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7"/>
  </p:notesMasterIdLst>
  <p:sldIdLst>
    <p:sldId id="267" r:id="rId5"/>
    <p:sldId id="294" r:id="rId6"/>
    <p:sldId id="278" r:id="rId7"/>
    <p:sldId id="269" r:id="rId8"/>
    <p:sldId id="291" r:id="rId9"/>
    <p:sldId id="297" r:id="rId10"/>
    <p:sldId id="277" r:id="rId11"/>
    <p:sldId id="296" r:id="rId12"/>
    <p:sldId id="284" r:id="rId13"/>
    <p:sldId id="275" r:id="rId14"/>
    <p:sldId id="288" r:id="rId15"/>
    <p:sldId id="303" r:id="rId16"/>
    <p:sldId id="315" r:id="rId17"/>
    <p:sldId id="305" r:id="rId18"/>
    <p:sldId id="304" r:id="rId19"/>
    <p:sldId id="307" r:id="rId20"/>
    <p:sldId id="309" r:id="rId21"/>
    <p:sldId id="314" r:id="rId22"/>
    <p:sldId id="310" r:id="rId23"/>
    <p:sldId id="311" r:id="rId24"/>
    <p:sldId id="312" r:id="rId25"/>
    <p:sldId id="313" r:id="rId26"/>
  </p:sldIdLst>
  <p:sldSz cx="20104100" cy="11309350"/>
  <p:notesSz cx="20104100" cy="113093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949" autoAdjust="0"/>
    <p:restoredTop sz="94694"/>
  </p:normalViewPr>
  <p:slideViewPr>
    <p:cSldViewPr>
      <p:cViewPr varScale="1">
        <p:scale>
          <a:sx n="30" d="100"/>
          <a:sy n="30" d="100"/>
        </p:scale>
        <p:origin x="29" y="466"/>
      </p:cViewPr>
      <p:guideLst>
        <p:guide orient="horz" pos="2880"/>
        <p:guide pos="2160"/>
      </p:guideLst>
    </p:cSldViewPr>
  </p:slideViewPr>
  <p:notesTextViewPr>
    <p:cViewPr>
      <p:scale>
        <a:sx n="100" d="100"/>
        <a:sy n="100" d="100"/>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FEDC2FCC-34EE-4B9D-9F0D-DAF0B84B8889}" type="datetimeFigureOut">
              <a:rPr lang="en-ZA" smtClean="0"/>
              <a:t>2022/11/02</a:t>
            </a:fld>
            <a:endParaRPr lang="en-ZA"/>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5A7DFA3-0CF0-4431-B2C8-25837F4D0C1D}" type="slidenum">
              <a:rPr lang="en-ZA" smtClean="0"/>
              <a:t>‹#›</a:t>
            </a:fld>
            <a:endParaRPr lang="en-ZA"/>
          </a:p>
        </p:txBody>
      </p:sp>
    </p:spTree>
    <p:extLst>
      <p:ext uri="{BB962C8B-B14F-4D97-AF65-F5344CB8AC3E}">
        <p14:creationId xmlns:p14="http://schemas.microsoft.com/office/powerpoint/2010/main" val="1259596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75A7DFA3-0CF0-4431-B2C8-25837F4D0C1D}" type="slidenum">
              <a:rPr lang="en-ZA" smtClean="0"/>
              <a:t>3</a:t>
            </a:fld>
            <a:endParaRPr lang="en-ZA"/>
          </a:p>
        </p:txBody>
      </p:sp>
    </p:spTree>
    <p:extLst>
      <p:ext uri="{BB962C8B-B14F-4D97-AF65-F5344CB8AC3E}">
        <p14:creationId xmlns:p14="http://schemas.microsoft.com/office/powerpoint/2010/main" val="1761996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75A7DFA3-0CF0-4431-B2C8-25837F4D0C1D}" type="slidenum">
              <a:rPr lang="en-ZA" smtClean="0"/>
              <a:t>4</a:t>
            </a:fld>
            <a:endParaRPr lang="en-ZA"/>
          </a:p>
        </p:txBody>
      </p:sp>
    </p:spTree>
    <p:extLst>
      <p:ext uri="{BB962C8B-B14F-4D97-AF65-F5344CB8AC3E}">
        <p14:creationId xmlns:p14="http://schemas.microsoft.com/office/powerpoint/2010/main" val="3747577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505898"/>
            <a:ext cx="17088486" cy="237496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6333236"/>
            <a:ext cx="14072870" cy="282733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transition spd="slow" advClick="0" advTm="10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750" b="1" i="0">
                <a:solidFill>
                  <a:srgbClr val="6D091E"/>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transition spd="slow" advClick="0" advTm="10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750" b="1" i="0">
                <a:solidFill>
                  <a:srgbClr val="6D091E"/>
                </a:solidFill>
                <a:latin typeface="Arial"/>
                <a:cs typeface="Arial"/>
              </a:defRPr>
            </a:lvl1pPr>
          </a:lstStyle>
          <a:p>
            <a:endParaRPr/>
          </a:p>
        </p:txBody>
      </p:sp>
      <p:sp>
        <p:nvSpPr>
          <p:cNvPr id="3" name="Holder 3"/>
          <p:cNvSpPr>
            <a:spLocks noGrp="1"/>
          </p:cNvSpPr>
          <p:nvPr>
            <p:ph sz="half" idx="2"/>
          </p:nvPr>
        </p:nvSpPr>
        <p:spPr>
          <a:xfrm>
            <a:off x="1005205" y="2601150"/>
            <a:ext cx="8745284"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601150"/>
            <a:ext cx="8745284" cy="746417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transition spd="slow" advClick="0" advTm="10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750" b="1" i="0">
                <a:solidFill>
                  <a:srgbClr val="6D091E"/>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transition spd="slow" advClick="0" advTm="10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2" y="0"/>
            <a:ext cx="20104098" cy="11308555"/>
          </a:xfrm>
          <a:prstGeom prst="rect">
            <a:avLst/>
          </a:prstGeom>
        </p:spPr>
      </p:pic>
      <p:pic>
        <p:nvPicPr>
          <p:cNvPr id="17" name="bg object 17"/>
          <p:cNvPicPr/>
          <p:nvPr/>
        </p:nvPicPr>
        <p:blipFill>
          <a:blip r:embed="rId3" cstate="print"/>
          <a:stretch>
            <a:fillRect/>
          </a:stretch>
        </p:blipFill>
        <p:spPr>
          <a:xfrm>
            <a:off x="3581043" y="0"/>
            <a:ext cx="16523056" cy="9235320"/>
          </a:xfrm>
          <a:prstGeom prst="rect">
            <a:avLst/>
          </a:prstGeom>
        </p:spPr>
      </p:pic>
      <p:sp>
        <p:nvSpPr>
          <p:cNvPr id="18" name="bg object 18"/>
          <p:cNvSpPr/>
          <p:nvPr/>
        </p:nvSpPr>
        <p:spPr>
          <a:xfrm>
            <a:off x="0" y="0"/>
            <a:ext cx="10288905" cy="10236200"/>
          </a:xfrm>
          <a:custGeom>
            <a:avLst/>
            <a:gdLst/>
            <a:ahLst/>
            <a:cxnLst/>
            <a:rect l="l" t="t" r="r" b="b"/>
            <a:pathLst>
              <a:path w="10288905" h="10236200">
                <a:moveTo>
                  <a:pt x="3928325" y="1036733"/>
                </a:moveTo>
                <a:lnTo>
                  <a:pt x="3980363" y="1027692"/>
                </a:lnTo>
                <a:lnTo>
                  <a:pt x="4032310" y="1018252"/>
                </a:lnTo>
                <a:lnTo>
                  <a:pt x="4084160" y="1008407"/>
                </a:lnTo>
                <a:lnTo>
                  <a:pt x="4135908" y="998154"/>
                </a:lnTo>
                <a:lnTo>
                  <a:pt x="4187549" y="987487"/>
                </a:lnTo>
                <a:lnTo>
                  <a:pt x="4239078" y="976401"/>
                </a:lnTo>
                <a:lnTo>
                  <a:pt x="4290489" y="964892"/>
                </a:lnTo>
                <a:lnTo>
                  <a:pt x="4341778" y="952955"/>
                </a:lnTo>
                <a:lnTo>
                  <a:pt x="4391390" y="940905"/>
                </a:lnTo>
                <a:lnTo>
                  <a:pt x="4440834" y="928378"/>
                </a:lnTo>
                <a:lnTo>
                  <a:pt x="4490112" y="915382"/>
                </a:lnTo>
                <a:lnTo>
                  <a:pt x="4539225" y="901925"/>
                </a:lnTo>
                <a:lnTo>
                  <a:pt x="4588173" y="888014"/>
                </a:lnTo>
                <a:lnTo>
                  <a:pt x="4636958" y="873656"/>
                </a:lnTo>
                <a:lnTo>
                  <a:pt x="4685580" y="858860"/>
                </a:lnTo>
                <a:lnTo>
                  <a:pt x="4734042" y="843632"/>
                </a:lnTo>
                <a:lnTo>
                  <a:pt x="4782343" y="827979"/>
                </a:lnTo>
                <a:lnTo>
                  <a:pt x="4830485" y="811910"/>
                </a:lnTo>
                <a:lnTo>
                  <a:pt x="4878469" y="795433"/>
                </a:lnTo>
                <a:lnTo>
                  <a:pt x="4926295" y="778553"/>
                </a:lnTo>
                <a:lnTo>
                  <a:pt x="4973966" y="761280"/>
                </a:lnTo>
                <a:lnTo>
                  <a:pt x="5021482" y="743620"/>
                </a:lnTo>
                <a:lnTo>
                  <a:pt x="5068843" y="725580"/>
                </a:lnTo>
                <a:lnTo>
                  <a:pt x="5116051" y="707170"/>
                </a:lnTo>
                <a:lnTo>
                  <a:pt x="5163108" y="688395"/>
                </a:lnTo>
                <a:lnTo>
                  <a:pt x="5210013" y="669263"/>
                </a:lnTo>
                <a:lnTo>
                  <a:pt x="5256769" y="649783"/>
                </a:lnTo>
                <a:lnTo>
                  <a:pt x="5303375" y="629960"/>
                </a:lnTo>
                <a:lnTo>
                  <a:pt x="5349834" y="609804"/>
                </a:lnTo>
                <a:lnTo>
                  <a:pt x="5396145" y="589321"/>
                </a:lnTo>
                <a:lnTo>
                  <a:pt x="5442311" y="568519"/>
                </a:lnTo>
                <a:lnTo>
                  <a:pt x="5488332" y="547405"/>
                </a:lnTo>
                <a:lnTo>
                  <a:pt x="5534210" y="525987"/>
                </a:lnTo>
                <a:lnTo>
                  <a:pt x="5579944" y="504272"/>
                </a:lnTo>
                <a:lnTo>
                  <a:pt x="5625537" y="482268"/>
                </a:lnTo>
                <a:lnTo>
                  <a:pt x="5670989" y="459982"/>
                </a:lnTo>
                <a:lnTo>
                  <a:pt x="5716301" y="437423"/>
                </a:lnTo>
                <a:lnTo>
                  <a:pt x="5761475" y="414596"/>
                </a:lnTo>
                <a:lnTo>
                  <a:pt x="5806511" y="391510"/>
                </a:lnTo>
                <a:lnTo>
                  <a:pt x="5851410" y="368173"/>
                </a:lnTo>
                <a:lnTo>
                  <a:pt x="5896174" y="344591"/>
                </a:lnTo>
                <a:lnTo>
                  <a:pt x="5940803" y="320772"/>
                </a:lnTo>
                <a:lnTo>
                  <a:pt x="5985298" y="296725"/>
                </a:lnTo>
                <a:lnTo>
                  <a:pt x="6029662" y="272455"/>
                </a:lnTo>
                <a:lnTo>
                  <a:pt x="6073893" y="247971"/>
                </a:lnTo>
                <a:lnTo>
                  <a:pt x="6117034" y="223701"/>
                </a:lnTo>
                <a:lnTo>
                  <a:pt x="6160025" y="199041"/>
                </a:lnTo>
                <a:lnTo>
                  <a:pt x="6202880" y="174022"/>
                </a:lnTo>
                <a:lnTo>
                  <a:pt x="6245615" y="148681"/>
                </a:lnTo>
                <a:lnTo>
                  <a:pt x="6288243" y="123050"/>
                </a:lnTo>
                <a:lnTo>
                  <a:pt x="6330781" y="97163"/>
                </a:lnTo>
                <a:lnTo>
                  <a:pt x="6373242" y="71055"/>
                </a:lnTo>
                <a:lnTo>
                  <a:pt x="6415642" y="44759"/>
                </a:lnTo>
                <a:lnTo>
                  <a:pt x="6457995" y="18309"/>
                </a:lnTo>
                <a:lnTo>
                  <a:pt x="6487159" y="0"/>
                </a:lnTo>
              </a:path>
              <a:path w="10288905" h="10236200">
                <a:moveTo>
                  <a:pt x="9623112" y="0"/>
                </a:moveTo>
                <a:lnTo>
                  <a:pt x="9653119" y="39816"/>
                </a:lnTo>
                <a:lnTo>
                  <a:pt x="9681468" y="79018"/>
                </a:lnTo>
                <a:lnTo>
                  <a:pt x="9708931" y="118569"/>
                </a:lnTo>
                <a:lnTo>
                  <a:pt x="9735492" y="158422"/>
                </a:lnTo>
                <a:lnTo>
                  <a:pt x="9761134" y="198533"/>
                </a:lnTo>
                <a:lnTo>
                  <a:pt x="9785839" y="238854"/>
                </a:lnTo>
                <a:lnTo>
                  <a:pt x="9809591" y="279342"/>
                </a:lnTo>
                <a:lnTo>
                  <a:pt x="9833189" y="321275"/>
                </a:lnTo>
                <a:lnTo>
                  <a:pt x="9856218" y="363813"/>
                </a:lnTo>
                <a:lnTo>
                  <a:pt x="9878678" y="406931"/>
                </a:lnTo>
                <a:lnTo>
                  <a:pt x="9900564" y="450604"/>
                </a:lnTo>
                <a:lnTo>
                  <a:pt x="9921875" y="494807"/>
                </a:lnTo>
                <a:lnTo>
                  <a:pt x="9942609" y="539514"/>
                </a:lnTo>
                <a:lnTo>
                  <a:pt x="9962764" y="584701"/>
                </a:lnTo>
                <a:lnTo>
                  <a:pt x="9982336" y="630344"/>
                </a:lnTo>
                <a:lnTo>
                  <a:pt x="10001324" y="676416"/>
                </a:lnTo>
                <a:lnTo>
                  <a:pt x="10019725" y="722893"/>
                </a:lnTo>
                <a:lnTo>
                  <a:pt x="10037537" y="769751"/>
                </a:lnTo>
                <a:lnTo>
                  <a:pt x="10054759" y="816963"/>
                </a:lnTo>
                <a:lnTo>
                  <a:pt x="10071386" y="864506"/>
                </a:lnTo>
                <a:lnTo>
                  <a:pt x="10087418" y="912354"/>
                </a:lnTo>
                <a:lnTo>
                  <a:pt x="10102851" y="960481"/>
                </a:lnTo>
                <a:lnTo>
                  <a:pt x="10117684" y="1008865"/>
                </a:lnTo>
                <a:lnTo>
                  <a:pt x="10131914" y="1057478"/>
                </a:lnTo>
                <a:lnTo>
                  <a:pt x="10145539" y="1106297"/>
                </a:lnTo>
                <a:lnTo>
                  <a:pt x="10158557" y="1155296"/>
                </a:lnTo>
                <a:lnTo>
                  <a:pt x="10170965" y="1204450"/>
                </a:lnTo>
                <a:lnTo>
                  <a:pt x="10182760" y="1253735"/>
                </a:lnTo>
                <a:lnTo>
                  <a:pt x="10193942" y="1303125"/>
                </a:lnTo>
                <a:lnTo>
                  <a:pt x="10204506" y="1352595"/>
                </a:lnTo>
                <a:lnTo>
                  <a:pt x="10214452" y="1402122"/>
                </a:lnTo>
                <a:lnTo>
                  <a:pt x="10223776" y="1451678"/>
                </a:lnTo>
                <a:lnTo>
                  <a:pt x="10232477" y="1501240"/>
                </a:lnTo>
                <a:lnTo>
                  <a:pt x="10240551" y="1550783"/>
                </a:lnTo>
                <a:lnTo>
                  <a:pt x="10247998" y="1600281"/>
                </a:lnTo>
                <a:lnTo>
                  <a:pt x="10254813" y="1649710"/>
                </a:lnTo>
                <a:lnTo>
                  <a:pt x="10260996" y="1699045"/>
                </a:lnTo>
                <a:lnTo>
                  <a:pt x="10266544" y="1748260"/>
                </a:lnTo>
                <a:lnTo>
                  <a:pt x="10271454" y="1797331"/>
                </a:lnTo>
                <a:lnTo>
                  <a:pt x="10275725" y="1846233"/>
                </a:lnTo>
                <a:lnTo>
                  <a:pt x="10279353" y="1894940"/>
                </a:lnTo>
                <a:lnTo>
                  <a:pt x="10282337" y="1943428"/>
                </a:lnTo>
                <a:lnTo>
                  <a:pt x="10284674" y="1991673"/>
                </a:lnTo>
                <a:lnTo>
                  <a:pt x="10286362" y="2039648"/>
                </a:lnTo>
                <a:lnTo>
                  <a:pt x="10287398" y="2087329"/>
                </a:lnTo>
                <a:lnTo>
                  <a:pt x="10288112" y="2147015"/>
                </a:lnTo>
                <a:lnTo>
                  <a:pt x="10288467" y="2206442"/>
                </a:lnTo>
                <a:lnTo>
                  <a:pt x="10288466" y="2265613"/>
                </a:lnTo>
                <a:lnTo>
                  <a:pt x="10288110" y="2324527"/>
                </a:lnTo>
                <a:lnTo>
                  <a:pt x="10287401" y="2383185"/>
                </a:lnTo>
                <a:lnTo>
                  <a:pt x="10286342" y="2441589"/>
                </a:lnTo>
                <a:lnTo>
                  <a:pt x="10284933" y="2499739"/>
                </a:lnTo>
                <a:lnTo>
                  <a:pt x="10283178" y="2557637"/>
                </a:lnTo>
                <a:lnTo>
                  <a:pt x="10281078" y="2615283"/>
                </a:lnTo>
                <a:lnTo>
                  <a:pt x="10278634" y="2672678"/>
                </a:lnTo>
                <a:lnTo>
                  <a:pt x="10275849" y="2729823"/>
                </a:lnTo>
                <a:lnTo>
                  <a:pt x="10272724" y="2786720"/>
                </a:lnTo>
                <a:lnTo>
                  <a:pt x="10269262" y="2843369"/>
                </a:lnTo>
                <a:lnTo>
                  <a:pt x="10265464" y="2899770"/>
                </a:lnTo>
                <a:lnTo>
                  <a:pt x="10261332" y="2955926"/>
                </a:lnTo>
                <a:lnTo>
                  <a:pt x="10256869" y="3011836"/>
                </a:lnTo>
                <a:lnTo>
                  <a:pt x="10252076" y="3067503"/>
                </a:lnTo>
                <a:lnTo>
                  <a:pt x="10246954" y="3122926"/>
                </a:lnTo>
                <a:lnTo>
                  <a:pt x="10241506" y="3178107"/>
                </a:lnTo>
                <a:lnTo>
                  <a:pt x="10235734" y="3233046"/>
                </a:lnTo>
                <a:lnTo>
                  <a:pt x="10229640" y="3287745"/>
                </a:lnTo>
                <a:lnTo>
                  <a:pt x="10223225" y="3342205"/>
                </a:lnTo>
                <a:lnTo>
                  <a:pt x="10216492" y="3396426"/>
                </a:lnTo>
                <a:lnTo>
                  <a:pt x="10209442" y="3450410"/>
                </a:lnTo>
                <a:lnTo>
                  <a:pt x="10202077" y="3504157"/>
                </a:lnTo>
                <a:lnTo>
                  <a:pt x="10194399" y="3557668"/>
                </a:lnTo>
                <a:lnTo>
                  <a:pt x="10186410" y="3610945"/>
                </a:lnTo>
                <a:lnTo>
                  <a:pt x="10178112" y="3663988"/>
                </a:lnTo>
                <a:lnTo>
                  <a:pt x="10169506" y="3716798"/>
                </a:lnTo>
                <a:lnTo>
                  <a:pt x="10160596" y="3769376"/>
                </a:lnTo>
                <a:lnTo>
                  <a:pt x="10151381" y="3821723"/>
                </a:lnTo>
                <a:lnTo>
                  <a:pt x="10141866" y="3873840"/>
                </a:lnTo>
                <a:lnTo>
                  <a:pt x="10132050" y="3925728"/>
                </a:lnTo>
                <a:lnTo>
                  <a:pt x="10121937" y="3977388"/>
                </a:lnTo>
                <a:lnTo>
                  <a:pt x="10111528" y="4028820"/>
                </a:lnTo>
                <a:lnTo>
                  <a:pt x="10100826" y="4080027"/>
                </a:lnTo>
                <a:lnTo>
                  <a:pt x="10089831" y="4131008"/>
                </a:lnTo>
                <a:lnTo>
                  <a:pt x="10078545" y="4181764"/>
                </a:lnTo>
                <a:lnTo>
                  <a:pt x="10066972" y="4232298"/>
                </a:lnTo>
                <a:lnTo>
                  <a:pt x="10055112" y="4282608"/>
                </a:lnTo>
                <a:lnTo>
                  <a:pt x="10042968" y="4332698"/>
                </a:lnTo>
                <a:lnTo>
                  <a:pt x="10030541" y="4382566"/>
                </a:lnTo>
                <a:lnTo>
                  <a:pt x="10017833" y="4432215"/>
                </a:lnTo>
                <a:lnTo>
                  <a:pt x="10004847" y="4481645"/>
                </a:lnTo>
                <a:lnTo>
                  <a:pt x="9991583" y="4530858"/>
                </a:lnTo>
                <a:lnTo>
                  <a:pt x="9978045" y="4579854"/>
                </a:lnTo>
                <a:lnTo>
                  <a:pt x="9964233" y="4628633"/>
                </a:lnTo>
                <a:lnTo>
                  <a:pt x="9950151" y="4677198"/>
                </a:lnTo>
                <a:lnTo>
                  <a:pt x="9935798" y="4725549"/>
                </a:lnTo>
                <a:lnTo>
                  <a:pt x="9921179" y="4773686"/>
                </a:lnTo>
                <a:lnTo>
                  <a:pt x="9906294" y="4821612"/>
                </a:lnTo>
                <a:lnTo>
                  <a:pt x="9891145" y="4869326"/>
                </a:lnTo>
                <a:lnTo>
                  <a:pt x="9875735" y="4916830"/>
                </a:lnTo>
                <a:lnTo>
                  <a:pt x="9860064" y="4964125"/>
                </a:lnTo>
                <a:lnTo>
                  <a:pt x="9844136" y="5011212"/>
                </a:lnTo>
                <a:lnTo>
                  <a:pt x="9827952" y="5058091"/>
                </a:lnTo>
                <a:lnTo>
                  <a:pt x="9811513" y="5104763"/>
                </a:lnTo>
                <a:lnTo>
                  <a:pt x="9794822" y="5151230"/>
                </a:lnTo>
                <a:lnTo>
                  <a:pt x="9777881" y="5197493"/>
                </a:lnTo>
                <a:lnTo>
                  <a:pt x="9760691" y="5243552"/>
                </a:lnTo>
                <a:lnTo>
                  <a:pt x="9743255" y="5289408"/>
                </a:lnTo>
                <a:lnTo>
                  <a:pt x="9725574" y="5335062"/>
                </a:lnTo>
                <a:lnTo>
                  <a:pt x="9707650" y="5380515"/>
                </a:lnTo>
                <a:lnTo>
                  <a:pt x="9689485" y="5425769"/>
                </a:lnTo>
                <a:lnTo>
                  <a:pt x="9671082" y="5470824"/>
                </a:lnTo>
                <a:lnTo>
                  <a:pt x="9652441" y="5515680"/>
                </a:lnTo>
                <a:lnTo>
                  <a:pt x="9633565" y="5560340"/>
                </a:lnTo>
                <a:lnTo>
                  <a:pt x="9614455" y="5604804"/>
                </a:lnTo>
                <a:lnTo>
                  <a:pt x="9595114" y="5649072"/>
                </a:lnTo>
                <a:lnTo>
                  <a:pt x="9575544" y="5693146"/>
                </a:lnTo>
                <a:lnTo>
                  <a:pt x="9555746" y="5737027"/>
                </a:lnTo>
                <a:lnTo>
                  <a:pt x="9535722" y="5780715"/>
                </a:lnTo>
                <a:lnTo>
                  <a:pt x="9515474" y="5824212"/>
                </a:lnTo>
                <a:lnTo>
                  <a:pt x="9495005" y="5867519"/>
                </a:lnTo>
                <a:lnTo>
                  <a:pt x="9474315" y="5910636"/>
                </a:lnTo>
                <a:lnTo>
                  <a:pt x="9453407" y="5953565"/>
                </a:lnTo>
                <a:lnTo>
                  <a:pt x="9432283" y="5996305"/>
                </a:lnTo>
                <a:lnTo>
                  <a:pt x="9410944" y="6038860"/>
                </a:lnTo>
                <a:lnTo>
                  <a:pt x="9389393" y="6081228"/>
                </a:lnTo>
                <a:lnTo>
                  <a:pt x="9367632" y="6123412"/>
                </a:lnTo>
                <a:lnTo>
                  <a:pt x="9345662" y="6165412"/>
                </a:lnTo>
                <a:lnTo>
                  <a:pt x="9323484" y="6207228"/>
                </a:lnTo>
                <a:lnTo>
                  <a:pt x="9301102" y="6248863"/>
                </a:lnTo>
                <a:lnTo>
                  <a:pt x="9278517" y="6290317"/>
                </a:lnTo>
                <a:lnTo>
                  <a:pt x="9255731" y="6331591"/>
                </a:lnTo>
                <a:lnTo>
                  <a:pt x="9232746" y="6372685"/>
                </a:lnTo>
                <a:lnTo>
                  <a:pt x="9209563" y="6413602"/>
                </a:lnTo>
                <a:lnTo>
                  <a:pt x="9186185" y="6454341"/>
                </a:lnTo>
                <a:lnTo>
                  <a:pt x="9162614" y="6494903"/>
                </a:lnTo>
                <a:lnTo>
                  <a:pt x="9138850" y="6535291"/>
                </a:lnTo>
                <a:lnTo>
                  <a:pt x="9114897" y="6575504"/>
                </a:lnTo>
                <a:lnTo>
                  <a:pt x="9090756" y="6615543"/>
                </a:lnTo>
                <a:lnTo>
                  <a:pt x="9066429" y="6655410"/>
                </a:lnTo>
                <a:lnTo>
                  <a:pt x="9041919" y="6695105"/>
                </a:lnTo>
                <a:lnTo>
                  <a:pt x="9017225" y="6734630"/>
                </a:lnTo>
                <a:lnTo>
                  <a:pt x="8992352" y="6773985"/>
                </a:lnTo>
                <a:lnTo>
                  <a:pt x="8967300" y="6813171"/>
                </a:lnTo>
                <a:lnTo>
                  <a:pt x="8942072" y="6852189"/>
                </a:lnTo>
                <a:lnTo>
                  <a:pt x="8916669" y="6891040"/>
                </a:lnTo>
                <a:lnTo>
                  <a:pt x="8891094" y="6929725"/>
                </a:lnTo>
                <a:lnTo>
                  <a:pt x="8865348" y="6968245"/>
                </a:lnTo>
                <a:lnTo>
                  <a:pt x="8839433" y="7006602"/>
                </a:lnTo>
                <a:lnTo>
                  <a:pt x="8813350" y="7044795"/>
                </a:lnTo>
                <a:lnTo>
                  <a:pt x="8787103" y="7082826"/>
                </a:lnTo>
                <a:lnTo>
                  <a:pt x="8760693" y="7120695"/>
                </a:lnTo>
                <a:lnTo>
                  <a:pt x="8734121" y="7158404"/>
                </a:lnTo>
                <a:lnTo>
                  <a:pt x="8707390" y="7195954"/>
                </a:lnTo>
                <a:lnTo>
                  <a:pt x="8680501" y="7233346"/>
                </a:lnTo>
                <a:lnTo>
                  <a:pt x="8653456" y="7270580"/>
                </a:lnTo>
                <a:lnTo>
                  <a:pt x="8626258" y="7307657"/>
                </a:lnTo>
                <a:lnTo>
                  <a:pt x="8598908" y="7344579"/>
                </a:lnTo>
                <a:lnTo>
                  <a:pt x="8571408" y="7381346"/>
                </a:lnTo>
                <a:lnTo>
                  <a:pt x="8543760" y="7417959"/>
                </a:lnTo>
                <a:lnTo>
                  <a:pt x="8515966" y="7454420"/>
                </a:lnTo>
                <a:lnTo>
                  <a:pt x="8488028" y="7490729"/>
                </a:lnTo>
                <a:lnTo>
                  <a:pt x="8459947" y="7526887"/>
                </a:lnTo>
                <a:lnTo>
                  <a:pt x="8431725" y="7562895"/>
                </a:lnTo>
                <a:lnTo>
                  <a:pt x="8403366" y="7598754"/>
                </a:lnTo>
                <a:lnTo>
                  <a:pt x="8374869" y="7634464"/>
                </a:lnTo>
                <a:lnTo>
                  <a:pt x="8346238" y="7670028"/>
                </a:lnTo>
                <a:lnTo>
                  <a:pt x="8317473" y="7705446"/>
                </a:lnTo>
                <a:lnTo>
                  <a:pt x="8288578" y="7740718"/>
                </a:lnTo>
                <a:lnTo>
                  <a:pt x="8259554" y="7775846"/>
                </a:lnTo>
                <a:lnTo>
                  <a:pt x="8230402" y="7810831"/>
                </a:lnTo>
                <a:lnTo>
                  <a:pt x="8201125" y="7845673"/>
                </a:lnTo>
                <a:lnTo>
                  <a:pt x="8171725" y="7880374"/>
                </a:lnTo>
                <a:lnTo>
                  <a:pt x="8142203" y="7914934"/>
                </a:lnTo>
                <a:lnTo>
                  <a:pt x="8112562" y="7949355"/>
                </a:lnTo>
                <a:lnTo>
                  <a:pt x="8082803" y="7983637"/>
                </a:lnTo>
                <a:lnTo>
                  <a:pt x="8052928" y="8017781"/>
                </a:lnTo>
                <a:lnTo>
                  <a:pt x="8022939" y="8051788"/>
                </a:lnTo>
                <a:lnTo>
                  <a:pt x="7992838" y="8085660"/>
                </a:lnTo>
                <a:lnTo>
                  <a:pt x="7962626" y="8119397"/>
                </a:lnTo>
                <a:lnTo>
                  <a:pt x="7932307" y="8153000"/>
                </a:lnTo>
                <a:lnTo>
                  <a:pt x="7901881" y="8186470"/>
                </a:lnTo>
                <a:lnTo>
                  <a:pt x="7871351" y="8219807"/>
                </a:lnTo>
                <a:lnTo>
                  <a:pt x="7840718" y="8253014"/>
                </a:lnTo>
                <a:lnTo>
                  <a:pt x="7809985" y="8286091"/>
                </a:lnTo>
                <a:lnTo>
                  <a:pt x="7779152" y="8319038"/>
                </a:lnTo>
                <a:lnTo>
                  <a:pt x="7748223" y="8351857"/>
                </a:lnTo>
                <a:lnTo>
                  <a:pt x="7717199" y="8384549"/>
                </a:lnTo>
                <a:lnTo>
                  <a:pt x="7686081" y="8417114"/>
                </a:lnTo>
                <a:lnTo>
                  <a:pt x="7654873" y="8449554"/>
                </a:lnTo>
                <a:lnTo>
                  <a:pt x="7623575" y="8481869"/>
                </a:lnTo>
                <a:lnTo>
                  <a:pt x="7592190" y="8514061"/>
                </a:lnTo>
                <a:lnTo>
                  <a:pt x="7560719" y="8546130"/>
                </a:lnTo>
                <a:lnTo>
                  <a:pt x="7529165" y="8578077"/>
                </a:lnTo>
                <a:lnTo>
                  <a:pt x="7497529" y="8609904"/>
                </a:lnTo>
                <a:lnTo>
                  <a:pt x="7465813" y="8641611"/>
                </a:lnTo>
                <a:lnTo>
                  <a:pt x="7434019" y="8673198"/>
                </a:lnTo>
                <a:lnTo>
                  <a:pt x="7402149" y="8704669"/>
                </a:lnTo>
                <a:lnTo>
                  <a:pt x="7370205" y="8736022"/>
                </a:lnTo>
                <a:lnTo>
                  <a:pt x="7338188" y="8767259"/>
                </a:lnTo>
                <a:lnTo>
                  <a:pt x="7306102" y="8798380"/>
                </a:lnTo>
                <a:lnTo>
                  <a:pt x="7273946" y="8829388"/>
                </a:lnTo>
                <a:lnTo>
                  <a:pt x="7241725" y="8860283"/>
                </a:lnTo>
                <a:lnTo>
                  <a:pt x="7209438" y="8891065"/>
                </a:lnTo>
                <a:lnTo>
                  <a:pt x="7177089" y="8921736"/>
                </a:lnTo>
                <a:lnTo>
                  <a:pt x="7144679" y="8952296"/>
                </a:lnTo>
                <a:lnTo>
                  <a:pt x="7112210" y="8982748"/>
                </a:lnTo>
                <a:lnTo>
                  <a:pt x="7079684" y="9013090"/>
                </a:lnTo>
                <a:lnTo>
                  <a:pt x="7047102" y="9043325"/>
                </a:lnTo>
                <a:lnTo>
                  <a:pt x="7014468" y="9073454"/>
                </a:lnTo>
                <a:lnTo>
                  <a:pt x="6981782" y="9103476"/>
                </a:lnTo>
                <a:lnTo>
                  <a:pt x="6949046" y="9133394"/>
                </a:lnTo>
                <a:lnTo>
                  <a:pt x="6916263" y="9163208"/>
                </a:lnTo>
                <a:lnTo>
                  <a:pt x="6883434" y="9192920"/>
                </a:lnTo>
                <a:lnTo>
                  <a:pt x="6850561" y="9222529"/>
                </a:lnTo>
                <a:lnTo>
                  <a:pt x="6817646" y="9252038"/>
                </a:lnTo>
                <a:lnTo>
                  <a:pt x="6784691" y="9281446"/>
                </a:lnTo>
                <a:lnTo>
                  <a:pt x="6751699" y="9310755"/>
                </a:lnTo>
                <a:lnTo>
                  <a:pt x="6718669" y="9339967"/>
                </a:lnTo>
                <a:lnTo>
                  <a:pt x="6683792" y="9370325"/>
                </a:lnTo>
                <a:lnTo>
                  <a:pt x="6648300" y="9400386"/>
                </a:lnTo>
                <a:lnTo>
                  <a:pt x="6612208" y="9430138"/>
                </a:lnTo>
                <a:lnTo>
                  <a:pt x="6575531" y="9459566"/>
                </a:lnTo>
                <a:lnTo>
                  <a:pt x="6538284" y="9488658"/>
                </a:lnTo>
                <a:lnTo>
                  <a:pt x="6500482" y="9517400"/>
                </a:lnTo>
                <a:lnTo>
                  <a:pt x="6462140" y="9545780"/>
                </a:lnTo>
                <a:lnTo>
                  <a:pt x="6423273" y="9573784"/>
                </a:lnTo>
                <a:lnTo>
                  <a:pt x="6383894" y="9601399"/>
                </a:lnTo>
                <a:lnTo>
                  <a:pt x="6344021" y="9628612"/>
                </a:lnTo>
                <a:lnTo>
                  <a:pt x="6303666" y="9655409"/>
                </a:lnTo>
                <a:lnTo>
                  <a:pt x="6262846" y="9681778"/>
                </a:lnTo>
                <a:lnTo>
                  <a:pt x="6221574" y="9707705"/>
                </a:lnTo>
                <a:lnTo>
                  <a:pt x="6179867" y="9733178"/>
                </a:lnTo>
                <a:lnTo>
                  <a:pt x="6137738" y="9758182"/>
                </a:lnTo>
                <a:lnTo>
                  <a:pt x="6095202" y="9782705"/>
                </a:lnTo>
                <a:lnTo>
                  <a:pt x="6052276" y="9806734"/>
                </a:lnTo>
                <a:lnTo>
                  <a:pt x="6008972" y="9830255"/>
                </a:lnTo>
                <a:lnTo>
                  <a:pt x="5965307" y="9853256"/>
                </a:lnTo>
                <a:lnTo>
                  <a:pt x="5921295" y="9875723"/>
                </a:lnTo>
                <a:lnTo>
                  <a:pt x="5876950" y="9897642"/>
                </a:lnTo>
                <a:lnTo>
                  <a:pt x="5832289" y="9919002"/>
                </a:lnTo>
                <a:lnTo>
                  <a:pt x="5787325" y="9939788"/>
                </a:lnTo>
                <a:lnTo>
                  <a:pt x="5742074" y="9959988"/>
                </a:lnTo>
                <a:lnTo>
                  <a:pt x="5696551" y="9979587"/>
                </a:lnTo>
                <a:lnTo>
                  <a:pt x="5650769" y="9998574"/>
                </a:lnTo>
                <a:lnTo>
                  <a:pt x="5604745" y="10016935"/>
                </a:lnTo>
                <a:lnTo>
                  <a:pt x="5558493" y="10034657"/>
                </a:lnTo>
                <a:lnTo>
                  <a:pt x="5512028" y="10051726"/>
                </a:lnTo>
                <a:lnTo>
                  <a:pt x="5465365" y="10068129"/>
                </a:lnTo>
                <a:lnTo>
                  <a:pt x="5418518" y="10083854"/>
                </a:lnTo>
                <a:lnTo>
                  <a:pt x="5371504" y="10098887"/>
                </a:lnTo>
                <a:lnTo>
                  <a:pt x="5324335" y="10113215"/>
                </a:lnTo>
                <a:lnTo>
                  <a:pt x="5277028" y="10126825"/>
                </a:lnTo>
                <a:lnTo>
                  <a:pt x="5229597" y="10139703"/>
                </a:lnTo>
                <a:lnTo>
                  <a:pt x="5182057" y="10151836"/>
                </a:lnTo>
                <a:lnTo>
                  <a:pt x="5134423" y="10163212"/>
                </a:lnTo>
                <a:lnTo>
                  <a:pt x="5086710" y="10173817"/>
                </a:lnTo>
                <a:lnTo>
                  <a:pt x="5038932" y="10183638"/>
                </a:lnTo>
                <a:lnTo>
                  <a:pt x="4991106" y="10192661"/>
                </a:lnTo>
                <a:lnTo>
                  <a:pt x="4943244" y="10200874"/>
                </a:lnTo>
                <a:lnTo>
                  <a:pt x="4895363" y="10208264"/>
                </a:lnTo>
                <a:lnTo>
                  <a:pt x="4847477" y="10214816"/>
                </a:lnTo>
                <a:lnTo>
                  <a:pt x="4799601" y="10220519"/>
                </a:lnTo>
                <a:lnTo>
                  <a:pt x="4751750" y="10225358"/>
                </a:lnTo>
                <a:lnTo>
                  <a:pt x="4703939" y="10229321"/>
                </a:lnTo>
                <a:lnTo>
                  <a:pt x="4656183" y="10232395"/>
                </a:lnTo>
                <a:lnTo>
                  <a:pt x="4608496" y="10234566"/>
                </a:lnTo>
                <a:lnTo>
                  <a:pt x="4560893" y="10235821"/>
                </a:lnTo>
                <a:lnTo>
                  <a:pt x="4513390" y="10236148"/>
                </a:lnTo>
                <a:lnTo>
                  <a:pt x="4466001" y="10235532"/>
                </a:lnTo>
                <a:lnTo>
                  <a:pt x="4418741" y="10233961"/>
                </a:lnTo>
                <a:lnTo>
                  <a:pt x="4371625" y="10231421"/>
                </a:lnTo>
                <a:lnTo>
                  <a:pt x="4324668" y="10227899"/>
                </a:lnTo>
                <a:lnTo>
                  <a:pt x="4277884" y="10223383"/>
                </a:lnTo>
                <a:lnTo>
                  <a:pt x="4231289" y="10217859"/>
                </a:lnTo>
                <a:lnTo>
                  <a:pt x="4184898" y="10211313"/>
                </a:lnTo>
                <a:lnTo>
                  <a:pt x="4138724" y="10203734"/>
                </a:lnTo>
                <a:lnTo>
                  <a:pt x="4092784" y="10195106"/>
                </a:lnTo>
                <a:lnTo>
                  <a:pt x="4047092" y="10185418"/>
                </a:lnTo>
                <a:lnTo>
                  <a:pt x="4001663" y="10174656"/>
                </a:lnTo>
                <a:lnTo>
                  <a:pt x="3956512" y="10162807"/>
                </a:lnTo>
                <a:lnTo>
                  <a:pt x="3911653" y="10149858"/>
                </a:lnTo>
                <a:lnTo>
                  <a:pt x="3867102" y="10135796"/>
                </a:lnTo>
                <a:lnTo>
                  <a:pt x="3820240" y="10119668"/>
                </a:lnTo>
                <a:lnTo>
                  <a:pt x="3773988" y="10102374"/>
                </a:lnTo>
                <a:lnTo>
                  <a:pt x="3728350" y="10083938"/>
                </a:lnTo>
                <a:lnTo>
                  <a:pt x="3683330" y="10064381"/>
                </a:lnTo>
                <a:lnTo>
                  <a:pt x="3638931" y="10043727"/>
                </a:lnTo>
                <a:lnTo>
                  <a:pt x="3595158" y="10021997"/>
                </a:lnTo>
                <a:lnTo>
                  <a:pt x="3552016" y="9999215"/>
                </a:lnTo>
                <a:lnTo>
                  <a:pt x="3509507" y="9975402"/>
                </a:lnTo>
                <a:lnTo>
                  <a:pt x="3467637" y="9950583"/>
                </a:lnTo>
                <a:lnTo>
                  <a:pt x="3426408" y="9924779"/>
                </a:lnTo>
                <a:lnTo>
                  <a:pt x="3385826" y="9898013"/>
                </a:lnTo>
                <a:lnTo>
                  <a:pt x="3345894" y="9870307"/>
                </a:lnTo>
                <a:lnTo>
                  <a:pt x="3306616" y="9841684"/>
                </a:lnTo>
                <a:lnTo>
                  <a:pt x="3267996" y="9812167"/>
                </a:lnTo>
                <a:lnTo>
                  <a:pt x="3230039" y="9781779"/>
                </a:lnTo>
                <a:lnTo>
                  <a:pt x="3192749" y="9750541"/>
                </a:lnTo>
                <a:lnTo>
                  <a:pt x="3156128" y="9718477"/>
                </a:lnTo>
                <a:lnTo>
                  <a:pt x="3120182" y="9685609"/>
                </a:lnTo>
                <a:lnTo>
                  <a:pt x="3084915" y="9651960"/>
                </a:lnTo>
                <a:lnTo>
                  <a:pt x="3050330" y="9617553"/>
                </a:lnTo>
                <a:lnTo>
                  <a:pt x="3016432" y="9582409"/>
                </a:lnTo>
                <a:lnTo>
                  <a:pt x="2983225" y="9546552"/>
                </a:lnTo>
                <a:lnTo>
                  <a:pt x="2950713" y="9510004"/>
                </a:lnTo>
                <a:lnTo>
                  <a:pt x="2918899" y="9472789"/>
                </a:lnTo>
                <a:lnTo>
                  <a:pt x="2887788" y="9434927"/>
                </a:lnTo>
                <a:lnTo>
                  <a:pt x="2857384" y="9396443"/>
                </a:lnTo>
                <a:lnTo>
                  <a:pt x="2827691" y="9357358"/>
                </a:lnTo>
                <a:lnTo>
                  <a:pt x="2798713" y="9317696"/>
                </a:lnTo>
                <a:lnTo>
                  <a:pt x="2770453" y="9277478"/>
                </a:lnTo>
                <a:lnTo>
                  <a:pt x="2742917" y="9236728"/>
                </a:lnTo>
                <a:lnTo>
                  <a:pt x="2716109" y="9195469"/>
                </a:lnTo>
                <a:lnTo>
                  <a:pt x="2690031" y="9153722"/>
                </a:lnTo>
                <a:lnTo>
                  <a:pt x="2664689" y="9111510"/>
                </a:lnTo>
                <a:lnTo>
                  <a:pt x="2640085" y="9068856"/>
                </a:lnTo>
                <a:lnTo>
                  <a:pt x="2616226" y="9025783"/>
                </a:lnTo>
                <a:lnTo>
                  <a:pt x="2593113" y="8982313"/>
                </a:lnTo>
                <a:lnTo>
                  <a:pt x="2570752" y="8938469"/>
                </a:lnTo>
                <a:lnTo>
                  <a:pt x="2549147" y="8894273"/>
                </a:lnTo>
                <a:lnTo>
                  <a:pt x="2528301" y="8849748"/>
                </a:lnTo>
                <a:lnTo>
                  <a:pt x="2508218" y="8804917"/>
                </a:lnTo>
                <a:lnTo>
                  <a:pt x="2488903" y="8759802"/>
                </a:lnTo>
                <a:lnTo>
                  <a:pt x="2470360" y="8714426"/>
                </a:lnTo>
                <a:lnTo>
                  <a:pt x="2452593" y="8668811"/>
                </a:lnTo>
                <a:lnTo>
                  <a:pt x="2435605" y="8622980"/>
                </a:lnTo>
                <a:lnTo>
                  <a:pt x="2419401" y="8576956"/>
                </a:lnTo>
                <a:lnTo>
                  <a:pt x="2403985" y="8530762"/>
                </a:lnTo>
                <a:lnTo>
                  <a:pt x="2389361" y="8484419"/>
                </a:lnTo>
                <a:lnTo>
                  <a:pt x="2375533" y="8437951"/>
                </a:lnTo>
                <a:lnTo>
                  <a:pt x="2362505" y="8391380"/>
                </a:lnTo>
                <a:lnTo>
                  <a:pt x="2350281" y="8344728"/>
                </a:lnTo>
                <a:lnTo>
                  <a:pt x="2338866" y="8298019"/>
                </a:lnTo>
                <a:lnTo>
                  <a:pt x="2326408" y="8245997"/>
                </a:lnTo>
                <a:lnTo>
                  <a:pt x="2313623" y="8194291"/>
                </a:lnTo>
                <a:lnTo>
                  <a:pt x="2300504" y="8142899"/>
                </a:lnTo>
                <a:lnTo>
                  <a:pt x="2287049" y="8091822"/>
                </a:lnTo>
                <a:lnTo>
                  <a:pt x="2273252" y="8041061"/>
                </a:lnTo>
                <a:lnTo>
                  <a:pt x="2259109" y="7990615"/>
                </a:lnTo>
                <a:lnTo>
                  <a:pt x="2244616" y="7940484"/>
                </a:lnTo>
                <a:lnTo>
                  <a:pt x="2229768" y="7890668"/>
                </a:lnTo>
                <a:lnTo>
                  <a:pt x="2214562" y="7841167"/>
                </a:lnTo>
                <a:lnTo>
                  <a:pt x="2198993" y="7791981"/>
                </a:lnTo>
                <a:lnTo>
                  <a:pt x="2183057" y="7743111"/>
                </a:lnTo>
                <a:lnTo>
                  <a:pt x="2166748" y="7694555"/>
                </a:lnTo>
                <a:lnTo>
                  <a:pt x="2150064" y="7646315"/>
                </a:lnTo>
                <a:lnTo>
                  <a:pt x="2133000" y="7598389"/>
                </a:lnTo>
                <a:lnTo>
                  <a:pt x="2115550" y="7550779"/>
                </a:lnTo>
                <a:lnTo>
                  <a:pt x="2097712" y="7503484"/>
                </a:lnTo>
                <a:lnTo>
                  <a:pt x="2079481" y="7456504"/>
                </a:lnTo>
                <a:lnTo>
                  <a:pt x="2060852" y="7409838"/>
                </a:lnTo>
                <a:lnTo>
                  <a:pt x="2041821" y="7363488"/>
                </a:lnTo>
                <a:lnTo>
                  <a:pt x="2022384" y="7317453"/>
                </a:lnTo>
                <a:lnTo>
                  <a:pt x="2002536" y="7271733"/>
                </a:lnTo>
                <a:lnTo>
                  <a:pt x="1982274" y="7226328"/>
                </a:lnTo>
                <a:lnTo>
                  <a:pt x="1961592" y="7181238"/>
                </a:lnTo>
                <a:lnTo>
                  <a:pt x="1940487" y="7136463"/>
                </a:lnTo>
                <a:lnTo>
                  <a:pt x="1918954" y="7092002"/>
                </a:lnTo>
                <a:lnTo>
                  <a:pt x="1896989" y="7047857"/>
                </a:lnTo>
                <a:lnTo>
                  <a:pt x="1874588" y="7004027"/>
                </a:lnTo>
                <a:lnTo>
                  <a:pt x="1851746" y="6960512"/>
                </a:lnTo>
                <a:lnTo>
                  <a:pt x="1828458" y="6917311"/>
                </a:lnTo>
                <a:lnTo>
                  <a:pt x="1804722" y="6874426"/>
                </a:lnTo>
                <a:lnTo>
                  <a:pt x="1780531" y="6831855"/>
                </a:lnTo>
                <a:lnTo>
                  <a:pt x="1755883" y="6789600"/>
                </a:lnTo>
                <a:lnTo>
                  <a:pt x="1730772" y="6747659"/>
                </a:lnTo>
                <a:lnTo>
                  <a:pt x="1705195" y="6706033"/>
                </a:lnTo>
                <a:lnTo>
                  <a:pt x="1679147" y="6664723"/>
                </a:lnTo>
                <a:lnTo>
                  <a:pt x="1652623" y="6623727"/>
                </a:lnTo>
                <a:lnTo>
                  <a:pt x="1625620" y="6583045"/>
                </a:lnTo>
                <a:lnTo>
                  <a:pt x="1598133" y="6542679"/>
                </a:lnTo>
                <a:lnTo>
                  <a:pt x="1570158" y="6502628"/>
                </a:lnTo>
                <a:lnTo>
                  <a:pt x="1541690" y="6462891"/>
                </a:lnTo>
                <a:lnTo>
                  <a:pt x="1512725" y="6423470"/>
                </a:lnTo>
                <a:lnTo>
                  <a:pt x="1483260" y="6384363"/>
                </a:lnTo>
                <a:lnTo>
                  <a:pt x="1453288" y="6345571"/>
                </a:lnTo>
                <a:lnTo>
                  <a:pt x="1422807" y="6307093"/>
                </a:lnTo>
                <a:lnTo>
                  <a:pt x="1391812" y="6268931"/>
                </a:lnTo>
                <a:lnTo>
                  <a:pt x="1360298" y="6231083"/>
                </a:lnTo>
                <a:lnTo>
                  <a:pt x="1328262" y="6193551"/>
                </a:lnTo>
                <a:lnTo>
                  <a:pt x="1295698" y="6156333"/>
                </a:lnTo>
                <a:lnTo>
                  <a:pt x="1262603" y="6119429"/>
                </a:lnTo>
                <a:lnTo>
                  <a:pt x="1228973" y="6082841"/>
                </a:lnTo>
                <a:lnTo>
                  <a:pt x="1194596" y="6046874"/>
                </a:lnTo>
                <a:lnTo>
                  <a:pt x="1159363" y="6011884"/>
                </a:lnTo>
                <a:lnTo>
                  <a:pt x="1123310" y="5977829"/>
                </a:lnTo>
                <a:lnTo>
                  <a:pt x="1086474" y="5944665"/>
                </a:lnTo>
                <a:lnTo>
                  <a:pt x="1048892" y="5912352"/>
                </a:lnTo>
                <a:lnTo>
                  <a:pt x="1010600" y="5880844"/>
                </a:lnTo>
                <a:lnTo>
                  <a:pt x="971637" y="5850101"/>
                </a:lnTo>
                <a:lnTo>
                  <a:pt x="932037" y="5820078"/>
                </a:lnTo>
                <a:lnTo>
                  <a:pt x="891839" y="5790735"/>
                </a:lnTo>
                <a:lnTo>
                  <a:pt x="851078" y="5762027"/>
                </a:lnTo>
                <a:lnTo>
                  <a:pt x="809793" y="5733912"/>
                </a:lnTo>
                <a:lnTo>
                  <a:pt x="768019" y="5706347"/>
                </a:lnTo>
                <a:lnTo>
                  <a:pt x="725793" y="5679290"/>
                </a:lnTo>
                <a:lnTo>
                  <a:pt x="683153" y="5652698"/>
                </a:lnTo>
                <a:lnTo>
                  <a:pt x="640136" y="5626528"/>
                </a:lnTo>
                <a:lnTo>
                  <a:pt x="596777" y="5600738"/>
                </a:lnTo>
                <a:lnTo>
                  <a:pt x="553114" y="5575285"/>
                </a:lnTo>
                <a:lnTo>
                  <a:pt x="509184" y="5550125"/>
                </a:lnTo>
                <a:lnTo>
                  <a:pt x="465023" y="5525218"/>
                </a:lnTo>
                <a:lnTo>
                  <a:pt x="420669" y="5500519"/>
                </a:lnTo>
                <a:lnTo>
                  <a:pt x="376158" y="5475986"/>
                </a:lnTo>
                <a:lnTo>
                  <a:pt x="331527" y="5451576"/>
                </a:lnTo>
                <a:lnTo>
                  <a:pt x="286813" y="5427247"/>
                </a:lnTo>
                <a:lnTo>
                  <a:pt x="242052" y="5402956"/>
                </a:lnTo>
                <a:lnTo>
                  <a:pt x="197283" y="5378660"/>
                </a:lnTo>
                <a:lnTo>
                  <a:pt x="152540" y="5354317"/>
                </a:lnTo>
                <a:lnTo>
                  <a:pt x="107862" y="5329883"/>
                </a:lnTo>
                <a:lnTo>
                  <a:pt x="63285" y="5305317"/>
                </a:lnTo>
                <a:lnTo>
                  <a:pt x="18846" y="5280575"/>
                </a:lnTo>
                <a:lnTo>
                  <a:pt x="0" y="5269948"/>
                </a:lnTo>
              </a:path>
              <a:path w="10288905" h="10236200">
                <a:moveTo>
                  <a:pt x="0" y="1279122"/>
                </a:moveTo>
                <a:lnTo>
                  <a:pt x="36960" y="1268519"/>
                </a:lnTo>
                <a:lnTo>
                  <a:pt x="84975" y="1255391"/>
                </a:lnTo>
                <a:lnTo>
                  <a:pt x="133071" y="1242881"/>
                </a:lnTo>
                <a:lnTo>
                  <a:pt x="181253" y="1230983"/>
                </a:lnTo>
                <a:lnTo>
                  <a:pt x="229524" y="1219690"/>
                </a:lnTo>
                <a:lnTo>
                  <a:pt x="277890" y="1208996"/>
                </a:lnTo>
                <a:lnTo>
                  <a:pt x="326354" y="1198895"/>
                </a:lnTo>
                <a:lnTo>
                  <a:pt x="374920" y="1189379"/>
                </a:lnTo>
                <a:lnTo>
                  <a:pt x="423594" y="1180443"/>
                </a:lnTo>
                <a:lnTo>
                  <a:pt x="472379" y="1172081"/>
                </a:lnTo>
                <a:lnTo>
                  <a:pt x="521279" y="1164284"/>
                </a:lnTo>
                <a:lnTo>
                  <a:pt x="570300" y="1157048"/>
                </a:lnTo>
                <a:lnTo>
                  <a:pt x="619444" y="1150366"/>
                </a:lnTo>
                <a:lnTo>
                  <a:pt x="668718" y="1144230"/>
                </a:lnTo>
                <a:lnTo>
                  <a:pt x="718124" y="1138635"/>
                </a:lnTo>
                <a:lnTo>
                  <a:pt x="767667" y="1133575"/>
                </a:lnTo>
                <a:lnTo>
                  <a:pt x="817352" y="1129042"/>
                </a:lnTo>
                <a:lnTo>
                  <a:pt x="867182" y="1125031"/>
                </a:lnTo>
                <a:lnTo>
                  <a:pt x="917163" y="1121534"/>
                </a:lnTo>
                <a:lnTo>
                  <a:pt x="967298" y="1118546"/>
                </a:lnTo>
                <a:lnTo>
                  <a:pt x="1017591" y="1116059"/>
                </a:lnTo>
                <a:lnTo>
                  <a:pt x="1068048" y="1114068"/>
                </a:lnTo>
                <a:lnTo>
                  <a:pt x="1118672" y="1112566"/>
                </a:lnTo>
                <a:lnTo>
                  <a:pt x="1169467" y="1111546"/>
                </a:lnTo>
                <a:lnTo>
                  <a:pt x="1220439" y="1111003"/>
                </a:lnTo>
                <a:lnTo>
                  <a:pt x="1270796" y="1110886"/>
                </a:lnTo>
                <a:lnTo>
                  <a:pt x="1321144" y="1111121"/>
                </a:lnTo>
                <a:lnTo>
                  <a:pt x="1371483" y="1111680"/>
                </a:lnTo>
                <a:lnTo>
                  <a:pt x="1421813" y="1112534"/>
                </a:lnTo>
                <a:lnTo>
                  <a:pt x="1472137" y="1113656"/>
                </a:lnTo>
                <a:lnTo>
                  <a:pt x="1522454" y="1115015"/>
                </a:lnTo>
                <a:lnTo>
                  <a:pt x="1572765" y="1116585"/>
                </a:lnTo>
                <a:lnTo>
                  <a:pt x="1623072" y="1118335"/>
                </a:lnTo>
                <a:lnTo>
                  <a:pt x="1673374" y="1120239"/>
                </a:lnTo>
                <a:lnTo>
                  <a:pt x="1723673" y="1122268"/>
                </a:lnTo>
                <a:lnTo>
                  <a:pt x="1773971" y="1124393"/>
                </a:lnTo>
                <a:lnTo>
                  <a:pt x="1824266" y="1126585"/>
                </a:lnTo>
                <a:lnTo>
                  <a:pt x="1874561" y="1128816"/>
                </a:lnTo>
                <a:lnTo>
                  <a:pt x="1924856" y="1131059"/>
                </a:lnTo>
                <a:lnTo>
                  <a:pt x="1975153" y="1133283"/>
                </a:lnTo>
                <a:lnTo>
                  <a:pt x="2025451" y="1135461"/>
                </a:lnTo>
                <a:lnTo>
                  <a:pt x="2075751" y="1137565"/>
                </a:lnTo>
                <a:lnTo>
                  <a:pt x="2126056" y="1139566"/>
                </a:lnTo>
                <a:lnTo>
                  <a:pt x="2176364" y="1141435"/>
                </a:lnTo>
                <a:lnTo>
                  <a:pt x="2226678" y="1143144"/>
                </a:lnTo>
                <a:lnTo>
                  <a:pt x="2276998" y="1144664"/>
                </a:lnTo>
                <a:lnTo>
                  <a:pt x="2327324" y="1145968"/>
                </a:lnTo>
                <a:lnTo>
                  <a:pt x="2377659" y="1147026"/>
                </a:lnTo>
                <a:lnTo>
                  <a:pt x="2428001" y="1147811"/>
                </a:lnTo>
                <a:lnTo>
                  <a:pt x="2478353" y="1148293"/>
                </a:lnTo>
                <a:lnTo>
                  <a:pt x="2528715" y="1148445"/>
                </a:lnTo>
                <a:lnTo>
                  <a:pt x="2579089" y="1148237"/>
                </a:lnTo>
                <a:lnTo>
                  <a:pt x="2629107" y="1147724"/>
                </a:lnTo>
                <a:lnTo>
                  <a:pt x="2679157" y="1146969"/>
                </a:lnTo>
                <a:lnTo>
                  <a:pt x="2729234" y="1145968"/>
                </a:lnTo>
                <a:lnTo>
                  <a:pt x="2779335" y="1144715"/>
                </a:lnTo>
                <a:lnTo>
                  <a:pt x="2829455" y="1143208"/>
                </a:lnTo>
                <a:lnTo>
                  <a:pt x="2879589" y="1141440"/>
                </a:lnTo>
                <a:lnTo>
                  <a:pt x="2929734" y="1139410"/>
                </a:lnTo>
                <a:lnTo>
                  <a:pt x="2979886" y="1137111"/>
                </a:lnTo>
                <a:lnTo>
                  <a:pt x="3030039" y="1134539"/>
                </a:lnTo>
                <a:lnTo>
                  <a:pt x="3080191" y="1131691"/>
                </a:lnTo>
                <a:lnTo>
                  <a:pt x="3130336" y="1128562"/>
                </a:lnTo>
                <a:lnTo>
                  <a:pt x="3180470" y="1125147"/>
                </a:lnTo>
                <a:lnTo>
                  <a:pt x="3230590" y="1121442"/>
                </a:lnTo>
                <a:lnTo>
                  <a:pt x="3280690" y="1117444"/>
                </a:lnTo>
                <a:lnTo>
                  <a:pt x="3330767" y="1113147"/>
                </a:lnTo>
                <a:lnTo>
                  <a:pt x="3380817" y="1108547"/>
                </a:lnTo>
                <a:lnTo>
                  <a:pt x="3430834" y="1103640"/>
                </a:lnTo>
                <a:lnTo>
                  <a:pt x="3480816" y="1098422"/>
                </a:lnTo>
                <a:lnTo>
                  <a:pt x="3530757" y="1092888"/>
                </a:lnTo>
                <a:lnTo>
                  <a:pt x="3580653" y="1087034"/>
                </a:lnTo>
                <a:lnTo>
                  <a:pt x="3630501" y="1080856"/>
                </a:lnTo>
                <a:lnTo>
                  <a:pt x="3680296" y="1074349"/>
                </a:lnTo>
                <a:lnTo>
                  <a:pt x="3730033" y="1067509"/>
                </a:lnTo>
                <a:lnTo>
                  <a:pt x="3779709" y="1060332"/>
                </a:lnTo>
                <a:lnTo>
                  <a:pt x="3829319" y="1052813"/>
                </a:lnTo>
                <a:lnTo>
                  <a:pt x="3878859" y="1044948"/>
                </a:lnTo>
                <a:lnTo>
                  <a:pt x="3928325" y="1036733"/>
                </a:lnTo>
              </a:path>
            </a:pathLst>
          </a:custGeom>
          <a:ln w="89044">
            <a:solidFill>
              <a:srgbClr val="CCCCCC"/>
            </a:solidFill>
          </a:ln>
        </p:spPr>
        <p:txBody>
          <a:bodyPr wrap="square" lIns="0" tIns="0" rIns="0" bIns="0" rtlCol="0"/>
          <a:lstStyle/>
          <a:p>
            <a:endParaRPr/>
          </a:p>
        </p:txBody>
      </p:sp>
      <p:sp>
        <p:nvSpPr>
          <p:cNvPr id="19" name="bg object 19"/>
          <p:cNvSpPr/>
          <p:nvPr/>
        </p:nvSpPr>
        <p:spPr>
          <a:xfrm>
            <a:off x="1387392" y="6455300"/>
            <a:ext cx="659765" cy="659765"/>
          </a:xfrm>
          <a:custGeom>
            <a:avLst/>
            <a:gdLst/>
            <a:ahLst/>
            <a:cxnLst/>
            <a:rect l="l" t="t" r="r" b="b"/>
            <a:pathLst>
              <a:path w="659764" h="659765">
                <a:moveTo>
                  <a:pt x="329832" y="0"/>
                </a:moveTo>
                <a:lnTo>
                  <a:pt x="281092" y="3576"/>
                </a:lnTo>
                <a:lnTo>
                  <a:pt x="234572" y="13964"/>
                </a:lnTo>
                <a:lnTo>
                  <a:pt x="190783" y="30655"/>
                </a:lnTo>
                <a:lnTo>
                  <a:pt x="150235" y="53138"/>
                </a:lnTo>
                <a:lnTo>
                  <a:pt x="113438" y="80902"/>
                </a:lnTo>
                <a:lnTo>
                  <a:pt x="80902" y="113438"/>
                </a:lnTo>
                <a:lnTo>
                  <a:pt x="53138" y="150235"/>
                </a:lnTo>
                <a:lnTo>
                  <a:pt x="30655" y="190783"/>
                </a:lnTo>
                <a:lnTo>
                  <a:pt x="13964" y="234572"/>
                </a:lnTo>
                <a:lnTo>
                  <a:pt x="3576" y="281092"/>
                </a:lnTo>
                <a:lnTo>
                  <a:pt x="0" y="329832"/>
                </a:lnTo>
                <a:lnTo>
                  <a:pt x="3576" y="378573"/>
                </a:lnTo>
                <a:lnTo>
                  <a:pt x="13964" y="425093"/>
                </a:lnTo>
                <a:lnTo>
                  <a:pt x="30655" y="468882"/>
                </a:lnTo>
                <a:lnTo>
                  <a:pt x="53138" y="509430"/>
                </a:lnTo>
                <a:lnTo>
                  <a:pt x="80902" y="546227"/>
                </a:lnTo>
                <a:lnTo>
                  <a:pt x="113438" y="578763"/>
                </a:lnTo>
                <a:lnTo>
                  <a:pt x="150235" y="606527"/>
                </a:lnTo>
                <a:lnTo>
                  <a:pt x="190783" y="629010"/>
                </a:lnTo>
                <a:lnTo>
                  <a:pt x="234572" y="645700"/>
                </a:lnTo>
                <a:lnTo>
                  <a:pt x="281092" y="656089"/>
                </a:lnTo>
                <a:lnTo>
                  <a:pt x="329832" y="659665"/>
                </a:lnTo>
                <a:lnTo>
                  <a:pt x="378573" y="656089"/>
                </a:lnTo>
                <a:lnTo>
                  <a:pt x="425093" y="645700"/>
                </a:lnTo>
                <a:lnTo>
                  <a:pt x="468882" y="629010"/>
                </a:lnTo>
                <a:lnTo>
                  <a:pt x="509430" y="606527"/>
                </a:lnTo>
                <a:lnTo>
                  <a:pt x="546227" y="578763"/>
                </a:lnTo>
                <a:lnTo>
                  <a:pt x="578763" y="546227"/>
                </a:lnTo>
                <a:lnTo>
                  <a:pt x="606527" y="509430"/>
                </a:lnTo>
                <a:lnTo>
                  <a:pt x="629010" y="468882"/>
                </a:lnTo>
                <a:lnTo>
                  <a:pt x="645700" y="425093"/>
                </a:lnTo>
                <a:lnTo>
                  <a:pt x="656089" y="378573"/>
                </a:lnTo>
                <a:lnTo>
                  <a:pt x="659665" y="329832"/>
                </a:lnTo>
                <a:lnTo>
                  <a:pt x="656089" y="281092"/>
                </a:lnTo>
                <a:lnTo>
                  <a:pt x="645700" y="234572"/>
                </a:lnTo>
                <a:lnTo>
                  <a:pt x="629010" y="190783"/>
                </a:lnTo>
                <a:lnTo>
                  <a:pt x="606527" y="150235"/>
                </a:lnTo>
                <a:lnTo>
                  <a:pt x="578763" y="113438"/>
                </a:lnTo>
                <a:lnTo>
                  <a:pt x="546227" y="80902"/>
                </a:lnTo>
                <a:lnTo>
                  <a:pt x="509430" y="53138"/>
                </a:lnTo>
                <a:lnTo>
                  <a:pt x="468882" y="30655"/>
                </a:lnTo>
                <a:lnTo>
                  <a:pt x="425093" y="13964"/>
                </a:lnTo>
                <a:lnTo>
                  <a:pt x="378573" y="3576"/>
                </a:lnTo>
                <a:lnTo>
                  <a:pt x="329832" y="0"/>
                </a:lnTo>
                <a:close/>
              </a:path>
            </a:pathLst>
          </a:custGeom>
          <a:solidFill>
            <a:srgbClr val="002F67"/>
          </a:solidFill>
        </p:spPr>
        <p:txBody>
          <a:bodyPr wrap="square" lIns="0" tIns="0" rIns="0" bIns="0" rtlCol="0"/>
          <a:lstStyle/>
          <a:p>
            <a:endParaRPr/>
          </a:p>
        </p:txBody>
      </p:sp>
      <p:pic>
        <p:nvPicPr>
          <p:cNvPr id="20" name="bg object 20"/>
          <p:cNvPicPr/>
          <p:nvPr/>
        </p:nvPicPr>
        <p:blipFill>
          <a:blip r:embed="rId4" cstate="print"/>
          <a:stretch>
            <a:fillRect/>
          </a:stretch>
        </p:blipFill>
        <p:spPr>
          <a:xfrm>
            <a:off x="428030" y="376951"/>
            <a:ext cx="9519310" cy="9154923"/>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transition spd="slow" advClick="0" advTm="10000">
    <p:wip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2" y="0"/>
            <a:ext cx="20104098" cy="11308555"/>
          </a:xfrm>
          <a:prstGeom prst="rect">
            <a:avLst/>
          </a:prstGeom>
        </p:spPr>
      </p:pic>
      <p:sp>
        <p:nvSpPr>
          <p:cNvPr id="2" name="Holder 2"/>
          <p:cNvSpPr>
            <a:spLocks noGrp="1"/>
          </p:cNvSpPr>
          <p:nvPr>
            <p:ph type="title"/>
          </p:nvPr>
        </p:nvSpPr>
        <p:spPr>
          <a:xfrm>
            <a:off x="1387881" y="3367388"/>
            <a:ext cx="17328337" cy="1784985"/>
          </a:xfrm>
          <a:prstGeom prst="rect">
            <a:avLst/>
          </a:prstGeom>
        </p:spPr>
        <p:txBody>
          <a:bodyPr wrap="square" lIns="0" tIns="0" rIns="0" bIns="0">
            <a:spAutoFit/>
          </a:bodyPr>
          <a:lstStyle>
            <a:lvl1pPr>
              <a:defRPr sz="5750" b="1" i="0">
                <a:solidFill>
                  <a:srgbClr val="6D091E"/>
                </a:solidFill>
                <a:latin typeface="Arial"/>
                <a:cs typeface="Arial"/>
              </a:defRPr>
            </a:lvl1pPr>
          </a:lstStyle>
          <a:p>
            <a:endParaRPr/>
          </a:p>
        </p:txBody>
      </p:sp>
      <p:sp>
        <p:nvSpPr>
          <p:cNvPr id="3" name="Holder 3"/>
          <p:cNvSpPr>
            <a:spLocks noGrp="1"/>
          </p:cNvSpPr>
          <p:nvPr>
            <p:ph type="body" idx="1"/>
          </p:nvPr>
        </p:nvSpPr>
        <p:spPr>
          <a:xfrm>
            <a:off x="1005205" y="2601150"/>
            <a:ext cx="18093690" cy="746417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835394" y="10517696"/>
            <a:ext cx="6433312" cy="565467"/>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0517696"/>
            <a:ext cx="4623943" cy="565467"/>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11/2/2022</a:t>
            </a:fld>
            <a:endParaRPr lang="en-US"/>
          </a:p>
        </p:txBody>
      </p:sp>
      <p:sp>
        <p:nvSpPr>
          <p:cNvPr id="6" name="Holder 6"/>
          <p:cNvSpPr>
            <a:spLocks noGrp="1"/>
          </p:cNvSpPr>
          <p:nvPr>
            <p:ph type="sldNum" sz="quarter" idx="7"/>
          </p:nvPr>
        </p:nvSpPr>
        <p:spPr>
          <a:xfrm>
            <a:off x="14474953" y="10517696"/>
            <a:ext cx="4623943" cy="565467"/>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ransition spd="slow" advClick="0" advTm="10000">
    <p:wipe/>
  </p:transition>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hyperlink" Target="https://uir.unisa.ac.za/handle/10500/2723" TargetMode="External"/><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dpconline.org/digipres/tags/preservation-lifecycle#:~:text=The%20digital%20preservation%20lifecycle%20refers%20to%20all%20of,ingest%2C%20management%20and%20administration%20to%20access%20and%20reuse."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hyperlink" Target="https://en.wikipedia.org/wiki/Digital_preservation" TargetMode="Externa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hyperlink" Target="http://hdl.handle.net/10603/17836"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blog-ica.org/2020/06/10/getting-started-in-digital-preservation-taking-your-first-steps/" TargetMode="External"/><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hyperlink" Target="https://www.dreamstime.com/stock-illustration-born-digital-form-binary-code-d-illustration-image92020739" TargetMode="External"/><Relationship Id="rId2" Type="http://schemas.openxmlformats.org/officeDocument/2006/relationships/hyperlink" Target="https://www.dpconline.org/handbook/organisational-activities/creating-digital-materials" TargetMode="Externa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4.xml"/><Relationship Id="rId5" Type="http://schemas.openxmlformats.org/officeDocument/2006/relationships/image" Target="../media/image25.jpe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44767" y="-189186"/>
            <a:ext cx="20149185" cy="10325735"/>
            <a:chOff x="-44767" y="0"/>
            <a:chExt cx="20149185" cy="10325735"/>
          </a:xfrm>
        </p:grpSpPr>
        <p:pic>
          <p:nvPicPr>
            <p:cNvPr id="3" name="object 3"/>
            <p:cNvPicPr/>
            <p:nvPr/>
          </p:nvPicPr>
          <p:blipFill>
            <a:blip r:embed="rId2" cstate="print"/>
            <a:stretch>
              <a:fillRect/>
            </a:stretch>
          </p:blipFill>
          <p:spPr>
            <a:xfrm>
              <a:off x="3581043" y="0"/>
              <a:ext cx="16523056" cy="9235320"/>
            </a:xfrm>
            <a:prstGeom prst="rect">
              <a:avLst/>
            </a:prstGeom>
          </p:spPr>
        </p:pic>
        <p:pic>
          <p:nvPicPr>
            <p:cNvPr id="4" name="object 4"/>
            <p:cNvPicPr/>
            <p:nvPr/>
          </p:nvPicPr>
          <p:blipFill>
            <a:blip r:embed="rId3" cstate="print"/>
            <a:stretch>
              <a:fillRect/>
            </a:stretch>
          </p:blipFill>
          <p:spPr>
            <a:xfrm>
              <a:off x="13003479" y="7406955"/>
              <a:ext cx="225542" cy="225542"/>
            </a:xfrm>
            <a:prstGeom prst="rect">
              <a:avLst/>
            </a:prstGeom>
          </p:spPr>
        </p:pic>
        <p:pic>
          <p:nvPicPr>
            <p:cNvPr id="5" name="object 5"/>
            <p:cNvPicPr/>
            <p:nvPr/>
          </p:nvPicPr>
          <p:blipFill>
            <a:blip r:embed="rId4" cstate="print"/>
            <a:stretch>
              <a:fillRect/>
            </a:stretch>
          </p:blipFill>
          <p:spPr>
            <a:xfrm>
              <a:off x="13278054" y="7406955"/>
              <a:ext cx="225542" cy="225542"/>
            </a:xfrm>
            <a:prstGeom prst="rect">
              <a:avLst/>
            </a:prstGeom>
          </p:spPr>
        </p:pic>
        <p:pic>
          <p:nvPicPr>
            <p:cNvPr id="6" name="object 6"/>
            <p:cNvPicPr/>
            <p:nvPr/>
          </p:nvPicPr>
          <p:blipFill>
            <a:blip r:embed="rId4" cstate="print"/>
            <a:stretch>
              <a:fillRect/>
            </a:stretch>
          </p:blipFill>
          <p:spPr>
            <a:xfrm>
              <a:off x="13278054" y="7132380"/>
              <a:ext cx="225542" cy="225542"/>
            </a:xfrm>
            <a:prstGeom prst="rect">
              <a:avLst/>
            </a:prstGeom>
          </p:spPr>
        </p:pic>
        <p:pic>
          <p:nvPicPr>
            <p:cNvPr id="7" name="object 7"/>
            <p:cNvPicPr/>
            <p:nvPr/>
          </p:nvPicPr>
          <p:blipFill>
            <a:blip r:embed="rId3" cstate="print"/>
            <a:stretch>
              <a:fillRect/>
            </a:stretch>
          </p:blipFill>
          <p:spPr>
            <a:xfrm>
              <a:off x="13003479" y="7132380"/>
              <a:ext cx="225542" cy="225542"/>
            </a:xfrm>
            <a:prstGeom prst="rect">
              <a:avLst/>
            </a:prstGeom>
          </p:spPr>
        </p:pic>
        <p:pic>
          <p:nvPicPr>
            <p:cNvPr id="8" name="object 8"/>
            <p:cNvPicPr/>
            <p:nvPr/>
          </p:nvPicPr>
          <p:blipFill>
            <a:blip r:embed="rId4" cstate="print"/>
            <a:stretch>
              <a:fillRect/>
            </a:stretch>
          </p:blipFill>
          <p:spPr>
            <a:xfrm>
              <a:off x="13542821" y="7132380"/>
              <a:ext cx="225542" cy="225542"/>
            </a:xfrm>
            <a:prstGeom prst="rect">
              <a:avLst/>
            </a:prstGeom>
          </p:spPr>
        </p:pic>
        <p:pic>
          <p:nvPicPr>
            <p:cNvPr id="9" name="object 9"/>
            <p:cNvPicPr/>
            <p:nvPr/>
          </p:nvPicPr>
          <p:blipFill>
            <a:blip r:embed="rId4" cstate="print"/>
            <a:stretch>
              <a:fillRect/>
            </a:stretch>
          </p:blipFill>
          <p:spPr>
            <a:xfrm>
              <a:off x="13542821" y="6867612"/>
              <a:ext cx="225542" cy="225542"/>
            </a:xfrm>
            <a:prstGeom prst="rect">
              <a:avLst/>
            </a:prstGeom>
          </p:spPr>
        </p:pic>
        <p:sp>
          <p:nvSpPr>
            <p:cNvPr id="10" name="object 10"/>
            <p:cNvSpPr/>
            <p:nvPr/>
          </p:nvSpPr>
          <p:spPr>
            <a:xfrm>
              <a:off x="0" y="0"/>
              <a:ext cx="10288905" cy="10236200"/>
            </a:xfrm>
            <a:custGeom>
              <a:avLst/>
              <a:gdLst/>
              <a:ahLst/>
              <a:cxnLst/>
              <a:rect l="l" t="t" r="r" b="b"/>
              <a:pathLst>
                <a:path w="10288905" h="10236200">
                  <a:moveTo>
                    <a:pt x="3928325" y="1036733"/>
                  </a:moveTo>
                  <a:lnTo>
                    <a:pt x="3980363" y="1027692"/>
                  </a:lnTo>
                  <a:lnTo>
                    <a:pt x="4032310" y="1018252"/>
                  </a:lnTo>
                  <a:lnTo>
                    <a:pt x="4084160" y="1008407"/>
                  </a:lnTo>
                  <a:lnTo>
                    <a:pt x="4135908" y="998154"/>
                  </a:lnTo>
                  <a:lnTo>
                    <a:pt x="4187549" y="987487"/>
                  </a:lnTo>
                  <a:lnTo>
                    <a:pt x="4239078" y="976401"/>
                  </a:lnTo>
                  <a:lnTo>
                    <a:pt x="4290489" y="964892"/>
                  </a:lnTo>
                  <a:lnTo>
                    <a:pt x="4341778" y="952955"/>
                  </a:lnTo>
                  <a:lnTo>
                    <a:pt x="4391390" y="940905"/>
                  </a:lnTo>
                  <a:lnTo>
                    <a:pt x="4440834" y="928378"/>
                  </a:lnTo>
                  <a:lnTo>
                    <a:pt x="4490112" y="915382"/>
                  </a:lnTo>
                  <a:lnTo>
                    <a:pt x="4539225" y="901925"/>
                  </a:lnTo>
                  <a:lnTo>
                    <a:pt x="4588173" y="888014"/>
                  </a:lnTo>
                  <a:lnTo>
                    <a:pt x="4636958" y="873656"/>
                  </a:lnTo>
                  <a:lnTo>
                    <a:pt x="4685580" y="858860"/>
                  </a:lnTo>
                  <a:lnTo>
                    <a:pt x="4734042" y="843632"/>
                  </a:lnTo>
                  <a:lnTo>
                    <a:pt x="4782343" y="827979"/>
                  </a:lnTo>
                  <a:lnTo>
                    <a:pt x="4830485" y="811910"/>
                  </a:lnTo>
                  <a:lnTo>
                    <a:pt x="4878469" y="795433"/>
                  </a:lnTo>
                  <a:lnTo>
                    <a:pt x="4926295" y="778553"/>
                  </a:lnTo>
                  <a:lnTo>
                    <a:pt x="4973966" y="761280"/>
                  </a:lnTo>
                  <a:lnTo>
                    <a:pt x="5021482" y="743620"/>
                  </a:lnTo>
                  <a:lnTo>
                    <a:pt x="5068843" y="725580"/>
                  </a:lnTo>
                  <a:lnTo>
                    <a:pt x="5116051" y="707170"/>
                  </a:lnTo>
                  <a:lnTo>
                    <a:pt x="5163108" y="688395"/>
                  </a:lnTo>
                  <a:lnTo>
                    <a:pt x="5210013" y="669263"/>
                  </a:lnTo>
                  <a:lnTo>
                    <a:pt x="5256769" y="649783"/>
                  </a:lnTo>
                  <a:lnTo>
                    <a:pt x="5303375" y="629960"/>
                  </a:lnTo>
                  <a:lnTo>
                    <a:pt x="5349834" y="609804"/>
                  </a:lnTo>
                  <a:lnTo>
                    <a:pt x="5396145" y="589321"/>
                  </a:lnTo>
                  <a:lnTo>
                    <a:pt x="5442311" y="568519"/>
                  </a:lnTo>
                  <a:lnTo>
                    <a:pt x="5488332" y="547405"/>
                  </a:lnTo>
                  <a:lnTo>
                    <a:pt x="5534210" y="525987"/>
                  </a:lnTo>
                  <a:lnTo>
                    <a:pt x="5579944" y="504272"/>
                  </a:lnTo>
                  <a:lnTo>
                    <a:pt x="5625537" y="482268"/>
                  </a:lnTo>
                  <a:lnTo>
                    <a:pt x="5670989" y="459982"/>
                  </a:lnTo>
                  <a:lnTo>
                    <a:pt x="5716301" y="437423"/>
                  </a:lnTo>
                  <a:lnTo>
                    <a:pt x="5761475" y="414596"/>
                  </a:lnTo>
                  <a:lnTo>
                    <a:pt x="5806511" y="391510"/>
                  </a:lnTo>
                  <a:lnTo>
                    <a:pt x="5851410" y="368173"/>
                  </a:lnTo>
                  <a:lnTo>
                    <a:pt x="5896174" y="344591"/>
                  </a:lnTo>
                  <a:lnTo>
                    <a:pt x="5940803" y="320772"/>
                  </a:lnTo>
                  <a:lnTo>
                    <a:pt x="5985298" y="296725"/>
                  </a:lnTo>
                  <a:lnTo>
                    <a:pt x="6029662" y="272455"/>
                  </a:lnTo>
                  <a:lnTo>
                    <a:pt x="6073893" y="247971"/>
                  </a:lnTo>
                  <a:lnTo>
                    <a:pt x="6117034" y="223701"/>
                  </a:lnTo>
                  <a:lnTo>
                    <a:pt x="6160025" y="199041"/>
                  </a:lnTo>
                  <a:lnTo>
                    <a:pt x="6202880" y="174022"/>
                  </a:lnTo>
                  <a:lnTo>
                    <a:pt x="6245615" y="148681"/>
                  </a:lnTo>
                  <a:lnTo>
                    <a:pt x="6288243" y="123050"/>
                  </a:lnTo>
                  <a:lnTo>
                    <a:pt x="6330781" y="97163"/>
                  </a:lnTo>
                  <a:lnTo>
                    <a:pt x="6373242" y="71055"/>
                  </a:lnTo>
                  <a:lnTo>
                    <a:pt x="6415642" y="44759"/>
                  </a:lnTo>
                  <a:lnTo>
                    <a:pt x="6457995" y="18309"/>
                  </a:lnTo>
                  <a:lnTo>
                    <a:pt x="6487159" y="0"/>
                  </a:lnTo>
                </a:path>
                <a:path w="10288905" h="10236200">
                  <a:moveTo>
                    <a:pt x="9623112" y="0"/>
                  </a:moveTo>
                  <a:lnTo>
                    <a:pt x="9653119" y="39816"/>
                  </a:lnTo>
                  <a:lnTo>
                    <a:pt x="9681468" y="79018"/>
                  </a:lnTo>
                  <a:lnTo>
                    <a:pt x="9708931" y="118569"/>
                  </a:lnTo>
                  <a:lnTo>
                    <a:pt x="9735492" y="158422"/>
                  </a:lnTo>
                  <a:lnTo>
                    <a:pt x="9761134" y="198533"/>
                  </a:lnTo>
                  <a:lnTo>
                    <a:pt x="9785839" y="238854"/>
                  </a:lnTo>
                  <a:lnTo>
                    <a:pt x="9809591" y="279342"/>
                  </a:lnTo>
                  <a:lnTo>
                    <a:pt x="9833189" y="321275"/>
                  </a:lnTo>
                  <a:lnTo>
                    <a:pt x="9856218" y="363813"/>
                  </a:lnTo>
                  <a:lnTo>
                    <a:pt x="9878678" y="406931"/>
                  </a:lnTo>
                  <a:lnTo>
                    <a:pt x="9900564" y="450604"/>
                  </a:lnTo>
                  <a:lnTo>
                    <a:pt x="9921875" y="494807"/>
                  </a:lnTo>
                  <a:lnTo>
                    <a:pt x="9942609" y="539514"/>
                  </a:lnTo>
                  <a:lnTo>
                    <a:pt x="9962764" y="584701"/>
                  </a:lnTo>
                  <a:lnTo>
                    <a:pt x="9982336" y="630344"/>
                  </a:lnTo>
                  <a:lnTo>
                    <a:pt x="10001324" y="676416"/>
                  </a:lnTo>
                  <a:lnTo>
                    <a:pt x="10019725" y="722893"/>
                  </a:lnTo>
                  <a:lnTo>
                    <a:pt x="10037537" y="769751"/>
                  </a:lnTo>
                  <a:lnTo>
                    <a:pt x="10054759" y="816963"/>
                  </a:lnTo>
                  <a:lnTo>
                    <a:pt x="10071386" y="864506"/>
                  </a:lnTo>
                  <a:lnTo>
                    <a:pt x="10087418" y="912354"/>
                  </a:lnTo>
                  <a:lnTo>
                    <a:pt x="10102851" y="960481"/>
                  </a:lnTo>
                  <a:lnTo>
                    <a:pt x="10117684" y="1008865"/>
                  </a:lnTo>
                  <a:lnTo>
                    <a:pt x="10131914" y="1057478"/>
                  </a:lnTo>
                  <a:lnTo>
                    <a:pt x="10145539" y="1106297"/>
                  </a:lnTo>
                  <a:lnTo>
                    <a:pt x="10158557" y="1155296"/>
                  </a:lnTo>
                  <a:lnTo>
                    <a:pt x="10170965" y="1204450"/>
                  </a:lnTo>
                  <a:lnTo>
                    <a:pt x="10182760" y="1253735"/>
                  </a:lnTo>
                  <a:lnTo>
                    <a:pt x="10193942" y="1303125"/>
                  </a:lnTo>
                  <a:lnTo>
                    <a:pt x="10204506" y="1352595"/>
                  </a:lnTo>
                  <a:lnTo>
                    <a:pt x="10214452" y="1402122"/>
                  </a:lnTo>
                  <a:lnTo>
                    <a:pt x="10223776" y="1451678"/>
                  </a:lnTo>
                  <a:lnTo>
                    <a:pt x="10232477" y="1501240"/>
                  </a:lnTo>
                  <a:lnTo>
                    <a:pt x="10240551" y="1550783"/>
                  </a:lnTo>
                  <a:lnTo>
                    <a:pt x="10247998" y="1600281"/>
                  </a:lnTo>
                  <a:lnTo>
                    <a:pt x="10254813" y="1649710"/>
                  </a:lnTo>
                  <a:lnTo>
                    <a:pt x="10260996" y="1699045"/>
                  </a:lnTo>
                  <a:lnTo>
                    <a:pt x="10266544" y="1748260"/>
                  </a:lnTo>
                  <a:lnTo>
                    <a:pt x="10271454" y="1797331"/>
                  </a:lnTo>
                  <a:lnTo>
                    <a:pt x="10275725" y="1846233"/>
                  </a:lnTo>
                  <a:lnTo>
                    <a:pt x="10279353" y="1894940"/>
                  </a:lnTo>
                  <a:lnTo>
                    <a:pt x="10282337" y="1943428"/>
                  </a:lnTo>
                  <a:lnTo>
                    <a:pt x="10284674" y="1991673"/>
                  </a:lnTo>
                  <a:lnTo>
                    <a:pt x="10286362" y="2039648"/>
                  </a:lnTo>
                  <a:lnTo>
                    <a:pt x="10287398" y="2087329"/>
                  </a:lnTo>
                  <a:lnTo>
                    <a:pt x="10288112" y="2147015"/>
                  </a:lnTo>
                  <a:lnTo>
                    <a:pt x="10288467" y="2206442"/>
                  </a:lnTo>
                  <a:lnTo>
                    <a:pt x="10288466" y="2265613"/>
                  </a:lnTo>
                  <a:lnTo>
                    <a:pt x="10288110" y="2324527"/>
                  </a:lnTo>
                  <a:lnTo>
                    <a:pt x="10287401" y="2383185"/>
                  </a:lnTo>
                  <a:lnTo>
                    <a:pt x="10286342" y="2441589"/>
                  </a:lnTo>
                  <a:lnTo>
                    <a:pt x="10284933" y="2499739"/>
                  </a:lnTo>
                  <a:lnTo>
                    <a:pt x="10283178" y="2557637"/>
                  </a:lnTo>
                  <a:lnTo>
                    <a:pt x="10281078" y="2615283"/>
                  </a:lnTo>
                  <a:lnTo>
                    <a:pt x="10278634" y="2672678"/>
                  </a:lnTo>
                  <a:lnTo>
                    <a:pt x="10275849" y="2729823"/>
                  </a:lnTo>
                  <a:lnTo>
                    <a:pt x="10272724" y="2786720"/>
                  </a:lnTo>
                  <a:lnTo>
                    <a:pt x="10269262" y="2843369"/>
                  </a:lnTo>
                  <a:lnTo>
                    <a:pt x="10265464" y="2899770"/>
                  </a:lnTo>
                  <a:lnTo>
                    <a:pt x="10261332" y="2955926"/>
                  </a:lnTo>
                  <a:lnTo>
                    <a:pt x="10256869" y="3011836"/>
                  </a:lnTo>
                  <a:lnTo>
                    <a:pt x="10252076" y="3067503"/>
                  </a:lnTo>
                  <a:lnTo>
                    <a:pt x="10246954" y="3122926"/>
                  </a:lnTo>
                  <a:lnTo>
                    <a:pt x="10241506" y="3178107"/>
                  </a:lnTo>
                  <a:lnTo>
                    <a:pt x="10235734" y="3233046"/>
                  </a:lnTo>
                  <a:lnTo>
                    <a:pt x="10229640" y="3287745"/>
                  </a:lnTo>
                  <a:lnTo>
                    <a:pt x="10223225" y="3342205"/>
                  </a:lnTo>
                  <a:lnTo>
                    <a:pt x="10216492" y="3396426"/>
                  </a:lnTo>
                  <a:lnTo>
                    <a:pt x="10209442" y="3450410"/>
                  </a:lnTo>
                  <a:lnTo>
                    <a:pt x="10202077" y="3504157"/>
                  </a:lnTo>
                  <a:lnTo>
                    <a:pt x="10194399" y="3557668"/>
                  </a:lnTo>
                  <a:lnTo>
                    <a:pt x="10186410" y="3610945"/>
                  </a:lnTo>
                  <a:lnTo>
                    <a:pt x="10178112" y="3663988"/>
                  </a:lnTo>
                  <a:lnTo>
                    <a:pt x="10169506" y="3716798"/>
                  </a:lnTo>
                  <a:lnTo>
                    <a:pt x="10160596" y="3769376"/>
                  </a:lnTo>
                  <a:lnTo>
                    <a:pt x="10151381" y="3821723"/>
                  </a:lnTo>
                  <a:lnTo>
                    <a:pt x="10141866" y="3873840"/>
                  </a:lnTo>
                  <a:lnTo>
                    <a:pt x="10132050" y="3925728"/>
                  </a:lnTo>
                  <a:lnTo>
                    <a:pt x="10121937" y="3977388"/>
                  </a:lnTo>
                  <a:lnTo>
                    <a:pt x="10111528" y="4028820"/>
                  </a:lnTo>
                  <a:lnTo>
                    <a:pt x="10100826" y="4080027"/>
                  </a:lnTo>
                  <a:lnTo>
                    <a:pt x="10089831" y="4131008"/>
                  </a:lnTo>
                  <a:lnTo>
                    <a:pt x="10078545" y="4181764"/>
                  </a:lnTo>
                  <a:lnTo>
                    <a:pt x="10066972" y="4232298"/>
                  </a:lnTo>
                  <a:lnTo>
                    <a:pt x="10055112" y="4282608"/>
                  </a:lnTo>
                  <a:lnTo>
                    <a:pt x="10042968" y="4332698"/>
                  </a:lnTo>
                  <a:lnTo>
                    <a:pt x="10030541" y="4382566"/>
                  </a:lnTo>
                  <a:lnTo>
                    <a:pt x="10017833" y="4432215"/>
                  </a:lnTo>
                  <a:lnTo>
                    <a:pt x="10004847" y="4481645"/>
                  </a:lnTo>
                  <a:lnTo>
                    <a:pt x="9991583" y="4530858"/>
                  </a:lnTo>
                  <a:lnTo>
                    <a:pt x="9978045" y="4579854"/>
                  </a:lnTo>
                  <a:lnTo>
                    <a:pt x="9964233" y="4628633"/>
                  </a:lnTo>
                  <a:lnTo>
                    <a:pt x="9950151" y="4677198"/>
                  </a:lnTo>
                  <a:lnTo>
                    <a:pt x="9935798" y="4725549"/>
                  </a:lnTo>
                  <a:lnTo>
                    <a:pt x="9921179" y="4773686"/>
                  </a:lnTo>
                  <a:lnTo>
                    <a:pt x="9906294" y="4821612"/>
                  </a:lnTo>
                  <a:lnTo>
                    <a:pt x="9891145" y="4869326"/>
                  </a:lnTo>
                  <a:lnTo>
                    <a:pt x="9875735" y="4916830"/>
                  </a:lnTo>
                  <a:lnTo>
                    <a:pt x="9860064" y="4964125"/>
                  </a:lnTo>
                  <a:lnTo>
                    <a:pt x="9844136" y="5011212"/>
                  </a:lnTo>
                  <a:lnTo>
                    <a:pt x="9827952" y="5058091"/>
                  </a:lnTo>
                  <a:lnTo>
                    <a:pt x="9811513" y="5104763"/>
                  </a:lnTo>
                  <a:lnTo>
                    <a:pt x="9794822" y="5151230"/>
                  </a:lnTo>
                  <a:lnTo>
                    <a:pt x="9777881" y="5197493"/>
                  </a:lnTo>
                  <a:lnTo>
                    <a:pt x="9760691" y="5243552"/>
                  </a:lnTo>
                  <a:lnTo>
                    <a:pt x="9743255" y="5289408"/>
                  </a:lnTo>
                  <a:lnTo>
                    <a:pt x="9725574" y="5335062"/>
                  </a:lnTo>
                  <a:lnTo>
                    <a:pt x="9707650" y="5380515"/>
                  </a:lnTo>
                  <a:lnTo>
                    <a:pt x="9689485" y="5425769"/>
                  </a:lnTo>
                  <a:lnTo>
                    <a:pt x="9671082" y="5470824"/>
                  </a:lnTo>
                  <a:lnTo>
                    <a:pt x="9652441" y="5515680"/>
                  </a:lnTo>
                  <a:lnTo>
                    <a:pt x="9633565" y="5560340"/>
                  </a:lnTo>
                  <a:lnTo>
                    <a:pt x="9614455" y="5604804"/>
                  </a:lnTo>
                  <a:lnTo>
                    <a:pt x="9595114" y="5649072"/>
                  </a:lnTo>
                  <a:lnTo>
                    <a:pt x="9575544" y="5693146"/>
                  </a:lnTo>
                  <a:lnTo>
                    <a:pt x="9555746" y="5737027"/>
                  </a:lnTo>
                  <a:lnTo>
                    <a:pt x="9535722" y="5780715"/>
                  </a:lnTo>
                  <a:lnTo>
                    <a:pt x="9515474" y="5824212"/>
                  </a:lnTo>
                  <a:lnTo>
                    <a:pt x="9495005" y="5867519"/>
                  </a:lnTo>
                  <a:lnTo>
                    <a:pt x="9474315" y="5910636"/>
                  </a:lnTo>
                  <a:lnTo>
                    <a:pt x="9453407" y="5953565"/>
                  </a:lnTo>
                  <a:lnTo>
                    <a:pt x="9432283" y="5996305"/>
                  </a:lnTo>
                  <a:lnTo>
                    <a:pt x="9410944" y="6038860"/>
                  </a:lnTo>
                  <a:lnTo>
                    <a:pt x="9389393" y="6081228"/>
                  </a:lnTo>
                  <a:lnTo>
                    <a:pt x="9367632" y="6123412"/>
                  </a:lnTo>
                  <a:lnTo>
                    <a:pt x="9345662" y="6165412"/>
                  </a:lnTo>
                  <a:lnTo>
                    <a:pt x="9323484" y="6207228"/>
                  </a:lnTo>
                  <a:lnTo>
                    <a:pt x="9301102" y="6248863"/>
                  </a:lnTo>
                  <a:lnTo>
                    <a:pt x="9278517" y="6290317"/>
                  </a:lnTo>
                  <a:lnTo>
                    <a:pt x="9255731" y="6331591"/>
                  </a:lnTo>
                  <a:lnTo>
                    <a:pt x="9232746" y="6372685"/>
                  </a:lnTo>
                  <a:lnTo>
                    <a:pt x="9209563" y="6413602"/>
                  </a:lnTo>
                  <a:lnTo>
                    <a:pt x="9186185" y="6454341"/>
                  </a:lnTo>
                  <a:lnTo>
                    <a:pt x="9162614" y="6494903"/>
                  </a:lnTo>
                  <a:lnTo>
                    <a:pt x="9138850" y="6535291"/>
                  </a:lnTo>
                  <a:lnTo>
                    <a:pt x="9114897" y="6575504"/>
                  </a:lnTo>
                  <a:lnTo>
                    <a:pt x="9090756" y="6615543"/>
                  </a:lnTo>
                  <a:lnTo>
                    <a:pt x="9066429" y="6655410"/>
                  </a:lnTo>
                  <a:lnTo>
                    <a:pt x="9041919" y="6695105"/>
                  </a:lnTo>
                  <a:lnTo>
                    <a:pt x="9017225" y="6734630"/>
                  </a:lnTo>
                  <a:lnTo>
                    <a:pt x="8992352" y="6773985"/>
                  </a:lnTo>
                  <a:lnTo>
                    <a:pt x="8967300" y="6813171"/>
                  </a:lnTo>
                  <a:lnTo>
                    <a:pt x="8942072" y="6852189"/>
                  </a:lnTo>
                  <a:lnTo>
                    <a:pt x="8916669" y="6891040"/>
                  </a:lnTo>
                  <a:lnTo>
                    <a:pt x="8891094" y="6929725"/>
                  </a:lnTo>
                  <a:lnTo>
                    <a:pt x="8865348" y="6968245"/>
                  </a:lnTo>
                  <a:lnTo>
                    <a:pt x="8839433" y="7006602"/>
                  </a:lnTo>
                  <a:lnTo>
                    <a:pt x="8813350" y="7044795"/>
                  </a:lnTo>
                  <a:lnTo>
                    <a:pt x="8787103" y="7082826"/>
                  </a:lnTo>
                  <a:lnTo>
                    <a:pt x="8760693" y="7120695"/>
                  </a:lnTo>
                  <a:lnTo>
                    <a:pt x="8734121" y="7158404"/>
                  </a:lnTo>
                  <a:lnTo>
                    <a:pt x="8707390" y="7195954"/>
                  </a:lnTo>
                  <a:lnTo>
                    <a:pt x="8680501" y="7233346"/>
                  </a:lnTo>
                  <a:lnTo>
                    <a:pt x="8653456" y="7270580"/>
                  </a:lnTo>
                  <a:lnTo>
                    <a:pt x="8626258" y="7307657"/>
                  </a:lnTo>
                  <a:lnTo>
                    <a:pt x="8598908" y="7344579"/>
                  </a:lnTo>
                  <a:lnTo>
                    <a:pt x="8571408" y="7381346"/>
                  </a:lnTo>
                  <a:lnTo>
                    <a:pt x="8543760" y="7417959"/>
                  </a:lnTo>
                  <a:lnTo>
                    <a:pt x="8515966" y="7454420"/>
                  </a:lnTo>
                  <a:lnTo>
                    <a:pt x="8488028" y="7490729"/>
                  </a:lnTo>
                  <a:lnTo>
                    <a:pt x="8459947" y="7526887"/>
                  </a:lnTo>
                  <a:lnTo>
                    <a:pt x="8431725" y="7562895"/>
                  </a:lnTo>
                  <a:lnTo>
                    <a:pt x="8403366" y="7598754"/>
                  </a:lnTo>
                  <a:lnTo>
                    <a:pt x="8374869" y="7634464"/>
                  </a:lnTo>
                  <a:lnTo>
                    <a:pt x="8346238" y="7670028"/>
                  </a:lnTo>
                  <a:lnTo>
                    <a:pt x="8317473" y="7705446"/>
                  </a:lnTo>
                  <a:lnTo>
                    <a:pt x="8288578" y="7740718"/>
                  </a:lnTo>
                  <a:lnTo>
                    <a:pt x="8259554" y="7775846"/>
                  </a:lnTo>
                  <a:lnTo>
                    <a:pt x="8230402" y="7810831"/>
                  </a:lnTo>
                  <a:lnTo>
                    <a:pt x="8201125" y="7845673"/>
                  </a:lnTo>
                  <a:lnTo>
                    <a:pt x="8171725" y="7880374"/>
                  </a:lnTo>
                  <a:lnTo>
                    <a:pt x="8142203" y="7914934"/>
                  </a:lnTo>
                  <a:lnTo>
                    <a:pt x="8112562" y="7949355"/>
                  </a:lnTo>
                  <a:lnTo>
                    <a:pt x="8082803" y="7983637"/>
                  </a:lnTo>
                  <a:lnTo>
                    <a:pt x="8052928" y="8017781"/>
                  </a:lnTo>
                  <a:lnTo>
                    <a:pt x="8022939" y="8051788"/>
                  </a:lnTo>
                  <a:lnTo>
                    <a:pt x="7992838" y="8085660"/>
                  </a:lnTo>
                  <a:lnTo>
                    <a:pt x="7962626" y="8119397"/>
                  </a:lnTo>
                  <a:lnTo>
                    <a:pt x="7932307" y="8153000"/>
                  </a:lnTo>
                  <a:lnTo>
                    <a:pt x="7901881" y="8186470"/>
                  </a:lnTo>
                  <a:lnTo>
                    <a:pt x="7871351" y="8219807"/>
                  </a:lnTo>
                  <a:lnTo>
                    <a:pt x="7840718" y="8253014"/>
                  </a:lnTo>
                  <a:lnTo>
                    <a:pt x="7809985" y="8286091"/>
                  </a:lnTo>
                  <a:lnTo>
                    <a:pt x="7779152" y="8319038"/>
                  </a:lnTo>
                  <a:lnTo>
                    <a:pt x="7748223" y="8351857"/>
                  </a:lnTo>
                  <a:lnTo>
                    <a:pt x="7717199" y="8384549"/>
                  </a:lnTo>
                  <a:lnTo>
                    <a:pt x="7686081" y="8417114"/>
                  </a:lnTo>
                  <a:lnTo>
                    <a:pt x="7654873" y="8449554"/>
                  </a:lnTo>
                  <a:lnTo>
                    <a:pt x="7623575" y="8481869"/>
                  </a:lnTo>
                  <a:lnTo>
                    <a:pt x="7592190" y="8514061"/>
                  </a:lnTo>
                  <a:lnTo>
                    <a:pt x="7560719" y="8546130"/>
                  </a:lnTo>
                  <a:lnTo>
                    <a:pt x="7529165" y="8578077"/>
                  </a:lnTo>
                  <a:lnTo>
                    <a:pt x="7497529" y="8609904"/>
                  </a:lnTo>
                  <a:lnTo>
                    <a:pt x="7465813" y="8641611"/>
                  </a:lnTo>
                  <a:lnTo>
                    <a:pt x="7434019" y="8673198"/>
                  </a:lnTo>
                  <a:lnTo>
                    <a:pt x="7402149" y="8704669"/>
                  </a:lnTo>
                  <a:lnTo>
                    <a:pt x="7370205" y="8736022"/>
                  </a:lnTo>
                  <a:lnTo>
                    <a:pt x="7338188" y="8767259"/>
                  </a:lnTo>
                  <a:lnTo>
                    <a:pt x="7306102" y="8798380"/>
                  </a:lnTo>
                  <a:lnTo>
                    <a:pt x="7273946" y="8829388"/>
                  </a:lnTo>
                  <a:lnTo>
                    <a:pt x="7241725" y="8860283"/>
                  </a:lnTo>
                  <a:lnTo>
                    <a:pt x="7209438" y="8891065"/>
                  </a:lnTo>
                  <a:lnTo>
                    <a:pt x="7177089" y="8921736"/>
                  </a:lnTo>
                  <a:lnTo>
                    <a:pt x="7144679" y="8952296"/>
                  </a:lnTo>
                  <a:lnTo>
                    <a:pt x="7112210" y="8982748"/>
                  </a:lnTo>
                  <a:lnTo>
                    <a:pt x="7079684" y="9013090"/>
                  </a:lnTo>
                  <a:lnTo>
                    <a:pt x="7047102" y="9043325"/>
                  </a:lnTo>
                  <a:lnTo>
                    <a:pt x="7014468" y="9073454"/>
                  </a:lnTo>
                  <a:lnTo>
                    <a:pt x="6981782" y="9103476"/>
                  </a:lnTo>
                  <a:lnTo>
                    <a:pt x="6949046" y="9133394"/>
                  </a:lnTo>
                  <a:lnTo>
                    <a:pt x="6916263" y="9163208"/>
                  </a:lnTo>
                  <a:lnTo>
                    <a:pt x="6883434" y="9192920"/>
                  </a:lnTo>
                  <a:lnTo>
                    <a:pt x="6850561" y="9222529"/>
                  </a:lnTo>
                  <a:lnTo>
                    <a:pt x="6817646" y="9252038"/>
                  </a:lnTo>
                  <a:lnTo>
                    <a:pt x="6784691" y="9281446"/>
                  </a:lnTo>
                  <a:lnTo>
                    <a:pt x="6751699" y="9310755"/>
                  </a:lnTo>
                  <a:lnTo>
                    <a:pt x="6718669" y="9339967"/>
                  </a:lnTo>
                  <a:lnTo>
                    <a:pt x="6683792" y="9370325"/>
                  </a:lnTo>
                  <a:lnTo>
                    <a:pt x="6648300" y="9400386"/>
                  </a:lnTo>
                  <a:lnTo>
                    <a:pt x="6612208" y="9430138"/>
                  </a:lnTo>
                  <a:lnTo>
                    <a:pt x="6575531" y="9459566"/>
                  </a:lnTo>
                  <a:lnTo>
                    <a:pt x="6538284" y="9488658"/>
                  </a:lnTo>
                  <a:lnTo>
                    <a:pt x="6500482" y="9517400"/>
                  </a:lnTo>
                  <a:lnTo>
                    <a:pt x="6462140" y="9545780"/>
                  </a:lnTo>
                  <a:lnTo>
                    <a:pt x="6423273" y="9573784"/>
                  </a:lnTo>
                  <a:lnTo>
                    <a:pt x="6383894" y="9601399"/>
                  </a:lnTo>
                  <a:lnTo>
                    <a:pt x="6344021" y="9628612"/>
                  </a:lnTo>
                  <a:lnTo>
                    <a:pt x="6303666" y="9655409"/>
                  </a:lnTo>
                  <a:lnTo>
                    <a:pt x="6262846" y="9681778"/>
                  </a:lnTo>
                  <a:lnTo>
                    <a:pt x="6221574" y="9707705"/>
                  </a:lnTo>
                  <a:lnTo>
                    <a:pt x="6179867" y="9733178"/>
                  </a:lnTo>
                  <a:lnTo>
                    <a:pt x="6137738" y="9758182"/>
                  </a:lnTo>
                  <a:lnTo>
                    <a:pt x="6095202" y="9782705"/>
                  </a:lnTo>
                  <a:lnTo>
                    <a:pt x="6052276" y="9806734"/>
                  </a:lnTo>
                  <a:lnTo>
                    <a:pt x="6008972" y="9830255"/>
                  </a:lnTo>
                  <a:lnTo>
                    <a:pt x="5965307" y="9853256"/>
                  </a:lnTo>
                  <a:lnTo>
                    <a:pt x="5921295" y="9875723"/>
                  </a:lnTo>
                  <a:lnTo>
                    <a:pt x="5876950" y="9897642"/>
                  </a:lnTo>
                  <a:lnTo>
                    <a:pt x="5832289" y="9919002"/>
                  </a:lnTo>
                  <a:lnTo>
                    <a:pt x="5787325" y="9939788"/>
                  </a:lnTo>
                  <a:lnTo>
                    <a:pt x="5742074" y="9959988"/>
                  </a:lnTo>
                  <a:lnTo>
                    <a:pt x="5696551" y="9979587"/>
                  </a:lnTo>
                  <a:lnTo>
                    <a:pt x="5650769" y="9998574"/>
                  </a:lnTo>
                  <a:lnTo>
                    <a:pt x="5604745" y="10016935"/>
                  </a:lnTo>
                  <a:lnTo>
                    <a:pt x="5558493" y="10034657"/>
                  </a:lnTo>
                  <a:lnTo>
                    <a:pt x="5512028" y="10051726"/>
                  </a:lnTo>
                  <a:lnTo>
                    <a:pt x="5465365" y="10068129"/>
                  </a:lnTo>
                  <a:lnTo>
                    <a:pt x="5418518" y="10083854"/>
                  </a:lnTo>
                  <a:lnTo>
                    <a:pt x="5371504" y="10098887"/>
                  </a:lnTo>
                  <a:lnTo>
                    <a:pt x="5324335" y="10113215"/>
                  </a:lnTo>
                  <a:lnTo>
                    <a:pt x="5277028" y="10126825"/>
                  </a:lnTo>
                  <a:lnTo>
                    <a:pt x="5229597" y="10139703"/>
                  </a:lnTo>
                  <a:lnTo>
                    <a:pt x="5182057" y="10151836"/>
                  </a:lnTo>
                  <a:lnTo>
                    <a:pt x="5134423" y="10163212"/>
                  </a:lnTo>
                  <a:lnTo>
                    <a:pt x="5086710" y="10173817"/>
                  </a:lnTo>
                  <a:lnTo>
                    <a:pt x="5038932" y="10183638"/>
                  </a:lnTo>
                  <a:lnTo>
                    <a:pt x="4991106" y="10192661"/>
                  </a:lnTo>
                  <a:lnTo>
                    <a:pt x="4943244" y="10200874"/>
                  </a:lnTo>
                  <a:lnTo>
                    <a:pt x="4895363" y="10208264"/>
                  </a:lnTo>
                  <a:lnTo>
                    <a:pt x="4847477" y="10214816"/>
                  </a:lnTo>
                  <a:lnTo>
                    <a:pt x="4799601" y="10220519"/>
                  </a:lnTo>
                  <a:lnTo>
                    <a:pt x="4751750" y="10225358"/>
                  </a:lnTo>
                  <a:lnTo>
                    <a:pt x="4703939" y="10229321"/>
                  </a:lnTo>
                  <a:lnTo>
                    <a:pt x="4656183" y="10232395"/>
                  </a:lnTo>
                  <a:lnTo>
                    <a:pt x="4608496" y="10234566"/>
                  </a:lnTo>
                  <a:lnTo>
                    <a:pt x="4560893" y="10235821"/>
                  </a:lnTo>
                  <a:lnTo>
                    <a:pt x="4513390" y="10236148"/>
                  </a:lnTo>
                  <a:lnTo>
                    <a:pt x="4466001" y="10235532"/>
                  </a:lnTo>
                  <a:lnTo>
                    <a:pt x="4418741" y="10233961"/>
                  </a:lnTo>
                  <a:lnTo>
                    <a:pt x="4371625" y="10231421"/>
                  </a:lnTo>
                  <a:lnTo>
                    <a:pt x="4324668" y="10227899"/>
                  </a:lnTo>
                  <a:lnTo>
                    <a:pt x="4277884" y="10223383"/>
                  </a:lnTo>
                  <a:lnTo>
                    <a:pt x="4231289" y="10217859"/>
                  </a:lnTo>
                  <a:lnTo>
                    <a:pt x="4184898" y="10211313"/>
                  </a:lnTo>
                  <a:lnTo>
                    <a:pt x="4138724" y="10203734"/>
                  </a:lnTo>
                  <a:lnTo>
                    <a:pt x="4092784" y="10195106"/>
                  </a:lnTo>
                  <a:lnTo>
                    <a:pt x="4047092" y="10185418"/>
                  </a:lnTo>
                  <a:lnTo>
                    <a:pt x="4001663" y="10174656"/>
                  </a:lnTo>
                  <a:lnTo>
                    <a:pt x="3956512" y="10162807"/>
                  </a:lnTo>
                  <a:lnTo>
                    <a:pt x="3911653" y="10149858"/>
                  </a:lnTo>
                  <a:lnTo>
                    <a:pt x="3867102" y="10135796"/>
                  </a:lnTo>
                  <a:lnTo>
                    <a:pt x="3820240" y="10119668"/>
                  </a:lnTo>
                  <a:lnTo>
                    <a:pt x="3773988" y="10102374"/>
                  </a:lnTo>
                  <a:lnTo>
                    <a:pt x="3728350" y="10083938"/>
                  </a:lnTo>
                  <a:lnTo>
                    <a:pt x="3683330" y="10064381"/>
                  </a:lnTo>
                  <a:lnTo>
                    <a:pt x="3638931" y="10043727"/>
                  </a:lnTo>
                  <a:lnTo>
                    <a:pt x="3595158" y="10021997"/>
                  </a:lnTo>
                  <a:lnTo>
                    <a:pt x="3552016" y="9999215"/>
                  </a:lnTo>
                  <a:lnTo>
                    <a:pt x="3509507" y="9975402"/>
                  </a:lnTo>
                  <a:lnTo>
                    <a:pt x="3467637" y="9950583"/>
                  </a:lnTo>
                  <a:lnTo>
                    <a:pt x="3426408" y="9924779"/>
                  </a:lnTo>
                  <a:lnTo>
                    <a:pt x="3385826" y="9898013"/>
                  </a:lnTo>
                  <a:lnTo>
                    <a:pt x="3345894" y="9870307"/>
                  </a:lnTo>
                  <a:lnTo>
                    <a:pt x="3306616" y="9841684"/>
                  </a:lnTo>
                  <a:lnTo>
                    <a:pt x="3267996" y="9812167"/>
                  </a:lnTo>
                  <a:lnTo>
                    <a:pt x="3230039" y="9781779"/>
                  </a:lnTo>
                  <a:lnTo>
                    <a:pt x="3192749" y="9750541"/>
                  </a:lnTo>
                  <a:lnTo>
                    <a:pt x="3156128" y="9718477"/>
                  </a:lnTo>
                  <a:lnTo>
                    <a:pt x="3120182" y="9685609"/>
                  </a:lnTo>
                  <a:lnTo>
                    <a:pt x="3084915" y="9651960"/>
                  </a:lnTo>
                  <a:lnTo>
                    <a:pt x="3050330" y="9617553"/>
                  </a:lnTo>
                  <a:lnTo>
                    <a:pt x="3016432" y="9582409"/>
                  </a:lnTo>
                  <a:lnTo>
                    <a:pt x="2983225" y="9546552"/>
                  </a:lnTo>
                  <a:lnTo>
                    <a:pt x="2950713" y="9510004"/>
                  </a:lnTo>
                  <a:lnTo>
                    <a:pt x="2918899" y="9472789"/>
                  </a:lnTo>
                  <a:lnTo>
                    <a:pt x="2887788" y="9434927"/>
                  </a:lnTo>
                  <a:lnTo>
                    <a:pt x="2857384" y="9396443"/>
                  </a:lnTo>
                  <a:lnTo>
                    <a:pt x="2827691" y="9357358"/>
                  </a:lnTo>
                  <a:lnTo>
                    <a:pt x="2798713" y="9317696"/>
                  </a:lnTo>
                  <a:lnTo>
                    <a:pt x="2770453" y="9277478"/>
                  </a:lnTo>
                  <a:lnTo>
                    <a:pt x="2742917" y="9236728"/>
                  </a:lnTo>
                  <a:lnTo>
                    <a:pt x="2716109" y="9195469"/>
                  </a:lnTo>
                  <a:lnTo>
                    <a:pt x="2690031" y="9153722"/>
                  </a:lnTo>
                  <a:lnTo>
                    <a:pt x="2664689" y="9111510"/>
                  </a:lnTo>
                  <a:lnTo>
                    <a:pt x="2640085" y="9068856"/>
                  </a:lnTo>
                  <a:lnTo>
                    <a:pt x="2616226" y="9025783"/>
                  </a:lnTo>
                  <a:lnTo>
                    <a:pt x="2593113" y="8982313"/>
                  </a:lnTo>
                  <a:lnTo>
                    <a:pt x="2570752" y="8938469"/>
                  </a:lnTo>
                  <a:lnTo>
                    <a:pt x="2549147" y="8894273"/>
                  </a:lnTo>
                  <a:lnTo>
                    <a:pt x="2528301" y="8849748"/>
                  </a:lnTo>
                  <a:lnTo>
                    <a:pt x="2508218" y="8804917"/>
                  </a:lnTo>
                  <a:lnTo>
                    <a:pt x="2488903" y="8759802"/>
                  </a:lnTo>
                  <a:lnTo>
                    <a:pt x="2470360" y="8714426"/>
                  </a:lnTo>
                  <a:lnTo>
                    <a:pt x="2452593" y="8668811"/>
                  </a:lnTo>
                  <a:lnTo>
                    <a:pt x="2435605" y="8622980"/>
                  </a:lnTo>
                  <a:lnTo>
                    <a:pt x="2419401" y="8576956"/>
                  </a:lnTo>
                  <a:lnTo>
                    <a:pt x="2403985" y="8530762"/>
                  </a:lnTo>
                  <a:lnTo>
                    <a:pt x="2389361" y="8484419"/>
                  </a:lnTo>
                  <a:lnTo>
                    <a:pt x="2375533" y="8437951"/>
                  </a:lnTo>
                  <a:lnTo>
                    <a:pt x="2362505" y="8391380"/>
                  </a:lnTo>
                  <a:lnTo>
                    <a:pt x="2350281" y="8344728"/>
                  </a:lnTo>
                  <a:lnTo>
                    <a:pt x="2338866" y="8298019"/>
                  </a:lnTo>
                  <a:lnTo>
                    <a:pt x="2326408" y="8245997"/>
                  </a:lnTo>
                  <a:lnTo>
                    <a:pt x="2313623" y="8194291"/>
                  </a:lnTo>
                  <a:lnTo>
                    <a:pt x="2300504" y="8142899"/>
                  </a:lnTo>
                  <a:lnTo>
                    <a:pt x="2287049" y="8091822"/>
                  </a:lnTo>
                  <a:lnTo>
                    <a:pt x="2273252" y="8041061"/>
                  </a:lnTo>
                  <a:lnTo>
                    <a:pt x="2259109" y="7990615"/>
                  </a:lnTo>
                  <a:lnTo>
                    <a:pt x="2244616" y="7940484"/>
                  </a:lnTo>
                  <a:lnTo>
                    <a:pt x="2229768" y="7890668"/>
                  </a:lnTo>
                  <a:lnTo>
                    <a:pt x="2214562" y="7841167"/>
                  </a:lnTo>
                  <a:lnTo>
                    <a:pt x="2198993" y="7791981"/>
                  </a:lnTo>
                  <a:lnTo>
                    <a:pt x="2183057" y="7743111"/>
                  </a:lnTo>
                  <a:lnTo>
                    <a:pt x="2166748" y="7694555"/>
                  </a:lnTo>
                  <a:lnTo>
                    <a:pt x="2150064" y="7646315"/>
                  </a:lnTo>
                  <a:lnTo>
                    <a:pt x="2133000" y="7598389"/>
                  </a:lnTo>
                  <a:lnTo>
                    <a:pt x="2115550" y="7550779"/>
                  </a:lnTo>
                  <a:lnTo>
                    <a:pt x="2097712" y="7503484"/>
                  </a:lnTo>
                  <a:lnTo>
                    <a:pt x="2079481" y="7456504"/>
                  </a:lnTo>
                  <a:lnTo>
                    <a:pt x="2060852" y="7409838"/>
                  </a:lnTo>
                  <a:lnTo>
                    <a:pt x="2041821" y="7363488"/>
                  </a:lnTo>
                  <a:lnTo>
                    <a:pt x="2022384" y="7317453"/>
                  </a:lnTo>
                  <a:lnTo>
                    <a:pt x="2002536" y="7271733"/>
                  </a:lnTo>
                  <a:lnTo>
                    <a:pt x="1982274" y="7226328"/>
                  </a:lnTo>
                  <a:lnTo>
                    <a:pt x="1961592" y="7181238"/>
                  </a:lnTo>
                  <a:lnTo>
                    <a:pt x="1940487" y="7136463"/>
                  </a:lnTo>
                  <a:lnTo>
                    <a:pt x="1918954" y="7092002"/>
                  </a:lnTo>
                  <a:lnTo>
                    <a:pt x="1896989" y="7047857"/>
                  </a:lnTo>
                  <a:lnTo>
                    <a:pt x="1874588" y="7004027"/>
                  </a:lnTo>
                  <a:lnTo>
                    <a:pt x="1851746" y="6960512"/>
                  </a:lnTo>
                  <a:lnTo>
                    <a:pt x="1828458" y="6917311"/>
                  </a:lnTo>
                  <a:lnTo>
                    <a:pt x="1804722" y="6874426"/>
                  </a:lnTo>
                  <a:lnTo>
                    <a:pt x="1780531" y="6831855"/>
                  </a:lnTo>
                  <a:lnTo>
                    <a:pt x="1755883" y="6789600"/>
                  </a:lnTo>
                  <a:lnTo>
                    <a:pt x="1730772" y="6747659"/>
                  </a:lnTo>
                  <a:lnTo>
                    <a:pt x="1705195" y="6706033"/>
                  </a:lnTo>
                  <a:lnTo>
                    <a:pt x="1679147" y="6664723"/>
                  </a:lnTo>
                  <a:lnTo>
                    <a:pt x="1652623" y="6623727"/>
                  </a:lnTo>
                  <a:lnTo>
                    <a:pt x="1625620" y="6583045"/>
                  </a:lnTo>
                  <a:lnTo>
                    <a:pt x="1598133" y="6542679"/>
                  </a:lnTo>
                  <a:lnTo>
                    <a:pt x="1570158" y="6502628"/>
                  </a:lnTo>
                  <a:lnTo>
                    <a:pt x="1541690" y="6462891"/>
                  </a:lnTo>
                  <a:lnTo>
                    <a:pt x="1512725" y="6423470"/>
                  </a:lnTo>
                  <a:lnTo>
                    <a:pt x="1483260" y="6384363"/>
                  </a:lnTo>
                  <a:lnTo>
                    <a:pt x="1453288" y="6345571"/>
                  </a:lnTo>
                  <a:lnTo>
                    <a:pt x="1422807" y="6307093"/>
                  </a:lnTo>
                  <a:lnTo>
                    <a:pt x="1391812" y="6268931"/>
                  </a:lnTo>
                  <a:lnTo>
                    <a:pt x="1360298" y="6231083"/>
                  </a:lnTo>
                  <a:lnTo>
                    <a:pt x="1328262" y="6193551"/>
                  </a:lnTo>
                  <a:lnTo>
                    <a:pt x="1295698" y="6156333"/>
                  </a:lnTo>
                  <a:lnTo>
                    <a:pt x="1262603" y="6119429"/>
                  </a:lnTo>
                  <a:lnTo>
                    <a:pt x="1228973" y="6082841"/>
                  </a:lnTo>
                  <a:lnTo>
                    <a:pt x="1194596" y="6046874"/>
                  </a:lnTo>
                  <a:lnTo>
                    <a:pt x="1159363" y="6011884"/>
                  </a:lnTo>
                  <a:lnTo>
                    <a:pt x="1123310" y="5977829"/>
                  </a:lnTo>
                  <a:lnTo>
                    <a:pt x="1086474" y="5944665"/>
                  </a:lnTo>
                  <a:lnTo>
                    <a:pt x="1048892" y="5912352"/>
                  </a:lnTo>
                  <a:lnTo>
                    <a:pt x="1010600" y="5880844"/>
                  </a:lnTo>
                  <a:lnTo>
                    <a:pt x="971637" y="5850101"/>
                  </a:lnTo>
                  <a:lnTo>
                    <a:pt x="932037" y="5820078"/>
                  </a:lnTo>
                  <a:lnTo>
                    <a:pt x="891839" y="5790735"/>
                  </a:lnTo>
                  <a:lnTo>
                    <a:pt x="851078" y="5762027"/>
                  </a:lnTo>
                  <a:lnTo>
                    <a:pt x="809793" y="5733912"/>
                  </a:lnTo>
                  <a:lnTo>
                    <a:pt x="768019" y="5706347"/>
                  </a:lnTo>
                  <a:lnTo>
                    <a:pt x="725793" y="5679290"/>
                  </a:lnTo>
                  <a:lnTo>
                    <a:pt x="683153" y="5652698"/>
                  </a:lnTo>
                  <a:lnTo>
                    <a:pt x="640136" y="5626528"/>
                  </a:lnTo>
                  <a:lnTo>
                    <a:pt x="596777" y="5600738"/>
                  </a:lnTo>
                  <a:lnTo>
                    <a:pt x="553114" y="5575285"/>
                  </a:lnTo>
                  <a:lnTo>
                    <a:pt x="509184" y="5550125"/>
                  </a:lnTo>
                  <a:lnTo>
                    <a:pt x="465023" y="5525218"/>
                  </a:lnTo>
                  <a:lnTo>
                    <a:pt x="420669" y="5500519"/>
                  </a:lnTo>
                  <a:lnTo>
                    <a:pt x="376158" y="5475986"/>
                  </a:lnTo>
                  <a:lnTo>
                    <a:pt x="331527" y="5451576"/>
                  </a:lnTo>
                  <a:lnTo>
                    <a:pt x="286813" y="5427247"/>
                  </a:lnTo>
                  <a:lnTo>
                    <a:pt x="242052" y="5402956"/>
                  </a:lnTo>
                  <a:lnTo>
                    <a:pt x="197283" y="5378660"/>
                  </a:lnTo>
                  <a:lnTo>
                    <a:pt x="152540" y="5354317"/>
                  </a:lnTo>
                  <a:lnTo>
                    <a:pt x="107862" y="5329883"/>
                  </a:lnTo>
                  <a:lnTo>
                    <a:pt x="63285" y="5305317"/>
                  </a:lnTo>
                  <a:lnTo>
                    <a:pt x="18846" y="5280575"/>
                  </a:lnTo>
                  <a:lnTo>
                    <a:pt x="0" y="5269948"/>
                  </a:lnTo>
                </a:path>
                <a:path w="10288905" h="10236200">
                  <a:moveTo>
                    <a:pt x="0" y="1279122"/>
                  </a:moveTo>
                  <a:lnTo>
                    <a:pt x="36960" y="1268519"/>
                  </a:lnTo>
                  <a:lnTo>
                    <a:pt x="84975" y="1255391"/>
                  </a:lnTo>
                  <a:lnTo>
                    <a:pt x="133071" y="1242881"/>
                  </a:lnTo>
                  <a:lnTo>
                    <a:pt x="181253" y="1230983"/>
                  </a:lnTo>
                  <a:lnTo>
                    <a:pt x="229524" y="1219690"/>
                  </a:lnTo>
                  <a:lnTo>
                    <a:pt x="277890" y="1208996"/>
                  </a:lnTo>
                  <a:lnTo>
                    <a:pt x="326354" y="1198895"/>
                  </a:lnTo>
                  <a:lnTo>
                    <a:pt x="374920" y="1189379"/>
                  </a:lnTo>
                  <a:lnTo>
                    <a:pt x="423594" y="1180443"/>
                  </a:lnTo>
                  <a:lnTo>
                    <a:pt x="472379" y="1172081"/>
                  </a:lnTo>
                  <a:lnTo>
                    <a:pt x="521279" y="1164284"/>
                  </a:lnTo>
                  <a:lnTo>
                    <a:pt x="570300" y="1157048"/>
                  </a:lnTo>
                  <a:lnTo>
                    <a:pt x="619444" y="1150366"/>
                  </a:lnTo>
                  <a:lnTo>
                    <a:pt x="668718" y="1144230"/>
                  </a:lnTo>
                  <a:lnTo>
                    <a:pt x="718124" y="1138635"/>
                  </a:lnTo>
                  <a:lnTo>
                    <a:pt x="767667" y="1133575"/>
                  </a:lnTo>
                  <a:lnTo>
                    <a:pt x="817352" y="1129042"/>
                  </a:lnTo>
                  <a:lnTo>
                    <a:pt x="867182" y="1125031"/>
                  </a:lnTo>
                  <a:lnTo>
                    <a:pt x="917163" y="1121534"/>
                  </a:lnTo>
                  <a:lnTo>
                    <a:pt x="967298" y="1118546"/>
                  </a:lnTo>
                  <a:lnTo>
                    <a:pt x="1017591" y="1116059"/>
                  </a:lnTo>
                  <a:lnTo>
                    <a:pt x="1068048" y="1114068"/>
                  </a:lnTo>
                  <a:lnTo>
                    <a:pt x="1118672" y="1112566"/>
                  </a:lnTo>
                  <a:lnTo>
                    <a:pt x="1169467" y="1111546"/>
                  </a:lnTo>
                  <a:lnTo>
                    <a:pt x="1220439" y="1111003"/>
                  </a:lnTo>
                  <a:lnTo>
                    <a:pt x="1270796" y="1110886"/>
                  </a:lnTo>
                  <a:lnTo>
                    <a:pt x="1321144" y="1111121"/>
                  </a:lnTo>
                  <a:lnTo>
                    <a:pt x="1371483" y="1111680"/>
                  </a:lnTo>
                  <a:lnTo>
                    <a:pt x="1421813" y="1112534"/>
                  </a:lnTo>
                  <a:lnTo>
                    <a:pt x="1472137" y="1113656"/>
                  </a:lnTo>
                  <a:lnTo>
                    <a:pt x="1522454" y="1115015"/>
                  </a:lnTo>
                  <a:lnTo>
                    <a:pt x="1572765" y="1116585"/>
                  </a:lnTo>
                  <a:lnTo>
                    <a:pt x="1623072" y="1118335"/>
                  </a:lnTo>
                  <a:lnTo>
                    <a:pt x="1673374" y="1120239"/>
                  </a:lnTo>
                  <a:lnTo>
                    <a:pt x="1723673" y="1122268"/>
                  </a:lnTo>
                  <a:lnTo>
                    <a:pt x="1773971" y="1124393"/>
                  </a:lnTo>
                  <a:lnTo>
                    <a:pt x="1824266" y="1126585"/>
                  </a:lnTo>
                  <a:lnTo>
                    <a:pt x="1874561" y="1128816"/>
                  </a:lnTo>
                  <a:lnTo>
                    <a:pt x="1924856" y="1131059"/>
                  </a:lnTo>
                  <a:lnTo>
                    <a:pt x="1975153" y="1133283"/>
                  </a:lnTo>
                  <a:lnTo>
                    <a:pt x="2025451" y="1135461"/>
                  </a:lnTo>
                  <a:lnTo>
                    <a:pt x="2075751" y="1137565"/>
                  </a:lnTo>
                  <a:lnTo>
                    <a:pt x="2126056" y="1139566"/>
                  </a:lnTo>
                  <a:lnTo>
                    <a:pt x="2176364" y="1141435"/>
                  </a:lnTo>
                  <a:lnTo>
                    <a:pt x="2226678" y="1143144"/>
                  </a:lnTo>
                  <a:lnTo>
                    <a:pt x="2276998" y="1144664"/>
                  </a:lnTo>
                  <a:lnTo>
                    <a:pt x="2327324" y="1145968"/>
                  </a:lnTo>
                  <a:lnTo>
                    <a:pt x="2377659" y="1147026"/>
                  </a:lnTo>
                  <a:lnTo>
                    <a:pt x="2428001" y="1147811"/>
                  </a:lnTo>
                  <a:lnTo>
                    <a:pt x="2478353" y="1148293"/>
                  </a:lnTo>
                  <a:lnTo>
                    <a:pt x="2528715" y="1148445"/>
                  </a:lnTo>
                  <a:lnTo>
                    <a:pt x="2579089" y="1148237"/>
                  </a:lnTo>
                  <a:lnTo>
                    <a:pt x="2629107" y="1147724"/>
                  </a:lnTo>
                  <a:lnTo>
                    <a:pt x="2679157" y="1146969"/>
                  </a:lnTo>
                  <a:lnTo>
                    <a:pt x="2729234" y="1145968"/>
                  </a:lnTo>
                  <a:lnTo>
                    <a:pt x="2779335" y="1144715"/>
                  </a:lnTo>
                  <a:lnTo>
                    <a:pt x="2829455" y="1143208"/>
                  </a:lnTo>
                  <a:lnTo>
                    <a:pt x="2879589" y="1141440"/>
                  </a:lnTo>
                  <a:lnTo>
                    <a:pt x="2929734" y="1139410"/>
                  </a:lnTo>
                  <a:lnTo>
                    <a:pt x="2979886" y="1137111"/>
                  </a:lnTo>
                  <a:lnTo>
                    <a:pt x="3030039" y="1134539"/>
                  </a:lnTo>
                  <a:lnTo>
                    <a:pt x="3080191" y="1131691"/>
                  </a:lnTo>
                  <a:lnTo>
                    <a:pt x="3130336" y="1128562"/>
                  </a:lnTo>
                  <a:lnTo>
                    <a:pt x="3180470" y="1125147"/>
                  </a:lnTo>
                  <a:lnTo>
                    <a:pt x="3230590" y="1121442"/>
                  </a:lnTo>
                  <a:lnTo>
                    <a:pt x="3280690" y="1117444"/>
                  </a:lnTo>
                  <a:lnTo>
                    <a:pt x="3330767" y="1113147"/>
                  </a:lnTo>
                  <a:lnTo>
                    <a:pt x="3380817" y="1108547"/>
                  </a:lnTo>
                  <a:lnTo>
                    <a:pt x="3430834" y="1103640"/>
                  </a:lnTo>
                  <a:lnTo>
                    <a:pt x="3480816" y="1098422"/>
                  </a:lnTo>
                  <a:lnTo>
                    <a:pt x="3530757" y="1092888"/>
                  </a:lnTo>
                  <a:lnTo>
                    <a:pt x="3580653" y="1087034"/>
                  </a:lnTo>
                  <a:lnTo>
                    <a:pt x="3630501" y="1080856"/>
                  </a:lnTo>
                  <a:lnTo>
                    <a:pt x="3680296" y="1074349"/>
                  </a:lnTo>
                  <a:lnTo>
                    <a:pt x="3730033" y="1067509"/>
                  </a:lnTo>
                  <a:lnTo>
                    <a:pt x="3779709" y="1060332"/>
                  </a:lnTo>
                  <a:lnTo>
                    <a:pt x="3829319" y="1052813"/>
                  </a:lnTo>
                  <a:lnTo>
                    <a:pt x="3878859" y="1044948"/>
                  </a:lnTo>
                  <a:lnTo>
                    <a:pt x="3928325" y="1036733"/>
                  </a:lnTo>
                </a:path>
              </a:pathLst>
            </a:custGeom>
            <a:ln w="89044">
              <a:solidFill>
                <a:srgbClr val="CCCCCC"/>
              </a:solidFill>
            </a:ln>
          </p:spPr>
          <p:txBody>
            <a:bodyPr wrap="square" lIns="0" tIns="0" rIns="0" bIns="0" rtlCol="0"/>
            <a:lstStyle/>
            <a:p>
              <a:endParaRPr/>
            </a:p>
          </p:txBody>
        </p:sp>
      </p:grpSp>
      <p:sp>
        <p:nvSpPr>
          <p:cNvPr id="11" name="object 11"/>
          <p:cNvSpPr txBox="1">
            <a:spLocks noGrp="1"/>
          </p:cNvSpPr>
          <p:nvPr>
            <p:ph type="title"/>
          </p:nvPr>
        </p:nvSpPr>
        <p:spPr>
          <a:xfrm>
            <a:off x="2070862" y="2103703"/>
            <a:ext cx="17328337" cy="3550972"/>
          </a:xfrm>
          <a:prstGeom prst="rect">
            <a:avLst/>
          </a:prstGeom>
        </p:spPr>
        <p:txBody>
          <a:bodyPr vert="horz" wrap="square" lIns="0" tIns="11430" rIns="0" bIns="0" rtlCol="0">
            <a:spAutoFit/>
          </a:bodyPr>
          <a:lstStyle/>
          <a:p>
            <a:pPr marL="10061575" marR="5080">
              <a:lnSpc>
                <a:spcPct val="100400"/>
              </a:lnSpc>
              <a:spcBef>
                <a:spcPts val="90"/>
              </a:spcBef>
            </a:pPr>
            <a:r>
              <a:rPr lang="en-ZA" spc="-10" dirty="0"/>
              <a:t>Digital Preservation and Digitisation at Unisa Library and Information Services</a:t>
            </a:r>
            <a:endParaRPr spc="-10" dirty="0"/>
          </a:p>
        </p:txBody>
      </p:sp>
      <p:grpSp>
        <p:nvGrpSpPr>
          <p:cNvPr id="12" name="object 12"/>
          <p:cNvGrpSpPr/>
          <p:nvPr/>
        </p:nvGrpSpPr>
        <p:grpSpPr>
          <a:xfrm>
            <a:off x="1088972" y="1012733"/>
            <a:ext cx="9235440" cy="7846059"/>
            <a:chOff x="1088972" y="1012733"/>
            <a:chExt cx="9235440" cy="7846059"/>
          </a:xfrm>
        </p:grpSpPr>
        <p:pic>
          <p:nvPicPr>
            <p:cNvPr id="13" name="object 13"/>
            <p:cNvPicPr/>
            <p:nvPr/>
          </p:nvPicPr>
          <p:blipFill>
            <a:blip r:embed="rId5" cstate="print"/>
            <a:stretch>
              <a:fillRect/>
            </a:stretch>
          </p:blipFill>
          <p:spPr>
            <a:xfrm>
              <a:off x="1088972" y="1012733"/>
              <a:ext cx="8157249" cy="7845635"/>
            </a:xfrm>
            <a:prstGeom prst="rect">
              <a:avLst/>
            </a:prstGeom>
          </p:spPr>
        </p:pic>
        <p:sp>
          <p:nvSpPr>
            <p:cNvPr id="14" name="object 14"/>
            <p:cNvSpPr/>
            <p:nvPr/>
          </p:nvSpPr>
          <p:spPr>
            <a:xfrm>
              <a:off x="1586331" y="3751941"/>
              <a:ext cx="8714105" cy="3698240"/>
            </a:xfrm>
            <a:custGeom>
              <a:avLst/>
              <a:gdLst/>
              <a:ahLst/>
              <a:cxnLst/>
              <a:rect l="l" t="t" r="r" b="b"/>
              <a:pathLst>
                <a:path w="8714105" h="3698240">
                  <a:moveTo>
                    <a:pt x="659663" y="3368268"/>
                  </a:moveTo>
                  <a:lnTo>
                    <a:pt x="656094" y="3319526"/>
                  </a:lnTo>
                  <a:lnTo>
                    <a:pt x="645706" y="3273006"/>
                  </a:lnTo>
                  <a:lnTo>
                    <a:pt x="629005" y="3229216"/>
                  </a:lnTo>
                  <a:lnTo>
                    <a:pt x="606526" y="3188665"/>
                  </a:lnTo>
                  <a:lnTo>
                    <a:pt x="578764" y="3151873"/>
                  </a:lnTo>
                  <a:lnTo>
                    <a:pt x="546227" y="3119336"/>
                  </a:lnTo>
                  <a:lnTo>
                    <a:pt x="509435" y="3091573"/>
                  </a:lnTo>
                  <a:lnTo>
                    <a:pt x="468884" y="3069094"/>
                  </a:lnTo>
                  <a:lnTo>
                    <a:pt x="425094" y="3052394"/>
                  </a:lnTo>
                  <a:lnTo>
                    <a:pt x="378574" y="3042005"/>
                  </a:lnTo>
                  <a:lnTo>
                    <a:pt x="329831" y="3038437"/>
                  </a:lnTo>
                  <a:lnTo>
                    <a:pt x="281089" y="3042005"/>
                  </a:lnTo>
                  <a:lnTo>
                    <a:pt x="234569" y="3052394"/>
                  </a:lnTo>
                  <a:lnTo>
                    <a:pt x="190779" y="3069094"/>
                  </a:lnTo>
                  <a:lnTo>
                    <a:pt x="150241" y="3091573"/>
                  </a:lnTo>
                  <a:lnTo>
                    <a:pt x="113436" y="3119336"/>
                  </a:lnTo>
                  <a:lnTo>
                    <a:pt x="80899" y="3151873"/>
                  </a:lnTo>
                  <a:lnTo>
                    <a:pt x="53136" y="3188665"/>
                  </a:lnTo>
                  <a:lnTo>
                    <a:pt x="30657" y="3229216"/>
                  </a:lnTo>
                  <a:lnTo>
                    <a:pt x="13970" y="3273006"/>
                  </a:lnTo>
                  <a:lnTo>
                    <a:pt x="3581" y="3319526"/>
                  </a:lnTo>
                  <a:lnTo>
                    <a:pt x="0" y="3368268"/>
                  </a:lnTo>
                  <a:lnTo>
                    <a:pt x="3581" y="3417011"/>
                  </a:lnTo>
                  <a:lnTo>
                    <a:pt x="13970" y="3463531"/>
                  </a:lnTo>
                  <a:lnTo>
                    <a:pt x="30657" y="3507321"/>
                  </a:lnTo>
                  <a:lnTo>
                    <a:pt x="53136" y="3547859"/>
                  </a:lnTo>
                  <a:lnTo>
                    <a:pt x="80899" y="3584664"/>
                  </a:lnTo>
                  <a:lnTo>
                    <a:pt x="113436" y="3617201"/>
                  </a:lnTo>
                  <a:lnTo>
                    <a:pt x="150241" y="3644963"/>
                  </a:lnTo>
                  <a:lnTo>
                    <a:pt x="190779" y="3667442"/>
                  </a:lnTo>
                  <a:lnTo>
                    <a:pt x="234569" y="3684130"/>
                  </a:lnTo>
                  <a:lnTo>
                    <a:pt x="281089" y="3694519"/>
                  </a:lnTo>
                  <a:lnTo>
                    <a:pt x="329831" y="3698100"/>
                  </a:lnTo>
                  <a:lnTo>
                    <a:pt x="378574" y="3694519"/>
                  </a:lnTo>
                  <a:lnTo>
                    <a:pt x="425094" y="3684130"/>
                  </a:lnTo>
                  <a:lnTo>
                    <a:pt x="468884" y="3667442"/>
                  </a:lnTo>
                  <a:lnTo>
                    <a:pt x="509435" y="3644963"/>
                  </a:lnTo>
                  <a:lnTo>
                    <a:pt x="546227" y="3617201"/>
                  </a:lnTo>
                  <a:lnTo>
                    <a:pt x="578764" y="3584664"/>
                  </a:lnTo>
                  <a:lnTo>
                    <a:pt x="606526" y="3547859"/>
                  </a:lnTo>
                  <a:lnTo>
                    <a:pt x="629005" y="3507321"/>
                  </a:lnTo>
                  <a:lnTo>
                    <a:pt x="645706" y="3463531"/>
                  </a:lnTo>
                  <a:lnTo>
                    <a:pt x="656094" y="3417011"/>
                  </a:lnTo>
                  <a:lnTo>
                    <a:pt x="659663" y="3368268"/>
                  </a:lnTo>
                  <a:close/>
                </a:path>
                <a:path w="8714105" h="3698240">
                  <a:moveTo>
                    <a:pt x="8713660" y="1530616"/>
                  </a:moveTo>
                  <a:lnTo>
                    <a:pt x="8712911" y="1482039"/>
                  </a:lnTo>
                  <a:lnTo>
                    <a:pt x="8710651" y="1433830"/>
                  </a:lnTo>
                  <a:lnTo>
                    <a:pt x="8706917" y="1386014"/>
                  </a:lnTo>
                  <a:lnTo>
                    <a:pt x="8701735" y="1338630"/>
                  </a:lnTo>
                  <a:lnTo>
                    <a:pt x="8695118" y="1291678"/>
                  </a:lnTo>
                  <a:lnTo>
                    <a:pt x="8687105" y="1245209"/>
                  </a:lnTo>
                  <a:lnTo>
                    <a:pt x="8677694" y="1199222"/>
                  </a:lnTo>
                  <a:lnTo>
                    <a:pt x="8666912" y="1153744"/>
                  </a:lnTo>
                  <a:lnTo>
                    <a:pt x="8654796" y="1108798"/>
                  </a:lnTo>
                  <a:lnTo>
                    <a:pt x="8641372" y="1064425"/>
                  </a:lnTo>
                  <a:lnTo>
                    <a:pt x="8626640" y="1020622"/>
                  </a:lnTo>
                  <a:lnTo>
                    <a:pt x="8610638" y="977417"/>
                  </a:lnTo>
                  <a:lnTo>
                    <a:pt x="8593379" y="934834"/>
                  </a:lnTo>
                  <a:lnTo>
                    <a:pt x="8574888" y="892911"/>
                  </a:lnTo>
                  <a:lnTo>
                    <a:pt x="8555203" y="851636"/>
                  </a:lnTo>
                  <a:lnTo>
                    <a:pt x="8534324" y="811072"/>
                  </a:lnTo>
                  <a:lnTo>
                    <a:pt x="8512289" y="771207"/>
                  </a:lnTo>
                  <a:lnTo>
                    <a:pt x="8489112" y="732091"/>
                  </a:lnTo>
                  <a:lnTo>
                    <a:pt x="8464817" y="693724"/>
                  </a:lnTo>
                  <a:lnTo>
                    <a:pt x="8439429" y="656145"/>
                  </a:lnTo>
                  <a:lnTo>
                    <a:pt x="8412962" y="619366"/>
                  </a:lnTo>
                  <a:lnTo>
                    <a:pt x="8385454" y="583412"/>
                  </a:lnTo>
                  <a:lnTo>
                    <a:pt x="8356905" y="548309"/>
                  </a:lnTo>
                  <a:lnTo>
                    <a:pt x="8327364" y="514070"/>
                  </a:lnTo>
                  <a:lnTo>
                    <a:pt x="8296834" y="480733"/>
                  </a:lnTo>
                  <a:lnTo>
                    <a:pt x="8265350" y="448310"/>
                  </a:lnTo>
                  <a:lnTo>
                    <a:pt x="8232927" y="416826"/>
                  </a:lnTo>
                  <a:lnTo>
                    <a:pt x="8199590" y="386295"/>
                  </a:lnTo>
                  <a:lnTo>
                    <a:pt x="8165351" y="356755"/>
                  </a:lnTo>
                  <a:lnTo>
                    <a:pt x="8130248" y="328206"/>
                  </a:lnTo>
                  <a:lnTo>
                    <a:pt x="8094294" y="300697"/>
                  </a:lnTo>
                  <a:lnTo>
                    <a:pt x="8057515" y="274231"/>
                  </a:lnTo>
                  <a:lnTo>
                    <a:pt x="8019936" y="248843"/>
                  </a:lnTo>
                  <a:lnTo>
                    <a:pt x="7981569" y="224548"/>
                  </a:lnTo>
                  <a:lnTo>
                    <a:pt x="7942440" y="201371"/>
                  </a:lnTo>
                  <a:lnTo>
                    <a:pt x="7902588" y="179336"/>
                  </a:lnTo>
                  <a:lnTo>
                    <a:pt x="7862011" y="158457"/>
                  </a:lnTo>
                  <a:lnTo>
                    <a:pt x="7820749" y="138772"/>
                  </a:lnTo>
                  <a:lnTo>
                    <a:pt x="7778826" y="120281"/>
                  </a:lnTo>
                  <a:lnTo>
                    <a:pt x="7736243" y="103022"/>
                  </a:lnTo>
                  <a:lnTo>
                    <a:pt x="7693038" y="87020"/>
                  </a:lnTo>
                  <a:lnTo>
                    <a:pt x="7649235" y="72288"/>
                  </a:lnTo>
                  <a:lnTo>
                    <a:pt x="7604849" y="58864"/>
                  </a:lnTo>
                  <a:lnTo>
                    <a:pt x="7559916" y="46748"/>
                  </a:lnTo>
                  <a:lnTo>
                    <a:pt x="7514437" y="35979"/>
                  </a:lnTo>
                  <a:lnTo>
                    <a:pt x="7468451" y="26568"/>
                  </a:lnTo>
                  <a:lnTo>
                    <a:pt x="7421969" y="18542"/>
                  </a:lnTo>
                  <a:lnTo>
                    <a:pt x="7375030" y="11925"/>
                  </a:lnTo>
                  <a:lnTo>
                    <a:pt x="7327633" y="6743"/>
                  </a:lnTo>
                  <a:lnTo>
                    <a:pt x="7279830" y="3009"/>
                  </a:lnTo>
                  <a:lnTo>
                    <a:pt x="7231621" y="762"/>
                  </a:lnTo>
                  <a:lnTo>
                    <a:pt x="7183031" y="0"/>
                  </a:lnTo>
                  <a:lnTo>
                    <a:pt x="7134441" y="762"/>
                  </a:lnTo>
                  <a:lnTo>
                    <a:pt x="7086232" y="3009"/>
                  </a:lnTo>
                  <a:lnTo>
                    <a:pt x="7038416" y="6743"/>
                  </a:lnTo>
                  <a:lnTo>
                    <a:pt x="6991032" y="11925"/>
                  </a:lnTo>
                  <a:lnTo>
                    <a:pt x="6944080" y="18542"/>
                  </a:lnTo>
                  <a:lnTo>
                    <a:pt x="6897611" y="26568"/>
                  </a:lnTo>
                  <a:lnTo>
                    <a:pt x="6851624" y="35979"/>
                  </a:lnTo>
                  <a:lnTo>
                    <a:pt x="6806146" y="46748"/>
                  </a:lnTo>
                  <a:lnTo>
                    <a:pt x="6761200" y="58864"/>
                  </a:lnTo>
                  <a:lnTo>
                    <a:pt x="6716827" y="72288"/>
                  </a:lnTo>
                  <a:lnTo>
                    <a:pt x="6673012" y="87020"/>
                  </a:lnTo>
                  <a:lnTo>
                    <a:pt x="6629819" y="103022"/>
                  </a:lnTo>
                  <a:lnTo>
                    <a:pt x="6587236" y="120281"/>
                  </a:lnTo>
                  <a:lnTo>
                    <a:pt x="6545300" y="138772"/>
                  </a:lnTo>
                  <a:lnTo>
                    <a:pt x="6504038" y="158457"/>
                  </a:lnTo>
                  <a:lnTo>
                    <a:pt x="6463474" y="179336"/>
                  </a:lnTo>
                  <a:lnTo>
                    <a:pt x="6423609" y="201371"/>
                  </a:lnTo>
                  <a:lnTo>
                    <a:pt x="6384493" y="224548"/>
                  </a:lnTo>
                  <a:lnTo>
                    <a:pt x="6346126" y="248843"/>
                  </a:lnTo>
                  <a:lnTo>
                    <a:pt x="6308547" y="274231"/>
                  </a:lnTo>
                  <a:lnTo>
                    <a:pt x="6271768" y="300697"/>
                  </a:lnTo>
                  <a:lnTo>
                    <a:pt x="6235814" y="328206"/>
                  </a:lnTo>
                  <a:lnTo>
                    <a:pt x="6200711" y="356755"/>
                  </a:lnTo>
                  <a:lnTo>
                    <a:pt x="6166472" y="386295"/>
                  </a:lnTo>
                  <a:lnTo>
                    <a:pt x="6133135" y="416826"/>
                  </a:lnTo>
                  <a:lnTo>
                    <a:pt x="6100711" y="448310"/>
                  </a:lnTo>
                  <a:lnTo>
                    <a:pt x="6069215" y="480733"/>
                  </a:lnTo>
                  <a:lnTo>
                    <a:pt x="6038697" y="514070"/>
                  </a:lnTo>
                  <a:lnTo>
                    <a:pt x="6009144" y="548309"/>
                  </a:lnTo>
                  <a:lnTo>
                    <a:pt x="5980608" y="583412"/>
                  </a:lnTo>
                  <a:lnTo>
                    <a:pt x="5953099" y="619366"/>
                  </a:lnTo>
                  <a:lnTo>
                    <a:pt x="5926633" y="656145"/>
                  </a:lnTo>
                  <a:lnTo>
                    <a:pt x="5901245" y="693724"/>
                  </a:lnTo>
                  <a:lnTo>
                    <a:pt x="5876950" y="732091"/>
                  </a:lnTo>
                  <a:lnTo>
                    <a:pt x="5853773" y="771207"/>
                  </a:lnTo>
                  <a:lnTo>
                    <a:pt x="5831738" y="811072"/>
                  </a:lnTo>
                  <a:lnTo>
                    <a:pt x="5810859" y="851636"/>
                  </a:lnTo>
                  <a:lnTo>
                    <a:pt x="5791162" y="892911"/>
                  </a:lnTo>
                  <a:lnTo>
                    <a:pt x="5772683" y="934834"/>
                  </a:lnTo>
                  <a:lnTo>
                    <a:pt x="5755424" y="977417"/>
                  </a:lnTo>
                  <a:lnTo>
                    <a:pt x="5739422" y="1020622"/>
                  </a:lnTo>
                  <a:lnTo>
                    <a:pt x="5724690" y="1064425"/>
                  </a:lnTo>
                  <a:lnTo>
                    <a:pt x="5711253" y="1108798"/>
                  </a:lnTo>
                  <a:lnTo>
                    <a:pt x="5699137" y="1153744"/>
                  </a:lnTo>
                  <a:lnTo>
                    <a:pt x="5688368" y="1199222"/>
                  </a:lnTo>
                  <a:lnTo>
                    <a:pt x="5678957" y="1245209"/>
                  </a:lnTo>
                  <a:lnTo>
                    <a:pt x="5670931" y="1291678"/>
                  </a:lnTo>
                  <a:lnTo>
                    <a:pt x="5664314" y="1338630"/>
                  </a:lnTo>
                  <a:lnTo>
                    <a:pt x="5659132" y="1386014"/>
                  </a:lnTo>
                  <a:lnTo>
                    <a:pt x="5655411" y="1433830"/>
                  </a:lnTo>
                  <a:lnTo>
                    <a:pt x="5653151" y="1482039"/>
                  </a:lnTo>
                  <a:lnTo>
                    <a:pt x="5652389" y="1530616"/>
                  </a:lnTo>
                  <a:lnTo>
                    <a:pt x="5653151" y="1579206"/>
                  </a:lnTo>
                  <a:lnTo>
                    <a:pt x="5655411" y="1627428"/>
                  </a:lnTo>
                  <a:lnTo>
                    <a:pt x="5659132" y="1675231"/>
                  </a:lnTo>
                  <a:lnTo>
                    <a:pt x="5664314" y="1722628"/>
                  </a:lnTo>
                  <a:lnTo>
                    <a:pt x="5670931" y="1769567"/>
                  </a:lnTo>
                  <a:lnTo>
                    <a:pt x="5678957" y="1816049"/>
                  </a:lnTo>
                  <a:lnTo>
                    <a:pt x="5688368" y="1862035"/>
                  </a:lnTo>
                  <a:lnTo>
                    <a:pt x="5699137" y="1907501"/>
                  </a:lnTo>
                  <a:lnTo>
                    <a:pt x="5711253" y="1952447"/>
                  </a:lnTo>
                  <a:lnTo>
                    <a:pt x="5724690" y="1996833"/>
                  </a:lnTo>
                  <a:lnTo>
                    <a:pt x="5739422" y="2040636"/>
                  </a:lnTo>
                  <a:lnTo>
                    <a:pt x="5755424" y="2083841"/>
                  </a:lnTo>
                  <a:lnTo>
                    <a:pt x="5772683" y="2126411"/>
                  </a:lnTo>
                  <a:lnTo>
                    <a:pt x="5791162" y="2168347"/>
                  </a:lnTo>
                  <a:lnTo>
                    <a:pt x="5810859" y="2209609"/>
                  </a:lnTo>
                  <a:lnTo>
                    <a:pt x="5831738" y="2250186"/>
                  </a:lnTo>
                  <a:lnTo>
                    <a:pt x="5853773" y="2290038"/>
                  </a:lnTo>
                  <a:lnTo>
                    <a:pt x="5876950" y="2329167"/>
                  </a:lnTo>
                  <a:lnTo>
                    <a:pt x="5901245" y="2367521"/>
                  </a:lnTo>
                  <a:lnTo>
                    <a:pt x="5926633" y="2405113"/>
                  </a:lnTo>
                  <a:lnTo>
                    <a:pt x="5953099" y="2441879"/>
                  </a:lnTo>
                  <a:lnTo>
                    <a:pt x="5980608" y="2477833"/>
                  </a:lnTo>
                  <a:lnTo>
                    <a:pt x="6009144" y="2512949"/>
                  </a:lnTo>
                  <a:lnTo>
                    <a:pt x="6038697" y="2547175"/>
                  </a:lnTo>
                  <a:lnTo>
                    <a:pt x="6069215" y="2580513"/>
                  </a:lnTo>
                  <a:lnTo>
                    <a:pt x="6100711" y="2612948"/>
                  </a:lnTo>
                  <a:lnTo>
                    <a:pt x="6133135" y="2644432"/>
                  </a:lnTo>
                  <a:lnTo>
                    <a:pt x="6166472" y="2674963"/>
                  </a:lnTo>
                  <a:lnTo>
                    <a:pt x="6200711" y="2704503"/>
                  </a:lnTo>
                  <a:lnTo>
                    <a:pt x="6235814" y="2733040"/>
                  </a:lnTo>
                  <a:lnTo>
                    <a:pt x="6271768" y="2760561"/>
                  </a:lnTo>
                  <a:lnTo>
                    <a:pt x="6308547" y="2787015"/>
                  </a:lnTo>
                  <a:lnTo>
                    <a:pt x="6346126" y="2812402"/>
                  </a:lnTo>
                  <a:lnTo>
                    <a:pt x="6384493" y="2836697"/>
                  </a:lnTo>
                  <a:lnTo>
                    <a:pt x="6423609" y="2859875"/>
                  </a:lnTo>
                  <a:lnTo>
                    <a:pt x="6463474" y="2881922"/>
                  </a:lnTo>
                  <a:lnTo>
                    <a:pt x="6504038" y="2902801"/>
                  </a:lnTo>
                  <a:lnTo>
                    <a:pt x="6545300" y="2922486"/>
                  </a:lnTo>
                  <a:lnTo>
                    <a:pt x="6587236" y="2940977"/>
                  </a:lnTo>
                  <a:lnTo>
                    <a:pt x="6629819" y="2958223"/>
                  </a:lnTo>
                  <a:lnTo>
                    <a:pt x="6673012" y="2974225"/>
                  </a:lnTo>
                  <a:lnTo>
                    <a:pt x="6716827" y="2988957"/>
                  </a:lnTo>
                  <a:lnTo>
                    <a:pt x="6761200" y="3002394"/>
                  </a:lnTo>
                  <a:lnTo>
                    <a:pt x="6806146" y="3014510"/>
                  </a:lnTo>
                  <a:lnTo>
                    <a:pt x="6851624" y="3025279"/>
                  </a:lnTo>
                  <a:lnTo>
                    <a:pt x="6897611" y="3034690"/>
                  </a:lnTo>
                  <a:lnTo>
                    <a:pt x="6944080" y="3042716"/>
                  </a:lnTo>
                  <a:lnTo>
                    <a:pt x="6991032" y="3049333"/>
                  </a:lnTo>
                  <a:lnTo>
                    <a:pt x="7038416" y="3054515"/>
                  </a:lnTo>
                  <a:lnTo>
                    <a:pt x="7086232" y="3058249"/>
                  </a:lnTo>
                  <a:lnTo>
                    <a:pt x="7134441" y="3060496"/>
                  </a:lnTo>
                  <a:lnTo>
                    <a:pt x="7183031" y="3061258"/>
                  </a:lnTo>
                  <a:lnTo>
                    <a:pt x="7231621" y="3060496"/>
                  </a:lnTo>
                  <a:lnTo>
                    <a:pt x="7279830" y="3058249"/>
                  </a:lnTo>
                  <a:lnTo>
                    <a:pt x="7327633" y="3054515"/>
                  </a:lnTo>
                  <a:lnTo>
                    <a:pt x="7375030" y="3049333"/>
                  </a:lnTo>
                  <a:lnTo>
                    <a:pt x="7421969" y="3042716"/>
                  </a:lnTo>
                  <a:lnTo>
                    <a:pt x="7468451" y="3034690"/>
                  </a:lnTo>
                  <a:lnTo>
                    <a:pt x="7514437" y="3025279"/>
                  </a:lnTo>
                  <a:lnTo>
                    <a:pt x="7559916" y="3014510"/>
                  </a:lnTo>
                  <a:lnTo>
                    <a:pt x="7604849" y="3002394"/>
                  </a:lnTo>
                  <a:lnTo>
                    <a:pt x="7649235" y="2988957"/>
                  </a:lnTo>
                  <a:lnTo>
                    <a:pt x="7693038" y="2974225"/>
                  </a:lnTo>
                  <a:lnTo>
                    <a:pt x="7736243" y="2958223"/>
                  </a:lnTo>
                  <a:lnTo>
                    <a:pt x="7778826" y="2940977"/>
                  </a:lnTo>
                  <a:lnTo>
                    <a:pt x="7820749" y="2922486"/>
                  </a:lnTo>
                  <a:lnTo>
                    <a:pt x="7862011" y="2902801"/>
                  </a:lnTo>
                  <a:lnTo>
                    <a:pt x="7902588" y="2881922"/>
                  </a:lnTo>
                  <a:lnTo>
                    <a:pt x="7942440" y="2859875"/>
                  </a:lnTo>
                  <a:lnTo>
                    <a:pt x="7981569" y="2836697"/>
                  </a:lnTo>
                  <a:lnTo>
                    <a:pt x="8019936" y="2812402"/>
                  </a:lnTo>
                  <a:lnTo>
                    <a:pt x="8057515" y="2787015"/>
                  </a:lnTo>
                  <a:lnTo>
                    <a:pt x="8094294" y="2760561"/>
                  </a:lnTo>
                  <a:lnTo>
                    <a:pt x="8130248" y="2733040"/>
                  </a:lnTo>
                  <a:lnTo>
                    <a:pt x="8165351" y="2704503"/>
                  </a:lnTo>
                  <a:lnTo>
                    <a:pt x="8199590" y="2674963"/>
                  </a:lnTo>
                  <a:lnTo>
                    <a:pt x="8232927" y="2644432"/>
                  </a:lnTo>
                  <a:lnTo>
                    <a:pt x="8265350" y="2612948"/>
                  </a:lnTo>
                  <a:lnTo>
                    <a:pt x="8296834" y="2580513"/>
                  </a:lnTo>
                  <a:lnTo>
                    <a:pt x="8327364" y="2547175"/>
                  </a:lnTo>
                  <a:lnTo>
                    <a:pt x="8356905" y="2512949"/>
                  </a:lnTo>
                  <a:lnTo>
                    <a:pt x="8385454" y="2477833"/>
                  </a:lnTo>
                  <a:lnTo>
                    <a:pt x="8412962" y="2441879"/>
                  </a:lnTo>
                  <a:lnTo>
                    <a:pt x="8439429" y="2405113"/>
                  </a:lnTo>
                  <a:lnTo>
                    <a:pt x="8464817" y="2367521"/>
                  </a:lnTo>
                  <a:lnTo>
                    <a:pt x="8489112" y="2329167"/>
                  </a:lnTo>
                  <a:lnTo>
                    <a:pt x="8512289" y="2290038"/>
                  </a:lnTo>
                  <a:lnTo>
                    <a:pt x="8534324" y="2250186"/>
                  </a:lnTo>
                  <a:lnTo>
                    <a:pt x="8555203" y="2209609"/>
                  </a:lnTo>
                  <a:lnTo>
                    <a:pt x="8574888" y="2168347"/>
                  </a:lnTo>
                  <a:lnTo>
                    <a:pt x="8593379" y="2126411"/>
                  </a:lnTo>
                  <a:lnTo>
                    <a:pt x="8610638" y="2083841"/>
                  </a:lnTo>
                  <a:lnTo>
                    <a:pt x="8626640" y="2040636"/>
                  </a:lnTo>
                  <a:lnTo>
                    <a:pt x="8641372" y="1996833"/>
                  </a:lnTo>
                  <a:lnTo>
                    <a:pt x="8654796" y="1952447"/>
                  </a:lnTo>
                  <a:lnTo>
                    <a:pt x="8666912" y="1907501"/>
                  </a:lnTo>
                  <a:lnTo>
                    <a:pt x="8677694" y="1862035"/>
                  </a:lnTo>
                  <a:lnTo>
                    <a:pt x="8687105" y="1816049"/>
                  </a:lnTo>
                  <a:lnTo>
                    <a:pt x="8695118" y="1769567"/>
                  </a:lnTo>
                  <a:lnTo>
                    <a:pt x="8701735" y="1722628"/>
                  </a:lnTo>
                  <a:lnTo>
                    <a:pt x="8706917" y="1675231"/>
                  </a:lnTo>
                  <a:lnTo>
                    <a:pt x="8710651" y="1627428"/>
                  </a:lnTo>
                  <a:lnTo>
                    <a:pt x="8712911" y="1579206"/>
                  </a:lnTo>
                  <a:lnTo>
                    <a:pt x="8713660" y="1530616"/>
                  </a:lnTo>
                  <a:close/>
                </a:path>
              </a:pathLst>
            </a:custGeom>
            <a:solidFill>
              <a:srgbClr val="6D091E"/>
            </a:solidFill>
          </p:spPr>
          <p:txBody>
            <a:bodyPr wrap="square" lIns="0" tIns="0" rIns="0" bIns="0" rtlCol="0"/>
            <a:lstStyle/>
            <a:p>
              <a:endParaRPr/>
            </a:p>
          </p:txBody>
        </p:sp>
        <p:sp>
          <p:nvSpPr>
            <p:cNvPr id="15" name="object 15"/>
            <p:cNvSpPr/>
            <p:nvPr/>
          </p:nvSpPr>
          <p:spPr>
            <a:xfrm>
              <a:off x="7238732" y="3751935"/>
              <a:ext cx="3061335" cy="3061335"/>
            </a:xfrm>
            <a:custGeom>
              <a:avLst/>
              <a:gdLst/>
              <a:ahLst/>
              <a:cxnLst/>
              <a:rect l="l" t="t" r="r" b="b"/>
              <a:pathLst>
                <a:path w="3061334" h="3061334">
                  <a:moveTo>
                    <a:pt x="1530634" y="3061257"/>
                  </a:moveTo>
                  <a:lnTo>
                    <a:pt x="1579222" y="3060501"/>
                  </a:lnTo>
                  <a:lnTo>
                    <a:pt x="1627433" y="3058246"/>
                  </a:lnTo>
                  <a:lnTo>
                    <a:pt x="1675244" y="3054515"/>
                  </a:lnTo>
                  <a:lnTo>
                    <a:pt x="1722633" y="3049331"/>
                  </a:lnTo>
                  <a:lnTo>
                    <a:pt x="1769577" y="3042716"/>
                  </a:lnTo>
                  <a:lnTo>
                    <a:pt x="1816054" y="3034693"/>
                  </a:lnTo>
                  <a:lnTo>
                    <a:pt x="1862041" y="3025283"/>
                  </a:lnTo>
                  <a:lnTo>
                    <a:pt x="1907516" y="3014510"/>
                  </a:lnTo>
                  <a:lnTo>
                    <a:pt x="1952456" y="3002396"/>
                  </a:lnTo>
                  <a:lnTo>
                    <a:pt x="1996840" y="2988962"/>
                  </a:lnTo>
                  <a:lnTo>
                    <a:pt x="2040644" y="2974232"/>
                  </a:lnTo>
                  <a:lnTo>
                    <a:pt x="2083847" y="2958228"/>
                  </a:lnTo>
                  <a:lnTo>
                    <a:pt x="2126425" y="2940972"/>
                  </a:lnTo>
                  <a:lnTo>
                    <a:pt x="2168357" y="2922487"/>
                  </a:lnTo>
                  <a:lnTo>
                    <a:pt x="2209621" y="2902796"/>
                  </a:lnTo>
                  <a:lnTo>
                    <a:pt x="2250192" y="2881919"/>
                  </a:lnTo>
                  <a:lnTo>
                    <a:pt x="2290050" y="2859881"/>
                  </a:lnTo>
                  <a:lnTo>
                    <a:pt x="2329172" y="2836703"/>
                  </a:lnTo>
                  <a:lnTo>
                    <a:pt x="2367535" y="2812408"/>
                  </a:lnTo>
                  <a:lnTo>
                    <a:pt x="2405118" y="2787019"/>
                  </a:lnTo>
                  <a:lnTo>
                    <a:pt x="2441897" y="2760556"/>
                  </a:lnTo>
                  <a:lnTo>
                    <a:pt x="2477850" y="2733044"/>
                  </a:lnTo>
                  <a:lnTo>
                    <a:pt x="2512954" y="2704505"/>
                  </a:lnTo>
                  <a:lnTo>
                    <a:pt x="2547189" y="2674960"/>
                  </a:lnTo>
                  <a:lnTo>
                    <a:pt x="2580530" y="2644433"/>
                  </a:lnTo>
                  <a:lnTo>
                    <a:pt x="2612955" y="2612945"/>
                  </a:lnTo>
                  <a:lnTo>
                    <a:pt x="2644443" y="2580519"/>
                  </a:lnTo>
                  <a:lnTo>
                    <a:pt x="2674970" y="2547178"/>
                  </a:lnTo>
                  <a:lnTo>
                    <a:pt x="2704515" y="2512944"/>
                  </a:lnTo>
                  <a:lnTo>
                    <a:pt x="2733055" y="2477839"/>
                  </a:lnTo>
                  <a:lnTo>
                    <a:pt x="2760567" y="2441886"/>
                  </a:lnTo>
                  <a:lnTo>
                    <a:pt x="2787029" y="2405107"/>
                  </a:lnTo>
                  <a:lnTo>
                    <a:pt x="2812419" y="2367525"/>
                  </a:lnTo>
                  <a:lnTo>
                    <a:pt x="2836714" y="2329162"/>
                  </a:lnTo>
                  <a:lnTo>
                    <a:pt x="2859892" y="2290040"/>
                  </a:lnTo>
                  <a:lnTo>
                    <a:pt x="2881930" y="2250182"/>
                  </a:lnTo>
                  <a:lnTo>
                    <a:pt x="2902806" y="2209610"/>
                  </a:lnTo>
                  <a:lnTo>
                    <a:pt x="2922498" y="2168347"/>
                  </a:lnTo>
                  <a:lnTo>
                    <a:pt x="2940983" y="2126415"/>
                  </a:lnTo>
                  <a:lnTo>
                    <a:pt x="2958238" y="2083836"/>
                  </a:lnTo>
                  <a:lnTo>
                    <a:pt x="2974243" y="2040634"/>
                  </a:lnTo>
                  <a:lnTo>
                    <a:pt x="2988972" y="1996829"/>
                  </a:lnTo>
                  <a:lnTo>
                    <a:pt x="3002406" y="1952446"/>
                  </a:lnTo>
                  <a:lnTo>
                    <a:pt x="3014521" y="1907505"/>
                  </a:lnTo>
                  <a:lnTo>
                    <a:pt x="3025294" y="1862030"/>
                  </a:lnTo>
                  <a:lnTo>
                    <a:pt x="3034703" y="1816043"/>
                  </a:lnTo>
                  <a:lnTo>
                    <a:pt x="3042727" y="1769566"/>
                  </a:lnTo>
                  <a:lnTo>
                    <a:pt x="3049342" y="1722623"/>
                  </a:lnTo>
                  <a:lnTo>
                    <a:pt x="3054526" y="1675234"/>
                  </a:lnTo>
                  <a:lnTo>
                    <a:pt x="3058256" y="1627423"/>
                  </a:lnTo>
                  <a:lnTo>
                    <a:pt x="3060511" y="1579212"/>
                  </a:lnTo>
                  <a:lnTo>
                    <a:pt x="3061268" y="1530623"/>
                  </a:lnTo>
                  <a:lnTo>
                    <a:pt x="3060511" y="1482035"/>
                  </a:lnTo>
                  <a:lnTo>
                    <a:pt x="3058256" y="1433824"/>
                  </a:lnTo>
                  <a:lnTo>
                    <a:pt x="3054526" y="1386014"/>
                  </a:lnTo>
                  <a:lnTo>
                    <a:pt x="3049342" y="1338626"/>
                  </a:lnTo>
                  <a:lnTo>
                    <a:pt x="3042727" y="1291682"/>
                  </a:lnTo>
                  <a:lnTo>
                    <a:pt x="3034703" y="1245206"/>
                  </a:lnTo>
                  <a:lnTo>
                    <a:pt x="3025294" y="1199220"/>
                  </a:lnTo>
                  <a:lnTo>
                    <a:pt x="3014521" y="1153745"/>
                  </a:lnTo>
                  <a:lnTo>
                    <a:pt x="3002406" y="1108805"/>
                  </a:lnTo>
                  <a:lnTo>
                    <a:pt x="2988972" y="1064422"/>
                  </a:lnTo>
                  <a:lnTo>
                    <a:pt x="2974243" y="1020618"/>
                  </a:lnTo>
                  <a:lnTo>
                    <a:pt x="2958238" y="977415"/>
                  </a:lnTo>
                  <a:lnTo>
                    <a:pt x="2940983" y="934837"/>
                  </a:lnTo>
                  <a:lnTo>
                    <a:pt x="2922498" y="892905"/>
                  </a:lnTo>
                  <a:lnTo>
                    <a:pt x="2902806" y="851643"/>
                  </a:lnTo>
                  <a:lnTo>
                    <a:pt x="2881930" y="811071"/>
                  </a:lnTo>
                  <a:lnTo>
                    <a:pt x="2859892" y="771213"/>
                  </a:lnTo>
                  <a:lnTo>
                    <a:pt x="2836714" y="732092"/>
                  </a:lnTo>
                  <a:lnTo>
                    <a:pt x="2812419" y="693729"/>
                  </a:lnTo>
                  <a:lnTo>
                    <a:pt x="2787029" y="656147"/>
                  </a:lnTo>
                  <a:lnTo>
                    <a:pt x="2760567" y="619368"/>
                  </a:lnTo>
                  <a:lnTo>
                    <a:pt x="2733055" y="583415"/>
                  </a:lnTo>
                  <a:lnTo>
                    <a:pt x="2704515" y="548311"/>
                  </a:lnTo>
                  <a:lnTo>
                    <a:pt x="2674970" y="514077"/>
                  </a:lnTo>
                  <a:lnTo>
                    <a:pt x="2644443" y="480736"/>
                  </a:lnTo>
                  <a:lnTo>
                    <a:pt x="2612955" y="448310"/>
                  </a:lnTo>
                  <a:lnTo>
                    <a:pt x="2580530" y="416823"/>
                  </a:lnTo>
                  <a:lnTo>
                    <a:pt x="2547189" y="386296"/>
                  </a:lnTo>
                  <a:lnTo>
                    <a:pt x="2512954" y="356751"/>
                  </a:lnTo>
                  <a:lnTo>
                    <a:pt x="2477850" y="328211"/>
                  </a:lnTo>
                  <a:lnTo>
                    <a:pt x="2441897" y="300699"/>
                  </a:lnTo>
                  <a:lnTo>
                    <a:pt x="2405118" y="274237"/>
                  </a:lnTo>
                  <a:lnTo>
                    <a:pt x="2367535" y="248848"/>
                  </a:lnTo>
                  <a:lnTo>
                    <a:pt x="2329172" y="224553"/>
                  </a:lnTo>
                  <a:lnTo>
                    <a:pt x="2290050" y="201375"/>
                  </a:lnTo>
                  <a:lnTo>
                    <a:pt x="2250192" y="179337"/>
                  </a:lnTo>
                  <a:lnTo>
                    <a:pt x="2209621" y="158461"/>
                  </a:lnTo>
                  <a:lnTo>
                    <a:pt x="2168357" y="138769"/>
                  </a:lnTo>
                  <a:lnTo>
                    <a:pt x="2126425" y="120284"/>
                  </a:lnTo>
                  <a:lnTo>
                    <a:pt x="2083847" y="103028"/>
                  </a:lnTo>
                  <a:lnTo>
                    <a:pt x="2040644" y="87024"/>
                  </a:lnTo>
                  <a:lnTo>
                    <a:pt x="1996840" y="72294"/>
                  </a:lnTo>
                  <a:lnTo>
                    <a:pt x="1952456" y="58861"/>
                  </a:lnTo>
                  <a:lnTo>
                    <a:pt x="1907516" y="46746"/>
                  </a:lnTo>
                  <a:lnTo>
                    <a:pt x="1862041" y="35973"/>
                  </a:lnTo>
                  <a:lnTo>
                    <a:pt x="1816054" y="26564"/>
                  </a:lnTo>
                  <a:lnTo>
                    <a:pt x="1769577" y="18540"/>
                  </a:lnTo>
                  <a:lnTo>
                    <a:pt x="1722633" y="11925"/>
                  </a:lnTo>
                  <a:lnTo>
                    <a:pt x="1675244" y="6741"/>
                  </a:lnTo>
                  <a:lnTo>
                    <a:pt x="1627433" y="3011"/>
                  </a:lnTo>
                  <a:lnTo>
                    <a:pt x="1579222" y="756"/>
                  </a:lnTo>
                  <a:lnTo>
                    <a:pt x="1530634" y="0"/>
                  </a:lnTo>
                  <a:lnTo>
                    <a:pt x="1482045" y="756"/>
                  </a:lnTo>
                  <a:lnTo>
                    <a:pt x="1433834" y="3011"/>
                  </a:lnTo>
                  <a:lnTo>
                    <a:pt x="1386023" y="6741"/>
                  </a:lnTo>
                  <a:lnTo>
                    <a:pt x="1338634" y="11925"/>
                  </a:lnTo>
                  <a:lnTo>
                    <a:pt x="1291690" y="18540"/>
                  </a:lnTo>
                  <a:lnTo>
                    <a:pt x="1245213" y="26564"/>
                  </a:lnTo>
                  <a:lnTo>
                    <a:pt x="1199226" y="35973"/>
                  </a:lnTo>
                  <a:lnTo>
                    <a:pt x="1153751" y="46746"/>
                  </a:lnTo>
                  <a:lnTo>
                    <a:pt x="1108811" y="58861"/>
                  </a:lnTo>
                  <a:lnTo>
                    <a:pt x="1064427" y="72294"/>
                  </a:lnTo>
                  <a:lnTo>
                    <a:pt x="1020623" y="87024"/>
                  </a:lnTo>
                  <a:lnTo>
                    <a:pt x="977420" y="103028"/>
                  </a:lnTo>
                  <a:lnTo>
                    <a:pt x="934842" y="120284"/>
                  </a:lnTo>
                  <a:lnTo>
                    <a:pt x="892910" y="138769"/>
                  </a:lnTo>
                  <a:lnTo>
                    <a:pt x="851646" y="158461"/>
                  </a:lnTo>
                  <a:lnTo>
                    <a:pt x="811075" y="179337"/>
                  </a:lnTo>
                  <a:lnTo>
                    <a:pt x="771217" y="201375"/>
                  </a:lnTo>
                  <a:lnTo>
                    <a:pt x="732095" y="224553"/>
                  </a:lnTo>
                  <a:lnTo>
                    <a:pt x="693732" y="248848"/>
                  </a:lnTo>
                  <a:lnTo>
                    <a:pt x="656149" y="274237"/>
                  </a:lnTo>
                  <a:lnTo>
                    <a:pt x="619370" y="300699"/>
                  </a:lnTo>
                  <a:lnTo>
                    <a:pt x="583417" y="328211"/>
                  </a:lnTo>
                  <a:lnTo>
                    <a:pt x="548313" y="356751"/>
                  </a:lnTo>
                  <a:lnTo>
                    <a:pt x="514078" y="386296"/>
                  </a:lnTo>
                  <a:lnTo>
                    <a:pt x="480737" y="416823"/>
                  </a:lnTo>
                  <a:lnTo>
                    <a:pt x="448312" y="448310"/>
                  </a:lnTo>
                  <a:lnTo>
                    <a:pt x="416824" y="480736"/>
                  </a:lnTo>
                  <a:lnTo>
                    <a:pt x="386297" y="514077"/>
                  </a:lnTo>
                  <a:lnTo>
                    <a:pt x="356752" y="548311"/>
                  </a:lnTo>
                  <a:lnTo>
                    <a:pt x="328212" y="583415"/>
                  </a:lnTo>
                  <a:lnTo>
                    <a:pt x="300700" y="619368"/>
                  </a:lnTo>
                  <a:lnTo>
                    <a:pt x="274238" y="656147"/>
                  </a:lnTo>
                  <a:lnTo>
                    <a:pt x="248848" y="693729"/>
                  </a:lnTo>
                  <a:lnTo>
                    <a:pt x="224553" y="732092"/>
                  </a:lnTo>
                  <a:lnTo>
                    <a:pt x="201375" y="771213"/>
                  </a:lnTo>
                  <a:lnTo>
                    <a:pt x="179337" y="811071"/>
                  </a:lnTo>
                  <a:lnTo>
                    <a:pt x="158461" y="851643"/>
                  </a:lnTo>
                  <a:lnTo>
                    <a:pt x="138769" y="892905"/>
                  </a:lnTo>
                  <a:lnTo>
                    <a:pt x="120284" y="934837"/>
                  </a:lnTo>
                  <a:lnTo>
                    <a:pt x="103029" y="977415"/>
                  </a:lnTo>
                  <a:lnTo>
                    <a:pt x="87025" y="1020618"/>
                  </a:lnTo>
                  <a:lnTo>
                    <a:pt x="72295" y="1064422"/>
                  </a:lnTo>
                  <a:lnTo>
                    <a:pt x="58861" y="1108805"/>
                  </a:lnTo>
                  <a:lnTo>
                    <a:pt x="46746" y="1153745"/>
                  </a:lnTo>
                  <a:lnTo>
                    <a:pt x="35973" y="1199220"/>
                  </a:lnTo>
                  <a:lnTo>
                    <a:pt x="26564" y="1245206"/>
                  </a:lnTo>
                  <a:lnTo>
                    <a:pt x="18540" y="1291682"/>
                  </a:lnTo>
                  <a:lnTo>
                    <a:pt x="11925" y="1338626"/>
                  </a:lnTo>
                  <a:lnTo>
                    <a:pt x="6741" y="1386014"/>
                  </a:lnTo>
                  <a:lnTo>
                    <a:pt x="3011" y="1433824"/>
                  </a:lnTo>
                  <a:lnTo>
                    <a:pt x="756" y="1482035"/>
                  </a:lnTo>
                  <a:lnTo>
                    <a:pt x="0" y="1530623"/>
                  </a:lnTo>
                  <a:lnTo>
                    <a:pt x="756" y="1579212"/>
                  </a:lnTo>
                  <a:lnTo>
                    <a:pt x="3011" y="1627423"/>
                  </a:lnTo>
                  <a:lnTo>
                    <a:pt x="6741" y="1675234"/>
                  </a:lnTo>
                  <a:lnTo>
                    <a:pt x="11925" y="1722623"/>
                  </a:lnTo>
                  <a:lnTo>
                    <a:pt x="18540" y="1769566"/>
                  </a:lnTo>
                  <a:lnTo>
                    <a:pt x="26564" y="1816043"/>
                  </a:lnTo>
                  <a:lnTo>
                    <a:pt x="35973" y="1862030"/>
                  </a:lnTo>
                  <a:lnTo>
                    <a:pt x="46746" y="1907505"/>
                  </a:lnTo>
                  <a:lnTo>
                    <a:pt x="58861" y="1952446"/>
                  </a:lnTo>
                  <a:lnTo>
                    <a:pt x="72295" y="1996829"/>
                  </a:lnTo>
                  <a:lnTo>
                    <a:pt x="87025" y="2040634"/>
                  </a:lnTo>
                  <a:lnTo>
                    <a:pt x="103029" y="2083836"/>
                  </a:lnTo>
                  <a:lnTo>
                    <a:pt x="120284" y="2126415"/>
                  </a:lnTo>
                  <a:lnTo>
                    <a:pt x="138769" y="2168347"/>
                  </a:lnTo>
                  <a:lnTo>
                    <a:pt x="158461" y="2209610"/>
                  </a:lnTo>
                  <a:lnTo>
                    <a:pt x="179337" y="2250182"/>
                  </a:lnTo>
                  <a:lnTo>
                    <a:pt x="201375" y="2290040"/>
                  </a:lnTo>
                  <a:lnTo>
                    <a:pt x="224553" y="2329162"/>
                  </a:lnTo>
                  <a:lnTo>
                    <a:pt x="248848" y="2367525"/>
                  </a:lnTo>
                  <a:lnTo>
                    <a:pt x="274238" y="2405107"/>
                  </a:lnTo>
                  <a:lnTo>
                    <a:pt x="300700" y="2441886"/>
                  </a:lnTo>
                  <a:lnTo>
                    <a:pt x="328212" y="2477839"/>
                  </a:lnTo>
                  <a:lnTo>
                    <a:pt x="356752" y="2512944"/>
                  </a:lnTo>
                  <a:lnTo>
                    <a:pt x="386297" y="2547178"/>
                  </a:lnTo>
                  <a:lnTo>
                    <a:pt x="416824" y="2580519"/>
                  </a:lnTo>
                  <a:lnTo>
                    <a:pt x="448312" y="2612945"/>
                  </a:lnTo>
                  <a:lnTo>
                    <a:pt x="480737" y="2644433"/>
                  </a:lnTo>
                  <a:lnTo>
                    <a:pt x="514078" y="2674960"/>
                  </a:lnTo>
                  <a:lnTo>
                    <a:pt x="548313" y="2704505"/>
                  </a:lnTo>
                  <a:lnTo>
                    <a:pt x="583417" y="2733044"/>
                  </a:lnTo>
                  <a:lnTo>
                    <a:pt x="619370" y="2760556"/>
                  </a:lnTo>
                  <a:lnTo>
                    <a:pt x="656149" y="2787019"/>
                  </a:lnTo>
                  <a:lnTo>
                    <a:pt x="693732" y="2812408"/>
                  </a:lnTo>
                  <a:lnTo>
                    <a:pt x="732095" y="2836703"/>
                  </a:lnTo>
                  <a:lnTo>
                    <a:pt x="771217" y="2859881"/>
                  </a:lnTo>
                  <a:lnTo>
                    <a:pt x="811075" y="2881919"/>
                  </a:lnTo>
                  <a:lnTo>
                    <a:pt x="851646" y="2902796"/>
                  </a:lnTo>
                  <a:lnTo>
                    <a:pt x="892910" y="2922487"/>
                  </a:lnTo>
                  <a:lnTo>
                    <a:pt x="934842" y="2940972"/>
                  </a:lnTo>
                  <a:lnTo>
                    <a:pt x="977420" y="2958228"/>
                  </a:lnTo>
                  <a:lnTo>
                    <a:pt x="1020623" y="2974232"/>
                  </a:lnTo>
                  <a:lnTo>
                    <a:pt x="1064427" y="2988962"/>
                  </a:lnTo>
                  <a:lnTo>
                    <a:pt x="1108811" y="3002396"/>
                  </a:lnTo>
                  <a:lnTo>
                    <a:pt x="1153751" y="3014510"/>
                  </a:lnTo>
                  <a:lnTo>
                    <a:pt x="1199226" y="3025283"/>
                  </a:lnTo>
                  <a:lnTo>
                    <a:pt x="1245213" y="3034693"/>
                  </a:lnTo>
                  <a:lnTo>
                    <a:pt x="1291690" y="3042716"/>
                  </a:lnTo>
                  <a:lnTo>
                    <a:pt x="1338634" y="3049331"/>
                  </a:lnTo>
                  <a:lnTo>
                    <a:pt x="1386023" y="3054515"/>
                  </a:lnTo>
                  <a:lnTo>
                    <a:pt x="1433834" y="3058246"/>
                  </a:lnTo>
                  <a:lnTo>
                    <a:pt x="1482045" y="3060501"/>
                  </a:lnTo>
                  <a:lnTo>
                    <a:pt x="1530634" y="3061257"/>
                  </a:lnTo>
                  <a:close/>
                </a:path>
              </a:pathLst>
            </a:custGeom>
            <a:ln w="48595">
              <a:solidFill>
                <a:srgbClr val="FFFFFF"/>
              </a:solidFill>
            </a:ln>
          </p:spPr>
          <p:txBody>
            <a:bodyPr wrap="square" lIns="0" tIns="0" rIns="0" bIns="0" rtlCol="0"/>
            <a:lstStyle/>
            <a:p>
              <a:endParaRPr/>
            </a:p>
          </p:txBody>
        </p:sp>
        <p:sp>
          <p:nvSpPr>
            <p:cNvPr id="16" name="object 16"/>
            <p:cNvSpPr/>
            <p:nvPr/>
          </p:nvSpPr>
          <p:spPr>
            <a:xfrm>
              <a:off x="7920580" y="4368987"/>
              <a:ext cx="1697989" cy="1828800"/>
            </a:xfrm>
            <a:custGeom>
              <a:avLst/>
              <a:gdLst/>
              <a:ahLst/>
              <a:cxnLst/>
              <a:rect l="l" t="t" r="r" b="b"/>
              <a:pathLst>
                <a:path w="1697990" h="1828800">
                  <a:moveTo>
                    <a:pt x="255941" y="723900"/>
                  </a:moveTo>
                  <a:lnTo>
                    <a:pt x="116106" y="723900"/>
                  </a:lnTo>
                  <a:lnTo>
                    <a:pt x="108331" y="736600"/>
                  </a:lnTo>
                  <a:lnTo>
                    <a:pt x="101985" y="736600"/>
                  </a:lnTo>
                  <a:lnTo>
                    <a:pt x="97364" y="749300"/>
                  </a:lnTo>
                  <a:lnTo>
                    <a:pt x="94583" y="762000"/>
                  </a:lnTo>
                  <a:lnTo>
                    <a:pt x="93756" y="774700"/>
                  </a:lnTo>
                  <a:lnTo>
                    <a:pt x="94931" y="812800"/>
                  </a:lnTo>
                  <a:lnTo>
                    <a:pt x="96822" y="863600"/>
                  </a:lnTo>
                  <a:lnTo>
                    <a:pt x="99403" y="914400"/>
                  </a:lnTo>
                  <a:lnTo>
                    <a:pt x="102646" y="965200"/>
                  </a:lnTo>
                  <a:lnTo>
                    <a:pt x="61242" y="990600"/>
                  </a:lnTo>
                  <a:lnTo>
                    <a:pt x="28776" y="1028700"/>
                  </a:lnTo>
                  <a:lnTo>
                    <a:pt x="7583" y="1066800"/>
                  </a:lnTo>
                  <a:lnTo>
                    <a:pt x="0" y="1117600"/>
                  </a:lnTo>
                  <a:lnTo>
                    <a:pt x="6470" y="1155700"/>
                  </a:lnTo>
                  <a:lnTo>
                    <a:pt x="24664" y="1206500"/>
                  </a:lnTo>
                  <a:lnTo>
                    <a:pt x="52754" y="1231900"/>
                  </a:lnTo>
                  <a:lnTo>
                    <a:pt x="88913" y="1257300"/>
                  </a:lnTo>
                  <a:lnTo>
                    <a:pt x="131315" y="1282700"/>
                  </a:lnTo>
                  <a:lnTo>
                    <a:pt x="141471" y="1358900"/>
                  </a:lnTo>
                  <a:lnTo>
                    <a:pt x="150083" y="1435100"/>
                  </a:lnTo>
                  <a:lnTo>
                    <a:pt x="156077" y="1473200"/>
                  </a:lnTo>
                  <a:lnTo>
                    <a:pt x="158382" y="1498600"/>
                  </a:lnTo>
                  <a:lnTo>
                    <a:pt x="163011" y="1511300"/>
                  </a:lnTo>
                  <a:lnTo>
                    <a:pt x="171802" y="1524000"/>
                  </a:lnTo>
                  <a:lnTo>
                    <a:pt x="183963" y="1524000"/>
                  </a:lnTo>
                  <a:lnTo>
                    <a:pt x="198705" y="1536700"/>
                  </a:lnTo>
                  <a:lnTo>
                    <a:pt x="218816" y="1536700"/>
                  </a:lnTo>
                  <a:lnTo>
                    <a:pt x="241731" y="1549400"/>
                  </a:lnTo>
                  <a:lnTo>
                    <a:pt x="272173" y="1549400"/>
                  </a:lnTo>
                  <a:lnTo>
                    <a:pt x="309359" y="1562100"/>
                  </a:lnTo>
                  <a:lnTo>
                    <a:pt x="352504" y="1574800"/>
                  </a:lnTo>
                  <a:lnTo>
                    <a:pt x="400824" y="1600200"/>
                  </a:lnTo>
                  <a:lnTo>
                    <a:pt x="453534" y="1612900"/>
                  </a:lnTo>
                  <a:lnTo>
                    <a:pt x="509850" y="1638300"/>
                  </a:lnTo>
                  <a:lnTo>
                    <a:pt x="568989" y="1663700"/>
                  </a:lnTo>
                  <a:lnTo>
                    <a:pt x="630165" y="1701800"/>
                  </a:lnTo>
                  <a:lnTo>
                    <a:pt x="755495" y="1778000"/>
                  </a:lnTo>
                  <a:lnTo>
                    <a:pt x="818079" y="1828800"/>
                  </a:lnTo>
                  <a:lnTo>
                    <a:pt x="880182" y="1828800"/>
                  </a:lnTo>
                  <a:lnTo>
                    <a:pt x="942410" y="1778000"/>
                  </a:lnTo>
                  <a:lnTo>
                    <a:pt x="1067167" y="1701800"/>
                  </a:lnTo>
                  <a:lnTo>
                    <a:pt x="1087484" y="1689100"/>
                  </a:lnTo>
                  <a:lnTo>
                    <a:pt x="799200" y="1689100"/>
                  </a:lnTo>
                  <a:lnTo>
                    <a:pt x="684672" y="1612900"/>
                  </a:lnTo>
                  <a:lnTo>
                    <a:pt x="628666" y="1587500"/>
                  </a:lnTo>
                  <a:lnTo>
                    <a:pt x="574161" y="1562100"/>
                  </a:lnTo>
                  <a:lnTo>
                    <a:pt x="521655" y="1536700"/>
                  </a:lnTo>
                  <a:lnTo>
                    <a:pt x="471645" y="1511300"/>
                  </a:lnTo>
                  <a:lnTo>
                    <a:pt x="424627" y="1498600"/>
                  </a:lnTo>
                  <a:lnTo>
                    <a:pt x="381100" y="1485900"/>
                  </a:lnTo>
                  <a:lnTo>
                    <a:pt x="341560" y="1473200"/>
                  </a:lnTo>
                  <a:lnTo>
                    <a:pt x="306504" y="1460500"/>
                  </a:lnTo>
                  <a:lnTo>
                    <a:pt x="276430" y="1447800"/>
                  </a:lnTo>
                  <a:lnTo>
                    <a:pt x="251835" y="1447800"/>
                  </a:lnTo>
                  <a:lnTo>
                    <a:pt x="247567" y="1409700"/>
                  </a:lnTo>
                  <a:lnTo>
                    <a:pt x="242322" y="1371600"/>
                  </a:lnTo>
                  <a:lnTo>
                    <a:pt x="236362" y="1320800"/>
                  </a:lnTo>
                  <a:lnTo>
                    <a:pt x="229951" y="1270000"/>
                  </a:lnTo>
                  <a:lnTo>
                    <a:pt x="270058" y="1244600"/>
                  </a:lnTo>
                  <a:lnTo>
                    <a:pt x="301439" y="1206500"/>
                  </a:lnTo>
                  <a:lnTo>
                    <a:pt x="315071" y="1181100"/>
                  </a:lnTo>
                  <a:lnTo>
                    <a:pt x="139151" y="1181100"/>
                  </a:lnTo>
                  <a:lnTo>
                    <a:pt x="118353" y="1155700"/>
                  </a:lnTo>
                  <a:lnTo>
                    <a:pt x="104319" y="1143000"/>
                  </a:lnTo>
                  <a:lnTo>
                    <a:pt x="99169" y="1117600"/>
                  </a:lnTo>
                  <a:lnTo>
                    <a:pt x="104319" y="1092200"/>
                  </a:lnTo>
                  <a:lnTo>
                    <a:pt x="118353" y="1066800"/>
                  </a:lnTo>
                  <a:lnTo>
                    <a:pt x="139151" y="1054100"/>
                  </a:lnTo>
                  <a:lnTo>
                    <a:pt x="317035" y="1054100"/>
                  </a:lnTo>
                  <a:lnTo>
                    <a:pt x="305264" y="1028700"/>
                  </a:lnTo>
                  <a:lnTo>
                    <a:pt x="277970" y="990600"/>
                  </a:lnTo>
                  <a:lnTo>
                    <a:pt x="242784" y="965200"/>
                  </a:lnTo>
                  <a:lnTo>
                    <a:pt x="201449" y="952500"/>
                  </a:lnTo>
                  <a:lnTo>
                    <a:pt x="199197" y="914400"/>
                  </a:lnTo>
                  <a:lnTo>
                    <a:pt x="197255" y="889000"/>
                  </a:lnTo>
                  <a:lnTo>
                    <a:pt x="195636" y="850900"/>
                  </a:lnTo>
                  <a:lnTo>
                    <a:pt x="194350" y="825500"/>
                  </a:lnTo>
                  <a:lnTo>
                    <a:pt x="637231" y="825500"/>
                  </a:lnTo>
                  <a:lnTo>
                    <a:pt x="574432" y="800100"/>
                  </a:lnTo>
                  <a:lnTo>
                    <a:pt x="614800" y="787400"/>
                  </a:lnTo>
                  <a:lnTo>
                    <a:pt x="657824" y="762000"/>
                  </a:lnTo>
                  <a:lnTo>
                    <a:pt x="459263" y="762000"/>
                  </a:lnTo>
                  <a:lnTo>
                    <a:pt x="411174" y="749300"/>
                  </a:lnTo>
                  <a:lnTo>
                    <a:pt x="361184" y="749300"/>
                  </a:lnTo>
                  <a:lnTo>
                    <a:pt x="255941" y="723900"/>
                  </a:lnTo>
                  <a:close/>
                </a:path>
                <a:path w="1697990" h="1828800">
                  <a:moveTo>
                    <a:pt x="637231" y="825500"/>
                  </a:moveTo>
                  <a:lnTo>
                    <a:pt x="262351" y="825500"/>
                  </a:lnTo>
                  <a:lnTo>
                    <a:pt x="390514" y="850900"/>
                  </a:lnTo>
                  <a:lnTo>
                    <a:pt x="450096" y="863600"/>
                  </a:lnTo>
                  <a:lnTo>
                    <a:pt x="506292" y="889000"/>
                  </a:lnTo>
                  <a:lnTo>
                    <a:pt x="558812" y="901700"/>
                  </a:lnTo>
                  <a:lnTo>
                    <a:pt x="607367" y="927100"/>
                  </a:lnTo>
                  <a:lnTo>
                    <a:pt x="651667" y="952500"/>
                  </a:lnTo>
                  <a:lnTo>
                    <a:pt x="691422" y="965200"/>
                  </a:lnTo>
                  <a:lnTo>
                    <a:pt x="726343" y="990600"/>
                  </a:lnTo>
                  <a:lnTo>
                    <a:pt x="756139" y="1003300"/>
                  </a:lnTo>
                  <a:lnTo>
                    <a:pt x="780521" y="1016000"/>
                  </a:lnTo>
                  <a:lnTo>
                    <a:pt x="799200" y="1028700"/>
                  </a:lnTo>
                  <a:lnTo>
                    <a:pt x="799200" y="1689100"/>
                  </a:lnTo>
                  <a:lnTo>
                    <a:pt x="898360" y="1689100"/>
                  </a:lnTo>
                  <a:lnTo>
                    <a:pt x="898360" y="1028700"/>
                  </a:lnTo>
                  <a:lnTo>
                    <a:pt x="917000" y="1016000"/>
                  </a:lnTo>
                  <a:lnTo>
                    <a:pt x="941328" y="1003300"/>
                  </a:lnTo>
                  <a:lnTo>
                    <a:pt x="971062" y="990600"/>
                  </a:lnTo>
                  <a:lnTo>
                    <a:pt x="1005916" y="965200"/>
                  </a:lnTo>
                  <a:lnTo>
                    <a:pt x="1045607" y="952500"/>
                  </a:lnTo>
                  <a:lnTo>
                    <a:pt x="1067729" y="939800"/>
                  </a:lnTo>
                  <a:lnTo>
                    <a:pt x="848780" y="939800"/>
                  </a:lnTo>
                  <a:lnTo>
                    <a:pt x="821599" y="927100"/>
                  </a:lnTo>
                  <a:lnTo>
                    <a:pt x="786413" y="901700"/>
                  </a:lnTo>
                  <a:lnTo>
                    <a:pt x="743663" y="876300"/>
                  </a:lnTo>
                  <a:lnTo>
                    <a:pt x="693788" y="850900"/>
                  </a:lnTo>
                  <a:lnTo>
                    <a:pt x="637231" y="825500"/>
                  </a:lnTo>
                  <a:close/>
                </a:path>
                <a:path w="1697990" h="1828800">
                  <a:moveTo>
                    <a:pt x="1602166" y="825500"/>
                  </a:moveTo>
                  <a:lnTo>
                    <a:pt x="1503221" y="825500"/>
                  </a:lnTo>
                  <a:lnTo>
                    <a:pt x="1501935" y="850900"/>
                  </a:lnTo>
                  <a:lnTo>
                    <a:pt x="1500315" y="889000"/>
                  </a:lnTo>
                  <a:lnTo>
                    <a:pt x="1498373" y="914400"/>
                  </a:lnTo>
                  <a:lnTo>
                    <a:pt x="1496121" y="952500"/>
                  </a:lnTo>
                  <a:lnTo>
                    <a:pt x="1454793" y="965200"/>
                  </a:lnTo>
                  <a:lnTo>
                    <a:pt x="1419612" y="990600"/>
                  </a:lnTo>
                  <a:lnTo>
                    <a:pt x="1392323" y="1028700"/>
                  </a:lnTo>
                  <a:lnTo>
                    <a:pt x="1374670" y="1066800"/>
                  </a:lnTo>
                  <a:lnTo>
                    <a:pt x="1368398" y="1117600"/>
                  </a:lnTo>
                  <a:lnTo>
                    <a:pt x="1375703" y="1168400"/>
                  </a:lnTo>
                  <a:lnTo>
                    <a:pt x="1396147" y="1206500"/>
                  </a:lnTo>
                  <a:lnTo>
                    <a:pt x="1427525" y="1244600"/>
                  </a:lnTo>
                  <a:lnTo>
                    <a:pt x="1467630" y="1270000"/>
                  </a:lnTo>
                  <a:lnTo>
                    <a:pt x="1461259" y="1320800"/>
                  </a:lnTo>
                  <a:lnTo>
                    <a:pt x="1455333" y="1371600"/>
                  </a:lnTo>
                  <a:lnTo>
                    <a:pt x="1450109" y="1409700"/>
                  </a:lnTo>
                  <a:lnTo>
                    <a:pt x="1445840" y="1447800"/>
                  </a:lnTo>
                  <a:lnTo>
                    <a:pt x="1421031" y="1447800"/>
                  </a:lnTo>
                  <a:lnTo>
                    <a:pt x="1390795" y="1460500"/>
                  </a:lnTo>
                  <a:lnTo>
                    <a:pt x="1355624" y="1460500"/>
                  </a:lnTo>
                  <a:lnTo>
                    <a:pt x="1316012" y="1473200"/>
                  </a:lnTo>
                  <a:lnTo>
                    <a:pt x="1272451" y="1498600"/>
                  </a:lnTo>
                  <a:lnTo>
                    <a:pt x="1225435" y="1511300"/>
                  </a:lnTo>
                  <a:lnTo>
                    <a:pt x="1175455" y="1536700"/>
                  </a:lnTo>
                  <a:lnTo>
                    <a:pt x="1123005" y="1549400"/>
                  </a:lnTo>
                  <a:lnTo>
                    <a:pt x="1068578" y="1587500"/>
                  </a:lnTo>
                  <a:lnTo>
                    <a:pt x="1012666" y="1612900"/>
                  </a:lnTo>
                  <a:lnTo>
                    <a:pt x="898360" y="1689100"/>
                  </a:lnTo>
                  <a:lnTo>
                    <a:pt x="1087484" y="1689100"/>
                  </a:lnTo>
                  <a:lnTo>
                    <a:pt x="1128120" y="1663700"/>
                  </a:lnTo>
                  <a:lnTo>
                    <a:pt x="1187072" y="1638300"/>
                  </a:lnTo>
                  <a:lnTo>
                    <a:pt x="1243236" y="1612900"/>
                  </a:lnTo>
                  <a:lnTo>
                    <a:pt x="1295824" y="1587500"/>
                  </a:lnTo>
                  <a:lnTo>
                    <a:pt x="1344048" y="1574800"/>
                  </a:lnTo>
                  <a:lnTo>
                    <a:pt x="1387121" y="1562100"/>
                  </a:lnTo>
                  <a:lnTo>
                    <a:pt x="1424254" y="1549400"/>
                  </a:lnTo>
                  <a:lnTo>
                    <a:pt x="1454660" y="1549400"/>
                  </a:lnTo>
                  <a:lnTo>
                    <a:pt x="1477552" y="1536700"/>
                  </a:lnTo>
                  <a:lnTo>
                    <a:pt x="1497640" y="1536700"/>
                  </a:lnTo>
                  <a:lnTo>
                    <a:pt x="1512794" y="1524000"/>
                  </a:lnTo>
                  <a:lnTo>
                    <a:pt x="1525335" y="1524000"/>
                  </a:lnTo>
                  <a:lnTo>
                    <a:pt x="1534413" y="1511300"/>
                  </a:lnTo>
                  <a:lnTo>
                    <a:pt x="1539178" y="1498600"/>
                  </a:lnTo>
                  <a:lnTo>
                    <a:pt x="1541490" y="1473200"/>
                  </a:lnTo>
                  <a:lnTo>
                    <a:pt x="1547489" y="1435100"/>
                  </a:lnTo>
                  <a:lnTo>
                    <a:pt x="1556099" y="1358900"/>
                  </a:lnTo>
                  <a:lnTo>
                    <a:pt x="1566245" y="1282700"/>
                  </a:lnTo>
                  <a:lnTo>
                    <a:pt x="1608652" y="1257300"/>
                  </a:lnTo>
                  <a:lnTo>
                    <a:pt x="1644814" y="1231900"/>
                  </a:lnTo>
                  <a:lnTo>
                    <a:pt x="1672906" y="1206500"/>
                  </a:lnTo>
                  <a:lnTo>
                    <a:pt x="1682003" y="1181100"/>
                  </a:lnTo>
                  <a:lnTo>
                    <a:pt x="1507533" y="1181100"/>
                  </a:lnTo>
                  <a:lnTo>
                    <a:pt x="1486732" y="1155700"/>
                  </a:lnTo>
                  <a:lnTo>
                    <a:pt x="1472696" y="1143000"/>
                  </a:lnTo>
                  <a:lnTo>
                    <a:pt x="1467546" y="1117600"/>
                  </a:lnTo>
                  <a:lnTo>
                    <a:pt x="1472696" y="1092200"/>
                  </a:lnTo>
                  <a:lnTo>
                    <a:pt x="1486732" y="1066800"/>
                  </a:lnTo>
                  <a:lnTo>
                    <a:pt x="1507533" y="1054100"/>
                  </a:lnTo>
                  <a:lnTo>
                    <a:pt x="1682923" y="1054100"/>
                  </a:lnTo>
                  <a:lnTo>
                    <a:pt x="1668794" y="1028700"/>
                  </a:lnTo>
                  <a:lnTo>
                    <a:pt x="1636328" y="990600"/>
                  </a:lnTo>
                  <a:lnTo>
                    <a:pt x="1594925" y="965200"/>
                  </a:lnTo>
                  <a:lnTo>
                    <a:pt x="1598168" y="914400"/>
                  </a:lnTo>
                  <a:lnTo>
                    <a:pt x="1600748" y="863600"/>
                  </a:lnTo>
                  <a:lnTo>
                    <a:pt x="1602166" y="825500"/>
                  </a:lnTo>
                  <a:close/>
                </a:path>
                <a:path w="1697990" h="1828800">
                  <a:moveTo>
                    <a:pt x="317035" y="1054100"/>
                  </a:moveTo>
                  <a:lnTo>
                    <a:pt x="190038" y="1054100"/>
                  </a:lnTo>
                  <a:lnTo>
                    <a:pt x="210839" y="1066800"/>
                  </a:lnTo>
                  <a:lnTo>
                    <a:pt x="224874" y="1092200"/>
                  </a:lnTo>
                  <a:lnTo>
                    <a:pt x="230024" y="1117600"/>
                  </a:lnTo>
                  <a:lnTo>
                    <a:pt x="224874" y="1143000"/>
                  </a:lnTo>
                  <a:lnTo>
                    <a:pt x="210839" y="1155700"/>
                  </a:lnTo>
                  <a:lnTo>
                    <a:pt x="190038" y="1181100"/>
                  </a:lnTo>
                  <a:lnTo>
                    <a:pt x="315071" y="1181100"/>
                  </a:lnTo>
                  <a:lnTo>
                    <a:pt x="321887" y="1168400"/>
                  </a:lnTo>
                  <a:lnTo>
                    <a:pt x="329194" y="1117600"/>
                  </a:lnTo>
                  <a:lnTo>
                    <a:pt x="322921" y="1066800"/>
                  </a:lnTo>
                  <a:lnTo>
                    <a:pt x="317035" y="1054100"/>
                  </a:lnTo>
                  <a:close/>
                </a:path>
                <a:path w="1697990" h="1828800">
                  <a:moveTo>
                    <a:pt x="1682923" y="1054100"/>
                  </a:moveTo>
                  <a:lnTo>
                    <a:pt x="1558431" y="1054100"/>
                  </a:lnTo>
                  <a:lnTo>
                    <a:pt x="1579235" y="1066800"/>
                  </a:lnTo>
                  <a:lnTo>
                    <a:pt x="1593272" y="1092200"/>
                  </a:lnTo>
                  <a:lnTo>
                    <a:pt x="1598422" y="1117600"/>
                  </a:lnTo>
                  <a:lnTo>
                    <a:pt x="1593272" y="1143000"/>
                  </a:lnTo>
                  <a:lnTo>
                    <a:pt x="1579235" y="1155700"/>
                  </a:lnTo>
                  <a:lnTo>
                    <a:pt x="1558431" y="1181100"/>
                  </a:lnTo>
                  <a:lnTo>
                    <a:pt x="1682003" y="1181100"/>
                  </a:lnTo>
                  <a:lnTo>
                    <a:pt x="1691100" y="1155700"/>
                  </a:lnTo>
                  <a:lnTo>
                    <a:pt x="1697571" y="1117600"/>
                  </a:lnTo>
                  <a:lnTo>
                    <a:pt x="1689987" y="1066800"/>
                  </a:lnTo>
                  <a:lnTo>
                    <a:pt x="1682923" y="1054100"/>
                  </a:lnTo>
                  <a:close/>
                </a:path>
                <a:path w="1697990" h="1828800">
                  <a:moveTo>
                    <a:pt x="1182654" y="723900"/>
                  </a:moveTo>
                  <a:lnTo>
                    <a:pt x="848780" y="723900"/>
                  </a:lnTo>
                  <a:lnTo>
                    <a:pt x="898290" y="736600"/>
                  </a:lnTo>
                  <a:lnTo>
                    <a:pt x="946793" y="736600"/>
                  </a:lnTo>
                  <a:lnTo>
                    <a:pt x="993883" y="749300"/>
                  </a:lnTo>
                  <a:lnTo>
                    <a:pt x="1039152" y="762000"/>
                  </a:lnTo>
                  <a:lnTo>
                    <a:pt x="1082195" y="787400"/>
                  </a:lnTo>
                  <a:lnTo>
                    <a:pt x="1122604" y="800100"/>
                  </a:lnTo>
                  <a:lnTo>
                    <a:pt x="1059934" y="825500"/>
                  </a:lnTo>
                  <a:lnTo>
                    <a:pt x="1003491" y="850900"/>
                  </a:lnTo>
                  <a:lnTo>
                    <a:pt x="953714" y="876300"/>
                  </a:lnTo>
                  <a:lnTo>
                    <a:pt x="911043" y="901700"/>
                  </a:lnTo>
                  <a:lnTo>
                    <a:pt x="875919" y="927100"/>
                  </a:lnTo>
                  <a:lnTo>
                    <a:pt x="848780" y="939800"/>
                  </a:lnTo>
                  <a:lnTo>
                    <a:pt x="1067729" y="939800"/>
                  </a:lnTo>
                  <a:lnTo>
                    <a:pt x="1089851" y="927100"/>
                  </a:lnTo>
                  <a:lnTo>
                    <a:pt x="1138366" y="901700"/>
                  </a:lnTo>
                  <a:lnTo>
                    <a:pt x="1190865" y="889000"/>
                  </a:lnTo>
                  <a:lnTo>
                    <a:pt x="1247067" y="863600"/>
                  </a:lnTo>
                  <a:lnTo>
                    <a:pt x="1306688" y="850900"/>
                  </a:lnTo>
                  <a:lnTo>
                    <a:pt x="1435048" y="825500"/>
                  </a:lnTo>
                  <a:lnTo>
                    <a:pt x="1602166" y="825500"/>
                  </a:lnTo>
                  <a:lnTo>
                    <a:pt x="1602639" y="812800"/>
                  </a:lnTo>
                  <a:lnTo>
                    <a:pt x="1603815" y="774700"/>
                  </a:lnTo>
                  <a:lnTo>
                    <a:pt x="1602988" y="762000"/>
                  </a:lnTo>
                  <a:lnTo>
                    <a:pt x="1238192" y="762000"/>
                  </a:lnTo>
                  <a:lnTo>
                    <a:pt x="1202064" y="736600"/>
                  </a:lnTo>
                  <a:lnTo>
                    <a:pt x="1182654" y="723900"/>
                  </a:lnTo>
                  <a:close/>
                </a:path>
                <a:path w="1697990" h="1828800">
                  <a:moveTo>
                    <a:pt x="942452" y="12700"/>
                  </a:moveTo>
                  <a:lnTo>
                    <a:pt x="755108" y="12700"/>
                  </a:lnTo>
                  <a:lnTo>
                    <a:pt x="711597" y="38100"/>
                  </a:lnTo>
                  <a:lnTo>
                    <a:pt x="670868" y="50800"/>
                  </a:lnTo>
                  <a:lnTo>
                    <a:pt x="633344" y="76200"/>
                  </a:lnTo>
                  <a:lnTo>
                    <a:pt x="599449" y="114300"/>
                  </a:lnTo>
                  <a:lnTo>
                    <a:pt x="569606" y="139700"/>
                  </a:lnTo>
                  <a:lnTo>
                    <a:pt x="544239" y="177800"/>
                  </a:lnTo>
                  <a:lnTo>
                    <a:pt x="523772" y="215900"/>
                  </a:lnTo>
                  <a:lnTo>
                    <a:pt x="508629" y="266700"/>
                  </a:lnTo>
                  <a:lnTo>
                    <a:pt x="499232" y="304800"/>
                  </a:lnTo>
                  <a:lnTo>
                    <a:pt x="496005" y="355600"/>
                  </a:lnTo>
                  <a:lnTo>
                    <a:pt x="500030" y="406400"/>
                  </a:lnTo>
                  <a:lnTo>
                    <a:pt x="511705" y="457200"/>
                  </a:lnTo>
                  <a:lnTo>
                    <a:pt x="530434" y="508000"/>
                  </a:lnTo>
                  <a:lnTo>
                    <a:pt x="555619" y="558800"/>
                  </a:lnTo>
                  <a:lnTo>
                    <a:pt x="586662" y="596900"/>
                  </a:lnTo>
                  <a:lnTo>
                    <a:pt x="622968" y="622300"/>
                  </a:lnTo>
                  <a:lnTo>
                    <a:pt x="663937" y="660400"/>
                  </a:lnTo>
                  <a:lnTo>
                    <a:pt x="618793" y="673100"/>
                  </a:lnTo>
                  <a:lnTo>
                    <a:pt x="575480" y="685800"/>
                  </a:lnTo>
                  <a:lnTo>
                    <a:pt x="534271" y="711200"/>
                  </a:lnTo>
                  <a:lnTo>
                    <a:pt x="495441" y="736600"/>
                  </a:lnTo>
                  <a:lnTo>
                    <a:pt x="459263" y="762000"/>
                  </a:lnTo>
                  <a:lnTo>
                    <a:pt x="657824" y="762000"/>
                  </a:lnTo>
                  <a:lnTo>
                    <a:pt x="703121" y="749300"/>
                  </a:lnTo>
                  <a:lnTo>
                    <a:pt x="750303" y="736600"/>
                  </a:lnTo>
                  <a:lnTo>
                    <a:pt x="798985" y="736600"/>
                  </a:lnTo>
                  <a:lnTo>
                    <a:pt x="848780" y="723900"/>
                  </a:lnTo>
                  <a:lnTo>
                    <a:pt x="1182654" y="723900"/>
                  </a:lnTo>
                  <a:lnTo>
                    <a:pt x="1163244" y="711200"/>
                  </a:lnTo>
                  <a:lnTo>
                    <a:pt x="1122021" y="685800"/>
                  </a:lnTo>
                  <a:lnTo>
                    <a:pt x="1078683" y="673100"/>
                  </a:lnTo>
                  <a:lnTo>
                    <a:pt x="1033518" y="660400"/>
                  </a:lnTo>
                  <a:lnTo>
                    <a:pt x="1074510" y="622300"/>
                  </a:lnTo>
                  <a:lnTo>
                    <a:pt x="1092673" y="609600"/>
                  </a:lnTo>
                  <a:lnTo>
                    <a:pt x="803253" y="609600"/>
                  </a:lnTo>
                  <a:lnTo>
                    <a:pt x="760379" y="596900"/>
                  </a:lnTo>
                  <a:lnTo>
                    <a:pt x="720880" y="571500"/>
                  </a:lnTo>
                  <a:lnTo>
                    <a:pt x="685478" y="546100"/>
                  </a:lnTo>
                  <a:lnTo>
                    <a:pt x="654893" y="520700"/>
                  </a:lnTo>
                  <a:lnTo>
                    <a:pt x="629849" y="482600"/>
                  </a:lnTo>
                  <a:lnTo>
                    <a:pt x="611067" y="444500"/>
                  </a:lnTo>
                  <a:lnTo>
                    <a:pt x="599268" y="406400"/>
                  </a:lnTo>
                  <a:lnTo>
                    <a:pt x="595175" y="355600"/>
                  </a:lnTo>
                  <a:lnTo>
                    <a:pt x="599268" y="317500"/>
                  </a:lnTo>
                  <a:lnTo>
                    <a:pt x="611067" y="266700"/>
                  </a:lnTo>
                  <a:lnTo>
                    <a:pt x="629849" y="228600"/>
                  </a:lnTo>
                  <a:lnTo>
                    <a:pt x="654893" y="190500"/>
                  </a:lnTo>
                  <a:lnTo>
                    <a:pt x="685478" y="165100"/>
                  </a:lnTo>
                  <a:lnTo>
                    <a:pt x="720880" y="139700"/>
                  </a:lnTo>
                  <a:lnTo>
                    <a:pt x="760379" y="114300"/>
                  </a:lnTo>
                  <a:lnTo>
                    <a:pt x="803253" y="114300"/>
                  </a:lnTo>
                  <a:lnTo>
                    <a:pt x="848780" y="101600"/>
                  </a:lnTo>
                  <a:lnTo>
                    <a:pt x="1086813" y="101600"/>
                  </a:lnTo>
                  <a:lnTo>
                    <a:pt x="1064216" y="76200"/>
                  </a:lnTo>
                  <a:lnTo>
                    <a:pt x="1026692" y="50800"/>
                  </a:lnTo>
                  <a:lnTo>
                    <a:pt x="985963" y="38100"/>
                  </a:lnTo>
                  <a:lnTo>
                    <a:pt x="942452" y="12700"/>
                  </a:lnTo>
                  <a:close/>
                </a:path>
                <a:path w="1697990" h="1828800">
                  <a:moveTo>
                    <a:pt x="1581460" y="723900"/>
                  </a:moveTo>
                  <a:lnTo>
                    <a:pt x="1441576" y="723900"/>
                  </a:lnTo>
                  <a:lnTo>
                    <a:pt x="1336300" y="749300"/>
                  </a:lnTo>
                  <a:lnTo>
                    <a:pt x="1286297" y="749300"/>
                  </a:lnTo>
                  <a:lnTo>
                    <a:pt x="1238192" y="762000"/>
                  </a:lnTo>
                  <a:lnTo>
                    <a:pt x="1602988" y="762000"/>
                  </a:lnTo>
                  <a:lnTo>
                    <a:pt x="1600206" y="749300"/>
                  </a:lnTo>
                  <a:lnTo>
                    <a:pt x="1595585" y="736600"/>
                  </a:lnTo>
                  <a:lnTo>
                    <a:pt x="1589239" y="736600"/>
                  </a:lnTo>
                  <a:lnTo>
                    <a:pt x="1581460" y="723900"/>
                  </a:lnTo>
                  <a:close/>
                </a:path>
                <a:path w="1697990" h="1828800">
                  <a:moveTo>
                    <a:pt x="1086813" y="101600"/>
                  </a:moveTo>
                  <a:lnTo>
                    <a:pt x="848780" y="101600"/>
                  </a:lnTo>
                  <a:lnTo>
                    <a:pt x="894307" y="114300"/>
                  </a:lnTo>
                  <a:lnTo>
                    <a:pt x="937182" y="114300"/>
                  </a:lnTo>
                  <a:lnTo>
                    <a:pt x="976683" y="139700"/>
                  </a:lnTo>
                  <a:lnTo>
                    <a:pt x="1012087" y="165100"/>
                  </a:lnTo>
                  <a:lnTo>
                    <a:pt x="1042673" y="190500"/>
                  </a:lnTo>
                  <a:lnTo>
                    <a:pt x="1067718" y="228600"/>
                  </a:lnTo>
                  <a:lnTo>
                    <a:pt x="1086502" y="266700"/>
                  </a:lnTo>
                  <a:lnTo>
                    <a:pt x="1098302" y="317500"/>
                  </a:lnTo>
                  <a:lnTo>
                    <a:pt x="1102395" y="355600"/>
                  </a:lnTo>
                  <a:lnTo>
                    <a:pt x="1098302" y="406400"/>
                  </a:lnTo>
                  <a:lnTo>
                    <a:pt x="1086502" y="444500"/>
                  </a:lnTo>
                  <a:lnTo>
                    <a:pt x="1067718" y="482600"/>
                  </a:lnTo>
                  <a:lnTo>
                    <a:pt x="1042673" y="520700"/>
                  </a:lnTo>
                  <a:lnTo>
                    <a:pt x="1012087" y="546100"/>
                  </a:lnTo>
                  <a:lnTo>
                    <a:pt x="976683" y="571500"/>
                  </a:lnTo>
                  <a:lnTo>
                    <a:pt x="937182" y="596900"/>
                  </a:lnTo>
                  <a:lnTo>
                    <a:pt x="894307" y="609600"/>
                  </a:lnTo>
                  <a:lnTo>
                    <a:pt x="1092673" y="609600"/>
                  </a:lnTo>
                  <a:lnTo>
                    <a:pt x="1141900" y="558800"/>
                  </a:lnTo>
                  <a:lnTo>
                    <a:pt x="1167101" y="508000"/>
                  </a:lnTo>
                  <a:lnTo>
                    <a:pt x="1185843" y="457200"/>
                  </a:lnTo>
                  <a:lnTo>
                    <a:pt x="1197527" y="406400"/>
                  </a:lnTo>
                  <a:lnTo>
                    <a:pt x="1201555" y="355600"/>
                  </a:lnTo>
                  <a:lnTo>
                    <a:pt x="1198328" y="304800"/>
                  </a:lnTo>
                  <a:lnTo>
                    <a:pt x="1188931" y="266700"/>
                  </a:lnTo>
                  <a:lnTo>
                    <a:pt x="1173788" y="215900"/>
                  </a:lnTo>
                  <a:lnTo>
                    <a:pt x="1153321" y="177800"/>
                  </a:lnTo>
                  <a:lnTo>
                    <a:pt x="1127954" y="139700"/>
                  </a:lnTo>
                  <a:lnTo>
                    <a:pt x="1098111" y="114300"/>
                  </a:lnTo>
                  <a:lnTo>
                    <a:pt x="1086813" y="101600"/>
                  </a:lnTo>
                  <a:close/>
                </a:path>
                <a:path w="1697990" h="1828800">
                  <a:moveTo>
                    <a:pt x="848780" y="0"/>
                  </a:moveTo>
                  <a:lnTo>
                    <a:pt x="800977" y="12700"/>
                  </a:lnTo>
                  <a:lnTo>
                    <a:pt x="896583" y="12700"/>
                  </a:lnTo>
                  <a:lnTo>
                    <a:pt x="848780" y="0"/>
                  </a:lnTo>
                  <a:close/>
                </a:path>
              </a:pathLst>
            </a:custGeom>
            <a:solidFill>
              <a:srgbClr val="FFFFFF"/>
            </a:solidFill>
          </p:spPr>
          <p:txBody>
            <a:bodyPr wrap="square" lIns="0" tIns="0" rIns="0" bIns="0" rtlCol="0"/>
            <a:lstStyle/>
            <a:p>
              <a:endParaRPr/>
            </a:p>
          </p:txBody>
        </p:sp>
      </p:grpSp>
      <p:pic>
        <p:nvPicPr>
          <p:cNvPr id="18" name="Picture 17">
            <a:extLst>
              <a:ext uri="{FF2B5EF4-FFF2-40B4-BE49-F238E27FC236}">
                <a16:creationId xmlns:a16="http://schemas.microsoft.com/office/drawing/2014/main" id="{9434FD09-2F27-5605-8923-6523FCE7D9A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096" y="8241381"/>
            <a:ext cx="20104100" cy="3067969"/>
          </a:xfrm>
          <a:prstGeom prst="rect">
            <a:avLst/>
          </a:prstGeom>
        </p:spPr>
      </p:pic>
    </p:spTree>
  </p:cSld>
  <p:clrMapOvr>
    <a:masterClrMapping/>
  </p:clrMapOvr>
  <p:transition spd="slow" advClick="0" advTm="10000">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443354" y="-146957"/>
            <a:ext cx="16523335" cy="9235440"/>
          </a:xfrm>
          <a:custGeom>
            <a:avLst/>
            <a:gdLst/>
            <a:ahLst/>
            <a:cxnLst/>
            <a:rect l="l" t="t" r="r" b="b"/>
            <a:pathLst>
              <a:path w="16523335" h="9235440">
                <a:moveTo>
                  <a:pt x="13577513" y="176790"/>
                </a:moveTo>
                <a:lnTo>
                  <a:pt x="13533967" y="185586"/>
                </a:lnTo>
                <a:lnTo>
                  <a:pt x="13498388" y="209571"/>
                </a:lnTo>
                <a:lnTo>
                  <a:pt x="13474391" y="245145"/>
                </a:lnTo>
                <a:lnTo>
                  <a:pt x="13465589" y="288702"/>
                </a:lnTo>
                <a:lnTo>
                  <a:pt x="13474391" y="332221"/>
                </a:lnTo>
                <a:lnTo>
                  <a:pt x="13498388" y="367780"/>
                </a:lnTo>
                <a:lnTo>
                  <a:pt x="13533967" y="391765"/>
                </a:lnTo>
                <a:lnTo>
                  <a:pt x="13577513" y="400563"/>
                </a:lnTo>
                <a:lnTo>
                  <a:pt x="13621046" y="391765"/>
                </a:lnTo>
                <a:lnTo>
                  <a:pt x="13656607" y="367780"/>
                </a:lnTo>
                <a:lnTo>
                  <a:pt x="13680589" y="332221"/>
                </a:lnTo>
                <a:lnTo>
                  <a:pt x="13689384" y="288702"/>
                </a:lnTo>
                <a:lnTo>
                  <a:pt x="13680589" y="245145"/>
                </a:lnTo>
                <a:lnTo>
                  <a:pt x="13656607" y="209571"/>
                </a:lnTo>
                <a:lnTo>
                  <a:pt x="13621046" y="185586"/>
                </a:lnTo>
                <a:lnTo>
                  <a:pt x="13577513" y="176790"/>
                </a:lnTo>
                <a:close/>
              </a:path>
              <a:path w="16523335" h="9235440">
                <a:moveTo>
                  <a:pt x="13577513" y="444551"/>
                </a:moveTo>
                <a:lnTo>
                  <a:pt x="13533967" y="453336"/>
                </a:lnTo>
                <a:lnTo>
                  <a:pt x="13498388" y="477296"/>
                </a:lnTo>
                <a:lnTo>
                  <a:pt x="13474391" y="512844"/>
                </a:lnTo>
                <a:lnTo>
                  <a:pt x="13465589" y="556391"/>
                </a:lnTo>
                <a:lnTo>
                  <a:pt x="13474391" y="599952"/>
                </a:lnTo>
                <a:lnTo>
                  <a:pt x="13498388" y="635532"/>
                </a:lnTo>
                <a:lnTo>
                  <a:pt x="13533967" y="659525"/>
                </a:lnTo>
                <a:lnTo>
                  <a:pt x="13577513" y="668324"/>
                </a:lnTo>
                <a:lnTo>
                  <a:pt x="13621046" y="659525"/>
                </a:lnTo>
                <a:lnTo>
                  <a:pt x="13656607" y="635532"/>
                </a:lnTo>
                <a:lnTo>
                  <a:pt x="13680589" y="599952"/>
                </a:lnTo>
                <a:lnTo>
                  <a:pt x="13689384" y="556391"/>
                </a:lnTo>
                <a:lnTo>
                  <a:pt x="13680589" y="512844"/>
                </a:lnTo>
                <a:lnTo>
                  <a:pt x="13656607" y="477296"/>
                </a:lnTo>
                <a:lnTo>
                  <a:pt x="13621046" y="453336"/>
                </a:lnTo>
                <a:lnTo>
                  <a:pt x="13577513" y="444551"/>
                </a:lnTo>
                <a:close/>
              </a:path>
              <a:path w="16523335" h="9235440">
                <a:moveTo>
                  <a:pt x="13577513" y="712218"/>
                </a:moveTo>
                <a:lnTo>
                  <a:pt x="13533967" y="721018"/>
                </a:lnTo>
                <a:lnTo>
                  <a:pt x="13498388" y="745011"/>
                </a:lnTo>
                <a:lnTo>
                  <a:pt x="13474391" y="780591"/>
                </a:lnTo>
                <a:lnTo>
                  <a:pt x="13465589" y="824152"/>
                </a:lnTo>
                <a:lnTo>
                  <a:pt x="13474391" y="867681"/>
                </a:lnTo>
                <a:lnTo>
                  <a:pt x="13498388" y="903231"/>
                </a:lnTo>
                <a:lnTo>
                  <a:pt x="13533967" y="927201"/>
                </a:lnTo>
                <a:lnTo>
                  <a:pt x="13577513" y="935992"/>
                </a:lnTo>
                <a:lnTo>
                  <a:pt x="13621046" y="927201"/>
                </a:lnTo>
                <a:lnTo>
                  <a:pt x="13656607" y="903231"/>
                </a:lnTo>
                <a:lnTo>
                  <a:pt x="13680589" y="867681"/>
                </a:lnTo>
                <a:lnTo>
                  <a:pt x="13689384" y="824152"/>
                </a:lnTo>
                <a:lnTo>
                  <a:pt x="13680589" y="780591"/>
                </a:lnTo>
                <a:lnTo>
                  <a:pt x="13656607" y="745011"/>
                </a:lnTo>
                <a:lnTo>
                  <a:pt x="13621046" y="721018"/>
                </a:lnTo>
                <a:lnTo>
                  <a:pt x="13577513" y="712218"/>
                </a:lnTo>
                <a:close/>
              </a:path>
              <a:path w="16523335" h="9235440">
                <a:moveTo>
                  <a:pt x="13577513" y="979980"/>
                </a:moveTo>
                <a:lnTo>
                  <a:pt x="13533967" y="988766"/>
                </a:lnTo>
                <a:lnTo>
                  <a:pt x="13498388" y="1012731"/>
                </a:lnTo>
                <a:lnTo>
                  <a:pt x="13474391" y="1048286"/>
                </a:lnTo>
                <a:lnTo>
                  <a:pt x="13465589" y="1091840"/>
                </a:lnTo>
                <a:lnTo>
                  <a:pt x="13474391" y="1135394"/>
                </a:lnTo>
                <a:lnTo>
                  <a:pt x="13498388" y="1170968"/>
                </a:lnTo>
                <a:lnTo>
                  <a:pt x="13533967" y="1194956"/>
                </a:lnTo>
                <a:lnTo>
                  <a:pt x="13577513" y="1203753"/>
                </a:lnTo>
                <a:lnTo>
                  <a:pt x="13621046" y="1194956"/>
                </a:lnTo>
                <a:lnTo>
                  <a:pt x="13656607" y="1170968"/>
                </a:lnTo>
                <a:lnTo>
                  <a:pt x="13680589" y="1135394"/>
                </a:lnTo>
                <a:lnTo>
                  <a:pt x="13689384" y="1091840"/>
                </a:lnTo>
                <a:lnTo>
                  <a:pt x="13680589" y="1048286"/>
                </a:lnTo>
                <a:lnTo>
                  <a:pt x="13656607" y="1012731"/>
                </a:lnTo>
                <a:lnTo>
                  <a:pt x="13621046" y="988766"/>
                </a:lnTo>
                <a:lnTo>
                  <a:pt x="13577513" y="979980"/>
                </a:lnTo>
                <a:close/>
              </a:path>
              <a:path w="16523335" h="9235440">
                <a:moveTo>
                  <a:pt x="13577513" y="1247668"/>
                </a:moveTo>
                <a:lnTo>
                  <a:pt x="13533967" y="1256467"/>
                </a:lnTo>
                <a:lnTo>
                  <a:pt x="13498388" y="1280459"/>
                </a:lnTo>
                <a:lnTo>
                  <a:pt x="13474391" y="1316036"/>
                </a:lnTo>
                <a:lnTo>
                  <a:pt x="13465589" y="1359591"/>
                </a:lnTo>
                <a:lnTo>
                  <a:pt x="13474391" y="1403138"/>
                </a:lnTo>
                <a:lnTo>
                  <a:pt x="13498388" y="1438686"/>
                </a:lnTo>
                <a:lnTo>
                  <a:pt x="13533967" y="1462646"/>
                </a:lnTo>
                <a:lnTo>
                  <a:pt x="13577513" y="1471431"/>
                </a:lnTo>
                <a:lnTo>
                  <a:pt x="13621046" y="1462646"/>
                </a:lnTo>
                <a:lnTo>
                  <a:pt x="13656607" y="1438686"/>
                </a:lnTo>
                <a:lnTo>
                  <a:pt x="13680589" y="1403138"/>
                </a:lnTo>
                <a:lnTo>
                  <a:pt x="13689384" y="1359591"/>
                </a:lnTo>
                <a:lnTo>
                  <a:pt x="13680589" y="1316036"/>
                </a:lnTo>
                <a:lnTo>
                  <a:pt x="13656607" y="1280459"/>
                </a:lnTo>
                <a:lnTo>
                  <a:pt x="13621046" y="1256467"/>
                </a:lnTo>
                <a:lnTo>
                  <a:pt x="13577513" y="1247668"/>
                </a:lnTo>
                <a:close/>
              </a:path>
              <a:path w="16523335" h="9235440">
                <a:moveTo>
                  <a:pt x="13577513" y="1515430"/>
                </a:moveTo>
                <a:lnTo>
                  <a:pt x="13533967" y="1524214"/>
                </a:lnTo>
                <a:lnTo>
                  <a:pt x="13498388" y="1548173"/>
                </a:lnTo>
                <a:lnTo>
                  <a:pt x="13474391" y="1583718"/>
                </a:lnTo>
                <a:lnTo>
                  <a:pt x="13465589" y="1627259"/>
                </a:lnTo>
                <a:lnTo>
                  <a:pt x="13474391" y="1670826"/>
                </a:lnTo>
                <a:lnTo>
                  <a:pt x="13498388" y="1706409"/>
                </a:lnTo>
                <a:lnTo>
                  <a:pt x="13533967" y="1730404"/>
                </a:lnTo>
                <a:lnTo>
                  <a:pt x="13577513" y="1739203"/>
                </a:lnTo>
                <a:lnTo>
                  <a:pt x="13621046" y="1730404"/>
                </a:lnTo>
                <a:lnTo>
                  <a:pt x="13656607" y="1706409"/>
                </a:lnTo>
                <a:lnTo>
                  <a:pt x="13680589" y="1670826"/>
                </a:lnTo>
                <a:lnTo>
                  <a:pt x="13689384" y="1627259"/>
                </a:lnTo>
                <a:lnTo>
                  <a:pt x="13680589" y="1583718"/>
                </a:lnTo>
                <a:lnTo>
                  <a:pt x="13656607" y="1548173"/>
                </a:lnTo>
                <a:lnTo>
                  <a:pt x="13621046" y="1524214"/>
                </a:lnTo>
                <a:lnTo>
                  <a:pt x="13577513" y="1515430"/>
                </a:lnTo>
                <a:close/>
              </a:path>
              <a:path w="16523335" h="9235440">
                <a:moveTo>
                  <a:pt x="13577513" y="1783149"/>
                </a:moveTo>
                <a:lnTo>
                  <a:pt x="13533967" y="1791938"/>
                </a:lnTo>
                <a:lnTo>
                  <a:pt x="13498388" y="1815910"/>
                </a:lnTo>
                <a:lnTo>
                  <a:pt x="13474391" y="1851469"/>
                </a:lnTo>
                <a:lnTo>
                  <a:pt x="13465589" y="1895020"/>
                </a:lnTo>
                <a:lnTo>
                  <a:pt x="13474391" y="1938576"/>
                </a:lnTo>
                <a:lnTo>
                  <a:pt x="13498388" y="1974146"/>
                </a:lnTo>
                <a:lnTo>
                  <a:pt x="13533967" y="1998128"/>
                </a:lnTo>
                <a:lnTo>
                  <a:pt x="13577513" y="2006922"/>
                </a:lnTo>
                <a:lnTo>
                  <a:pt x="13621046" y="1998128"/>
                </a:lnTo>
                <a:lnTo>
                  <a:pt x="13656607" y="1974146"/>
                </a:lnTo>
                <a:lnTo>
                  <a:pt x="13680589" y="1938576"/>
                </a:lnTo>
                <a:lnTo>
                  <a:pt x="13689384" y="1895020"/>
                </a:lnTo>
                <a:lnTo>
                  <a:pt x="13680589" y="1851469"/>
                </a:lnTo>
                <a:lnTo>
                  <a:pt x="13656607" y="1815910"/>
                </a:lnTo>
                <a:lnTo>
                  <a:pt x="13621046" y="1791938"/>
                </a:lnTo>
                <a:lnTo>
                  <a:pt x="13577513" y="1783149"/>
                </a:lnTo>
                <a:close/>
              </a:path>
              <a:path w="16523335" h="9235440">
                <a:moveTo>
                  <a:pt x="13685154" y="0"/>
                </a:moveTo>
                <a:lnTo>
                  <a:pt x="13469822" y="0"/>
                </a:lnTo>
                <a:lnTo>
                  <a:pt x="13465589" y="20941"/>
                </a:lnTo>
                <a:lnTo>
                  <a:pt x="13474391" y="64502"/>
                </a:lnTo>
                <a:lnTo>
                  <a:pt x="13498388" y="100083"/>
                </a:lnTo>
                <a:lnTo>
                  <a:pt x="13533967" y="124076"/>
                </a:lnTo>
                <a:lnTo>
                  <a:pt x="13577513" y="132875"/>
                </a:lnTo>
                <a:lnTo>
                  <a:pt x="13621046" y="124076"/>
                </a:lnTo>
                <a:lnTo>
                  <a:pt x="13656607" y="100083"/>
                </a:lnTo>
                <a:lnTo>
                  <a:pt x="13680589" y="64502"/>
                </a:lnTo>
                <a:lnTo>
                  <a:pt x="13689384" y="20941"/>
                </a:lnTo>
                <a:lnTo>
                  <a:pt x="13685154" y="0"/>
                </a:lnTo>
                <a:close/>
              </a:path>
              <a:path w="16523335" h="9235440">
                <a:moveTo>
                  <a:pt x="13577513" y="2586297"/>
                </a:moveTo>
                <a:lnTo>
                  <a:pt x="13533967" y="2595090"/>
                </a:lnTo>
                <a:lnTo>
                  <a:pt x="13498388" y="2619070"/>
                </a:lnTo>
                <a:lnTo>
                  <a:pt x="13474391" y="2654639"/>
                </a:lnTo>
                <a:lnTo>
                  <a:pt x="13465589" y="2698200"/>
                </a:lnTo>
                <a:lnTo>
                  <a:pt x="13474391" y="2741725"/>
                </a:lnTo>
                <a:lnTo>
                  <a:pt x="13498388" y="2777286"/>
                </a:lnTo>
                <a:lnTo>
                  <a:pt x="13533967" y="2801273"/>
                </a:lnTo>
                <a:lnTo>
                  <a:pt x="13577513" y="2810071"/>
                </a:lnTo>
                <a:lnTo>
                  <a:pt x="13621046" y="2801273"/>
                </a:lnTo>
                <a:lnTo>
                  <a:pt x="13656607" y="2777286"/>
                </a:lnTo>
                <a:lnTo>
                  <a:pt x="13680589" y="2741725"/>
                </a:lnTo>
                <a:lnTo>
                  <a:pt x="13689384" y="2698200"/>
                </a:lnTo>
                <a:lnTo>
                  <a:pt x="13680589" y="2654639"/>
                </a:lnTo>
                <a:lnTo>
                  <a:pt x="13656607" y="2619070"/>
                </a:lnTo>
                <a:lnTo>
                  <a:pt x="13621046" y="2595090"/>
                </a:lnTo>
                <a:lnTo>
                  <a:pt x="13577513" y="2586297"/>
                </a:lnTo>
                <a:close/>
              </a:path>
              <a:path w="16523335" h="9235440">
                <a:moveTo>
                  <a:pt x="13577513" y="2854028"/>
                </a:moveTo>
                <a:lnTo>
                  <a:pt x="13533967" y="2862817"/>
                </a:lnTo>
                <a:lnTo>
                  <a:pt x="13498388" y="2886788"/>
                </a:lnTo>
                <a:lnTo>
                  <a:pt x="13474391" y="2922347"/>
                </a:lnTo>
                <a:lnTo>
                  <a:pt x="13465589" y="2965898"/>
                </a:lnTo>
                <a:lnTo>
                  <a:pt x="13474391" y="3009453"/>
                </a:lnTo>
                <a:lnTo>
                  <a:pt x="13498388" y="3045019"/>
                </a:lnTo>
                <a:lnTo>
                  <a:pt x="13533967" y="3068998"/>
                </a:lnTo>
                <a:lnTo>
                  <a:pt x="13577513" y="3077790"/>
                </a:lnTo>
                <a:lnTo>
                  <a:pt x="13621046" y="3068998"/>
                </a:lnTo>
                <a:lnTo>
                  <a:pt x="13656607" y="3045019"/>
                </a:lnTo>
                <a:lnTo>
                  <a:pt x="13680589" y="3009453"/>
                </a:lnTo>
                <a:lnTo>
                  <a:pt x="13689384" y="2965898"/>
                </a:lnTo>
                <a:lnTo>
                  <a:pt x="13680589" y="2922347"/>
                </a:lnTo>
                <a:lnTo>
                  <a:pt x="13656607" y="2886788"/>
                </a:lnTo>
                <a:lnTo>
                  <a:pt x="13621046" y="2862817"/>
                </a:lnTo>
                <a:lnTo>
                  <a:pt x="13577513" y="2854028"/>
                </a:lnTo>
                <a:close/>
              </a:path>
              <a:path w="16523335" h="9235440">
                <a:moveTo>
                  <a:pt x="13577513" y="3121737"/>
                </a:moveTo>
                <a:lnTo>
                  <a:pt x="13533967" y="3130528"/>
                </a:lnTo>
                <a:lnTo>
                  <a:pt x="13498388" y="3154503"/>
                </a:lnTo>
                <a:lnTo>
                  <a:pt x="13474391" y="3190065"/>
                </a:lnTo>
                <a:lnTo>
                  <a:pt x="13465589" y="3233618"/>
                </a:lnTo>
                <a:lnTo>
                  <a:pt x="13474391" y="3277161"/>
                </a:lnTo>
                <a:lnTo>
                  <a:pt x="13498388" y="3312732"/>
                </a:lnTo>
                <a:lnTo>
                  <a:pt x="13533967" y="3336722"/>
                </a:lnTo>
                <a:lnTo>
                  <a:pt x="13577513" y="3345520"/>
                </a:lnTo>
                <a:lnTo>
                  <a:pt x="13621046" y="3336722"/>
                </a:lnTo>
                <a:lnTo>
                  <a:pt x="13656607" y="3312732"/>
                </a:lnTo>
                <a:lnTo>
                  <a:pt x="13680589" y="3277161"/>
                </a:lnTo>
                <a:lnTo>
                  <a:pt x="13689384" y="3233618"/>
                </a:lnTo>
                <a:lnTo>
                  <a:pt x="13680589" y="3190065"/>
                </a:lnTo>
                <a:lnTo>
                  <a:pt x="13656607" y="3154503"/>
                </a:lnTo>
                <a:lnTo>
                  <a:pt x="13621046" y="3130528"/>
                </a:lnTo>
                <a:lnTo>
                  <a:pt x="13577513" y="3121737"/>
                </a:lnTo>
                <a:close/>
              </a:path>
              <a:path w="16523335" h="9235440">
                <a:moveTo>
                  <a:pt x="13577513" y="3389446"/>
                </a:moveTo>
                <a:lnTo>
                  <a:pt x="13533967" y="3398240"/>
                </a:lnTo>
                <a:lnTo>
                  <a:pt x="13498388" y="3422222"/>
                </a:lnTo>
                <a:lnTo>
                  <a:pt x="13474391" y="3457792"/>
                </a:lnTo>
                <a:lnTo>
                  <a:pt x="13465589" y="3501348"/>
                </a:lnTo>
                <a:lnTo>
                  <a:pt x="13474391" y="3544899"/>
                </a:lnTo>
                <a:lnTo>
                  <a:pt x="13498388" y="3580458"/>
                </a:lnTo>
                <a:lnTo>
                  <a:pt x="13533967" y="3604430"/>
                </a:lnTo>
                <a:lnTo>
                  <a:pt x="13577513" y="3613219"/>
                </a:lnTo>
                <a:lnTo>
                  <a:pt x="13621046" y="3604430"/>
                </a:lnTo>
                <a:lnTo>
                  <a:pt x="13656607" y="3580458"/>
                </a:lnTo>
                <a:lnTo>
                  <a:pt x="13680589" y="3544899"/>
                </a:lnTo>
                <a:lnTo>
                  <a:pt x="13689384" y="3501348"/>
                </a:lnTo>
                <a:lnTo>
                  <a:pt x="13680589" y="3457792"/>
                </a:lnTo>
                <a:lnTo>
                  <a:pt x="13656607" y="3422222"/>
                </a:lnTo>
                <a:lnTo>
                  <a:pt x="13621046" y="3398240"/>
                </a:lnTo>
                <a:lnTo>
                  <a:pt x="13577513" y="3389446"/>
                </a:lnTo>
                <a:close/>
              </a:path>
              <a:path w="16523335" h="9235440">
                <a:moveTo>
                  <a:pt x="13577513" y="3657176"/>
                </a:moveTo>
                <a:lnTo>
                  <a:pt x="13533967" y="3665968"/>
                </a:lnTo>
                <a:lnTo>
                  <a:pt x="13498388" y="3689947"/>
                </a:lnTo>
                <a:lnTo>
                  <a:pt x="13474391" y="3725513"/>
                </a:lnTo>
                <a:lnTo>
                  <a:pt x="13465589" y="3769068"/>
                </a:lnTo>
                <a:lnTo>
                  <a:pt x="13474391" y="3812619"/>
                </a:lnTo>
                <a:lnTo>
                  <a:pt x="13498388" y="3848178"/>
                </a:lnTo>
                <a:lnTo>
                  <a:pt x="13533967" y="3872149"/>
                </a:lnTo>
                <a:lnTo>
                  <a:pt x="13577513" y="3880939"/>
                </a:lnTo>
                <a:lnTo>
                  <a:pt x="13621046" y="3872149"/>
                </a:lnTo>
                <a:lnTo>
                  <a:pt x="13656607" y="3848178"/>
                </a:lnTo>
                <a:lnTo>
                  <a:pt x="13680589" y="3812619"/>
                </a:lnTo>
                <a:lnTo>
                  <a:pt x="13689384" y="3769068"/>
                </a:lnTo>
                <a:lnTo>
                  <a:pt x="13680589" y="3725513"/>
                </a:lnTo>
                <a:lnTo>
                  <a:pt x="13656607" y="3689947"/>
                </a:lnTo>
                <a:lnTo>
                  <a:pt x="13621046" y="3665968"/>
                </a:lnTo>
                <a:lnTo>
                  <a:pt x="13577513" y="3657176"/>
                </a:lnTo>
                <a:close/>
              </a:path>
              <a:path w="16523335" h="9235440">
                <a:moveTo>
                  <a:pt x="13577513" y="3924895"/>
                </a:moveTo>
                <a:lnTo>
                  <a:pt x="13533967" y="3933689"/>
                </a:lnTo>
                <a:lnTo>
                  <a:pt x="13498388" y="3957668"/>
                </a:lnTo>
                <a:lnTo>
                  <a:pt x="13474391" y="3993228"/>
                </a:lnTo>
                <a:lnTo>
                  <a:pt x="13465589" y="4036766"/>
                </a:lnTo>
                <a:lnTo>
                  <a:pt x="13474391" y="4080327"/>
                </a:lnTo>
                <a:lnTo>
                  <a:pt x="13498388" y="4115896"/>
                </a:lnTo>
                <a:lnTo>
                  <a:pt x="13533967" y="4139876"/>
                </a:lnTo>
                <a:lnTo>
                  <a:pt x="13577513" y="4148669"/>
                </a:lnTo>
                <a:lnTo>
                  <a:pt x="13621046" y="4139876"/>
                </a:lnTo>
                <a:lnTo>
                  <a:pt x="13656607" y="4115896"/>
                </a:lnTo>
                <a:lnTo>
                  <a:pt x="13680589" y="4080327"/>
                </a:lnTo>
                <a:lnTo>
                  <a:pt x="13689384" y="4036766"/>
                </a:lnTo>
                <a:lnTo>
                  <a:pt x="13680589" y="3993228"/>
                </a:lnTo>
                <a:lnTo>
                  <a:pt x="13656607" y="3957668"/>
                </a:lnTo>
                <a:lnTo>
                  <a:pt x="13621046" y="3933689"/>
                </a:lnTo>
                <a:lnTo>
                  <a:pt x="13577513" y="3924895"/>
                </a:lnTo>
                <a:close/>
              </a:path>
              <a:path w="16523335" h="9235440">
                <a:moveTo>
                  <a:pt x="13577513" y="4192615"/>
                </a:moveTo>
                <a:lnTo>
                  <a:pt x="13533967" y="4201406"/>
                </a:lnTo>
                <a:lnTo>
                  <a:pt x="13498388" y="4225380"/>
                </a:lnTo>
                <a:lnTo>
                  <a:pt x="13474391" y="4260939"/>
                </a:lnTo>
                <a:lnTo>
                  <a:pt x="13465589" y="4304486"/>
                </a:lnTo>
                <a:lnTo>
                  <a:pt x="13474391" y="4348026"/>
                </a:lnTo>
                <a:lnTo>
                  <a:pt x="13498388" y="4383601"/>
                </a:lnTo>
                <a:lnTo>
                  <a:pt x="13533967" y="4407597"/>
                </a:lnTo>
                <a:lnTo>
                  <a:pt x="13577513" y="4416399"/>
                </a:lnTo>
                <a:lnTo>
                  <a:pt x="13621046" y="4407597"/>
                </a:lnTo>
                <a:lnTo>
                  <a:pt x="13656607" y="4383601"/>
                </a:lnTo>
                <a:lnTo>
                  <a:pt x="13680589" y="4348026"/>
                </a:lnTo>
                <a:lnTo>
                  <a:pt x="13689384" y="4304486"/>
                </a:lnTo>
                <a:lnTo>
                  <a:pt x="13680589" y="4260939"/>
                </a:lnTo>
                <a:lnTo>
                  <a:pt x="13656607" y="4225380"/>
                </a:lnTo>
                <a:lnTo>
                  <a:pt x="13621046" y="4201406"/>
                </a:lnTo>
                <a:lnTo>
                  <a:pt x="13577513" y="4192615"/>
                </a:lnTo>
                <a:close/>
              </a:path>
              <a:path w="16523335" h="9235440">
                <a:moveTo>
                  <a:pt x="13577513" y="2318578"/>
                </a:moveTo>
                <a:lnTo>
                  <a:pt x="13533967" y="2327370"/>
                </a:lnTo>
                <a:lnTo>
                  <a:pt x="13498388" y="2351349"/>
                </a:lnTo>
                <a:lnTo>
                  <a:pt x="13474391" y="2386915"/>
                </a:lnTo>
                <a:lnTo>
                  <a:pt x="13465589" y="2430470"/>
                </a:lnTo>
                <a:lnTo>
                  <a:pt x="13474391" y="2474021"/>
                </a:lnTo>
                <a:lnTo>
                  <a:pt x="13498388" y="2509580"/>
                </a:lnTo>
                <a:lnTo>
                  <a:pt x="13533967" y="2533551"/>
                </a:lnTo>
                <a:lnTo>
                  <a:pt x="13577513" y="2542341"/>
                </a:lnTo>
                <a:lnTo>
                  <a:pt x="13621046" y="2533551"/>
                </a:lnTo>
                <a:lnTo>
                  <a:pt x="13656607" y="2509580"/>
                </a:lnTo>
                <a:lnTo>
                  <a:pt x="13680589" y="2474021"/>
                </a:lnTo>
                <a:lnTo>
                  <a:pt x="13689384" y="2430470"/>
                </a:lnTo>
                <a:lnTo>
                  <a:pt x="13680589" y="2386915"/>
                </a:lnTo>
                <a:lnTo>
                  <a:pt x="13656607" y="2351349"/>
                </a:lnTo>
                <a:lnTo>
                  <a:pt x="13621046" y="2327370"/>
                </a:lnTo>
                <a:lnTo>
                  <a:pt x="13577513" y="2318578"/>
                </a:lnTo>
                <a:close/>
              </a:path>
              <a:path w="16523335" h="9235440">
                <a:moveTo>
                  <a:pt x="13577513" y="2050869"/>
                </a:moveTo>
                <a:lnTo>
                  <a:pt x="13533967" y="2059660"/>
                </a:lnTo>
                <a:lnTo>
                  <a:pt x="13498388" y="2083635"/>
                </a:lnTo>
                <a:lnTo>
                  <a:pt x="13474391" y="2119197"/>
                </a:lnTo>
                <a:lnTo>
                  <a:pt x="13465589" y="2162750"/>
                </a:lnTo>
                <a:lnTo>
                  <a:pt x="13474391" y="2206284"/>
                </a:lnTo>
                <a:lnTo>
                  <a:pt x="13498388" y="2241845"/>
                </a:lnTo>
                <a:lnTo>
                  <a:pt x="13533967" y="2265826"/>
                </a:lnTo>
                <a:lnTo>
                  <a:pt x="13577513" y="2274621"/>
                </a:lnTo>
                <a:lnTo>
                  <a:pt x="13621046" y="2265826"/>
                </a:lnTo>
                <a:lnTo>
                  <a:pt x="13656607" y="2241845"/>
                </a:lnTo>
                <a:lnTo>
                  <a:pt x="13680589" y="2206284"/>
                </a:lnTo>
                <a:lnTo>
                  <a:pt x="13689384" y="2162750"/>
                </a:lnTo>
                <a:lnTo>
                  <a:pt x="13680589" y="2119197"/>
                </a:lnTo>
                <a:lnTo>
                  <a:pt x="13656607" y="2083635"/>
                </a:lnTo>
                <a:lnTo>
                  <a:pt x="13621046" y="2059660"/>
                </a:lnTo>
                <a:lnTo>
                  <a:pt x="13577513" y="2050869"/>
                </a:lnTo>
                <a:close/>
              </a:path>
              <a:path w="16523335" h="9235440">
                <a:moveTo>
                  <a:pt x="13577513" y="5263483"/>
                </a:moveTo>
                <a:lnTo>
                  <a:pt x="13533967" y="5272274"/>
                </a:lnTo>
                <a:lnTo>
                  <a:pt x="13498388" y="5296250"/>
                </a:lnTo>
                <a:lnTo>
                  <a:pt x="13474391" y="5331816"/>
                </a:lnTo>
                <a:lnTo>
                  <a:pt x="13465589" y="5375375"/>
                </a:lnTo>
                <a:lnTo>
                  <a:pt x="13474391" y="5418906"/>
                </a:lnTo>
                <a:lnTo>
                  <a:pt x="13498388" y="5454471"/>
                </a:lnTo>
                <a:lnTo>
                  <a:pt x="13533967" y="5478458"/>
                </a:lnTo>
                <a:lnTo>
                  <a:pt x="13577513" y="5487256"/>
                </a:lnTo>
                <a:lnTo>
                  <a:pt x="13621046" y="5478458"/>
                </a:lnTo>
                <a:lnTo>
                  <a:pt x="13656607" y="5454471"/>
                </a:lnTo>
                <a:lnTo>
                  <a:pt x="13680589" y="5418906"/>
                </a:lnTo>
                <a:lnTo>
                  <a:pt x="13689384" y="5375375"/>
                </a:lnTo>
                <a:lnTo>
                  <a:pt x="13680589" y="5331816"/>
                </a:lnTo>
                <a:lnTo>
                  <a:pt x="13656607" y="5296250"/>
                </a:lnTo>
                <a:lnTo>
                  <a:pt x="13621046" y="5272274"/>
                </a:lnTo>
                <a:lnTo>
                  <a:pt x="13577513" y="5263483"/>
                </a:lnTo>
                <a:close/>
              </a:path>
              <a:path w="16523335" h="9235440">
                <a:moveTo>
                  <a:pt x="13577513" y="5531192"/>
                </a:moveTo>
                <a:lnTo>
                  <a:pt x="13533967" y="5539988"/>
                </a:lnTo>
                <a:lnTo>
                  <a:pt x="13498388" y="5563975"/>
                </a:lnTo>
                <a:lnTo>
                  <a:pt x="13474391" y="5599551"/>
                </a:lnTo>
                <a:lnTo>
                  <a:pt x="13465589" y="5643115"/>
                </a:lnTo>
                <a:lnTo>
                  <a:pt x="13474391" y="5686662"/>
                </a:lnTo>
                <a:lnTo>
                  <a:pt x="13498388" y="5722222"/>
                </a:lnTo>
                <a:lnTo>
                  <a:pt x="13533967" y="5746196"/>
                </a:lnTo>
                <a:lnTo>
                  <a:pt x="13577513" y="5754986"/>
                </a:lnTo>
                <a:lnTo>
                  <a:pt x="13621046" y="5746196"/>
                </a:lnTo>
                <a:lnTo>
                  <a:pt x="13656607" y="5722222"/>
                </a:lnTo>
                <a:lnTo>
                  <a:pt x="13680589" y="5686662"/>
                </a:lnTo>
                <a:lnTo>
                  <a:pt x="13689384" y="5643115"/>
                </a:lnTo>
                <a:lnTo>
                  <a:pt x="13680589" y="5599551"/>
                </a:lnTo>
                <a:lnTo>
                  <a:pt x="13656607" y="5563975"/>
                </a:lnTo>
                <a:lnTo>
                  <a:pt x="13621046" y="5539988"/>
                </a:lnTo>
                <a:lnTo>
                  <a:pt x="13577513" y="5531192"/>
                </a:lnTo>
                <a:close/>
              </a:path>
              <a:path w="16523335" h="9235440">
                <a:moveTo>
                  <a:pt x="13577513" y="4728033"/>
                </a:moveTo>
                <a:lnTo>
                  <a:pt x="13533967" y="4736825"/>
                </a:lnTo>
                <a:lnTo>
                  <a:pt x="13498388" y="4760802"/>
                </a:lnTo>
                <a:lnTo>
                  <a:pt x="13474391" y="4796371"/>
                </a:lnTo>
                <a:lnTo>
                  <a:pt x="13465589" y="4839936"/>
                </a:lnTo>
                <a:lnTo>
                  <a:pt x="13474391" y="4883473"/>
                </a:lnTo>
                <a:lnTo>
                  <a:pt x="13498388" y="4919041"/>
                </a:lnTo>
                <a:lnTo>
                  <a:pt x="13533967" y="4943029"/>
                </a:lnTo>
                <a:lnTo>
                  <a:pt x="13577513" y="4951828"/>
                </a:lnTo>
                <a:lnTo>
                  <a:pt x="13621046" y="4943029"/>
                </a:lnTo>
                <a:lnTo>
                  <a:pt x="13656607" y="4919041"/>
                </a:lnTo>
                <a:lnTo>
                  <a:pt x="13680589" y="4883473"/>
                </a:lnTo>
                <a:lnTo>
                  <a:pt x="13689384" y="4839936"/>
                </a:lnTo>
                <a:lnTo>
                  <a:pt x="13680589" y="4796371"/>
                </a:lnTo>
                <a:lnTo>
                  <a:pt x="13656607" y="4760802"/>
                </a:lnTo>
                <a:lnTo>
                  <a:pt x="13621046" y="4736825"/>
                </a:lnTo>
                <a:lnTo>
                  <a:pt x="13577513" y="4728033"/>
                </a:lnTo>
                <a:close/>
              </a:path>
              <a:path w="16523335" h="9235440">
                <a:moveTo>
                  <a:pt x="13577513" y="4460345"/>
                </a:moveTo>
                <a:lnTo>
                  <a:pt x="13533967" y="4469136"/>
                </a:lnTo>
                <a:lnTo>
                  <a:pt x="13498388" y="4493110"/>
                </a:lnTo>
                <a:lnTo>
                  <a:pt x="13474391" y="4528669"/>
                </a:lnTo>
                <a:lnTo>
                  <a:pt x="13465589" y="4572216"/>
                </a:lnTo>
                <a:lnTo>
                  <a:pt x="13474391" y="4615763"/>
                </a:lnTo>
                <a:lnTo>
                  <a:pt x="13498388" y="4651322"/>
                </a:lnTo>
                <a:lnTo>
                  <a:pt x="13533967" y="4675296"/>
                </a:lnTo>
                <a:lnTo>
                  <a:pt x="13577513" y="4684087"/>
                </a:lnTo>
                <a:lnTo>
                  <a:pt x="13621046" y="4675296"/>
                </a:lnTo>
                <a:lnTo>
                  <a:pt x="13656607" y="4651322"/>
                </a:lnTo>
                <a:lnTo>
                  <a:pt x="13680589" y="4615763"/>
                </a:lnTo>
                <a:lnTo>
                  <a:pt x="13689384" y="4572216"/>
                </a:lnTo>
                <a:lnTo>
                  <a:pt x="13680589" y="4528669"/>
                </a:lnTo>
                <a:lnTo>
                  <a:pt x="13656607" y="4493110"/>
                </a:lnTo>
                <a:lnTo>
                  <a:pt x="13621046" y="4469136"/>
                </a:lnTo>
                <a:lnTo>
                  <a:pt x="13577513" y="4460345"/>
                </a:lnTo>
                <a:close/>
              </a:path>
              <a:path w="16523335" h="9235440">
                <a:moveTo>
                  <a:pt x="13846803" y="176790"/>
                </a:moveTo>
                <a:lnTo>
                  <a:pt x="13803265" y="185586"/>
                </a:lnTo>
                <a:lnTo>
                  <a:pt x="13767705" y="209571"/>
                </a:lnTo>
                <a:lnTo>
                  <a:pt x="13743726" y="245145"/>
                </a:lnTo>
                <a:lnTo>
                  <a:pt x="13734932" y="288702"/>
                </a:lnTo>
                <a:lnTo>
                  <a:pt x="13743726" y="332221"/>
                </a:lnTo>
                <a:lnTo>
                  <a:pt x="13767705" y="367780"/>
                </a:lnTo>
                <a:lnTo>
                  <a:pt x="13803265" y="391765"/>
                </a:lnTo>
                <a:lnTo>
                  <a:pt x="13846803" y="400563"/>
                </a:lnTo>
                <a:lnTo>
                  <a:pt x="13890319" y="391765"/>
                </a:lnTo>
                <a:lnTo>
                  <a:pt x="13925882" y="367780"/>
                </a:lnTo>
                <a:lnTo>
                  <a:pt x="13949873" y="332221"/>
                </a:lnTo>
                <a:lnTo>
                  <a:pt x="13958674" y="288702"/>
                </a:lnTo>
                <a:lnTo>
                  <a:pt x="13949873" y="245145"/>
                </a:lnTo>
                <a:lnTo>
                  <a:pt x="13925882" y="209571"/>
                </a:lnTo>
                <a:lnTo>
                  <a:pt x="13890319" y="185586"/>
                </a:lnTo>
                <a:lnTo>
                  <a:pt x="13846803" y="176790"/>
                </a:lnTo>
                <a:close/>
              </a:path>
              <a:path w="16523335" h="9235440">
                <a:moveTo>
                  <a:pt x="13846803" y="444551"/>
                </a:moveTo>
                <a:lnTo>
                  <a:pt x="13803265" y="453336"/>
                </a:lnTo>
                <a:lnTo>
                  <a:pt x="13767705" y="477296"/>
                </a:lnTo>
                <a:lnTo>
                  <a:pt x="13743726" y="512844"/>
                </a:lnTo>
                <a:lnTo>
                  <a:pt x="13734932" y="556391"/>
                </a:lnTo>
                <a:lnTo>
                  <a:pt x="13743726" y="599952"/>
                </a:lnTo>
                <a:lnTo>
                  <a:pt x="13767705" y="635532"/>
                </a:lnTo>
                <a:lnTo>
                  <a:pt x="13803265" y="659525"/>
                </a:lnTo>
                <a:lnTo>
                  <a:pt x="13846803" y="668324"/>
                </a:lnTo>
                <a:lnTo>
                  <a:pt x="13890319" y="659525"/>
                </a:lnTo>
                <a:lnTo>
                  <a:pt x="13925882" y="635532"/>
                </a:lnTo>
                <a:lnTo>
                  <a:pt x="13949873" y="599952"/>
                </a:lnTo>
                <a:lnTo>
                  <a:pt x="13958674" y="556391"/>
                </a:lnTo>
                <a:lnTo>
                  <a:pt x="13949873" y="512844"/>
                </a:lnTo>
                <a:lnTo>
                  <a:pt x="13925882" y="477296"/>
                </a:lnTo>
                <a:lnTo>
                  <a:pt x="13890319" y="453336"/>
                </a:lnTo>
                <a:lnTo>
                  <a:pt x="13846803" y="444551"/>
                </a:lnTo>
                <a:close/>
              </a:path>
              <a:path w="16523335" h="9235440">
                <a:moveTo>
                  <a:pt x="13846803" y="712218"/>
                </a:moveTo>
                <a:lnTo>
                  <a:pt x="13803265" y="721018"/>
                </a:lnTo>
                <a:lnTo>
                  <a:pt x="13767705" y="745011"/>
                </a:lnTo>
                <a:lnTo>
                  <a:pt x="13743726" y="780591"/>
                </a:lnTo>
                <a:lnTo>
                  <a:pt x="13734932" y="824152"/>
                </a:lnTo>
                <a:lnTo>
                  <a:pt x="13743726" y="867681"/>
                </a:lnTo>
                <a:lnTo>
                  <a:pt x="13767705" y="903231"/>
                </a:lnTo>
                <a:lnTo>
                  <a:pt x="13803265" y="927201"/>
                </a:lnTo>
                <a:lnTo>
                  <a:pt x="13846803" y="935992"/>
                </a:lnTo>
                <a:lnTo>
                  <a:pt x="13890319" y="927201"/>
                </a:lnTo>
                <a:lnTo>
                  <a:pt x="13925882" y="903231"/>
                </a:lnTo>
                <a:lnTo>
                  <a:pt x="13949873" y="867681"/>
                </a:lnTo>
                <a:lnTo>
                  <a:pt x="13958674" y="824152"/>
                </a:lnTo>
                <a:lnTo>
                  <a:pt x="13949873" y="780591"/>
                </a:lnTo>
                <a:lnTo>
                  <a:pt x="13925882" y="745011"/>
                </a:lnTo>
                <a:lnTo>
                  <a:pt x="13890319" y="721018"/>
                </a:lnTo>
                <a:lnTo>
                  <a:pt x="13846803" y="712218"/>
                </a:lnTo>
                <a:close/>
              </a:path>
              <a:path w="16523335" h="9235440">
                <a:moveTo>
                  <a:pt x="13846803" y="979980"/>
                </a:moveTo>
                <a:lnTo>
                  <a:pt x="13803265" y="988766"/>
                </a:lnTo>
                <a:lnTo>
                  <a:pt x="13767705" y="1012731"/>
                </a:lnTo>
                <a:lnTo>
                  <a:pt x="13743726" y="1048286"/>
                </a:lnTo>
                <a:lnTo>
                  <a:pt x="13734932" y="1091840"/>
                </a:lnTo>
                <a:lnTo>
                  <a:pt x="13743726" y="1135394"/>
                </a:lnTo>
                <a:lnTo>
                  <a:pt x="13767705" y="1170968"/>
                </a:lnTo>
                <a:lnTo>
                  <a:pt x="13803265" y="1194956"/>
                </a:lnTo>
                <a:lnTo>
                  <a:pt x="13846803" y="1203753"/>
                </a:lnTo>
                <a:lnTo>
                  <a:pt x="13890319" y="1194956"/>
                </a:lnTo>
                <a:lnTo>
                  <a:pt x="13925882" y="1170968"/>
                </a:lnTo>
                <a:lnTo>
                  <a:pt x="13949873" y="1135394"/>
                </a:lnTo>
                <a:lnTo>
                  <a:pt x="13958674" y="1091840"/>
                </a:lnTo>
                <a:lnTo>
                  <a:pt x="13949873" y="1048286"/>
                </a:lnTo>
                <a:lnTo>
                  <a:pt x="13925882" y="1012731"/>
                </a:lnTo>
                <a:lnTo>
                  <a:pt x="13890319" y="988766"/>
                </a:lnTo>
                <a:lnTo>
                  <a:pt x="13846803" y="979980"/>
                </a:lnTo>
                <a:close/>
              </a:path>
              <a:path w="16523335" h="9235440">
                <a:moveTo>
                  <a:pt x="13846803" y="1247668"/>
                </a:moveTo>
                <a:lnTo>
                  <a:pt x="13803265" y="1256467"/>
                </a:lnTo>
                <a:lnTo>
                  <a:pt x="13767705" y="1280459"/>
                </a:lnTo>
                <a:lnTo>
                  <a:pt x="13743726" y="1316036"/>
                </a:lnTo>
                <a:lnTo>
                  <a:pt x="13734932" y="1359591"/>
                </a:lnTo>
                <a:lnTo>
                  <a:pt x="13743726" y="1403138"/>
                </a:lnTo>
                <a:lnTo>
                  <a:pt x="13767705" y="1438686"/>
                </a:lnTo>
                <a:lnTo>
                  <a:pt x="13803265" y="1462646"/>
                </a:lnTo>
                <a:lnTo>
                  <a:pt x="13846803" y="1471431"/>
                </a:lnTo>
                <a:lnTo>
                  <a:pt x="13890319" y="1462646"/>
                </a:lnTo>
                <a:lnTo>
                  <a:pt x="13925882" y="1438686"/>
                </a:lnTo>
                <a:lnTo>
                  <a:pt x="13949873" y="1403138"/>
                </a:lnTo>
                <a:lnTo>
                  <a:pt x="13958674" y="1359591"/>
                </a:lnTo>
                <a:lnTo>
                  <a:pt x="13949873" y="1316036"/>
                </a:lnTo>
                <a:lnTo>
                  <a:pt x="13925882" y="1280459"/>
                </a:lnTo>
                <a:lnTo>
                  <a:pt x="13890319" y="1256467"/>
                </a:lnTo>
                <a:lnTo>
                  <a:pt x="13846803" y="1247668"/>
                </a:lnTo>
                <a:close/>
              </a:path>
              <a:path w="16523335" h="9235440">
                <a:moveTo>
                  <a:pt x="13846803" y="1515430"/>
                </a:moveTo>
                <a:lnTo>
                  <a:pt x="13803265" y="1524214"/>
                </a:lnTo>
                <a:lnTo>
                  <a:pt x="13767705" y="1548173"/>
                </a:lnTo>
                <a:lnTo>
                  <a:pt x="13743726" y="1583718"/>
                </a:lnTo>
                <a:lnTo>
                  <a:pt x="13734932" y="1627259"/>
                </a:lnTo>
                <a:lnTo>
                  <a:pt x="13743726" y="1670826"/>
                </a:lnTo>
                <a:lnTo>
                  <a:pt x="13767705" y="1706409"/>
                </a:lnTo>
                <a:lnTo>
                  <a:pt x="13803265" y="1730404"/>
                </a:lnTo>
                <a:lnTo>
                  <a:pt x="13846803" y="1739203"/>
                </a:lnTo>
                <a:lnTo>
                  <a:pt x="13890319" y="1730404"/>
                </a:lnTo>
                <a:lnTo>
                  <a:pt x="13925882" y="1706409"/>
                </a:lnTo>
                <a:lnTo>
                  <a:pt x="13949873" y="1670826"/>
                </a:lnTo>
                <a:lnTo>
                  <a:pt x="13958674" y="1627259"/>
                </a:lnTo>
                <a:lnTo>
                  <a:pt x="13949873" y="1583718"/>
                </a:lnTo>
                <a:lnTo>
                  <a:pt x="13925882" y="1548173"/>
                </a:lnTo>
                <a:lnTo>
                  <a:pt x="13890319" y="1524214"/>
                </a:lnTo>
                <a:lnTo>
                  <a:pt x="13846803" y="1515430"/>
                </a:lnTo>
                <a:close/>
              </a:path>
              <a:path w="16523335" h="9235440">
                <a:moveTo>
                  <a:pt x="13846803" y="1783149"/>
                </a:moveTo>
                <a:lnTo>
                  <a:pt x="13803265" y="1791938"/>
                </a:lnTo>
                <a:lnTo>
                  <a:pt x="13767705" y="1815910"/>
                </a:lnTo>
                <a:lnTo>
                  <a:pt x="13743726" y="1851469"/>
                </a:lnTo>
                <a:lnTo>
                  <a:pt x="13734932" y="1895020"/>
                </a:lnTo>
                <a:lnTo>
                  <a:pt x="13743726" y="1938576"/>
                </a:lnTo>
                <a:lnTo>
                  <a:pt x="13767705" y="1974146"/>
                </a:lnTo>
                <a:lnTo>
                  <a:pt x="13803265" y="1998128"/>
                </a:lnTo>
                <a:lnTo>
                  <a:pt x="13846803" y="2006922"/>
                </a:lnTo>
                <a:lnTo>
                  <a:pt x="13890319" y="1998128"/>
                </a:lnTo>
                <a:lnTo>
                  <a:pt x="13925882" y="1974146"/>
                </a:lnTo>
                <a:lnTo>
                  <a:pt x="13949873" y="1938576"/>
                </a:lnTo>
                <a:lnTo>
                  <a:pt x="13958674" y="1895020"/>
                </a:lnTo>
                <a:lnTo>
                  <a:pt x="13949873" y="1851469"/>
                </a:lnTo>
                <a:lnTo>
                  <a:pt x="13925882" y="1815910"/>
                </a:lnTo>
                <a:lnTo>
                  <a:pt x="13890319" y="1791938"/>
                </a:lnTo>
                <a:lnTo>
                  <a:pt x="13846803" y="1783149"/>
                </a:lnTo>
                <a:close/>
              </a:path>
              <a:path w="16523335" h="9235440">
                <a:moveTo>
                  <a:pt x="13954442" y="0"/>
                </a:moveTo>
                <a:lnTo>
                  <a:pt x="13739161" y="0"/>
                </a:lnTo>
                <a:lnTo>
                  <a:pt x="13734932" y="20941"/>
                </a:lnTo>
                <a:lnTo>
                  <a:pt x="13743726" y="64502"/>
                </a:lnTo>
                <a:lnTo>
                  <a:pt x="13767705" y="100083"/>
                </a:lnTo>
                <a:lnTo>
                  <a:pt x="13803265" y="124076"/>
                </a:lnTo>
                <a:lnTo>
                  <a:pt x="13846803" y="132875"/>
                </a:lnTo>
                <a:lnTo>
                  <a:pt x="13890319" y="124076"/>
                </a:lnTo>
                <a:lnTo>
                  <a:pt x="13925882" y="100083"/>
                </a:lnTo>
                <a:lnTo>
                  <a:pt x="13949873" y="64502"/>
                </a:lnTo>
                <a:lnTo>
                  <a:pt x="13958674" y="20941"/>
                </a:lnTo>
                <a:lnTo>
                  <a:pt x="13954442" y="0"/>
                </a:lnTo>
                <a:close/>
              </a:path>
              <a:path w="16523335" h="9235440">
                <a:moveTo>
                  <a:pt x="13846803" y="2586297"/>
                </a:moveTo>
                <a:lnTo>
                  <a:pt x="13803265" y="2595090"/>
                </a:lnTo>
                <a:lnTo>
                  <a:pt x="13767705" y="2619070"/>
                </a:lnTo>
                <a:lnTo>
                  <a:pt x="13743726" y="2654639"/>
                </a:lnTo>
                <a:lnTo>
                  <a:pt x="13734932" y="2698200"/>
                </a:lnTo>
                <a:lnTo>
                  <a:pt x="13743726" y="2741725"/>
                </a:lnTo>
                <a:lnTo>
                  <a:pt x="13767705" y="2777286"/>
                </a:lnTo>
                <a:lnTo>
                  <a:pt x="13803265" y="2801273"/>
                </a:lnTo>
                <a:lnTo>
                  <a:pt x="13846803" y="2810071"/>
                </a:lnTo>
                <a:lnTo>
                  <a:pt x="13890319" y="2801273"/>
                </a:lnTo>
                <a:lnTo>
                  <a:pt x="13925882" y="2777286"/>
                </a:lnTo>
                <a:lnTo>
                  <a:pt x="13949873" y="2741725"/>
                </a:lnTo>
                <a:lnTo>
                  <a:pt x="13958674" y="2698200"/>
                </a:lnTo>
                <a:lnTo>
                  <a:pt x="13949873" y="2654639"/>
                </a:lnTo>
                <a:lnTo>
                  <a:pt x="13925882" y="2619070"/>
                </a:lnTo>
                <a:lnTo>
                  <a:pt x="13890319" y="2595090"/>
                </a:lnTo>
                <a:lnTo>
                  <a:pt x="13846803" y="2586297"/>
                </a:lnTo>
                <a:close/>
              </a:path>
              <a:path w="16523335" h="9235440">
                <a:moveTo>
                  <a:pt x="13846803" y="2854028"/>
                </a:moveTo>
                <a:lnTo>
                  <a:pt x="13803265" y="2862817"/>
                </a:lnTo>
                <a:lnTo>
                  <a:pt x="13767705" y="2886788"/>
                </a:lnTo>
                <a:lnTo>
                  <a:pt x="13743726" y="2922347"/>
                </a:lnTo>
                <a:lnTo>
                  <a:pt x="13734932" y="2965898"/>
                </a:lnTo>
                <a:lnTo>
                  <a:pt x="13743726" y="3009453"/>
                </a:lnTo>
                <a:lnTo>
                  <a:pt x="13767705" y="3045019"/>
                </a:lnTo>
                <a:lnTo>
                  <a:pt x="13803265" y="3068998"/>
                </a:lnTo>
                <a:lnTo>
                  <a:pt x="13846803" y="3077790"/>
                </a:lnTo>
                <a:lnTo>
                  <a:pt x="13890319" y="3068998"/>
                </a:lnTo>
                <a:lnTo>
                  <a:pt x="13925882" y="3045019"/>
                </a:lnTo>
                <a:lnTo>
                  <a:pt x="13949873" y="3009453"/>
                </a:lnTo>
                <a:lnTo>
                  <a:pt x="13958674" y="2965898"/>
                </a:lnTo>
                <a:lnTo>
                  <a:pt x="13949873" y="2922347"/>
                </a:lnTo>
                <a:lnTo>
                  <a:pt x="13925882" y="2886788"/>
                </a:lnTo>
                <a:lnTo>
                  <a:pt x="13890319" y="2862817"/>
                </a:lnTo>
                <a:lnTo>
                  <a:pt x="13846803" y="2854028"/>
                </a:lnTo>
                <a:close/>
              </a:path>
              <a:path w="16523335" h="9235440">
                <a:moveTo>
                  <a:pt x="13846803" y="3121737"/>
                </a:moveTo>
                <a:lnTo>
                  <a:pt x="13803265" y="3130528"/>
                </a:lnTo>
                <a:lnTo>
                  <a:pt x="13767705" y="3154503"/>
                </a:lnTo>
                <a:lnTo>
                  <a:pt x="13743726" y="3190065"/>
                </a:lnTo>
                <a:lnTo>
                  <a:pt x="13734932" y="3233618"/>
                </a:lnTo>
                <a:lnTo>
                  <a:pt x="13743726" y="3277161"/>
                </a:lnTo>
                <a:lnTo>
                  <a:pt x="13767705" y="3312732"/>
                </a:lnTo>
                <a:lnTo>
                  <a:pt x="13803265" y="3336722"/>
                </a:lnTo>
                <a:lnTo>
                  <a:pt x="13846803" y="3345520"/>
                </a:lnTo>
                <a:lnTo>
                  <a:pt x="13890319" y="3336722"/>
                </a:lnTo>
                <a:lnTo>
                  <a:pt x="13925882" y="3312732"/>
                </a:lnTo>
                <a:lnTo>
                  <a:pt x="13949873" y="3277161"/>
                </a:lnTo>
                <a:lnTo>
                  <a:pt x="13958674" y="3233618"/>
                </a:lnTo>
                <a:lnTo>
                  <a:pt x="13949873" y="3190065"/>
                </a:lnTo>
                <a:lnTo>
                  <a:pt x="13925882" y="3154503"/>
                </a:lnTo>
                <a:lnTo>
                  <a:pt x="13890319" y="3130528"/>
                </a:lnTo>
                <a:lnTo>
                  <a:pt x="13846803" y="3121737"/>
                </a:lnTo>
                <a:close/>
              </a:path>
              <a:path w="16523335" h="9235440">
                <a:moveTo>
                  <a:pt x="13846803" y="3389446"/>
                </a:moveTo>
                <a:lnTo>
                  <a:pt x="13803265" y="3398240"/>
                </a:lnTo>
                <a:lnTo>
                  <a:pt x="13767705" y="3422222"/>
                </a:lnTo>
                <a:lnTo>
                  <a:pt x="13743726" y="3457792"/>
                </a:lnTo>
                <a:lnTo>
                  <a:pt x="13734932" y="3501348"/>
                </a:lnTo>
                <a:lnTo>
                  <a:pt x="13743726" y="3544899"/>
                </a:lnTo>
                <a:lnTo>
                  <a:pt x="13767705" y="3580458"/>
                </a:lnTo>
                <a:lnTo>
                  <a:pt x="13803265" y="3604430"/>
                </a:lnTo>
                <a:lnTo>
                  <a:pt x="13846803" y="3613219"/>
                </a:lnTo>
                <a:lnTo>
                  <a:pt x="13890319" y="3604430"/>
                </a:lnTo>
                <a:lnTo>
                  <a:pt x="13925882" y="3580458"/>
                </a:lnTo>
                <a:lnTo>
                  <a:pt x="13949873" y="3544899"/>
                </a:lnTo>
                <a:lnTo>
                  <a:pt x="13958674" y="3501348"/>
                </a:lnTo>
                <a:lnTo>
                  <a:pt x="13949873" y="3457792"/>
                </a:lnTo>
                <a:lnTo>
                  <a:pt x="13925882" y="3422222"/>
                </a:lnTo>
                <a:lnTo>
                  <a:pt x="13890319" y="3398240"/>
                </a:lnTo>
                <a:lnTo>
                  <a:pt x="13846803" y="3389446"/>
                </a:lnTo>
                <a:close/>
              </a:path>
              <a:path w="16523335" h="9235440">
                <a:moveTo>
                  <a:pt x="13846803" y="3657176"/>
                </a:moveTo>
                <a:lnTo>
                  <a:pt x="13803265" y="3665968"/>
                </a:lnTo>
                <a:lnTo>
                  <a:pt x="13767705" y="3689947"/>
                </a:lnTo>
                <a:lnTo>
                  <a:pt x="13743726" y="3725513"/>
                </a:lnTo>
                <a:lnTo>
                  <a:pt x="13734932" y="3769068"/>
                </a:lnTo>
                <a:lnTo>
                  <a:pt x="13743726" y="3812619"/>
                </a:lnTo>
                <a:lnTo>
                  <a:pt x="13767705" y="3848178"/>
                </a:lnTo>
                <a:lnTo>
                  <a:pt x="13803265" y="3872149"/>
                </a:lnTo>
                <a:lnTo>
                  <a:pt x="13846803" y="3880939"/>
                </a:lnTo>
                <a:lnTo>
                  <a:pt x="13890319" y="3872149"/>
                </a:lnTo>
                <a:lnTo>
                  <a:pt x="13925882" y="3848178"/>
                </a:lnTo>
                <a:lnTo>
                  <a:pt x="13949873" y="3812619"/>
                </a:lnTo>
                <a:lnTo>
                  <a:pt x="13958674" y="3769068"/>
                </a:lnTo>
                <a:lnTo>
                  <a:pt x="13949873" y="3725513"/>
                </a:lnTo>
                <a:lnTo>
                  <a:pt x="13925882" y="3689947"/>
                </a:lnTo>
                <a:lnTo>
                  <a:pt x="13890319" y="3665968"/>
                </a:lnTo>
                <a:lnTo>
                  <a:pt x="13846803" y="3657176"/>
                </a:lnTo>
                <a:close/>
              </a:path>
              <a:path w="16523335" h="9235440">
                <a:moveTo>
                  <a:pt x="13846803" y="3924895"/>
                </a:moveTo>
                <a:lnTo>
                  <a:pt x="13803265" y="3933689"/>
                </a:lnTo>
                <a:lnTo>
                  <a:pt x="13767705" y="3957668"/>
                </a:lnTo>
                <a:lnTo>
                  <a:pt x="13743726" y="3993228"/>
                </a:lnTo>
                <a:lnTo>
                  <a:pt x="13734932" y="4036766"/>
                </a:lnTo>
                <a:lnTo>
                  <a:pt x="13743726" y="4080327"/>
                </a:lnTo>
                <a:lnTo>
                  <a:pt x="13767705" y="4115896"/>
                </a:lnTo>
                <a:lnTo>
                  <a:pt x="13803265" y="4139876"/>
                </a:lnTo>
                <a:lnTo>
                  <a:pt x="13846803" y="4148669"/>
                </a:lnTo>
                <a:lnTo>
                  <a:pt x="13890319" y="4139876"/>
                </a:lnTo>
                <a:lnTo>
                  <a:pt x="13925882" y="4115896"/>
                </a:lnTo>
                <a:lnTo>
                  <a:pt x="13949873" y="4080327"/>
                </a:lnTo>
                <a:lnTo>
                  <a:pt x="13958674" y="4036766"/>
                </a:lnTo>
                <a:lnTo>
                  <a:pt x="13949873" y="3993228"/>
                </a:lnTo>
                <a:lnTo>
                  <a:pt x="13925882" y="3957668"/>
                </a:lnTo>
                <a:lnTo>
                  <a:pt x="13890319" y="3933689"/>
                </a:lnTo>
                <a:lnTo>
                  <a:pt x="13846803" y="3924895"/>
                </a:lnTo>
                <a:close/>
              </a:path>
              <a:path w="16523335" h="9235440">
                <a:moveTo>
                  <a:pt x="13846803" y="4192615"/>
                </a:moveTo>
                <a:lnTo>
                  <a:pt x="13803265" y="4201406"/>
                </a:lnTo>
                <a:lnTo>
                  <a:pt x="13767705" y="4225380"/>
                </a:lnTo>
                <a:lnTo>
                  <a:pt x="13743726" y="4260939"/>
                </a:lnTo>
                <a:lnTo>
                  <a:pt x="13734932" y="4304486"/>
                </a:lnTo>
                <a:lnTo>
                  <a:pt x="13743726" y="4348026"/>
                </a:lnTo>
                <a:lnTo>
                  <a:pt x="13767705" y="4383601"/>
                </a:lnTo>
                <a:lnTo>
                  <a:pt x="13803265" y="4407597"/>
                </a:lnTo>
                <a:lnTo>
                  <a:pt x="13846803" y="4416399"/>
                </a:lnTo>
                <a:lnTo>
                  <a:pt x="13890319" y="4407597"/>
                </a:lnTo>
                <a:lnTo>
                  <a:pt x="13925882" y="4383601"/>
                </a:lnTo>
                <a:lnTo>
                  <a:pt x="13949873" y="4348026"/>
                </a:lnTo>
                <a:lnTo>
                  <a:pt x="13958674" y="4304486"/>
                </a:lnTo>
                <a:lnTo>
                  <a:pt x="13949873" y="4260939"/>
                </a:lnTo>
                <a:lnTo>
                  <a:pt x="13925882" y="4225380"/>
                </a:lnTo>
                <a:lnTo>
                  <a:pt x="13890319" y="4201406"/>
                </a:lnTo>
                <a:lnTo>
                  <a:pt x="13846803" y="4192615"/>
                </a:lnTo>
                <a:close/>
              </a:path>
              <a:path w="16523335" h="9235440">
                <a:moveTo>
                  <a:pt x="13846803" y="2318578"/>
                </a:moveTo>
                <a:lnTo>
                  <a:pt x="13803265" y="2327370"/>
                </a:lnTo>
                <a:lnTo>
                  <a:pt x="13767705" y="2351349"/>
                </a:lnTo>
                <a:lnTo>
                  <a:pt x="13743726" y="2386915"/>
                </a:lnTo>
                <a:lnTo>
                  <a:pt x="13734932" y="2430470"/>
                </a:lnTo>
                <a:lnTo>
                  <a:pt x="13743726" y="2474021"/>
                </a:lnTo>
                <a:lnTo>
                  <a:pt x="13767705" y="2509580"/>
                </a:lnTo>
                <a:lnTo>
                  <a:pt x="13803265" y="2533551"/>
                </a:lnTo>
                <a:lnTo>
                  <a:pt x="13846803" y="2542341"/>
                </a:lnTo>
                <a:lnTo>
                  <a:pt x="13890319" y="2533551"/>
                </a:lnTo>
                <a:lnTo>
                  <a:pt x="13925882" y="2509580"/>
                </a:lnTo>
                <a:lnTo>
                  <a:pt x="13949873" y="2474021"/>
                </a:lnTo>
                <a:lnTo>
                  <a:pt x="13958674" y="2430470"/>
                </a:lnTo>
                <a:lnTo>
                  <a:pt x="13949873" y="2386915"/>
                </a:lnTo>
                <a:lnTo>
                  <a:pt x="13925882" y="2351349"/>
                </a:lnTo>
                <a:lnTo>
                  <a:pt x="13890319" y="2327370"/>
                </a:lnTo>
                <a:lnTo>
                  <a:pt x="13846803" y="2318578"/>
                </a:lnTo>
                <a:close/>
              </a:path>
              <a:path w="16523335" h="9235440">
                <a:moveTo>
                  <a:pt x="13846803" y="2050869"/>
                </a:moveTo>
                <a:lnTo>
                  <a:pt x="13803265" y="2059660"/>
                </a:lnTo>
                <a:lnTo>
                  <a:pt x="13767705" y="2083635"/>
                </a:lnTo>
                <a:lnTo>
                  <a:pt x="13743726" y="2119197"/>
                </a:lnTo>
                <a:lnTo>
                  <a:pt x="13734932" y="2162750"/>
                </a:lnTo>
                <a:lnTo>
                  <a:pt x="13743726" y="2206284"/>
                </a:lnTo>
                <a:lnTo>
                  <a:pt x="13767705" y="2241845"/>
                </a:lnTo>
                <a:lnTo>
                  <a:pt x="13803265" y="2265826"/>
                </a:lnTo>
                <a:lnTo>
                  <a:pt x="13846803" y="2274621"/>
                </a:lnTo>
                <a:lnTo>
                  <a:pt x="13890319" y="2265826"/>
                </a:lnTo>
                <a:lnTo>
                  <a:pt x="13925882" y="2241845"/>
                </a:lnTo>
                <a:lnTo>
                  <a:pt x="13949873" y="2206284"/>
                </a:lnTo>
                <a:lnTo>
                  <a:pt x="13958674" y="2162750"/>
                </a:lnTo>
                <a:lnTo>
                  <a:pt x="13949873" y="2119197"/>
                </a:lnTo>
                <a:lnTo>
                  <a:pt x="13925882" y="2083635"/>
                </a:lnTo>
                <a:lnTo>
                  <a:pt x="13890319" y="2059660"/>
                </a:lnTo>
                <a:lnTo>
                  <a:pt x="13846803" y="2050869"/>
                </a:lnTo>
                <a:close/>
              </a:path>
              <a:path w="16523335" h="9235440">
                <a:moveTo>
                  <a:pt x="13846803" y="4995774"/>
                </a:moveTo>
                <a:lnTo>
                  <a:pt x="13803265" y="5004565"/>
                </a:lnTo>
                <a:lnTo>
                  <a:pt x="13767705" y="5028541"/>
                </a:lnTo>
                <a:lnTo>
                  <a:pt x="13743726" y="5064107"/>
                </a:lnTo>
                <a:lnTo>
                  <a:pt x="13734932" y="5107666"/>
                </a:lnTo>
                <a:lnTo>
                  <a:pt x="13743726" y="5151204"/>
                </a:lnTo>
                <a:lnTo>
                  <a:pt x="13767705" y="5186764"/>
                </a:lnTo>
                <a:lnTo>
                  <a:pt x="13803265" y="5210743"/>
                </a:lnTo>
                <a:lnTo>
                  <a:pt x="13846803" y="5219537"/>
                </a:lnTo>
                <a:lnTo>
                  <a:pt x="13890319" y="5210743"/>
                </a:lnTo>
                <a:lnTo>
                  <a:pt x="13925882" y="5186764"/>
                </a:lnTo>
                <a:lnTo>
                  <a:pt x="13949873" y="5151204"/>
                </a:lnTo>
                <a:lnTo>
                  <a:pt x="13958674" y="5107666"/>
                </a:lnTo>
                <a:lnTo>
                  <a:pt x="13949873" y="5064107"/>
                </a:lnTo>
                <a:lnTo>
                  <a:pt x="13925882" y="5028541"/>
                </a:lnTo>
                <a:lnTo>
                  <a:pt x="13890319" y="5004565"/>
                </a:lnTo>
                <a:lnTo>
                  <a:pt x="13846803" y="4995774"/>
                </a:lnTo>
                <a:close/>
              </a:path>
              <a:path w="16523335" h="9235440">
                <a:moveTo>
                  <a:pt x="13846803" y="5531192"/>
                </a:moveTo>
                <a:lnTo>
                  <a:pt x="13803265" y="5539988"/>
                </a:lnTo>
                <a:lnTo>
                  <a:pt x="13767705" y="5563975"/>
                </a:lnTo>
                <a:lnTo>
                  <a:pt x="13743726" y="5599551"/>
                </a:lnTo>
                <a:lnTo>
                  <a:pt x="13734932" y="5643115"/>
                </a:lnTo>
                <a:lnTo>
                  <a:pt x="13743726" y="5686662"/>
                </a:lnTo>
                <a:lnTo>
                  <a:pt x="13767705" y="5722222"/>
                </a:lnTo>
                <a:lnTo>
                  <a:pt x="13803265" y="5746196"/>
                </a:lnTo>
                <a:lnTo>
                  <a:pt x="13846803" y="5754986"/>
                </a:lnTo>
                <a:lnTo>
                  <a:pt x="13890319" y="5746196"/>
                </a:lnTo>
                <a:lnTo>
                  <a:pt x="13925882" y="5722222"/>
                </a:lnTo>
                <a:lnTo>
                  <a:pt x="13949873" y="5686662"/>
                </a:lnTo>
                <a:lnTo>
                  <a:pt x="13958674" y="5643115"/>
                </a:lnTo>
                <a:lnTo>
                  <a:pt x="13949873" y="5599551"/>
                </a:lnTo>
                <a:lnTo>
                  <a:pt x="13925882" y="5563975"/>
                </a:lnTo>
                <a:lnTo>
                  <a:pt x="13890319" y="5539988"/>
                </a:lnTo>
                <a:lnTo>
                  <a:pt x="13846803" y="5531192"/>
                </a:lnTo>
                <a:close/>
              </a:path>
              <a:path w="16523335" h="9235440">
                <a:moveTo>
                  <a:pt x="13846803" y="5798933"/>
                </a:moveTo>
                <a:lnTo>
                  <a:pt x="13803265" y="5807723"/>
                </a:lnTo>
                <a:lnTo>
                  <a:pt x="13767705" y="5831697"/>
                </a:lnTo>
                <a:lnTo>
                  <a:pt x="13743726" y="5867257"/>
                </a:lnTo>
                <a:lnTo>
                  <a:pt x="13734932" y="5910804"/>
                </a:lnTo>
                <a:lnTo>
                  <a:pt x="13743726" y="5954345"/>
                </a:lnTo>
                <a:lnTo>
                  <a:pt x="13767705" y="5989912"/>
                </a:lnTo>
                <a:lnTo>
                  <a:pt x="13803265" y="6013898"/>
                </a:lnTo>
                <a:lnTo>
                  <a:pt x="13846803" y="6022695"/>
                </a:lnTo>
                <a:lnTo>
                  <a:pt x="13890319" y="6013898"/>
                </a:lnTo>
                <a:lnTo>
                  <a:pt x="13925882" y="5989912"/>
                </a:lnTo>
                <a:lnTo>
                  <a:pt x="13949873" y="5954345"/>
                </a:lnTo>
                <a:lnTo>
                  <a:pt x="13958674" y="5910804"/>
                </a:lnTo>
                <a:lnTo>
                  <a:pt x="13949873" y="5867257"/>
                </a:lnTo>
                <a:lnTo>
                  <a:pt x="13925882" y="5831697"/>
                </a:lnTo>
                <a:lnTo>
                  <a:pt x="13890319" y="5807723"/>
                </a:lnTo>
                <a:lnTo>
                  <a:pt x="13846803" y="5798933"/>
                </a:lnTo>
                <a:close/>
              </a:path>
              <a:path w="16523335" h="9235440">
                <a:moveTo>
                  <a:pt x="13846803" y="4728033"/>
                </a:moveTo>
                <a:lnTo>
                  <a:pt x="13803265" y="4736825"/>
                </a:lnTo>
                <a:lnTo>
                  <a:pt x="13767705" y="4760802"/>
                </a:lnTo>
                <a:lnTo>
                  <a:pt x="13743726" y="4796371"/>
                </a:lnTo>
                <a:lnTo>
                  <a:pt x="13734932" y="4839936"/>
                </a:lnTo>
                <a:lnTo>
                  <a:pt x="13743726" y="4883473"/>
                </a:lnTo>
                <a:lnTo>
                  <a:pt x="13767705" y="4919041"/>
                </a:lnTo>
                <a:lnTo>
                  <a:pt x="13803265" y="4943029"/>
                </a:lnTo>
                <a:lnTo>
                  <a:pt x="13846803" y="4951828"/>
                </a:lnTo>
                <a:lnTo>
                  <a:pt x="13890319" y="4943029"/>
                </a:lnTo>
                <a:lnTo>
                  <a:pt x="13925882" y="4919041"/>
                </a:lnTo>
                <a:lnTo>
                  <a:pt x="13949873" y="4883473"/>
                </a:lnTo>
                <a:lnTo>
                  <a:pt x="13958674" y="4839936"/>
                </a:lnTo>
                <a:lnTo>
                  <a:pt x="13949873" y="4796371"/>
                </a:lnTo>
                <a:lnTo>
                  <a:pt x="13925882" y="4760802"/>
                </a:lnTo>
                <a:lnTo>
                  <a:pt x="13890319" y="4736825"/>
                </a:lnTo>
                <a:lnTo>
                  <a:pt x="13846803" y="4728033"/>
                </a:lnTo>
                <a:close/>
              </a:path>
              <a:path w="16523335" h="9235440">
                <a:moveTo>
                  <a:pt x="13846803" y="4460345"/>
                </a:moveTo>
                <a:lnTo>
                  <a:pt x="13803265" y="4469136"/>
                </a:lnTo>
                <a:lnTo>
                  <a:pt x="13767705" y="4493110"/>
                </a:lnTo>
                <a:lnTo>
                  <a:pt x="13743726" y="4528669"/>
                </a:lnTo>
                <a:lnTo>
                  <a:pt x="13734932" y="4572216"/>
                </a:lnTo>
                <a:lnTo>
                  <a:pt x="13743726" y="4615763"/>
                </a:lnTo>
                <a:lnTo>
                  <a:pt x="13767705" y="4651322"/>
                </a:lnTo>
                <a:lnTo>
                  <a:pt x="13803265" y="4675296"/>
                </a:lnTo>
                <a:lnTo>
                  <a:pt x="13846803" y="4684087"/>
                </a:lnTo>
                <a:lnTo>
                  <a:pt x="13890319" y="4675296"/>
                </a:lnTo>
                <a:lnTo>
                  <a:pt x="13925882" y="4651322"/>
                </a:lnTo>
                <a:lnTo>
                  <a:pt x="13949873" y="4615763"/>
                </a:lnTo>
                <a:lnTo>
                  <a:pt x="13958674" y="4572216"/>
                </a:lnTo>
                <a:lnTo>
                  <a:pt x="13949873" y="4528669"/>
                </a:lnTo>
                <a:lnTo>
                  <a:pt x="13925882" y="4493110"/>
                </a:lnTo>
                <a:lnTo>
                  <a:pt x="13890319" y="4469136"/>
                </a:lnTo>
                <a:lnTo>
                  <a:pt x="13846803" y="4460345"/>
                </a:lnTo>
                <a:close/>
              </a:path>
              <a:path w="16523335" h="9235440">
                <a:moveTo>
                  <a:pt x="14116093" y="176790"/>
                </a:moveTo>
                <a:lnTo>
                  <a:pt x="14072537" y="185586"/>
                </a:lnTo>
                <a:lnTo>
                  <a:pt x="14036979" y="209571"/>
                </a:lnTo>
                <a:lnTo>
                  <a:pt x="14013010" y="245145"/>
                </a:lnTo>
                <a:lnTo>
                  <a:pt x="14004222" y="288702"/>
                </a:lnTo>
                <a:lnTo>
                  <a:pt x="14013010" y="332221"/>
                </a:lnTo>
                <a:lnTo>
                  <a:pt x="14036979" y="367780"/>
                </a:lnTo>
                <a:lnTo>
                  <a:pt x="14072537" y="391765"/>
                </a:lnTo>
                <a:lnTo>
                  <a:pt x="14116093" y="400563"/>
                </a:lnTo>
                <a:lnTo>
                  <a:pt x="14159635" y="391765"/>
                </a:lnTo>
                <a:lnTo>
                  <a:pt x="14195214" y="367780"/>
                </a:lnTo>
                <a:lnTo>
                  <a:pt x="14219213" y="332221"/>
                </a:lnTo>
                <a:lnTo>
                  <a:pt x="14228017" y="288702"/>
                </a:lnTo>
                <a:lnTo>
                  <a:pt x="14219213" y="245145"/>
                </a:lnTo>
                <a:lnTo>
                  <a:pt x="14195214" y="209571"/>
                </a:lnTo>
                <a:lnTo>
                  <a:pt x="14159635" y="185586"/>
                </a:lnTo>
                <a:lnTo>
                  <a:pt x="14116093" y="176790"/>
                </a:lnTo>
                <a:close/>
              </a:path>
              <a:path w="16523335" h="9235440">
                <a:moveTo>
                  <a:pt x="14116093" y="444551"/>
                </a:moveTo>
                <a:lnTo>
                  <a:pt x="14072537" y="453336"/>
                </a:lnTo>
                <a:lnTo>
                  <a:pt x="14036979" y="477296"/>
                </a:lnTo>
                <a:lnTo>
                  <a:pt x="14013010" y="512844"/>
                </a:lnTo>
                <a:lnTo>
                  <a:pt x="14004222" y="556391"/>
                </a:lnTo>
                <a:lnTo>
                  <a:pt x="14013010" y="599952"/>
                </a:lnTo>
                <a:lnTo>
                  <a:pt x="14036979" y="635532"/>
                </a:lnTo>
                <a:lnTo>
                  <a:pt x="14072537" y="659525"/>
                </a:lnTo>
                <a:lnTo>
                  <a:pt x="14116093" y="668324"/>
                </a:lnTo>
                <a:lnTo>
                  <a:pt x="14159635" y="659525"/>
                </a:lnTo>
                <a:lnTo>
                  <a:pt x="14195214" y="635532"/>
                </a:lnTo>
                <a:lnTo>
                  <a:pt x="14219213" y="599952"/>
                </a:lnTo>
                <a:lnTo>
                  <a:pt x="14228017" y="556391"/>
                </a:lnTo>
                <a:lnTo>
                  <a:pt x="14219213" y="512844"/>
                </a:lnTo>
                <a:lnTo>
                  <a:pt x="14195214" y="477296"/>
                </a:lnTo>
                <a:lnTo>
                  <a:pt x="14159635" y="453336"/>
                </a:lnTo>
                <a:lnTo>
                  <a:pt x="14116093" y="444551"/>
                </a:lnTo>
                <a:close/>
              </a:path>
              <a:path w="16523335" h="9235440">
                <a:moveTo>
                  <a:pt x="14116093" y="712218"/>
                </a:moveTo>
                <a:lnTo>
                  <a:pt x="14072537" y="721018"/>
                </a:lnTo>
                <a:lnTo>
                  <a:pt x="14036979" y="745011"/>
                </a:lnTo>
                <a:lnTo>
                  <a:pt x="14013010" y="780591"/>
                </a:lnTo>
                <a:lnTo>
                  <a:pt x="14004222" y="824152"/>
                </a:lnTo>
                <a:lnTo>
                  <a:pt x="14013010" y="867681"/>
                </a:lnTo>
                <a:lnTo>
                  <a:pt x="14036979" y="903231"/>
                </a:lnTo>
                <a:lnTo>
                  <a:pt x="14072537" y="927201"/>
                </a:lnTo>
                <a:lnTo>
                  <a:pt x="14116093" y="935992"/>
                </a:lnTo>
                <a:lnTo>
                  <a:pt x="14159635" y="927201"/>
                </a:lnTo>
                <a:lnTo>
                  <a:pt x="14195214" y="903231"/>
                </a:lnTo>
                <a:lnTo>
                  <a:pt x="14219213" y="867681"/>
                </a:lnTo>
                <a:lnTo>
                  <a:pt x="14228017" y="824152"/>
                </a:lnTo>
                <a:lnTo>
                  <a:pt x="14219213" y="780591"/>
                </a:lnTo>
                <a:lnTo>
                  <a:pt x="14195214" y="745011"/>
                </a:lnTo>
                <a:lnTo>
                  <a:pt x="14159635" y="721018"/>
                </a:lnTo>
                <a:lnTo>
                  <a:pt x="14116093" y="712218"/>
                </a:lnTo>
                <a:close/>
              </a:path>
              <a:path w="16523335" h="9235440">
                <a:moveTo>
                  <a:pt x="14116093" y="979980"/>
                </a:moveTo>
                <a:lnTo>
                  <a:pt x="14072537" y="988766"/>
                </a:lnTo>
                <a:lnTo>
                  <a:pt x="14036979" y="1012731"/>
                </a:lnTo>
                <a:lnTo>
                  <a:pt x="14013010" y="1048286"/>
                </a:lnTo>
                <a:lnTo>
                  <a:pt x="14004222" y="1091840"/>
                </a:lnTo>
                <a:lnTo>
                  <a:pt x="14013010" y="1135394"/>
                </a:lnTo>
                <a:lnTo>
                  <a:pt x="14036979" y="1170968"/>
                </a:lnTo>
                <a:lnTo>
                  <a:pt x="14072537" y="1194956"/>
                </a:lnTo>
                <a:lnTo>
                  <a:pt x="14116093" y="1203753"/>
                </a:lnTo>
                <a:lnTo>
                  <a:pt x="14159635" y="1194956"/>
                </a:lnTo>
                <a:lnTo>
                  <a:pt x="14195214" y="1170968"/>
                </a:lnTo>
                <a:lnTo>
                  <a:pt x="14219213" y="1135394"/>
                </a:lnTo>
                <a:lnTo>
                  <a:pt x="14228017" y="1091840"/>
                </a:lnTo>
                <a:lnTo>
                  <a:pt x="14219213" y="1048286"/>
                </a:lnTo>
                <a:lnTo>
                  <a:pt x="14195214" y="1012731"/>
                </a:lnTo>
                <a:lnTo>
                  <a:pt x="14159635" y="988766"/>
                </a:lnTo>
                <a:lnTo>
                  <a:pt x="14116093" y="979980"/>
                </a:lnTo>
                <a:close/>
              </a:path>
              <a:path w="16523335" h="9235440">
                <a:moveTo>
                  <a:pt x="14116093" y="1247668"/>
                </a:moveTo>
                <a:lnTo>
                  <a:pt x="14072537" y="1256467"/>
                </a:lnTo>
                <a:lnTo>
                  <a:pt x="14036979" y="1280459"/>
                </a:lnTo>
                <a:lnTo>
                  <a:pt x="14013010" y="1316036"/>
                </a:lnTo>
                <a:lnTo>
                  <a:pt x="14004222" y="1359591"/>
                </a:lnTo>
                <a:lnTo>
                  <a:pt x="14013010" y="1403138"/>
                </a:lnTo>
                <a:lnTo>
                  <a:pt x="14036979" y="1438686"/>
                </a:lnTo>
                <a:lnTo>
                  <a:pt x="14072537" y="1462646"/>
                </a:lnTo>
                <a:lnTo>
                  <a:pt x="14116093" y="1471431"/>
                </a:lnTo>
                <a:lnTo>
                  <a:pt x="14159635" y="1462646"/>
                </a:lnTo>
                <a:lnTo>
                  <a:pt x="14195214" y="1438686"/>
                </a:lnTo>
                <a:lnTo>
                  <a:pt x="14219213" y="1403138"/>
                </a:lnTo>
                <a:lnTo>
                  <a:pt x="14228017" y="1359591"/>
                </a:lnTo>
                <a:lnTo>
                  <a:pt x="14219213" y="1316036"/>
                </a:lnTo>
                <a:lnTo>
                  <a:pt x="14195214" y="1280459"/>
                </a:lnTo>
                <a:lnTo>
                  <a:pt x="14159635" y="1256467"/>
                </a:lnTo>
                <a:lnTo>
                  <a:pt x="14116093" y="1247668"/>
                </a:lnTo>
                <a:close/>
              </a:path>
              <a:path w="16523335" h="9235440">
                <a:moveTo>
                  <a:pt x="14116093" y="1515430"/>
                </a:moveTo>
                <a:lnTo>
                  <a:pt x="14072537" y="1524214"/>
                </a:lnTo>
                <a:lnTo>
                  <a:pt x="14036979" y="1548173"/>
                </a:lnTo>
                <a:lnTo>
                  <a:pt x="14013010" y="1583718"/>
                </a:lnTo>
                <a:lnTo>
                  <a:pt x="14004222" y="1627259"/>
                </a:lnTo>
                <a:lnTo>
                  <a:pt x="14013010" y="1670826"/>
                </a:lnTo>
                <a:lnTo>
                  <a:pt x="14036979" y="1706409"/>
                </a:lnTo>
                <a:lnTo>
                  <a:pt x="14072537" y="1730404"/>
                </a:lnTo>
                <a:lnTo>
                  <a:pt x="14116093" y="1739203"/>
                </a:lnTo>
                <a:lnTo>
                  <a:pt x="14159635" y="1730404"/>
                </a:lnTo>
                <a:lnTo>
                  <a:pt x="14195214" y="1706409"/>
                </a:lnTo>
                <a:lnTo>
                  <a:pt x="14219213" y="1670826"/>
                </a:lnTo>
                <a:lnTo>
                  <a:pt x="14228017" y="1627259"/>
                </a:lnTo>
                <a:lnTo>
                  <a:pt x="14219213" y="1583718"/>
                </a:lnTo>
                <a:lnTo>
                  <a:pt x="14195214" y="1548173"/>
                </a:lnTo>
                <a:lnTo>
                  <a:pt x="14159635" y="1524214"/>
                </a:lnTo>
                <a:lnTo>
                  <a:pt x="14116093" y="1515430"/>
                </a:lnTo>
                <a:close/>
              </a:path>
              <a:path w="16523335" h="9235440">
                <a:moveTo>
                  <a:pt x="14116093" y="1783149"/>
                </a:moveTo>
                <a:lnTo>
                  <a:pt x="14072537" y="1791938"/>
                </a:lnTo>
                <a:lnTo>
                  <a:pt x="14036979" y="1815910"/>
                </a:lnTo>
                <a:lnTo>
                  <a:pt x="14013010" y="1851469"/>
                </a:lnTo>
                <a:lnTo>
                  <a:pt x="14004222" y="1895020"/>
                </a:lnTo>
                <a:lnTo>
                  <a:pt x="14013010" y="1938576"/>
                </a:lnTo>
                <a:lnTo>
                  <a:pt x="14036979" y="1974146"/>
                </a:lnTo>
                <a:lnTo>
                  <a:pt x="14072537" y="1998128"/>
                </a:lnTo>
                <a:lnTo>
                  <a:pt x="14116093" y="2006922"/>
                </a:lnTo>
                <a:lnTo>
                  <a:pt x="14159635" y="1998128"/>
                </a:lnTo>
                <a:lnTo>
                  <a:pt x="14195214" y="1974146"/>
                </a:lnTo>
                <a:lnTo>
                  <a:pt x="14219213" y="1938576"/>
                </a:lnTo>
                <a:lnTo>
                  <a:pt x="14228017" y="1895020"/>
                </a:lnTo>
                <a:lnTo>
                  <a:pt x="14219213" y="1851469"/>
                </a:lnTo>
                <a:lnTo>
                  <a:pt x="14195214" y="1815910"/>
                </a:lnTo>
                <a:lnTo>
                  <a:pt x="14159635" y="1791938"/>
                </a:lnTo>
                <a:lnTo>
                  <a:pt x="14116093" y="1783149"/>
                </a:lnTo>
                <a:close/>
              </a:path>
              <a:path w="16523335" h="9235440">
                <a:moveTo>
                  <a:pt x="14116093" y="2586297"/>
                </a:moveTo>
                <a:lnTo>
                  <a:pt x="14072537" y="2595090"/>
                </a:lnTo>
                <a:lnTo>
                  <a:pt x="14036979" y="2619070"/>
                </a:lnTo>
                <a:lnTo>
                  <a:pt x="14013010" y="2654639"/>
                </a:lnTo>
                <a:lnTo>
                  <a:pt x="14004222" y="2698200"/>
                </a:lnTo>
                <a:lnTo>
                  <a:pt x="14013010" y="2741725"/>
                </a:lnTo>
                <a:lnTo>
                  <a:pt x="14036979" y="2777286"/>
                </a:lnTo>
                <a:lnTo>
                  <a:pt x="14072537" y="2801273"/>
                </a:lnTo>
                <a:lnTo>
                  <a:pt x="14116093" y="2810071"/>
                </a:lnTo>
                <a:lnTo>
                  <a:pt x="14159635" y="2801273"/>
                </a:lnTo>
                <a:lnTo>
                  <a:pt x="14195214" y="2777286"/>
                </a:lnTo>
                <a:lnTo>
                  <a:pt x="14219213" y="2741725"/>
                </a:lnTo>
                <a:lnTo>
                  <a:pt x="14228017" y="2698200"/>
                </a:lnTo>
                <a:lnTo>
                  <a:pt x="14219213" y="2654639"/>
                </a:lnTo>
                <a:lnTo>
                  <a:pt x="14195214" y="2619070"/>
                </a:lnTo>
                <a:lnTo>
                  <a:pt x="14159635" y="2595090"/>
                </a:lnTo>
                <a:lnTo>
                  <a:pt x="14116093" y="2586297"/>
                </a:lnTo>
                <a:close/>
              </a:path>
              <a:path w="16523335" h="9235440">
                <a:moveTo>
                  <a:pt x="14116093" y="2854028"/>
                </a:moveTo>
                <a:lnTo>
                  <a:pt x="14072537" y="2862817"/>
                </a:lnTo>
                <a:lnTo>
                  <a:pt x="14036979" y="2886788"/>
                </a:lnTo>
                <a:lnTo>
                  <a:pt x="14013010" y="2922347"/>
                </a:lnTo>
                <a:lnTo>
                  <a:pt x="14004222" y="2965898"/>
                </a:lnTo>
                <a:lnTo>
                  <a:pt x="14013010" y="3009453"/>
                </a:lnTo>
                <a:lnTo>
                  <a:pt x="14036979" y="3045019"/>
                </a:lnTo>
                <a:lnTo>
                  <a:pt x="14072537" y="3068998"/>
                </a:lnTo>
                <a:lnTo>
                  <a:pt x="14116093" y="3077790"/>
                </a:lnTo>
                <a:lnTo>
                  <a:pt x="14159635" y="3068998"/>
                </a:lnTo>
                <a:lnTo>
                  <a:pt x="14195214" y="3045019"/>
                </a:lnTo>
                <a:lnTo>
                  <a:pt x="14219213" y="3009453"/>
                </a:lnTo>
                <a:lnTo>
                  <a:pt x="14228017" y="2965898"/>
                </a:lnTo>
                <a:lnTo>
                  <a:pt x="14219213" y="2922347"/>
                </a:lnTo>
                <a:lnTo>
                  <a:pt x="14195214" y="2886788"/>
                </a:lnTo>
                <a:lnTo>
                  <a:pt x="14159635" y="2862817"/>
                </a:lnTo>
                <a:lnTo>
                  <a:pt x="14116093" y="2854028"/>
                </a:lnTo>
                <a:close/>
              </a:path>
              <a:path w="16523335" h="9235440">
                <a:moveTo>
                  <a:pt x="14116093" y="3121737"/>
                </a:moveTo>
                <a:lnTo>
                  <a:pt x="14072537" y="3130528"/>
                </a:lnTo>
                <a:lnTo>
                  <a:pt x="14036979" y="3154503"/>
                </a:lnTo>
                <a:lnTo>
                  <a:pt x="14013010" y="3190065"/>
                </a:lnTo>
                <a:lnTo>
                  <a:pt x="14004222" y="3233618"/>
                </a:lnTo>
                <a:lnTo>
                  <a:pt x="14013010" y="3277161"/>
                </a:lnTo>
                <a:lnTo>
                  <a:pt x="14036979" y="3312732"/>
                </a:lnTo>
                <a:lnTo>
                  <a:pt x="14072537" y="3336722"/>
                </a:lnTo>
                <a:lnTo>
                  <a:pt x="14116093" y="3345520"/>
                </a:lnTo>
                <a:lnTo>
                  <a:pt x="14159635" y="3336722"/>
                </a:lnTo>
                <a:lnTo>
                  <a:pt x="14195214" y="3312732"/>
                </a:lnTo>
                <a:lnTo>
                  <a:pt x="14219213" y="3277161"/>
                </a:lnTo>
                <a:lnTo>
                  <a:pt x="14228017" y="3233618"/>
                </a:lnTo>
                <a:lnTo>
                  <a:pt x="14219213" y="3190065"/>
                </a:lnTo>
                <a:lnTo>
                  <a:pt x="14195214" y="3154503"/>
                </a:lnTo>
                <a:lnTo>
                  <a:pt x="14159635" y="3130528"/>
                </a:lnTo>
                <a:lnTo>
                  <a:pt x="14116093" y="3121737"/>
                </a:lnTo>
                <a:close/>
              </a:path>
              <a:path w="16523335" h="9235440">
                <a:moveTo>
                  <a:pt x="14116093" y="3389446"/>
                </a:moveTo>
                <a:lnTo>
                  <a:pt x="14072537" y="3398240"/>
                </a:lnTo>
                <a:lnTo>
                  <a:pt x="14036979" y="3422222"/>
                </a:lnTo>
                <a:lnTo>
                  <a:pt x="14013010" y="3457792"/>
                </a:lnTo>
                <a:lnTo>
                  <a:pt x="14004222" y="3501348"/>
                </a:lnTo>
                <a:lnTo>
                  <a:pt x="14013010" y="3544899"/>
                </a:lnTo>
                <a:lnTo>
                  <a:pt x="14036979" y="3580458"/>
                </a:lnTo>
                <a:lnTo>
                  <a:pt x="14072537" y="3604430"/>
                </a:lnTo>
                <a:lnTo>
                  <a:pt x="14116093" y="3613219"/>
                </a:lnTo>
                <a:lnTo>
                  <a:pt x="14159635" y="3604430"/>
                </a:lnTo>
                <a:lnTo>
                  <a:pt x="14195214" y="3580458"/>
                </a:lnTo>
                <a:lnTo>
                  <a:pt x="14219213" y="3544899"/>
                </a:lnTo>
                <a:lnTo>
                  <a:pt x="14228017" y="3501348"/>
                </a:lnTo>
                <a:lnTo>
                  <a:pt x="14219213" y="3457792"/>
                </a:lnTo>
                <a:lnTo>
                  <a:pt x="14195214" y="3422222"/>
                </a:lnTo>
                <a:lnTo>
                  <a:pt x="14159635" y="3398240"/>
                </a:lnTo>
                <a:lnTo>
                  <a:pt x="14116093" y="3389446"/>
                </a:lnTo>
                <a:close/>
              </a:path>
              <a:path w="16523335" h="9235440">
                <a:moveTo>
                  <a:pt x="14116093" y="3657176"/>
                </a:moveTo>
                <a:lnTo>
                  <a:pt x="14072537" y="3665968"/>
                </a:lnTo>
                <a:lnTo>
                  <a:pt x="14036979" y="3689947"/>
                </a:lnTo>
                <a:lnTo>
                  <a:pt x="14013010" y="3725513"/>
                </a:lnTo>
                <a:lnTo>
                  <a:pt x="14004222" y="3769068"/>
                </a:lnTo>
                <a:lnTo>
                  <a:pt x="14013010" y="3812619"/>
                </a:lnTo>
                <a:lnTo>
                  <a:pt x="14036979" y="3848178"/>
                </a:lnTo>
                <a:lnTo>
                  <a:pt x="14072537" y="3872149"/>
                </a:lnTo>
                <a:lnTo>
                  <a:pt x="14116093" y="3880939"/>
                </a:lnTo>
                <a:lnTo>
                  <a:pt x="14159635" y="3872149"/>
                </a:lnTo>
                <a:lnTo>
                  <a:pt x="14195214" y="3848178"/>
                </a:lnTo>
                <a:lnTo>
                  <a:pt x="14219213" y="3812619"/>
                </a:lnTo>
                <a:lnTo>
                  <a:pt x="14228017" y="3769068"/>
                </a:lnTo>
                <a:lnTo>
                  <a:pt x="14219213" y="3725513"/>
                </a:lnTo>
                <a:lnTo>
                  <a:pt x="14195214" y="3689947"/>
                </a:lnTo>
                <a:lnTo>
                  <a:pt x="14159635" y="3665968"/>
                </a:lnTo>
                <a:lnTo>
                  <a:pt x="14116093" y="3657176"/>
                </a:lnTo>
                <a:close/>
              </a:path>
              <a:path w="16523335" h="9235440">
                <a:moveTo>
                  <a:pt x="14116093" y="3924895"/>
                </a:moveTo>
                <a:lnTo>
                  <a:pt x="14072537" y="3933689"/>
                </a:lnTo>
                <a:lnTo>
                  <a:pt x="14036979" y="3957668"/>
                </a:lnTo>
                <a:lnTo>
                  <a:pt x="14013010" y="3993228"/>
                </a:lnTo>
                <a:lnTo>
                  <a:pt x="14004222" y="4036766"/>
                </a:lnTo>
                <a:lnTo>
                  <a:pt x="14013010" y="4080327"/>
                </a:lnTo>
                <a:lnTo>
                  <a:pt x="14036979" y="4115896"/>
                </a:lnTo>
                <a:lnTo>
                  <a:pt x="14072537" y="4139876"/>
                </a:lnTo>
                <a:lnTo>
                  <a:pt x="14116093" y="4148669"/>
                </a:lnTo>
                <a:lnTo>
                  <a:pt x="14159635" y="4139876"/>
                </a:lnTo>
                <a:lnTo>
                  <a:pt x="14195214" y="4115896"/>
                </a:lnTo>
                <a:lnTo>
                  <a:pt x="14219213" y="4080327"/>
                </a:lnTo>
                <a:lnTo>
                  <a:pt x="14228017" y="4036766"/>
                </a:lnTo>
                <a:lnTo>
                  <a:pt x="14219213" y="3993228"/>
                </a:lnTo>
                <a:lnTo>
                  <a:pt x="14195214" y="3957668"/>
                </a:lnTo>
                <a:lnTo>
                  <a:pt x="14159635" y="3933689"/>
                </a:lnTo>
                <a:lnTo>
                  <a:pt x="14116093" y="3924895"/>
                </a:lnTo>
                <a:close/>
              </a:path>
              <a:path w="16523335" h="9235440">
                <a:moveTo>
                  <a:pt x="14116093" y="4192615"/>
                </a:moveTo>
                <a:lnTo>
                  <a:pt x="14072537" y="4201406"/>
                </a:lnTo>
                <a:lnTo>
                  <a:pt x="14036979" y="4225380"/>
                </a:lnTo>
                <a:lnTo>
                  <a:pt x="14013010" y="4260939"/>
                </a:lnTo>
                <a:lnTo>
                  <a:pt x="14004222" y="4304486"/>
                </a:lnTo>
                <a:lnTo>
                  <a:pt x="14013010" y="4348026"/>
                </a:lnTo>
                <a:lnTo>
                  <a:pt x="14036979" y="4383601"/>
                </a:lnTo>
                <a:lnTo>
                  <a:pt x="14072537" y="4407597"/>
                </a:lnTo>
                <a:lnTo>
                  <a:pt x="14116093" y="4416399"/>
                </a:lnTo>
                <a:lnTo>
                  <a:pt x="14159635" y="4407597"/>
                </a:lnTo>
                <a:lnTo>
                  <a:pt x="14195214" y="4383601"/>
                </a:lnTo>
                <a:lnTo>
                  <a:pt x="14219213" y="4348026"/>
                </a:lnTo>
                <a:lnTo>
                  <a:pt x="14228017" y="4304486"/>
                </a:lnTo>
                <a:lnTo>
                  <a:pt x="14219213" y="4260939"/>
                </a:lnTo>
                <a:lnTo>
                  <a:pt x="14195214" y="4225380"/>
                </a:lnTo>
                <a:lnTo>
                  <a:pt x="14159635" y="4201406"/>
                </a:lnTo>
                <a:lnTo>
                  <a:pt x="14116093" y="4192615"/>
                </a:lnTo>
                <a:close/>
              </a:path>
              <a:path w="16523335" h="9235440">
                <a:moveTo>
                  <a:pt x="14116093" y="2318578"/>
                </a:moveTo>
                <a:lnTo>
                  <a:pt x="14072537" y="2327370"/>
                </a:lnTo>
                <a:lnTo>
                  <a:pt x="14036979" y="2351349"/>
                </a:lnTo>
                <a:lnTo>
                  <a:pt x="14013010" y="2386915"/>
                </a:lnTo>
                <a:lnTo>
                  <a:pt x="14004222" y="2430470"/>
                </a:lnTo>
                <a:lnTo>
                  <a:pt x="14013010" y="2474021"/>
                </a:lnTo>
                <a:lnTo>
                  <a:pt x="14036979" y="2509580"/>
                </a:lnTo>
                <a:lnTo>
                  <a:pt x="14072537" y="2533551"/>
                </a:lnTo>
                <a:lnTo>
                  <a:pt x="14116093" y="2542341"/>
                </a:lnTo>
                <a:lnTo>
                  <a:pt x="14159635" y="2533551"/>
                </a:lnTo>
                <a:lnTo>
                  <a:pt x="14195214" y="2509580"/>
                </a:lnTo>
                <a:lnTo>
                  <a:pt x="14219213" y="2474021"/>
                </a:lnTo>
                <a:lnTo>
                  <a:pt x="14228017" y="2430470"/>
                </a:lnTo>
                <a:lnTo>
                  <a:pt x="14219213" y="2386915"/>
                </a:lnTo>
                <a:lnTo>
                  <a:pt x="14195214" y="2351349"/>
                </a:lnTo>
                <a:lnTo>
                  <a:pt x="14159635" y="2327370"/>
                </a:lnTo>
                <a:lnTo>
                  <a:pt x="14116093" y="2318578"/>
                </a:lnTo>
                <a:close/>
              </a:path>
              <a:path w="16523335" h="9235440">
                <a:moveTo>
                  <a:pt x="14116093" y="2050869"/>
                </a:moveTo>
                <a:lnTo>
                  <a:pt x="14072537" y="2059660"/>
                </a:lnTo>
                <a:lnTo>
                  <a:pt x="14036979" y="2083635"/>
                </a:lnTo>
                <a:lnTo>
                  <a:pt x="14013010" y="2119197"/>
                </a:lnTo>
                <a:lnTo>
                  <a:pt x="14004222" y="2162750"/>
                </a:lnTo>
                <a:lnTo>
                  <a:pt x="14013010" y="2206284"/>
                </a:lnTo>
                <a:lnTo>
                  <a:pt x="14036979" y="2241845"/>
                </a:lnTo>
                <a:lnTo>
                  <a:pt x="14072537" y="2265826"/>
                </a:lnTo>
                <a:lnTo>
                  <a:pt x="14116093" y="2274621"/>
                </a:lnTo>
                <a:lnTo>
                  <a:pt x="14159635" y="2265826"/>
                </a:lnTo>
                <a:lnTo>
                  <a:pt x="14195214" y="2241845"/>
                </a:lnTo>
                <a:lnTo>
                  <a:pt x="14219213" y="2206284"/>
                </a:lnTo>
                <a:lnTo>
                  <a:pt x="14228017" y="2162750"/>
                </a:lnTo>
                <a:lnTo>
                  <a:pt x="14219213" y="2119197"/>
                </a:lnTo>
                <a:lnTo>
                  <a:pt x="14195214" y="2083635"/>
                </a:lnTo>
                <a:lnTo>
                  <a:pt x="14159635" y="2059660"/>
                </a:lnTo>
                <a:lnTo>
                  <a:pt x="14116093" y="2050869"/>
                </a:lnTo>
                <a:close/>
              </a:path>
              <a:path w="16523335" h="9235440">
                <a:moveTo>
                  <a:pt x="14116093" y="5531192"/>
                </a:moveTo>
                <a:lnTo>
                  <a:pt x="14072537" y="5539988"/>
                </a:lnTo>
                <a:lnTo>
                  <a:pt x="14036979" y="5563975"/>
                </a:lnTo>
                <a:lnTo>
                  <a:pt x="14013010" y="5599551"/>
                </a:lnTo>
                <a:lnTo>
                  <a:pt x="14004222" y="5643115"/>
                </a:lnTo>
                <a:lnTo>
                  <a:pt x="14013010" y="5686662"/>
                </a:lnTo>
                <a:lnTo>
                  <a:pt x="14036979" y="5722222"/>
                </a:lnTo>
                <a:lnTo>
                  <a:pt x="14072537" y="5746196"/>
                </a:lnTo>
                <a:lnTo>
                  <a:pt x="14116093" y="5754986"/>
                </a:lnTo>
                <a:lnTo>
                  <a:pt x="14159635" y="5746196"/>
                </a:lnTo>
                <a:lnTo>
                  <a:pt x="14195214" y="5722222"/>
                </a:lnTo>
                <a:lnTo>
                  <a:pt x="14219213" y="5686662"/>
                </a:lnTo>
                <a:lnTo>
                  <a:pt x="14228017" y="5643115"/>
                </a:lnTo>
                <a:lnTo>
                  <a:pt x="14219213" y="5599551"/>
                </a:lnTo>
                <a:lnTo>
                  <a:pt x="14195214" y="5563975"/>
                </a:lnTo>
                <a:lnTo>
                  <a:pt x="14159635" y="5539988"/>
                </a:lnTo>
                <a:lnTo>
                  <a:pt x="14116093" y="5531192"/>
                </a:lnTo>
                <a:close/>
              </a:path>
              <a:path w="16523335" h="9235440">
                <a:moveTo>
                  <a:pt x="14116093" y="5798933"/>
                </a:moveTo>
                <a:lnTo>
                  <a:pt x="14072537" y="5807723"/>
                </a:lnTo>
                <a:lnTo>
                  <a:pt x="14036979" y="5831697"/>
                </a:lnTo>
                <a:lnTo>
                  <a:pt x="14013010" y="5867257"/>
                </a:lnTo>
                <a:lnTo>
                  <a:pt x="14004222" y="5910804"/>
                </a:lnTo>
                <a:lnTo>
                  <a:pt x="14013010" y="5954345"/>
                </a:lnTo>
                <a:lnTo>
                  <a:pt x="14036979" y="5989912"/>
                </a:lnTo>
                <a:lnTo>
                  <a:pt x="14072537" y="6013898"/>
                </a:lnTo>
                <a:lnTo>
                  <a:pt x="14116093" y="6022695"/>
                </a:lnTo>
                <a:lnTo>
                  <a:pt x="14159635" y="6013898"/>
                </a:lnTo>
                <a:lnTo>
                  <a:pt x="14195214" y="5989912"/>
                </a:lnTo>
                <a:lnTo>
                  <a:pt x="14219213" y="5954345"/>
                </a:lnTo>
                <a:lnTo>
                  <a:pt x="14228017" y="5910804"/>
                </a:lnTo>
                <a:lnTo>
                  <a:pt x="14219213" y="5867257"/>
                </a:lnTo>
                <a:lnTo>
                  <a:pt x="14195214" y="5831697"/>
                </a:lnTo>
                <a:lnTo>
                  <a:pt x="14159635" y="5807723"/>
                </a:lnTo>
                <a:lnTo>
                  <a:pt x="14116093" y="5798933"/>
                </a:lnTo>
                <a:close/>
              </a:path>
              <a:path w="16523335" h="9235440">
                <a:moveTo>
                  <a:pt x="14116093" y="4728033"/>
                </a:moveTo>
                <a:lnTo>
                  <a:pt x="14072537" y="4736825"/>
                </a:lnTo>
                <a:lnTo>
                  <a:pt x="14036979" y="4760802"/>
                </a:lnTo>
                <a:lnTo>
                  <a:pt x="14013010" y="4796371"/>
                </a:lnTo>
                <a:lnTo>
                  <a:pt x="14004222" y="4839936"/>
                </a:lnTo>
                <a:lnTo>
                  <a:pt x="14013010" y="4883473"/>
                </a:lnTo>
                <a:lnTo>
                  <a:pt x="14036979" y="4919041"/>
                </a:lnTo>
                <a:lnTo>
                  <a:pt x="14072537" y="4943029"/>
                </a:lnTo>
                <a:lnTo>
                  <a:pt x="14116093" y="4951828"/>
                </a:lnTo>
                <a:lnTo>
                  <a:pt x="14159635" y="4943029"/>
                </a:lnTo>
                <a:lnTo>
                  <a:pt x="14195214" y="4919041"/>
                </a:lnTo>
                <a:lnTo>
                  <a:pt x="14219213" y="4883473"/>
                </a:lnTo>
                <a:lnTo>
                  <a:pt x="14228017" y="4839936"/>
                </a:lnTo>
                <a:lnTo>
                  <a:pt x="14219213" y="4796371"/>
                </a:lnTo>
                <a:lnTo>
                  <a:pt x="14195214" y="4760802"/>
                </a:lnTo>
                <a:lnTo>
                  <a:pt x="14159635" y="4736825"/>
                </a:lnTo>
                <a:lnTo>
                  <a:pt x="14116093" y="4728033"/>
                </a:lnTo>
                <a:close/>
              </a:path>
              <a:path w="16523335" h="9235440">
                <a:moveTo>
                  <a:pt x="14385383" y="176790"/>
                </a:moveTo>
                <a:lnTo>
                  <a:pt x="14341830" y="185586"/>
                </a:lnTo>
                <a:lnTo>
                  <a:pt x="14306286" y="209571"/>
                </a:lnTo>
                <a:lnTo>
                  <a:pt x="14282334" y="245145"/>
                </a:lnTo>
                <a:lnTo>
                  <a:pt x="14273554" y="288702"/>
                </a:lnTo>
                <a:lnTo>
                  <a:pt x="14282334" y="332221"/>
                </a:lnTo>
                <a:lnTo>
                  <a:pt x="14306286" y="367780"/>
                </a:lnTo>
                <a:lnTo>
                  <a:pt x="14341830" y="391765"/>
                </a:lnTo>
                <a:lnTo>
                  <a:pt x="14385383" y="400563"/>
                </a:lnTo>
                <a:lnTo>
                  <a:pt x="14428946" y="391765"/>
                </a:lnTo>
                <a:lnTo>
                  <a:pt x="14464519" y="367780"/>
                </a:lnTo>
                <a:lnTo>
                  <a:pt x="14488502" y="332221"/>
                </a:lnTo>
                <a:lnTo>
                  <a:pt x="14497296" y="288702"/>
                </a:lnTo>
                <a:lnTo>
                  <a:pt x="14488502" y="245145"/>
                </a:lnTo>
                <a:lnTo>
                  <a:pt x="14464519" y="209571"/>
                </a:lnTo>
                <a:lnTo>
                  <a:pt x="14428946" y="185586"/>
                </a:lnTo>
                <a:lnTo>
                  <a:pt x="14385383" y="176790"/>
                </a:lnTo>
                <a:close/>
              </a:path>
              <a:path w="16523335" h="9235440">
                <a:moveTo>
                  <a:pt x="14385383" y="444551"/>
                </a:moveTo>
                <a:lnTo>
                  <a:pt x="14341830" y="453336"/>
                </a:lnTo>
                <a:lnTo>
                  <a:pt x="14306286" y="477296"/>
                </a:lnTo>
                <a:lnTo>
                  <a:pt x="14282334" y="512844"/>
                </a:lnTo>
                <a:lnTo>
                  <a:pt x="14273554" y="556391"/>
                </a:lnTo>
                <a:lnTo>
                  <a:pt x="14282334" y="599952"/>
                </a:lnTo>
                <a:lnTo>
                  <a:pt x="14306286" y="635532"/>
                </a:lnTo>
                <a:lnTo>
                  <a:pt x="14341830" y="659525"/>
                </a:lnTo>
                <a:lnTo>
                  <a:pt x="14385383" y="668324"/>
                </a:lnTo>
                <a:lnTo>
                  <a:pt x="14428946" y="659525"/>
                </a:lnTo>
                <a:lnTo>
                  <a:pt x="14464519" y="635532"/>
                </a:lnTo>
                <a:lnTo>
                  <a:pt x="14488502" y="599952"/>
                </a:lnTo>
                <a:lnTo>
                  <a:pt x="14497296" y="556391"/>
                </a:lnTo>
                <a:lnTo>
                  <a:pt x="14488502" y="512844"/>
                </a:lnTo>
                <a:lnTo>
                  <a:pt x="14464519" y="477296"/>
                </a:lnTo>
                <a:lnTo>
                  <a:pt x="14428946" y="453336"/>
                </a:lnTo>
                <a:lnTo>
                  <a:pt x="14385383" y="444551"/>
                </a:lnTo>
                <a:close/>
              </a:path>
              <a:path w="16523335" h="9235440">
                <a:moveTo>
                  <a:pt x="14385383" y="712218"/>
                </a:moveTo>
                <a:lnTo>
                  <a:pt x="14341830" y="721018"/>
                </a:lnTo>
                <a:lnTo>
                  <a:pt x="14306286" y="745011"/>
                </a:lnTo>
                <a:lnTo>
                  <a:pt x="14282334" y="780591"/>
                </a:lnTo>
                <a:lnTo>
                  <a:pt x="14273554" y="824152"/>
                </a:lnTo>
                <a:lnTo>
                  <a:pt x="14282334" y="867681"/>
                </a:lnTo>
                <a:lnTo>
                  <a:pt x="14306286" y="903231"/>
                </a:lnTo>
                <a:lnTo>
                  <a:pt x="14341830" y="927201"/>
                </a:lnTo>
                <a:lnTo>
                  <a:pt x="14385383" y="935992"/>
                </a:lnTo>
                <a:lnTo>
                  <a:pt x="14428946" y="927201"/>
                </a:lnTo>
                <a:lnTo>
                  <a:pt x="14464519" y="903231"/>
                </a:lnTo>
                <a:lnTo>
                  <a:pt x="14488502" y="867681"/>
                </a:lnTo>
                <a:lnTo>
                  <a:pt x="14497296" y="824152"/>
                </a:lnTo>
                <a:lnTo>
                  <a:pt x="14488502" y="780591"/>
                </a:lnTo>
                <a:lnTo>
                  <a:pt x="14464519" y="745011"/>
                </a:lnTo>
                <a:lnTo>
                  <a:pt x="14428946" y="721018"/>
                </a:lnTo>
                <a:lnTo>
                  <a:pt x="14385383" y="712218"/>
                </a:lnTo>
                <a:close/>
              </a:path>
              <a:path w="16523335" h="9235440">
                <a:moveTo>
                  <a:pt x="14385383" y="979980"/>
                </a:moveTo>
                <a:lnTo>
                  <a:pt x="14341830" y="988766"/>
                </a:lnTo>
                <a:lnTo>
                  <a:pt x="14306286" y="1012731"/>
                </a:lnTo>
                <a:lnTo>
                  <a:pt x="14282334" y="1048286"/>
                </a:lnTo>
                <a:lnTo>
                  <a:pt x="14273554" y="1091840"/>
                </a:lnTo>
                <a:lnTo>
                  <a:pt x="14282334" y="1135394"/>
                </a:lnTo>
                <a:lnTo>
                  <a:pt x="14306286" y="1170968"/>
                </a:lnTo>
                <a:lnTo>
                  <a:pt x="14341830" y="1194956"/>
                </a:lnTo>
                <a:lnTo>
                  <a:pt x="14385383" y="1203753"/>
                </a:lnTo>
                <a:lnTo>
                  <a:pt x="14428946" y="1194956"/>
                </a:lnTo>
                <a:lnTo>
                  <a:pt x="14464519" y="1170968"/>
                </a:lnTo>
                <a:lnTo>
                  <a:pt x="14488502" y="1135394"/>
                </a:lnTo>
                <a:lnTo>
                  <a:pt x="14497296" y="1091840"/>
                </a:lnTo>
                <a:lnTo>
                  <a:pt x="14488502" y="1048286"/>
                </a:lnTo>
                <a:lnTo>
                  <a:pt x="14464519" y="1012731"/>
                </a:lnTo>
                <a:lnTo>
                  <a:pt x="14428946" y="988766"/>
                </a:lnTo>
                <a:lnTo>
                  <a:pt x="14385383" y="979980"/>
                </a:lnTo>
                <a:close/>
              </a:path>
              <a:path w="16523335" h="9235440">
                <a:moveTo>
                  <a:pt x="14385383" y="1247668"/>
                </a:moveTo>
                <a:lnTo>
                  <a:pt x="14341830" y="1256467"/>
                </a:lnTo>
                <a:lnTo>
                  <a:pt x="14306286" y="1280459"/>
                </a:lnTo>
                <a:lnTo>
                  <a:pt x="14282334" y="1316036"/>
                </a:lnTo>
                <a:lnTo>
                  <a:pt x="14273554" y="1359591"/>
                </a:lnTo>
                <a:lnTo>
                  <a:pt x="14282334" y="1403138"/>
                </a:lnTo>
                <a:lnTo>
                  <a:pt x="14306286" y="1438686"/>
                </a:lnTo>
                <a:lnTo>
                  <a:pt x="14341830" y="1462646"/>
                </a:lnTo>
                <a:lnTo>
                  <a:pt x="14385383" y="1471431"/>
                </a:lnTo>
                <a:lnTo>
                  <a:pt x="14428946" y="1462646"/>
                </a:lnTo>
                <a:lnTo>
                  <a:pt x="14464519" y="1438686"/>
                </a:lnTo>
                <a:lnTo>
                  <a:pt x="14488502" y="1403138"/>
                </a:lnTo>
                <a:lnTo>
                  <a:pt x="14497296" y="1359591"/>
                </a:lnTo>
                <a:lnTo>
                  <a:pt x="14488502" y="1316036"/>
                </a:lnTo>
                <a:lnTo>
                  <a:pt x="14464519" y="1280459"/>
                </a:lnTo>
                <a:lnTo>
                  <a:pt x="14428946" y="1256467"/>
                </a:lnTo>
                <a:lnTo>
                  <a:pt x="14385383" y="1247668"/>
                </a:lnTo>
                <a:close/>
              </a:path>
              <a:path w="16523335" h="9235440">
                <a:moveTo>
                  <a:pt x="14385383" y="1515430"/>
                </a:moveTo>
                <a:lnTo>
                  <a:pt x="14341830" y="1524214"/>
                </a:lnTo>
                <a:lnTo>
                  <a:pt x="14306286" y="1548173"/>
                </a:lnTo>
                <a:lnTo>
                  <a:pt x="14282334" y="1583718"/>
                </a:lnTo>
                <a:lnTo>
                  <a:pt x="14273554" y="1627259"/>
                </a:lnTo>
                <a:lnTo>
                  <a:pt x="14282334" y="1670826"/>
                </a:lnTo>
                <a:lnTo>
                  <a:pt x="14306286" y="1706409"/>
                </a:lnTo>
                <a:lnTo>
                  <a:pt x="14341830" y="1730404"/>
                </a:lnTo>
                <a:lnTo>
                  <a:pt x="14385383" y="1739203"/>
                </a:lnTo>
                <a:lnTo>
                  <a:pt x="14428946" y="1730404"/>
                </a:lnTo>
                <a:lnTo>
                  <a:pt x="14464519" y="1706409"/>
                </a:lnTo>
                <a:lnTo>
                  <a:pt x="14488502" y="1670826"/>
                </a:lnTo>
                <a:lnTo>
                  <a:pt x="14497296" y="1627259"/>
                </a:lnTo>
                <a:lnTo>
                  <a:pt x="14488502" y="1583718"/>
                </a:lnTo>
                <a:lnTo>
                  <a:pt x="14464519" y="1548173"/>
                </a:lnTo>
                <a:lnTo>
                  <a:pt x="14428946" y="1524214"/>
                </a:lnTo>
                <a:lnTo>
                  <a:pt x="14385383" y="1515430"/>
                </a:lnTo>
                <a:close/>
              </a:path>
              <a:path w="16523335" h="9235440">
                <a:moveTo>
                  <a:pt x="14385383" y="1783149"/>
                </a:moveTo>
                <a:lnTo>
                  <a:pt x="14341830" y="1791938"/>
                </a:lnTo>
                <a:lnTo>
                  <a:pt x="14306286" y="1815910"/>
                </a:lnTo>
                <a:lnTo>
                  <a:pt x="14282334" y="1851469"/>
                </a:lnTo>
                <a:lnTo>
                  <a:pt x="14273554" y="1895020"/>
                </a:lnTo>
                <a:lnTo>
                  <a:pt x="14282334" y="1938576"/>
                </a:lnTo>
                <a:lnTo>
                  <a:pt x="14306286" y="1974146"/>
                </a:lnTo>
                <a:lnTo>
                  <a:pt x="14341830" y="1998128"/>
                </a:lnTo>
                <a:lnTo>
                  <a:pt x="14385383" y="2006922"/>
                </a:lnTo>
                <a:lnTo>
                  <a:pt x="14428946" y="1998128"/>
                </a:lnTo>
                <a:lnTo>
                  <a:pt x="14464519" y="1974146"/>
                </a:lnTo>
                <a:lnTo>
                  <a:pt x="14488502" y="1938576"/>
                </a:lnTo>
                <a:lnTo>
                  <a:pt x="14497296" y="1895020"/>
                </a:lnTo>
                <a:lnTo>
                  <a:pt x="14488502" y="1851469"/>
                </a:lnTo>
                <a:lnTo>
                  <a:pt x="14464519" y="1815910"/>
                </a:lnTo>
                <a:lnTo>
                  <a:pt x="14428946" y="1791938"/>
                </a:lnTo>
                <a:lnTo>
                  <a:pt x="14385383" y="1783149"/>
                </a:lnTo>
                <a:close/>
              </a:path>
              <a:path w="16523335" h="9235440">
                <a:moveTo>
                  <a:pt x="14385383" y="2586297"/>
                </a:moveTo>
                <a:lnTo>
                  <a:pt x="14341830" y="2595090"/>
                </a:lnTo>
                <a:lnTo>
                  <a:pt x="14306286" y="2619070"/>
                </a:lnTo>
                <a:lnTo>
                  <a:pt x="14282334" y="2654639"/>
                </a:lnTo>
                <a:lnTo>
                  <a:pt x="14273554" y="2698200"/>
                </a:lnTo>
                <a:lnTo>
                  <a:pt x="14282334" y="2741725"/>
                </a:lnTo>
                <a:lnTo>
                  <a:pt x="14306286" y="2777286"/>
                </a:lnTo>
                <a:lnTo>
                  <a:pt x="14341830" y="2801273"/>
                </a:lnTo>
                <a:lnTo>
                  <a:pt x="14385383" y="2810071"/>
                </a:lnTo>
                <a:lnTo>
                  <a:pt x="14428946" y="2801273"/>
                </a:lnTo>
                <a:lnTo>
                  <a:pt x="14464519" y="2777286"/>
                </a:lnTo>
                <a:lnTo>
                  <a:pt x="14488502" y="2741725"/>
                </a:lnTo>
                <a:lnTo>
                  <a:pt x="14497296" y="2698200"/>
                </a:lnTo>
                <a:lnTo>
                  <a:pt x="14488502" y="2654639"/>
                </a:lnTo>
                <a:lnTo>
                  <a:pt x="14464519" y="2619070"/>
                </a:lnTo>
                <a:lnTo>
                  <a:pt x="14428946" y="2595090"/>
                </a:lnTo>
                <a:lnTo>
                  <a:pt x="14385383" y="2586297"/>
                </a:lnTo>
                <a:close/>
              </a:path>
              <a:path w="16523335" h="9235440">
                <a:moveTo>
                  <a:pt x="14385383" y="2854028"/>
                </a:moveTo>
                <a:lnTo>
                  <a:pt x="14341830" y="2862817"/>
                </a:lnTo>
                <a:lnTo>
                  <a:pt x="14306286" y="2886788"/>
                </a:lnTo>
                <a:lnTo>
                  <a:pt x="14282334" y="2922347"/>
                </a:lnTo>
                <a:lnTo>
                  <a:pt x="14273554" y="2965898"/>
                </a:lnTo>
                <a:lnTo>
                  <a:pt x="14282334" y="3009453"/>
                </a:lnTo>
                <a:lnTo>
                  <a:pt x="14306286" y="3045019"/>
                </a:lnTo>
                <a:lnTo>
                  <a:pt x="14341830" y="3068998"/>
                </a:lnTo>
                <a:lnTo>
                  <a:pt x="14385383" y="3077790"/>
                </a:lnTo>
                <a:lnTo>
                  <a:pt x="14428946" y="3068998"/>
                </a:lnTo>
                <a:lnTo>
                  <a:pt x="14464519" y="3045019"/>
                </a:lnTo>
                <a:lnTo>
                  <a:pt x="14488502" y="3009453"/>
                </a:lnTo>
                <a:lnTo>
                  <a:pt x="14497296" y="2965898"/>
                </a:lnTo>
                <a:lnTo>
                  <a:pt x="14488502" y="2922347"/>
                </a:lnTo>
                <a:lnTo>
                  <a:pt x="14464519" y="2886788"/>
                </a:lnTo>
                <a:lnTo>
                  <a:pt x="14428946" y="2862817"/>
                </a:lnTo>
                <a:lnTo>
                  <a:pt x="14385383" y="2854028"/>
                </a:lnTo>
                <a:close/>
              </a:path>
              <a:path w="16523335" h="9235440">
                <a:moveTo>
                  <a:pt x="14385383" y="3121737"/>
                </a:moveTo>
                <a:lnTo>
                  <a:pt x="14341830" y="3130528"/>
                </a:lnTo>
                <a:lnTo>
                  <a:pt x="14306286" y="3154503"/>
                </a:lnTo>
                <a:lnTo>
                  <a:pt x="14282334" y="3190065"/>
                </a:lnTo>
                <a:lnTo>
                  <a:pt x="14273554" y="3233618"/>
                </a:lnTo>
                <a:lnTo>
                  <a:pt x="14282334" y="3277161"/>
                </a:lnTo>
                <a:lnTo>
                  <a:pt x="14306286" y="3312732"/>
                </a:lnTo>
                <a:lnTo>
                  <a:pt x="14341830" y="3336722"/>
                </a:lnTo>
                <a:lnTo>
                  <a:pt x="14385383" y="3345520"/>
                </a:lnTo>
                <a:lnTo>
                  <a:pt x="14428946" y="3336722"/>
                </a:lnTo>
                <a:lnTo>
                  <a:pt x="14464519" y="3312732"/>
                </a:lnTo>
                <a:lnTo>
                  <a:pt x="14488502" y="3277161"/>
                </a:lnTo>
                <a:lnTo>
                  <a:pt x="14497296" y="3233618"/>
                </a:lnTo>
                <a:lnTo>
                  <a:pt x="14488502" y="3190065"/>
                </a:lnTo>
                <a:lnTo>
                  <a:pt x="14464519" y="3154503"/>
                </a:lnTo>
                <a:lnTo>
                  <a:pt x="14428946" y="3130528"/>
                </a:lnTo>
                <a:lnTo>
                  <a:pt x="14385383" y="3121737"/>
                </a:lnTo>
                <a:close/>
              </a:path>
              <a:path w="16523335" h="9235440">
                <a:moveTo>
                  <a:pt x="14385383" y="3389446"/>
                </a:moveTo>
                <a:lnTo>
                  <a:pt x="14341830" y="3398240"/>
                </a:lnTo>
                <a:lnTo>
                  <a:pt x="14306286" y="3422222"/>
                </a:lnTo>
                <a:lnTo>
                  <a:pt x="14282334" y="3457792"/>
                </a:lnTo>
                <a:lnTo>
                  <a:pt x="14273554" y="3501348"/>
                </a:lnTo>
                <a:lnTo>
                  <a:pt x="14282334" y="3544899"/>
                </a:lnTo>
                <a:lnTo>
                  <a:pt x="14306286" y="3580458"/>
                </a:lnTo>
                <a:lnTo>
                  <a:pt x="14341830" y="3604430"/>
                </a:lnTo>
                <a:lnTo>
                  <a:pt x="14385383" y="3613219"/>
                </a:lnTo>
                <a:lnTo>
                  <a:pt x="14428946" y="3604430"/>
                </a:lnTo>
                <a:lnTo>
                  <a:pt x="14464519" y="3580458"/>
                </a:lnTo>
                <a:lnTo>
                  <a:pt x="14488502" y="3544899"/>
                </a:lnTo>
                <a:lnTo>
                  <a:pt x="14497296" y="3501348"/>
                </a:lnTo>
                <a:lnTo>
                  <a:pt x="14488502" y="3457792"/>
                </a:lnTo>
                <a:lnTo>
                  <a:pt x="14464519" y="3422222"/>
                </a:lnTo>
                <a:lnTo>
                  <a:pt x="14428946" y="3398240"/>
                </a:lnTo>
                <a:lnTo>
                  <a:pt x="14385383" y="3389446"/>
                </a:lnTo>
                <a:close/>
              </a:path>
              <a:path w="16523335" h="9235440">
                <a:moveTo>
                  <a:pt x="14385383" y="3657176"/>
                </a:moveTo>
                <a:lnTo>
                  <a:pt x="14341830" y="3665968"/>
                </a:lnTo>
                <a:lnTo>
                  <a:pt x="14306286" y="3689947"/>
                </a:lnTo>
                <a:lnTo>
                  <a:pt x="14282334" y="3725513"/>
                </a:lnTo>
                <a:lnTo>
                  <a:pt x="14273554" y="3769068"/>
                </a:lnTo>
                <a:lnTo>
                  <a:pt x="14282334" y="3812619"/>
                </a:lnTo>
                <a:lnTo>
                  <a:pt x="14306286" y="3848178"/>
                </a:lnTo>
                <a:lnTo>
                  <a:pt x="14341830" y="3872149"/>
                </a:lnTo>
                <a:lnTo>
                  <a:pt x="14385383" y="3880939"/>
                </a:lnTo>
                <a:lnTo>
                  <a:pt x="14428946" y="3872149"/>
                </a:lnTo>
                <a:lnTo>
                  <a:pt x="14464519" y="3848178"/>
                </a:lnTo>
                <a:lnTo>
                  <a:pt x="14488502" y="3812619"/>
                </a:lnTo>
                <a:lnTo>
                  <a:pt x="14497296" y="3769068"/>
                </a:lnTo>
                <a:lnTo>
                  <a:pt x="14488502" y="3725513"/>
                </a:lnTo>
                <a:lnTo>
                  <a:pt x="14464519" y="3689947"/>
                </a:lnTo>
                <a:lnTo>
                  <a:pt x="14428946" y="3665968"/>
                </a:lnTo>
                <a:lnTo>
                  <a:pt x="14385383" y="3657176"/>
                </a:lnTo>
                <a:close/>
              </a:path>
              <a:path w="16523335" h="9235440">
                <a:moveTo>
                  <a:pt x="14385383" y="3924895"/>
                </a:moveTo>
                <a:lnTo>
                  <a:pt x="14341830" y="3933689"/>
                </a:lnTo>
                <a:lnTo>
                  <a:pt x="14306286" y="3957668"/>
                </a:lnTo>
                <a:lnTo>
                  <a:pt x="14282334" y="3993228"/>
                </a:lnTo>
                <a:lnTo>
                  <a:pt x="14273554" y="4036766"/>
                </a:lnTo>
                <a:lnTo>
                  <a:pt x="14282334" y="4080327"/>
                </a:lnTo>
                <a:lnTo>
                  <a:pt x="14306286" y="4115896"/>
                </a:lnTo>
                <a:lnTo>
                  <a:pt x="14341830" y="4139876"/>
                </a:lnTo>
                <a:lnTo>
                  <a:pt x="14385383" y="4148669"/>
                </a:lnTo>
                <a:lnTo>
                  <a:pt x="14428946" y="4139876"/>
                </a:lnTo>
                <a:lnTo>
                  <a:pt x="14464519" y="4115896"/>
                </a:lnTo>
                <a:lnTo>
                  <a:pt x="14488502" y="4080327"/>
                </a:lnTo>
                <a:lnTo>
                  <a:pt x="14497296" y="4036766"/>
                </a:lnTo>
                <a:lnTo>
                  <a:pt x="14488502" y="3993228"/>
                </a:lnTo>
                <a:lnTo>
                  <a:pt x="14464519" y="3957668"/>
                </a:lnTo>
                <a:lnTo>
                  <a:pt x="14428946" y="3933689"/>
                </a:lnTo>
                <a:lnTo>
                  <a:pt x="14385383" y="3924895"/>
                </a:lnTo>
                <a:close/>
              </a:path>
              <a:path w="16523335" h="9235440">
                <a:moveTo>
                  <a:pt x="14385383" y="4192615"/>
                </a:moveTo>
                <a:lnTo>
                  <a:pt x="14341830" y="4201406"/>
                </a:lnTo>
                <a:lnTo>
                  <a:pt x="14306286" y="4225380"/>
                </a:lnTo>
                <a:lnTo>
                  <a:pt x="14282334" y="4260939"/>
                </a:lnTo>
                <a:lnTo>
                  <a:pt x="14273554" y="4304486"/>
                </a:lnTo>
                <a:lnTo>
                  <a:pt x="14282334" y="4348026"/>
                </a:lnTo>
                <a:lnTo>
                  <a:pt x="14306286" y="4383601"/>
                </a:lnTo>
                <a:lnTo>
                  <a:pt x="14341830" y="4407597"/>
                </a:lnTo>
                <a:lnTo>
                  <a:pt x="14385383" y="4416399"/>
                </a:lnTo>
                <a:lnTo>
                  <a:pt x="14428946" y="4407597"/>
                </a:lnTo>
                <a:lnTo>
                  <a:pt x="14464519" y="4383601"/>
                </a:lnTo>
                <a:lnTo>
                  <a:pt x="14488502" y="4348026"/>
                </a:lnTo>
                <a:lnTo>
                  <a:pt x="14497296" y="4304486"/>
                </a:lnTo>
                <a:lnTo>
                  <a:pt x="14488502" y="4260939"/>
                </a:lnTo>
                <a:lnTo>
                  <a:pt x="14464519" y="4225380"/>
                </a:lnTo>
                <a:lnTo>
                  <a:pt x="14428946" y="4201406"/>
                </a:lnTo>
                <a:lnTo>
                  <a:pt x="14385383" y="4192615"/>
                </a:lnTo>
                <a:close/>
              </a:path>
              <a:path w="16523335" h="9235440">
                <a:moveTo>
                  <a:pt x="14385383" y="2318578"/>
                </a:moveTo>
                <a:lnTo>
                  <a:pt x="14341830" y="2327370"/>
                </a:lnTo>
                <a:lnTo>
                  <a:pt x="14306286" y="2351349"/>
                </a:lnTo>
                <a:lnTo>
                  <a:pt x="14282334" y="2386915"/>
                </a:lnTo>
                <a:lnTo>
                  <a:pt x="14273554" y="2430470"/>
                </a:lnTo>
                <a:lnTo>
                  <a:pt x="14282334" y="2474021"/>
                </a:lnTo>
                <a:lnTo>
                  <a:pt x="14306286" y="2509580"/>
                </a:lnTo>
                <a:lnTo>
                  <a:pt x="14341830" y="2533551"/>
                </a:lnTo>
                <a:lnTo>
                  <a:pt x="14385383" y="2542341"/>
                </a:lnTo>
                <a:lnTo>
                  <a:pt x="14428946" y="2533551"/>
                </a:lnTo>
                <a:lnTo>
                  <a:pt x="14464519" y="2509580"/>
                </a:lnTo>
                <a:lnTo>
                  <a:pt x="14488502" y="2474021"/>
                </a:lnTo>
                <a:lnTo>
                  <a:pt x="14497296" y="2430470"/>
                </a:lnTo>
                <a:lnTo>
                  <a:pt x="14488502" y="2386915"/>
                </a:lnTo>
                <a:lnTo>
                  <a:pt x="14464519" y="2351349"/>
                </a:lnTo>
                <a:lnTo>
                  <a:pt x="14428946" y="2327370"/>
                </a:lnTo>
                <a:lnTo>
                  <a:pt x="14385383" y="2318578"/>
                </a:lnTo>
                <a:close/>
              </a:path>
              <a:path w="16523335" h="9235440">
                <a:moveTo>
                  <a:pt x="14385383" y="2050869"/>
                </a:moveTo>
                <a:lnTo>
                  <a:pt x="14341830" y="2059660"/>
                </a:lnTo>
                <a:lnTo>
                  <a:pt x="14306286" y="2083635"/>
                </a:lnTo>
                <a:lnTo>
                  <a:pt x="14282334" y="2119197"/>
                </a:lnTo>
                <a:lnTo>
                  <a:pt x="14273554" y="2162750"/>
                </a:lnTo>
                <a:lnTo>
                  <a:pt x="14282334" y="2206284"/>
                </a:lnTo>
                <a:lnTo>
                  <a:pt x="14306286" y="2241845"/>
                </a:lnTo>
                <a:lnTo>
                  <a:pt x="14341830" y="2265826"/>
                </a:lnTo>
                <a:lnTo>
                  <a:pt x="14385383" y="2274621"/>
                </a:lnTo>
                <a:lnTo>
                  <a:pt x="14428946" y="2265826"/>
                </a:lnTo>
                <a:lnTo>
                  <a:pt x="14464519" y="2241845"/>
                </a:lnTo>
                <a:lnTo>
                  <a:pt x="14488502" y="2206284"/>
                </a:lnTo>
                <a:lnTo>
                  <a:pt x="14497296" y="2162750"/>
                </a:lnTo>
                <a:lnTo>
                  <a:pt x="14488502" y="2119197"/>
                </a:lnTo>
                <a:lnTo>
                  <a:pt x="14464519" y="2083635"/>
                </a:lnTo>
                <a:lnTo>
                  <a:pt x="14428946" y="2059660"/>
                </a:lnTo>
                <a:lnTo>
                  <a:pt x="14385383" y="2050869"/>
                </a:lnTo>
                <a:close/>
              </a:path>
              <a:path w="16523335" h="9235440">
                <a:moveTo>
                  <a:pt x="14385383" y="5263483"/>
                </a:moveTo>
                <a:lnTo>
                  <a:pt x="14341830" y="5272274"/>
                </a:lnTo>
                <a:lnTo>
                  <a:pt x="14306286" y="5296250"/>
                </a:lnTo>
                <a:lnTo>
                  <a:pt x="14282334" y="5331816"/>
                </a:lnTo>
                <a:lnTo>
                  <a:pt x="14273554" y="5375375"/>
                </a:lnTo>
                <a:lnTo>
                  <a:pt x="14282334" y="5418906"/>
                </a:lnTo>
                <a:lnTo>
                  <a:pt x="14306286" y="5454471"/>
                </a:lnTo>
                <a:lnTo>
                  <a:pt x="14341830" y="5478458"/>
                </a:lnTo>
                <a:lnTo>
                  <a:pt x="14385383" y="5487256"/>
                </a:lnTo>
                <a:lnTo>
                  <a:pt x="14428946" y="5478458"/>
                </a:lnTo>
                <a:lnTo>
                  <a:pt x="14464519" y="5454471"/>
                </a:lnTo>
                <a:lnTo>
                  <a:pt x="14488502" y="5418906"/>
                </a:lnTo>
                <a:lnTo>
                  <a:pt x="14497296" y="5375375"/>
                </a:lnTo>
                <a:lnTo>
                  <a:pt x="14488502" y="5331816"/>
                </a:lnTo>
                <a:lnTo>
                  <a:pt x="14464519" y="5296250"/>
                </a:lnTo>
                <a:lnTo>
                  <a:pt x="14428946" y="5272274"/>
                </a:lnTo>
                <a:lnTo>
                  <a:pt x="14385383" y="5263483"/>
                </a:lnTo>
                <a:close/>
              </a:path>
              <a:path w="16523335" h="9235440">
                <a:moveTo>
                  <a:pt x="14385383" y="5531192"/>
                </a:moveTo>
                <a:lnTo>
                  <a:pt x="14341830" y="5539988"/>
                </a:lnTo>
                <a:lnTo>
                  <a:pt x="14306286" y="5563975"/>
                </a:lnTo>
                <a:lnTo>
                  <a:pt x="14282334" y="5599551"/>
                </a:lnTo>
                <a:lnTo>
                  <a:pt x="14273554" y="5643115"/>
                </a:lnTo>
                <a:lnTo>
                  <a:pt x="14282334" y="5686662"/>
                </a:lnTo>
                <a:lnTo>
                  <a:pt x="14306286" y="5722222"/>
                </a:lnTo>
                <a:lnTo>
                  <a:pt x="14341830" y="5746196"/>
                </a:lnTo>
                <a:lnTo>
                  <a:pt x="14385383" y="5754986"/>
                </a:lnTo>
                <a:lnTo>
                  <a:pt x="14428946" y="5746196"/>
                </a:lnTo>
                <a:lnTo>
                  <a:pt x="14464519" y="5722222"/>
                </a:lnTo>
                <a:lnTo>
                  <a:pt x="14488502" y="5686662"/>
                </a:lnTo>
                <a:lnTo>
                  <a:pt x="14497296" y="5643115"/>
                </a:lnTo>
                <a:lnTo>
                  <a:pt x="14488502" y="5599551"/>
                </a:lnTo>
                <a:lnTo>
                  <a:pt x="14464519" y="5563975"/>
                </a:lnTo>
                <a:lnTo>
                  <a:pt x="14428946" y="5539988"/>
                </a:lnTo>
                <a:lnTo>
                  <a:pt x="14385383" y="5531192"/>
                </a:lnTo>
                <a:close/>
              </a:path>
              <a:path w="16523335" h="9235440">
                <a:moveTo>
                  <a:pt x="14385383" y="6066642"/>
                </a:moveTo>
                <a:lnTo>
                  <a:pt x="14341830" y="6075433"/>
                </a:lnTo>
                <a:lnTo>
                  <a:pt x="14306286" y="6099406"/>
                </a:lnTo>
                <a:lnTo>
                  <a:pt x="14282334" y="6134966"/>
                </a:lnTo>
                <a:lnTo>
                  <a:pt x="14273554" y="6178513"/>
                </a:lnTo>
                <a:lnTo>
                  <a:pt x="14282334" y="6222077"/>
                </a:lnTo>
                <a:lnTo>
                  <a:pt x="14306286" y="6257653"/>
                </a:lnTo>
                <a:lnTo>
                  <a:pt x="14341830" y="6281640"/>
                </a:lnTo>
                <a:lnTo>
                  <a:pt x="14385383" y="6290436"/>
                </a:lnTo>
                <a:lnTo>
                  <a:pt x="14428946" y="6281640"/>
                </a:lnTo>
                <a:lnTo>
                  <a:pt x="14464519" y="6257653"/>
                </a:lnTo>
                <a:lnTo>
                  <a:pt x="14488502" y="6222077"/>
                </a:lnTo>
                <a:lnTo>
                  <a:pt x="14497296" y="6178513"/>
                </a:lnTo>
                <a:lnTo>
                  <a:pt x="14488502" y="6134966"/>
                </a:lnTo>
                <a:lnTo>
                  <a:pt x="14464519" y="6099406"/>
                </a:lnTo>
                <a:lnTo>
                  <a:pt x="14428946" y="6075433"/>
                </a:lnTo>
                <a:lnTo>
                  <a:pt x="14385383" y="6066642"/>
                </a:lnTo>
                <a:close/>
              </a:path>
              <a:path w="16523335" h="9235440">
                <a:moveTo>
                  <a:pt x="14385383" y="7405229"/>
                </a:moveTo>
                <a:lnTo>
                  <a:pt x="14341830" y="7414026"/>
                </a:lnTo>
                <a:lnTo>
                  <a:pt x="14306286" y="7438015"/>
                </a:lnTo>
                <a:lnTo>
                  <a:pt x="14282334" y="7473597"/>
                </a:lnTo>
                <a:lnTo>
                  <a:pt x="14273554" y="7517173"/>
                </a:lnTo>
                <a:lnTo>
                  <a:pt x="14282334" y="7560674"/>
                </a:lnTo>
                <a:lnTo>
                  <a:pt x="14306286" y="7596223"/>
                </a:lnTo>
                <a:lnTo>
                  <a:pt x="14341830" y="7620205"/>
                </a:lnTo>
                <a:lnTo>
                  <a:pt x="14385383" y="7629003"/>
                </a:lnTo>
                <a:lnTo>
                  <a:pt x="14428946" y="7620205"/>
                </a:lnTo>
                <a:lnTo>
                  <a:pt x="14464519" y="7596223"/>
                </a:lnTo>
                <a:lnTo>
                  <a:pt x="14488502" y="7560674"/>
                </a:lnTo>
                <a:lnTo>
                  <a:pt x="14497296" y="7517173"/>
                </a:lnTo>
                <a:lnTo>
                  <a:pt x="14488502" y="7473597"/>
                </a:lnTo>
                <a:lnTo>
                  <a:pt x="14464519" y="7438015"/>
                </a:lnTo>
                <a:lnTo>
                  <a:pt x="14428946" y="7414026"/>
                </a:lnTo>
                <a:lnTo>
                  <a:pt x="14385383" y="7405229"/>
                </a:lnTo>
                <a:close/>
              </a:path>
              <a:path w="16523335" h="9235440">
                <a:moveTo>
                  <a:pt x="14385383" y="7137541"/>
                </a:moveTo>
                <a:lnTo>
                  <a:pt x="14341830" y="7146329"/>
                </a:lnTo>
                <a:lnTo>
                  <a:pt x="14306286" y="7170295"/>
                </a:lnTo>
                <a:lnTo>
                  <a:pt x="14282334" y="7205847"/>
                </a:lnTo>
                <a:lnTo>
                  <a:pt x="14273554" y="7249391"/>
                </a:lnTo>
                <a:lnTo>
                  <a:pt x="14282334" y="7292955"/>
                </a:lnTo>
                <a:lnTo>
                  <a:pt x="14306286" y="7328531"/>
                </a:lnTo>
                <a:lnTo>
                  <a:pt x="14341830" y="7352518"/>
                </a:lnTo>
                <a:lnTo>
                  <a:pt x="14385383" y="7361314"/>
                </a:lnTo>
                <a:lnTo>
                  <a:pt x="14428946" y="7352518"/>
                </a:lnTo>
                <a:lnTo>
                  <a:pt x="14464519" y="7328531"/>
                </a:lnTo>
                <a:lnTo>
                  <a:pt x="14488502" y="7292955"/>
                </a:lnTo>
                <a:lnTo>
                  <a:pt x="14497296" y="7249391"/>
                </a:lnTo>
                <a:lnTo>
                  <a:pt x="14488502" y="7205847"/>
                </a:lnTo>
                <a:lnTo>
                  <a:pt x="14464519" y="7170295"/>
                </a:lnTo>
                <a:lnTo>
                  <a:pt x="14428946" y="7146329"/>
                </a:lnTo>
                <a:lnTo>
                  <a:pt x="14385383" y="7137541"/>
                </a:lnTo>
                <a:close/>
              </a:path>
              <a:path w="16523335" h="9235440">
                <a:moveTo>
                  <a:pt x="14385383" y="6869780"/>
                </a:moveTo>
                <a:lnTo>
                  <a:pt x="14341830" y="6878579"/>
                </a:lnTo>
                <a:lnTo>
                  <a:pt x="14306286" y="6902573"/>
                </a:lnTo>
                <a:lnTo>
                  <a:pt x="14282334" y="6938157"/>
                </a:lnTo>
                <a:lnTo>
                  <a:pt x="14273554" y="6981724"/>
                </a:lnTo>
                <a:lnTo>
                  <a:pt x="14282334" y="7025264"/>
                </a:lnTo>
                <a:lnTo>
                  <a:pt x="14306286" y="7060809"/>
                </a:lnTo>
                <a:lnTo>
                  <a:pt x="14341830" y="7084769"/>
                </a:lnTo>
                <a:lnTo>
                  <a:pt x="14385383" y="7093553"/>
                </a:lnTo>
                <a:lnTo>
                  <a:pt x="14428946" y="7084769"/>
                </a:lnTo>
                <a:lnTo>
                  <a:pt x="14464519" y="7060809"/>
                </a:lnTo>
                <a:lnTo>
                  <a:pt x="14488502" y="7025264"/>
                </a:lnTo>
                <a:lnTo>
                  <a:pt x="14497296" y="6981724"/>
                </a:lnTo>
                <a:lnTo>
                  <a:pt x="14488502" y="6938157"/>
                </a:lnTo>
                <a:lnTo>
                  <a:pt x="14464519" y="6902573"/>
                </a:lnTo>
                <a:lnTo>
                  <a:pt x="14428946" y="6878579"/>
                </a:lnTo>
                <a:lnTo>
                  <a:pt x="14385383" y="6869780"/>
                </a:lnTo>
                <a:close/>
              </a:path>
              <a:path w="16523335" h="9235440">
                <a:moveTo>
                  <a:pt x="14654674" y="444551"/>
                </a:moveTo>
                <a:lnTo>
                  <a:pt x="14611142" y="453336"/>
                </a:lnTo>
                <a:lnTo>
                  <a:pt x="14575596" y="477296"/>
                </a:lnTo>
                <a:lnTo>
                  <a:pt x="14551632" y="512844"/>
                </a:lnTo>
                <a:lnTo>
                  <a:pt x="14542845" y="556391"/>
                </a:lnTo>
                <a:lnTo>
                  <a:pt x="14551632" y="599952"/>
                </a:lnTo>
                <a:lnTo>
                  <a:pt x="14575596" y="635532"/>
                </a:lnTo>
                <a:lnTo>
                  <a:pt x="14611142" y="659525"/>
                </a:lnTo>
                <a:lnTo>
                  <a:pt x="14654674" y="668324"/>
                </a:lnTo>
                <a:lnTo>
                  <a:pt x="14698266" y="659525"/>
                </a:lnTo>
                <a:lnTo>
                  <a:pt x="14733855" y="635532"/>
                </a:lnTo>
                <a:lnTo>
                  <a:pt x="14757844" y="599952"/>
                </a:lnTo>
                <a:lnTo>
                  <a:pt x="14766639" y="556391"/>
                </a:lnTo>
                <a:lnTo>
                  <a:pt x="14757844" y="512844"/>
                </a:lnTo>
                <a:lnTo>
                  <a:pt x="14733855" y="477296"/>
                </a:lnTo>
                <a:lnTo>
                  <a:pt x="14698266" y="453336"/>
                </a:lnTo>
                <a:lnTo>
                  <a:pt x="14654674" y="444551"/>
                </a:lnTo>
                <a:close/>
              </a:path>
              <a:path w="16523335" h="9235440">
                <a:moveTo>
                  <a:pt x="14654674" y="712218"/>
                </a:moveTo>
                <a:lnTo>
                  <a:pt x="14611142" y="721018"/>
                </a:lnTo>
                <a:lnTo>
                  <a:pt x="14575596" y="745011"/>
                </a:lnTo>
                <a:lnTo>
                  <a:pt x="14551632" y="780591"/>
                </a:lnTo>
                <a:lnTo>
                  <a:pt x="14542845" y="824152"/>
                </a:lnTo>
                <a:lnTo>
                  <a:pt x="14551632" y="867681"/>
                </a:lnTo>
                <a:lnTo>
                  <a:pt x="14575596" y="903231"/>
                </a:lnTo>
                <a:lnTo>
                  <a:pt x="14611142" y="927201"/>
                </a:lnTo>
                <a:lnTo>
                  <a:pt x="14654674" y="935992"/>
                </a:lnTo>
                <a:lnTo>
                  <a:pt x="14698266" y="927201"/>
                </a:lnTo>
                <a:lnTo>
                  <a:pt x="14733855" y="903231"/>
                </a:lnTo>
                <a:lnTo>
                  <a:pt x="14757844" y="867681"/>
                </a:lnTo>
                <a:lnTo>
                  <a:pt x="14766639" y="824152"/>
                </a:lnTo>
                <a:lnTo>
                  <a:pt x="14757844" y="780591"/>
                </a:lnTo>
                <a:lnTo>
                  <a:pt x="14733855" y="745011"/>
                </a:lnTo>
                <a:lnTo>
                  <a:pt x="14698266" y="721018"/>
                </a:lnTo>
                <a:lnTo>
                  <a:pt x="14654674" y="712218"/>
                </a:lnTo>
                <a:close/>
              </a:path>
              <a:path w="16523335" h="9235440">
                <a:moveTo>
                  <a:pt x="14654674" y="979980"/>
                </a:moveTo>
                <a:lnTo>
                  <a:pt x="14611142" y="988766"/>
                </a:lnTo>
                <a:lnTo>
                  <a:pt x="14575596" y="1012731"/>
                </a:lnTo>
                <a:lnTo>
                  <a:pt x="14551632" y="1048286"/>
                </a:lnTo>
                <a:lnTo>
                  <a:pt x="14542845" y="1091840"/>
                </a:lnTo>
                <a:lnTo>
                  <a:pt x="14551632" y="1135394"/>
                </a:lnTo>
                <a:lnTo>
                  <a:pt x="14575596" y="1170968"/>
                </a:lnTo>
                <a:lnTo>
                  <a:pt x="14611142" y="1194956"/>
                </a:lnTo>
                <a:lnTo>
                  <a:pt x="14654674" y="1203753"/>
                </a:lnTo>
                <a:lnTo>
                  <a:pt x="14698266" y="1194956"/>
                </a:lnTo>
                <a:lnTo>
                  <a:pt x="14733855" y="1170968"/>
                </a:lnTo>
                <a:lnTo>
                  <a:pt x="14757844" y="1135394"/>
                </a:lnTo>
                <a:lnTo>
                  <a:pt x="14766639" y="1091840"/>
                </a:lnTo>
                <a:lnTo>
                  <a:pt x="14757844" y="1048286"/>
                </a:lnTo>
                <a:lnTo>
                  <a:pt x="14733855" y="1012731"/>
                </a:lnTo>
                <a:lnTo>
                  <a:pt x="14698266" y="988766"/>
                </a:lnTo>
                <a:lnTo>
                  <a:pt x="14654674" y="979980"/>
                </a:lnTo>
                <a:close/>
              </a:path>
              <a:path w="16523335" h="9235440">
                <a:moveTo>
                  <a:pt x="14654674" y="1247668"/>
                </a:moveTo>
                <a:lnTo>
                  <a:pt x="14611142" y="1256467"/>
                </a:lnTo>
                <a:lnTo>
                  <a:pt x="14575596" y="1280459"/>
                </a:lnTo>
                <a:lnTo>
                  <a:pt x="14551632" y="1316036"/>
                </a:lnTo>
                <a:lnTo>
                  <a:pt x="14542845" y="1359591"/>
                </a:lnTo>
                <a:lnTo>
                  <a:pt x="14551632" y="1403138"/>
                </a:lnTo>
                <a:lnTo>
                  <a:pt x="14575596" y="1438686"/>
                </a:lnTo>
                <a:lnTo>
                  <a:pt x="14611142" y="1462646"/>
                </a:lnTo>
                <a:lnTo>
                  <a:pt x="14654674" y="1471431"/>
                </a:lnTo>
                <a:lnTo>
                  <a:pt x="14698266" y="1462646"/>
                </a:lnTo>
                <a:lnTo>
                  <a:pt x="14733855" y="1438686"/>
                </a:lnTo>
                <a:lnTo>
                  <a:pt x="14757844" y="1403138"/>
                </a:lnTo>
                <a:lnTo>
                  <a:pt x="14766639" y="1359591"/>
                </a:lnTo>
                <a:lnTo>
                  <a:pt x="14757844" y="1316036"/>
                </a:lnTo>
                <a:lnTo>
                  <a:pt x="14733855" y="1280459"/>
                </a:lnTo>
                <a:lnTo>
                  <a:pt x="14698266" y="1256467"/>
                </a:lnTo>
                <a:lnTo>
                  <a:pt x="14654674" y="1247668"/>
                </a:lnTo>
                <a:close/>
              </a:path>
              <a:path w="16523335" h="9235440">
                <a:moveTo>
                  <a:pt x="14654674" y="1515430"/>
                </a:moveTo>
                <a:lnTo>
                  <a:pt x="14611142" y="1524214"/>
                </a:lnTo>
                <a:lnTo>
                  <a:pt x="14575596" y="1548173"/>
                </a:lnTo>
                <a:lnTo>
                  <a:pt x="14551632" y="1583718"/>
                </a:lnTo>
                <a:lnTo>
                  <a:pt x="14542845" y="1627259"/>
                </a:lnTo>
                <a:lnTo>
                  <a:pt x="14551632" y="1670826"/>
                </a:lnTo>
                <a:lnTo>
                  <a:pt x="14575596" y="1706409"/>
                </a:lnTo>
                <a:lnTo>
                  <a:pt x="14611142" y="1730404"/>
                </a:lnTo>
                <a:lnTo>
                  <a:pt x="14654674" y="1739203"/>
                </a:lnTo>
                <a:lnTo>
                  <a:pt x="14698266" y="1730404"/>
                </a:lnTo>
                <a:lnTo>
                  <a:pt x="14733855" y="1706409"/>
                </a:lnTo>
                <a:lnTo>
                  <a:pt x="14757844" y="1670826"/>
                </a:lnTo>
                <a:lnTo>
                  <a:pt x="14766639" y="1627259"/>
                </a:lnTo>
                <a:lnTo>
                  <a:pt x="14757844" y="1583718"/>
                </a:lnTo>
                <a:lnTo>
                  <a:pt x="14733855" y="1548173"/>
                </a:lnTo>
                <a:lnTo>
                  <a:pt x="14698266" y="1524214"/>
                </a:lnTo>
                <a:lnTo>
                  <a:pt x="14654674" y="1515430"/>
                </a:lnTo>
                <a:close/>
              </a:path>
              <a:path w="16523335" h="9235440">
                <a:moveTo>
                  <a:pt x="14654674" y="1783149"/>
                </a:moveTo>
                <a:lnTo>
                  <a:pt x="14611142" y="1791938"/>
                </a:lnTo>
                <a:lnTo>
                  <a:pt x="14575596" y="1815910"/>
                </a:lnTo>
                <a:lnTo>
                  <a:pt x="14551632" y="1851469"/>
                </a:lnTo>
                <a:lnTo>
                  <a:pt x="14542845" y="1895020"/>
                </a:lnTo>
                <a:lnTo>
                  <a:pt x="14551632" y="1938576"/>
                </a:lnTo>
                <a:lnTo>
                  <a:pt x="14575596" y="1974146"/>
                </a:lnTo>
                <a:lnTo>
                  <a:pt x="14611142" y="1998128"/>
                </a:lnTo>
                <a:lnTo>
                  <a:pt x="14654674" y="2006922"/>
                </a:lnTo>
                <a:lnTo>
                  <a:pt x="14698266" y="1998128"/>
                </a:lnTo>
                <a:lnTo>
                  <a:pt x="14733855" y="1974146"/>
                </a:lnTo>
                <a:lnTo>
                  <a:pt x="14757844" y="1938576"/>
                </a:lnTo>
                <a:lnTo>
                  <a:pt x="14766639" y="1895020"/>
                </a:lnTo>
                <a:lnTo>
                  <a:pt x="14757844" y="1851469"/>
                </a:lnTo>
                <a:lnTo>
                  <a:pt x="14733855" y="1815910"/>
                </a:lnTo>
                <a:lnTo>
                  <a:pt x="14698266" y="1791938"/>
                </a:lnTo>
                <a:lnTo>
                  <a:pt x="14654674" y="1783149"/>
                </a:lnTo>
                <a:close/>
              </a:path>
              <a:path w="16523335" h="9235440">
                <a:moveTo>
                  <a:pt x="14654674" y="2586297"/>
                </a:moveTo>
                <a:lnTo>
                  <a:pt x="14611142" y="2595090"/>
                </a:lnTo>
                <a:lnTo>
                  <a:pt x="14575596" y="2619070"/>
                </a:lnTo>
                <a:lnTo>
                  <a:pt x="14551632" y="2654639"/>
                </a:lnTo>
                <a:lnTo>
                  <a:pt x="14542845" y="2698200"/>
                </a:lnTo>
                <a:lnTo>
                  <a:pt x="14551632" y="2741725"/>
                </a:lnTo>
                <a:lnTo>
                  <a:pt x="14575596" y="2777286"/>
                </a:lnTo>
                <a:lnTo>
                  <a:pt x="14611142" y="2801273"/>
                </a:lnTo>
                <a:lnTo>
                  <a:pt x="14654674" y="2810071"/>
                </a:lnTo>
                <a:lnTo>
                  <a:pt x="14698266" y="2801273"/>
                </a:lnTo>
                <a:lnTo>
                  <a:pt x="14733855" y="2777286"/>
                </a:lnTo>
                <a:lnTo>
                  <a:pt x="14757844" y="2741725"/>
                </a:lnTo>
                <a:lnTo>
                  <a:pt x="14766639" y="2698200"/>
                </a:lnTo>
                <a:lnTo>
                  <a:pt x="14757844" y="2654639"/>
                </a:lnTo>
                <a:lnTo>
                  <a:pt x="14733855" y="2619070"/>
                </a:lnTo>
                <a:lnTo>
                  <a:pt x="14698266" y="2595090"/>
                </a:lnTo>
                <a:lnTo>
                  <a:pt x="14654674" y="2586297"/>
                </a:lnTo>
                <a:close/>
              </a:path>
              <a:path w="16523335" h="9235440">
                <a:moveTo>
                  <a:pt x="14654674" y="2854028"/>
                </a:moveTo>
                <a:lnTo>
                  <a:pt x="14611142" y="2862817"/>
                </a:lnTo>
                <a:lnTo>
                  <a:pt x="14575596" y="2886788"/>
                </a:lnTo>
                <a:lnTo>
                  <a:pt x="14551632" y="2922347"/>
                </a:lnTo>
                <a:lnTo>
                  <a:pt x="14542845" y="2965898"/>
                </a:lnTo>
                <a:lnTo>
                  <a:pt x="14551632" y="3009453"/>
                </a:lnTo>
                <a:lnTo>
                  <a:pt x="14575596" y="3045019"/>
                </a:lnTo>
                <a:lnTo>
                  <a:pt x="14611142" y="3068998"/>
                </a:lnTo>
                <a:lnTo>
                  <a:pt x="14654674" y="3077790"/>
                </a:lnTo>
                <a:lnTo>
                  <a:pt x="14698266" y="3068998"/>
                </a:lnTo>
                <a:lnTo>
                  <a:pt x="14733855" y="3045019"/>
                </a:lnTo>
                <a:lnTo>
                  <a:pt x="14757844" y="3009453"/>
                </a:lnTo>
                <a:lnTo>
                  <a:pt x="14766639" y="2965898"/>
                </a:lnTo>
                <a:lnTo>
                  <a:pt x="14757844" y="2922347"/>
                </a:lnTo>
                <a:lnTo>
                  <a:pt x="14733855" y="2886788"/>
                </a:lnTo>
                <a:lnTo>
                  <a:pt x="14698266" y="2862817"/>
                </a:lnTo>
                <a:lnTo>
                  <a:pt x="14654674" y="2854028"/>
                </a:lnTo>
                <a:close/>
              </a:path>
              <a:path w="16523335" h="9235440">
                <a:moveTo>
                  <a:pt x="14654674" y="3121737"/>
                </a:moveTo>
                <a:lnTo>
                  <a:pt x="14611142" y="3130528"/>
                </a:lnTo>
                <a:lnTo>
                  <a:pt x="14575596" y="3154503"/>
                </a:lnTo>
                <a:lnTo>
                  <a:pt x="14551632" y="3190065"/>
                </a:lnTo>
                <a:lnTo>
                  <a:pt x="14542845" y="3233618"/>
                </a:lnTo>
                <a:lnTo>
                  <a:pt x="14551632" y="3277161"/>
                </a:lnTo>
                <a:lnTo>
                  <a:pt x="14575596" y="3312732"/>
                </a:lnTo>
                <a:lnTo>
                  <a:pt x="14611142" y="3336722"/>
                </a:lnTo>
                <a:lnTo>
                  <a:pt x="14654674" y="3345520"/>
                </a:lnTo>
                <a:lnTo>
                  <a:pt x="14698266" y="3336722"/>
                </a:lnTo>
                <a:lnTo>
                  <a:pt x="14733855" y="3312732"/>
                </a:lnTo>
                <a:lnTo>
                  <a:pt x="14757844" y="3277161"/>
                </a:lnTo>
                <a:lnTo>
                  <a:pt x="14766639" y="3233618"/>
                </a:lnTo>
                <a:lnTo>
                  <a:pt x="14757844" y="3190065"/>
                </a:lnTo>
                <a:lnTo>
                  <a:pt x="14733855" y="3154503"/>
                </a:lnTo>
                <a:lnTo>
                  <a:pt x="14698266" y="3130528"/>
                </a:lnTo>
                <a:lnTo>
                  <a:pt x="14654674" y="3121737"/>
                </a:lnTo>
                <a:close/>
              </a:path>
              <a:path w="16523335" h="9235440">
                <a:moveTo>
                  <a:pt x="14654674" y="3389446"/>
                </a:moveTo>
                <a:lnTo>
                  <a:pt x="14611142" y="3398240"/>
                </a:lnTo>
                <a:lnTo>
                  <a:pt x="14575596" y="3422222"/>
                </a:lnTo>
                <a:lnTo>
                  <a:pt x="14551632" y="3457792"/>
                </a:lnTo>
                <a:lnTo>
                  <a:pt x="14542845" y="3501348"/>
                </a:lnTo>
                <a:lnTo>
                  <a:pt x="14551632" y="3544899"/>
                </a:lnTo>
                <a:lnTo>
                  <a:pt x="14575596" y="3580458"/>
                </a:lnTo>
                <a:lnTo>
                  <a:pt x="14611142" y="3604430"/>
                </a:lnTo>
                <a:lnTo>
                  <a:pt x="14654674" y="3613219"/>
                </a:lnTo>
                <a:lnTo>
                  <a:pt x="14698266" y="3604430"/>
                </a:lnTo>
                <a:lnTo>
                  <a:pt x="14733855" y="3580458"/>
                </a:lnTo>
                <a:lnTo>
                  <a:pt x="14757844" y="3544899"/>
                </a:lnTo>
                <a:lnTo>
                  <a:pt x="14766639" y="3501348"/>
                </a:lnTo>
                <a:lnTo>
                  <a:pt x="14757844" y="3457792"/>
                </a:lnTo>
                <a:lnTo>
                  <a:pt x="14733855" y="3422222"/>
                </a:lnTo>
                <a:lnTo>
                  <a:pt x="14698266" y="3398240"/>
                </a:lnTo>
                <a:lnTo>
                  <a:pt x="14654674" y="3389446"/>
                </a:lnTo>
                <a:close/>
              </a:path>
              <a:path w="16523335" h="9235440">
                <a:moveTo>
                  <a:pt x="14654674" y="3657176"/>
                </a:moveTo>
                <a:lnTo>
                  <a:pt x="14611142" y="3665968"/>
                </a:lnTo>
                <a:lnTo>
                  <a:pt x="14575596" y="3689947"/>
                </a:lnTo>
                <a:lnTo>
                  <a:pt x="14551632" y="3725513"/>
                </a:lnTo>
                <a:lnTo>
                  <a:pt x="14542845" y="3769068"/>
                </a:lnTo>
                <a:lnTo>
                  <a:pt x="14551632" y="3812619"/>
                </a:lnTo>
                <a:lnTo>
                  <a:pt x="14575596" y="3848178"/>
                </a:lnTo>
                <a:lnTo>
                  <a:pt x="14611142" y="3872149"/>
                </a:lnTo>
                <a:lnTo>
                  <a:pt x="14654674" y="3880939"/>
                </a:lnTo>
                <a:lnTo>
                  <a:pt x="14698266" y="3872149"/>
                </a:lnTo>
                <a:lnTo>
                  <a:pt x="14733855" y="3848178"/>
                </a:lnTo>
                <a:lnTo>
                  <a:pt x="14757844" y="3812619"/>
                </a:lnTo>
                <a:lnTo>
                  <a:pt x="14766639" y="3769068"/>
                </a:lnTo>
                <a:lnTo>
                  <a:pt x="14757844" y="3725513"/>
                </a:lnTo>
                <a:lnTo>
                  <a:pt x="14733855" y="3689947"/>
                </a:lnTo>
                <a:lnTo>
                  <a:pt x="14698266" y="3665968"/>
                </a:lnTo>
                <a:lnTo>
                  <a:pt x="14654674" y="3657176"/>
                </a:lnTo>
                <a:close/>
              </a:path>
              <a:path w="16523335" h="9235440">
                <a:moveTo>
                  <a:pt x="14654674" y="3924895"/>
                </a:moveTo>
                <a:lnTo>
                  <a:pt x="14611142" y="3933689"/>
                </a:lnTo>
                <a:lnTo>
                  <a:pt x="14575596" y="3957668"/>
                </a:lnTo>
                <a:lnTo>
                  <a:pt x="14551632" y="3993228"/>
                </a:lnTo>
                <a:lnTo>
                  <a:pt x="14542845" y="4036766"/>
                </a:lnTo>
                <a:lnTo>
                  <a:pt x="14551632" y="4080327"/>
                </a:lnTo>
                <a:lnTo>
                  <a:pt x="14575596" y="4115896"/>
                </a:lnTo>
                <a:lnTo>
                  <a:pt x="14611142" y="4139876"/>
                </a:lnTo>
                <a:lnTo>
                  <a:pt x="14654674" y="4148669"/>
                </a:lnTo>
                <a:lnTo>
                  <a:pt x="14698266" y="4139876"/>
                </a:lnTo>
                <a:lnTo>
                  <a:pt x="14733855" y="4115896"/>
                </a:lnTo>
                <a:lnTo>
                  <a:pt x="14757844" y="4080327"/>
                </a:lnTo>
                <a:lnTo>
                  <a:pt x="14766639" y="4036766"/>
                </a:lnTo>
                <a:lnTo>
                  <a:pt x="14757844" y="3993228"/>
                </a:lnTo>
                <a:lnTo>
                  <a:pt x="14733855" y="3957668"/>
                </a:lnTo>
                <a:lnTo>
                  <a:pt x="14698266" y="3933689"/>
                </a:lnTo>
                <a:lnTo>
                  <a:pt x="14654674" y="3924895"/>
                </a:lnTo>
                <a:close/>
              </a:path>
              <a:path w="16523335" h="9235440">
                <a:moveTo>
                  <a:pt x="14654674" y="4192615"/>
                </a:moveTo>
                <a:lnTo>
                  <a:pt x="14611142" y="4201406"/>
                </a:lnTo>
                <a:lnTo>
                  <a:pt x="14575596" y="4225380"/>
                </a:lnTo>
                <a:lnTo>
                  <a:pt x="14551632" y="4260939"/>
                </a:lnTo>
                <a:lnTo>
                  <a:pt x="14542845" y="4304486"/>
                </a:lnTo>
                <a:lnTo>
                  <a:pt x="14551632" y="4348026"/>
                </a:lnTo>
                <a:lnTo>
                  <a:pt x="14575596" y="4383601"/>
                </a:lnTo>
                <a:lnTo>
                  <a:pt x="14611142" y="4407597"/>
                </a:lnTo>
                <a:lnTo>
                  <a:pt x="14654674" y="4416399"/>
                </a:lnTo>
                <a:lnTo>
                  <a:pt x="14698266" y="4407597"/>
                </a:lnTo>
                <a:lnTo>
                  <a:pt x="14733855" y="4383601"/>
                </a:lnTo>
                <a:lnTo>
                  <a:pt x="14757844" y="4348026"/>
                </a:lnTo>
                <a:lnTo>
                  <a:pt x="14766639" y="4304486"/>
                </a:lnTo>
                <a:lnTo>
                  <a:pt x="14757844" y="4260939"/>
                </a:lnTo>
                <a:lnTo>
                  <a:pt x="14733855" y="4225380"/>
                </a:lnTo>
                <a:lnTo>
                  <a:pt x="14698266" y="4201406"/>
                </a:lnTo>
                <a:lnTo>
                  <a:pt x="14654674" y="4192615"/>
                </a:lnTo>
                <a:close/>
              </a:path>
              <a:path w="16523335" h="9235440">
                <a:moveTo>
                  <a:pt x="14654674" y="2318578"/>
                </a:moveTo>
                <a:lnTo>
                  <a:pt x="14611142" y="2327370"/>
                </a:lnTo>
                <a:lnTo>
                  <a:pt x="14575596" y="2351349"/>
                </a:lnTo>
                <a:lnTo>
                  <a:pt x="14551632" y="2386915"/>
                </a:lnTo>
                <a:lnTo>
                  <a:pt x="14542845" y="2430470"/>
                </a:lnTo>
                <a:lnTo>
                  <a:pt x="14551632" y="2474021"/>
                </a:lnTo>
                <a:lnTo>
                  <a:pt x="14575596" y="2509580"/>
                </a:lnTo>
                <a:lnTo>
                  <a:pt x="14611142" y="2533551"/>
                </a:lnTo>
                <a:lnTo>
                  <a:pt x="14654674" y="2542341"/>
                </a:lnTo>
                <a:lnTo>
                  <a:pt x="14698266" y="2533551"/>
                </a:lnTo>
                <a:lnTo>
                  <a:pt x="14733855" y="2509580"/>
                </a:lnTo>
                <a:lnTo>
                  <a:pt x="14757844" y="2474021"/>
                </a:lnTo>
                <a:lnTo>
                  <a:pt x="14766639" y="2430470"/>
                </a:lnTo>
                <a:lnTo>
                  <a:pt x="14757844" y="2386915"/>
                </a:lnTo>
                <a:lnTo>
                  <a:pt x="14733855" y="2351349"/>
                </a:lnTo>
                <a:lnTo>
                  <a:pt x="14698266" y="2327370"/>
                </a:lnTo>
                <a:lnTo>
                  <a:pt x="14654674" y="2318578"/>
                </a:lnTo>
                <a:close/>
              </a:path>
              <a:path w="16523335" h="9235440">
                <a:moveTo>
                  <a:pt x="14654674" y="2050869"/>
                </a:moveTo>
                <a:lnTo>
                  <a:pt x="14611142" y="2059660"/>
                </a:lnTo>
                <a:lnTo>
                  <a:pt x="14575596" y="2083635"/>
                </a:lnTo>
                <a:lnTo>
                  <a:pt x="14551632" y="2119197"/>
                </a:lnTo>
                <a:lnTo>
                  <a:pt x="14542845" y="2162750"/>
                </a:lnTo>
                <a:lnTo>
                  <a:pt x="14551632" y="2206284"/>
                </a:lnTo>
                <a:lnTo>
                  <a:pt x="14575596" y="2241845"/>
                </a:lnTo>
                <a:lnTo>
                  <a:pt x="14611142" y="2265826"/>
                </a:lnTo>
                <a:lnTo>
                  <a:pt x="14654674" y="2274621"/>
                </a:lnTo>
                <a:lnTo>
                  <a:pt x="14698266" y="2265826"/>
                </a:lnTo>
                <a:lnTo>
                  <a:pt x="14733855" y="2241845"/>
                </a:lnTo>
                <a:lnTo>
                  <a:pt x="14757844" y="2206284"/>
                </a:lnTo>
                <a:lnTo>
                  <a:pt x="14766639" y="2162750"/>
                </a:lnTo>
                <a:lnTo>
                  <a:pt x="14757844" y="2119197"/>
                </a:lnTo>
                <a:lnTo>
                  <a:pt x="14733855" y="2083635"/>
                </a:lnTo>
                <a:lnTo>
                  <a:pt x="14698266" y="2059660"/>
                </a:lnTo>
                <a:lnTo>
                  <a:pt x="14654674" y="2050869"/>
                </a:lnTo>
                <a:close/>
              </a:path>
              <a:path w="16523335" h="9235440">
                <a:moveTo>
                  <a:pt x="14654674" y="4995774"/>
                </a:moveTo>
                <a:lnTo>
                  <a:pt x="14611142" y="5004565"/>
                </a:lnTo>
                <a:lnTo>
                  <a:pt x="14575596" y="5028541"/>
                </a:lnTo>
                <a:lnTo>
                  <a:pt x="14551632" y="5064107"/>
                </a:lnTo>
                <a:lnTo>
                  <a:pt x="14542845" y="5107666"/>
                </a:lnTo>
                <a:lnTo>
                  <a:pt x="14551632" y="5151204"/>
                </a:lnTo>
                <a:lnTo>
                  <a:pt x="14575596" y="5186764"/>
                </a:lnTo>
                <a:lnTo>
                  <a:pt x="14611142" y="5210743"/>
                </a:lnTo>
                <a:lnTo>
                  <a:pt x="14654674" y="5219537"/>
                </a:lnTo>
                <a:lnTo>
                  <a:pt x="14698266" y="5210743"/>
                </a:lnTo>
                <a:lnTo>
                  <a:pt x="14733855" y="5186764"/>
                </a:lnTo>
                <a:lnTo>
                  <a:pt x="14757844" y="5151204"/>
                </a:lnTo>
                <a:lnTo>
                  <a:pt x="14766639" y="5107666"/>
                </a:lnTo>
                <a:lnTo>
                  <a:pt x="14757844" y="5064107"/>
                </a:lnTo>
                <a:lnTo>
                  <a:pt x="14733855" y="5028541"/>
                </a:lnTo>
                <a:lnTo>
                  <a:pt x="14698266" y="5004565"/>
                </a:lnTo>
                <a:lnTo>
                  <a:pt x="14654674" y="4995774"/>
                </a:lnTo>
                <a:close/>
              </a:path>
              <a:path w="16523335" h="9235440">
                <a:moveTo>
                  <a:pt x="14654674" y="5531192"/>
                </a:moveTo>
                <a:lnTo>
                  <a:pt x="14611142" y="5539988"/>
                </a:lnTo>
                <a:lnTo>
                  <a:pt x="14575596" y="5563975"/>
                </a:lnTo>
                <a:lnTo>
                  <a:pt x="14551632" y="5599551"/>
                </a:lnTo>
                <a:lnTo>
                  <a:pt x="14542845" y="5643115"/>
                </a:lnTo>
                <a:lnTo>
                  <a:pt x="14551632" y="5686662"/>
                </a:lnTo>
                <a:lnTo>
                  <a:pt x="14575596" y="5722222"/>
                </a:lnTo>
                <a:lnTo>
                  <a:pt x="14611142" y="5746196"/>
                </a:lnTo>
                <a:lnTo>
                  <a:pt x="14654674" y="5754986"/>
                </a:lnTo>
                <a:lnTo>
                  <a:pt x="14698266" y="5746196"/>
                </a:lnTo>
                <a:lnTo>
                  <a:pt x="14733855" y="5722222"/>
                </a:lnTo>
                <a:lnTo>
                  <a:pt x="14757844" y="5686662"/>
                </a:lnTo>
                <a:lnTo>
                  <a:pt x="14766639" y="5643115"/>
                </a:lnTo>
                <a:lnTo>
                  <a:pt x="14757844" y="5599551"/>
                </a:lnTo>
                <a:lnTo>
                  <a:pt x="14733855" y="5563975"/>
                </a:lnTo>
                <a:lnTo>
                  <a:pt x="14698266" y="5539988"/>
                </a:lnTo>
                <a:lnTo>
                  <a:pt x="14654674" y="5531192"/>
                </a:lnTo>
                <a:close/>
              </a:path>
              <a:path w="16523335" h="9235440">
                <a:moveTo>
                  <a:pt x="14654674" y="5798933"/>
                </a:moveTo>
                <a:lnTo>
                  <a:pt x="14611142" y="5807723"/>
                </a:lnTo>
                <a:lnTo>
                  <a:pt x="14575596" y="5831697"/>
                </a:lnTo>
                <a:lnTo>
                  <a:pt x="14551632" y="5867257"/>
                </a:lnTo>
                <a:lnTo>
                  <a:pt x="14542845" y="5910804"/>
                </a:lnTo>
                <a:lnTo>
                  <a:pt x="14551632" y="5954345"/>
                </a:lnTo>
                <a:lnTo>
                  <a:pt x="14575596" y="5989912"/>
                </a:lnTo>
                <a:lnTo>
                  <a:pt x="14611142" y="6013898"/>
                </a:lnTo>
                <a:lnTo>
                  <a:pt x="14654674" y="6022695"/>
                </a:lnTo>
                <a:lnTo>
                  <a:pt x="14698266" y="6013898"/>
                </a:lnTo>
                <a:lnTo>
                  <a:pt x="14733855" y="5989912"/>
                </a:lnTo>
                <a:lnTo>
                  <a:pt x="14757844" y="5954345"/>
                </a:lnTo>
                <a:lnTo>
                  <a:pt x="14766639" y="5910804"/>
                </a:lnTo>
                <a:lnTo>
                  <a:pt x="14757844" y="5867257"/>
                </a:lnTo>
                <a:lnTo>
                  <a:pt x="14733855" y="5831697"/>
                </a:lnTo>
                <a:lnTo>
                  <a:pt x="14698266" y="5807723"/>
                </a:lnTo>
                <a:lnTo>
                  <a:pt x="14654674" y="5798933"/>
                </a:lnTo>
                <a:close/>
              </a:path>
              <a:path w="16523335" h="9235440">
                <a:moveTo>
                  <a:pt x="14654674" y="6602112"/>
                </a:moveTo>
                <a:lnTo>
                  <a:pt x="14611142" y="6610897"/>
                </a:lnTo>
                <a:lnTo>
                  <a:pt x="14575596" y="6634856"/>
                </a:lnTo>
                <a:lnTo>
                  <a:pt x="14551632" y="6670401"/>
                </a:lnTo>
                <a:lnTo>
                  <a:pt x="14542845" y="6713941"/>
                </a:lnTo>
                <a:lnTo>
                  <a:pt x="14551632" y="6757505"/>
                </a:lnTo>
                <a:lnTo>
                  <a:pt x="14575596" y="6793082"/>
                </a:lnTo>
                <a:lnTo>
                  <a:pt x="14611142" y="6817069"/>
                </a:lnTo>
                <a:lnTo>
                  <a:pt x="14654674" y="6825865"/>
                </a:lnTo>
                <a:lnTo>
                  <a:pt x="14698266" y="6817069"/>
                </a:lnTo>
                <a:lnTo>
                  <a:pt x="14733855" y="6793082"/>
                </a:lnTo>
                <a:lnTo>
                  <a:pt x="14757844" y="6757505"/>
                </a:lnTo>
                <a:lnTo>
                  <a:pt x="14766639" y="6713941"/>
                </a:lnTo>
                <a:lnTo>
                  <a:pt x="14757844" y="6670401"/>
                </a:lnTo>
                <a:lnTo>
                  <a:pt x="14733855" y="6634856"/>
                </a:lnTo>
                <a:lnTo>
                  <a:pt x="14698266" y="6610897"/>
                </a:lnTo>
                <a:lnTo>
                  <a:pt x="14654674" y="6602112"/>
                </a:lnTo>
                <a:close/>
              </a:path>
              <a:path w="16523335" h="9235440">
                <a:moveTo>
                  <a:pt x="14654674" y="4728033"/>
                </a:moveTo>
                <a:lnTo>
                  <a:pt x="14611142" y="4736825"/>
                </a:lnTo>
                <a:lnTo>
                  <a:pt x="14575596" y="4760802"/>
                </a:lnTo>
                <a:lnTo>
                  <a:pt x="14551632" y="4796371"/>
                </a:lnTo>
                <a:lnTo>
                  <a:pt x="14542845" y="4839936"/>
                </a:lnTo>
                <a:lnTo>
                  <a:pt x="14551632" y="4883473"/>
                </a:lnTo>
                <a:lnTo>
                  <a:pt x="14575596" y="4919041"/>
                </a:lnTo>
                <a:lnTo>
                  <a:pt x="14611142" y="4943029"/>
                </a:lnTo>
                <a:lnTo>
                  <a:pt x="14654674" y="4951828"/>
                </a:lnTo>
                <a:lnTo>
                  <a:pt x="14698266" y="4943029"/>
                </a:lnTo>
                <a:lnTo>
                  <a:pt x="14733855" y="4919041"/>
                </a:lnTo>
                <a:lnTo>
                  <a:pt x="14757844" y="4883473"/>
                </a:lnTo>
                <a:lnTo>
                  <a:pt x="14766639" y="4839936"/>
                </a:lnTo>
                <a:lnTo>
                  <a:pt x="14757844" y="4796371"/>
                </a:lnTo>
                <a:lnTo>
                  <a:pt x="14733855" y="4760802"/>
                </a:lnTo>
                <a:lnTo>
                  <a:pt x="14698266" y="4736825"/>
                </a:lnTo>
                <a:lnTo>
                  <a:pt x="14654674" y="4728033"/>
                </a:lnTo>
                <a:close/>
              </a:path>
              <a:path w="16523335" h="9235440">
                <a:moveTo>
                  <a:pt x="14654674" y="4460345"/>
                </a:moveTo>
                <a:lnTo>
                  <a:pt x="14611142" y="4469136"/>
                </a:lnTo>
                <a:lnTo>
                  <a:pt x="14575596" y="4493110"/>
                </a:lnTo>
                <a:lnTo>
                  <a:pt x="14551632" y="4528669"/>
                </a:lnTo>
                <a:lnTo>
                  <a:pt x="14542845" y="4572216"/>
                </a:lnTo>
                <a:lnTo>
                  <a:pt x="14551632" y="4615763"/>
                </a:lnTo>
                <a:lnTo>
                  <a:pt x="14575596" y="4651322"/>
                </a:lnTo>
                <a:lnTo>
                  <a:pt x="14611142" y="4675296"/>
                </a:lnTo>
                <a:lnTo>
                  <a:pt x="14654674" y="4684087"/>
                </a:lnTo>
                <a:lnTo>
                  <a:pt x="14698266" y="4675296"/>
                </a:lnTo>
                <a:lnTo>
                  <a:pt x="14733855" y="4651322"/>
                </a:lnTo>
                <a:lnTo>
                  <a:pt x="14757844" y="4615763"/>
                </a:lnTo>
                <a:lnTo>
                  <a:pt x="14766639" y="4572216"/>
                </a:lnTo>
                <a:lnTo>
                  <a:pt x="14757844" y="4528669"/>
                </a:lnTo>
                <a:lnTo>
                  <a:pt x="14733855" y="4493110"/>
                </a:lnTo>
                <a:lnTo>
                  <a:pt x="14698266" y="4469136"/>
                </a:lnTo>
                <a:lnTo>
                  <a:pt x="14654674" y="4460345"/>
                </a:lnTo>
                <a:close/>
              </a:path>
              <a:path w="16523335" h="9235440">
                <a:moveTo>
                  <a:pt x="14654674" y="7405229"/>
                </a:moveTo>
                <a:lnTo>
                  <a:pt x="14611142" y="7414026"/>
                </a:lnTo>
                <a:lnTo>
                  <a:pt x="14575596" y="7438015"/>
                </a:lnTo>
                <a:lnTo>
                  <a:pt x="14551632" y="7473597"/>
                </a:lnTo>
                <a:lnTo>
                  <a:pt x="14542845" y="7517173"/>
                </a:lnTo>
                <a:lnTo>
                  <a:pt x="14551632" y="7560674"/>
                </a:lnTo>
                <a:lnTo>
                  <a:pt x="14575596" y="7596223"/>
                </a:lnTo>
                <a:lnTo>
                  <a:pt x="14611142" y="7620205"/>
                </a:lnTo>
                <a:lnTo>
                  <a:pt x="14654674" y="7629003"/>
                </a:lnTo>
                <a:lnTo>
                  <a:pt x="14698266" y="7620205"/>
                </a:lnTo>
                <a:lnTo>
                  <a:pt x="14733855" y="7596223"/>
                </a:lnTo>
                <a:lnTo>
                  <a:pt x="14757844" y="7560674"/>
                </a:lnTo>
                <a:lnTo>
                  <a:pt x="14766639" y="7517173"/>
                </a:lnTo>
                <a:lnTo>
                  <a:pt x="14757844" y="7473597"/>
                </a:lnTo>
                <a:lnTo>
                  <a:pt x="14733855" y="7438015"/>
                </a:lnTo>
                <a:lnTo>
                  <a:pt x="14698266" y="7414026"/>
                </a:lnTo>
                <a:lnTo>
                  <a:pt x="14654674" y="7405229"/>
                </a:lnTo>
                <a:close/>
              </a:path>
              <a:path w="16523335" h="9235440">
                <a:moveTo>
                  <a:pt x="14654674" y="7137541"/>
                </a:moveTo>
                <a:lnTo>
                  <a:pt x="14611142" y="7146329"/>
                </a:lnTo>
                <a:lnTo>
                  <a:pt x="14575596" y="7170295"/>
                </a:lnTo>
                <a:lnTo>
                  <a:pt x="14551632" y="7205847"/>
                </a:lnTo>
                <a:lnTo>
                  <a:pt x="14542845" y="7249391"/>
                </a:lnTo>
                <a:lnTo>
                  <a:pt x="14551632" y="7292955"/>
                </a:lnTo>
                <a:lnTo>
                  <a:pt x="14575596" y="7328531"/>
                </a:lnTo>
                <a:lnTo>
                  <a:pt x="14611142" y="7352518"/>
                </a:lnTo>
                <a:lnTo>
                  <a:pt x="14654674" y="7361314"/>
                </a:lnTo>
                <a:lnTo>
                  <a:pt x="14698266" y="7352518"/>
                </a:lnTo>
                <a:lnTo>
                  <a:pt x="14733855" y="7328531"/>
                </a:lnTo>
                <a:lnTo>
                  <a:pt x="14757844" y="7292955"/>
                </a:lnTo>
                <a:lnTo>
                  <a:pt x="14766639" y="7249391"/>
                </a:lnTo>
                <a:lnTo>
                  <a:pt x="14757844" y="7205847"/>
                </a:lnTo>
                <a:lnTo>
                  <a:pt x="14733855" y="7170295"/>
                </a:lnTo>
                <a:lnTo>
                  <a:pt x="14698266" y="7146329"/>
                </a:lnTo>
                <a:lnTo>
                  <a:pt x="14654674" y="7137541"/>
                </a:lnTo>
                <a:close/>
              </a:path>
              <a:path w="16523335" h="9235440">
                <a:moveTo>
                  <a:pt x="14654674" y="6869780"/>
                </a:moveTo>
                <a:lnTo>
                  <a:pt x="14611142" y="6878579"/>
                </a:lnTo>
                <a:lnTo>
                  <a:pt x="14575596" y="6902573"/>
                </a:lnTo>
                <a:lnTo>
                  <a:pt x="14551632" y="6938157"/>
                </a:lnTo>
                <a:lnTo>
                  <a:pt x="14542845" y="6981724"/>
                </a:lnTo>
                <a:lnTo>
                  <a:pt x="14551632" y="7025264"/>
                </a:lnTo>
                <a:lnTo>
                  <a:pt x="14575596" y="7060809"/>
                </a:lnTo>
                <a:lnTo>
                  <a:pt x="14611142" y="7084769"/>
                </a:lnTo>
                <a:lnTo>
                  <a:pt x="14654674" y="7093553"/>
                </a:lnTo>
                <a:lnTo>
                  <a:pt x="14698266" y="7084769"/>
                </a:lnTo>
                <a:lnTo>
                  <a:pt x="14733855" y="7060809"/>
                </a:lnTo>
                <a:lnTo>
                  <a:pt x="14757844" y="7025264"/>
                </a:lnTo>
                <a:lnTo>
                  <a:pt x="14766639" y="6981724"/>
                </a:lnTo>
                <a:lnTo>
                  <a:pt x="14757844" y="6938157"/>
                </a:lnTo>
                <a:lnTo>
                  <a:pt x="14733855" y="6902573"/>
                </a:lnTo>
                <a:lnTo>
                  <a:pt x="14698266" y="6878579"/>
                </a:lnTo>
                <a:lnTo>
                  <a:pt x="14654674" y="6869780"/>
                </a:lnTo>
                <a:close/>
              </a:path>
              <a:path w="16523335" h="9235440">
                <a:moveTo>
                  <a:pt x="14924006" y="444551"/>
                </a:moveTo>
                <a:lnTo>
                  <a:pt x="14880458" y="453336"/>
                </a:lnTo>
                <a:lnTo>
                  <a:pt x="14844918" y="477296"/>
                </a:lnTo>
                <a:lnTo>
                  <a:pt x="14820967" y="512844"/>
                </a:lnTo>
                <a:lnTo>
                  <a:pt x="14812187" y="556391"/>
                </a:lnTo>
                <a:lnTo>
                  <a:pt x="14820967" y="599952"/>
                </a:lnTo>
                <a:lnTo>
                  <a:pt x="14844918" y="635532"/>
                </a:lnTo>
                <a:lnTo>
                  <a:pt x="14880458" y="659525"/>
                </a:lnTo>
                <a:lnTo>
                  <a:pt x="14924006" y="668324"/>
                </a:lnTo>
                <a:lnTo>
                  <a:pt x="14967570" y="659525"/>
                </a:lnTo>
                <a:lnTo>
                  <a:pt x="15003146" y="635532"/>
                </a:lnTo>
                <a:lnTo>
                  <a:pt x="15027133" y="599952"/>
                </a:lnTo>
                <a:lnTo>
                  <a:pt x="15035929" y="556391"/>
                </a:lnTo>
                <a:lnTo>
                  <a:pt x="15027133" y="512844"/>
                </a:lnTo>
                <a:lnTo>
                  <a:pt x="15003146" y="477296"/>
                </a:lnTo>
                <a:lnTo>
                  <a:pt x="14967570" y="453336"/>
                </a:lnTo>
                <a:lnTo>
                  <a:pt x="14924006" y="444551"/>
                </a:lnTo>
                <a:close/>
              </a:path>
              <a:path w="16523335" h="9235440">
                <a:moveTo>
                  <a:pt x="14924006" y="712218"/>
                </a:moveTo>
                <a:lnTo>
                  <a:pt x="14880458" y="721018"/>
                </a:lnTo>
                <a:lnTo>
                  <a:pt x="14844918" y="745011"/>
                </a:lnTo>
                <a:lnTo>
                  <a:pt x="14820967" y="780591"/>
                </a:lnTo>
                <a:lnTo>
                  <a:pt x="14812187" y="824152"/>
                </a:lnTo>
                <a:lnTo>
                  <a:pt x="14820967" y="867681"/>
                </a:lnTo>
                <a:lnTo>
                  <a:pt x="14844918" y="903231"/>
                </a:lnTo>
                <a:lnTo>
                  <a:pt x="14880458" y="927201"/>
                </a:lnTo>
                <a:lnTo>
                  <a:pt x="14924006" y="935992"/>
                </a:lnTo>
                <a:lnTo>
                  <a:pt x="14967570" y="927201"/>
                </a:lnTo>
                <a:lnTo>
                  <a:pt x="15003146" y="903231"/>
                </a:lnTo>
                <a:lnTo>
                  <a:pt x="15027133" y="867681"/>
                </a:lnTo>
                <a:lnTo>
                  <a:pt x="15035929" y="824152"/>
                </a:lnTo>
                <a:lnTo>
                  <a:pt x="15027133" y="780591"/>
                </a:lnTo>
                <a:lnTo>
                  <a:pt x="15003146" y="745011"/>
                </a:lnTo>
                <a:lnTo>
                  <a:pt x="14967570" y="721018"/>
                </a:lnTo>
                <a:lnTo>
                  <a:pt x="14924006" y="712218"/>
                </a:lnTo>
                <a:close/>
              </a:path>
              <a:path w="16523335" h="9235440">
                <a:moveTo>
                  <a:pt x="14924006" y="979980"/>
                </a:moveTo>
                <a:lnTo>
                  <a:pt x="14880458" y="988766"/>
                </a:lnTo>
                <a:lnTo>
                  <a:pt x="14844918" y="1012731"/>
                </a:lnTo>
                <a:lnTo>
                  <a:pt x="14820967" y="1048286"/>
                </a:lnTo>
                <a:lnTo>
                  <a:pt x="14812187" y="1091840"/>
                </a:lnTo>
                <a:lnTo>
                  <a:pt x="14820967" y="1135394"/>
                </a:lnTo>
                <a:lnTo>
                  <a:pt x="14844918" y="1170968"/>
                </a:lnTo>
                <a:lnTo>
                  <a:pt x="14880458" y="1194956"/>
                </a:lnTo>
                <a:lnTo>
                  <a:pt x="14924006" y="1203753"/>
                </a:lnTo>
                <a:lnTo>
                  <a:pt x="14967570" y="1194956"/>
                </a:lnTo>
                <a:lnTo>
                  <a:pt x="15003146" y="1170968"/>
                </a:lnTo>
                <a:lnTo>
                  <a:pt x="15027133" y="1135394"/>
                </a:lnTo>
                <a:lnTo>
                  <a:pt x="15035929" y="1091840"/>
                </a:lnTo>
                <a:lnTo>
                  <a:pt x="15027133" y="1048286"/>
                </a:lnTo>
                <a:lnTo>
                  <a:pt x="15003146" y="1012731"/>
                </a:lnTo>
                <a:lnTo>
                  <a:pt x="14967570" y="988766"/>
                </a:lnTo>
                <a:lnTo>
                  <a:pt x="14924006" y="979980"/>
                </a:lnTo>
                <a:close/>
              </a:path>
              <a:path w="16523335" h="9235440">
                <a:moveTo>
                  <a:pt x="14924006" y="1247668"/>
                </a:moveTo>
                <a:lnTo>
                  <a:pt x="14880458" y="1256467"/>
                </a:lnTo>
                <a:lnTo>
                  <a:pt x="14844918" y="1280459"/>
                </a:lnTo>
                <a:lnTo>
                  <a:pt x="14820967" y="1316036"/>
                </a:lnTo>
                <a:lnTo>
                  <a:pt x="14812187" y="1359591"/>
                </a:lnTo>
                <a:lnTo>
                  <a:pt x="14820967" y="1403138"/>
                </a:lnTo>
                <a:lnTo>
                  <a:pt x="14844918" y="1438686"/>
                </a:lnTo>
                <a:lnTo>
                  <a:pt x="14880458" y="1462646"/>
                </a:lnTo>
                <a:lnTo>
                  <a:pt x="14924006" y="1471431"/>
                </a:lnTo>
                <a:lnTo>
                  <a:pt x="14967570" y="1462646"/>
                </a:lnTo>
                <a:lnTo>
                  <a:pt x="15003146" y="1438686"/>
                </a:lnTo>
                <a:lnTo>
                  <a:pt x="15027133" y="1403138"/>
                </a:lnTo>
                <a:lnTo>
                  <a:pt x="15035929" y="1359591"/>
                </a:lnTo>
                <a:lnTo>
                  <a:pt x="15027133" y="1316036"/>
                </a:lnTo>
                <a:lnTo>
                  <a:pt x="15003146" y="1280459"/>
                </a:lnTo>
                <a:lnTo>
                  <a:pt x="14967570" y="1256467"/>
                </a:lnTo>
                <a:lnTo>
                  <a:pt x="14924006" y="1247668"/>
                </a:lnTo>
                <a:close/>
              </a:path>
              <a:path w="16523335" h="9235440">
                <a:moveTo>
                  <a:pt x="14924006" y="1515430"/>
                </a:moveTo>
                <a:lnTo>
                  <a:pt x="14880458" y="1524214"/>
                </a:lnTo>
                <a:lnTo>
                  <a:pt x="14844918" y="1548173"/>
                </a:lnTo>
                <a:lnTo>
                  <a:pt x="14820967" y="1583718"/>
                </a:lnTo>
                <a:lnTo>
                  <a:pt x="14812187" y="1627259"/>
                </a:lnTo>
                <a:lnTo>
                  <a:pt x="14820967" y="1670826"/>
                </a:lnTo>
                <a:lnTo>
                  <a:pt x="14844918" y="1706409"/>
                </a:lnTo>
                <a:lnTo>
                  <a:pt x="14880458" y="1730404"/>
                </a:lnTo>
                <a:lnTo>
                  <a:pt x="14924006" y="1739203"/>
                </a:lnTo>
                <a:lnTo>
                  <a:pt x="14967570" y="1730404"/>
                </a:lnTo>
                <a:lnTo>
                  <a:pt x="15003146" y="1706409"/>
                </a:lnTo>
                <a:lnTo>
                  <a:pt x="15027133" y="1670826"/>
                </a:lnTo>
                <a:lnTo>
                  <a:pt x="15035929" y="1627259"/>
                </a:lnTo>
                <a:lnTo>
                  <a:pt x="15027133" y="1583718"/>
                </a:lnTo>
                <a:lnTo>
                  <a:pt x="15003146" y="1548173"/>
                </a:lnTo>
                <a:lnTo>
                  <a:pt x="14967570" y="1524214"/>
                </a:lnTo>
                <a:lnTo>
                  <a:pt x="14924006" y="1515430"/>
                </a:lnTo>
                <a:close/>
              </a:path>
              <a:path w="16523335" h="9235440">
                <a:moveTo>
                  <a:pt x="14924006" y="1783149"/>
                </a:moveTo>
                <a:lnTo>
                  <a:pt x="14880458" y="1791938"/>
                </a:lnTo>
                <a:lnTo>
                  <a:pt x="14844918" y="1815910"/>
                </a:lnTo>
                <a:lnTo>
                  <a:pt x="14820967" y="1851469"/>
                </a:lnTo>
                <a:lnTo>
                  <a:pt x="14812187" y="1895020"/>
                </a:lnTo>
                <a:lnTo>
                  <a:pt x="14820967" y="1938576"/>
                </a:lnTo>
                <a:lnTo>
                  <a:pt x="14844918" y="1974146"/>
                </a:lnTo>
                <a:lnTo>
                  <a:pt x="14880458" y="1998128"/>
                </a:lnTo>
                <a:lnTo>
                  <a:pt x="14924006" y="2006922"/>
                </a:lnTo>
                <a:lnTo>
                  <a:pt x="14967570" y="1998128"/>
                </a:lnTo>
                <a:lnTo>
                  <a:pt x="15003146" y="1974146"/>
                </a:lnTo>
                <a:lnTo>
                  <a:pt x="15027133" y="1938576"/>
                </a:lnTo>
                <a:lnTo>
                  <a:pt x="15035929" y="1895020"/>
                </a:lnTo>
                <a:lnTo>
                  <a:pt x="15027133" y="1851469"/>
                </a:lnTo>
                <a:lnTo>
                  <a:pt x="15003146" y="1815910"/>
                </a:lnTo>
                <a:lnTo>
                  <a:pt x="14967570" y="1791938"/>
                </a:lnTo>
                <a:lnTo>
                  <a:pt x="14924006" y="1783149"/>
                </a:lnTo>
                <a:close/>
              </a:path>
              <a:path w="16523335" h="9235440">
                <a:moveTo>
                  <a:pt x="14924006" y="2586297"/>
                </a:moveTo>
                <a:lnTo>
                  <a:pt x="14880458" y="2595090"/>
                </a:lnTo>
                <a:lnTo>
                  <a:pt x="14844918" y="2619070"/>
                </a:lnTo>
                <a:lnTo>
                  <a:pt x="14820967" y="2654639"/>
                </a:lnTo>
                <a:lnTo>
                  <a:pt x="14812187" y="2698200"/>
                </a:lnTo>
                <a:lnTo>
                  <a:pt x="14820967" y="2741725"/>
                </a:lnTo>
                <a:lnTo>
                  <a:pt x="14844918" y="2777286"/>
                </a:lnTo>
                <a:lnTo>
                  <a:pt x="14880458" y="2801273"/>
                </a:lnTo>
                <a:lnTo>
                  <a:pt x="14924006" y="2810071"/>
                </a:lnTo>
                <a:lnTo>
                  <a:pt x="14967570" y="2801273"/>
                </a:lnTo>
                <a:lnTo>
                  <a:pt x="15003146" y="2777286"/>
                </a:lnTo>
                <a:lnTo>
                  <a:pt x="15027133" y="2741725"/>
                </a:lnTo>
                <a:lnTo>
                  <a:pt x="15035929" y="2698200"/>
                </a:lnTo>
                <a:lnTo>
                  <a:pt x="15027133" y="2654639"/>
                </a:lnTo>
                <a:lnTo>
                  <a:pt x="15003146" y="2619070"/>
                </a:lnTo>
                <a:lnTo>
                  <a:pt x="14967570" y="2595090"/>
                </a:lnTo>
                <a:lnTo>
                  <a:pt x="14924006" y="2586297"/>
                </a:lnTo>
                <a:close/>
              </a:path>
              <a:path w="16523335" h="9235440">
                <a:moveTo>
                  <a:pt x="14924006" y="2854028"/>
                </a:moveTo>
                <a:lnTo>
                  <a:pt x="14880458" y="2862817"/>
                </a:lnTo>
                <a:lnTo>
                  <a:pt x="14844918" y="2886788"/>
                </a:lnTo>
                <a:lnTo>
                  <a:pt x="14820967" y="2922347"/>
                </a:lnTo>
                <a:lnTo>
                  <a:pt x="14812187" y="2965898"/>
                </a:lnTo>
                <a:lnTo>
                  <a:pt x="14820967" y="3009453"/>
                </a:lnTo>
                <a:lnTo>
                  <a:pt x="14844918" y="3045019"/>
                </a:lnTo>
                <a:lnTo>
                  <a:pt x="14880458" y="3068998"/>
                </a:lnTo>
                <a:lnTo>
                  <a:pt x="14924006" y="3077790"/>
                </a:lnTo>
                <a:lnTo>
                  <a:pt x="14967570" y="3068998"/>
                </a:lnTo>
                <a:lnTo>
                  <a:pt x="15003146" y="3045019"/>
                </a:lnTo>
                <a:lnTo>
                  <a:pt x="15027133" y="3009453"/>
                </a:lnTo>
                <a:lnTo>
                  <a:pt x="15035929" y="2965898"/>
                </a:lnTo>
                <a:lnTo>
                  <a:pt x="15027133" y="2922347"/>
                </a:lnTo>
                <a:lnTo>
                  <a:pt x="15003146" y="2886788"/>
                </a:lnTo>
                <a:lnTo>
                  <a:pt x="14967570" y="2862817"/>
                </a:lnTo>
                <a:lnTo>
                  <a:pt x="14924006" y="2854028"/>
                </a:lnTo>
                <a:close/>
              </a:path>
              <a:path w="16523335" h="9235440">
                <a:moveTo>
                  <a:pt x="14924006" y="3121737"/>
                </a:moveTo>
                <a:lnTo>
                  <a:pt x="14880458" y="3130528"/>
                </a:lnTo>
                <a:lnTo>
                  <a:pt x="14844918" y="3154503"/>
                </a:lnTo>
                <a:lnTo>
                  <a:pt x="14820967" y="3190065"/>
                </a:lnTo>
                <a:lnTo>
                  <a:pt x="14812187" y="3233618"/>
                </a:lnTo>
                <a:lnTo>
                  <a:pt x="14820967" y="3277161"/>
                </a:lnTo>
                <a:lnTo>
                  <a:pt x="14844918" y="3312732"/>
                </a:lnTo>
                <a:lnTo>
                  <a:pt x="14880458" y="3336722"/>
                </a:lnTo>
                <a:lnTo>
                  <a:pt x="14924006" y="3345520"/>
                </a:lnTo>
                <a:lnTo>
                  <a:pt x="14967570" y="3336722"/>
                </a:lnTo>
                <a:lnTo>
                  <a:pt x="15003146" y="3312732"/>
                </a:lnTo>
                <a:lnTo>
                  <a:pt x="15027133" y="3277161"/>
                </a:lnTo>
                <a:lnTo>
                  <a:pt x="15035929" y="3233618"/>
                </a:lnTo>
                <a:lnTo>
                  <a:pt x="15027133" y="3190065"/>
                </a:lnTo>
                <a:lnTo>
                  <a:pt x="15003146" y="3154503"/>
                </a:lnTo>
                <a:lnTo>
                  <a:pt x="14967570" y="3130528"/>
                </a:lnTo>
                <a:lnTo>
                  <a:pt x="14924006" y="3121737"/>
                </a:lnTo>
                <a:close/>
              </a:path>
              <a:path w="16523335" h="9235440">
                <a:moveTo>
                  <a:pt x="14924006" y="3389446"/>
                </a:moveTo>
                <a:lnTo>
                  <a:pt x="14880458" y="3398240"/>
                </a:lnTo>
                <a:lnTo>
                  <a:pt x="14844918" y="3422222"/>
                </a:lnTo>
                <a:lnTo>
                  <a:pt x="14820967" y="3457792"/>
                </a:lnTo>
                <a:lnTo>
                  <a:pt x="14812187" y="3501348"/>
                </a:lnTo>
                <a:lnTo>
                  <a:pt x="14820967" y="3544899"/>
                </a:lnTo>
                <a:lnTo>
                  <a:pt x="14844918" y="3580458"/>
                </a:lnTo>
                <a:lnTo>
                  <a:pt x="14880458" y="3604430"/>
                </a:lnTo>
                <a:lnTo>
                  <a:pt x="14924006" y="3613219"/>
                </a:lnTo>
                <a:lnTo>
                  <a:pt x="14967570" y="3604430"/>
                </a:lnTo>
                <a:lnTo>
                  <a:pt x="15003146" y="3580458"/>
                </a:lnTo>
                <a:lnTo>
                  <a:pt x="15027133" y="3544899"/>
                </a:lnTo>
                <a:lnTo>
                  <a:pt x="15035929" y="3501348"/>
                </a:lnTo>
                <a:lnTo>
                  <a:pt x="15027133" y="3457792"/>
                </a:lnTo>
                <a:lnTo>
                  <a:pt x="15003146" y="3422222"/>
                </a:lnTo>
                <a:lnTo>
                  <a:pt x="14967570" y="3398240"/>
                </a:lnTo>
                <a:lnTo>
                  <a:pt x="14924006" y="3389446"/>
                </a:lnTo>
                <a:close/>
              </a:path>
              <a:path w="16523335" h="9235440">
                <a:moveTo>
                  <a:pt x="14924006" y="2318578"/>
                </a:moveTo>
                <a:lnTo>
                  <a:pt x="14880458" y="2327370"/>
                </a:lnTo>
                <a:lnTo>
                  <a:pt x="14844918" y="2351349"/>
                </a:lnTo>
                <a:lnTo>
                  <a:pt x="14820967" y="2386915"/>
                </a:lnTo>
                <a:lnTo>
                  <a:pt x="14812187" y="2430470"/>
                </a:lnTo>
                <a:lnTo>
                  <a:pt x="14820967" y="2474021"/>
                </a:lnTo>
                <a:lnTo>
                  <a:pt x="14844918" y="2509580"/>
                </a:lnTo>
                <a:lnTo>
                  <a:pt x="14880458" y="2533551"/>
                </a:lnTo>
                <a:lnTo>
                  <a:pt x="14924006" y="2542341"/>
                </a:lnTo>
                <a:lnTo>
                  <a:pt x="14967570" y="2533551"/>
                </a:lnTo>
                <a:lnTo>
                  <a:pt x="15003146" y="2509580"/>
                </a:lnTo>
                <a:lnTo>
                  <a:pt x="15027133" y="2474021"/>
                </a:lnTo>
                <a:lnTo>
                  <a:pt x="15035929" y="2430470"/>
                </a:lnTo>
                <a:lnTo>
                  <a:pt x="15027133" y="2386915"/>
                </a:lnTo>
                <a:lnTo>
                  <a:pt x="15003146" y="2351349"/>
                </a:lnTo>
                <a:lnTo>
                  <a:pt x="14967570" y="2327370"/>
                </a:lnTo>
                <a:lnTo>
                  <a:pt x="14924006" y="2318578"/>
                </a:lnTo>
                <a:close/>
              </a:path>
              <a:path w="16523335" h="9235440">
                <a:moveTo>
                  <a:pt x="14924006" y="2050869"/>
                </a:moveTo>
                <a:lnTo>
                  <a:pt x="14880458" y="2059660"/>
                </a:lnTo>
                <a:lnTo>
                  <a:pt x="14844918" y="2083635"/>
                </a:lnTo>
                <a:lnTo>
                  <a:pt x="14820967" y="2119197"/>
                </a:lnTo>
                <a:lnTo>
                  <a:pt x="14812187" y="2162750"/>
                </a:lnTo>
                <a:lnTo>
                  <a:pt x="14820967" y="2206284"/>
                </a:lnTo>
                <a:lnTo>
                  <a:pt x="14844918" y="2241845"/>
                </a:lnTo>
                <a:lnTo>
                  <a:pt x="14880458" y="2265826"/>
                </a:lnTo>
                <a:lnTo>
                  <a:pt x="14924006" y="2274621"/>
                </a:lnTo>
                <a:lnTo>
                  <a:pt x="14967570" y="2265826"/>
                </a:lnTo>
                <a:lnTo>
                  <a:pt x="15003146" y="2241845"/>
                </a:lnTo>
                <a:lnTo>
                  <a:pt x="15027133" y="2206284"/>
                </a:lnTo>
                <a:lnTo>
                  <a:pt x="15035929" y="2162750"/>
                </a:lnTo>
                <a:lnTo>
                  <a:pt x="15027133" y="2119197"/>
                </a:lnTo>
                <a:lnTo>
                  <a:pt x="15003146" y="2083635"/>
                </a:lnTo>
                <a:lnTo>
                  <a:pt x="14967570" y="2059660"/>
                </a:lnTo>
                <a:lnTo>
                  <a:pt x="14924006" y="2050869"/>
                </a:lnTo>
                <a:close/>
              </a:path>
              <a:path w="16523335" h="9235440">
                <a:moveTo>
                  <a:pt x="14924006" y="4995774"/>
                </a:moveTo>
                <a:lnTo>
                  <a:pt x="14880458" y="5004565"/>
                </a:lnTo>
                <a:lnTo>
                  <a:pt x="14844918" y="5028541"/>
                </a:lnTo>
                <a:lnTo>
                  <a:pt x="14820967" y="5064107"/>
                </a:lnTo>
                <a:lnTo>
                  <a:pt x="14812187" y="5107666"/>
                </a:lnTo>
                <a:lnTo>
                  <a:pt x="14820967" y="5151204"/>
                </a:lnTo>
                <a:lnTo>
                  <a:pt x="14844918" y="5186764"/>
                </a:lnTo>
                <a:lnTo>
                  <a:pt x="14880458" y="5210743"/>
                </a:lnTo>
                <a:lnTo>
                  <a:pt x="14924006" y="5219537"/>
                </a:lnTo>
                <a:lnTo>
                  <a:pt x="14967570" y="5210743"/>
                </a:lnTo>
                <a:lnTo>
                  <a:pt x="15003146" y="5186764"/>
                </a:lnTo>
                <a:lnTo>
                  <a:pt x="15027133" y="5151204"/>
                </a:lnTo>
                <a:lnTo>
                  <a:pt x="15035929" y="5107666"/>
                </a:lnTo>
                <a:lnTo>
                  <a:pt x="15027133" y="5064107"/>
                </a:lnTo>
                <a:lnTo>
                  <a:pt x="15003146" y="5028541"/>
                </a:lnTo>
                <a:lnTo>
                  <a:pt x="14967570" y="5004565"/>
                </a:lnTo>
                <a:lnTo>
                  <a:pt x="14924006" y="4995774"/>
                </a:lnTo>
                <a:close/>
              </a:path>
              <a:path w="16523335" h="9235440">
                <a:moveTo>
                  <a:pt x="14924006" y="5263483"/>
                </a:moveTo>
                <a:lnTo>
                  <a:pt x="14880458" y="5272274"/>
                </a:lnTo>
                <a:lnTo>
                  <a:pt x="14844918" y="5296250"/>
                </a:lnTo>
                <a:lnTo>
                  <a:pt x="14820967" y="5331816"/>
                </a:lnTo>
                <a:lnTo>
                  <a:pt x="14812187" y="5375375"/>
                </a:lnTo>
                <a:lnTo>
                  <a:pt x="14820967" y="5418906"/>
                </a:lnTo>
                <a:lnTo>
                  <a:pt x="14844918" y="5454471"/>
                </a:lnTo>
                <a:lnTo>
                  <a:pt x="14880458" y="5478458"/>
                </a:lnTo>
                <a:lnTo>
                  <a:pt x="14924006" y="5487256"/>
                </a:lnTo>
                <a:lnTo>
                  <a:pt x="14967570" y="5478458"/>
                </a:lnTo>
                <a:lnTo>
                  <a:pt x="15003146" y="5454471"/>
                </a:lnTo>
                <a:lnTo>
                  <a:pt x="15027133" y="5418906"/>
                </a:lnTo>
                <a:lnTo>
                  <a:pt x="15035929" y="5375375"/>
                </a:lnTo>
                <a:lnTo>
                  <a:pt x="15027133" y="5331816"/>
                </a:lnTo>
                <a:lnTo>
                  <a:pt x="15003146" y="5296250"/>
                </a:lnTo>
                <a:lnTo>
                  <a:pt x="14967570" y="5272274"/>
                </a:lnTo>
                <a:lnTo>
                  <a:pt x="14924006" y="5263483"/>
                </a:lnTo>
                <a:close/>
              </a:path>
              <a:path w="16523335" h="9235440">
                <a:moveTo>
                  <a:pt x="14924006" y="5531192"/>
                </a:moveTo>
                <a:lnTo>
                  <a:pt x="14880458" y="5539988"/>
                </a:lnTo>
                <a:lnTo>
                  <a:pt x="14844918" y="5563975"/>
                </a:lnTo>
                <a:lnTo>
                  <a:pt x="14820967" y="5599551"/>
                </a:lnTo>
                <a:lnTo>
                  <a:pt x="14812187" y="5643115"/>
                </a:lnTo>
                <a:lnTo>
                  <a:pt x="14820967" y="5686662"/>
                </a:lnTo>
                <a:lnTo>
                  <a:pt x="14844918" y="5722222"/>
                </a:lnTo>
                <a:lnTo>
                  <a:pt x="14880458" y="5746196"/>
                </a:lnTo>
                <a:lnTo>
                  <a:pt x="14924006" y="5754986"/>
                </a:lnTo>
                <a:lnTo>
                  <a:pt x="14967570" y="5746196"/>
                </a:lnTo>
                <a:lnTo>
                  <a:pt x="15003146" y="5722222"/>
                </a:lnTo>
                <a:lnTo>
                  <a:pt x="15027133" y="5686662"/>
                </a:lnTo>
                <a:lnTo>
                  <a:pt x="15035929" y="5643115"/>
                </a:lnTo>
                <a:lnTo>
                  <a:pt x="15027133" y="5599551"/>
                </a:lnTo>
                <a:lnTo>
                  <a:pt x="15003146" y="5563975"/>
                </a:lnTo>
                <a:lnTo>
                  <a:pt x="14967570" y="5539988"/>
                </a:lnTo>
                <a:lnTo>
                  <a:pt x="14924006" y="5531192"/>
                </a:lnTo>
                <a:close/>
              </a:path>
              <a:path w="16523335" h="9235440">
                <a:moveTo>
                  <a:pt x="14924006" y="6334382"/>
                </a:moveTo>
                <a:lnTo>
                  <a:pt x="14880458" y="6343178"/>
                </a:lnTo>
                <a:lnTo>
                  <a:pt x="14844918" y="6367165"/>
                </a:lnTo>
                <a:lnTo>
                  <a:pt x="14820967" y="6402742"/>
                </a:lnTo>
                <a:lnTo>
                  <a:pt x="14812187" y="6446306"/>
                </a:lnTo>
                <a:lnTo>
                  <a:pt x="14820967" y="6489813"/>
                </a:lnTo>
                <a:lnTo>
                  <a:pt x="14844918" y="6525358"/>
                </a:lnTo>
                <a:lnTo>
                  <a:pt x="14880458" y="6549331"/>
                </a:lnTo>
                <a:lnTo>
                  <a:pt x="14924006" y="6558124"/>
                </a:lnTo>
                <a:lnTo>
                  <a:pt x="14967570" y="6549331"/>
                </a:lnTo>
                <a:lnTo>
                  <a:pt x="15003146" y="6525358"/>
                </a:lnTo>
                <a:lnTo>
                  <a:pt x="15027133" y="6489813"/>
                </a:lnTo>
                <a:lnTo>
                  <a:pt x="15035929" y="6446306"/>
                </a:lnTo>
                <a:lnTo>
                  <a:pt x="15027133" y="6402742"/>
                </a:lnTo>
                <a:lnTo>
                  <a:pt x="15003146" y="6367165"/>
                </a:lnTo>
                <a:lnTo>
                  <a:pt x="14967570" y="6343178"/>
                </a:lnTo>
                <a:lnTo>
                  <a:pt x="14924006" y="6334382"/>
                </a:lnTo>
                <a:close/>
              </a:path>
              <a:path w="16523335" h="9235440">
                <a:moveTo>
                  <a:pt x="14924006" y="6602112"/>
                </a:moveTo>
                <a:lnTo>
                  <a:pt x="14880458" y="6610897"/>
                </a:lnTo>
                <a:lnTo>
                  <a:pt x="14844918" y="6634856"/>
                </a:lnTo>
                <a:lnTo>
                  <a:pt x="14820967" y="6670401"/>
                </a:lnTo>
                <a:lnTo>
                  <a:pt x="14812187" y="6713941"/>
                </a:lnTo>
                <a:lnTo>
                  <a:pt x="14820967" y="6757505"/>
                </a:lnTo>
                <a:lnTo>
                  <a:pt x="14844918" y="6793082"/>
                </a:lnTo>
                <a:lnTo>
                  <a:pt x="14880458" y="6817069"/>
                </a:lnTo>
                <a:lnTo>
                  <a:pt x="14924006" y="6825865"/>
                </a:lnTo>
                <a:lnTo>
                  <a:pt x="14967570" y="6817069"/>
                </a:lnTo>
                <a:lnTo>
                  <a:pt x="15003146" y="6793082"/>
                </a:lnTo>
                <a:lnTo>
                  <a:pt x="15027133" y="6757505"/>
                </a:lnTo>
                <a:lnTo>
                  <a:pt x="15035929" y="6713941"/>
                </a:lnTo>
                <a:lnTo>
                  <a:pt x="15027133" y="6670401"/>
                </a:lnTo>
                <a:lnTo>
                  <a:pt x="15003146" y="6634856"/>
                </a:lnTo>
                <a:lnTo>
                  <a:pt x="14967570" y="6610897"/>
                </a:lnTo>
                <a:lnTo>
                  <a:pt x="14924006" y="6602112"/>
                </a:lnTo>
                <a:close/>
              </a:path>
              <a:path w="16523335" h="9235440">
                <a:moveTo>
                  <a:pt x="14924006" y="4728033"/>
                </a:moveTo>
                <a:lnTo>
                  <a:pt x="14880458" y="4736825"/>
                </a:lnTo>
                <a:lnTo>
                  <a:pt x="14844918" y="4760802"/>
                </a:lnTo>
                <a:lnTo>
                  <a:pt x="14820967" y="4796371"/>
                </a:lnTo>
                <a:lnTo>
                  <a:pt x="14812187" y="4839936"/>
                </a:lnTo>
                <a:lnTo>
                  <a:pt x="14820967" y="4883473"/>
                </a:lnTo>
                <a:lnTo>
                  <a:pt x="14844918" y="4919041"/>
                </a:lnTo>
                <a:lnTo>
                  <a:pt x="14880458" y="4943029"/>
                </a:lnTo>
                <a:lnTo>
                  <a:pt x="14924006" y="4951828"/>
                </a:lnTo>
                <a:lnTo>
                  <a:pt x="14967570" y="4943029"/>
                </a:lnTo>
                <a:lnTo>
                  <a:pt x="15003146" y="4919041"/>
                </a:lnTo>
                <a:lnTo>
                  <a:pt x="15027133" y="4883473"/>
                </a:lnTo>
                <a:lnTo>
                  <a:pt x="15035929" y="4839936"/>
                </a:lnTo>
                <a:lnTo>
                  <a:pt x="15027133" y="4796371"/>
                </a:lnTo>
                <a:lnTo>
                  <a:pt x="15003146" y="4760802"/>
                </a:lnTo>
                <a:lnTo>
                  <a:pt x="14967570" y="4736825"/>
                </a:lnTo>
                <a:lnTo>
                  <a:pt x="14924006" y="4728033"/>
                </a:lnTo>
                <a:close/>
              </a:path>
              <a:path w="16523335" h="9235440">
                <a:moveTo>
                  <a:pt x="14924006" y="7405229"/>
                </a:moveTo>
                <a:lnTo>
                  <a:pt x="14880458" y="7414026"/>
                </a:lnTo>
                <a:lnTo>
                  <a:pt x="14844918" y="7438015"/>
                </a:lnTo>
                <a:lnTo>
                  <a:pt x="14820967" y="7473597"/>
                </a:lnTo>
                <a:lnTo>
                  <a:pt x="14812187" y="7517173"/>
                </a:lnTo>
                <a:lnTo>
                  <a:pt x="14820967" y="7560674"/>
                </a:lnTo>
                <a:lnTo>
                  <a:pt x="14844918" y="7596223"/>
                </a:lnTo>
                <a:lnTo>
                  <a:pt x="14880458" y="7620205"/>
                </a:lnTo>
                <a:lnTo>
                  <a:pt x="14924006" y="7629003"/>
                </a:lnTo>
                <a:lnTo>
                  <a:pt x="14967570" y="7620205"/>
                </a:lnTo>
                <a:lnTo>
                  <a:pt x="15003146" y="7596223"/>
                </a:lnTo>
                <a:lnTo>
                  <a:pt x="15027133" y="7560674"/>
                </a:lnTo>
                <a:lnTo>
                  <a:pt x="15035929" y="7517173"/>
                </a:lnTo>
                <a:lnTo>
                  <a:pt x="15027133" y="7473597"/>
                </a:lnTo>
                <a:lnTo>
                  <a:pt x="15003146" y="7438015"/>
                </a:lnTo>
                <a:lnTo>
                  <a:pt x="14967570" y="7414026"/>
                </a:lnTo>
                <a:lnTo>
                  <a:pt x="14924006" y="7405229"/>
                </a:lnTo>
                <a:close/>
              </a:path>
              <a:path w="16523335" h="9235440">
                <a:moveTo>
                  <a:pt x="14924006" y="7137541"/>
                </a:moveTo>
                <a:lnTo>
                  <a:pt x="14880458" y="7146329"/>
                </a:lnTo>
                <a:lnTo>
                  <a:pt x="14844918" y="7170295"/>
                </a:lnTo>
                <a:lnTo>
                  <a:pt x="14820967" y="7205847"/>
                </a:lnTo>
                <a:lnTo>
                  <a:pt x="14812187" y="7249391"/>
                </a:lnTo>
                <a:lnTo>
                  <a:pt x="14820967" y="7292955"/>
                </a:lnTo>
                <a:lnTo>
                  <a:pt x="14844918" y="7328531"/>
                </a:lnTo>
                <a:lnTo>
                  <a:pt x="14880458" y="7352518"/>
                </a:lnTo>
                <a:lnTo>
                  <a:pt x="14924006" y="7361314"/>
                </a:lnTo>
                <a:lnTo>
                  <a:pt x="14967570" y="7352518"/>
                </a:lnTo>
                <a:lnTo>
                  <a:pt x="15003146" y="7328531"/>
                </a:lnTo>
                <a:lnTo>
                  <a:pt x="15027133" y="7292955"/>
                </a:lnTo>
                <a:lnTo>
                  <a:pt x="15035929" y="7249391"/>
                </a:lnTo>
                <a:lnTo>
                  <a:pt x="15027133" y="7205847"/>
                </a:lnTo>
                <a:lnTo>
                  <a:pt x="15003146" y="7170295"/>
                </a:lnTo>
                <a:lnTo>
                  <a:pt x="14967570" y="7146329"/>
                </a:lnTo>
                <a:lnTo>
                  <a:pt x="14924006" y="7137541"/>
                </a:lnTo>
                <a:close/>
              </a:path>
              <a:path w="16523335" h="9235440">
                <a:moveTo>
                  <a:pt x="14924006" y="6869780"/>
                </a:moveTo>
                <a:lnTo>
                  <a:pt x="14880458" y="6878579"/>
                </a:lnTo>
                <a:lnTo>
                  <a:pt x="14844918" y="6902573"/>
                </a:lnTo>
                <a:lnTo>
                  <a:pt x="14820967" y="6938157"/>
                </a:lnTo>
                <a:lnTo>
                  <a:pt x="14812187" y="6981724"/>
                </a:lnTo>
                <a:lnTo>
                  <a:pt x="14820967" y="7025264"/>
                </a:lnTo>
                <a:lnTo>
                  <a:pt x="14844918" y="7060809"/>
                </a:lnTo>
                <a:lnTo>
                  <a:pt x="14880458" y="7084769"/>
                </a:lnTo>
                <a:lnTo>
                  <a:pt x="14924006" y="7093553"/>
                </a:lnTo>
                <a:lnTo>
                  <a:pt x="14967570" y="7084769"/>
                </a:lnTo>
                <a:lnTo>
                  <a:pt x="15003146" y="7060809"/>
                </a:lnTo>
                <a:lnTo>
                  <a:pt x="15027133" y="7025264"/>
                </a:lnTo>
                <a:lnTo>
                  <a:pt x="15035929" y="6981724"/>
                </a:lnTo>
                <a:lnTo>
                  <a:pt x="15027133" y="6938157"/>
                </a:lnTo>
                <a:lnTo>
                  <a:pt x="15003146" y="6902573"/>
                </a:lnTo>
                <a:lnTo>
                  <a:pt x="14967570" y="6878579"/>
                </a:lnTo>
                <a:lnTo>
                  <a:pt x="14924006" y="6869780"/>
                </a:lnTo>
                <a:close/>
              </a:path>
              <a:path w="16523335" h="9235440">
                <a:moveTo>
                  <a:pt x="15193348" y="712218"/>
                </a:moveTo>
                <a:lnTo>
                  <a:pt x="15149793" y="721018"/>
                </a:lnTo>
                <a:lnTo>
                  <a:pt x="15114234" y="745011"/>
                </a:lnTo>
                <a:lnTo>
                  <a:pt x="15090265" y="780591"/>
                </a:lnTo>
                <a:lnTo>
                  <a:pt x="15081477" y="824152"/>
                </a:lnTo>
                <a:lnTo>
                  <a:pt x="15090265" y="867681"/>
                </a:lnTo>
                <a:lnTo>
                  <a:pt x="15114234" y="903231"/>
                </a:lnTo>
                <a:lnTo>
                  <a:pt x="15149793" y="927201"/>
                </a:lnTo>
                <a:lnTo>
                  <a:pt x="15193348" y="935992"/>
                </a:lnTo>
                <a:lnTo>
                  <a:pt x="15236890" y="927201"/>
                </a:lnTo>
                <a:lnTo>
                  <a:pt x="15272469" y="903231"/>
                </a:lnTo>
                <a:lnTo>
                  <a:pt x="15296468" y="867681"/>
                </a:lnTo>
                <a:lnTo>
                  <a:pt x="15305272" y="824152"/>
                </a:lnTo>
                <a:lnTo>
                  <a:pt x="15296468" y="780591"/>
                </a:lnTo>
                <a:lnTo>
                  <a:pt x="15272469" y="745011"/>
                </a:lnTo>
                <a:lnTo>
                  <a:pt x="15236890" y="721018"/>
                </a:lnTo>
                <a:lnTo>
                  <a:pt x="15193348" y="712218"/>
                </a:lnTo>
                <a:close/>
              </a:path>
              <a:path w="16523335" h="9235440">
                <a:moveTo>
                  <a:pt x="15193348" y="979980"/>
                </a:moveTo>
                <a:lnTo>
                  <a:pt x="15149793" y="988766"/>
                </a:lnTo>
                <a:lnTo>
                  <a:pt x="15114234" y="1012731"/>
                </a:lnTo>
                <a:lnTo>
                  <a:pt x="15090265" y="1048286"/>
                </a:lnTo>
                <a:lnTo>
                  <a:pt x="15081477" y="1091840"/>
                </a:lnTo>
                <a:lnTo>
                  <a:pt x="15090265" y="1135394"/>
                </a:lnTo>
                <a:lnTo>
                  <a:pt x="15114234" y="1170968"/>
                </a:lnTo>
                <a:lnTo>
                  <a:pt x="15149793" y="1194956"/>
                </a:lnTo>
                <a:lnTo>
                  <a:pt x="15193348" y="1203753"/>
                </a:lnTo>
                <a:lnTo>
                  <a:pt x="15236890" y="1194956"/>
                </a:lnTo>
                <a:lnTo>
                  <a:pt x="15272469" y="1170968"/>
                </a:lnTo>
                <a:lnTo>
                  <a:pt x="15296468" y="1135394"/>
                </a:lnTo>
                <a:lnTo>
                  <a:pt x="15305272" y="1091840"/>
                </a:lnTo>
                <a:lnTo>
                  <a:pt x="15296468" y="1048286"/>
                </a:lnTo>
                <a:lnTo>
                  <a:pt x="15272469" y="1012731"/>
                </a:lnTo>
                <a:lnTo>
                  <a:pt x="15236890" y="988766"/>
                </a:lnTo>
                <a:lnTo>
                  <a:pt x="15193348" y="979980"/>
                </a:lnTo>
                <a:close/>
              </a:path>
              <a:path w="16523335" h="9235440">
                <a:moveTo>
                  <a:pt x="15193348" y="1247668"/>
                </a:moveTo>
                <a:lnTo>
                  <a:pt x="15149793" y="1256467"/>
                </a:lnTo>
                <a:lnTo>
                  <a:pt x="15114234" y="1280459"/>
                </a:lnTo>
                <a:lnTo>
                  <a:pt x="15090265" y="1316036"/>
                </a:lnTo>
                <a:lnTo>
                  <a:pt x="15081477" y="1359591"/>
                </a:lnTo>
                <a:lnTo>
                  <a:pt x="15090265" y="1403138"/>
                </a:lnTo>
                <a:lnTo>
                  <a:pt x="15114234" y="1438686"/>
                </a:lnTo>
                <a:lnTo>
                  <a:pt x="15149793" y="1462646"/>
                </a:lnTo>
                <a:lnTo>
                  <a:pt x="15193348" y="1471431"/>
                </a:lnTo>
                <a:lnTo>
                  <a:pt x="15236890" y="1462646"/>
                </a:lnTo>
                <a:lnTo>
                  <a:pt x="15272469" y="1438686"/>
                </a:lnTo>
                <a:lnTo>
                  <a:pt x="15296468" y="1403138"/>
                </a:lnTo>
                <a:lnTo>
                  <a:pt x="15305272" y="1359591"/>
                </a:lnTo>
                <a:lnTo>
                  <a:pt x="15296468" y="1316036"/>
                </a:lnTo>
                <a:lnTo>
                  <a:pt x="15272469" y="1280459"/>
                </a:lnTo>
                <a:lnTo>
                  <a:pt x="15236890" y="1256467"/>
                </a:lnTo>
                <a:lnTo>
                  <a:pt x="15193348" y="1247668"/>
                </a:lnTo>
                <a:close/>
              </a:path>
              <a:path w="16523335" h="9235440">
                <a:moveTo>
                  <a:pt x="15193348" y="1515430"/>
                </a:moveTo>
                <a:lnTo>
                  <a:pt x="15149793" y="1524214"/>
                </a:lnTo>
                <a:lnTo>
                  <a:pt x="15114234" y="1548173"/>
                </a:lnTo>
                <a:lnTo>
                  <a:pt x="15090265" y="1583718"/>
                </a:lnTo>
                <a:lnTo>
                  <a:pt x="15081477" y="1627259"/>
                </a:lnTo>
                <a:lnTo>
                  <a:pt x="15090265" y="1670826"/>
                </a:lnTo>
                <a:lnTo>
                  <a:pt x="15114234" y="1706409"/>
                </a:lnTo>
                <a:lnTo>
                  <a:pt x="15149793" y="1730404"/>
                </a:lnTo>
                <a:lnTo>
                  <a:pt x="15193348" y="1739203"/>
                </a:lnTo>
                <a:lnTo>
                  <a:pt x="15236890" y="1730404"/>
                </a:lnTo>
                <a:lnTo>
                  <a:pt x="15272469" y="1706409"/>
                </a:lnTo>
                <a:lnTo>
                  <a:pt x="15296468" y="1670826"/>
                </a:lnTo>
                <a:lnTo>
                  <a:pt x="15305272" y="1627259"/>
                </a:lnTo>
                <a:lnTo>
                  <a:pt x="15296468" y="1583718"/>
                </a:lnTo>
                <a:lnTo>
                  <a:pt x="15272469" y="1548173"/>
                </a:lnTo>
                <a:lnTo>
                  <a:pt x="15236890" y="1524214"/>
                </a:lnTo>
                <a:lnTo>
                  <a:pt x="15193348" y="1515430"/>
                </a:lnTo>
                <a:close/>
              </a:path>
              <a:path w="16523335" h="9235440">
                <a:moveTo>
                  <a:pt x="15193348" y="1783149"/>
                </a:moveTo>
                <a:lnTo>
                  <a:pt x="15149793" y="1791938"/>
                </a:lnTo>
                <a:lnTo>
                  <a:pt x="15114234" y="1815910"/>
                </a:lnTo>
                <a:lnTo>
                  <a:pt x="15090265" y="1851469"/>
                </a:lnTo>
                <a:lnTo>
                  <a:pt x="15081477" y="1895020"/>
                </a:lnTo>
                <a:lnTo>
                  <a:pt x="15090265" y="1938576"/>
                </a:lnTo>
                <a:lnTo>
                  <a:pt x="15114234" y="1974146"/>
                </a:lnTo>
                <a:lnTo>
                  <a:pt x="15149793" y="1998128"/>
                </a:lnTo>
                <a:lnTo>
                  <a:pt x="15193348" y="2006922"/>
                </a:lnTo>
                <a:lnTo>
                  <a:pt x="15236890" y="1998128"/>
                </a:lnTo>
                <a:lnTo>
                  <a:pt x="15272469" y="1974146"/>
                </a:lnTo>
                <a:lnTo>
                  <a:pt x="15296468" y="1938576"/>
                </a:lnTo>
                <a:lnTo>
                  <a:pt x="15305272" y="1895020"/>
                </a:lnTo>
                <a:lnTo>
                  <a:pt x="15296468" y="1851469"/>
                </a:lnTo>
                <a:lnTo>
                  <a:pt x="15272469" y="1815910"/>
                </a:lnTo>
                <a:lnTo>
                  <a:pt x="15236890" y="1791938"/>
                </a:lnTo>
                <a:lnTo>
                  <a:pt x="15193348" y="1783149"/>
                </a:lnTo>
                <a:close/>
              </a:path>
              <a:path w="16523335" h="9235440">
                <a:moveTo>
                  <a:pt x="15193348" y="2586297"/>
                </a:moveTo>
                <a:lnTo>
                  <a:pt x="15149793" y="2595090"/>
                </a:lnTo>
                <a:lnTo>
                  <a:pt x="15114234" y="2619070"/>
                </a:lnTo>
                <a:lnTo>
                  <a:pt x="15090265" y="2654639"/>
                </a:lnTo>
                <a:lnTo>
                  <a:pt x="15081477" y="2698200"/>
                </a:lnTo>
                <a:lnTo>
                  <a:pt x="15090265" y="2741725"/>
                </a:lnTo>
                <a:lnTo>
                  <a:pt x="15114234" y="2777286"/>
                </a:lnTo>
                <a:lnTo>
                  <a:pt x="15149793" y="2801273"/>
                </a:lnTo>
                <a:lnTo>
                  <a:pt x="15193348" y="2810071"/>
                </a:lnTo>
                <a:lnTo>
                  <a:pt x="15236890" y="2801273"/>
                </a:lnTo>
                <a:lnTo>
                  <a:pt x="15272469" y="2777286"/>
                </a:lnTo>
                <a:lnTo>
                  <a:pt x="15296468" y="2741725"/>
                </a:lnTo>
                <a:lnTo>
                  <a:pt x="15305272" y="2698200"/>
                </a:lnTo>
                <a:lnTo>
                  <a:pt x="15296468" y="2654639"/>
                </a:lnTo>
                <a:lnTo>
                  <a:pt x="15272469" y="2619070"/>
                </a:lnTo>
                <a:lnTo>
                  <a:pt x="15236890" y="2595090"/>
                </a:lnTo>
                <a:lnTo>
                  <a:pt x="15193348" y="2586297"/>
                </a:lnTo>
                <a:close/>
              </a:path>
              <a:path w="16523335" h="9235440">
                <a:moveTo>
                  <a:pt x="15193348" y="2854028"/>
                </a:moveTo>
                <a:lnTo>
                  <a:pt x="15149793" y="2862817"/>
                </a:lnTo>
                <a:lnTo>
                  <a:pt x="15114234" y="2886788"/>
                </a:lnTo>
                <a:lnTo>
                  <a:pt x="15090265" y="2922347"/>
                </a:lnTo>
                <a:lnTo>
                  <a:pt x="15081477" y="2965898"/>
                </a:lnTo>
                <a:lnTo>
                  <a:pt x="15090265" y="3009453"/>
                </a:lnTo>
                <a:lnTo>
                  <a:pt x="15114234" y="3045019"/>
                </a:lnTo>
                <a:lnTo>
                  <a:pt x="15149793" y="3068998"/>
                </a:lnTo>
                <a:lnTo>
                  <a:pt x="15193348" y="3077790"/>
                </a:lnTo>
                <a:lnTo>
                  <a:pt x="15236890" y="3068998"/>
                </a:lnTo>
                <a:lnTo>
                  <a:pt x="15272469" y="3045019"/>
                </a:lnTo>
                <a:lnTo>
                  <a:pt x="15296468" y="3009453"/>
                </a:lnTo>
                <a:lnTo>
                  <a:pt x="15305272" y="2965898"/>
                </a:lnTo>
                <a:lnTo>
                  <a:pt x="15296468" y="2922347"/>
                </a:lnTo>
                <a:lnTo>
                  <a:pt x="15272469" y="2886788"/>
                </a:lnTo>
                <a:lnTo>
                  <a:pt x="15236890" y="2862817"/>
                </a:lnTo>
                <a:lnTo>
                  <a:pt x="15193348" y="2854028"/>
                </a:lnTo>
                <a:close/>
              </a:path>
              <a:path w="16523335" h="9235440">
                <a:moveTo>
                  <a:pt x="15193348" y="3389446"/>
                </a:moveTo>
                <a:lnTo>
                  <a:pt x="15149793" y="3398240"/>
                </a:lnTo>
                <a:lnTo>
                  <a:pt x="15114234" y="3422222"/>
                </a:lnTo>
                <a:lnTo>
                  <a:pt x="15090265" y="3457792"/>
                </a:lnTo>
                <a:lnTo>
                  <a:pt x="15081477" y="3501348"/>
                </a:lnTo>
                <a:lnTo>
                  <a:pt x="15090265" y="3544899"/>
                </a:lnTo>
                <a:lnTo>
                  <a:pt x="15114234" y="3580458"/>
                </a:lnTo>
                <a:lnTo>
                  <a:pt x="15149793" y="3604430"/>
                </a:lnTo>
                <a:lnTo>
                  <a:pt x="15193348" y="3613219"/>
                </a:lnTo>
                <a:lnTo>
                  <a:pt x="15236890" y="3604430"/>
                </a:lnTo>
                <a:lnTo>
                  <a:pt x="15272469" y="3580458"/>
                </a:lnTo>
                <a:lnTo>
                  <a:pt x="15296468" y="3544899"/>
                </a:lnTo>
                <a:lnTo>
                  <a:pt x="15305272" y="3501348"/>
                </a:lnTo>
                <a:lnTo>
                  <a:pt x="15296468" y="3457792"/>
                </a:lnTo>
                <a:lnTo>
                  <a:pt x="15272469" y="3422222"/>
                </a:lnTo>
                <a:lnTo>
                  <a:pt x="15236890" y="3398240"/>
                </a:lnTo>
                <a:lnTo>
                  <a:pt x="15193348" y="3389446"/>
                </a:lnTo>
                <a:close/>
              </a:path>
              <a:path w="16523335" h="9235440">
                <a:moveTo>
                  <a:pt x="15193348" y="3657176"/>
                </a:moveTo>
                <a:lnTo>
                  <a:pt x="15149793" y="3665968"/>
                </a:lnTo>
                <a:lnTo>
                  <a:pt x="15114234" y="3689947"/>
                </a:lnTo>
                <a:lnTo>
                  <a:pt x="15090265" y="3725513"/>
                </a:lnTo>
                <a:lnTo>
                  <a:pt x="15081477" y="3769068"/>
                </a:lnTo>
                <a:lnTo>
                  <a:pt x="15090265" y="3812619"/>
                </a:lnTo>
                <a:lnTo>
                  <a:pt x="15114234" y="3848178"/>
                </a:lnTo>
                <a:lnTo>
                  <a:pt x="15149793" y="3872149"/>
                </a:lnTo>
                <a:lnTo>
                  <a:pt x="15193348" y="3880939"/>
                </a:lnTo>
                <a:lnTo>
                  <a:pt x="15236890" y="3872149"/>
                </a:lnTo>
                <a:lnTo>
                  <a:pt x="15272469" y="3848178"/>
                </a:lnTo>
                <a:lnTo>
                  <a:pt x="15296468" y="3812619"/>
                </a:lnTo>
                <a:lnTo>
                  <a:pt x="15305272" y="3769068"/>
                </a:lnTo>
                <a:lnTo>
                  <a:pt x="15296468" y="3725513"/>
                </a:lnTo>
                <a:lnTo>
                  <a:pt x="15272469" y="3689947"/>
                </a:lnTo>
                <a:lnTo>
                  <a:pt x="15236890" y="3665968"/>
                </a:lnTo>
                <a:lnTo>
                  <a:pt x="15193348" y="3657176"/>
                </a:lnTo>
                <a:close/>
              </a:path>
              <a:path w="16523335" h="9235440">
                <a:moveTo>
                  <a:pt x="15193348" y="2318578"/>
                </a:moveTo>
                <a:lnTo>
                  <a:pt x="15149793" y="2327370"/>
                </a:lnTo>
                <a:lnTo>
                  <a:pt x="15114234" y="2351349"/>
                </a:lnTo>
                <a:lnTo>
                  <a:pt x="15090265" y="2386915"/>
                </a:lnTo>
                <a:lnTo>
                  <a:pt x="15081477" y="2430470"/>
                </a:lnTo>
                <a:lnTo>
                  <a:pt x="15090265" y="2474021"/>
                </a:lnTo>
                <a:lnTo>
                  <a:pt x="15114234" y="2509580"/>
                </a:lnTo>
                <a:lnTo>
                  <a:pt x="15149793" y="2533551"/>
                </a:lnTo>
                <a:lnTo>
                  <a:pt x="15193348" y="2542341"/>
                </a:lnTo>
                <a:lnTo>
                  <a:pt x="15236890" y="2533551"/>
                </a:lnTo>
                <a:lnTo>
                  <a:pt x="15272469" y="2509580"/>
                </a:lnTo>
                <a:lnTo>
                  <a:pt x="15296468" y="2474021"/>
                </a:lnTo>
                <a:lnTo>
                  <a:pt x="15305272" y="2430470"/>
                </a:lnTo>
                <a:lnTo>
                  <a:pt x="15296468" y="2386915"/>
                </a:lnTo>
                <a:lnTo>
                  <a:pt x="15272469" y="2351349"/>
                </a:lnTo>
                <a:lnTo>
                  <a:pt x="15236890" y="2327370"/>
                </a:lnTo>
                <a:lnTo>
                  <a:pt x="15193348" y="2318578"/>
                </a:lnTo>
                <a:close/>
              </a:path>
              <a:path w="16523335" h="9235440">
                <a:moveTo>
                  <a:pt x="15193348" y="2050869"/>
                </a:moveTo>
                <a:lnTo>
                  <a:pt x="15149793" y="2059660"/>
                </a:lnTo>
                <a:lnTo>
                  <a:pt x="15114234" y="2083635"/>
                </a:lnTo>
                <a:lnTo>
                  <a:pt x="15090265" y="2119197"/>
                </a:lnTo>
                <a:lnTo>
                  <a:pt x="15081477" y="2162750"/>
                </a:lnTo>
                <a:lnTo>
                  <a:pt x="15090265" y="2206284"/>
                </a:lnTo>
                <a:lnTo>
                  <a:pt x="15114234" y="2241845"/>
                </a:lnTo>
                <a:lnTo>
                  <a:pt x="15149793" y="2265826"/>
                </a:lnTo>
                <a:lnTo>
                  <a:pt x="15193348" y="2274621"/>
                </a:lnTo>
                <a:lnTo>
                  <a:pt x="15236890" y="2265826"/>
                </a:lnTo>
                <a:lnTo>
                  <a:pt x="15272469" y="2241845"/>
                </a:lnTo>
                <a:lnTo>
                  <a:pt x="15296468" y="2206284"/>
                </a:lnTo>
                <a:lnTo>
                  <a:pt x="15305272" y="2162750"/>
                </a:lnTo>
                <a:lnTo>
                  <a:pt x="15296468" y="2119197"/>
                </a:lnTo>
                <a:lnTo>
                  <a:pt x="15272469" y="2083635"/>
                </a:lnTo>
                <a:lnTo>
                  <a:pt x="15236890" y="2059660"/>
                </a:lnTo>
                <a:lnTo>
                  <a:pt x="15193348" y="2050869"/>
                </a:lnTo>
                <a:close/>
              </a:path>
              <a:path w="16523335" h="9235440">
                <a:moveTo>
                  <a:pt x="15193348" y="5531192"/>
                </a:moveTo>
                <a:lnTo>
                  <a:pt x="15149793" y="5539988"/>
                </a:lnTo>
                <a:lnTo>
                  <a:pt x="15114234" y="5563975"/>
                </a:lnTo>
                <a:lnTo>
                  <a:pt x="15090265" y="5599551"/>
                </a:lnTo>
                <a:lnTo>
                  <a:pt x="15081477" y="5643115"/>
                </a:lnTo>
                <a:lnTo>
                  <a:pt x="15090265" y="5686662"/>
                </a:lnTo>
                <a:lnTo>
                  <a:pt x="15114234" y="5722222"/>
                </a:lnTo>
                <a:lnTo>
                  <a:pt x="15149793" y="5746196"/>
                </a:lnTo>
                <a:lnTo>
                  <a:pt x="15193348" y="5754986"/>
                </a:lnTo>
                <a:lnTo>
                  <a:pt x="15236890" y="5746196"/>
                </a:lnTo>
                <a:lnTo>
                  <a:pt x="15272469" y="5722222"/>
                </a:lnTo>
                <a:lnTo>
                  <a:pt x="15296468" y="5686662"/>
                </a:lnTo>
                <a:lnTo>
                  <a:pt x="15305272" y="5643115"/>
                </a:lnTo>
                <a:lnTo>
                  <a:pt x="15296468" y="5599551"/>
                </a:lnTo>
                <a:lnTo>
                  <a:pt x="15272469" y="5563975"/>
                </a:lnTo>
                <a:lnTo>
                  <a:pt x="15236890" y="5539988"/>
                </a:lnTo>
                <a:lnTo>
                  <a:pt x="15193348" y="5531192"/>
                </a:lnTo>
                <a:close/>
              </a:path>
              <a:path w="16523335" h="9235440">
                <a:moveTo>
                  <a:pt x="15193348" y="6066642"/>
                </a:moveTo>
                <a:lnTo>
                  <a:pt x="15149793" y="6075433"/>
                </a:lnTo>
                <a:lnTo>
                  <a:pt x="15114234" y="6099406"/>
                </a:lnTo>
                <a:lnTo>
                  <a:pt x="15090265" y="6134966"/>
                </a:lnTo>
                <a:lnTo>
                  <a:pt x="15081477" y="6178513"/>
                </a:lnTo>
                <a:lnTo>
                  <a:pt x="15090265" y="6222077"/>
                </a:lnTo>
                <a:lnTo>
                  <a:pt x="15114234" y="6257653"/>
                </a:lnTo>
                <a:lnTo>
                  <a:pt x="15149793" y="6281640"/>
                </a:lnTo>
                <a:lnTo>
                  <a:pt x="15193348" y="6290436"/>
                </a:lnTo>
                <a:lnTo>
                  <a:pt x="15236890" y="6281640"/>
                </a:lnTo>
                <a:lnTo>
                  <a:pt x="15272469" y="6257653"/>
                </a:lnTo>
                <a:lnTo>
                  <a:pt x="15296468" y="6222077"/>
                </a:lnTo>
                <a:lnTo>
                  <a:pt x="15305272" y="6178513"/>
                </a:lnTo>
                <a:lnTo>
                  <a:pt x="15296468" y="6134966"/>
                </a:lnTo>
                <a:lnTo>
                  <a:pt x="15272469" y="6099406"/>
                </a:lnTo>
                <a:lnTo>
                  <a:pt x="15236890" y="6075433"/>
                </a:lnTo>
                <a:lnTo>
                  <a:pt x="15193348" y="6066642"/>
                </a:lnTo>
                <a:close/>
              </a:path>
              <a:path w="16523335" h="9235440">
                <a:moveTo>
                  <a:pt x="15193348" y="6334382"/>
                </a:moveTo>
                <a:lnTo>
                  <a:pt x="15149793" y="6343178"/>
                </a:lnTo>
                <a:lnTo>
                  <a:pt x="15114234" y="6367165"/>
                </a:lnTo>
                <a:lnTo>
                  <a:pt x="15090265" y="6402742"/>
                </a:lnTo>
                <a:lnTo>
                  <a:pt x="15081477" y="6446306"/>
                </a:lnTo>
                <a:lnTo>
                  <a:pt x="15090265" y="6489813"/>
                </a:lnTo>
                <a:lnTo>
                  <a:pt x="15114234" y="6525358"/>
                </a:lnTo>
                <a:lnTo>
                  <a:pt x="15149793" y="6549331"/>
                </a:lnTo>
                <a:lnTo>
                  <a:pt x="15193348" y="6558124"/>
                </a:lnTo>
                <a:lnTo>
                  <a:pt x="15236890" y="6549331"/>
                </a:lnTo>
                <a:lnTo>
                  <a:pt x="15272469" y="6525358"/>
                </a:lnTo>
                <a:lnTo>
                  <a:pt x="15296468" y="6489813"/>
                </a:lnTo>
                <a:lnTo>
                  <a:pt x="15305272" y="6446306"/>
                </a:lnTo>
                <a:lnTo>
                  <a:pt x="15296468" y="6402742"/>
                </a:lnTo>
                <a:lnTo>
                  <a:pt x="15272469" y="6367165"/>
                </a:lnTo>
                <a:lnTo>
                  <a:pt x="15236890" y="6343178"/>
                </a:lnTo>
                <a:lnTo>
                  <a:pt x="15193348" y="6334382"/>
                </a:lnTo>
                <a:close/>
              </a:path>
              <a:path w="16523335" h="9235440">
                <a:moveTo>
                  <a:pt x="15193348" y="6602112"/>
                </a:moveTo>
                <a:lnTo>
                  <a:pt x="15149793" y="6610897"/>
                </a:lnTo>
                <a:lnTo>
                  <a:pt x="15114234" y="6634856"/>
                </a:lnTo>
                <a:lnTo>
                  <a:pt x="15090265" y="6670401"/>
                </a:lnTo>
                <a:lnTo>
                  <a:pt x="15081477" y="6713941"/>
                </a:lnTo>
                <a:lnTo>
                  <a:pt x="15090265" y="6757505"/>
                </a:lnTo>
                <a:lnTo>
                  <a:pt x="15114234" y="6793082"/>
                </a:lnTo>
                <a:lnTo>
                  <a:pt x="15149793" y="6817069"/>
                </a:lnTo>
                <a:lnTo>
                  <a:pt x="15193348" y="6825865"/>
                </a:lnTo>
                <a:lnTo>
                  <a:pt x="15236890" y="6817069"/>
                </a:lnTo>
                <a:lnTo>
                  <a:pt x="15272469" y="6793082"/>
                </a:lnTo>
                <a:lnTo>
                  <a:pt x="15296468" y="6757505"/>
                </a:lnTo>
                <a:lnTo>
                  <a:pt x="15305272" y="6713941"/>
                </a:lnTo>
                <a:lnTo>
                  <a:pt x="15296468" y="6670401"/>
                </a:lnTo>
                <a:lnTo>
                  <a:pt x="15272469" y="6634856"/>
                </a:lnTo>
                <a:lnTo>
                  <a:pt x="15236890" y="6610897"/>
                </a:lnTo>
                <a:lnTo>
                  <a:pt x="15193348" y="6602112"/>
                </a:lnTo>
                <a:close/>
              </a:path>
              <a:path w="16523335" h="9235440">
                <a:moveTo>
                  <a:pt x="15193348" y="7405229"/>
                </a:moveTo>
                <a:lnTo>
                  <a:pt x="15149793" y="7414026"/>
                </a:lnTo>
                <a:lnTo>
                  <a:pt x="15114234" y="7438015"/>
                </a:lnTo>
                <a:lnTo>
                  <a:pt x="15090265" y="7473597"/>
                </a:lnTo>
                <a:lnTo>
                  <a:pt x="15081477" y="7517173"/>
                </a:lnTo>
                <a:lnTo>
                  <a:pt x="15090265" y="7560674"/>
                </a:lnTo>
                <a:lnTo>
                  <a:pt x="15114234" y="7596223"/>
                </a:lnTo>
                <a:lnTo>
                  <a:pt x="15149793" y="7620205"/>
                </a:lnTo>
                <a:lnTo>
                  <a:pt x="15193348" y="7629003"/>
                </a:lnTo>
                <a:lnTo>
                  <a:pt x="15236890" y="7620205"/>
                </a:lnTo>
                <a:lnTo>
                  <a:pt x="15272469" y="7596223"/>
                </a:lnTo>
                <a:lnTo>
                  <a:pt x="15296468" y="7560674"/>
                </a:lnTo>
                <a:lnTo>
                  <a:pt x="15305272" y="7517173"/>
                </a:lnTo>
                <a:lnTo>
                  <a:pt x="15296468" y="7473597"/>
                </a:lnTo>
                <a:lnTo>
                  <a:pt x="15272469" y="7438015"/>
                </a:lnTo>
                <a:lnTo>
                  <a:pt x="15236890" y="7414026"/>
                </a:lnTo>
                <a:lnTo>
                  <a:pt x="15193348" y="7405229"/>
                </a:lnTo>
                <a:close/>
              </a:path>
              <a:path w="16523335" h="9235440">
                <a:moveTo>
                  <a:pt x="15193348" y="7137541"/>
                </a:moveTo>
                <a:lnTo>
                  <a:pt x="15149793" y="7146329"/>
                </a:lnTo>
                <a:lnTo>
                  <a:pt x="15114234" y="7170295"/>
                </a:lnTo>
                <a:lnTo>
                  <a:pt x="15090265" y="7205847"/>
                </a:lnTo>
                <a:lnTo>
                  <a:pt x="15081477" y="7249391"/>
                </a:lnTo>
                <a:lnTo>
                  <a:pt x="15090265" y="7292955"/>
                </a:lnTo>
                <a:lnTo>
                  <a:pt x="15114234" y="7328531"/>
                </a:lnTo>
                <a:lnTo>
                  <a:pt x="15149793" y="7352518"/>
                </a:lnTo>
                <a:lnTo>
                  <a:pt x="15193348" y="7361314"/>
                </a:lnTo>
                <a:lnTo>
                  <a:pt x="15236890" y="7352518"/>
                </a:lnTo>
                <a:lnTo>
                  <a:pt x="15272469" y="7328531"/>
                </a:lnTo>
                <a:lnTo>
                  <a:pt x="15296468" y="7292955"/>
                </a:lnTo>
                <a:lnTo>
                  <a:pt x="15305272" y="7249391"/>
                </a:lnTo>
                <a:lnTo>
                  <a:pt x="15296468" y="7205847"/>
                </a:lnTo>
                <a:lnTo>
                  <a:pt x="15272469" y="7170295"/>
                </a:lnTo>
                <a:lnTo>
                  <a:pt x="15236890" y="7146329"/>
                </a:lnTo>
                <a:lnTo>
                  <a:pt x="15193348" y="7137541"/>
                </a:lnTo>
                <a:close/>
              </a:path>
              <a:path w="16523335" h="9235440">
                <a:moveTo>
                  <a:pt x="15193348" y="6869780"/>
                </a:moveTo>
                <a:lnTo>
                  <a:pt x="15149793" y="6878579"/>
                </a:lnTo>
                <a:lnTo>
                  <a:pt x="15114234" y="6902573"/>
                </a:lnTo>
                <a:lnTo>
                  <a:pt x="15090265" y="6938157"/>
                </a:lnTo>
                <a:lnTo>
                  <a:pt x="15081477" y="6981724"/>
                </a:lnTo>
                <a:lnTo>
                  <a:pt x="15090265" y="7025264"/>
                </a:lnTo>
                <a:lnTo>
                  <a:pt x="15114234" y="7060809"/>
                </a:lnTo>
                <a:lnTo>
                  <a:pt x="15149793" y="7084769"/>
                </a:lnTo>
                <a:lnTo>
                  <a:pt x="15193348" y="7093553"/>
                </a:lnTo>
                <a:lnTo>
                  <a:pt x="15236890" y="7084769"/>
                </a:lnTo>
                <a:lnTo>
                  <a:pt x="15272469" y="7060809"/>
                </a:lnTo>
                <a:lnTo>
                  <a:pt x="15296468" y="7025264"/>
                </a:lnTo>
                <a:lnTo>
                  <a:pt x="15305272" y="6981724"/>
                </a:lnTo>
                <a:lnTo>
                  <a:pt x="15296468" y="6938157"/>
                </a:lnTo>
                <a:lnTo>
                  <a:pt x="15272469" y="6902573"/>
                </a:lnTo>
                <a:lnTo>
                  <a:pt x="15236890" y="6878579"/>
                </a:lnTo>
                <a:lnTo>
                  <a:pt x="15193348" y="6869780"/>
                </a:lnTo>
                <a:close/>
              </a:path>
              <a:path w="16523335" h="9235440">
                <a:moveTo>
                  <a:pt x="15462639" y="176790"/>
                </a:moveTo>
                <a:lnTo>
                  <a:pt x="15419113" y="185586"/>
                </a:lnTo>
                <a:lnTo>
                  <a:pt x="15383570" y="209571"/>
                </a:lnTo>
                <a:lnTo>
                  <a:pt x="15359607" y="245145"/>
                </a:lnTo>
                <a:lnTo>
                  <a:pt x="15350820" y="288702"/>
                </a:lnTo>
                <a:lnTo>
                  <a:pt x="15359607" y="332221"/>
                </a:lnTo>
                <a:lnTo>
                  <a:pt x="15383570" y="367780"/>
                </a:lnTo>
                <a:lnTo>
                  <a:pt x="15419113" y="391765"/>
                </a:lnTo>
                <a:lnTo>
                  <a:pt x="15462639" y="400563"/>
                </a:lnTo>
                <a:lnTo>
                  <a:pt x="15506203" y="391765"/>
                </a:lnTo>
                <a:lnTo>
                  <a:pt x="15541779" y="367780"/>
                </a:lnTo>
                <a:lnTo>
                  <a:pt x="15565766" y="332221"/>
                </a:lnTo>
                <a:lnTo>
                  <a:pt x="15574562" y="288702"/>
                </a:lnTo>
                <a:lnTo>
                  <a:pt x="15565766" y="245145"/>
                </a:lnTo>
                <a:lnTo>
                  <a:pt x="15541779" y="209571"/>
                </a:lnTo>
                <a:lnTo>
                  <a:pt x="15506203" y="185586"/>
                </a:lnTo>
                <a:lnTo>
                  <a:pt x="15462639" y="176790"/>
                </a:lnTo>
                <a:close/>
              </a:path>
              <a:path w="16523335" h="9235440">
                <a:moveTo>
                  <a:pt x="15462639" y="712218"/>
                </a:moveTo>
                <a:lnTo>
                  <a:pt x="15419113" y="721018"/>
                </a:lnTo>
                <a:lnTo>
                  <a:pt x="15383570" y="745011"/>
                </a:lnTo>
                <a:lnTo>
                  <a:pt x="15359607" y="780591"/>
                </a:lnTo>
                <a:lnTo>
                  <a:pt x="15350820" y="824152"/>
                </a:lnTo>
                <a:lnTo>
                  <a:pt x="15359607" y="867681"/>
                </a:lnTo>
                <a:lnTo>
                  <a:pt x="15383570" y="903231"/>
                </a:lnTo>
                <a:lnTo>
                  <a:pt x="15419113" y="927201"/>
                </a:lnTo>
                <a:lnTo>
                  <a:pt x="15462639" y="935992"/>
                </a:lnTo>
                <a:lnTo>
                  <a:pt x="15506203" y="927201"/>
                </a:lnTo>
                <a:lnTo>
                  <a:pt x="15541779" y="903231"/>
                </a:lnTo>
                <a:lnTo>
                  <a:pt x="15565766" y="867681"/>
                </a:lnTo>
                <a:lnTo>
                  <a:pt x="15574562" y="824152"/>
                </a:lnTo>
                <a:lnTo>
                  <a:pt x="15565766" y="780591"/>
                </a:lnTo>
                <a:lnTo>
                  <a:pt x="15541779" y="745011"/>
                </a:lnTo>
                <a:lnTo>
                  <a:pt x="15506203" y="721018"/>
                </a:lnTo>
                <a:lnTo>
                  <a:pt x="15462639" y="712218"/>
                </a:lnTo>
                <a:close/>
              </a:path>
              <a:path w="16523335" h="9235440">
                <a:moveTo>
                  <a:pt x="15462639" y="979980"/>
                </a:moveTo>
                <a:lnTo>
                  <a:pt x="15419113" y="988766"/>
                </a:lnTo>
                <a:lnTo>
                  <a:pt x="15383570" y="1012731"/>
                </a:lnTo>
                <a:lnTo>
                  <a:pt x="15359607" y="1048286"/>
                </a:lnTo>
                <a:lnTo>
                  <a:pt x="15350820" y="1091840"/>
                </a:lnTo>
                <a:lnTo>
                  <a:pt x="15359607" y="1135394"/>
                </a:lnTo>
                <a:lnTo>
                  <a:pt x="15383570" y="1170968"/>
                </a:lnTo>
                <a:lnTo>
                  <a:pt x="15419113" y="1194956"/>
                </a:lnTo>
                <a:lnTo>
                  <a:pt x="15462639" y="1203753"/>
                </a:lnTo>
                <a:lnTo>
                  <a:pt x="15506203" y="1194956"/>
                </a:lnTo>
                <a:lnTo>
                  <a:pt x="15541779" y="1170968"/>
                </a:lnTo>
                <a:lnTo>
                  <a:pt x="15565766" y="1135394"/>
                </a:lnTo>
                <a:lnTo>
                  <a:pt x="15574562" y="1091840"/>
                </a:lnTo>
                <a:lnTo>
                  <a:pt x="15565766" y="1048286"/>
                </a:lnTo>
                <a:lnTo>
                  <a:pt x="15541779" y="1012731"/>
                </a:lnTo>
                <a:lnTo>
                  <a:pt x="15506203" y="988766"/>
                </a:lnTo>
                <a:lnTo>
                  <a:pt x="15462639" y="979980"/>
                </a:lnTo>
                <a:close/>
              </a:path>
              <a:path w="16523335" h="9235440">
                <a:moveTo>
                  <a:pt x="15462639" y="1247668"/>
                </a:moveTo>
                <a:lnTo>
                  <a:pt x="15419113" y="1256467"/>
                </a:lnTo>
                <a:lnTo>
                  <a:pt x="15383570" y="1280459"/>
                </a:lnTo>
                <a:lnTo>
                  <a:pt x="15359607" y="1316036"/>
                </a:lnTo>
                <a:lnTo>
                  <a:pt x="15350820" y="1359591"/>
                </a:lnTo>
                <a:lnTo>
                  <a:pt x="15359607" y="1403138"/>
                </a:lnTo>
                <a:lnTo>
                  <a:pt x="15383570" y="1438686"/>
                </a:lnTo>
                <a:lnTo>
                  <a:pt x="15419113" y="1462646"/>
                </a:lnTo>
                <a:lnTo>
                  <a:pt x="15462639" y="1471431"/>
                </a:lnTo>
                <a:lnTo>
                  <a:pt x="15506203" y="1462646"/>
                </a:lnTo>
                <a:lnTo>
                  <a:pt x="15541779" y="1438686"/>
                </a:lnTo>
                <a:lnTo>
                  <a:pt x="15565766" y="1403138"/>
                </a:lnTo>
                <a:lnTo>
                  <a:pt x="15574562" y="1359591"/>
                </a:lnTo>
                <a:lnTo>
                  <a:pt x="15565766" y="1316036"/>
                </a:lnTo>
                <a:lnTo>
                  <a:pt x="15541779" y="1280459"/>
                </a:lnTo>
                <a:lnTo>
                  <a:pt x="15506203" y="1256467"/>
                </a:lnTo>
                <a:lnTo>
                  <a:pt x="15462639" y="1247668"/>
                </a:lnTo>
                <a:close/>
              </a:path>
              <a:path w="16523335" h="9235440">
                <a:moveTo>
                  <a:pt x="15462639" y="1515430"/>
                </a:moveTo>
                <a:lnTo>
                  <a:pt x="15419113" y="1524214"/>
                </a:lnTo>
                <a:lnTo>
                  <a:pt x="15383570" y="1548173"/>
                </a:lnTo>
                <a:lnTo>
                  <a:pt x="15359607" y="1583718"/>
                </a:lnTo>
                <a:lnTo>
                  <a:pt x="15350820" y="1627259"/>
                </a:lnTo>
                <a:lnTo>
                  <a:pt x="15359607" y="1670826"/>
                </a:lnTo>
                <a:lnTo>
                  <a:pt x="15383570" y="1706409"/>
                </a:lnTo>
                <a:lnTo>
                  <a:pt x="15419113" y="1730404"/>
                </a:lnTo>
                <a:lnTo>
                  <a:pt x="15462639" y="1739203"/>
                </a:lnTo>
                <a:lnTo>
                  <a:pt x="15506203" y="1730404"/>
                </a:lnTo>
                <a:lnTo>
                  <a:pt x="15541779" y="1706409"/>
                </a:lnTo>
                <a:lnTo>
                  <a:pt x="15565766" y="1670826"/>
                </a:lnTo>
                <a:lnTo>
                  <a:pt x="15574562" y="1627259"/>
                </a:lnTo>
                <a:lnTo>
                  <a:pt x="15565766" y="1583718"/>
                </a:lnTo>
                <a:lnTo>
                  <a:pt x="15541779" y="1548173"/>
                </a:lnTo>
                <a:lnTo>
                  <a:pt x="15506203" y="1524214"/>
                </a:lnTo>
                <a:lnTo>
                  <a:pt x="15462639" y="1515430"/>
                </a:lnTo>
                <a:close/>
              </a:path>
              <a:path w="16523335" h="9235440">
                <a:moveTo>
                  <a:pt x="15462639" y="1783149"/>
                </a:moveTo>
                <a:lnTo>
                  <a:pt x="15419113" y="1791938"/>
                </a:lnTo>
                <a:lnTo>
                  <a:pt x="15383570" y="1815910"/>
                </a:lnTo>
                <a:lnTo>
                  <a:pt x="15359607" y="1851469"/>
                </a:lnTo>
                <a:lnTo>
                  <a:pt x="15350820" y="1895020"/>
                </a:lnTo>
                <a:lnTo>
                  <a:pt x="15359607" y="1938576"/>
                </a:lnTo>
                <a:lnTo>
                  <a:pt x="15383570" y="1974146"/>
                </a:lnTo>
                <a:lnTo>
                  <a:pt x="15419113" y="1998128"/>
                </a:lnTo>
                <a:lnTo>
                  <a:pt x="15462639" y="2006922"/>
                </a:lnTo>
                <a:lnTo>
                  <a:pt x="15506203" y="1998128"/>
                </a:lnTo>
                <a:lnTo>
                  <a:pt x="15541779" y="1974146"/>
                </a:lnTo>
                <a:lnTo>
                  <a:pt x="15565766" y="1938576"/>
                </a:lnTo>
                <a:lnTo>
                  <a:pt x="15574562" y="1895020"/>
                </a:lnTo>
                <a:lnTo>
                  <a:pt x="15565766" y="1851469"/>
                </a:lnTo>
                <a:lnTo>
                  <a:pt x="15541779" y="1815910"/>
                </a:lnTo>
                <a:lnTo>
                  <a:pt x="15506203" y="1791938"/>
                </a:lnTo>
                <a:lnTo>
                  <a:pt x="15462639" y="1783149"/>
                </a:lnTo>
                <a:close/>
              </a:path>
              <a:path w="16523335" h="9235440">
                <a:moveTo>
                  <a:pt x="15462639" y="2586297"/>
                </a:moveTo>
                <a:lnTo>
                  <a:pt x="15419113" y="2595090"/>
                </a:lnTo>
                <a:lnTo>
                  <a:pt x="15383570" y="2619070"/>
                </a:lnTo>
                <a:lnTo>
                  <a:pt x="15359607" y="2654639"/>
                </a:lnTo>
                <a:lnTo>
                  <a:pt x="15350820" y="2698200"/>
                </a:lnTo>
                <a:lnTo>
                  <a:pt x="15359607" y="2741725"/>
                </a:lnTo>
                <a:lnTo>
                  <a:pt x="15383570" y="2777286"/>
                </a:lnTo>
                <a:lnTo>
                  <a:pt x="15419113" y="2801273"/>
                </a:lnTo>
                <a:lnTo>
                  <a:pt x="15462639" y="2810071"/>
                </a:lnTo>
                <a:lnTo>
                  <a:pt x="15506203" y="2801273"/>
                </a:lnTo>
                <a:lnTo>
                  <a:pt x="15541779" y="2777286"/>
                </a:lnTo>
                <a:lnTo>
                  <a:pt x="15565766" y="2741725"/>
                </a:lnTo>
                <a:lnTo>
                  <a:pt x="15574562" y="2698200"/>
                </a:lnTo>
                <a:lnTo>
                  <a:pt x="15565766" y="2654639"/>
                </a:lnTo>
                <a:lnTo>
                  <a:pt x="15541779" y="2619070"/>
                </a:lnTo>
                <a:lnTo>
                  <a:pt x="15506203" y="2595090"/>
                </a:lnTo>
                <a:lnTo>
                  <a:pt x="15462639" y="2586297"/>
                </a:lnTo>
                <a:close/>
              </a:path>
              <a:path w="16523335" h="9235440">
                <a:moveTo>
                  <a:pt x="15462639" y="2854028"/>
                </a:moveTo>
                <a:lnTo>
                  <a:pt x="15419113" y="2862817"/>
                </a:lnTo>
                <a:lnTo>
                  <a:pt x="15383570" y="2886788"/>
                </a:lnTo>
                <a:lnTo>
                  <a:pt x="15359607" y="2922347"/>
                </a:lnTo>
                <a:lnTo>
                  <a:pt x="15350820" y="2965898"/>
                </a:lnTo>
                <a:lnTo>
                  <a:pt x="15359607" y="3009453"/>
                </a:lnTo>
                <a:lnTo>
                  <a:pt x="15383570" y="3045019"/>
                </a:lnTo>
                <a:lnTo>
                  <a:pt x="15419113" y="3068998"/>
                </a:lnTo>
                <a:lnTo>
                  <a:pt x="15462639" y="3077790"/>
                </a:lnTo>
                <a:lnTo>
                  <a:pt x="15506203" y="3068998"/>
                </a:lnTo>
                <a:lnTo>
                  <a:pt x="15541779" y="3045019"/>
                </a:lnTo>
                <a:lnTo>
                  <a:pt x="15565766" y="3009453"/>
                </a:lnTo>
                <a:lnTo>
                  <a:pt x="15574562" y="2965898"/>
                </a:lnTo>
                <a:lnTo>
                  <a:pt x="15565766" y="2922347"/>
                </a:lnTo>
                <a:lnTo>
                  <a:pt x="15541779" y="2886788"/>
                </a:lnTo>
                <a:lnTo>
                  <a:pt x="15506203" y="2862817"/>
                </a:lnTo>
                <a:lnTo>
                  <a:pt x="15462639" y="2854028"/>
                </a:lnTo>
                <a:close/>
              </a:path>
              <a:path w="16523335" h="9235440">
                <a:moveTo>
                  <a:pt x="15462639" y="3389446"/>
                </a:moveTo>
                <a:lnTo>
                  <a:pt x="15419113" y="3398240"/>
                </a:lnTo>
                <a:lnTo>
                  <a:pt x="15383570" y="3422222"/>
                </a:lnTo>
                <a:lnTo>
                  <a:pt x="15359607" y="3457792"/>
                </a:lnTo>
                <a:lnTo>
                  <a:pt x="15350820" y="3501348"/>
                </a:lnTo>
                <a:lnTo>
                  <a:pt x="15359607" y="3544899"/>
                </a:lnTo>
                <a:lnTo>
                  <a:pt x="15383570" y="3580458"/>
                </a:lnTo>
                <a:lnTo>
                  <a:pt x="15419113" y="3604430"/>
                </a:lnTo>
                <a:lnTo>
                  <a:pt x="15462639" y="3613219"/>
                </a:lnTo>
                <a:lnTo>
                  <a:pt x="15506203" y="3604430"/>
                </a:lnTo>
                <a:lnTo>
                  <a:pt x="15541779" y="3580458"/>
                </a:lnTo>
                <a:lnTo>
                  <a:pt x="15565766" y="3544899"/>
                </a:lnTo>
                <a:lnTo>
                  <a:pt x="15574562" y="3501348"/>
                </a:lnTo>
                <a:lnTo>
                  <a:pt x="15565766" y="3457792"/>
                </a:lnTo>
                <a:lnTo>
                  <a:pt x="15541779" y="3422222"/>
                </a:lnTo>
                <a:lnTo>
                  <a:pt x="15506203" y="3398240"/>
                </a:lnTo>
                <a:lnTo>
                  <a:pt x="15462639" y="3389446"/>
                </a:lnTo>
                <a:close/>
              </a:path>
              <a:path w="16523335" h="9235440">
                <a:moveTo>
                  <a:pt x="15462639" y="2318578"/>
                </a:moveTo>
                <a:lnTo>
                  <a:pt x="15419113" y="2327370"/>
                </a:lnTo>
                <a:lnTo>
                  <a:pt x="15383570" y="2351349"/>
                </a:lnTo>
                <a:lnTo>
                  <a:pt x="15359607" y="2386915"/>
                </a:lnTo>
                <a:lnTo>
                  <a:pt x="15350820" y="2430470"/>
                </a:lnTo>
                <a:lnTo>
                  <a:pt x="15359607" y="2474021"/>
                </a:lnTo>
                <a:lnTo>
                  <a:pt x="15383570" y="2509580"/>
                </a:lnTo>
                <a:lnTo>
                  <a:pt x="15419113" y="2533551"/>
                </a:lnTo>
                <a:lnTo>
                  <a:pt x="15462639" y="2542341"/>
                </a:lnTo>
                <a:lnTo>
                  <a:pt x="15506203" y="2533551"/>
                </a:lnTo>
                <a:lnTo>
                  <a:pt x="15541779" y="2509580"/>
                </a:lnTo>
                <a:lnTo>
                  <a:pt x="15565766" y="2474021"/>
                </a:lnTo>
                <a:lnTo>
                  <a:pt x="15574562" y="2430470"/>
                </a:lnTo>
                <a:lnTo>
                  <a:pt x="15565766" y="2386915"/>
                </a:lnTo>
                <a:lnTo>
                  <a:pt x="15541779" y="2351349"/>
                </a:lnTo>
                <a:lnTo>
                  <a:pt x="15506203" y="2327370"/>
                </a:lnTo>
                <a:lnTo>
                  <a:pt x="15462639" y="2318578"/>
                </a:lnTo>
                <a:close/>
              </a:path>
              <a:path w="16523335" h="9235440">
                <a:moveTo>
                  <a:pt x="15462639" y="2050869"/>
                </a:moveTo>
                <a:lnTo>
                  <a:pt x="15419113" y="2059660"/>
                </a:lnTo>
                <a:lnTo>
                  <a:pt x="15383570" y="2083635"/>
                </a:lnTo>
                <a:lnTo>
                  <a:pt x="15359607" y="2119197"/>
                </a:lnTo>
                <a:lnTo>
                  <a:pt x="15350820" y="2162750"/>
                </a:lnTo>
                <a:lnTo>
                  <a:pt x="15359607" y="2206284"/>
                </a:lnTo>
                <a:lnTo>
                  <a:pt x="15383570" y="2241845"/>
                </a:lnTo>
                <a:lnTo>
                  <a:pt x="15419113" y="2265826"/>
                </a:lnTo>
                <a:lnTo>
                  <a:pt x="15462639" y="2274621"/>
                </a:lnTo>
                <a:lnTo>
                  <a:pt x="15506203" y="2265826"/>
                </a:lnTo>
                <a:lnTo>
                  <a:pt x="15541779" y="2241845"/>
                </a:lnTo>
                <a:lnTo>
                  <a:pt x="15565766" y="2206284"/>
                </a:lnTo>
                <a:lnTo>
                  <a:pt x="15574562" y="2162750"/>
                </a:lnTo>
                <a:lnTo>
                  <a:pt x="15565766" y="2119197"/>
                </a:lnTo>
                <a:lnTo>
                  <a:pt x="15541779" y="2083635"/>
                </a:lnTo>
                <a:lnTo>
                  <a:pt x="15506203" y="2059660"/>
                </a:lnTo>
                <a:lnTo>
                  <a:pt x="15462639" y="2050869"/>
                </a:lnTo>
                <a:close/>
              </a:path>
              <a:path w="16523335" h="9235440">
                <a:moveTo>
                  <a:pt x="15462639" y="5531192"/>
                </a:moveTo>
                <a:lnTo>
                  <a:pt x="15419113" y="5539988"/>
                </a:lnTo>
                <a:lnTo>
                  <a:pt x="15383570" y="5563975"/>
                </a:lnTo>
                <a:lnTo>
                  <a:pt x="15359607" y="5599551"/>
                </a:lnTo>
                <a:lnTo>
                  <a:pt x="15350820" y="5643115"/>
                </a:lnTo>
                <a:lnTo>
                  <a:pt x="15359607" y="5686662"/>
                </a:lnTo>
                <a:lnTo>
                  <a:pt x="15383570" y="5722222"/>
                </a:lnTo>
                <a:lnTo>
                  <a:pt x="15419113" y="5746196"/>
                </a:lnTo>
                <a:lnTo>
                  <a:pt x="15462639" y="5754986"/>
                </a:lnTo>
                <a:lnTo>
                  <a:pt x="15506203" y="5746196"/>
                </a:lnTo>
                <a:lnTo>
                  <a:pt x="15541779" y="5722222"/>
                </a:lnTo>
                <a:lnTo>
                  <a:pt x="15565766" y="5686662"/>
                </a:lnTo>
                <a:lnTo>
                  <a:pt x="15574562" y="5643115"/>
                </a:lnTo>
                <a:lnTo>
                  <a:pt x="15565766" y="5599551"/>
                </a:lnTo>
                <a:lnTo>
                  <a:pt x="15541779" y="5563975"/>
                </a:lnTo>
                <a:lnTo>
                  <a:pt x="15506203" y="5539988"/>
                </a:lnTo>
                <a:lnTo>
                  <a:pt x="15462639" y="5531192"/>
                </a:lnTo>
                <a:close/>
              </a:path>
              <a:path w="16523335" h="9235440">
                <a:moveTo>
                  <a:pt x="15462639" y="5798933"/>
                </a:moveTo>
                <a:lnTo>
                  <a:pt x="15419113" y="5807723"/>
                </a:lnTo>
                <a:lnTo>
                  <a:pt x="15383570" y="5831697"/>
                </a:lnTo>
                <a:lnTo>
                  <a:pt x="15359607" y="5867257"/>
                </a:lnTo>
                <a:lnTo>
                  <a:pt x="15350820" y="5910804"/>
                </a:lnTo>
                <a:lnTo>
                  <a:pt x="15359607" y="5954345"/>
                </a:lnTo>
                <a:lnTo>
                  <a:pt x="15383570" y="5989912"/>
                </a:lnTo>
                <a:lnTo>
                  <a:pt x="15419113" y="6013898"/>
                </a:lnTo>
                <a:lnTo>
                  <a:pt x="15462639" y="6022695"/>
                </a:lnTo>
                <a:lnTo>
                  <a:pt x="15506203" y="6013898"/>
                </a:lnTo>
                <a:lnTo>
                  <a:pt x="15541779" y="5989912"/>
                </a:lnTo>
                <a:lnTo>
                  <a:pt x="15565766" y="5954345"/>
                </a:lnTo>
                <a:lnTo>
                  <a:pt x="15574562" y="5910804"/>
                </a:lnTo>
                <a:lnTo>
                  <a:pt x="15565766" y="5867257"/>
                </a:lnTo>
                <a:lnTo>
                  <a:pt x="15541779" y="5831697"/>
                </a:lnTo>
                <a:lnTo>
                  <a:pt x="15506203" y="5807723"/>
                </a:lnTo>
                <a:lnTo>
                  <a:pt x="15462639" y="5798933"/>
                </a:lnTo>
                <a:close/>
              </a:path>
              <a:path w="16523335" h="9235440">
                <a:moveTo>
                  <a:pt x="15462639" y="6334382"/>
                </a:moveTo>
                <a:lnTo>
                  <a:pt x="15419113" y="6343178"/>
                </a:lnTo>
                <a:lnTo>
                  <a:pt x="15383570" y="6367165"/>
                </a:lnTo>
                <a:lnTo>
                  <a:pt x="15359607" y="6402742"/>
                </a:lnTo>
                <a:lnTo>
                  <a:pt x="15350820" y="6446306"/>
                </a:lnTo>
                <a:lnTo>
                  <a:pt x="15359607" y="6489813"/>
                </a:lnTo>
                <a:lnTo>
                  <a:pt x="15383570" y="6525358"/>
                </a:lnTo>
                <a:lnTo>
                  <a:pt x="15419113" y="6549331"/>
                </a:lnTo>
                <a:lnTo>
                  <a:pt x="15462639" y="6558124"/>
                </a:lnTo>
                <a:lnTo>
                  <a:pt x="15506203" y="6549331"/>
                </a:lnTo>
                <a:lnTo>
                  <a:pt x="15541779" y="6525358"/>
                </a:lnTo>
                <a:lnTo>
                  <a:pt x="15565766" y="6489813"/>
                </a:lnTo>
                <a:lnTo>
                  <a:pt x="15574562" y="6446306"/>
                </a:lnTo>
                <a:lnTo>
                  <a:pt x="15565766" y="6402742"/>
                </a:lnTo>
                <a:lnTo>
                  <a:pt x="15541779" y="6367165"/>
                </a:lnTo>
                <a:lnTo>
                  <a:pt x="15506203" y="6343178"/>
                </a:lnTo>
                <a:lnTo>
                  <a:pt x="15462639" y="6334382"/>
                </a:lnTo>
                <a:close/>
              </a:path>
              <a:path w="16523335" h="9235440">
                <a:moveTo>
                  <a:pt x="15462639" y="6602112"/>
                </a:moveTo>
                <a:lnTo>
                  <a:pt x="15419113" y="6610897"/>
                </a:lnTo>
                <a:lnTo>
                  <a:pt x="15383570" y="6634856"/>
                </a:lnTo>
                <a:lnTo>
                  <a:pt x="15359607" y="6670401"/>
                </a:lnTo>
                <a:lnTo>
                  <a:pt x="15350820" y="6713941"/>
                </a:lnTo>
                <a:lnTo>
                  <a:pt x="15359607" y="6757505"/>
                </a:lnTo>
                <a:lnTo>
                  <a:pt x="15383570" y="6793082"/>
                </a:lnTo>
                <a:lnTo>
                  <a:pt x="15419113" y="6817069"/>
                </a:lnTo>
                <a:lnTo>
                  <a:pt x="15462639" y="6825865"/>
                </a:lnTo>
                <a:lnTo>
                  <a:pt x="15506203" y="6817069"/>
                </a:lnTo>
                <a:lnTo>
                  <a:pt x="15541779" y="6793082"/>
                </a:lnTo>
                <a:lnTo>
                  <a:pt x="15565766" y="6757505"/>
                </a:lnTo>
                <a:lnTo>
                  <a:pt x="15574562" y="6713941"/>
                </a:lnTo>
                <a:lnTo>
                  <a:pt x="15565766" y="6670401"/>
                </a:lnTo>
                <a:lnTo>
                  <a:pt x="15541779" y="6634856"/>
                </a:lnTo>
                <a:lnTo>
                  <a:pt x="15506203" y="6610897"/>
                </a:lnTo>
                <a:lnTo>
                  <a:pt x="15462639" y="6602112"/>
                </a:lnTo>
                <a:close/>
              </a:path>
              <a:path w="16523335" h="9235440">
                <a:moveTo>
                  <a:pt x="15462639" y="7405229"/>
                </a:moveTo>
                <a:lnTo>
                  <a:pt x="15419113" y="7414026"/>
                </a:lnTo>
                <a:lnTo>
                  <a:pt x="15383570" y="7438015"/>
                </a:lnTo>
                <a:lnTo>
                  <a:pt x="15359607" y="7473597"/>
                </a:lnTo>
                <a:lnTo>
                  <a:pt x="15350820" y="7517173"/>
                </a:lnTo>
                <a:lnTo>
                  <a:pt x="15359607" y="7560674"/>
                </a:lnTo>
                <a:lnTo>
                  <a:pt x="15383570" y="7596223"/>
                </a:lnTo>
                <a:lnTo>
                  <a:pt x="15419113" y="7620205"/>
                </a:lnTo>
                <a:lnTo>
                  <a:pt x="15462639" y="7629003"/>
                </a:lnTo>
                <a:lnTo>
                  <a:pt x="15506203" y="7620205"/>
                </a:lnTo>
                <a:lnTo>
                  <a:pt x="15541779" y="7596223"/>
                </a:lnTo>
                <a:lnTo>
                  <a:pt x="15565766" y="7560674"/>
                </a:lnTo>
                <a:lnTo>
                  <a:pt x="15574562" y="7517173"/>
                </a:lnTo>
                <a:lnTo>
                  <a:pt x="15565766" y="7473597"/>
                </a:lnTo>
                <a:lnTo>
                  <a:pt x="15541779" y="7438015"/>
                </a:lnTo>
                <a:lnTo>
                  <a:pt x="15506203" y="7414026"/>
                </a:lnTo>
                <a:lnTo>
                  <a:pt x="15462639" y="7405229"/>
                </a:lnTo>
                <a:close/>
              </a:path>
              <a:path w="16523335" h="9235440">
                <a:moveTo>
                  <a:pt x="15462639" y="7137541"/>
                </a:moveTo>
                <a:lnTo>
                  <a:pt x="15419113" y="7146329"/>
                </a:lnTo>
                <a:lnTo>
                  <a:pt x="15383570" y="7170295"/>
                </a:lnTo>
                <a:lnTo>
                  <a:pt x="15359607" y="7205847"/>
                </a:lnTo>
                <a:lnTo>
                  <a:pt x="15350820" y="7249391"/>
                </a:lnTo>
                <a:lnTo>
                  <a:pt x="15359607" y="7292955"/>
                </a:lnTo>
                <a:lnTo>
                  <a:pt x="15383570" y="7328531"/>
                </a:lnTo>
                <a:lnTo>
                  <a:pt x="15419113" y="7352518"/>
                </a:lnTo>
                <a:lnTo>
                  <a:pt x="15462639" y="7361314"/>
                </a:lnTo>
                <a:lnTo>
                  <a:pt x="15506203" y="7352518"/>
                </a:lnTo>
                <a:lnTo>
                  <a:pt x="15541779" y="7328531"/>
                </a:lnTo>
                <a:lnTo>
                  <a:pt x="15565766" y="7292955"/>
                </a:lnTo>
                <a:lnTo>
                  <a:pt x="15574562" y="7249391"/>
                </a:lnTo>
                <a:lnTo>
                  <a:pt x="15565766" y="7205847"/>
                </a:lnTo>
                <a:lnTo>
                  <a:pt x="15541779" y="7170295"/>
                </a:lnTo>
                <a:lnTo>
                  <a:pt x="15506203" y="7146329"/>
                </a:lnTo>
                <a:lnTo>
                  <a:pt x="15462639" y="7137541"/>
                </a:lnTo>
                <a:close/>
              </a:path>
              <a:path w="16523335" h="9235440">
                <a:moveTo>
                  <a:pt x="15462639" y="6869780"/>
                </a:moveTo>
                <a:lnTo>
                  <a:pt x="15419113" y="6878579"/>
                </a:lnTo>
                <a:lnTo>
                  <a:pt x="15383570" y="6902573"/>
                </a:lnTo>
                <a:lnTo>
                  <a:pt x="15359607" y="6938157"/>
                </a:lnTo>
                <a:lnTo>
                  <a:pt x="15350820" y="6981724"/>
                </a:lnTo>
                <a:lnTo>
                  <a:pt x="15359607" y="7025264"/>
                </a:lnTo>
                <a:lnTo>
                  <a:pt x="15383570" y="7060809"/>
                </a:lnTo>
                <a:lnTo>
                  <a:pt x="15419113" y="7084769"/>
                </a:lnTo>
                <a:lnTo>
                  <a:pt x="15462639" y="7093553"/>
                </a:lnTo>
                <a:lnTo>
                  <a:pt x="15506203" y="7084769"/>
                </a:lnTo>
                <a:lnTo>
                  <a:pt x="15541779" y="7060809"/>
                </a:lnTo>
                <a:lnTo>
                  <a:pt x="15565766" y="7025264"/>
                </a:lnTo>
                <a:lnTo>
                  <a:pt x="15574562" y="6981724"/>
                </a:lnTo>
                <a:lnTo>
                  <a:pt x="15565766" y="6938157"/>
                </a:lnTo>
                <a:lnTo>
                  <a:pt x="15541779" y="6902573"/>
                </a:lnTo>
                <a:lnTo>
                  <a:pt x="15506203" y="6878579"/>
                </a:lnTo>
                <a:lnTo>
                  <a:pt x="15462639" y="6869780"/>
                </a:lnTo>
                <a:close/>
              </a:path>
              <a:path w="16523335" h="9235440">
                <a:moveTo>
                  <a:pt x="15731981" y="176790"/>
                </a:moveTo>
                <a:lnTo>
                  <a:pt x="15688432" y="185586"/>
                </a:lnTo>
                <a:lnTo>
                  <a:pt x="15652888" y="209571"/>
                </a:lnTo>
                <a:lnTo>
                  <a:pt x="15628933" y="245145"/>
                </a:lnTo>
                <a:lnTo>
                  <a:pt x="15620152" y="288702"/>
                </a:lnTo>
                <a:lnTo>
                  <a:pt x="15628933" y="332221"/>
                </a:lnTo>
                <a:lnTo>
                  <a:pt x="15652888" y="367780"/>
                </a:lnTo>
                <a:lnTo>
                  <a:pt x="15688432" y="391765"/>
                </a:lnTo>
                <a:lnTo>
                  <a:pt x="15731981" y="400563"/>
                </a:lnTo>
                <a:lnTo>
                  <a:pt x="15775521" y="391765"/>
                </a:lnTo>
                <a:lnTo>
                  <a:pt x="15811097" y="367780"/>
                </a:lnTo>
                <a:lnTo>
                  <a:pt x="15835092" y="332221"/>
                </a:lnTo>
                <a:lnTo>
                  <a:pt x="15843894" y="288702"/>
                </a:lnTo>
                <a:lnTo>
                  <a:pt x="15835092" y="245145"/>
                </a:lnTo>
                <a:lnTo>
                  <a:pt x="15811097" y="209571"/>
                </a:lnTo>
                <a:lnTo>
                  <a:pt x="15775521" y="185586"/>
                </a:lnTo>
                <a:lnTo>
                  <a:pt x="15731981" y="176790"/>
                </a:lnTo>
                <a:close/>
              </a:path>
              <a:path w="16523335" h="9235440">
                <a:moveTo>
                  <a:pt x="15731981" y="444551"/>
                </a:moveTo>
                <a:lnTo>
                  <a:pt x="15688432" y="453336"/>
                </a:lnTo>
                <a:lnTo>
                  <a:pt x="15652888" y="477296"/>
                </a:lnTo>
                <a:lnTo>
                  <a:pt x="15628933" y="512844"/>
                </a:lnTo>
                <a:lnTo>
                  <a:pt x="15620152" y="556391"/>
                </a:lnTo>
                <a:lnTo>
                  <a:pt x="15628933" y="599952"/>
                </a:lnTo>
                <a:lnTo>
                  <a:pt x="15652888" y="635532"/>
                </a:lnTo>
                <a:lnTo>
                  <a:pt x="15688432" y="659525"/>
                </a:lnTo>
                <a:lnTo>
                  <a:pt x="15731981" y="668324"/>
                </a:lnTo>
                <a:lnTo>
                  <a:pt x="15775521" y="659525"/>
                </a:lnTo>
                <a:lnTo>
                  <a:pt x="15811097" y="635532"/>
                </a:lnTo>
                <a:lnTo>
                  <a:pt x="15835092" y="599952"/>
                </a:lnTo>
                <a:lnTo>
                  <a:pt x="15843894" y="556391"/>
                </a:lnTo>
                <a:lnTo>
                  <a:pt x="15835092" y="512844"/>
                </a:lnTo>
                <a:lnTo>
                  <a:pt x="15811097" y="477296"/>
                </a:lnTo>
                <a:lnTo>
                  <a:pt x="15775521" y="453336"/>
                </a:lnTo>
                <a:lnTo>
                  <a:pt x="15731981" y="444551"/>
                </a:lnTo>
                <a:close/>
              </a:path>
              <a:path w="16523335" h="9235440">
                <a:moveTo>
                  <a:pt x="15731981" y="712218"/>
                </a:moveTo>
                <a:lnTo>
                  <a:pt x="15688432" y="721018"/>
                </a:lnTo>
                <a:lnTo>
                  <a:pt x="15652888" y="745011"/>
                </a:lnTo>
                <a:lnTo>
                  <a:pt x="15628933" y="780591"/>
                </a:lnTo>
                <a:lnTo>
                  <a:pt x="15620152" y="824152"/>
                </a:lnTo>
                <a:lnTo>
                  <a:pt x="15628933" y="867681"/>
                </a:lnTo>
                <a:lnTo>
                  <a:pt x="15652888" y="903231"/>
                </a:lnTo>
                <a:lnTo>
                  <a:pt x="15688432" y="927201"/>
                </a:lnTo>
                <a:lnTo>
                  <a:pt x="15731981" y="935992"/>
                </a:lnTo>
                <a:lnTo>
                  <a:pt x="15775521" y="927201"/>
                </a:lnTo>
                <a:lnTo>
                  <a:pt x="15811097" y="903231"/>
                </a:lnTo>
                <a:lnTo>
                  <a:pt x="15835092" y="867681"/>
                </a:lnTo>
                <a:lnTo>
                  <a:pt x="15843894" y="824152"/>
                </a:lnTo>
                <a:lnTo>
                  <a:pt x="15835092" y="780591"/>
                </a:lnTo>
                <a:lnTo>
                  <a:pt x="15811097" y="745011"/>
                </a:lnTo>
                <a:lnTo>
                  <a:pt x="15775521" y="721018"/>
                </a:lnTo>
                <a:lnTo>
                  <a:pt x="15731981" y="712218"/>
                </a:lnTo>
                <a:close/>
              </a:path>
              <a:path w="16523335" h="9235440">
                <a:moveTo>
                  <a:pt x="15731981" y="979980"/>
                </a:moveTo>
                <a:lnTo>
                  <a:pt x="15688432" y="988766"/>
                </a:lnTo>
                <a:lnTo>
                  <a:pt x="15652888" y="1012731"/>
                </a:lnTo>
                <a:lnTo>
                  <a:pt x="15628933" y="1048286"/>
                </a:lnTo>
                <a:lnTo>
                  <a:pt x="15620152" y="1091840"/>
                </a:lnTo>
                <a:lnTo>
                  <a:pt x="15628933" y="1135394"/>
                </a:lnTo>
                <a:lnTo>
                  <a:pt x="15652888" y="1170968"/>
                </a:lnTo>
                <a:lnTo>
                  <a:pt x="15688432" y="1194956"/>
                </a:lnTo>
                <a:lnTo>
                  <a:pt x="15731981" y="1203753"/>
                </a:lnTo>
                <a:lnTo>
                  <a:pt x="15775521" y="1194956"/>
                </a:lnTo>
                <a:lnTo>
                  <a:pt x="15811097" y="1170968"/>
                </a:lnTo>
                <a:lnTo>
                  <a:pt x="15835092" y="1135394"/>
                </a:lnTo>
                <a:lnTo>
                  <a:pt x="15843894" y="1091840"/>
                </a:lnTo>
                <a:lnTo>
                  <a:pt x="15835092" y="1048286"/>
                </a:lnTo>
                <a:lnTo>
                  <a:pt x="15811097" y="1012731"/>
                </a:lnTo>
                <a:lnTo>
                  <a:pt x="15775521" y="988766"/>
                </a:lnTo>
                <a:lnTo>
                  <a:pt x="15731981" y="979980"/>
                </a:lnTo>
                <a:close/>
              </a:path>
              <a:path w="16523335" h="9235440">
                <a:moveTo>
                  <a:pt x="15731981" y="1247668"/>
                </a:moveTo>
                <a:lnTo>
                  <a:pt x="15688432" y="1256467"/>
                </a:lnTo>
                <a:lnTo>
                  <a:pt x="15652888" y="1280459"/>
                </a:lnTo>
                <a:lnTo>
                  <a:pt x="15628933" y="1316036"/>
                </a:lnTo>
                <a:lnTo>
                  <a:pt x="15620152" y="1359591"/>
                </a:lnTo>
                <a:lnTo>
                  <a:pt x="15628933" y="1403138"/>
                </a:lnTo>
                <a:lnTo>
                  <a:pt x="15652888" y="1438686"/>
                </a:lnTo>
                <a:lnTo>
                  <a:pt x="15688432" y="1462646"/>
                </a:lnTo>
                <a:lnTo>
                  <a:pt x="15731981" y="1471431"/>
                </a:lnTo>
                <a:lnTo>
                  <a:pt x="15775521" y="1462646"/>
                </a:lnTo>
                <a:lnTo>
                  <a:pt x="15811097" y="1438686"/>
                </a:lnTo>
                <a:lnTo>
                  <a:pt x="15835092" y="1403138"/>
                </a:lnTo>
                <a:lnTo>
                  <a:pt x="15843894" y="1359591"/>
                </a:lnTo>
                <a:lnTo>
                  <a:pt x="15835092" y="1316036"/>
                </a:lnTo>
                <a:lnTo>
                  <a:pt x="15811097" y="1280459"/>
                </a:lnTo>
                <a:lnTo>
                  <a:pt x="15775521" y="1256467"/>
                </a:lnTo>
                <a:lnTo>
                  <a:pt x="15731981" y="1247668"/>
                </a:lnTo>
                <a:close/>
              </a:path>
              <a:path w="16523335" h="9235440">
                <a:moveTo>
                  <a:pt x="15731981" y="1515430"/>
                </a:moveTo>
                <a:lnTo>
                  <a:pt x="15688432" y="1524214"/>
                </a:lnTo>
                <a:lnTo>
                  <a:pt x="15652888" y="1548173"/>
                </a:lnTo>
                <a:lnTo>
                  <a:pt x="15628933" y="1583718"/>
                </a:lnTo>
                <a:lnTo>
                  <a:pt x="15620152" y="1627259"/>
                </a:lnTo>
                <a:lnTo>
                  <a:pt x="15628933" y="1670826"/>
                </a:lnTo>
                <a:lnTo>
                  <a:pt x="15652888" y="1706409"/>
                </a:lnTo>
                <a:lnTo>
                  <a:pt x="15688432" y="1730404"/>
                </a:lnTo>
                <a:lnTo>
                  <a:pt x="15731981" y="1739203"/>
                </a:lnTo>
                <a:lnTo>
                  <a:pt x="15775521" y="1730404"/>
                </a:lnTo>
                <a:lnTo>
                  <a:pt x="15811097" y="1706409"/>
                </a:lnTo>
                <a:lnTo>
                  <a:pt x="15835092" y="1670826"/>
                </a:lnTo>
                <a:lnTo>
                  <a:pt x="15843894" y="1627259"/>
                </a:lnTo>
                <a:lnTo>
                  <a:pt x="15835092" y="1583718"/>
                </a:lnTo>
                <a:lnTo>
                  <a:pt x="15811097" y="1548173"/>
                </a:lnTo>
                <a:lnTo>
                  <a:pt x="15775521" y="1524214"/>
                </a:lnTo>
                <a:lnTo>
                  <a:pt x="15731981" y="1515430"/>
                </a:lnTo>
                <a:close/>
              </a:path>
              <a:path w="16523335" h="9235440">
                <a:moveTo>
                  <a:pt x="15731981" y="1783149"/>
                </a:moveTo>
                <a:lnTo>
                  <a:pt x="15688432" y="1791938"/>
                </a:lnTo>
                <a:lnTo>
                  <a:pt x="15652888" y="1815910"/>
                </a:lnTo>
                <a:lnTo>
                  <a:pt x="15628933" y="1851469"/>
                </a:lnTo>
                <a:lnTo>
                  <a:pt x="15620152" y="1895020"/>
                </a:lnTo>
                <a:lnTo>
                  <a:pt x="15628933" y="1938576"/>
                </a:lnTo>
                <a:lnTo>
                  <a:pt x="15652888" y="1974146"/>
                </a:lnTo>
                <a:lnTo>
                  <a:pt x="15688432" y="1998128"/>
                </a:lnTo>
                <a:lnTo>
                  <a:pt x="15731981" y="2006922"/>
                </a:lnTo>
                <a:lnTo>
                  <a:pt x="15775521" y="1998128"/>
                </a:lnTo>
                <a:lnTo>
                  <a:pt x="15811097" y="1974146"/>
                </a:lnTo>
                <a:lnTo>
                  <a:pt x="15835092" y="1938576"/>
                </a:lnTo>
                <a:lnTo>
                  <a:pt x="15843894" y="1895020"/>
                </a:lnTo>
                <a:lnTo>
                  <a:pt x="15835092" y="1851469"/>
                </a:lnTo>
                <a:lnTo>
                  <a:pt x="15811097" y="1815910"/>
                </a:lnTo>
                <a:lnTo>
                  <a:pt x="15775521" y="1791938"/>
                </a:lnTo>
                <a:lnTo>
                  <a:pt x="15731981" y="1783149"/>
                </a:lnTo>
                <a:close/>
              </a:path>
              <a:path w="16523335" h="9235440">
                <a:moveTo>
                  <a:pt x="15731981" y="2586297"/>
                </a:moveTo>
                <a:lnTo>
                  <a:pt x="15688432" y="2595090"/>
                </a:lnTo>
                <a:lnTo>
                  <a:pt x="15652888" y="2619070"/>
                </a:lnTo>
                <a:lnTo>
                  <a:pt x="15628933" y="2654639"/>
                </a:lnTo>
                <a:lnTo>
                  <a:pt x="15620152" y="2698200"/>
                </a:lnTo>
                <a:lnTo>
                  <a:pt x="15628933" y="2741725"/>
                </a:lnTo>
                <a:lnTo>
                  <a:pt x="15652888" y="2777286"/>
                </a:lnTo>
                <a:lnTo>
                  <a:pt x="15688432" y="2801273"/>
                </a:lnTo>
                <a:lnTo>
                  <a:pt x="15731981" y="2810071"/>
                </a:lnTo>
                <a:lnTo>
                  <a:pt x="15775521" y="2801273"/>
                </a:lnTo>
                <a:lnTo>
                  <a:pt x="15811097" y="2777286"/>
                </a:lnTo>
                <a:lnTo>
                  <a:pt x="15835092" y="2741725"/>
                </a:lnTo>
                <a:lnTo>
                  <a:pt x="15843894" y="2698200"/>
                </a:lnTo>
                <a:lnTo>
                  <a:pt x="15835092" y="2654639"/>
                </a:lnTo>
                <a:lnTo>
                  <a:pt x="15811097" y="2619070"/>
                </a:lnTo>
                <a:lnTo>
                  <a:pt x="15775521" y="2595090"/>
                </a:lnTo>
                <a:lnTo>
                  <a:pt x="15731981" y="2586297"/>
                </a:lnTo>
                <a:close/>
              </a:path>
              <a:path w="16523335" h="9235440">
                <a:moveTo>
                  <a:pt x="15731981" y="2854028"/>
                </a:moveTo>
                <a:lnTo>
                  <a:pt x="15688432" y="2862817"/>
                </a:lnTo>
                <a:lnTo>
                  <a:pt x="15652888" y="2886788"/>
                </a:lnTo>
                <a:lnTo>
                  <a:pt x="15628933" y="2922347"/>
                </a:lnTo>
                <a:lnTo>
                  <a:pt x="15620152" y="2965898"/>
                </a:lnTo>
                <a:lnTo>
                  <a:pt x="15628933" y="3009453"/>
                </a:lnTo>
                <a:lnTo>
                  <a:pt x="15652888" y="3045019"/>
                </a:lnTo>
                <a:lnTo>
                  <a:pt x="15688432" y="3068998"/>
                </a:lnTo>
                <a:lnTo>
                  <a:pt x="15731981" y="3077790"/>
                </a:lnTo>
                <a:lnTo>
                  <a:pt x="15775521" y="3068998"/>
                </a:lnTo>
                <a:lnTo>
                  <a:pt x="15811097" y="3045019"/>
                </a:lnTo>
                <a:lnTo>
                  <a:pt x="15835092" y="3009453"/>
                </a:lnTo>
                <a:lnTo>
                  <a:pt x="15843894" y="2965898"/>
                </a:lnTo>
                <a:lnTo>
                  <a:pt x="15835092" y="2922347"/>
                </a:lnTo>
                <a:lnTo>
                  <a:pt x="15811097" y="2886788"/>
                </a:lnTo>
                <a:lnTo>
                  <a:pt x="15775521" y="2862817"/>
                </a:lnTo>
                <a:lnTo>
                  <a:pt x="15731981" y="2854028"/>
                </a:lnTo>
                <a:close/>
              </a:path>
              <a:path w="16523335" h="9235440">
                <a:moveTo>
                  <a:pt x="15731981" y="3121737"/>
                </a:moveTo>
                <a:lnTo>
                  <a:pt x="15688432" y="3130528"/>
                </a:lnTo>
                <a:lnTo>
                  <a:pt x="15652888" y="3154503"/>
                </a:lnTo>
                <a:lnTo>
                  <a:pt x="15628933" y="3190065"/>
                </a:lnTo>
                <a:lnTo>
                  <a:pt x="15620152" y="3233618"/>
                </a:lnTo>
                <a:lnTo>
                  <a:pt x="15628933" y="3277161"/>
                </a:lnTo>
                <a:lnTo>
                  <a:pt x="15652888" y="3312732"/>
                </a:lnTo>
                <a:lnTo>
                  <a:pt x="15688432" y="3336722"/>
                </a:lnTo>
                <a:lnTo>
                  <a:pt x="15731981" y="3345520"/>
                </a:lnTo>
                <a:lnTo>
                  <a:pt x="15775521" y="3336722"/>
                </a:lnTo>
                <a:lnTo>
                  <a:pt x="15811097" y="3312732"/>
                </a:lnTo>
                <a:lnTo>
                  <a:pt x="15835092" y="3277161"/>
                </a:lnTo>
                <a:lnTo>
                  <a:pt x="15843894" y="3233618"/>
                </a:lnTo>
                <a:lnTo>
                  <a:pt x="15835092" y="3190065"/>
                </a:lnTo>
                <a:lnTo>
                  <a:pt x="15811097" y="3154503"/>
                </a:lnTo>
                <a:lnTo>
                  <a:pt x="15775521" y="3130528"/>
                </a:lnTo>
                <a:lnTo>
                  <a:pt x="15731981" y="3121737"/>
                </a:lnTo>
                <a:close/>
              </a:path>
              <a:path w="16523335" h="9235440">
                <a:moveTo>
                  <a:pt x="15731981" y="3389446"/>
                </a:moveTo>
                <a:lnTo>
                  <a:pt x="15688432" y="3398240"/>
                </a:lnTo>
                <a:lnTo>
                  <a:pt x="15652888" y="3422222"/>
                </a:lnTo>
                <a:lnTo>
                  <a:pt x="15628933" y="3457792"/>
                </a:lnTo>
                <a:lnTo>
                  <a:pt x="15620152" y="3501348"/>
                </a:lnTo>
                <a:lnTo>
                  <a:pt x="15628933" y="3544899"/>
                </a:lnTo>
                <a:lnTo>
                  <a:pt x="15652888" y="3580458"/>
                </a:lnTo>
                <a:lnTo>
                  <a:pt x="15688432" y="3604430"/>
                </a:lnTo>
                <a:lnTo>
                  <a:pt x="15731981" y="3613219"/>
                </a:lnTo>
                <a:lnTo>
                  <a:pt x="15775521" y="3604430"/>
                </a:lnTo>
                <a:lnTo>
                  <a:pt x="15811097" y="3580458"/>
                </a:lnTo>
                <a:lnTo>
                  <a:pt x="15835092" y="3544899"/>
                </a:lnTo>
                <a:lnTo>
                  <a:pt x="15843894" y="3501348"/>
                </a:lnTo>
                <a:lnTo>
                  <a:pt x="15835092" y="3457792"/>
                </a:lnTo>
                <a:lnTo>
                  <a:pt x="15811097" y="3422222"/>
                </a:lnTo>
                <a:lnTo>
                  <a:pt x="15775521" y="3398240"/>
                </a:lnTo>
                <a:lnTo>
                  <a:pt x="15731981" y="3389446"/>
                </a:lnTo>
                <a:close/>
              </a:path>
              <a:path w="16523335" h="9235440">
                <a:moveTo>
                  <a:pt x="15731981" y="2318578"/>
                </a:moveTo>
                <a:lnTo>
                  <a:pt x="15688432" y="2327370"/>
                </a:lnTo>
                <a:lnTo>
                  <a:pt x="15652888" y="2351349"/>
                </a:lnTo>
                <a:lnTo>
                  <a:pt x="15628933" y="2386915"/>
                </a:lnTo>
                <a:lnTo>
                  <a:pt x="15620152" y="2430470"/>
                </a:lnTo>
                <a:lnTo>
                  <a:pt x="15628933" y="2474021"/>
                </a:lnTo>
                <a:lnTo>
                  <a:pt x="15652888" y="2509580"/>
                </a:lnTo>
                <a:lnTo>
                  <a:pt x="15688432" y="2533551"/>
                </a:lnTo>
                <a:lnTo>
                  <a:pt x="15731981" y="2542341"/>
                </a:lnTo>
                <a:lnTo>
                  <a:pt x="15775521" y="2533551"/>
                </a:lnTo>
                <a:lnTo>
                  <a:pt x="15811097" y="2509580"/>
                </a:lnTo>
                <a:lnTo>
                  <a:pt x="15835092" y="2474021"/>
                </a:lnTo>
                <a:lnTo>
                  <a:pt x="15843894" y="2430470"/>
                </a:lnTo>
                <a:lnTo>
                  <a:pt x="15835092" y="2386915"/>
                </a:lnTo>
                <a:lnTo>
                  <a:pt x="15811097" y="2351349"/>
                </a:lnTo>
                <a:lnTo>
                  <a:pt x="15775521" y="2327370"/>
                </a:lnTo>
                <a:lnTo>
                  <a:pt x="15731981" y="2318578"/>
                </a:lnTo>
                <a:close/>
              </a:path>
              <a:path w="16523335" h="9235440">
                <a:moveTo>
                  <a:pt x="15731981" y="2050869"/>
                </a:moveTo>
                <a:lnTo>
                  <a:pt x="15688432" y="2059660"/>
                </a:lnTo>
                <a:lnTo>
                  <a:pt x="15652888" y="2083635"/>
                </a:lnTo>
                <a:lnTo>
                  <a:pt x="15628933" y="2119197"/>
                </a:lnTo>
                <a:lnTo>
                  <a:pt x="15620152" y="2162750"/>
                </a:lnTo>
                <a:lnTo>
                  <a:pt x="15628933" y="2206284"/>
                </a:lnTo>
                <a:lnTo>
                  <a:pt x="15652888" y="2241845"/>
                </a:lnTo>
                <a:lnTo>
                  <a:pt x="15688432" y="2265826"/>
                </a:lnTo>
                <a:lnTo>
                  <a:pt x="15731981" y="2274621"/>
                </a:lnTo>
                <a:lnTo>
                  <a:pt x="15775521" y="2265826"/>
                </a:lnTo>
                <a:lnTo>
                  <a:pt x="15811097" y="2241845"/>
                </a:lnTo>
                <a:lnTo>
                  <a:pt x="15835092" y="2206284"/>
                </a:lnTo>
                <a:lnTo>
                  <a:pt x="15843894" y="2162750"/>
                </a:lnTo>
                <a:lnTo>
                  <a:pt x="15835092" y="2119197"/>
                </a:lnTo>
                <a:lnTo>
                  <a:pt x="15811097" y="2083635"/>
                </a:lnTo>
                <a:lnTo>
                  <a:pt x="15775521" y="2059660"/>
                </a:lnTo>
                <a:lnTo>
                  <a:pt x="15731981" y="2050869"/>
                </a:lnTo>
                <a:close/>
              </a:path>
              <a:path w="16523335" h="9235440">
                <a:moveTo>
                  <a:pt x="15731981" y="5798933"/>
                </a:moveTo>
                <a:lnTo>
                  <a:pt x="15688432" y="5807723"/>
                </a:lnTo>
                <a:lnTo>
                  <a:pt x="15652888" y="5831697"/>
                </a:lnTo>
                <a:lnTo>
                  <a:pt x="15628933" y="5867257"/>
                </a:lnTo>
                <a:lnTo>
                  <a:pt x="15620152" y="5910804"/>
                </a:lnTo>
                <a:lnTo>
                  <a:pt x="15628933" y="5954345"/>
                </a:lnTo>
                <a:lnTo>
                  <a:pt x="15652888" y="5989912"/>
                </a:lnTo>
                <a:lnTo>
                  <a:pt x="15688432" y="6013898"/>
                </a:lnTo>
                <a:lnTo>
                  <a:pt x="15731981" y="6022695"/>
                </a:lnTo>
                <a:lnTo>
                  <a:pt x="15775521" y="6013898"/>
                </a:lnTo>
                <a:lnTo>
                  <a:pt x="15811097" y="5989912"/>
                </a:lnTo>
                <a:lnTo>
                  <a:pt x="15835092" y="5954345"/>
                </a:lnTo>
                <a:lnTo>
                  <a:pt x="15843894" y="5910804"/>
                </a:lnTo>
                <a:lnTo>
                  <a:pt x="15835092" y="5867257"/>
                </a:lnTo>
                <a:lnTo>
                  <a:pt x="15811097" y="5831697"/>
                </a:lnTo>
                <a:lnTo>
                  <a:pt x="15775521" y="5807723"/>
                </a:lnTo>
                <a:lnTo>
                  <a:pt x="15731981" y="5798933"/>
                </a:lnTo>
                <a:close/>
              </a:path>
              <a:path w="16523335" h="9235440">
                <a:moveTo>
                  <a:pt x="15731981" y="6066642"/>
                </a:moveTo>
                <a:lnTo>
                  <a:pt x="15688432" y="6075433"/>
                </a:lnTo>
                <a:lnTo>
                  <a:pt x="15652888" y="6099406"/>
                </a:lnTo>
                <a:lnTo>
                  <a:pt x="15628933" y="6134966"/>
                </a:lnTo>
                <a:lnTo>
                  <a:pt x="15620152" y="6178513"/>
                </a:lnTo>
                <a:lnTo>
                  <a:pt x="15628933" y="6222077"/>
                </a:lnTo>
                <a:lnTo>
                  <a:pt x="15652888" y="6257653"/>
                </a:lnTo>
                <a:lnTo>
                  <a:pt x="15688432" y="6281640"/>
                </a:lnTo>
                <a:lnTo>
                  <a:pt x="15731981" y="6290436"/>
                </a:lnTo>
                <a:lnTo>
                  <a:pt x="15775521" y="6281640"/>
                </a:lnTo>
                <a:lnTo>
                  <a:pt x="15811097" y="6257653"/>
                </a:lnTo>
                <a:lnTo>
                  <a:pt x="15835092" y="6222077"/>
                </a:lnTo>
                <a:lnTo>
                  <a:pt x="15843894" y="6178513"/>
                </a:lnTo>
                <a:lnTo>
                  <a:pt x="15835092" y="6134966"/>
                </a:lnTo>
                <a:lnTo>
                  <a:pt x="15811097" y="6099406"/>
                </a:lnTo>
                <a:lnTo>
                  <a:pt x="15775521" y="6075433"/>
                </a:lnTo>
                <a:lnTo>
                  <a:pt x="15731981" y="6066642"/>
                </a:lnTo>
                <a:close/>
              </a:path>
              <a:path w="16523335" h="9235440">
                <a:moveTo>
                  <a:pt x="15731981" y="6334382"/>
                </a:moveTo>
                <a:lnTo>
                  <a:pt x="15688432" y="6343178"/>
                </a:lnTo>
                <a:lnTo>
                  <a:pt x="15652888" y="6367165"/>
                </a:lnTo>
                <a:lnTo>
                  <a:pt x="15628933" y="6402742"/>
                </a:lnTo>
                <a:lnTo>
                  <a:pt x="15620152" y="6446306"/>
                </a:lnTo>
                <a:lnTo>
                  <a:pt x="15628933" y="6489813"/>
                </a:lnTo>
                <a:lnTo>
                  <a:pt x="15652888" y="6525358"/>
                </a:lnTo>
                <a:lnTo>
                  <a:pt x="15688432" y="6549331"/>
                </a:lnTo>
                <a:lnTo>
                  <a:pt x="15731981" y="6558124"/>
                </a:lnTo>
                <a:lnTo>
                  <a:pt x="15775521" y="6549331"/>
                </a:lnTo>
                <a:lnTo>
                  <a:pt x="15811097" y="6525358"/>
                </a:lnTo>
                <a:lnTo>
                  <a:pt x="15835092" y="6489813"/>
                </a:lnTo>
                <a:lnTo>
                  <a:pt x="15843894" y="6446306"/>
                </a:lnTo>
                <a:lnTo>
                  <a:pt x="15835092" y="6402742"/>
                </a:lnTo>
                <a:lnTo>
                  <a:pt x="15811097" y="6367165"/>
                </a:lnTo>
                <a:lnTo>
                  <a:pt x="15775521" y="6343178"/>
                </a:lnTo>
                <a:lnTo>
                  <a:pt x="15731981" y="6334382"/>
                </a:lnTo>
                <a:close/>
              </a:path>
              <a:path w="16523335" h="9235440">
                <a:moveTo>
                  <a:pt x="15731981" y="6602112"/>
                </a:moveTo>
                <a:lnTo>
                  <a:pt x="15688432" y="6610897"/>
                </a:lnTo>
                <a:lnTo>
                  <a:pt x="15652888" y="6634856"/>
                </a:lnTo>
                <a:lnTo>
                  <a:pt x="15628933" y="6670401"/>
                </a:lnTo>
                <a:lnTo>
                  <a:pt x="15620152" y="6713941"/>
                </a:lnTo>
                <a:lnTo>
                  <a:pt x="15628933" y="6757505"/>
                </a:lnTo>
                <a:lnTo>
                  <a:pt x="15652888" y="6793082"/>
                </a:lnTo>
                <a:lnTo>
                  <a:pt x="15688432" y="6817069"/>
                </a:lnTo>
                <a:lnTo>
                  <a:pt x="15731981" y="6825865"/>
                </a:lnTo>
                <a:lnTo>
                  <a:pt x="15775521" y="6817069"/>
                </a:lnTo>
                <a:lnTo>
                  <a:pt x="15811097" y="6793082"/>
                </a:lnTo>
                <a:lnTo>
                  <a:pt x="15835092" y="6757505"/>
                </a:lnTo>
                <a:lnTo>
                  <a:pt x="15843894" y="6713941"/>
                </a:lnTo>
                <a:lnTo>
                  <a:pt x="15835092" y="6670401"/>
                </a:lnTo>
                <a:lnTo>
                  <a:pt x="15811097" y="6634856"/>
                </a:lnTo>
                <a:lnTo>
                  <a:pt x="15775521" y="6610897"/>
                </a:lnTo>
                <a:lnTo>
                  <a:pt x="15731981" y="6602112"/>
                </a:lnTo>
                <a:close/>
              </a:path>
              <a:path w="16523335" h="9235440">
                <a:moveTo>
                  <a:pt x="15731981" y="7405229"/>
                </a:moveTo>
                <a:lnTo>
                  <a:pt x="15688432" y="7414026"/>
                </a:lnTo>
                <a:lnTo>
                  <a:pt x="15652888" y="7438015"/>
                </a:lnTo>
                <a:lnTo>
                  <a:pt x="15628933" y="7473597"/>
                </a:lnTo>
                <a:lnTo>
                  <a:pt x="15620152" y="7517173"/>
                </a:lnTo>
                <a:lnTo>
                  <a:pt x="15628933" y="7560674"/>
                </a:lnTo>
                <a:lnTo>
                  <a:pt x="15652888" y="7596223"/>
                </a:lnTo>
                <a:lnTo>
                  <a:pt x="15688432" y="7620205"/>
                </a:lnTo>
                <a:lnTo>
                  <a:pt x="15731981" y="7629003"/>
                </a:lnTo>
                <a:lnTo>
                  <a:pt x="15775521" y="7620205"/>
                </a:lnTo>
                <a:lnTo>
                  <a:pt x="15811097" y="7596223"/>
                </a:lnTo>
                <a:lnTo>
                  <a:pt x="15835092" y="7560674"/>
                </a:lnTo>
                <a:lnTo>
                  <a:pt x="15843894" y="7517173"/>
                </a:lnTo>
                <a:lnTo>
                  <a:pt x="15835092" y="7473597"/>
                </a:lnTo>
                <a:lnTo>
                  <a:pt x="15811097" y="7438015"/>
                </a:lnTo>
                <a:lnTo>
                  <a:pt x="15775521" y="7414026"/>
                </a:lnTo>
                <a:lnTo>
                  <a:pt x="15731981" y="7405229"/>
                </a:lnTo>
                <a:close/>
              </a:path>
              <a:path w="16523335" h="9235440">
                <a:moveTo>
                  <a:pt x="15731981" y="7672991"/>
                </a:moveTo>
                <a:lnTo>
                  <a:pt x="15688432" y="7681775"/>
                </a:lnTo>
                <a:lnTo>
                  <a:pt x="15652888" y="7705737"/>
                </a:lnTo>
                <a:lnTo>
                  <a:pt x="15628933" y="7741288"/>
                </a:lnTo>
                <a:lnTo>
                  <a:pt x="15620152" y="7784841"/>
                </a:lnTo>
                <a:lnTo>
                  <a:pt x="15628933" y="7828394"/>
                </a:lnTo>
                <a:lnTo>
                  <a:pt x="15652888" y="7863968"/>
                </a:lnTo>
                <a:lnTo>
                  <a:pt x="15688432" y="7887956"/>
                </a:lnTo>
                <a:lnTo>
                  <a:pt x="15731981" y="7896754"/>
                </a:lnTo>
                <a:lnTo>
                  <a:pt x="15775521" y="7887956"/>
                </a:lnTo>
                <a:lnTo>
                  <a:pt x="15811097" y="7863968"/>
                </a:lnTo>
                <a:lnTo>
                  <a:pt x="15835092" y="7828394"/>
                </a:lnTo>
                <a:lnTo>
                  <a:pt x="15843894" y="7784841"/>
                </a:lnTo>
                <a:lnTo>
                  <a:pt x="15835092" y="7741288"/>
                </a:lnTo>
                <a:lnTo>
                  <a:pt x="15811097" y="7705737"/>
                </a:lnTo>
                <a:lnTo>
                  <a:pt x="15775521" y="7681775"/>
                </a:lnTo>
                <a:lnTo>
                  <a:pt x="15731981" y="7672991"/>
                </a:lnTo>
                <a:close/>
              </a:path>
              <a:path w="16523335" h="9235440">
                <a:moveTo>
                  <a:pt x="15731981" y="7137541"/>
                </a:moveTo>
                <a:lnTo>
                  <a:pt x="15688432" y="7146329"/>
                </a:lnTo>
                <a:lnTo>
                  <a:pt x="15652888" y="7170295"/>
                </a:lnTo>
                <a:lnTo>
                  <a:pt x="15628933" y="7205847"/>
                </a:lnTo>
                <a:lnTo>
                  <a:pt x="15620152" y="7249391"/>
                </a:lnTo>
                <a:lnTo>
                  <a:pt x="15628933" y="7292955"/>
                </a:lnTo>
                <a:lnTo>
                  <a:pt x="15652888" y="7328531"/>
                </a:lnTo>
                <a:lnTo>
                  <a:pt x="15688432" y="7352518"/>
                </a:lnTo>
                <a:lnTo>
                  <a:pt x="15731981" y="7361314"/>
                </a:lnTo>
                <a:lnTo>
                  <a:pt x="15775521" y="7352518"/>
                </a:lnTo>
                <a:lnTo>
                  <a:pt x="15811097" y="7328531"/>
                </a:lnTo>
                <a:lnTo>
                  <a:pt x="15835092" y="7292955"/>
                </a:lnTo>
                <a:lnTo>
                  <a:pt x="15843894" y="7249391"/>
                </a:lnTo>
                <a:lnTo>
                  <a:pt x="15835092" y="7205847"/>
                </a:lnTo>
                <a:lnTo>
                  <a:pt x="15811097" y="7170295"/>
                </a:lnTo>
                <a:lnTo>
                  <a:pt x="15775521" y="7146329"/>
                </a:lnTo>
                <a:lnTo>
                  <a:pt x="15731981" y="7137541"/>
                </a:lnTo>
                <a:close/>
              </a:path>
              <a:path w="16523335" h="9235440">
                <a:moveTo>
                  <a:pt x="15731981" y="6869780"/>
                </a:moveTo>
                <a:lnTo>
                  <a:pt x="15688432" y="6878579"/>
                </a:lnTo>
                <a:lnTo>
                  <a:pt x="15652888" y="6902573"/>
                </a:lnTo>
                <a:lnTo>
                  <a:pt x="15628933" y="6938157"/>
                </a:lnTo>
                <a:lnTo>
                  <a:pt x="15620152" y="6981724"/>
                </a:lnTo>
                <a:lnTo>
                  <a:pt x="15628933" y="7025264"/>
                </a:lnTo>
                <a:lnTo>
                  <a:pt x="15652888" y="7060809"/>
                </a:lnTo>
                <a:lnTo>
                  <a:pt x="15688432" y="7084769"/>
                </a:lnTo>
                <a:lnTo>
                  <a:pt x="15731981" y="7093553"/>
                </a:lnTo>
                <a:lnTo>
                  <a:pt x="15775521" y="7084769"/>
                </a:lnTo>
                <a:lnTo>
                  <a:pt x="15811097" y="7060809"/>
                </a:lnTo>
                <a:lnTo>
                  <a:pt x="15835092" y="7025264"/>
                </a:lnTo>
                <a:lnTo>
                  <a:pt x="15843894" y="6981724"/>
                </a:lnTo>
                <a:lnTo>
                  <a:pt x="15835092" y="6938157"/>
                </a:lnTo>
                <a:lnTo>
                  <a:pt x="15811097" y="6902573"/>
                </a:lnTo>
                <a:lnTo>
                  <a:pt x="15775521" y="6878579"/>
                </a:lnTo>
                <a:lnTo>
                  <a:pt x="15731981" y="6869780"/>
                </a:lnTo>
                <a:close/>
              </a:path>
              <a:path w="16523335" h="9235440">
                <a:moveTo>
                  <a:pt x="16001313" y="176790"/>
                </a:moveTo>
                <a:lnTo>
                  <a:pt x="15957743" y="185586"/>
                </a:lnTo>
                <a:lnTo>
                  <a:pt x="15922152" y="209571"/>
                </a:lnTo>
                <a:lnTo>
                  <a:pt x="15898151" y="245145"/>
                </a:lnTo>
                <a:lnTo>
                  <a:pt x="15889348" y="288702"/>
                </a:lnTo>
                <a:lnTo>
                  <a:pt x="15898151" y="332221"/>
                </a:lnTo>
                <a:lnTo>
                  <a:pt x="15922152" y="367780"/>
                </a:lnTo>
                <a:lnTo>
                  <a:pt x="15957743" y="391765"/>
                </a:lnTo>
                <a:lnTo>
                  <a:pt x="16001313" y="400563"/>
                </a:lnTo>
                <a:lnTo>
                  <a:pt x="16044805" y="391765"/>
                </a:lnTo>
                <a:lnTo>
                  <a:pt x="16080355" y="367780"/>
                </a:lnTo>
                <a:lnTo>
                  <a:pt x="16104342" y="332221"/>
                </a:lnTo>
                <a:lnTo>
                  <a:pt x="16113142" y="288702"/>
                </a:lnTo>
                <a:lnTo>
                  <a:pt x="16104342" y="245145"/>
                </a:lnTo>
                <a:lnTo>
                  <a:pt x="16080355" y="209571"/>
                </a:lnTo>
                <a:lnTo>
                  <a:pt x="16044805" y="185586"/>
                </a:lnTo>
                <a:lnTo>
                  <a:pt x="16001313" y="176790"/>
                </a:lnTo>
                <a:close/>
              </a:path>
              <a:path w="16523335" h="9235440">
                <a:moveTo>
                  <a:pt x="16001313" y="712218"/>
                </a:moveTo>
                <a:lnTo>
                  <a:pt x="15957743" y="721018"/>
                </a:lnTo>
                <a:lnTo>
                  <a:pt x="15922152" y="745011"/>
                </a:lnTo>
                <a:lnTo>
                  <a:pt x="15898151" y="780591"/>
                </a:lnTo>
                <a:lnTo>
                  <a:pt x="15889348" y="824152"/>
                </a:lnTo>
                <a:lnTo>
                  <a:pt x="15898151" y="867681"/>
                </a:lnTo>
                <a:lnTo>
                  <a:pt x="15922152" y="903231"/>
                </a:lnTo>
                <a:lnTo>
                  <a:pt x="15957743" y="927201"/>
                </a:lnTo>
                <a:lnTo>
                  <a:pt x="16001313" y="935992"/>
                </a:lnTo>
                <a:lnTo>
                  <a:pt x="16044805" y="927201"/>
                </a:lnTo>
                <a:lnTo>
                  <a:pt x="16080355" y="903231"/>
                </a:lnTo>
                <a:lnTo>
                  <a:pt x="16104342" y="867681"/>
                </a:lnTo>
                <a:lnTo>
                  <a:pt x="16113142" y="824152"/>
                </a:lnTo>
                <a:lnTo>
                  <a:pt x="16104342" y="780591"/>
                </a:lnTo>
                <a:lnTo>
                  <a:pt x="16080355" y="745011"/>
                </a:lnTo>
                <a:lnTo>
                  <a:pt x="16044805" y="721018"/>
                </a:lnTo>
                <a:lnTo>
                  <a:pt x="16001313" y="712218"/>
                </a:lnTo>
                <a:close/>
              </a:path>
              <a:path w="16523335" h="9235440">
                <a:moveTo>
                  <a:pt x="16001313" y="979980"/>
                </a:moveTo>
                <a:lnTo>
                  <a:pt x="15957743" y="988766"/>
                </a:lnTo>
                <a:lnTo>
                  <a:pt x="15922152" y="1012731"/>
                </a:lnTo>
                <a:lnTo>
                  <a:pt x="15898151" y="1048286"/>
                </a:lnTo>
                <a:lnTo>
                  <a:pt x="15889348" y="1091840"/>
                </a:lnTo>
                <a:lnTo>
                  <a:pt x="15898151" y="1135394"/>
                </a:lnTo>
                <a:lnTo>
                  <a:pt x="15922152" y="1170968"/>
                </a:lnTo>
                <a:lnTo>
                  <a:pt x="15957743" y="1194956"/>
                </a:lnTo>
                <a:lnTo>
                  <a:pt x="16001313" y="1203753"/>
                </a:lnTo>
                <a:lnTo>
                  <a:pt x="16044805" y="1194956"/>
                </a:lnTo>
                <a:lnTo>
                  <a:pt x="16080355" y="1170968"/>
                </a:lnTo>
                <a:lnTo>
                  <a:pt x="16104342" y="1135394"/>
                </a:lnTo>
                <a:lnTo>
                  <a:pt x="16113142" y="1091840"/>
                </a:lnTo>
                <a:lnTo>
                  <a:pt x="16104342" y="1048286"/>
                </a:lnTo>
                <a:lnTo>
                  <a:pt x="16080355" y="1012731"/>
                </a:lnTo>
                <a:lnTo>
                  <a:pt x="16044805" y="988766"/>
                </a:lnTo>
                <a:lnTo>
                  <a:pt x="16001313" y="979980"/>
                </a:lnTo>
                <a:close/>
              </a:path>
              <a:path w="16523335" h="9235440">
                <a:moveTo>
                  <a:pt x="16001313" y="1247668"/>
                </a:moveTo>
                <a:lnTo>
                  <a:pt x="15957743" y="1256467"/>
                </a:lnTo>
                <a:lnTo>
                  <a:pt x="15922152" y="1280459"/>
                </a:lnTo>
                <a:lnTo>
                  <a:pt x="15898151" y="1316036"/>
                </a:lnTo>
                <a:lnTo>
                  <a:pt x="15889348" y="1359591"/>
                </a:lnTo>
                <a:lnTo>
                  <a:pt x="15898151" y="1403138"/>
                </a:lnTo>
                <a:lnTo>
                  <a:pt x="15922152" y="1438686"/>
                </a:lnTo>
                <a:lnTo>
                  <a:pt x="15957743" y="1462646"/>
                </a:lnTo>
                <a:lnTo>
                  <a:pt x="16001313" y="1471431"/>
                </a:lnTo>
                <a:lnTo>
                  <a:pt x="16044805" y="1462646"/>
                </a:lnTo>
                <a:lnTo>
                  <a:pt x="16080355" y="1438686"/>
                </a:lnTo>
                <a:lnTo>
                  <a:pt x="16104342" y="1403138"/>
                </a:lnTo>
                <a:lnTo>
                  <a:pt x="16113142" y="1359591"/>
                </a:lnTo>
                <a:lnTo>
                  <a:pt x="16104342" y="1316036"/>
                </a:lnTo>
                <a:lnTo>
                  <a:pt x="16080355" y="1280459"/>
                </a:lnTo>
                <a:lnTo>
                  <a:pt x="16044805" y="1256467"/>
                </a:lnTo>
                <a:lnTo>
                  <a:pt x="16001313" y="1247668"/>
                </a:lnTo>
                <a:close/>
              </a:path>
              <a:path w="16523335" h="9235440">
                <a:moveTo>
                  <a:pt x="16001313" y="1515430"/>
                </a:moveTo>
                <a:lnTo>
                  <a:pt x="15957743" y="1524214"/>
                </a:lnTo>
                <a:lnTo>
                  <a:pt x="15922152" y="1548173"/>
                </a:lnTo>
                <a:lnTo>
                  <a:pt x="15898151" y="1583718"/>
                </a:lnTo>
                <a:lnTo>
                  <a:pt x="15889348" y="1627259"/>
                </a:lnTo>
                <a:lnTo>
                  <a:pt x="15898151" y="1670826"/>
                </a:lnTo>
                <a:lnTo>
                  <a:pt x="15922152" y="1706409"/>
                </a:lnTo>
                <a:lnTo>
                  <a:pt x="15957743" y="1730404"/>
                </a:lnTo>
                <a:lnTo>
                  <a:pt x="16001313" y="1739203"/>
                </a:lnTo>
                <a:lnTo>
                  <a:pt x="16044805" y="1730404"/>
                </a:lnTo>
                <a:lnTo>
                  <a:pt x="16080355" y="1706409"/>
                </a:lnTo>
                <a:lnTo>
                  <a:pt x="16104342" y="1670826"/>
                </a:lnTo>
                <a:lnTo>
                  <a:pt x="16113142" y="1627259"/>
                </a:lnTo>
                <a:lnTo>
                  <a:pt x="16104342" y="1583718"/>
                </a:lnTo>
                <a:lnTo>
                  <a:pt x="16080355" y="1548173"/>
                </a:lnTo>
                <a:lnTo>
                  <a:pt x="16044805" y="1524214"/>
                </a:lnTo>
                <a:lnTo>
                  <a:pt x="16001313" y="1515430"/>
                </a:lnTo>
                <a:close/>
              </a:path>
              <a:path w="16523335" h="9235440">
                <a:moveTo>
                  <a:pt x="16001313" y="1783149"/>
                </a:moveTo>
                <a:lnTo>
                  <a:pt x="15957743" y="1791938"/>
                </a:lnTo>
                <a:lnTo>
                  <a:pt x="15922152" y="1815910"/>
                </a:lnTo>
                <a:lnTo>
                  <a:pt x="15898151" y="1851469"/>
                </a:lnTo>
                <a:lnTo>
                  <a:pt x="15889348" y="1895020"/>
                </a:lnTo>
                <a:lnTo>
                  <a:pt x="15898151" y="1938576"/>
                </a:lnTo>
                <a:lnTo>
                  <a:pt x="15922152" y="1974146"/>
                </a:lnTo>
                <a:lnTo>
                  <a:pt x="15957743" y="1998128"/>
                </a:lnTo>
                <a:lnTo>
                  <a:pt x="16001313" y="2006922"/>
                </a:lnTo>
                <a:lnTo>
                  <a:pt x="16044805" y="1998128"/>
                </a:lnTo>
                <a:lnTo>
                  <a:pt x="16080355" y="1974146"/>
                </a:lnTo>
                <a:lnTo>
                  <a:pt x="16104342" y="1938576"/>
                </a:lnTo>
                <a:lnTo>
                  <a:pt x="16113142" y="1895020"/>
                </a:lnTo>
                <a:lnTo>
                  <a:pt x="16104342" y="1851469"/>
                </a:lnTo>
                <a:lnTo>
                  <a:pt x="16080355" y="1815910"/>
                </a:lnTo>
                <a:lnTo>
                  <a:pt x="16044805" y="1791938"/>
                </a:lnTo>
                <a:lnTo>
                  <a:pt x="16001313" y="1783149"/>
                </a:lnTo>
                <a:close/>
              </a:path>
              <a:path w="16523335" h="9235440">
                <a:moveTo>
                  <a:pt x="16001313" y="2854028"/>
                </a:moveTo>
                <a:lnTo>
                  <a:pt x="15957743" y="2862817"/>
                </a:lnTo>
                <a:lnTo>
                  <a:pt x="15922152" y="2886788"/>
                </a:lnTo>
                <a:lnTo>
                  <a:pt x="15898151" y="2922347"/>
                </a:lnTo>
                <a:lnTo>
                  <a:pt x="15889348" y="2965898"/>
                </a:lnTo>
                <a:lnTo>
                  <a:pt x="15898151" y="3009453"/>
                </a:lnTo>
                <a:lnTo>
                  <a:pt x="15922152" y="3045019"/>
                </a:lnTo>
                <a:lnTo>
                  <a:pt x="15957743" y="3068998"/>
                </a:lnTo>
                <a:lnTo>
                  <a:pt x="16001313" y="3077790"/>
                </a:lnTo>
                <a:lnTo>
                  <a:pt x="16044805" y="3068998"/>
                </a:lnTo>
                <a:lnTo>
                  <a:pt x="16080355" y="3045019"/>
                </a:lnTo>
                <a:lnTo>
                  <a:pt x="16104342" y="3009453"/>
                </a:lnTo>
                <a:lnTo>
                  <a:pt x="16113142" y="2965898"/>
                </a:lnTo>
                <a:lnTo>
                  <a:pt x="16104342" y="2922347"/>
                </a:lnTo>
                <a:lnTo>
                  <a:pt x="16080355" y="2886788"/>
                </a:lnTo>
                <a:lnTo>
                  <a:pt x="16044805" y="2862817"/>
                </a:lnTo>
                <a:lnTo>
                  <a:pt x="16001313" y="2854028"/>
                </a:lnTo>
                <a:close/>
              </a:path>
              <a:path w="16523335" h="9235440">
                <a:moveTo>
                  <a:pt x="16001313" y="5798933"/>
                </a:moveTo>
                <a:lnTo>
                  <a:pt x="15957743" y="5807723"/>
                </a:lnTo>
                <a:lnTo>
                  <a:pt x="15922152" y="5831697"/>
                </a:lnTo>
                <a:lnTo>
                  <a:pt x="15898151" y="5867257"/>
                </a:lnTo>
                <a:lnTo>
                  <a:pt x="15889348" y="5910804"/>
                </a:lnTo>
                <a:lnTo>
                  <a:pt x="15898151" y="5954345"/>
                </a:lnTo>
                <a:lnTo>
                  <a:pt x="15922152" y="5989912"/>
                </a:lnTo>
                <a:lnTo>
                  <a:pt x="15957743" y="6013898"/>
                </a:lnTo>
                <a:lnTo>
                  <a:pt x="16001313" y="6022695"/>
                </a:lnTo>
                <a:lnTo>
                  <a:pt x="16044805" y="6013898"/>
                </a:lnTo>
                <a:lnTo>
                  <a:pt x="16080355" y="5989912"/>
                </a:lnTo>
                <a:lnTo>
                  <a:pt x="16104342" y="5954345"/>
                </a:lnTo>
                <a:lnTo>
                  <a:pt x="16113142" y="5910804"/>
                </a:lnTo>
                <a:lnTo>
                  <a:pt x="16104342" y="5867257"/>
                </a:lnTo>
                <a:lnTo>
                  <a:pt x="16080355" y="5831697"/>
                </a:lnTo>
                <a:lnTo>
                  <a:pt x="16044805" y="5807723"/>
                </a:lnTo>
                <a:lnTo>
                  <a:pt x="16001313" y="5798933"/>
                </a:lnTo>
                <a:close/>
              </a:path>
              <a:path w="16523335" h="9235440">
                <a:moveTo>
                  <a:pt x="16001313" y="6066642"/>
                </a:moveTo>
                <a:lnTo>
                  <a:pt x="15957743" y="6075433"/>
                </a:lnTo>
                <a:lnTo>
                  <a:pt x="15922152" y="6099406"/>
                </a:lnTo>
                <a:lnTo>
                  <a:pt x="15898151" y="6134966"/>
                </a:lnTo>
                <a:lnTo>
                  <a:pt x="15889348" y="6178513"/>
                </a:lnTo>
                <a:lnTo>
                  <a:pt x="15898151" y="6222077"/>
                </a:lnTo>
                <a:lnTo>
                  <a:pt x="15922152" y="6257653"/>
                </a:lnTo>
                <a:lnTo>
                  <a:pt x="15957743" y="6281640"/>
                </a:lnTo>
                <a:lnTo>
                  <a:pt x="16001313" y="6290436"/>
                </a:lnTo>
                <a:lnTo>
                  <a:pt x="16044805" y="6281640"/>
                </a:lnTo>
                <a:lnTo>
                  <a:pt x="16080355" y="6257653"/>
                </a:lnTo>
                <a:lnTo>
                  <a:pt x="16104342" y="6222077"/>
                </a:lnTo>
                <a:lnTo>
                  <a:pt x="16113142" y="6178513"/>
                </a:lnTo>
                <a:lnTo>
                  <a:pt x="16104342" y="6134966"/>
                </a:lnTo>
                <a:lnTo>
                  <a:pt x="16080355" y="6099406"/>
                </a:lnTo>
                <a:lnTo>
                  <a:pt x="16044805" y="6075433"/>
                </a:lnTo>
                <a:lnTo>
                  <a:pt x="16001313" y="6066642"/>
                </a:lnTo>
                <a:close/>
              </a:path>
              <a:path w="16523335" h="9235440">
                <a:moveTo>
                  <a:pt x="16001313" y="6602112"/>
                </a:moveTo>
                <a:lnTo>
                  <a:pt x="15957743" y="6610897"/>
                </a:lnTo>
                <a:lnTo>
                  <a:pt x="15922152" y="6634856"/>
                </a:lnTo>
                <a:lnTo>
                  <a:pt x="15898151" y="6670401"/>
                </a:lnTo>
                <a:lnTo>
                  <a:pt x="15889348" y="6713941"/>
                </a:lnTo>
                <a:lnTo>
                  <a:pt x="15898151" y="6757505"/>
                </a:lnTo>
                <a:lnTo>
                  <a:pt x="15922152" y="6793082"/>
                </a:lnTo>
                <a:lnTo>
                  <a:pt x="15957743" y="6817069"/>
                </a:lnTo>
                <a:lnTo>
                  <a:pt x="16001313" y="6825865"/>
                </a:lnTo>
                <a:lnTo>
                  <a:pt x="16044805" y="6817069"/>
                </a:lnTo>
                <a:lnTo>
                  <a:pt x="16080355" y="6793082"/>
                </a:lnTo>
                <a:lnTo>
                  <a:pt x="16104342" y="6757505"/>
                </a:lnTo>
                <a:lnTo>
                  <a:pt x="16113142" y="6713941"/>
                </a:lnTo>
                <a:lnTo>
                  <a:pt x="16104342" y="6670401"/>
                </a:lnTo>
                <a:lnTo>
                  <a:pt x="16080355" y="6634856"/>
                </a:lnTo>
                <a:lnTo>
                  <a:pt x="16044805" y="6610897"/>
                </a:lnTo>
                <a:lnTo>
                  <a:pt x="16001313" y="6602112"/>
                </a:lnTo>
                <a:close/>
              </a:path>
              <a:path w="16523335" h="9235440">
                <a:moveTo>
                  <a:pt x="16001313" y="7405229"/>
                </a:moveTo>
                <a:lnTo>
                  <a:pt x="15957743" y="7414026"/>
                </a:lnTo>
                <a:lnTo>
                  <a:pt x="15922152" y="7438015"/>
                </a:lnTo>
                <a:lnTo>
                  <a:pt x="15898151" y="7473597"/>
                </a:lnTo>
                <a:lnTo>
                  <a:pt x="15889348" y="7517173"/>
                </a:lnTo>
                <a:lnTo>
                  <a:pt x="15898151" y="7560674"/>
                </a:lnTo>
                <a:lnTo>
                  <a:pt x="15922152" y="7596223"/>
                </a:lnTo>
                <a:lnTo>
                  <a:pt x="15957743" y="7620205"/>
                </a:lnTo>
                <a:lnTo>
                  <a:pt x="16001313" y="7629003"/>
                </a:lnTo>
                <a:lnTo>
                  <a:pt x="16044805" y="7620205"/>
                </a:lnTo>
                <a:lnTo>
                  <a:pt x="16080355" y="7596223"/>
                </a:lnTo>
                <a:lnTo>
                  <a:pt x="16104342" y="7560674"/>
                </a:lnTo>
                <a:lnTo>
                  <a:pt x="16113142" y="7517173"/>
                </a:lnTo>
                <a:lnTo>
                  <a:pt x="16104342" y="7473597"/>
                </a:lnTo>
                <a:lnTo>
                  <a:pt x="16080355" y="7438015"/>
                </a:lnTo>
                <a:lnTo>
                  <a:pt x="16044805" y="7414026"/>
                </a:lnTo>
                <a:lnTo>
                  <a:pt x="16001313" y="7405229"/>
                </a:lnTo>
                <a:close/>
              </a:path>
              <a:path w="16523335" h="9235440">
                <a:moveTo>
                  <a:pt x="16001313" y="7672991"/>
                </a:moveTo>
                <a:lnTo>
                  <a:pt x="15957743" y="7681775"/>
                </a:lnTo>
                <a:lnTo>
                  <a:pt x="15922152" y="7705737"/>
                </a:lnTo>
                <a:lnTo>
                  <a:pt x="15898151" y="7741288"/>
                </a:lnTo>
                <a:lnTo>
                  <a:pt x="15889348" y="7784841"/>
                </a:lnTo>
                <a:lnTo>
                  <a:pt x="15898151" y="7828394"/>
                </a:lnTo>
                <a:lnTo>
                  <a:pt x="15922152" y="7863968"/>
                </a:lnTo>
                <a:lnTo>
                  <a:pt x="15957743" y="7887956"/>
                </a:lnTo>
                <a:lnTo>
                  <a:pt x="16001313" y="7896754"/>
                </a:lnTo>
                <a:lnTo>
                  <a:pt x="16044805" y="7887956"/>
                </a:lnTo>
                <a:lnTo>
                  <a:pt x="16080355" y="7863968"/>
                </a:lnTo>
                <a:lnTo>
                  <a:pt x="16104342" y="7828394"/>
                </a:lnTo>
                <a:lnTo>
                  <a:pt x="16113142" y="7784841"/>
                </a:lnTo>
                <a:lnTo>
                  <a:pt x="16104342" y="7741288"/>
                </a:lnTo>
                <a:lnTo>
                  <a:pt x="16080355" y="7705737"/>
                </a:lnTo>
                <a:lnTo>
                  <a:pt x="16044805" y="7681775"/>
                </a:lnTo>
                <a:lnTo>
                  <a:pt x="16001313" y="7672991"/>
                </a:lnTo>
                <a:close/>
              </a:path>
              <a:path w="16523335" h="9235440">
                <a:moveTo>
                  <a:pt x="16001313" y="8208419"/>
                </a:moveTo>
                <a:lnTo>
                  <a:pt x="15957743" y="8217206"/>
                </a:lnTo>
                <a:lnTo>
                  <a:pt x="15922152" y="8241172"/>
                </a:lnTo>
                <a:lnTo>
                  <a:pt x="15898151" y="8276730"/>
                </a:lnTo>
                <a:lnTo>
                  <a:pt x="15889348" y="8320290"/>
                </a:lnTo>
                <a:lnTo>
                  <a:pt x="15898151" y="8363839"/>
                </a:lnTo>
                <a:lnTo>
                  <a:pt x="15922152" y="8399414"/>
                </a:lnTo>
                <a:lnTo>
                  <a:pt x="15957743" y="8423404"/>
                </a:lnTo>
                <a:lnTo>
                  <a:pt x="16001313" y="8432203"/>
                </a:lnTo>
                <a:lnTo>
                  <a:pt x="16044805" y="8423404"/>
                </a:lnTo>
                <a:lnTo>
                  <a:pt x="16080355" y="8399414"/>
                </a:lnTo>
                <a:lnTo>
                  <a:pt x="16104342" y="8363839"/>
                </a:lnTo>
                <a:lnTo>
                  <a:pt x="16113142" y="8320290"/>
                </a:lnTo>
                <a:lnTo>
                  <a:pt x="16104342" y="8276730"/>
                </a:lnTo>
                <a:lnTo>
                  <a:pt x="16080355" y="8241172"/>
                </a:lnTo>
                <a:lnTo>
                  <a:pt x="16044805" y="8217206"/>
                </a:lnTo>
                <a:lnTo>
                  <a:pt x="16001313" y="8208419"/>
                </a:lnTo>
                <a:close/>
              </a:path>
              <a:path w="16523335" h="9235440">
                <a:moveTo>
                  <a:pt x="16001313" y="7137541"/>
                </a:moveTo>
                <a:lnTo>
                  <a:pt x="15957743" y="7146329"/>
                </a:lnTo>
                <a:lnTo>
                  <a:pt x="15922152" y="7170295"/>
                </a:lnTo>
                <a:lnTo>
                  <a:pt x="15898151" y="7205847"/>
                </a:lnTo>
                <a:lnTo>
                  <a:pt x="15889348" y="7249391"/>
                </a:lnTo>
                <a:lnTo>
                  <a:pt x="15898151" y="7292955"/>
                </a:lnTo>
                <a:lnTo>
                  <a:pt x="15922152" y="7328531"/>
                </a:lnTo>
                <a:lnTo>
                  <a:pt x="15957743" y="7352518"/>
                </a:lnTo>
                <a:lnTo>
                  <a:pt x="16001313" y="7361314"/>
                </a:lnTo>
                <a:lnTo>
                  <a:pt x="16044805" y="7352518"/>
                </a:lnTo>
                <a:lnTo>
                  <a:pt x="16080355" y="7328531"/>
                </a:lnTo>
                <a:lnTo>
                  <a:pt x="16104342" y="7292955"/>
                </a:lnTo>
                <a:lnTo>
                  <a:pt x="16113142" y="7249391"/>
                </a:lnTo>
                <a:lnTo>
                  <a:pt x="16104342" y="7205847"/>
                </a:lnTo>
                <a:lnTo>
                  <a:pt x="16080355" y="7170295"/>
                </a:lnTo>
                <a:lnTo>
                  <a:pt x="16044805" y="7146329"/>
                </a:lnTo>
                <a:lnTo>
                  <a:pt x="16001313" y="7137541"/>
                </a:lnTo>
                <a:close/>
              </a:path>
              <a:path w="16523335" h="9235440">
                <a:moveTo>
                  <a:pt x="16001313" y="6869780"/>
                </a:moveTo>
                <a:lnTo>
                  <a:pt x="15957743" y="6878579"/>
                </a:lnTo>
                <a:lnTo>
                  <a:pt x="15922152" y="6902573"/>
                </a:lnTo>
                <a:lnTo>
                  <a:pt x="15898151" y="6938157"/>
                </a:lnTo>
                <a:lnTo>
                  <a:pt x="15889348" y="6981724"/>
                </a:lnTo>
                <a:lnTo>
                  <a:pt x="15898151" y="7025264"/>
                </a:lnTo>
                <a:lnTo>
                  <a:pt x="15922152" y="7060809"/>
                </a:lnTo>
                <a:lnTo>
                  <a:pt x="15957743" y="7084769"/>
                </a:lnTo>
                <a:lnTo>
                  <a:pt x="16001313" y="7093553"/>
                </a:lnTo>
                <a:lnTo>
                  <a:pt x="16044805" y="7084769"/>
                </a:lnTo>
                <a:lnTo>
                  <a:pt x="16080355" y="7060809"/>
                </a:lnTo>
                <a:lnTo>
                  <a:pt x="16104342" y="7025264"/>
                </a:lnTo>
                <a:lnTo>
                  <a:pt x="16113142" y="6981724"/>
                </a:lnTo>
                <a:lnTo>
                  <a:pt x="16104342" y="6938157"/>
                </a:lnTo>
                <a:lnTo>
                  <a:pt x="16080355" y="6902573"/>
                </a:lnTo>
                <a:lnTo>
                  <a:pt x="16044805" y="6878579"/>
                </a:lnTo>
                <a:lnTo>
                  <a:pt x="16001313" y="6869780"/>
                </a:lnTo>
                <a:close/>
              </a:path>
              <a:path w="16523335" h="9235440">
                <a:moveTo>
                  <a:pt x="16270604" y="712218"/>
                </a:moveTo>
                <a:lnTo>
                  <a:pt x="16227040" y="721018"/>
                </a:lnTo>
                <a:lnTo>
                  <a:pt x="16191463" y="745011"/>
                </a:lnTo>
                <a:lnTo>
                  <a:pt x="16167476" y="780591"/>
                </a:lnTo>
                <a:lnTo>
                  <a:pt x="16158680" y="824152"/>
                </a:lnTo>
                <a:lnTo>
                  <a:pt x="16167476" y="867681"/>
                </a:lnTo>
                <a:lnTo>
                  <a:pt x="16191463" y="903231"/>
                </a:lnTo>
                <a:lnTo>
                  <a:pt x="16227040" y="927201"/>
                </a:lnTo>
                <a:lnTo>
                  <a:pt x="16270604" y="935992"/>
                </a:lnTo>
                <a:lnTo>
                  <a:pt x="16314153" y="927201"/>
                </a:lnTo>
                <a:lnTo>
                  <a:pt x="16349697" y="903231"/>
                </a:lnTo>
                <a:lnTo>
                  <a:pt x="16373651" y="867681"/>
                </a:lnTo>
                <a:lnTo>
                  <a:pt x="16382433" y="824152"/>
                </a:lnTo>
                <a:lnTo>
                  <a:pt x="16373651" y="780591"/>
                </a:lnTo>
                <a:lnTo>
                  <a:pt x="16349697" y="745011"/>
                </a:lnTo>
                <a:lnTo>
                  <a:pt x="16314153" y="721018"/>
                </a:lnTo>
                <a:lnTo>
                  <a:pt x="16270604" y="712218"/>
                </a:lnTo>
                <a:close/>
              </a:path>
              <a:path w="16523335" h="9235440">
                <a:moveTo>
                  <a:pt x="16270604" y="979980"/>
                </a:moveTo>
                <a:lnTo>
                  <a:pt x="16227040" y="988766"/>
                </a:lnTo>
                <a:lnTo>
                  <a:pt x="16191463" y="1012731"/>
                </a:lnTo>
                <a:lnTo>
                  <a:pt x="16167476" y="1048286"/>
                </a:lnTo>
                <a:lnTo>
                  <a:pt x="16158680" y="1091840"/>
                </a:lnTo>
                <a:lnTo>
                  <a:pt x="16167476" y="1135394"/>
                </a:lnTo>
                <a:lnTo>
                  <a:pt x="16191463" y="1170968"/>
                </a:lnTo>
                <a:lnTo>
                  <a:pt x="16227040" y="1194956"/>
                </a:lnTo>
                <a:lnTo>
                  <a:pt x="16270604" y="1203753"/>
                </a:lnTo>
                <a:lnTo>
                  <a:pt x="16314153" y="1194956"/>
                </a:lnTo>
                <a:lnTo>
                  <a:pt x="16349697" y="1170968"/>
                </a:lnTo>
                <a:lnTo>
                  <a:pt x="16373651" y="1135394"/>
                </a:lnTo>
                <a:lnTo>
                  <a:pt x="16382433" y="1091840"/>
                </a:lnTo>
                <a:lnTo>
                  <a:pt x="16373651" y="1048286"/>
                </a:lnTo>
                <a:lnTo>
                  <a:pt x="16349697" y="1012731"/>
                </a:lnTo>
                <a:lnTo>
                  <a:pt x="16314153" y="988766"/>
                </a:lnTo>
                <a:lnTo>
                  <a:pt x="16270604" y="979980"/>
                </a:lnTo>
                <a:close/>
              </a:path>
              <a:path w="16523335" h="9235440">
                <a:moveTo>
                  <a:pt x="16270604" y="1247668"/>
                </a:moveTo>
                <a:lnTo>
                  <a:pt x="16227040" y="1256467"/>
                </a:lnTo>
                <a:lnTo>
                  <a:pt x="16191463" y="1280459"/>
                </a:lnTo>
                <a:lnTo>
                  <a:pt x="16167476" y="1316036"/>
                </a:lnTo>
                <a:lnTo>
                  <a:pt x="16158680" y="1359591"/>
                </a:lnTo>
                <a:lnTo>
                  <a:pt x="16167476" y="1403138"/>
                </a:lnTo>
                <a:lnTo>
                  <a:pt x="16191463" y="1438686"/>
                </a:lnTo>
                <a:lnTo>
                  <a:pt x="16227040" y="1462646"/>
                </a:lnTo>
                <a:lnTo>
                  <a:pt x="16270604" y="1471431"/>
                </a:lnTo>
                <a:lnTo>
                  <a:pt x="16314153" y="1462646"/>
                </a:lnTo>
                <a:lnTo>
                  <a:pt x="16349697" y="1438686"/>
                </a:lnTo>
                <a:lnTo>
                  <a:pt x="16373651" y="1403138"/>
                </a:lnTo>
                <a:lnTo>
                  <a:pt x="16382433" y="1359591"/>
                </a:lnTo>
                <a:lnTo>
                  <a:pt x="16373651" y="1316036"/>
                </a:lnTo>
                <a:lnTo>
                  <a:pt x="16349697" y="1280459"/>
                </a:lnTo>
                <a:lnTo>
                  <a:pt x="16314153" y="1256467"/>
                </a:lnTo>
                <a:lnTo>
                  <a:pt x="16270604" y="1247668"/>
                </a:lnTo>
                <a:close/>
              </a:path>
              <a:path w="16523335" h="9235440">
                <a:moveTo>
                  <a:pt x="16270604" y="1515430"/>
                </a:moveTo>
                <a:lnTo>
                  <a:pt x="16227040" y="1524214"/>
                </a:lnTo>
                <a:lnTo>
                  <a:pt x="16191463" y="1548173"/>
                </a:lnTo>
                <a:lnTo>
                  <a:pt x="16167476" y="1583718"/>
                </a:lnTo>
                <a:lnTo>
                  <a:pt x="16158680" y="1627259"/>
                </a:lnTo>
                <a:lnTo>
                  <a:pt x="16167476" y="1670826"/>
                </a:lnTo>
                <a:lnTo>
                  <a:pt x="16191463" y="1706409"/>
                </a:lnTo>
                <a:lnTo>
                  <a:pt x="16227040" y="1730404"/>
                </a:lnTo>
                <a:lnTo>
                  <a:pt x="16270604" y="1739203"/>
                </a:lnTo>
                <a:lnTo>
                  <a:pt x="16314153" y="1730404"/>
                </a:lnTo>
                <a:lnTo>
                  <a:pt x="16349697" y="1706409"/>
                </a:lnTo>
                <a:lnTo>
                  <a:pt x="16373651" y="1670826"/>
                </a:lnTo>
                <a:lnTo>
                  <a:pt x="16382433" y="1627259"/>
                </a:lnTo>
                <a:lnTo>
                  <a:pt x="16373651" y="1583718"/>
                </a:lnTo>
                <a:lnTo>
                  <a:pt x="16349697" y="1548173"/>
                </a:lnTo>
                <a:lnTo>
                  <a:pt x="16314153" y="1524214"/>
                </a:lnTo>
                <a:lnTo>
                  <a:pt x="16270604" y="1515430"/>
                </a:lnTo>
                <a:close/>
              </a:path>
              <a:path w="16523335" h="9235440">
                <a:moveTo>
                  <a:pt x="16270604" y="5798933"/>
                </a:moveTo>
                <a:lnTo>
                  <a:pt x="16227040" y="5807723"/>
                </a:lnTo>
                <a:lnTo>
                  <a:pt x="16191463" y="5831697"/>
                </a:lnTo>
                <a:lnTo>
                  <a:pt x="16167476" y="5867257"/>
                </a:lnTo>
                <a:lnTo>
                  <a:pt x="16158680" y="5910804"/>
                </a:lnTo>
                <a:lnTo>
                  <a:pt x="16167476" y="5954345"/>
                </a:lnTo>
                <a:lnTo>
                  <a:pt x="16191463" y="5989912"/>
                </a:lnTo>
                <a:lnTo>
                  <a:pt x="16227040" y="6013898"/>
                </a:lnTo>
                <a:lnTo>
                  <a:pt x="16270604" y="6022695"/>
                </a:lnTo>
                <a:lnTo>
                  <a:pt x="16314153" y="6013898"/>
                </a:lnTo>
                <a:lnTo>
                  <a:pt x="16349697" y="5989912"/>
                </a:lnTo>
                <a:lnTo>
                  <a:pt x="16373651" y="5954345"/>
                </a:lnTo>
                <a:lnTo>
                  <a:pt x="16382433" y="5910804"/>
                </a:lnTo>
                <a:lnTo>
                  <a:pt x="16373651" y="5867257"/>
                </a:lnTo>
                <a:lnTo>
                  <a:pt x="16349697" y="5831697"/>
                </a:lnTo>
                <a:lnTo>
                  <a:pt x="16314153" y="5807723"/>
                </a:lnTo>
                <a:lnTo>
                  <a:pt x="16270604" y="5798933"/>
                </a:lnTo>
                <a:close/>
              </a:path>
              <a:path w="16523335" h="9235440">
                <a:moveTo>
                  <a:pt x="16270604" y="7405229"/>
                </a:moveTo>
                <a:lnTo>
                  <a:pt x="16227040" y="7414026"/>
                </a:lnTo>
                <a:lnTo>
                  <a:pt x="16191463" y="7438015"/>
                </a:lnTo>
                <a:lnTo>
                  <a:pt x="16167476" y="7473597"/>
                </a:lnTo>
                <a:lnTo>
                  <a:pt x="16158680" y="7517173"/>
                </a:lnTo>
                <a:lnTo>
                  <a:pt x="16167476" y="7560674"/>
                </a:lnTo>
                <a:lnTo>
                  <a:pt x="16191463" y="7596223"/>
                </a:lnTo>
                <a:lnTo>
                  <a:pt x="16227040" y="7620205"/>
                </a:lnTo>
                <a:lnTo>
                  <a:pt x="16270604" y="7629003"/>
                </a:lnTo>
                <a:lnTo>
                  <a:pt x="16314153" y="7620205"/>
                </a:lnTo>
                <a:lnTo>
                  <a:pt x="16349697" y="7596223"/>
                </a:lnTo>
                <a:lnTo>
                  <a:pt x="16373651" y="7560674"/>
                </a:lnTo>
                <a:lnTo>
                  <a:pt x="16382433" y="7517173"/>
                </a:lnTo>
                <a:lnTo>
                  <a:pt x="16373651" y="7473597"/>
                </a:lnTo>
                <a:lnTo>
                  <a:pt x="16349697" y="7438015"/>
                </a:lnTo>
                <a:lnTo>
                  <a:pt x="16314153" y="7414026"/>
                </a:lnTo>
                <a:lnTo>
                  <a:pt x="16270604" y="7405229"/>
                </a:lnTo>
                <a:close/>
              </a:path>
              <a:path w="16523335" h="9235440">
                <a:moveTo>
                  <a:pt x="16270604" y="7672991"/>
                </a:moveTo>
                <a:lnTo>
                  <a:pt x="16227040" y="7681775"/>
                </a:lnTo>
                <a:lnTo>
                  <a:pt x="16191463" y="7705737"/>
                </a:lnTo>
                <a:lnTo>
                  <a:pt x="16167476" y="7741288"/>
                </a:lnTo>
                <a:lnTo>
                  <a:pt x="16158680" y="7784841"/>
                </a:lnTo>
                <a:lnTo>
                  <a:pt x="16167476" y="7828394"/>
                </a:lnTo>
                <a:lnTo>
                  <a:pt x="16191463" y="7863968"/>
                </a:lnTo>
                <a:lnTo>
                  <a:pt x="16227040" y="7887956"/>
                </a:lnTo>
                <a:lnTo>
                  <a:pt x="16270604" y="7896754"/>
                </a:lnTo>
                <a:lnTo>
                  <a:pt x="16314153" y="7887956"/>
                </a:lnTo>
                <a:lnTo>
                  <a:pt x="16349697" y="7863968"/>
                </a:lnTo>
                <a:lnTo>
                  <a:pt x="16373651" y="7828394"/>
                </a:lnTo>
                <a:lnTo>
                  <a:pt x="16382433" y="7784841"/>
                </a:lnTo>
                <a:lnTo>
                  <a:pt x="16373651" y="7741288"/>
                </a:lnTo>
                <a:lnTo>
                  <a:pt x="16349697" y="7705737"/>
                </a:lnTo>
                <a:lnTo>
                  <a:pt x="16314153" y="7681775"/>
                </a:lnTo>
                <a:lnTo>
                  <a:pt x="16270604" y="7672991"/>
                </a:lnTo>
                <a:close/>
              </a:path>
              <a:path w="16523335" h="9235440">
                <a:moveTo>
                  <a:pt x="16270604" y="7137541"/>
                </a:moveTo>
                <a:lnTo>
                  <a:pt x="16227040" y="7146329"/>
                </a:lnTo>
                <a:lnTo>
                  <a:pt x="16191463" y="7170295"/>
                </a:lnTo>
                <a:lnTo>
                  <a:pt x="16167476" y="7205847"/>
                </a:lnTo>
                <a:lnTo>
                  <a:pt x="16158680" y="7249391"/>
                </a:lnTo>
                <a:lnTo>
                  <a:pt x="16167476" y="7292955"/>
                </a:lnTo>
                <a:lnTo>
                  <a:pt x="16191463" y="7328531"/>
                </a:lnTo>
                <a:lnTo>
                  <a:pt x="16227040" y="7352518"/>
                </a:lnTo>
                <a:lnTo>
                  <a:pt x="16270604" y="7361314"/>
                </a:lnTo>
                <a:lnTo>
                  <a:pt x="16314153" y="7352518"/>
                </a:lnTo>
                <a:lnTo>
                  <a:pt x="16349697" y="7328531"/>
                </a:lnTo>
                <a:lnTo>
                  <a:pt x="16373651" y="7292955"/>
                </a:lnTo>
                <a:lnTo>
                  <a:pt x="16382433" y="7249391"/>
                </a:lnTo>
                <a:lnTo>
                  <a:pt x="16373651" y="7205847"/>
                </a:lnTo>
                <a:lnTo>
                  <a:pt x="16349697" y="7170295"/>
                </a:lnTo>
                <a:lnTo>
                  <a:pt x="16314153" y="7146329"/>
                </a:lnTo>
                <a:lnTo>
                  <a:pt x="16270604" y="7137541"/>
                </a:lnTo>
                <a:close/>
              </a:path>
              <a:path w="16523335" h="9235440">
                <a:moveTo>
                  <a:pt x="16270604" y="6869780"/>
                </a:moveTo>
                <a:lnTo>
                  <a:pt x="16227040" y="6878579"/>
                </a:lnTo>
                <a:lnTo>
                  <a:pt x="16191463" y="6902573"/>
                </a:lnTo>
                <a:lnTo>
                  <a:pt x="16167476" y="6938157"/>
                </a:lnTo>
                <a:lnTo>
                  <a:pt x="16158680" y="6981724"/>
                </a:lnTo>
                <a:lnTo>
                  <a:pt x="16167476" y="7025264"/>
                </a:lnTo>
                <a:lnTo>
                  <a:pt x="16191463" y="7060809"/>
                </a:lnTo>
                <a:lnTo>
                  <a:pt x="16227040" y="7084769"/>
                </a:lnTo>
                <a:lnTo>
                  <a:pt x="16270604" y="7093553"/>
                </a:lnTo>
                <a:lnTo>
                  <a:pt x="16314153" y="7084769"/>
                </a:lnTo>
                <a:lnTo>
                  <a:pt x="16349697" y="7060809"/>
                </a:lnTo>
                <a:lnTo>
                  <a:pt x="16373651" y="7025264"/>
                </a:lnTo>
                <a:lnTo>
                  <a:pt x="16382433" y="6981724"/>
                </a:lnTo>
                <a:lnTo>
                  <a:pt x="16373651" y="6938157"/>
                </a:lnTo>
                <a:lnTo>
                  <a:pt x="16349697" y="6902573"/>
                </a:lnTo>
                <a:lnTo>
                  <a:pt x="16314153" y="6878579"/>
                </a:lnTo>
                <a:lnTo>
                  <a:pt x="16270604" y="6869780"/>
                </a:lnTo>
                <a:close/>
              </a:path>
              <a:path w="16523335" h="9235440">
                <a:moveTo>
                  <a:pt x="16523054" y="715621"/>
                </a:moveTo>
                <a:lnTo>
                  <a:pt x="16496352" y="721018"/>
                </a:lnTo>
                <a:lnTo>
                  <a:pt x="16460773" y="745011"/>
                </a:lnTo>
                <a:lnTo>
                  <a:pt x="16436774" y="780591"/>
                </a:lnTo>
                <a:lnTo>
                  <a:pt x="16427970" y="824152"/>
                </a:lnTo>
                <a:lnTo>
                  <a:pt x="16436774" y="867681"/>
                </a:lnTo>
                <a:lnTo>
                  <a:pt x="16460773" y="903231"/>
                </a:lnTo>
                <a:lnTo>
                  <a:pt x="16496352" y="927201"/>
                </a:lnTo>
                <a:lnTo>
                  <a:pt x="16523054" y="932592"/>
                </a:lnTo>
                <a:lnTo>
                  <a:pt x="16523054" y="715621"/>
                </a:lnTo>
                <a:close/>
              </a:path>
              <a:path w="16523335" h="9235440">
                <a:moveTo>
                  <a:pt x="16523054" y="983378"/>
                </a:moveTo>
                <a:lnTo>
                  <a:pt x="16496352" y="988766"/>
                </a:lnTo>
                <a:lnTo>
                  <a:pt x="16460773" y="1012731"/>
                </a:lnTo>
                <a:lnTo>
                  <a:pt x="16436774" y="1048286"/>
                </a:lnTo>
                <a:lnTo>
                  <a:pt x="16427970" y="1091840"/>
                </a:lnTo>
                <a:lnTo>
                  <a:pt x="16436774" y="1135394"/>
                </a:lnTo>
                <a:lnTo>
                  <a:pt x="16460773" y="1170968"/>
                </a:lnTo>
                <a:lnTo>
                  <a:pt x="16496352" y="1194956"/>
                </a:lnTo>
                <a:lnTo>
                  <a:pt x="16523054" y="1200351"/>
                </a:lnTo>
                <a:lnTo>
                  <a:pt x="16523054" y="983378"/>
                </a:lnTo>
                <a:close/>
              </a:path>
              <a:path w="16523335" h="9235440">
                <a:moveTo>
                  <a:pt x="16523054" y="1251071"/>
                </a:moveTo>
                <a:lnTo>
                  <a:pt x="16496352" y="1256467"/>
                </a:lnTo>
                <a:lnTo>
                  <a:pt x="16460773" y="1280459"/>
                </a:lnTo>
                <a:lnTo>
                  <a:pt x="16436774" y="1316036"/>
                </a:lnTo>
                <a:lnTo>
                  <a:pt x="16427970" y="1359591"/>
                </a:lnTo>
                <a:lnTo>
                  <a:pt x="16436774" y="1403138"/>
                </a:lnTo>
                <a:lnTo>
                  <a:pt x="16460773" y="1438686"/>
                </a:lnTo>
                <a:lnTo>
                  <a:pt x="16496352" y="1462646"/>
                </a:lnTo>
                <a:lnTo>
                  <a:pt x="16523054" y="1468034"/>
                </a:lnTo>
                <a:lnTo>
                  <a:pt x="16523054" y="1251071"/>
                </a:lnTo>
                <a:close/>
              </a:path>
              <a:path w="16523335" h="9235440">
                <a:moveTo>
                  <a:pt x="16523054" y="1518827"/>
                </a:moveTo>
                <a:lnTo>
                  <a:pt x="16496352" y="1524214"/>
                </a:lnTo>
                <a:lnTo>
                  <a:pt x="16460773" y="1548173"/>
                </a:lnTo>
                <a:lnTo>
                  <a:pt x="16436774" y="1583718"/>
                </a:lnTo>
                <a:lnTo>
                  <a:pt x="16427970" y="1627259"/>
                </a:lnTo>
                <a:lnTo>
                  <a:pt x="16436774" y="1670826"/>
                </a:lnTo>
                <a:lnTo>
                  <a:pt x="16460773" y="1706409"/>
                </a:lnTo>
                <a:lnTo>
                  <a:pt x="16496352" y="1730404"/>
                </a:lnTo>
                <a:lnTo>
                  <a:pt x="16523054" y="1735800"/>
                </a:lnTo>
                <a:lnTo>
                  <a:pt x="16523054" y="1518827"/>
                </a:lnTo>
                <a:close/>
              </a:path>
              <a:path w="16523335" h="9235440">
                <a:moveTo>
                  <a:pt x="16523054" y="1786548"/>
                </a:moveTo>
                <a:lnTo>
                  <a:pt x="16496352" y="1791938"/>
                </a:lnTo>
                <a:lnTo>
                  <a:pt x="16460773" y="1815910"/>
                </a:lnTo>
                <a:lnTo>
                  <a:pt x="16436774" y="1851469"/>
                </a:lnTo>
                <a:lnTo>
                  <a:pt x="16427970" y="1895020"/>
                </a:lnTo>
                <a:lnTo>
                  <a:pt x="16436774" y="1938576"/>
                </a:lnTo>
                <a:lnTo>
                  <a:pt x="16460773" y="1974146"/>
                </a:lnTo>
                <a:lnTo>
                  <a:pt x="16496352" y="1998128"/>
                </a:lnTo>
                <a:lnTo>
                  <a:pt x="16523054" y="2003521"/>
                </a:lnTo>
                <a:lnTo>
                  <a:pt x="16523054" y="1786548"/>
                </a:lnTo>
                <a:close/>
              </a:path>
              <a:path w="16523335" h="9235440">
                <a:moveTo>
                  <a:pt x="16523054" y="2589698"/>
                </a:moveTo>
                <a:lnTo>
                  <a:pt x="16496352" y="2595090"/>
                </a:lnTo>
                <a:lnTo>
                  <a:pt x="16460773" y="2619070"/>
                </a:lnTo>
                <a:lnTo>
                  <a:pt x="16436774" y="2654639"/>
                </a:lnTo>
                <a:lnTo>
                  <a:pt x="16427970" y="2698200"/>
                </a:lnTo>
                <a:lnTo>
                  <a:pt x="16436774" y="2741725"/>
                </a:lnTo>
                <a:lnTo>
                  <a:pt x="16460773" y="2777286"/>
                </a:lnTo>
                <a:lnTo>
                  <a:pt x="16496352" y="2801273"/>
                </a:lnTo>
                <a:lnTo>
                  <a:pt x="16523054" y="2806668"/>
                </a:lnTo>
                <a:lnTo>
                  <a:pt x="16523054" y="2589698"/>
                </a:lnTo>
                <a:close/>
              </a:path>
              <a:path w="16523335" h="9235440">
                <a:moveTo>
                  <a:pt x="16523054" y="2321978"/>
                </a:moveTo>
                <a:lnTo>
                  <a:pt x="16496352" y="2327370"/>
                </a:lnTo>
                <a:lnTo>
                  <a:pt x="16460773" y="2351349"/>
                </a:lnTo>
                <a:lnTo>
                  <a:pt x="16436774" y="2386915"/>
                </a:lnTo>
                <a:lnTo>
                  <a:pt x="16427970" y="2430470"/>
                </a:lnTo>
                <a:lnTo>
                  <a:pt x="16436774" y="2474021"/>
                </a:lnTo>
                <a:lnTo>
                  <a:pt x="16460773" y="2509580"/>
                </a:lnTo>
                <a:lnTo>
                  <a:pt x="16496352" y="2533551"/>
                </a:lnTo>
                <a:lnTo>
                  <a:pt x="16523054" y="2538941"/>
                </a:lnTo>
                <a:lnTo>
                  <a:pt x="16523054" y="2321978"/>
                </a:lnTo>
                <a:close/>
              </a:path>
              <a:path w="16523335" h="9235440">
                <a:moveTo>
                  <a:pt x="16523054" y="2054269"/>
                </a:moveTo>
                <a:lnTo>
                  <a:pt x="16496352" y="2059660"/>
                </a:lnTo>
                <a:lnTo>
                  <a:pt x="16460773" y="2083635"/>
                </a:lnTo>
                <a:lnTo>
                  <a:pt x="16436774" y="2119197"/>
                </a:lnTo>
                <a:lnTo>
                  <a:pt x="16427970" y="2162750"/>
                </a:lnTo>
                <a:lnTo>
                  <a:pt x="16436774" y="2206284"/>
                </a:lnTo>
                <a:lnTo>
                  <a:pt x="16460773" y="2241845"/>
                </a:lnTo>
                <a:lnTo>
                  <a:pt x="16496352" y="2265826"/>
                </a:lnTo>
                <a:lnTo>
                  <a:pt x="16523054" y="2271220"/>
                </a:lnTo>
                <a:lnTo>
                  <a:pt x="16523054" y="2054269"/>
                </a:lnTo>
                <a:close/>
              </a:path>
              <a:path w="16523335" h="9235440">
                <a:moveTo>
                  <a:pt x="16523054" y="5802332"/>
                </a:moveTo>
                <a:lnTo>
                  <a:pt x="16496352" y="5807723"/>
                </a:lnTo>
                <a:lnTo>
                  <a:pt x="16460773" y="5831697"/>
                </a:lnTo>
                <a:lnTo>
                  <a:pt x="16436774" y="5867257"/>
                </a:lnTo>
                <a:lnTo>
                  <a:pt x="16427970" y="5910804"/>
                </a:lnTo>
                <a:lnTo>
                  <a:pt x="16436774" y="5954345"/>
                </a:lnTo>
                <a:lnTo>
                  <a:pt x="16460773" y="5989912"/>
                </a:lnTo>
                <a:lnTo>
                  <a:pt x="16496352" y="6013898"/>
                </a:lnTo>
                <a:lnTo>
                  <a:pt x="16523054" y="6019293"/>
                </a:lnTo>
                <a:lnTo>
                  <a:pt x="16523054" y="5802332"/>
                </a:lnTo>
                <a:close/>
              </a:path>
              <a:path w="16523335" h="9235440">
                <a:moveTo>
                  <a:pt x="8729891" y="2586297"/>
                </a:moveTo>
                <a:lnTo>
                  <a:pt x="8686334" y="2595090"/>
                </a:lnTo>
                <a:lnTo>
                  <a:pt x="8650753" y="2619070"/>
                </a:lnTo>
                <a:lnTo>
                  <a:pt x="8626758" y="2654639"/>
                </a:lnTo>
                <a:lnTo>
                  <a:pt x="8617957" y="2698200"/>
                </a:lnTo>
                <a:lnTo>
                  <a:pt x="8626758" y="2741725"/>
                </a:lnTo>
                <a:lnTo>
                  <a:pt x="8650753" y="2777286"/>
                </a:lnTo>
                <a:lnTo>
                  <a:pt x="8686334" y="2801273"/>
                </a:lnTo>
                <a:lnTo>
                  <a:pt x="8729891" y="2810071"/>
                </a:lnTo>
                <a:lnTo>
                  <a:pt x="8773418" y="2801273"/>
                </a:lnTo>
                <a:lnTo>
                  <a:pt x="8808964" y="2777286"/>
                </a:lnTo>
                <a:lnTo>
                  <a:pt x="8832931" y="2741725"/>
                </a:lnTo>
                <a:lnTo>
                  <a:pt x="8841720" y="2698200"/>
                </a:lnTo>
                <a:lnTo>
                  <a:pt x="8832931" y="2654639"/>
                </a:lnTo>
                <a:lnTo>
                  <a:pt x="8808964" y="2619070"/>
                </a:lnTo>
                <a:lnTo>
                  <a:pt x="8773418" y="2595090"/>
                </a:lnTo>
                <a:lnTo>
                  <a:pt x="8729891" y="2586297"/>
                </a:lnTo>
                <a:close/>
              </a:path>
              <a:path w="16523335" h="9235440">
                <a:moveTo>
                  <a:pt x="8729891" y="2854028"/>
                </a:moveTo>
                <a:lnTo>
                  <a:pt x="8686334" y="2862817"/>
                </a:lnTo>
                <a:lnTo>
                  <a:pt x="8650753" y="2886788"/>
                </a:lnTo>
                <a:lnTo>
                  <a:pt x="8626758" y="2922347"/>
                </a:lnTo>
                <a:lnTo>
                  <a:pt x="8617957" y="2965898"/>
                </a:lnTo>
                <a:lnTo>
                  <a:pt x="8626758" y="3009453"/>
                </a:lnTo>
                <a:lnTo>
                  <a:pt x="8650753" y="3045019"/>
                </a:lnTo>
                <a:lnTo>
                  <a:pt x="8686334" y="3068998"/>
                </a:lnTo>
                <a:lnTo>
                  <a:pt x="8729891" y="3077790"/>
                </a:lnTo>
                <a:lnTo>
                  <a:pt x="8773418" y="3068998"/>
                </a:lnTo>
                <a:lnTo>
                  <a:pt x="8808964" y="3045019"/>
                </a:lnTo>
                <a:lnTo>
                  <a:pt x="8832931" y="3009453"/>
                </a:lnTo>
                <a:lnTo>
                  <a:pt x="8841720" y="2965898"/>
                </a:lnTo>
                <a:lnTo>
                  <a:pt x="8832931" y="2922347"/>
                </a:lnTo>
                <a:lnTo>
                  <a:pt x="8808964" y="2886788"/>
                </a:lnTo>
                <a:lnTo>
                  <a:pt x="8773418" y="2862817"/>
                </a:lnTo>
                <a:lnTo>
                  <a:pt x="8729891" y="2854028"/>
                </a:lnTo>
                <a:close/>
              </a:path>
              <a:path w="16523335" h="9235440">
                <a:moveTo>
                  <a:pt x="8729891" y="3121737"/>
                </a:moveTo>
                <a:lnTo>
                  <a:pt x="8686334" y="3130528"/>
                </a:lnTo>
                <a:lnTo>
                  <a:pt x="8650753" y="3154503"/>
                </a:lnTo>
                <a:lnTo>
                  <a:pt x="8626758" y="3190065"/>
                </a:lnTo>
                <a:lnTo>
                  <a:pt x="8617957" y="3233618"/>
                </a:lnTo>
                <a:lnTo>
                  <a:pt x="8626758" y="3277161"/>
                </a:lnTo>
                <a:lnTo>
                  <a:pt x="8650753" y="3312732"/>
                </a:lnTo>
                <a:lnTo>
                  <a:pt x="8686334" y="3336722"/>
                </a:lnTo>
                <a:lnTo>
                  <a:pt x="8729891" y="3345520"/>
                </a:lnTo>
                <a:lnTo>
                  <a:pt x="8773418" y="3336722"/>
                </a:lnTo>
                <a:lnTo>
                  <a:pt x="8808964" y="3312732"/>
                </a:lnTo>
                <a:lnTo>
                  <a:pt x="8832931" y="3277161"/>
                </a:lnTo>
                <a:lnTo>
                  <a:pt x="8841720" y="3233618"/>
                </a:lnTo>
                <a:lnTo>
                  <a:pt x="8832931" y="3190065"/>
                </a:lnTo>
                <a:lnTo>
                  <a:pt x="8808964" y="3154503"/>
                </a:lnTo>
                <a:lnTo>
                  <a:pt x="8773418" y="3130528"/>
                </a:lnTo>
                <a:lnTo>
                  <a:pt x="8729891" y="3121737"/>
                </a:lnTo>
                <a:close/>
              </a:path>
              <a:path w="16523335" h="9235440">
                <a:moveTo>
                  <a:pt x="8729891" y="3389446"/>
                </a:moveTo>
                <a:lnTo>
                  <a:pt x="8686334" y="3398240"/>
                </a:lnTo>
                <a:lnTo>
                  <a:pt x="8650753" y="3422222"/>
                </a:lnTo>
                <a:lnTo>
                  <a:pt x="8626758" y="3457792"/>
                </a:lnTo>
                <a:lnTo>
                  <a:pt x="8617957" y="3501348"/>
                </a:lnTo>
                <a:lnTo>
                  <a:pt x="8626758" y="3544899"/>
                </a:lnTo>
                <a:lnTo>
                  <a:pt x="8650753" y="3580458"/>
                </a:lnTo>
                <a:lnTo>
                  <a:pt x="8686334" y="3604430"/>
                </a:lnTo>
                <a:lnTo>
                  <a:pt x="8729891" y="3613219"/>
                </a:lnTo>
                <a:lnTo>
                  <a:pt x="8773418" y="3604430"/>
                </a:lnTo>
                <a:lnTo>
                  <a:pt x="8808964" y="3580458"/>
                </a:lnTo>
                <a:lnTo>
                  <a:pt x="8832931" y="3544899"/>
                </a:lnTo>
                <a:lnTo>
                  <a:pt x="8841720" y="3501348"/>
                </a:lnTo>
                <a:lnTo>
                  <a:pt x="8832931" y="3457792"/>
                </a:lnTo>
                <a:lnTo>
                  <a:pt x="8808964" y="3422222"/>
                </a:lnTo>
                <a:lnTo>
                  <a:pt x="8773418" y="3398240"/>
                </a:lnTo>
                <a:lnTo>
                  <a:pt x="8729891" y="3389446"/>
                </a:lnTo>
                <a:close/>
              </a:path>
              <a:path w="16523335" h="9235440">
                <a:moveTo>
                  <a:pt x="8729891" y="3657176"/>
                </a:moveTo>
                <a:lnTo>
                  <a:pt x="8686334" y="3665968"/>
                </a:lnTo>
                <a:lnTo>
                  <a:pt x="8650753" y="3689947"/>
                </a:lnTo>
                <a:lnTo>
                  <a:pt x="8626758" y="3725513"/>
                </a:lnTo>
                <a:lnTo>
                  <a:pt x="8617957" y="3769068"/>
                </a:lnTo>
                <a:lnTo>
                  <a:pt x="8626758" y="3812619"/>
                </a:lnTo>
                <a:lnTo>
                  <a:pt x="8650753" y="3848178"/>
                </a:lnTo>
                <a:lnTo>
                  <a:pt x="8686334" y="3872149"/>
                </a:lnTo>
                <a:lnTo>
                  <a:pt x="8729891" y="3880939"/>
                </a:lnTo>
                <a:lnTo>
                  <a:pt x="8773418" y="3872149"/>
                </a:lnTo>
                <a:lnTo>
                  <a:pt x="8808964" y="3848178"/>
                </a:lnTo>
                <a:lnTo>
                  <a:pt x="8832931" y="3812619"/>
                </a:lnTo>
                <a:lnTo>
                  <a:pt x="8841720" y="3769068"/>
                </a:lnTo>
                <a:lnTo>
                  <a:pt x="8832931" y="3725513"/>
                </a:lnTo>
                <a:lnTo>
                  <a:pt x="8808964" y="3689947"/>
                </a:lnTo>
                <a:lnTo>
                  <a:pt x="8773418" y="3665968"/>
                </a:lnTo>
                <a:lnTo>
                  <a:pt x="8729891" y="3657176"/>
                </a:lnTo>
                <a:close/>
              </a:path>
              <a:path w="16523335" h="9235440">
                <a:moveTo>
                  <a:pt x="8729891" y="3924895"/>
                </a:moveTo>
                <a:lnTo>
                  <a:pt x="8686334" y="3933689"/>
                </a:lnTo>
                <a:lnTo>
                  <a:pt x="8650753" y="3957668"/>
                </a:lnTo>
                <a:lnTo>
                  <a:pt x="8626758" y="3993228"/>
                </a:lnTo>
                <a:lnTo>
                  <a:pt x="8617957" y="4036766"/>
                </a:lnTo>
                <a:lnTo>
                  <a:pt x="8626758" y="4080327"/>
                </a:lnTo>
                <a:lnTo>
                  <a:pt x="8650753" y="4115896"/>
                </a:lnTo>
                <a:lnTo>
                  <a:pt x="8686334" y="4139876"/>
                </a:lnTo>
                <a:lnTo>
                  <a:pt x="8729891" y="4148669"/>
                </a:lnTo>
                <a:lnTo>
                  <a:pt x="8773418" y="4139876"/>
                </a:lnTo>
                <a:lnTo>
                  <a:pt x="8808964" y="4115896"/>
                </a:lnTo>
                <a:lnTo>
                  <a:pt x="8832931" y="4080327"/>
                </a:lnTo>
                <a:lnTo>
                  <a:pt x="8841720" y="4036766"/>
                </a:lnTo>
                <a:lnTo>
                  <a:pt x="8832931" y="3993228"/>
                </a:lnTo>
                <a:lnTo>
                  <a:pt x="8808964" y="3957668"/>
                </a:lnTo>
                <a:lnTo>
                  <a:pt x="8773418" y="3933689"/>
                </a:lnTo>
                <a:lnTo>
                  <a:pt x="8729891" y="3924895"/>
                </a:lnTo>
                <a:close/>
              </a:path>
              <a:path w="16523335" h="9235440">
                <a:moveTo>
                  <a:pt x="8729891" y="4192615"/>
                </a:moveTo>
                <a:lnTo>
                  <a:pt x="8686334" y="4201406"/>
                </a:lnTo>
                <a:lnTo>
                  <a:pt x="8650753" y="4225380"/>
                </a:lnTo>
                <a:lnTo>
                  <a:pt x="8626758" y="4260939"/>
                </a:lnTo>
                <a:lnTo>
                  <a:pt x="8617957" y="4304486"/>
                </a:lnTo>
                <a:lnTo>
                  <a:pt x="8626758" y="4348026"/>
                </a:lnTo>
                <a:lnTo>
                  <a:pt x="8650753" y="4383601"/>
                </a:lnTo>
                <a:lnTo>
                  <a:pt x="8686334" y="4407597"/>
                </a:lnTo>
                <a:lnTo>
                  <a:pt x="8729891" y="4416399"/>
                </a:lnTo>
                <a:lnTo>
                  <a:pt x="8773418" y="4407597"/>
                </a:lnTo>
                <a:lnTo>
                  <a:pt x="8808964" y="4383601"/>
                </a:lnTo>
                <a:lnTo>
                  <a:pt x="8832931" y="4348026"/>
                </a:lnTo>
                <a:lnTo>
                  <a:pt x="8841720" y="4304486"/>
                </a:lnTo>
                <a:lnTo>
                  <a:pt x="8832931" y="4260939"/>
                </a:lnTo>
                <a:lnTo>
                  <a:pt x="8808964" y="4225380"/>
                </a:lnTo>
                <a:lnTo>
                  <a:pt x="8773418" y="4201406"/>
                </a:lnTo>
                <a:lnTo>
                  <a:pt x="8729891" y="4192615"/>
                </a:lnTo>
                <a:close/>
              </a:path>
              <a:path w="16523335" h="9235440">
                <a:moveTo>
                  <a:pt x="8729891" y="2318578"/>
                </a:moveTo>
                <a:lnTo>
                  <a:pt x="8686334" y="2327370"/>
                </a:lnTo>
                <a:lnTo>
                  <a:pt x="8650753" y="2351349"/>
                </a:lnTo>
                <a:lnTo>
                  <a:pt x="8626758" y="2386915"/>
                </a:lnTo>
                <a:lnTo>
                  <a:pt x="8617957" y="2430470"/>
                </a:lnTo>
                <a:lnTo>
                  <a:pt x="8626758" y="2474021"/>
                </a:lnTo>
                <a:lnTo>
                  <a:pt x="8650753" y="2509580"/>
                </a:lnTo>
                <a:lnTo>
                  <a:pt x="8686334" y="2533551"/>
                </a:lnTo>
                <a:lnTo>
                  <a:pt x="8729891" y="2542341"/>
                </a:lnTo>
                <a:lnTo>
                  <a:pt x="8773418" y="2533551"/>
                </a:lnTo>
                <a:lnTo>
                  <a:pt x="8808964" y="2509580"/>
                </a:lnTo>
                <a:lnTo>
                  <a:pt x="8832931" y="2474021"/>
                </a:lnTo>
                <a:lnTo>
                  <a:pt x="8841720" y="2430470"/>
                </a:lnTo>
                <a:lnTo>
                  <a:pt x="8832931" y="2386915"/>
                </a:lnTo>
                <a:lnTo>
                  <a:pt x="8808964" y="2351349"/>
                </a:lnTo>
                <a:lnTo>
                  <a:pt x="8773418" y="2327370"/>
                </a:lnTo>
                <a:lnTo>
                  <a:pt x="8729891" y="2318578"/>
                </a:lnTo>
                <a:close/>
              </a:path>
              <a:path w="16523335" h="9235440">
                <a:moveTo>
                  <a:pt x="8729891" y="4995774"/>
                </a:moveTo>
                <a:lnTo>
                  <a:pt x="8686334" y="5004565"/>
                </a:lnTo>
                <a:lnTo>
                  <a:pt x="8650753" y="5028541"/>
                </a:lnTo>
                <a:lnTo>
                  <a:pt x="8626758" y="5064107"/>
                </a:lnTo>
                <a:lnTo>
                  <a:pt x="8617957" y="5107666"/>
                </a:lnTo>
                <a:lnTo>
                  <a:pt x="8626758" y="5151204"/>
                </a:lnTo>
                <a:lnTo>
                  <a:pt x="8650753" y="5186764"/>
                </a:lnTo>
                <a:lnTo>
                  <a:pt x="8686334" y="5210743"/>
                </a:lnTo>
                <a:lnTo>
                  <a:pt x="8729891" y="5219537"/>
                </a:lnTo>
                <a:lnTo>
                  <a:pt x="8773418" y="5210743"/>
                </a:lnTo>
                <a:lnTo>
                  <a:pt x="8808964" y="5186764"/>
                </a:lnTo>
                <a:lnTo>
                  <a:pt x="8832931" y="5151204"/>
                </a:lnTo>
                <a:lnTo>
                  <a:pt x="8841720" y="5107666"/>
                </a:lnTo>
                <a:lnTo>
                  <a:pt x="8832931" y="5064107"/>
                </a:lnTo>
                <a:lnTo>
                  <a:pt x="8808964" y="5028541"/>
                </a:lnTo>
                <a:lnTo>
                  <a:pt x="8773418" y="5004565"/>
                </a:lnTo>
                <a:lnTo>
                  <a:pt x="8729891" y="4995774"/>
                </a:lnTo>
                <a:close/>
              </a:path>
              <a:path w="16523335" h="9235440">
                <a:moveTo>
                  <a:pt x="8729891" y="5263483"/>
                </a:moveTo>
                <a:lnTo>
                  <a:pt x="8686334" y="5272274"/>
                </a:lnTo>
                <a:lnTo>
                  <a:pt x="8650753" y="5296250"/>
                </a:lnTo>
                <a:lnTo>
                  <a:pt x="8626758" y="5331816"/>
                </a:lnTo>
                <a:lnTo>
                  <a:pt x="8617957" y="5375375"/>
                </a:lnTo>
                <a:lnTo>
                  <a:pt x="8626758" y="5418906"/>
                </a:lnTo>
                <a:lnTo>
                  <a:pt x="8650753" y="5454471"/>
                </a:lnTo>
                <a:lnTo>
                  <a:pt x="8686334" y="5478458"/>
                </a:lnTo>
                <a:lnTo>
                  <a:pt x="8729891" y="5487256"/>
                </a:lnTo>
                <a:lnTo>
                  <a:pt x="8773418" y="5478458"/>
                </a:lnTo>
                <a:lnTo>
                  <a:pt x="8808964" y="5454471"/>
                </a:lnTo>
                <a:lnTo>
                  <a:pt x="8832931" y="5418906"/>
                </a:lnTo>
                <a:lnTo>
                  <a:pt x="8841720" y="5375375"/>
                </a:lnTo>
                <a:lnTo>
                  <a:pt x="8832931" y="5331816"/>
                </a:lnTo>
                <a:lnTo>
                  <a:pt x="8808964" y="5296250"/>
                </a:lnTo>
                <a:lnTo>
                  <a:pt x="8773418" y="5272274"/>
                </a:lnTo>
                <a:lnTo>
                  <a:pt x="8729891" y="5263483"/>
                </a:lnTo>
                <a:close/>
              </a:path>
              <a:path w="16523335" h="9235440">
                <a:moveTo>
                  <a:pt x="8729891" y="4728033"/>
                </a:moveTo>
                <a:lnTo>
                  <a:pt x="8686334" y="4736825"/>
                </a:lnTo>
                <a:lnTo>
                  <a:pt x="8650753" y="4760802"/>
                </a:lnTo>
                <a:lnTo>
                  <a:pt x="8626758" y="4796371"/>
                </a:lnTo>
                <a:lnTo>
                  <a:pt x="8617957" y="4839936"/>
                </a:lnTo>
                <a:lnTo>
                  <a:pt x="8626758" y="4883473"/>
                </a:lnTo>
                <a:lnTo>
                  <a:pt x="8650753" y="4919041"/>
                </a:lnTo>
                <a:lnTo>
                  <a:pt x="8686334" y="4943029"/>
                </a:lnTo>
                <a:lnTo>
                  <a:pt x="8729891" y="4951828"/>
                </a:lnTo>
                <a:lnTo>
                  <a:pt x="8773418" y="4943029"/>
                </a:lnTo>
                <a:lnTo>
                  <a:pt x="8808964" y="4919041"/>
                </a:lnTo>
                <a:lnTo>
                  <a:pt x="8832931" y="4883473"/>
                </a:lnTo>
                <a:lnTo>
                  <a:pt x="8841720" y="4839936"/>
                </a:lnTo>
                <a:lnTo>
                  <a:pt x="8832931" y="4796371"/>
                </a:lnTo>
                <a:lnTo>
                  <a:pt x="8808964" y="4760802"/>
                </a:lnTo>
                <a:lnTo>
                  <a:pt x="8773418" y="4736825"/>
                </a:lnTo>
                <a:lnTo>
                  <a:pt x="8729891" y="4728033"/>
                </a:lnTo>
                <a:close/>
              </a:path>
              <a:path w="16523335" h="9235440">
                <a:moveTo>
                  <a:pt x="8729891" y="4460345"/>
                </a:moveTo>
                <a:lnTo>
                  <a:pt x="8686334" y="4469136"/>
                </a:lnTo>
                <a:lnTo>
                  <a:pt x="8650753" y="4493110"/>
                </a:lnTo>
                <a:lnTo>
                  <a:pt x="8626758" y="4528669"/>
                </a:lnTo>
                <a:lnTo>
                  <a:pt x="8617957" y="4572216"/>
                </a:lnTo>
                <a:lnTo>
                  <a:pt x="8626758" y="4615763"/>
                </a:lnTo>
                <a:lnTo>
                  <a:pt x="8650753" y="4651322"/>
                </a:lnTo>
                <a:lnTo>
                  <a:pt x="8686334" y="4675296"/>
                </a:lnTo>
                <a:lnTo>
                  <a:pt x="8729891" y="4684087"/>
                </a:lnTo>
                <a:lnTo>
                  <a:pt x="8773418" y="4675296"/>
                </a:lnTo>
                <a:lnTo>
                  <a:pt x="8808964" y="4651322"/>
                </a:lnTo>
                <a:lnTo>
                  <a:pt x="8832931" y="4615763"/>
                </a:lnTo>
                <a:lnTo>
                  <a:pt x="8841720" y="4572216"/>
                </a:lnTo>
                <a:lnTo>
                  <a:pt x="8832931" y="4528669"/>
                </a:lnTo>
                <a:lnTo>
                  <a:pt x="8808964" y="4493110"/>
                </a:lnTo>
                <a:lnTo>
                  <a:pt x="8773418" y="4469136"/>
                </a:lnTo>
                <a:lnTo>
                  <a:pt x="8729891" y="4460345"/>
                </a:lnTo>
                <a:close/>
              </a:path>
              <a:path w="16523335" h="9235440">
                <a:moveTo>
                  <a:pt x="8999212" y="1515430"/>
                </a:moveTo>
                <a:lnTo>
                  <a:pt x="8955654" y="1524214"/>
                </a:lnTo>
                <a:lnTo>
                  <a:pt x="8920070" y="1548173"/>
                </a:lnTo>
                <a:lnTo>
                  <a:pt x="8896070" y="1583718"/>
                </a:lnTo>
                <a:lnTo>
                  <a:pt x="8887268" y="1627259"/>
                </a:lnTo>
                <a:lnTo>
                  <a:pt x="8896070" y="1670826"/>
                </a:lnTo>
                <a:lnTo>
                  <a:pt x="8920070" y="1706409"/>
                </a:lnTo>
                <a:lnTo>
                  <a:pt x="8955654" y="1730404"/>
                </a:lnTo>
                <a:lnTo>
                  <a:pt x="8999212" y="1739203"/>
                </a:lnTo>
                <a:lnTo>
                  <a:pt x="9042734" y="1730404"/>
                </a:lnTo>
                <a:lnTo>
                  <a:pt x="9078289" y="1706409"/>
                </a:lnTo>
                <a:lnTo>
                  <a:pt x="9102268" y="1670826"/>
                </a:lnTo>
                <a:lnTo>
                  <a:pt x="9111062" y="1627259"/>
                </a:lnTo>
                <a:lnTo>
                  <a:pt x="9102268" y="1583718"/>
                </a:lnTo>
                <a:lnTo>
                  <a:pt x="9078289" y="1548173"/>
                </a:lnTo>
                <a:lnTo>
                  <a:pt x="9042734" y="1524214"/>
                </a:lnTo>
                <a:lnTo>
                  <a:pt x="8999212" y="1515430"/>
                </a:lnTo>
                <a:close/>
              </a:path>
              <a:path w="16523335" h="9235440">
                <a:moveTo>
                  <a:pt x="8999212" y="1783149"/>
                </a:moveTo>
                <a:lnTo>
                  <a:pt x="8955654" y="1791938"/>
                </a:lnTo>
                <a:lnTo>
                  <a:pt x="8920070" y="1815910"/>
                </a:lnTo>
                <a:lnTo>
                  <a:pt x="8896070" y="1851469"/>
                </a:lnTo>
                <a:lnTo>
                  <a:pt x="8887268" y="1895020"/>
                </a:lnTo>
                <a:lnTo>
                  <a:pt x="8896070" y="1938576"/>
                </a:lnTo>
                <a:lnTo>
                  <a:pt x="8920070" y="1974146"/>
                </a:lnTo>
                <a:lnTo>
                  <a:pt x="8955654" y="1998128"/>
                </a:lnTo>
                <a:lnTo>
                  <a:pt x="8999212" y="2006922"/>
                </a:lnTo>
                <a:lnTo>
                  <a:pt x="9042734" y="1998128"/>
                </a:lnTo>
                <a:lnTo>
                  <a:pt x="9078289" y="1974146"/>
                </a:lnTo>
                <a:lnTo>
                  <a:pt x="9102268" y="1938576"/>
                </a:lnTo>
                <a:lnTo>
                  <a:pt x="9111062" y="1895020"/>
                </a:lnTo>
                <a:lnTo>
                  <a:pt x="9102268" y="1851469"/>
                </a:lnTo>
                <a:lnTo>
                  <a:pt x="9078289" y="1815910"/>
                </a:lnTo>
                <a:lnTo>
                  <a:pt x="9042734" y="1791938"/>
                </a:lnTo>
                <a:lnTo>
                  <a:pt x="8999212" y="1783149"/>
                </a:lnTo>
                <a:close/>
              </a:path>
              <a:path w="16523335" h="9235440">
                <a:moveTo>
                  <a:pt x="8999212" y="2586297"/>
                </a:moveTo>
                <a:lnTo>
                  <a:pt x="8955654" y="2595090"/>
                </a:lnTo>
                <a:lnTo>
                  <a:pt x="8920070" y="2619070"/>
                </a:lnTo>
                <a:lnTo>
                  <a:pt x="8896070" y="2654639"/>
                </a:lnTo>
                <a:lnTo>
                  <a:pt x="8887268" y="2698200"/>
                </a:lnTo>
                <a:lnTo>
                  <a:pt x="8896070" y="2741725"/>
                </a:lnTo>
                <a:lnTo>
                  <a:pt x="8920070" y="2777286"/>
                </a:lnTo>
                <a:lnTo>
                  <a:pt x="8955654" y="2801273"/>
                </a:lnTo>
                <a:lnTo>
                  <a:pt x="8999212" y="2810071"/>
                </a:lnTo>
                <a:lnTo>
                  <a:pt x="9042734" y="2801273"/>
                </a:lnTo>
                <a:lnTo>
                  <a:pt x="9078289" y="2777286"/>
                </a:lnTo>
                <a:lnTo>
                  <a:pt x="9102268" y="2741725"/>
                </a:lnTo>
                <a:lnTo>
                  <a:pt x="9111062" y="2698200"/>
                </a:lnTo>
                <a:lnTo>
                  <a:pt x="9102268" y="2654639"/>
                </a:lnTo>
                <a:lnTo>
                  <a:pt x="9078289" y="2619070"/>
                </a:lnTo>
                <a:lnTo>
                  <a:pt x="9042734" y="2595090"/>
                </a:lnTo>
                <a:lnTo>
                  <a:pt x="8999212" y="2586297"/>
                </a:lnTo>
                <a:close/>
              </a:path>
              <a:path w="16523335" h="9235440">
                <a:moveTo>
                  <a:pt x="8999212" y="2854028"/>
                </a:moveTo>
                <a:lnTo>
                  <a:pt x="8955654" y="2862817"/>
                </a:lnTo>
                <a:lnTo>
                  <a:pt x="8920070" y="2886788"/>
                </a:lnTo>
                <a:lnTo>
                  <a:pt x="8896070" y="2922347"/>
                </a:lnTo>
                <a:lnTo>
                  <a:pt x="8887268" y="2965898"/>
                </a:lnTo>
                <a:lnTo>
                  <a:pt x="8896070" y="3009453"/>
                </a:lnTo>
                <a:lnTo>
                  <a:pt x="8920070" y="3045019"/>
                </a:lnTo>
                <a:lnTo>
                  <a:pt x="8955654" y="3068998"/>
                </a:lnTo>
                <a:lnTo>
                  <a:pt x="8999212" y="3077790"/>
                </a:lnTo>
                <a:lnTo>
                  <a:pt x="9042734" y="3068998"/>
                </a:lnTo>
                <a:lnTo>
                  <a:pt x="9078289" y="3045019"/>
                </a:lnTo>
                <a:lnTo>
                  <a:pt x="9102268" y="3009453"/>
                </a:lnTo>
                <a:lnTo>
                  <a:pt x="9111062" y="2965898"/>
                </a:lnTo>
                <a:lnTo>
                  <a:pt x="9102268" y="2922347"/>
                </a:lnTo>
                <a:lnTo>
                  <a:pt x="9078289" y="2886788"/>
                </a:lnTo>
                <a:lnTo>
                  <a:pt x="9042734" y="2862817"/>
                </a:lnTo>
                <a:lnTo>
                  <a:pt x="8999212" y="2854028"/>
                </a:lnTo>
                <a:close/>
              </a:path>
              <a:path w="16523335" h="9235440">
                <a:moveTo>
                  <a:pt x="8999212" y="3389446"/>
                </a:moveTo>
                <a:lnTo>
                  <a:pt x="8955654" y="3398240"/>
                </a:lnTo>
                <a:lnTo>
                  <a:pt x="8920070" y="3422222"/>
                </a:lnTo>
                <a:lnTo>
                  <a:pt x="8896070" y="3457792"/>
                </a:lnTo>
                <a:lnTo>
                  <a:pt x="8887268" y="3501348"/>
                </a:lnTo>
                <a:lnTo>
                  <a:pt x="8896070" y="3544899"/>
                </a:lnTo>
                <a:lnTo>
                  <a:pt x="8920070" y="3580458"/>
                </a:lnTo>
                <a:lnTo>
                  <a:pt x="8955654" y="3604430"/>
                </a:lnTo>
                <a:lnTo>
                  <a:pt x="8999212" y="3613219"/>
                </a:lnTo>
                <a:lnTo>
                  <a:pt x="9042734" y="3604430"/>
                </a:lnTo>
                <a:lnTo>
                  <a:pt x="9078289" y="3580458"/>
                </a:lnTo>
                <a:lnTo>
                  <a:pt x="9102268" y="3544899"/>
                </a:lnTo>
                <a:lnTo>
                  <a:pt x="9111062" y="3501348"/>
                </a:lnTo>
                <a:lnTo>
                  <a:pt x="9102268" y="3457792"/>
                </a:lnTo>
                <a:lnTo>
                  <a:pt x="9078289" y="3422222"/>
                </a:lnTo>
                <a:lnTo>
                  <a:pt x="9042734" y="3398240"/>
                </a:lnTo>
                <a:lnTo>
                  <a:pt x="8999212" y="3389446"/>
                </a:lnTo>
                <a:close/>
              </a:path>
              <a:path w="16523335" h="9235440">
                <a:moveTo>
                  <a:pt x="8999212" y="3657176"/>
                </a:moveTo>
                <a:lnTo>
                  <a:pt x="8955654" y="3665968"/>
                </a:lnTo>
                <a:lnTo>
                  <a:pt x="8920070" y="3689947"/>
                </a:lnTo>
                <a:lnTo>
                  <a:pt x="8896070" y="3725513"/>
                </a:lnTo>
                <a:lnTo>
                  <a:pt x="8887268" y="3769068"/>
                </a:lnTo>
                <a:lnTo>
                  <a:pt x="8896070" y="3812619"/>
                </a:lnTo>
                <a:lnTo>
                  <a:pt x="8920070" y="3848178"/>
                </a:lnTo>
                <a:lnTo>
                  <a:pt x="8955654" y="3872149"/>
                </a:lnTo>
                <a:lnTo>
                  <a:pt x="8999212" y="3880939"/>
                </a:lnTo>
                <a:lnTo>
                  <a:pt x="9042734" y="3872149"/>
                </a:lnTo>
                <a:lnTo>
                  <a:pt x="9078289" y="3848178"/>
                </a:lnTo>
                <a:lnTo>
                  <a:pt x="9102268" y="3812619"/>
                </a:lnTo>
                <a:lnTo>
                  <a:pt x="9111062" y="3769068"/>
                </a:lnTo>
                <a:lnTo>
                  <a:pt x="9102268" y="3725513"/>
                </a:lnTo>
                <a:lnTo>
                  <a:pt x="9078289" y="3689947"/>
                </a:lnTo>
                <a:lnTo>
                  <a:pt x="9042734" y="3665968"/>
                </a:lnTo>
                <a:lnTo>
                  <a:pt x="8999212" y="3657176"/>
                </a:lnTo>
                <a:close/>
              </a:path>
              <a:path w="16523335" h="9235440">
                <a:moveTo>
                  <a:pt x="8999212" y="3924895"/>
                </a:moveTo>
                <a:lnTo>
                  <a:pt x="8955654" y="3933689"/>
                </a:lnTo>
                <a:lnTo>
                  <a:pt x="8920070" y="3957668"/>
                </a:lnTo>
                <a:lnTo>
                  <a:pt x="8896070" y="3993228"/>
                </a:lnTo>
                <a:lnTo>
                  <a:pt x="8887268" y="4036766"/>
                </a:lnTo>
                <a:lnTo>
                  <a:pt x="8896070" y="4080327"/>
                </a:lnTo>
                <a:lnTo>
                  <a:pt x="8920070" y="4115896"/>
                </a:lnTo>
                <a:lnTo>
                  <a:pt x="8955654" y="4139876"/>
                </a:lnTo>
                <a:lnTo>
                  <a:pt x="8999212" y="4148669"/>
                </a:lnTo>
                <a:lnTo>
                  <a:pt x="9042734" y="4139876"/>
                </a:lnTo>
                <a:lnTo>
                  <a:pt x="9078289" y="4115896"/>
                </a:lnTo>
                <a:lnTo>
                  <a:pt x="9102268" y="4080327"/>
                </a:lnTo>
                <a:lnTo>
                  <a:pt x="9111062" y="4036766"/>
                </a:lnTo>
                <a:lnTo>
                  <a:pt x="9102268" y="3993228"/>
                </a:lnTo>
                <a:lnTo>
                  <a:pt x="9078289" y="3957668"/>
                </a:lnTo>
                <a:lnTo>
                  <a:pt x="9042734" y="3933689"/>
                </a:lnTo>
                <a:lnTo>
                  <a:pt x="8999212" y="3924895"/>
                </a:lnTo>
                <a:close/>
              </a:path>
              <a:path w="16523335" h="9235440">
                <a:moveTo>
                  <a:pt x="8999212" y="4192615"/>
                </a:moveTo>
                <a:lnTo>
                  <a:pt x="8955654" y="4201406"/>
                </a:lnTo>
                <a:lnTo>
                  <a:pt x="8920070" y="4225380"/>
                </a:lnTo>
                <a:lnTo>
                  <a:pt x="8896070" y="4260939"/>
                </a:lnTo>
                <a:lnTo>
                  <a:pt x="8887268" y="4304486"/>
                </a:lnTo>
                <a:lnTo>
                  <a:pt x="8896070" y="4348026"/>
                </a:lnTo>
                <a:lnTo>
                  <a:pt x="8920070" y="4383601"/>
                </a:lnTo>
                <a:lnTo>
                  <a:pt x="8955654" y="4407597"/>
                </a:lnTo>
                <a:lnTo>
                  <a:pt x="8999212" y="4416399"/>
                </a:lnTo>
                <a:lnTo>
                  <a:pt x="9042734" y="4407597"/>
                </a:lnTo>
                <a:lnTo>
                  <a:pt x="9078289" y="4383601"/>
                </a:lnTo>
                <a:lnTo>
                  <a:pt x="9102268" y="4348026"/>
                </a:lnTo>
                <a:lnTo>
                  <a:pt x="9111062" y="4304486"/>
                </a:lnTo>
                <a:lnTo>
                  <a:pt x="9102268" y="4260939"/>
                </a:lnTo>
                <a:lnTo>
                  <a:pt x="9078289" y="4225380"/>
                </a:lnTo>
                <a:lnTo>
                  <a:pt x="9042734" y="4201406"/>
                </a:lnTo>
                <a:lnTo>
                  <a:pt x="8999212" y="4192615"/>
                </a:lnTo>
                <a:close/>
              </a:path>
              <a:path w="16523335" h="9235440">
                <a:moveTo>
                  <a:pt x="8999212" y="2318578"/>
                </a:moveTo>
                <a:lnTo>
                  <a:pt x="8955654" y="2327370"/>
                </a:lnTo>
                <a:lnTo>
                  <a:pt x="8920070" y="2351349"/>
                </a:lnTo>
                <a:lnTo>
                  <a:pt x="8896070" y="2386915"/>
                </a:lnTo>
                <a:lnTo>
                  <a:pt x="8887268" y="2430470"/>
                </a:lnTo>
                <a:lnTo>
                  <a:pt x="8896070" y="2474021"/>
                </a:lnTo>
                <a:lnTo>
                  <a:pt x="8920070" y="2509580"/>
                </a:lnTo>
                <a:lnTo>
                  <a:pt x="8955654" y="2533551"/>
                </a:lnTo>
                <a:lnTo>
                  <a:pt x="8999212" y="2542341"/>
                </a:lnTo>
                <a:lnTo>
                  <a:pt x="9042734" y="2533551"/>
                </a:lnTo>
                <a:lnTo>
                  <a:pt x="9078289" y="2509580"/>
                </a:lnTo>
                <a:lnTo>
                  <a:pt x="9102268" y="2474021"/>
                </a:lnTo>
                <a:lnTo>
                  <a:pt x="9111062" y="2430470"/>
                </a:lnTo>
                <a:lnTo>
                  <a:pt x="9102268" y="2386915"/>
                </a:lnTo>
                <a:lnTo>
                  <a:pt x="9078289" y="2351349"/>
                </a:lnTo>
                <a:lnTo>
                  <a:pt x="9042734" y="2327370"/>
                </a:lnTo>
                <a:lnTo>
                  <a:pt x="8999212" y="2318578"/>
                </a:lnTo>
                <a:close/>
              </a:path>
              <a:path w="16523335" h="9235440">
                <a:moveTo>
                  <a:pt x="8999212" y="4995774"/>
                </a:moveTo>
                <a:lnTo>
                  <a:pt x="8955654" y="5004565"/>
                </a:lnTo>
                <a:lnTo>
                  <a:pt x="8920070" y="5028541"/>
                </a:lnTo>
                <a:lnTo>
                  <a:pt x="8896070" y="5064107"/>
                </a:lnTo>
                <a:lnTo>
                  <a:pt x="8887268" y="5107666"/>
                </a:lnTo>
                <a:lnTo>
                  <a:pt x="8896070" y="5151204"/>
                </a:lnTo>
                <a:lnTo>
                  <a:pt x="8920070" y="5186764"/>
                </a:lnTo>
                <a:lnTo>
                  <a:pt x="8955654" y="5210743"/>
                </a:lnTo>
                <a:lnTo>
                  <a:pt x="8999212" y="5219537"/>
                </a:lnTo>
                <a:lnTo>
                  <a:pt x="9042734" y="5210743"/>
                </a:lnTo>
                <a:lnTo>
                  <a:pt x="9078289" y="5186764"/>
                </a:lnTo>
                <a:lnTo>
                  <a:pt x="9102268" y="5151204"/>
                </a:lnTo>
                <a:lnTo>
                  <a:pt x="9111062" y="5107666"/>
                </a:lnTo>
                <a:lnTo>
                  <a:pt x="9102268" y="5064107"/>
                </a:lnTo>
                <a:lnTo>
                  <a:pt x="9078289" y="5028541"/>
                </a:lnTo>
                <a:lnTo>
                  <a:pt x="9042734" y="5004565"/>
                </a:lnTo>
                <a:lnTo>
                  <a:pt x="8999212" y="4995774"/>
                </a:lnTo>
                <a:close/>
              </a:path>
              <a:path w="16523335" h="9235440">
                <a:moveTo>
                  <a:pt x="8999212" y="5263483"/>
                </a:moveTo>
                <a:lnTo>
                  <a:pt x="8955654" y="5272274"/>
                </a:lnTo>
                <a:lnTo>
                  <a:pt x="8920070" y="5296250"/>
                </a:lnTo>
                <a:lnTo>
                  <a:pt x="8896070" y="5331816"/>
                </a:lnTo>
                <a:lnTo>
                  <a:pt x="8887268" y="5375375"/>
                </a:lnTo>
                <a:lnTo>
                  <a:pt x="8896070" y="5418906"/>
                </a:lnTo>
                <a:lnTo>
                  <a:pt x="8920070" y="5454471"/>
                </a:lnTo>
                <a:lnTo>
                  <a:pt x="8955654" y="5478458"/>
                </a:lnTo>
                <a:lnTo>
                  <a:pt x="8999212" y="5487256"/>
                </a:lnTo>
                <a:lnTo>
                  <a:pt x="9042734" y="5478458"/>
                </a:lnTo>
                <a:lnTo>
                  <a:pt x="9078289" y="5454471"/>
                </a:lnTo>
                <a:lnTo>
                  <a:pt x="9102268" y="5418906"/>
                </a:lnTo>
                <a:lnTo>
                  <a:pt x="9111062" y="5375375"/>
                </a:lnTo>
                <a:lnTo>
                  <a:pt x="9102268" y="5331816"/>
                </a:lnTo>
                <a:lnTo>
                  <a:pt x="9078289" y="5296250"/>
                </a:lnTo>
                <a:lnTo>
                  <a:pt x="9042734" y="5272274"/>
                </a:lnTo>
                <a:lnTo>
                  <a:pt x="8999212" y="5263483"/>
                </a:lnTo>
                <a:close/>
              </a:path>
              <a:path w="16523335" h="9235440">
                <a:moveTo>
                  <a:pt x="8999212" y="5531192"/>
                </a:moveTo>
                <a:lnTo>
                  <a:pt x="8955654" y="5539988"/>
                </a:lnTo>
                <a:lnTo>
                  <a:pt x="8920070" y="5563975"/>
                </a:lnTo>
                <a:lnTo>
                  <a:pt x="8896070" y="5599551"/>
                </a:lnTo>
                <a:lnTo>
                  <a:pt x="8887268" y="5643115"/>
                </a:lnTo>
                <a:lnTo>
                  <a:pt x="8896070" y="5686662"/>
                </a:lnTo>
                <a:lnTo>
                  <a:pt x="8920070" y="5722222"/>
                </a:lnTo>
                <a:lnTo>
                  <a:pt x="8955654" y="5746196"/>
                </a:lnTo>
                <a:lnTo>
                  <a:pt x="8999212" y="5754986"/>
                </a:lnTo>
                <a:lnTo>
                  <a:pt x="9042734" y="5746196"/>
                </a:lnTo>
                <a:lnTo>
                  <a:pt x="9078289" y="5722222"/>
                </a:lnTo>
                <a:lnTo>
                  <a:pt x="9102268" y="5686662"/>
                </a:lnTo>
                <a:lnTo>
                  <a:pt x="9111062" y="5643115"/>
                </a:lnTo>
                <a:lnTo>
                  <a:pt x="9102268" y="5599551"/>
                </a:lnTo>
                <a:lnTo>
                  <a:pt x="9078289" y="5563975"/>
                </a:lnTo>
                <a:lnTo>
                  <a:pt x="9042734" y="5539988"/>
                </a:lnTo>
                <a:lnTo>
                  <a:pt x="8999212" y="5531192"/>
                </a:lnTo>
                <a:close/>
              </a:path>
              <a:path w="16523335" h="9235440">
                <a:moveTo>
                  <a:pt x="8999212" y="4728033"/>
                </a:moveTo>
                <a:lnTo>
                  <a:pt x="8955654" y="4736825"/>
                </a:lnTo>
                <a:lnTo>
                  <a:pt x="8920070" y="4760802"/>
                </a:lnTo>
                <a:lnTo>
                  <a:pt x="8896070" y="4796371"/>
                </a:lnTo>
                <a:lnTo>
                  <a:pt x="8887268" y="4839936"/>
                </a:lnTo>
                <a:lnTo>
                  <a:pt x="8896070" y="4883473"/>
                </a:lnTo>
                <a:lnTo>
                  <a:pt x="8920070" y="4919041"/>
                </a:lnTo>
                <a:lnTo>
                  <a:pt x="8955654" y="4943029"/>
                </a:lnTo>
                <a:lnTo>
                  <a:pt x="8999212" y="4951828"/>
                </a:lnTo>
                <a:lnTo>
                  <a:pt x="9042734" y="4943029"/>
                </a:lnTo>
                <a:lnTo>
                  <a:pt x="9078289" y="4919041"/>
                </a:lnTo>
                <a:lnTo>
                  <a:pt x="9102268" y="4883473"/>
                </a:lnTo>
                <a:lnTo>
                  <a:pt x="9111062" y="4839936"/>
                </a:lnTo>
                <a:lnTo>
                  <a:pt x="9102268" y="4796371"/>
                </a:lnTo>
                <a:lnTo>
                  <a:pt x="9078289" y="4760802"/>
                </a:lnTo>
                <a:lnTo>
                  <a:pt x="9042734" y="4736825"/>
                </a:lnTo>
                <a:lnTo>
                  <a:pt x="8999212" y="4728033"/>
                </a:lnTo>
                <a:close/>
              </a:path>
              <a:path w="16523335" h="9235440">
                <a:moveTo>
                  <a:pt x="8999212" y="4460345"/>
                </a:moveTo>
                <a:lnTo>
                  <a:pt x="8955654" y="4469136"/>
                </a:lnTo>
                <a:lnTo>
                  <a:pt x="8920070" y="4493110"/>
                </a:lnTo>
                <a:lnTo>
                  <a:pt x="8896070" y="4528669"/>
                </a:lnTo>
                <a:lnTo>
                  <a:pt x="8887268" y="4572216"/>
                </a:lnTo>
                <a:lnTo>
                  <a:pt x="8896070" y="4615763"/>
                </a:lnTo>
                <a:lnTo>
                  <a:pt x="8920070" y="4651322"/>
                </a:lnTo>
                <a:lnTo>
                  <a:pt x="8955654" y="4675296"/>
                </a:lnTo>
                <a:lnTo>
                  <a:pt x="8999212" y="4684087"/>
                </a:lnTo>
                <a:lnTo>
                  <a:pt x="9042734" y="4675296"/>
                </a:lnTo>
                <a:lnTo>
                  <a:pt x="9078289" y="4651322"/>
                </a:lnTo>
                <a:lnTo>
                  <a:pt x="9102268" y="4615763"/>
                </a:lnTo>
                <a:lnTo>
                  <a:pt x="9111062" y="4572216"/>
                </a:lnTo>
                <a:lnTo>
                  <a:pt x="9102268" y="4528669"/>
                </a:lnTo>
                <a:lnTo>
                  <a:pt x="9078289" y="4493110"/>
                </a:lnTo>
                <a:lnTo>
                  <a:pt x="9042734" y="4469136"/>
                </a:lnTo>
                <a:lnTo>
                  <a:pt x="8999212" y="4460345"/>
                </a:lnTo>
                <a:close/>
              </a:path>
              <a:path w="16523335" h="9235440">
                <a:moveTo>
                  <a:pt x="9268524" y="979980"/>
                </a:moveTo>
                <a:lnTo>
                  <a:pt x="9224961" y="988766"/>
                </a:lnTo>
                <a:lnTo>
                  <a:pt x="9189389" y="1012731"/>
                </a:lnTo>
                <a:lnTo>
                  <a:pt x="9165405" y="1048286"/>
                </a:lnTo>
                <a:lnTo>
                  <a:pt x="9156611" y="1091840"/>
                </a:lnTo>
                <a:lnTo>
                  <a:pt x="9165405" y="1135394"/>
                </a:lnTo>
                <a:lnTo>
                  <a:pt x="9189389" y="1170968"/>
                </a:lnTo>
                <a:lnTo>
                  <a:pt x="9224961" y="1194956"/>
                </a:lnTo>
                <a:lnTo>
                  <a:pt x="9268524" y="1203753"/>
                </a:lnTo>
                <a:lnTo>
                  <a:pt x="9312055" y="1194956"/>
                </a:lnTo>
                <a:lnTo>
                  <a:pt x="9347601" y="1170968"/>
                </a:lnTo>
                <a:lnTo>
                  <a:pt x="9371565" y="1135394"/>
                </a:lnTo>
                <a:lnTo>
                  <a:pt x="9380353" y="1091840"/>
                </a:lnTo>
                <a:lnTo>
                  <a:pt x="9371565" y="1048286"/>
                </a:lnTo>
                <a:lnTo>
                  <a:pt x="9347601" y="1012731"/>
                </a:lnTo>
                <a:lnTo>
                  <a:pt x="9312055" y="988766"/>
                </a:lnTo>
                <a:lnTo>
                  <a:pt x="9268524" y="979980"/>
                </a:lnTo>
                <a:close/>
              </a:path>
              <a:path w="16523335" h="9235440">
                <a:moveTo>
                  <a:pt x="9268524" y="1247668"/>
                </a:moveTo>
                <a:lnTo>
                  <a:pt x="9224961" y="1256467"/>
                </a:lnTo>
                <a:lnTo>
                  <a:pt x="9189389" y="1280459"/>
                </a:lnTo>
                <a:lnTo>
                  <a:pt x="9165405" y="1316036"/>
                </a:lnTo>
                <a:lnTo>
                  <a:pt x="9156611" y="1359591"/>
                </a:lnTo>
                <a:lnTo>
                  <a:pt x="9165405" y="1403138"/>
                </a:lnTo>
                <a:lnTo>
                  <a:pt x="9189389" y="1438686"/>
                </a:lnTo>
                <a:lnTo>
                  <a:pt x="9224961" y="1462646"/>
                </a:lnTo>
                <a:lnTo>
                  <a:pt x="9268524" y="1471431"/>
                </a:lnTo>
                <a:lnTo>
                  <a:pt x="9312055" y="1462646"/>
                </a:lnTo>
                <a:lnTo>
                  <a:pt x="9347601" y="1438686"/>
                </a:lnTo>
                <a:lnTo>
                  <a:pt x="9371565" y="1403138"/>
                </a:lnTo>
                <a:lnTo>
                  <a:pt x="9380353" y="1359591"/>
                </a:lnTo>
                <a:lnTo>
                  <a:pt x="9371565" y="1316036"/>
                </a:lnTo>
                <a:lnTo>
                  <a:pt x="9347601" y="1280459"/>
                </a:lnTo>
                <a:lnTo>
                  <a:pt x="9312055" y="1256467"/>
                </a:lnTo>
                <a:lnTo>
                  <a:pt x="9268524" y="1247668"/>
                </a:lnTo>
                <a:close/>
              </a:path>
              <a:path w="16523335" h="9235440">
                <a:moveTo>
                  <a:pt x="9268524" y="1515430"/>
                </a:moveTo>
                <a:lnTo>
                  <a:pt x="9224961" y="1524214"/>
                </a:lnTo>
                <a:lnTo>
                  <a:pt x="9189389" y="1548173"/>
                </a:lnTo>
                <a:lnTo>
                  <a:pt x="9165405" y="1583718"/>
                </a:lnTo>
                <a:lnTo>
                  <a:pt x="9156611" y="1627259"/>
                </a:lnTo>
                <a:lnTo>
                  <a:pt x="9165405" y="1670826"/>
                </a:lnTo>
                <a:lnTo>
                  <a:pt x="9189389" y="1706409"/>
                </a:lnTo>
                <a:lnTo>
                  <a:pt x="9224961" y="1730404"/>
                </a:lnTo>
                <a:lnTo>
                  <a:pt x="9268524" y="1739203"/>
                </a:lnTo>
                <a:lnTo>
                  <a:pt x="9312055" y="1730404"/>
                </a:lnTo>
                <a:lnTo>
                  <a:pt x="9347601" y="1706409"/>
                </a:lnTo>
                <a:lnTo>
                  <a:pt x="9371565" y="1670826"/>
                </a:lnTo>
                <a:lnTo>
                  <a:pt x="9380353" y="1627259"/>
                </a:lnTo>
                <a:lnTo>
                  <a:pt x="9371565" y="1583718"/>
                </a:lnTo>
                <a:lnTo>
                  <a:pt x="9347601" y="1548173"/>
                </a:lnTo>
                <a:lnTo>
                  <a:pt x="9312055" y="1524214"/>
                </a:lnTo>
                <a:lnTo>
                  <a:pt x="9268524" y="1515430"/>
                </a:lnTo>
                <a:close/>
              </a:path>
              <a:path w="16523335" h="9235440">
                <a:moveTo>
                  <a:pt x="9268524" y="1783149"/>
                </a:moveTo>
                <a:lnTo>
                  <a:pt x="9224961" y="1791938"/>
                </a:lnTo>
                <a:lnTo>
                  <a:pt x="9189389" y="1815910"/>
                </a:lnTo>
                <a:lnTo>
                  <a:pt x="9165405" y="1851469"/>
                </a:lnTo>
                <a:lnTo>
                  <a:pt x="9156611" y="1895020"/>
                </a:lnTo>
                <a:lnTo>
                  <a:pt x="9165405" y="1938576"/>
                </a:lnTo>
                <a:lnTo>
                  <a:pt x="9189389" y="1974146"/>
                </a:lnTo>
                <a:lnTo>
                  <a:pt x="9224961" y="1998128"/>
                </a:lnTo>
                <a:lnTo>
                  <a:pt x="9268524" y="2006922"/>
                </a:lnTo>
                <a:lnTo>
                  <a:pt x="9312055" y="1998128"/>
                </a:lnTo>
                <a:lnTo>
                  <a:pt x="9347601" y="1974146"/>
                </a:lnTo>
                <a:lnTo>
                  <a:pt x="9371565" y="1938576"/>
                </a:lnTo>
                <a:lnTo>
                  <a:pt x="9380353" y="1895020"/>
                </a:lnTo>
                <a:lnTo>
                  <a:pt x="9371565" y="1851469"/>
                </a:lnTo>
                <a:lnTo>
                  <a:pt x="9347601" y="1815910"/>
                </a:lnTo>
                <a:lnTo>
                  <a:pt x="9312055" y="1791938"/>
                </a:lnTo>
                <a:lnTo>
                  <a:pt x="9268524" y="1783149"/>
                </a:lnTo>
                <a:close/>
              </a:path>
              <a:path w="16523335" h="9235440">
                <a:moveTo>
                  <a:pt x="9376127" y="0"/>
                </a:moveTo>
                <a:lnTo>
                  <a:pt x="9160840" y="0"/>
                </a:lnTo>
                <a:lnTo>
                  <a:pt x="9156611" y="20941"/>
                </a:lnTo>
                <a:lnTo>
                  <a:pt x="9165405" y="64502"/>
                </a:lnTo>
                <a:lnTo>
                  <a:pt x="9189389" y="100083"/>
                </a:lnTo>
                <a:lnTo>
                  <a:pt x="9224961" y="124076"/>
                </a:lnTo>
                <a:lnTo>
                  <a:pt x="9268524" y="132875"/>
                </a:lnTo>
                <a:lnTo>
                  <a:pt x="9312055" y="124076"/>
                </a:lnTo>
                <a:lnTo>
                  <a:pt x="9347601" y="100083"/>
                </a:lnTo>
                <a:lnTo>
                  <a:pt x="9371565" y="64502"/>
                </a:lnTo>
                <a:lnTo>
                  <a:pt x="9380353" y="20941"/>
                </a:lnTo>
                <a:lnTo>
                  <a:pt x="9376127" y="0"/>
                </a:lnTo>
                <a:close/>
              </a:path>
              <a:path w="16523335" h="9235440">
                <a:moveTo>
                  <a:pt x="9268524" y="2586297"/>
                </a:moveTo>
                <a:lnTo>
                  <a:pt x="9224961" y="2595090"/>
                </a:lnTo>
                <a:lnTo>
                  <a:pt x="9189389" y="2619070"/>
                </a:lnTo>
                <a:lnTo>
                  <a:pt x="9165405" y="2654639"/>
                </a:lnTo>
                <a:lnTo>
                  <a:pt x="9156611" y="2698200"/>
                </a:lnTo>
                <a:lnTo>
                  <a:pt x="9165405" y="2741725"/>
                </a:lnTo>
                <a:lnTo>
                  <a:pt x="9189389" y="2777286"/>
                </a:lnTo>
                <a:lnTo>
                  <a:pt x="9224961" y="2801273"/>
                </a:lnTo>
                <a:lnTo>
                  <a:pt x="9268524" y="2810071"/>
                </a:lnTo>
                <a:lnTo>
                  <a:pt x="9312055" y="2801273"/>
                </a:lnTo>
                <a:lnTo>
                  <a:pt x="9347601" y="2777286"/>
                </a:lnTo>
                <a:lnTo>
                  <a:pt x="9371565" y="2741725"/>
                </a:lnTo>
                <a:lnTo>
                  <a:pt x="9380353" y="2698200"/>
                </a:lnTo>
                <a:lnTo>
                  <a:pt x="9371565" y="2654639"/>
                </a:lnTo>
                <a:lnTo>
                  <a:pt x="9347601" y="2619070"/>
                </a:lnTo>
                <a:lnTo>
                  <a:pt x="9312055" y="2595090"/>
                </a:lnTo>
                <a:lnTo>
                  <a:pt x="9268524" y="2586297"/>
                </a:lnTo>
                <a:close/>
              </a:path>
              <a:path w="16523335" h="9235440">
                <a:moveTo>
                  <a:pt x="9268524" y="2854028"/>
                </a:moveTo>
                <a:lnTo>
                  <a:pt x="9224961" y="2862817"/>
                </a:lnTo>
                <a:lnTo>
                  <a:pt x="9189389" y="2886788"/>
                </a:lnTo>
                <a:lnTo>
                  <a:pt x="9165405" y="2922347"/>
                </a:lnTo>
                <a:lnTo>
                  <a:pt x="9156611" y="2965898"/>
                </a:lnTo>
                <a:lnTo>
                  <a:pt x="9165405" y="3009453"/>
                </a:lnTo>
                <a:lnTo>
                  <a:pt x="9189389" y="3045019"/>
                </a:lnTo>
                <a:lnTo>
                  <a:pt x="9224961" y="3068998"/>
                </a:lnTo>
                <a:lnTo>
                  <a:pt x="9268524" y="3077790"/>
                </a:lnTo>
                <a:lnTo>
                  <a:pt x="9312055" y="3068998"/>
                </a:lnTo>
                <a:lnTo>
                  <a:pt x="9347601" y="3045019"/>
                </a:lnTo>
                <a:lnTo>
                  <a:pt x="9371565" y="3009453"/>
                </a:lnTo>
                <a:lnTo>
                  <a:pt x="9380353" y="2965898"/>
                </a:lnTo>
                <a:lnTo>
                  <a:pt x="9371565" y="2922347"/>
                </a:lnTo>
                <a:lnTo>
                  <a:pt x="9347601" y="2886788"/>
                </a:lnTo>
                <a:lnTo>
                  <a:pt x="9312055" y="2862817"/>
                </a:lnTo>
                <a:lnTo>
                  <a:pt x="9268524" y="2854028"/>
                </a:lnTo>
                <a:close/>
              </a:path>
              <a:path w="16523335" h="9235440">
                <a:moveTo>
                  <a:pt x="9268524" y="3121737"/>
                </a:moveTo>
                <a:lnTo>
                  <a:pt x="9224961" y="3130528"/>
                </a:lnTo>
                <a:lnTo>
                  <a:pt x="9189389" y="3154503"/>
                </a:lnTo>
                <a:lnTo>
                  <a:pt x="9165405" y="3190065"/>
                </a:lnTo>
                <a:lnTo>
                  <a:pt x="9156611" y="3233618"/>
                </a:lnTo>
                <a:lnTo>
                  <a:pt x="9165405" y="3277161"/>
                </a:lnTo>
                <a:lnTo>
                  <a:pt x="9189389" y="3312732"/>
                </a:lnTo>
                <a:lnTo>
                  <a:pt x="9224961" y="3336722"/>
                </a:lnTo>
                <a:lnTo>
                  <a:pt x="9268524" y="3345520"/>
                </a:lnTo>
                <a:lnTo>
                  <a:pt x="9312055" y="3336722"/>
                </a:lnTo>
                <a:lnTo>
                  <a:pt x="9347601" y="3312732"/>
                </a:lnTo>
                <a:lnTo>
                  <a:pt x="9371565" y="3277161"/>
                </a:lnTo>
                <a:lnTo>
                  <a:pt x="9380353" y="3233618"/>
                </a:lnTo>
                <a:lnTo>
                  <a:pt x="9371565" y="3190065"/>
                </a:lnTo>
                <a:lnTo>
                  <a:pt x="9347601" y="3154503"/>
                </a:lnTo>
                <a:lnTo>
                  <a:pt x="9312055" y="3130528"/>
                </a:lnTo>
                <a:lnTo>
                  <a:pt x="9268524" y="3121737"/>
                </a:lnTo>
                <a:close/>
              </a:path>
              <a:path w="16523335" h="9235440">
                <a:moveTo>
                  <a:pt x="9268524" y="3657176"/>
                </a:moveTo>
                <a:lnTo>
                  <a:pt x="9224961" y="3665968"/>
                </a:lnTo>
                <a:lnTo>
                  <a:pt x="9189389" y="3689947"/>
                </a:lnTo>
                <a:lnTo>
                  <a:pt x="9165405" y="3725513"/>
                </a:lnTo>
                <a:lnTo>
                  <a:pt x="9156611" y="3769068"/>
                </a:lnTo>
                <a:lnTo>
                  <a:pt x="9165405" y="3812619"/>
                </a:lnTo>
                <a:lnTo>
                  <a:pt x="9189389" y="3848178"/>
                </a:lnTo>
                <a:lnTo>
                  <a:pt x="9224961" y="3872149"/>
                </a:lnTo>
                <a:lnTo>
                  <a:pt x="9268524" y="3880939"/>
                </a:lnTo>
                <a:lnTo>
                  <a:pt x="9312055" y="3872149"/>
                </a:lnTo>
                <a:lnTo>
                  <a:pt x="9347601" y="3848178"/>
                </a:lnTo>
                <a:lnTo>
                  <a:pt x="9371565" y="3812619"/>
                </a:lnTo>
                <a:lnTo>
                  <a:pt x="9380353" y="3769068"/>
                </a:lnTo>
                <a:lnTo>
                  <a:pt x="9371565" y="3725513"/>
                </a:lnTo>
                <a:lnTo>
                  <a:pt x="9347601" y="3689947"/>
                </a:lnTo>
                <a:lnTo>
                  <a:pt x="9312055" y="3665968"/>
                </a:lnTo>
                <a:lnTo>
                  <a:pt x="9268524" y="3657176"/>
                </a:lnTo>
                <a:close/>
              </a:path>
              <a:path w="16523335" h="9235440">
                <a:moveTo>
                  <a:pt x="9268524" y="3924895"/>
                </a:moveTo>
                <a:lnTo>
                  <a:pt x="9224961" y="3933689"/>
                </a:lnTo>
                <a:lnTo>
                  <a:pt x="9189389" y="3957668"/>
                </a:lnTo>
                <a:lnTo>
                  <a:pt x="9165405" y="3993228"/>
                </a:lnTo>
                <a:lnTo>
                  <a:pt x="9156611" y="4036766"/>
                </a:lnTo>
                <a:lnTo>
                  <a:pt x="9165405" y="4080327"/>
                </a:lnTo>
                <a:lnTo>
                  <a:pt x="9189389" y="4115896"/>
                </a:lnTo>
                <a:lnTo>
                  <a:pt x="9224961" y="4139876"/>
                </a:lnTo>
                <a:lnTo>
                  <a:pt x="9268524" y="4148669"/>
                </a:lnTo>
                <a:lnTo>
                  <a:pt x="9312055" y="4139876"/>
                </a:lnTo>
                <a:lnTo>
                  <a:pt x="9347601" y="4115896"/>
                </a:lnTo>
                <a:lnTo>
                  <a:pt x="9371565" y="4080327"/>
                </a:lnTo>
                <a:lnTo>
                  <a:pt x="9380353" y="4036766"/>
                </a:lnTo>
                <a:lnTo>
                  <a:pt x="9371565" y="3993228"/>
                </a:lnTo>
                <a:lnTo>
                  <a:pt x="9347601" y="3957668"/>
                </a:lnTo>
                <a:lnTo>
                  <a:pt x="9312055" y="3933689"/>
                </a:lnTo>
                <a:lnTo>
                  <a:pt x="9268524" y="3924895"/>
                </a:lnTo>
                <a:close/>
              </a:path>
              <a:path w="16523335" h="9235440">
                <a:moveTo>
                  <a:pt x="9268524" y="4192615"/>
                </a:moveTo>
                <a:lnTo>
                  <a:pt x="9224961" y="4201406"/>
                </a:lnTo>
                <a:lnTo>
                  <a:pt x="9189389" y="4225380"/>
                </a:lnTo>
                <a:lnTo>
                  <a:pt x="9165405" y="4260939"/>
                </a:lnTo>
                <a:lnTo>
                  <a:pt x="9156611" y="4304486"/>
                </a:lnTo>
                <a:lnTo>
                  <a:pt x="9165405" y="4348026"/>
                </a:lnTo>
                <a:lnTo>
                  <a:pt x="9189389" y="4383601"/>
                </a:lnTo>
                <a:lnTo>
                  <a:pt x="9224961" y="4407597"/>
                </a:lnTo>
                <a:lnTo>
                  <a:pt x="9268524" y="4416399"/>
                </a:lnTo>
                <a:lnTo>
                  <a:pt x="9312055" y="4407597"/>
                </a:lnTo>
                <a:lnTo>
                  <a:pt x="9347601" y="4383601"/>
                </a:lnTo>
                <a:lnTo>
                  <a:pt x="9371565" y="4348026"/>
                </a:lnTo>
                <a:lnTo>
                  <a:pt x="9380353" y="4304486"/>
                </a:lnTo>
                <a:lnTo>
                  <a:pt x="9371565" y="4260939"/>
                </a:lnTo>
                <a:lnTo>
                  <a:pt x="9347601" y="4225380"/>
                </a:lnTo>
                <a:lnTo>
                  <a:pt x="9312055" y="4201406"/>
                </a:lnTo>
                <a:lnTo>
                  <a:pt x="9268524" y="4192615"/>
                </a:lnTo>
                <a:close/>
              </a:path>
              <a:path w="16523335" h="9235440">
                <a:moveTo>
                  <a:pt x="9268524" y="2318578"/>
                </a:moveTo>
                <a:lnTo>
                  <a:pt x="9224961" y="2327370"/>
                </a:lnTo>
                <a:lnTo>
                  <a:pt x="9189389" y="2351349"/>
                </a:lnTo>
                <a:lnTo>
                  <a:pt x="9165405" y="2386915"/>
                </a:lnTo>
                <a:lnTo>
                  <a:pt x="9156611" y="2430470"/>
                </a:lnTo>
                <a:lnTo>
                  <a:pt x="9165405" y="2474021"/>
                </a:lnTo>
                <a:lnTo>
                  <a:pt x="9189389" y="2509580"/>
                </a:lnTo>
                <a:lnTo>
                  <a:pt x="9224961" y="2533551"/>
                </a:lnTo>
                <a:lnTo>
                  <a:pt x="9268524" y="2542341"/>
                </a:lnTo>
                <a:lnTo>
                  <a:pt x="9312055" y="2533551"/>
                </a:lnTo>
                <a:lnTo>
                  <a:pt x="9347601" y="2509580"/>
                </a:lnTo>
                <a:lnTo>
                  <a:pt x="9371565" y="2474021"/>
                </a:lnTo>
                <a:lnTo>
                  <a:pt x="9380353" y="2430470"/>
                </a:lnTo>
                <a:lnTo>
                  <a:pt x="9371565" y="2386915"/>
                </a:lnTo>
                <a:lnTo>
                  <a:pt x="9347601" y="2351349"/>
                </a:lnTo>
                <a:lnTo>
                  <a:pt x="9312055" y="2327370"/>
                </a:lnTo>
                <a:lnTo>
                  <a:pt x="9268524" y="2318578"/>
                </a:lnTo>
                <a:close/>
              </a:path>
              <a:path w="16523335" h="9235440">
                <a:moveTo>
                  <a:pt x="9268524" y="2050869"/>
                </a:moveTo>
                <a:lnTo>
                  <a:pt x="9224961" y="2059660"/>
                </a:lnTo>
                <a:lnTo>
                  <a:pt x="9189389" y="2083635"/>
                </a:lnTo>
                <a:lnTo>
                  <a:pt x="9165405" y="2119197"/>
                </a:lnTo>
                <a:lnTo>
                  <a:pt x="9156611" y="2162750"/>
                </a:lnTo>
                <a:lnTo>
                  <a:pt x="9165405" y="2206284"/>
                </a:lnTo>
                <a:lnTo>
                  <a:pt x="9189389" y="2241845"/>
                </a:lnTo>
                <a:lnTo>
                  <a:pt x="9224961" y="2265826"/>
                </a:lnTo>
                <a:lnTo>
                  <a:pt x="9268524" y="2274621"/>
                </a:lnTo>
                <a:lnTo>
                  <a:pt x="9312055" y="2265826"/>
                </a:lnTo>
                <a:lnTo>
                  <a:pt x="9347601" y="2241845"/>
                </a:lnTo>
                <a:lnTo>
                  <a:pt x="9371565" y="2206284"/>
                </a:lnTo>
                <a:lnTo>
                  <a:pt x="9380353" y="2162750"/>
                </a:lnTo>
                <a:lnTo>
                  <a:pt x="9371565" y="2119197"/>
                </a:lnTo>
                <a:lnTo>
                  <a:pt x="9347601" y="2083635"/>
                </a:lnTo>
                <a:lnTo>
                  <a:pt x="9312055" y="2059660"/>
                </a:lnTo>
                <a:lnTo>
                  <a:pt x="9268524" y="2050869"/>
                </a:lnTo>
                <a:close/>
              </a:path>
              <a:path w="16523335" h="9235440">
                <a:moveTo>
                  <a:pt x="9268524" y="4995774"/>
                </a:moveTo>
                <a:lnTo>
                  <a:pt x="9224961" y="5004565"/>
                </a:lnTo>
                <a:lnTo>
                  <a:pt x="9189389" y="5028541"/>
                </a:lnTo>
                <a:lnTo>
                  <a:pt x="9165405" y="5064107"/>
                </a:lnTo>
                <a:lnTo>
                  <a:pt x="9156611" y="5107666"/>
                </a:lnTo>
                <a:lnTo>
                  <a:pt x="9165405" y="5151204"/>
                </a:lnTo>
                <a:lnTo>
                  <a:pt x="9189389" y="5186764"/>
                </a:lnTo>
                <a:lnTo>
                  <a:pt x="9224961" y="5210743"/>
                </a:lnTo>
                <a:lnTo>
                  <a:pt x="9268524" y="5219537"/>
                </a:lnTo>
                <a:lnTo>
                  <a:pt x="9312055" y="5210743"/>
                </a:lnTo>
                <a:lnTo>
                  <a:pt x="9347601" y="5186764"/>
                </a:lnTo>
                <a:lnTo>
                  <a:pt x="9371565" y="5151204"/>
                </a:lnTo>
                <a:lnTo>
                  <a:pt x="9380353" y="5107666"/>
                </a:lnTo>
                <a:lnTo>
                  <a:pt x="9371565" y="5064107"/>
                </a:lnTo>
                <a:lnTo>
                  <a:pt x="9347601" y="5028541"/>
                </a:lnTo>
                <a:lnTo>
                  <a:pt x="9312055" y="5004565"/>
                </a:lnTo>
                <a:lnTo>
                  <a:pt x="9268524" y="4995774"/>
                </a:lnTo>
                <a:close/>
              </a:path>
              <a:path w="16523335" h="9235440">
                <a:moveTo>
                  <a:pt x="9268524" y="5263483"/>
                </a:moveTo>
                <a:lnTo>
                  <a:pt x="9224961" y="5272274"/>
                </a:lnTo>
                <a:lnTo>
                  <a:pt x="9189389" y="5296250"/>
                </a:lnTo>
                <a:lnTo>
                  <a:pt x="9165405" y="5331816"/>
                </a:lnTo>
                <a:lnTo>
                  <a:pt x="9156611" y="5375375"/>
                </a:lnTo>
                <a:lnTo>
                  <a:pt x="9165405" y="5418906"/>
                </a:lnTo>
                <a:lnTo>
                  <a:pt x="9189389" y="5454471"/>
                </a:lnTo>
                <a:lnTo>
                  <a:pt x="9224961" y="5478458"/>
                </a:lnTo>
                <a:lnTo>
                  <a:pt x="9268524" y="5487256"/>
                </a:lnTo>
                <a:lnTo>
                  <a:pt x="9312055" y="5478458"/>
                </a:lnTo>
                <a:lnTo>
                  <a:pt x="9347601" y="5454471"/>
                </a:lnTo>
                <a:lnTo>
                  <a:pt x="9371565" y="5418906"/>
                </a:lnTo>
                <a:lnTo>
                  <a:pt x="9380353" y="5375375"/>
                </a:lnTo>
                <a:lnTo>
                  <a:pt x="9371565" y="5331816"/>
                </a:lnTo>
                <a:lnTo>
                  <a:pt x="9347601" y="5296250"/>
                </a:lnTo>
                <a:lnTo>
                  <a:pt x="9312055" y="5272274"/>
                </a:lnTo>
                <a:lnTo>
                  <a:pt x="9268524" y="5263483"/>
                </a:lnTo>
                <a:close/>
              </a:path>
              <a:path w="16523335" h="9235440">
                <a:moveTo>
                  <a:pt x="9268524" y="5531192"/>
                </a:moveTo>
                <a:lnTo>
                  <a:pt x="9224961" y="5539988"/>
                </a:lnTo>
                <a:lnTo>
                  <a:pt x="9189389" y="5563975"/>
                </a:lnTo>
                <a:lnTo>
                  <a:pt x="9165405" y="5599551"/>
                </a:lnTo>
                <a:lnTo>
                  <a:pt x="9156611" y="5643115"/>
                </a:lnTo>
                <a:lnTo>
                  <a:pt x="9165405" y="5686662"/>
                </a:lnTo>
                <a:lnTo>
                  <a:pt x="9189389" y="5722222"/>
                </a:lnTo>
                <a:lnTo>
                  <a:pt x="9224961" y="5746196"/>
                </a:lnTo>
                <a:lnTo>
                  <a:pt x="9268524" y="5754986"/>
                </a:lnTo>
                <a:lnTo>
                  <a:pt x="9312055" y="5746196"/>
                </a:lnTo>
                <a:lnTo>
                  <a:pt x="9347601" y="5722222"/>
                </a:lnTo>
                <a:lnTo>
                  <a:pt x="9371565" y="5686662"/>
                </a:lnTo>
                <a:lnTo>
                  <a:pt x="9380353" y="5643115"/>
                </a:lnTo>
                <a:lnTo>
                  <a:pt x="9371565" y="5599551"/>
                </a:lnTo>
                <a:lnTo>
                  <a:pt x="9347601" y="5563975"/>
                </a:lnTo>
                <a:lnTo>
                  <a:pt x="9312055" y="5539988"/>
                </a:lnTo>
                <a:lnTo>
                  <a:pt x="9268524" y="5531192"/>
                </a:lnTo>
                <a:close/>
              </a:path>
              <a:path w="16523335" h="9235440">
                <a:moveTo>
                  <a:pt x="9268524" y="5798933"/>
                </a:moveTo>
                <a:lnTo>
                  <a:pt x="9224961" y="5807723"/>
                </a:lnTo>
                <a:lnTo>
                  <a:pt x="9189389" y="5831697"/>
                </a:lnTo>
                <a:lnTo>
                  <a:pt x="9165405" y="5867257"/>
                </a:lnTo>
                <a:lnTo>
                  <a:pt x="9156611" y="5910804"/>
                </a:lnTo>
                <a:lnTo>
                  <a:pt x="9165405" y="5954345"/>
                </a:lnTo>
                <a:lnTo>
                  <a:pt x="9189389" y="5989912"/>
                </a:lnTo>
                <a:lnTo>
                  <a:pt x="9224961" y="6013898"/>
                </a:lnTo>
                <a:lnTo>
                  <a:pt x="9268524" y="6022695"/>
                </a:lnTo>
                <a:lnTo>
                  <a:pt x="9312055" y="6013898"/>
                </a:lnTo>
                <a:lnTo>
                  <a:pt x="9347601" y="5989912"/>
                </a:lnTo>
                <a:lnTo>
                  <a:pt x="9371565" y="5954345"/>
                </a:lnTo>
                <a:lnTo>
                  <a:pt x="9380353" y="5910804"/>
                </a:lnTo>
                <a:lnTo>
                  <a:pt x="9371565" y="5867257"/>
                </a:lnTo>
                <a:lnTo>
                  <a:pt x="9347601" y="5831697"/>
                </a:lnTo>
                <a:lnTo>
                  <a:pt x="9312055" y="5807723"/>
                </a:lnTo>
                <a:lnTo>
                  <a:pt x="9268524" y="5798933"/>
                </a:lnTo>
                <a:close/>
              </a:path>
              <a:path w="16523335" h="9235440">
                <a:moveTo>
                  <a:pt x="9268524" y="6066642"/>
                </a:moveTo>
                <a:lnTo>
                  <a:pt x="9224961" y="6075433"/>
                </a:lnTo>
                <a:lnTo>
                  <a:pt x="9189389" y="6099406"/>
                </a:lnTo>
                <a:lnTo>
                  <a:pt x="9165405" y="6134966"/>
                </a:lnTo>
                <a:lnTo>
                  <a:pt x="9156611" y="6178513"/>
                </a:lnTo>
                <a:lnTo>
                  <a:pt x="9165405" y="6222077"/>
                </a:lnTo>
                <a:lnTo>
                  <a:pt x="9189389" y="6257653"/>
                </a:lnTo>
                <a:lnTo>
                  <a:pt x="9224961" y="6281640"/>
                </a:lnTo>
                <a:lnTo>
                  <a:pt x="9268524" y="6290436"/>
                </a:lnTo>
                <a:lnTo>
                  <a:pt x="9312055" y="6281640"/>
                </a:lnTo>
                <a:lnTo>
                  <a:pt x="9347601" y="6257653"/>
                </a:lnTo>
                <a:lnTo>
                  <a:pt x="9371565" y="6222077"/>
                </a:lnTo>
                <a:lnTo>
                  <a:pt x="9380353" y="6178513"/>
                </a:lnTo>
                <a:lnTo>
                  <a:pt x="9371565" y="6134966"/>
                </a:lnTo>
                <a:lnTo>
                  <a:pt x="9347601" y="6099406"/>
                </a:lnTo>
                <a:lnTo>
                  <a:pt x="9312055" y="6075433"/>
                </a:lnTo>
                <a:lnTo>
                  <a:pt x="9268524" y="6066642"/>
                </a:lnTo>
                <a:close/>
              </a:path>
              <a:path w="16523335" h="9235440">
                <a:moveTo>
                  <a:pt x="9268524" y="6334382"/>
                </a:moveTo>
                <a:lnTo>
                  <a:pt x="9224961" y="6343178"/>
                </a:lnTo>
                <a:lnTo>
                  <a:pt x="9189389" y="6367165"/>
                </a:lnTo>
                <a:lnTo>
                  <a:pt x="9165405" y="6402742"/>
                </a:lnTo>
                <a:lnTo>
                  <a:pt x="9156611" y="6446306"/>
                </a:lnTo>
                <a:lnTo>
                  <a:pt x="9165405" y="6489813"/>
                </a:lnTo>
                <a:lnTo>
                  <a:pt x="9189389" y="6525358"/>
                </a:lnTo>
                <a:lnTo>
                  <a:pt x="9224961" y="6549331"/>
                </a:lnTo>
                <a:lnTo>
                  <a:pt x="9268524" y="6558124"/>
                </a:lnTo>
                <a:lnTo>
                  <a:pt x="9312055" y="6549331"/>
                </a:lnTo>
                <a:lnTo>
                  <a:pt x="9347601" y="6525358"/>
                </a:lnTo>
                <a:lnTo>
                  <a:pt x="9371565" y="6489813"/>
                </a:lnTo>
                <a:lnTo>
                  <a:pt x="9380353" y="6446306"/>
                </a:lnTo>
                <a:lnTo>
                  <a:pt x="9371565" y="6402742"/>
                </a:lnTo>
                <a:lnTo>
                  <a:pt x="9347601" y="6367165"/>
                </a:lnTo>
                <a:lnTo>
                  <a:pt x="9312055" y="6343178"/>
                </a:lnTo>
                <a:lnTo>
                  <a:pt x="9268524" y="6334382"/>
                </a:lnTo>
                <a:close/>
              </a:path>
              <a:path w="16523335" h="9235440">
                <a:moveTo>
                  <a:pt x="9268524" y="6602112"/>
                </a:moveTo>
                <a:lnTo>
                  <a:pt x="9224961" y="6610897"/>
                </a:lnTo>
                <a:lnTo>
                  <a:pt x="9189389" y="6634856"/>
                </a:lnTo>
                <a:lnTo>
                  <a:pt x="9165405" y="6670401"/>
                </a:lnTo>
                <a:lnTo>
                  <a:pt x="9156611" y="6713941"/>
                </a:lnTo>
                <a:lnTo>
                  <a:pt x="9165405" y="6757505"/>
                </a:lnTo>
                <a:lnTo>
                  <a:pt x="9189389" y="6793082"/>
                </a:lnTo>
                <a:lnTo>
                  <a:pt x="9224961" y="6817069"/>
                </a:lnTo>
                <a:lnTo>
                  <a:pt x="9268524" y="6825865"/>
                </a:lnTo>
                <a:lnTo>
                  <a:pt x="9312055" y="6817069"/>
                </a:lnTo>
                <a:lnTo>
                  <a:pt x="9347601" y="6793082"/>
                </a:lnTo>
                <a:lnTo>
                  <a:pt x="9371565" y="6757505"/>
                </a:lnTo>
                <a:lnTo>
                  <a:pt x="9380353" y="6713941"/>
                </a:lnTo>
                <a:lnTo>
                  <a:pt x="9371565" y="6670401"/>
                </a:lnTo>
                <a:lnTo>
                  <a:pt x="9347601" y="6634856"/>
                </a:lnTo>
                <a:lnTo>
                  <a:pt x="9312055" y="6610897"/>
                </a:lnTo>
                <a:lnTo>
                  <a:pt x="9268524" y="6602112"/>
                </a:lnTo>
                <a:close/>
              </a:path>
              <a:path w="16523335" h="9235440">
                <a:moveTo>
                  <a:pt x="9268524" y="4728033"/>
                </a:moveTo>
                <a:lnTo>
                  <a:pt x="9224961" y="4736825"/>
                </a:lnTo>
                <a:lnTo>
                  <a:pt x="9189389" y="4760802"/>
                </a:lnTo>
                <a:lnTo>
                  <a:pt x="9165405" y="4796371"/>
                </a:lnTo>
                <a:lnTo>
                  <a:pt x="9156611" y="4839936"/>
                </a:lnTo>
                <a:lnTo>
                  <a:pt x="9165405" y="4883473"/>
                </a:lnTo>
                <a:lnTo>
                  <a:pt x="9189389" y="4919041"/>
                </a:lnTo>
                <a:lnTo>
                  <a:pt x="9224961" y="4943029"/>
                </a:lnTo>
                <a:lnTo>
                  <a:pt x="9268524" y="4951828"/>
                </a:lnTo>
                <a:lnTo>
                  <a:pt x="9312055" y="4943029"/>
                </a:lnTo>
                <a:lnTo>
                  <a:pt x="9347601" y="4919041"/>
                </a:lnTo>
                <a:lnTo>
                  <a:pt x="9371565" y="4883473"/>
                </a:lnTo>
                <a:lnTo>
                  <a:pt x="9380353" y="4839936"/>
                </a:lnTo>
                <a:lnTo>
                  <a:pt x="9371565" y="4796371"/>
                </a:lnTo>
                <a:lnTo>
                  <a:pt x="9347601" y="4760802"/>
                </a:lnTo>
                <a:lnTo>
                  <a:pt x="9312055" y="4736825"/>
                </a:lnTo>
                <a:lnTo>
                  <a:pt x="9268524" y="4728033"/>
                </a:lnTo>
                <a:close/>
              </a:path>
              <a:path w="16523335" h="9235440">
                <a:moveTo>
                  <a:pt x="9268524" y="4460345"/>
                </a:moveTo>
                <a:lnTo>
                  <a:pt x="9224961" y="4469136"/>
                </a:lnTo>
                <a:lnTo>
                  <a:pt x="9189389" y="4493110"/>
                </a:lnTo>
                <a:lnTo>
                  <a:pt x="9165405" y="4528669"/>
                </a:lnTo>
                <a:lnTo>
                  <a:pt x="9156611" y="4572216"/>
                </a:lnTo>
                <a:lnTo>
                  <a:pt x="9165405" y="4615763"/>
                </a:lnTo>
                <a:lnTo>
                  <a:pt x="9189389" y="4651322"/>
                </a:lnTo>
                <a:lnTo>
                  <a:pt x="9224961" y="4675296"/>
                </a:lnTo>
                <a:lnTo>
                  <a:pt x="9268524" y="4684087"/>
                </a:lnTo>
                <a:lnTo>
                  <a:pt x="9312055" y="4675296"/>
                </a:lnTo>
                <a:lnTo>
                  <a:pt x="9347601" y="4651322"/>
                </a:lnTo>
                <a:lnTo>
                  <a:pt x="9371565" y="4615763"/>
                </a:lnTo>
                <a:lnTo>
                  <a:pt x="9380353" y="4572216"/>
                </a:lnTo>
                <a:lnTo>
                  <a:pt x="9371565" y="4528669"/>
                </a:lnTo>
                <a:lnTo>
                  <a:pt x="9347601" y="4493110"/>
                </a:lnTo>
                <a:lnTo>
                  <a:pt x="9312055" y="4469136"/>
                </a:lnTo>
                <a:lnTo>
                  <a:pt x="9268524" y="4460345"/>
                </a:lnTo>
                <a:close/>
              </a:path>
              <a:path w="16523335" h="9235440">
                <a:moveTo>
                  <a:pt x="9268524" y="6869780"/>
                </a:moveTo>
                <a:lnTo>
                  <a:pt x="9224961" y="6878579"/>
                </a:lnTo>
                <a:lnTo>
                  <a:pt x="9189389" y="6902573"/>
                </a:lnTo>
                <a:lnTo>
                  <a:pt x="9165405" y="6938157"/>
                </a:lnTo>
                <a:lnTo>
                  <a:pt x="9156611" y="6981724"/>
                </a:lnTo>
                <a:lnTo>
                  <a:pt x="9165405" y="7025264"/>
                </a:lnTo>
                <a:lnTo>
                  <a:pt x="9189389" y="7060809"/>
                </a:lnTo>
                <a:lnTo>
                  <a:pt x="9224961" y="7084769"/>
                </a:lnTo>
                <a:lnTo>
                  <a:pt x="9268524" y="7093553"/>
                </a:lnTo>
                <a:lnTo>
                  <a:pt x="9312055" y="7084769"/>
                </a:lnTo>
                <a:lnTo>
                  <a:pt x="9347601" y="7060809"/>
                </a:lnTo>
                <a:lnTo>
                  <a:pt x="9371565" y="7025264"/>
                </a:lnTo>
                <a:lnTo>
                  <a:pt x="9380353" y="6981724"/>
                </a:lnTo>
                <a:lnTo>
                  <a:pt x="9371565" y="6938157"/>
                </a:lnTo>
                <a:lnTo>
                  <a:pt x="9347601" y="6902573"/>
                </a:lnTo>
                <a:lnTo>
                  <a:pt x="9312055" y="6878579"/>
                </a:lnTo>
                <a:lnTo>
                  <a:pt x="9268524" y="6869780"/>
                </a:lnTo>
                <a:close/>
              </a:path>
              <a:path w="16523335" h="9235440">
                <a:moveTo>
                  <a:pt x="9537866" y="712218"/>
                </a:moveTo>
                <a:lnTo>
                  <a:pt x="9494302" y="721018"/>
                </a:lnTo>
                <a:lnTo>
                  <a:pt x="9458726" y="745011"/>
                </a:lnTo>
                <a:lnTo>
                  <a:pt x="9434739" y="780591"/>
                </a:lnTo>
                <a:lnTo>
                  <a:pt x="9425943" y="824152"/>
                </a:lnTo>
                <a:lnTo>
                  <a:pt x="9434739" y="867681"/>
                </a:lnTo>
                <a:lnTo>
                  <a:pt x="9458726" y="903231"/>
                </a:lnTo>
                <a:lnTo>
                  <a:pt x="9494302" y="927201"/>
                </a:lnTo>
                <a:lnTo>
                  <a:pt x="9537866" y="935992"/>
                </a:lnTo>
                <a:lnTo>
                  <a:pt x="9581374" y="927201"/>
                </a:lnTo>
                <a:lnTo>
                  <a:pt x="9616919" y="903231"/>
                </a:lnTo>
                <a:lnTo>
                  <a:pt x="9640892" y="867681"/>
                </a:lnTo>
                <a:lnTo>
                  <a:pt x="9649685" y="824152"/>
                </a:lnTo>
                <a:lnTo>
                  <a:pt x="9640892" y="780591"/>
                </a:lnTo>
                <a:lnTo>
                  <a:pt x="9616919" y="745011"/>
                </a:lnTo>
                <a:lnTo>
                  <a:pt x="9581374" y="721018"/>
                </a:lnTo>
                <a:lnTo>
                  <a:pt x="9537866" y="712218"/>
                </a:lnTo>
                <a:close/>
              </a:path>
              <a:path w="16523335" h="9235440">
                <a:moveTo>
                  <a:pt x="9537866" y="979980"/>
                </a:moveTo>
                <a:lnTo>
                  <a:pt x="9494302" y="988766"/>
                </a:lnTo>
                <a:lnTo>
                  <a:pt x="9458726" y="1012731"/>
                </a:lnTo>
                <a:lnTo>
                  <a:pt x="9434739" y="1048286"/>
                </a:lnTo>
                <a:lnTo>
                  <a:pt x="9425943" y="1091840"/>
                </a:lnTo>
                <a:lnTo>
                  <a:pt x="9434739" y="1135394"/>
                </a:lnTo>
                <a:lnTo>
                  <a:pt x="9458726" y="1170968"/>
                </a:lnTo>
                <a:lnTo>
                  <a:pt x="9494302" y="1194956"/>
                </a:lnTo>
                <a:lnTo>
                  <a:pt x="9537866" y="1203753"/>
                </a:lnTo>
                <a:lnTo>
                  <a:pt x="9581374" y="1194956"/>
                </a:lnTo>
                <a:lnTo>
                  <a:pt x="9616919" y="1170968"/>
                </a:lnTo>
                <a:lnTo>
                  <a:pt x="9640892" y="1135394"/>
                </a:lnTo>
                <a:lnTo>
                  <a:pt x="9649685" y="1091840"/>
                </a:lnTo>
                <a:lnTo>
                  <a:pt x="9640892" y="1048286"/>
                </a:lnTo>
                <a:lnTo>
                  <a:pt x="9616919" y="1012731"/>
                </a:lnTo>
                <a:lnTo>
                  <a:pt x="9581374" y="988766"/>
                </a:lnTo>
                <a:lnTo>
                  <a:pt x="9537866" y="979980"/>
                </a:lnTo>
                <a:close/>
              </a:path>
              <a:path w="16523335" h="9235440">
                <a:moveTo>
                  <a:pt x="9537866" y="1247668"/>
                </a:moveTo>
                <a:lnTo>
                  <a:pt x="9494302" y="1256467"/>
                </a:lnTo>
                <a:lnTo>
                  <a:pt x="9458726" y="1280459"/>
                </a:lnTo>
                <a:lnTo>
                  <a:pt x="9434739" y="1316036"/>
                </a:lnTo>
                <a:lnTo>
                  <a:pt x="9425943" y="1359591"/>
                </a:lnTo>
                <a:lnTo>
                  <a:pt x="9434739" y="1403138"/>
                </a:lnTo>
                <a:lnTo>
                  <a:pt x="9458726" y="1438686"/>
                </a:lnTo>
                <a:lnTo>
                  <a:pt x="9494302" y="1462646"/>
                </a:lnTo>
                <a:lnTo>
                  <a:pt x="9537866" y="1471431"/>
                </a:lnTo>
                <a:lnTo>
                  <a:pt x="9581374" y="1462646"/>
                </a:lnTo>
                <a:lnTo>
                  <a:pt x="9616919" y="1438686"/>
                </a:lnTo>
                <a:lnTo>
                  <a:pt x="9640892" y="1403138"/>
                </a:lnTo>
                <a:lnTo>
                  <a:pt x="9649685" y="1359591"/>
                </a:lnTo>
                <a:lnTo>
                  <a:pt x="9640892" y="1316036"/>
                </a:lnTo>
                <a:lnTo>
                  <a:pt x="9616919" y="1280459"/>
                </a:lnTo>
                <a:lnTo>
                  <a:pt x="9581374" y="1256467"/>
                </a:lnTo>
                <a:lnTo>
                  <a:pt x="9537866" y="1247668"/>
                </a:lnTo>
                <a:close/>
              </a:path>
              <a:path w="16523335" h="9235440">
                <a:moveTo>
                  <a:pt x="9645456" y="0"/>
                </a:moveTo>
                <a:lnTo>
                  <a:pt x="9430173" y="0"/>
                </a:lnTo>
                <a:lnTo>
                  <a:pt x="9425943" y="20941"/>
                </a:lnTo>
                <a:lnTo>
                  <a:pt x="9434739" y="64502"/>
                </a:lnTo>
                <a:lnTo>
                  <a:pt x="9458726" y="100083"/>
                </a:lnTo>
                <a:lnTo>
                  <a:pt x="9494302" y="124076"/>
                </a:lnTo>
                <a:lnTo>
                  <a:pt x="9537866" y="132875"/>
                </a:lnTo>
                <a:lnTo>
                  <a:pt x="9581374" y="124076"/>
                </a:lnTo>
                <a:lnTo>
                  <a:pt x="9616919" y="100083"/>
                </a:lnTo>
                <a:lnTo>
                  <a:pt x="9640892" y="64502"/>
                </a:lnTo>
                <a:lnTo>
                  <a:pt x="9649685" y="20941"/>
                </a:lnTo>
                <a:lnTo>
                  <a:pt x="9645456" y="0"/>
                </a:lnTo>
                <a:close/>
              </a:path>
              <a:path w="16523335" h="9235440">
                <a:moveTo>
                  <a:pt x="9537866" y="2586297"/>
                </a:moveTo>
                <a:lnTo>
                  <a:pt x="9494302" y="2595090"/>
                </a:lnTo>
                <a:lnTo>
                  <a:pt x="9458726" y="2619070"/>
                </a:lnTo>
                <a:lnTo>
                  <a:pt x="9434739" y="2654639"/>
                </a:lnTo>
                <a:lnTo>
                  <a:pt x="9425943" y="2698200"/>
                </a:lnTo>
                <a:lnTo>
                  <a:pt x="9434739" y="2741725"/>
                </a:lnTo>
                <a:lnTo>
                  <a:pt x="9458726" y="2777286"/>
                </a:lnTo>
                <a:lnTo>
                  <a:pt x="9494302" y="2801273"/>
                </a:lnTo>
                <a:lnTo>
                  <a:pt x="9537866" y="2810071"/>
                </a:lnTo>
                <a:lnTo>
                  <a:pt x="9581374" y="2801273"/>
                </a:lnTo>
                <a:lnTo>
                  <a:pt x="9616919" y="2777286"/>
                </a:lnTo>
                <a:lnTo>
                  <a:pt x="9640892" y="2741725"/>
                </a:lnTo>
                <a:lnTo>
                  <a:pt x="9649685" y="2698200"/>
                </a:lnTo>
                <a:lnTo>
                  <a:pt x="9640892" y="2654639"/>
                </a:lnTo>
                <a:lnTo>
                  <a:pt x="9616919" y="2619070"/>
                </a:lnTo>
                <a:lnTo>
                  <a:pt x="9581374" y="2595090"/>
                </a:lnTo>
                <a:lnTo>
                  <a:pt x="9537866" y="2586297"/>
                </a:lnTo>
                <a:close/>
              </a:path>
              <a:path w="16523335" h="9235440">
                <a:moveTo>
                  <a:pt x="9537866" y="2854028"/>
                </a:moveTo>
                <a:lnTo>
                  <a:pt x="9494302" y="2862817"/>
                </a:lnTo>
                <a:lnTo>
                  <a:pt x="9458726" y="2886788"/>
                </a:lnTo>
                <a:lnTo>
                  <a:pt x="9434739" y="2922347"/>
                </a:lnTo>
                <a:lnTo>
                  <a:pt x="9425943" y="2965898"/>
                </a:lnTo>
                <a:lnTo>
                  <a:pt x="9434739" y="3009453"/>
                </a:lnTo>
                <a:lnTo>
                  <a:pt x="9458726" y="3045019"/>
                </a:lnTo>
                <a:lnTo>
                  <a:pt x="9494302" y="3068998"/>
                </a:lnTo>
                <a:lnTo>
                  <a:pt x="9537866" y="3077790"/>
                </a:lnTo>
                <a:lnTo>
                  <a:pt x="9581374" y="3068998"/>
                </a:lnTo>
                <a:lnTo>
                  <a:pt x="9616919" y="3045019"/>
                </a:lnTo>
                <a:lnTo>
                  <a:pt x="9640892" y="3009453"/>
                </a:lnTo>
                <a:lnTo>
                  <a:pt x="9649685" y="2965898"/>
                </a:lnTo>
                <a:lnTo>
                  <a:pt x="9640892" y="2922347"/>
                </a:lnTo>
                <a:lnTo>
                  <a:pt x="9616919" y="2886788"/>
                </a:lnTo>
                <a:lnTo>
                  <a:pt x="9581374" y="2862817"/>
                </a:lnTo>
                <a:lnTo>
                  <a:pt x="9537866" y="2854028"/>
                </a:lnTo>
                <a:close/>
              </a:path>
              <a:path w="16523335" h="9235440">
                <a:moveTo>
                  <a:pt x="9537866" y="3121737"/>
                </a:moveTo>
                <a:lnTo>
                  <a:pt x="9494302" y="3130528"/>
                </a:lnTo>
                <a:lnTo>
                  <a:pt x="9458726" y="3154503"/>
                </a:lnTo>
                <a:lnTo>
                  <a:pt x="9434739" y="3190065"/>
                </a:lnTo>
                <a:lnTo>
                  <a:pt x="9425943" y="3233618"/>
                </a:lnTo>
                <a:lnTo>
                  <a:pt x="9434739" y="3277161"/>
                </a:lnTo>
                <a:lnTo>
                  <a:pt x="9458726" y="3312732"/>
                </a:lnTo>
                <a:lnTo>
                  <a:pt x="9494302" y="3336722"/>
                </a:lnTo>
                <a:lnTo>
                  <a:pt x="9537866" y="3345520"/>
                </a:lnTo>
                <a:lnTo>
                  <a:pt x="9581374" y="3336722"/>
                </a:lnTo>
                <a:lnTo>
                  <a:pt x="9616919" y="3312732"/>
                </a:lnTo>
                <a:lnTo>
                  <a:pt x="9640892" y="3277161"/>
                </a:lnTo>
                <a:lnTo>
                  <a:pt x="9649685" y="3233618"/>
                </a:lnTo>
                <a:lnTo>
                  <a:pt x="9640892" y="3190065"/>
                </a:lnTo>
                <a:lnTo>
                  <a:pt x="9616919" y="3154503"/>
                </a:lnTo>
                <a:lnTo>
                  <a:pt x="9581374" y="3130528"/>
                </a:lnTo>
                <a:lnTo>
                  <a:pt x="9537866" y="3121737"/>
                </a:lnTo>
                <a:close/>
              </a:path>
              <a:path w="16523335" h="9235440">
                <a:moveTo>
                  <a:pt x="9537866" y="3657176"/>
                </a:moveTo>
                <a:lnTo>
                  <a:pt x="9494302" y="3665968"/>
                </a:lnTo>
                <a:lnTo>
                  <a:pt x="9458726" y="3689947"/>
                </a:lnTo>
                <a:lnTo>
                  <a:pt x="9434739" y="3725513"/>
                </a:lnTo>
                <a:lnTo>
                  <a:pt x="9425943" y="3769068"/>
                </a:lnTo>
                <a:lnTo>
                  <a:pt x="9434739" y="3812619"/>
                </a:lnTo>
                <a:lnTo>
                  <a:pt x="9458726" y="3848178"/>
                </a:lnTo>
                <a:lnTo>
                  <a:pt x="9494302" y="3872149"/>
                </a:lnTo>
                <a:lnTo>
                  <a:pt x="9537866" y="3880939"/>
                </a:lnTo>
                <a:lnTo>
                  <a:pt x="9581374" y="3872149"/>
                </a:lnTo>
                <a:lnTo>
                  <a:pt x="9616919" y="3848178"/>
                </a:lnTo>
                <a:lnTo>
                  <a:pt x="9640892" y="3812619"/>
                </a:lnTo>
                <a:lnTo>
                  <a:pt x="9649685" y="3769068"/>
                </a:lnTo>
                <a:lnTo>
                  <a:pt x="9640892" y="3725513"/>
                </a:lnTo>
                <a:lnTo>
                  <a:pt x="9616919" y="3689947"/>
                </a:lnTo>
                <a:lnTo>
                  <a:pt x="9581374" y="3665968"/>
                </a:lnTo>
                <a:lnTo>
                  <a:pt x="9537866" y="3657176"/>
                </a:lnTo>
                <a:close/>
              </a:path>
              <a:path w="16523335" h="9235440">
                <a:moveTo>
                  <a:pt x="9537866" y="3924895"/>
                </a:moveTo>
                <a:lnTo>
                  <a:pt x="9494302" y="3933689"/>
                </a:lnTo>
                <a:lnTo>
                  <a:pt x="9458726" y="3957668"/>
                </a:lnTo>
                <a:lnTo>
                  <a:pt x="9434739" y="3993228"/>
                </a:lnTo>
                <a:lnTo>
                  <a:pt x="9425943" y="4036766"/>
                </a:lnTo>
                <a:lnTo>
                  <a:pt x="9434739" y="4080327"/>
                </a:lnTo>
                <a:lnTo>
                  <a:pt x="9458726" y="4115896"/>
                </a:lnTo>
                <a:lnTo>
                  <a:pt x="9494302" y="4139876"/>
                </a:lnTo>
                <a:lnTo>
                  <a:pt x="9537866" y="4148669"/>
                </a:lnTo>
                <a:lnTo>
                  <a:pt x="9581374" y="4139876"/>
                </a:lnTo>
                <a:lnTo>
                  <a:pt x="9616919" y="4115896"/>
                </a:lnTo>
                <a:lnTo>
                  <a:pt x="9640892" y="4080327"/>
                </a:lnTo>
                <a:lnTo>
                  <a:pt x="9649685" y="4036766"/>
                </a:lnTo>
                <a:lnTo>
                  <a:pt x="9640892" y="3993228"/>
                </a:lnTo>
                <a:lnTo>
                  <a:pt x="9616919" y="3957668"/>
                </a:lnTo>
                <a:lnTo>
                  <a:pt x="9581374" y="3933689"/>
                </a:lnTo>
                <a:lnTo>
                  <a:pt x="9537866" y="3924895"/>
                </a:lnTo>
                <a:close/>
              </a:path>
              <a:path w="16523335" h="9235440">
                <a:moveTo>
                  <a:pt x="9537866" y="4192615"/>
                </a:moveTo>
                <a:lnTo>
                  <a:pt x="9494302" y="4201406"/>
                </a:lnTo>
                <a:lnTo>
                  <a:pt x="9458726" y="4225380"/>
                </a:lnTo>
                <a:lnTo>
                  <a:pt x="9434739" y="4260939"/>
                </a:lnTo>
                <a:lnTo>
                  <a:pt x="9425943" y="4304486"/>
                </a:lnTo>
                <a:lnTo>
                  <a:pt x="9434739" y="4348026"/>
                </a:lnTo>
                <a:lnTo>
                  <a:pt x="9458726" y="4383601"/>
                </a:lnTo>
                <a:lnTo>
                  <a:pt x="9494302" y="4407597"/>
                </a:lnTo>
                <a:lnTo>
                  <a:pt x="9537866" y="4416399"/>
                </a:lnTo>
                <a:lnTo>
                  <a:pt x="9581374" y="4407597"/>
                </a:lnTo>
                <a:lnTo>
                  <a:pt x="9616919" y="4383601"/>
                </a:lnTo>
                <a:lnTo>
                  <a:pt x="9640892" y="4348026"/>
                </a:lnTo>
                <a:lnTo>
                  <a:pt x="9649685" y="4304486"/>
                </a:lnTo>
                <a:lnTo>
                  <a:pt x="9640892" y="4260939"/>
                </a:lnTo>
                <a:lnTo>
                  <a:pt x="9616919" y="4225380"/>
                </a:lnTo>
                <a:lnTo>
                  <a:pt x="9581374" y="4201406"/>
                </a:lnTo>
                <a:lnTo>
                  <a:pt x="9537866" y="4192615"/>
                </a:lnTo>
                <a:close/>
              </a:path>
              <a:path w="16523335" h="9235440">
                <a:moveTo>
                  <a:pt x="9537866" y="2318578"/>
                </a:moveTo>
                <a:lnTo>
                  <a:pt x="9494302" y="2327370"/>
                </a:lnTo>
                <a:lnTo>
                  <a:pt x="9458726" y="2351349"/>
                </a:lnTo>
                <a:lnTo>
                  <a:pt x="9434739" y="2386915"/>
                </a:lnTo>
                <a:lnTo>
                  <a:pt x="9425943" y="2430470"/>
                </a:lnTo>
                <a:lnTo>
                  <a:pt x="9434739" y="2474021"/>
                </a:lnTo>
                <a:lnTo>
                  <a:pt x="9458726" y="2509580"/>
                </a:lnTo>
                <a:lnTo>
                  <a:pt x="9494302" y="2533551"/>
                </a:lnTo>
                <a:lnTo>
                  <a:pt x="9537866" y="2542341"/>
                </a:lnTo>
                <a:lnTo>
                  <a:pt x="9581374" y="2533551"/>
                </a:lnTo>
                <a:lnTo>
                  <a:pt x="9616919" y="2509580"/>
                </a:lnTo>
                <a:lnTo>
                  <a:pt x="9640892" y="2474021"/>
                </a:lnTo>
                <a:lnTo>
                  <a:pt x="9649685" y="2430470"/>
                </a:lnTo>
                <a:lnTo>
                  <a:pt x="9640892" y="2386915"/>
                </a:lnTo>
                <a:lnTo>
                  <a:pt x="9616919" y="2351349"/>
                </a:lnTo>
                <a:lnTo>
                  <a:pt x="9581374" y="2327370"/>
                </a:lnTo>
                <a:lnTo>
                  <a:pt x="9537866" y="2318578"/>
                </a:lnTo>
                <a:close/>
              </a:path>
              <a:path w="16523335" h="9235440">
                <a:moveTo>
                  <a:pt x="9537866" y="2050869"/>
                </a:moveTo>
                <a:lnTo>
                  <a:pt x="9494302" y="2059660"/>
                </a:lnTo>
                <a:lnTo>
                  <a:pt x="9458726" y="2083635"/>
                </a:lnTo>
                <a:lnTo>
                  <a:pt x="9434739" y="2119197"/>
                </a:lnTo>
                <a:lnTo>
                  <a:pt x="9425943" y="2162750"/>
                </a:lnTo>
                <a:lnTo>
                  <a:pt x="9434739" y="2206284"/>
                </a:lnTo>
                <a:lnTo>
                  <a:pt x="9458726" y="2241845"/>
                </a:lnTo>
                <a:lnTo>
                  <a:pt x="9494302" y="2265826"/>
                </a:lnTo>
                <a:lnTo>
                  <a:pt x="9537866" y="2274621"/>
                </a:lnTo>
                <a:lnTo>
                  <a:pt x="9581374" y="2265826"/>
                </a:lnTo>
                <a:lnTo>
                  <a:pt x="9616919" y="2241845"/>
                </a:lnTo>
                <a:lnTo>
                  <a:pt x="9640892" y="2206284"/>
                </a:lnTo>
                <a:lnTo>
                  <a:pt x="9649685" y="2162750"/>
                </a:lnTo>
                <a:lnTo>
                  <a:pt x="9640892" y="2119197"/>
                </a:lnTo>
                <a:lnTo>
                  <a:pt x="9616919" y="2083635"/>
                </a:lnTo>
                <a:lnTo>
                  <a:pt x="9581374" y="2059660"/>
                </a:lnTo>
                <a:lnTo>
                  <a:pt x="9537866" y="2050869"/>
                </a:lnTo>
                <a:close/>
              </a:path>
              <a:path w="16523335" h="9235440">
                <a:moveTo>
                  <a:pt x="9537866" y="4995774"/>
                </a:moveTo>
                <a:lnTo>
                  <a:pt x="9494302" y="5004565"/>
                </a:lnTo>
                <a:lnTo>
                  <a:pt x="9458726" y="5028541"/>
                </a:lnTo>
                <a:lnTo>
                  <a:pt x="9434739" y="5064107"/>
                </a:lnTo>
                <a:lnTo>
                  <a:pt x="9425943" y="5107666"/>
                </a:lnTo>
                <a:lnTo>
                  <a:pt x="9434739" y="5151204"/>
                </a:lnTo>
                <a:lnTo>
                  <a:pt x="9458726" y="5186764"/>
                </a:lnTo>
                <a:lnTo>
                  <a:pt x="9494302" y="5210743"/>
                </a:lnTo>
                <a:lnTo>
                  <a:pt x="9537866" y="5219537"/>
                </a:lnTo>
                <a:lnTo>
                  <a:pt x="9581374" y="5210743"/>
                </a:lnTo>
                <a:lnTo>
                  <a:pt x="9616919" y="5186764"/>
                </a:lnTo>
                <a:lnTo>
                  <a:pt x="9640892" y="5151204"/>
                </a:lnTo>
                <a:lnTo>
                  <a:pt x="9649685" y="5107666"/>
                </a:lnTo>
                <a:lnTo>
                  <a:pt x="9640892" y="5064107"/>
                </a:lnTo>
                <a:lnTo>
                  <a:pt x="9616919" y="5028541"/>
                </a:lnTo>
                <a:lnTo>
                  <a:pt x="9581374" y="5004565"/>
                </a:lnTo>
                <a:lnTo>
                  <a:pt x="9537866" y="4995774"/>
                </a:lnTo>
                <a:close/>
              </a:path>
              <a:path w="16523335" h="9235440">
                <a:moveTo>
                  <a:pt x="9537866" y="5263483"/>
                </a:moveTo>
                <a:lnTo>
                  <a:pt x="9494302" y="5272274"/>
                </a:lnTo>
                <a:lnTo>
                  <a:pt x="9458726" y="5296250"/>
                </a:lnTo>
                <a:lnTo>
                  <a:pt x="9434739" y="5331816"/>
                </a:lnTo>
                <a:lnTo>
                  <a:pt x="9425943" y="5375375"/>
                </a:lnTo>
                <a:lnTo>
                  <a:pt x="9434739" y="5418906"/>
                </a:lnTo>
                <a:lnTo>
                  <a:pt x="9458726" y="5454471"/>
                </a:lnTo>
                <a:lnTo>
                  <a:pt x="9494302" y="5478458"/>
                </a:lnTo>
                <a:lnTo>
                  <a:pt x="9537866" y="5487256"/>
                </a:lnTo>
                <a:lnTo>
                  <a:pt x="9581374" y="5478458"/>
                </a:lnTo>
                <a:lnTo>
                  <a:pt x="9616919" y="5454471"/>
                </a:lnTo>
                <a:lnTo>
                  <a:pt x="9640892" y="5418906"/>
                </a:lnTo>
                <a:lnTo>
                  <a:pt x="9649685" y="5375375"/>
                </a:lnTo>
                <a:lnTo>
                  <a:pt x="9640892" y="5331816"/>
                </a:lnTo>
                <a:lnTo>
                  <a:pt x="9616919" y="5296250"/>
                </a:lnTo>
                <a:lnTo>
                  <a:pt x="9581374" y="5272274"/>
                </a:lnTo>
                <a:lnTo>
                  <a:pt x="9537866" y="5263483"/>
                </a:lnTo>
                <a:close/>
              </a:path>
              <a:path w="16523335" h="9235440">
                <a:moveTo>
                  <a:pt x="9537866" y="5531192"/>
                </a:moveTo>
                <a:lnTo>
                  <a:pt x="9494302" y="5539988"/>
                </a:lnTo>
                <a:lnTo>
                  <a:pt x="9458726" y="5563975"/>
                </a:lnTo>
                <a:lnTo>
                  <a:pt x="9434739" y="5599551"/>
                </a:lnTo>
                <a:lnTo>
                  <a:pt x="9425943" y="5643115"/>
                </a:lnTo>
                <a:lnTo>
                  <a:pt x="9434739" y="5686662"/>
                </a:lnTo>
                <a:lnTo>
                  <a:pt x="9458726" y="5722222"/>
                </a:lnTo>
                <a:lnTo>
                  <a:pt x="9494302" y="5746196"/>
                </a:lnTo>
                <a:lnTo>
                  <a:pt x="9537866" y="5754986"/>
                </a:lnTo>
                <a:lnTo>
                  <a:pt x="9581374" y="5746196"/>
                </a:lnTo>
                <a:lnTo>
                  <a:pt x="9616919" y="5722222"/>
                </a:lnTo>
                <a:lnTo>
                  <a:pt x="9640892" y="5686662"/>
                </a:lnTo>
                <a:lnTo>
                  <a:pt x="9649685" y="5643115"/>
                </a:lnTo>
                <a:lnTo>
                  <a:pt x="9640892" y="5599551"/>
                </a:lnTo>
                <a:lnTo>
                  <a:pt x="9616919" y="5563975"/>
                </a:lnTo>
                <a:lnTo>
                  <a:pt x="9581374" y="5539988"/>
                </a:lnTo>
                <a:lnTo>
                  <a:pt x="9537866" y="5531192"/>
                </a:lnTo>
                <a:close/>
              </a:path>
              <a:path w="16523335" h="9235440">
                <a:moveTo>
                  <a:pt x="9537866" y="5798933"/>
                </a:moveTo>
                <a:lnTo>
                  <a:pt x="9494302" y="5807723"/>
                </a:lnTo>
                <a:lnTo>
                  <a:pt x="9458726" y="5831697"/>
                </a:lnTo>
                <a:lnTo>
                  <a:pt x="9434739" y="5867257"/>
                </a:lnTo>
                <a:lnTo>
                  <a:pt x="9425943" y="5910804"/>
                </a:lnTo>
                <a:lnTo>
                  <a:pt x="9434739" y="5954345"/>
                </a:lnTo>
                <a:lnTo>
                  <a:pt x="9458726" y="5989912"/>
                </a:lnTo>
                <a:lnTo>
                  <a:pt x="9494302" y="6013898"/>
                </a:lnTo>
                <a:lnTo>
                  <a:pt x="9537866" y="6022695"/>
                </a:lnTo>
                <a:lnTo>
                  <a:pt x="9581374" y="6013898"/>
                </a:lnTo>
                <a:lnTo>
                  <a:pt x="9616919" y="5989912"/>
                </a:lnTo>
                <a:lnTo>
                  <a:pt x="9640892" y="5954345"/>
                </a:lnTo>
                <a:lnTo>
                  <a:pt x="9649685" y="5910804"/>
                </a:lnTo>
                <a:lnTo>
                  <a:pt x="9640892" y="5867257"/>
                </a:lnTo>
                <a:lnTo>
                  <a:pt x="9616919" y="5831697"/>
                </a:lnTo>
                <a:lnTo>
                  <a:pt x="9581374" y="5807723"/>
                </a:lnTo>
                <a:lnTo>
                  <a:pt x="9537866" y="5798933"/>
                </a:lnTo>
                <a:close/>
              </a:path>
              <a:path w="16523335" h="9235440">
                <a:moveTo>
                  <a:pt x="9537866" y="6066642"/>
                </a:moveTo>
                <a:lnTo>
                  <a:pt x="9494302" y="6075433"/>
                </a:lnTo>
                <a:lnTo>
                  <a:pt x="9458726" y="6099406"/>
                </a:lnTo>
                <a:lnTo>
                  <a:pt x="9434739" y="6134966"/>
                </a:lnTo>
                <a:lnTo>
                  <a:pt x="9425943" y="6178513"/>
                </a:lnTo>
                <a:lnTo>
                  <a:pt x="9434739" y="6222077"/>
                </a:lnTo>
                <a:lnTo>
                  <a:pt x="9458726" y="6257653"/>
                </a:lnTo>
                <a:lnTo>
                  <a:pt x="9494302" y="6281640"/>
                </a:lnTo>
                <a:lnTo>
                  <a:pt x="9537866" y="6290436"/>
                </a:lnTo>
                <a:lnTo>
                  <a:pt x="9581374" y="6281640"/>
                </a:lnTo>
                <a:lnTo>
                  <a:pt x="9616919" y="6257653"/>
                </a:lnTo>
                <a:lnTo>
                  <a:pt x="9640892" y="6222077"/>
                </a:lnTo>
                <a:lnTo>
                  <a:pt x="9649685" y="6178513"/>
                </a:lnTo>
                <a:lnTo>
                  <a:pt x="9640892" y="6134966"/>
                </a:lnTo>
                <a:lnTo>
                  <a:pt x="9616919" y="6099406"/>
                </a:lnTo>
                <a:lnTo>
                  <a:pt x="9581374" y="6075433"/>
                </a:lnTo>
                <a:lnTo>
                  <a:pt x="9537866" y="6066642"/>
                </a:lnTo>
                <a:close/>
              </a:path>
              <a:path w="16523335" h="9235440">
                <a:moveTo>
                  <a:pt x="9537866" y="6334382"/>
                </a:moveTo>
                <a:lnTo>
                  <a:pt x="9494302" y="6343178"/>
                </a:lnTo>
                <a:lnTo>
                  <a:pt x="9458726" y="6367165"/>
                </a:lnTo>
                <a:lnTo>
                  <a:pt x="9434739" y="6402742"/>
                </a:lnTo>
                <a:lnTo>
                  <a:pt x="9425943" y="6446306"/>
                </a:lnTo>
                <a:lnTo>
                  <a:pt x="9434739" y="6489813"/>
                </a:lnTo>
                <a:lnTo>
                  <a:pt x="9458726" y="6525358"/>
                </a:lnTo>
                <a:lnTo>
                  <a:pt x="9494302" y="6549331"/>
                </a:lnTo>
                <a:lnTo>
                  <a:pt x="9537866" y="6558124"/>
                </a:lnTo>
                <a:lnTo>
                  <a:pt x="9581374" y="6549331"/>
                </a:lnTo>
                <a:lnTo>
                  <a:pt x="9616919" y="6525358"/>
                </a:lnTo>
                <a:lnTo>
                  <a:pt x="9640892" y="6489813"/>
                </a:lnTo>
                <a:lnTo>
                  <a:pt x="9649685" y="6446306"/>
                </a:lnTo>
                <a:lnTo>
                  <a:pt x="9640892" y="6402742"/>
                </a:lnTo>
                <a:lnTo>
                  <a:pt x="9616919" y="6367165"/>
                </a:lnTo>
                <a:lnTo>
                  <a:pt x="9581374" y="6343178"/>
                </a:lnTo>
                <a:lnTo>
                  <a:pt x="9537866" y="6334382"/>
                </a:lnTo>
                <a:close/>
              </a:path>
              <a:path w="16523335" h="9235440">
                <a:moveTo>
                  <a:pt x="9537866" y="6602112"/>
                </a:moveTo>
                <a:lnTo>
                  <a:pt x="9494302" y="6610897"/>
                </a:lnTo>
                <a:lnTo>
                  <a:pt x="9458726" y="6634856"/>
                </a:lnTo>
                <a:lnTo>
                  <a:pt x="9434739" y="6670401"/>
                </a:lnTo>
                <a:lnTo>
                  <a:pt x="9425943" y="6713941"/>
                </a:lnTo>
                <a:lnTo>
                  <a:pt x="9434739" y="6757505"/>
                </a:lnTo>
                <a:lnTo>
                  <a:pt x="9458726" y="6793082"/>
                </a:lnTo>
                <a:lnTo>
                  <a:pt x="9494302" y="6817069"/>
                </a:lnTo>
                <a:lnTo>
                  <a:pt x="9537866" y="6825865"/>
                </a:lnTo>
                <a:lnTo>
                  <a:pt x="9581374" y="6817069"/>
                </a:lnTo>
                <a:lnTo>
                  <a:pt x="9616919" y="6793082"/>
                </a:lnTo>
                <a:lnTo>
                  <a:pt x="9640892" y="6757505"/>
                </a:lnTo>
                <a:lnTo>
                  <a:pt x="9649685" y="6713941"/>
                </a:lnTo>
                <a:lnTo>
                  <a:pt x="9640892" y="6670401"/>
                </a:lnTo>
                <a:lnTo>
                  <a:pt x="9616919" y="6634856"/>
                </a:lnTo>
                <a:lnTo>
                  <a:pt x="9581374" y="6610897"/>
                </a:lnTo>
                <a:lnTo>
                  <a:pt x="9537866" y="6602112"/>
                </a:lnTo>
                <a:close/>
              </a:path>
              <a:path w="16523335" h="9235440">
                <a:moveTo>
                  <a:pt x="9537866" y="4728033"/>
                </a:moveTo>
                <a:lnTo>
                  <a:pt x="9494302" y="4736825"/>
                </a:lnTo>
                <a:lnTo>
                  <a:pt x="9458726" y="4760802"/>
                </a:lnTo>
                <a:lnTo>
                  <a:pt x="9434739" y="4796371"/>
                </a:lnTo>
                <a:lnTo>
                  <a:pt x="9425943" y="4839936"/>
                </a:lnTo>
                <a:lnTo>
                  <a:pt x="9434739" y="4883473"/>
                </a:lnTo>
                <a:lnTo>
                  <a:pt x="9458726" y="4919041"/>
                </a:lnTo>
                <a:lnTo>
                  <a:pt x="9494302" y="4943029"/>
                </a:lnTo>
                <a:lnTo>
                  <a:pt x="9537866" y="4951828"/>
                </a:lnTo>
                <a:lnTo>
                  <a:pt x="9581374" y="4943029"/>
                </a:lnTo>
                <a:lnTo>
                  <a:pt x="9616919" y="4919041"/>
                </a:lnTo>
                <a:lnTo>
                  <a:pt x="9640892" y="4883473"/>
                </a:lnTo>
                <a:lnTo>
                  <a:pt x="9649685" y="4839936"/>
                </a:lnTo>
                <a:lnTo>
                  <a:pt x="9640892" y="4796371"/>
                </a:lnTo>
                <a:lnTo>
                  <a:pt x="9616919" y="4760802"/>
                </a:lnTo>
                <a:lnTo>
                  <a:pt x="9581374" y="4736825"/>
                </a:lnTo>
                <a:lnTo>
                  <a:pt x="9537866" y="4728033"/>
                </a:lnTo>
                <a:close/>
              </a:path>
              <a:path w="16523335" h="9235440">
                <a:moveTo>
                  <a:pt x="9537866" y="4460345"/>
                </a:moveTo>
                <a:lnTo>
                  <a:pt x="9494302" y="4469136"/>
                </a:lnTo>
                <a:lnTo>
                  <a:pt x="9458726" y="4493110"/>
                </a:lnTo>
                <a:lnTo>
                  <a:pt x="9434739" y="4528669"/>
                </a:lnTo>
                <a:lnTo>
                  <a:pt x="9425943" y="4572216"/>
                </a:lnTo>
                <a:lnTo>
                  <a:pt x="9434739" y="4615763"/>
                </a:lnTo>
                <a:lnTo>
                  <a:pt x="9458726" y="4651322"/>
                </a:lnTo>
                <a:lnTo>
                  <a:pt x="9494302" y="4675296"/>
                </a:lnTo>
                <a:lnTo>
                  <a:pt x="9537866" y="4684087"/>
                </a:lnTo>
                <a:lnTo>
                  <a:pt x="9581374" y="4675296"/>
                </a:lnTo>
                <a:lnTo>
                  <a:pt x="9616919" y="4651322"/>
                </a:lnTo>
                <a:lnTo>
                  <a:pt x="9640892" y="4615763"/>
                </a:lnTo>
                <a:lnTo>
                  <a:pt x="9649685" y="4572216"/>
                </a:lnTo>
                <a:lnTo>
                  <a:pt x="9640892" y="4528669"/>
                </a:lnTo>
                <a:lnTo>
                  <a:pt x="9616919" y="4493110"/>
                </a:lnTo>
                <a:lnTo>
                  <a:pt x="9581374" y="4469136"/>
                </a:lnTo>
                <a:lnTo>
                  <a:pt x="9537866" y="4460345"/>
                </a:lnTo>
                <a:close/>
              </a:path>
              <a:path w="16523335" h="9235440">
                <a:moveTo>
                  <a:pt x="9537866" y="7405229"/>
                </a:moveTo>
                <a:lnTo>
                  <a:pt x="9494302" y="7414026"/>
                </a:lnTo>
                <a:lnTo>
                  <a:pt x="9458726" y="7438015"/>
                </a:lnTo>
                <a:lnTo>
                  <a:pt x="9434739" y="7473597"/>
                </a:lnTo>
                <a:lnTo>
                  <a:pt x="9425943" y="7517173"/>
                </a:lnTo>
                <a:lnTo>
                  <a:pt x="9434739" y="7560674"/>
                </a:lnTo>
                <a:lnTo>
                  <a:pt x="9458726" y="7596223"/>
                </a:lnTo>
                <a:lnTo>
                  <a:pt x="9494302" y="7620205"/>
                </a:lnTo>
                <a:lnTo>
                  <a:pt x="9537866" y="7629003"/>
                </a:lnTo>
                <a:lnTo>
                  <a:pt x="9581374" y="7620205"/>
                </a:lnTo>
                <a:lnTo>
                  <a:pt x="9616919" y="7596223"/>
                </a:lnTo>
                <a:lnTo>
                  <a:pt x="9640892" y="7560674"/>
                </a:lnTo>
                <a:lnTo>
                  <a:pt x="9649685" y="7517173"/>
                </a:lnTo>
                <a:lnTo>
                  <a:pt x="9640892" y="7473597"/>
                </a:lnTo>
                <a:lnTo>
                  <a:pt x="9616919" y="7438015"/>
                </a:lnTo>
                <a:lnTo>
                  <a:pt x="9581374" y="7414026"/>
                </a:lnTo>
                <a:lnTo>
                  <a:pt x="9537866" y="7405229"/>
                </a:lnTo>
                <a:close/>
              </a:path>
              <a:path w="16523335" h="9235440">
                <a:moveTo>
                  <a:pt x="9537866" y="7137541"/>
                </a:moveTo>
                <a:lnTo>
                  <a:pt x="9494302" y="7146329"/>
                </a:lnTo>
                <a:lnTo>
                  <a:pt x="9458726" y="7170295"/>
                </a:lnTo>
                <a:lnTo>
                  <a:pt x="9434739" y="7205847"/>
                </a:lnTo>
                <a:lnTo>
                  <a:pt x="9425943" y="7249391"/>
                </a:lnTo>
                <a:lnTo>
                  <a:pt x="9434739" y="7292955"/>
                </a:lnTo>
                <a:lnTo>
                  <a:pt x="9458726" y="7328531"/>
                </a:lnTo>
                <a:lnTo>
                  <a:pt x="9494302" y="7352518"/>
                </a:lnTo>
                <a:lnTo>
                  <a:pt x="9537866" y="7361314"/>
                </a:lnTo>
                <a:lnTo>
                  <a:pt x="9581374" y="7352518"/>
                </a:lnTo>
                <a:lnTo>
                  <a:pt x="9616919" y="7328531"/>
                </a:lnTo>
                <a:lnTo>
                  <a:pt x="9640892" y="7292955"/>
                </a:lnTo>
                <a:lnTo>
                  <a:pt x="9649685" y="7249391"/>
                </a:lnTo>
                <a:lnTo>
                  <a:pt x="9640892" y="7205847"/>
                </a:lnTo>
                <a:lnTo>
                  <a:pt x="9616919" y="7170295"/>
                </a:lnTo>
                <a:lnTo>
                  <a:pt x="9581374" y="7146329"/>
                </a:lnTo>
                <a:lnTo>
                  <a:pt x="9537866" y="7137541"/>
                </a:lnTo>
                <a:close/>
              </a:path>
              <a:path w="16523335" h="9235440">
                <a:moveTo>
                  <a:pt x="9537866" y="6869780"/>
                </a:moveTo>
                <a:lnTo>
                  <a:pt x="9494302" y="6878579"/>
                </a:lnTo>
                <a:lnTo>
                  <a:pt x="9458726" y="6902573"/>
                </a:lnTo>
                <a:lnTo>
                  <a:pt x="9434739" y="6938157"/>
                </a:lnTo>
                <a:lnTo>
                  <a:pt x="9425943" y="6981724"/>
                </a:lnTo>
                <a:lnTo>
                  <a:pt x="9434739" y="7025264"/>
                </a:lnTo>
                <a:lnTo>
                  <a:pt x="9458726" y="7060809"/>
                </a:lnTo>
                <a:lnTo>
                  <a:pt x="9494302" y="7084769"/>
                </a:lnTo>
                <a:lnTo>
                  <a:pt x="9537866" y="7093553"/>
                </a:lnTo>
                <a:lnTo>
                  <a:pt x="9581374" y="7084769"/>
                </a:lnTo>
                <a:lnTo>
                  <a:pt x="9616919" y="7060809"/>
                </a:lnTo>
                <a:lnTo>
                  <a:pt x="9640892" y="7025264"/>
                </a:lnTo>
                <a:lnTo>
                  <a:pt x="9649685" y="6981724"/>
                </a:lnTo>
                <a:lnTo>
                  <a:pt x="9640892" y="6938157"/>
                </a:lnTo>
                <a:lnTo>
                  <a:pt x="9616919" y="6902573"/>
                </a:lnTo>
                <a:lnTo>
                  <a:pt x="9581374" y="6878579"/>
                </a:lnTo>
                <a:lnTo>
                  <a:pt x="9537866" y="6869780"/>
                </a:lnTo>
                <a:close/>
              </a:path>
              <a:path w="16523335" h="9235440">
                <a:moveTo>
                  <a:pt x="9807156" y="712218"/>
                </a:moveTo>
                <a:lnTo>
                  <a:pt x="9763570" y="721018"/>
                </a:lnTo>
                <a:lnTo>
                  <a:pt x="9727996" y="745011"/>
                </a:lnTo>
                <a:lnTo>
                  <a:pt x="9704022" y="780591"/>
                </a:lnTo>
                <a:lnTo>
                  <a:pt x="9695233" y="824152"/>
                </a:lnTo>
                <a:lnTo>
                  <a:pt x="9704022" y="867681"/>
                </a:lnTo>
                <a:lnTo>
                  <a:pt x="9727996" y="903231"/>
                </a:lnTo>
                <a:lnTo>
                  <a:pt x="9763570" y="927201"/>
                </a:lnTo>
                <a:lnTo>
                  <a:pt x="9807156" y="935992"/>
                </a:lnTo>
                <a:lnTo>
                  <a:pt x="9850672" y="927201"/>
                </a:lnTo>
                <a:lnTo>
                  <a:pt x="9886235" y="903231"/>
                </a:lnTo>
                <a:lnTo>
                  <a:pt x="9910226" y="867681"/>
                </a:lnTo>
                <a:lnTo>
                  <a:pt x="9919027" y="824152"/>
                </a:lnTo>
                <a:lnTo>
                  <a:pt x="9910226" y="780591"/>
                </a:lnTo>
                <a:lnTo>
                  <a:pt x="9886235" y="745011"/>
                </a:lnTo>
                <a:lnTo>
                  <a:pt x="9850672" y="721018"/>
                </a:lnTo>
                <a:lnTo>
                  <a:pt x="9807156" y="712218"/>
                </a:lnTo>
                <a:close/>
              </a:path>
              <a:path w="16523335" h="9235440">
                <a:moveTo>
                  <a:pt x="9807156" y="979980"/>
                </a:moveTo>
                <a:lnTo>
                  <a:pt x="9763570" y="988766"/>
                </a:lnTo>
                <a:lnTo>
                  <a:pt x="9727996" y="1012731"/>
                </a:lnTo>
                <a:lnTo>
                  <a:pt x="9704022" y="1048286"/>
                </a:lnTo>
                <a:lnTo>
                  <a:pt x="9695233" y="1091840"/>
                </a:lnTo>
                <a:lnTo>
                  <a:pt x="9704022" y="1135394"/>
                </a:lnTo>
                <a:lnTo>
                  <a:pt x="9727996" y="1170968"/>
                </a:lnTo>
                <a:lnTo>
                  <a:pt x="9763570" y="1194956"/>
                </a:lnTo>
                <a:lnTo>
                  <a:pt x="9807156" y="1203753"/>
                </a:lnTo>
                <a:lnTo>
                  <a:pt x="9850672" y="1194956"/>
                </a:lnTo>
                <a:lnTo>
                  <a:pt x="9886235" y="1170968"/>
                </a:lnTo>
                <a:lnTo>
                  <a:pt x="9910226" y="1135394"/>
                </a:lnTo>
                <a:lnTo>
                  <a:pt x="9919027" y="1091840"/>
                </a:lnTo>
                <a:lnTo>
                  <a:pt x="9910226" y="1048286"/>
                </a:lnTo>
                <a:lnTo>
                  <a:pt x="9886235" y="1012731"/>
                </a:lnTo>
                <a:lnTo>
                  <a:pt x="9850672" y="988766"/>
                </a:lnTo>
                <a:lnTo>
                  <a:pt x="9807156" y="979980"/>
                </a:lnTo>
                <a:close/>
              </a:path>
              <a:path w="16523335" h="9235440">
                <a:moveTo>
                  <a:pt x="9807156" y="1247668"/>
                </a:moveTo>
                <a:lnTo>
                  <a:pt x="9763570" y="1256467"/>
                </a:lnTo>
                <a:lnTo>
                  <a:pt x="9727996" y="1280459"/>
                </a:lnTo>
                <a:lnTo>
                  <a:pt x="9704022" y="1316036"/>
                </a:lnTo>
                <a:lnTo>
                  <a:pt x="9695233" y="1359591"/>
                </a:lnTo>
                <a:lnTo>
                  <a:pt x="9704022" y="1403138"/>
                </a:lnTo>
                <a:lnTo>
                  <a:pt x="9727996" y="1438686"/>
                </a:lnTo>
                <a:lnTo>
                  <a:pt x="9763570" y="1462646"/>
                </a:lnTo>
                <a:lnTo>
                  <a:pt x="9807156" y="1471431"/>
                </a:lnTo>
                <a:lnTo>
                  <a:pt x="9850672" y="1462646"/>
                </a:lnTo>
                <a:lnTo>
                  <a:pt x="9886235" y="1438686"/>
                </a:lnTo>
                <a:lnTo>
                  <a:pt x="9910226" y="1403138"/>
                </a:lnTo>
                <a:lnTo>
                  <a:pt x="9919027" y="1359591"/>
                </a:lnTo>
                <a:lnTo>
                  <a:pt x="9910226" y="1316036"/>
                </a:lnTo>
                <a:lnTo>
                  <a:pt x="9886235" y="1280459"/>
                </a:lnTo>
                <a:lnTo>
                  <a:pt x="9850672" y="1256467"/>
                </a:lnTo>
                <a:lnTo>
                  <a:pt x="9807156" y="1247668"/>
                </a:lnTo>
                <a:close/>
              </a:path>
              <a:path w="16523335" h="9235440">
                <a:moveTo>
                  <a:pt x="9807156" y="1515430"/>
                </a:moveTo>
                <a:lnTo>
                  <a:pt x="9763570" y="1524214"/>
                </a:lnTo>
                <a:lnTo>
                  <a:pt x="9727996" y="1548173"/>
                </a:lnTo>
                <a:lnTo>
                  <a:pt x="9704022" y="1583718"/>
                </a:lnTo>
                <a:lnTo>
                  <a:pt x="9695233" y="1627259"/>
                </a:lnTo>
                <a:lnTo>
                  <a:pt x="9704022" y="1670826"/>
                </a:lnTo>
                <a:lnTo>
                  <a:pt x="9727996" y="1706409"/>
                </a:lnTo>
                <a:lnTo>
                  <a:pt x="9763570" y="1730404"/>
                </a:lnTo>
                <a:lnTo>
                  <a:pt x="9807156" y="1739203"/>
                </a:lnTo>
                <a:lnTo>
                  <a:pt x="9850672" y="1730404"/>
                </a:lnTo>
                <a:lnTo>
                  <a:pt x="9886235" y="1706409"/>
                </a:lnTo>
                <a:lnTo>
                  <a:pt x="9910226" y="1670826"/>
                </a:lnTo>
                <a:lnTo>
                  <a:pt x="9919027" y="1627259"/>
                </a:lnTo>
                <a:lnTo>
                  <a:pt x="9910226" y="1583718"/>
                </a:lnTo>
                <a:lnTo>
                  <a:pt x="9886235" y="1548173"/>
                </a:lnTo>
                <a:lnTo>
                  <a:pt x="9850672" y="1524214"/>
                </a:lnTo>
                <a:lnTo>
                  <a:pt x="9807156" y="1515430"/>
                </a:lnTo>
                <a:close/>
              </a:path>
              <a:path w="16523335" h="9235440">
                <a:moveTo>
                  <a:pt x="9807156" y="1783149"/>
                </a:moveTo>
                <a:lnTo>
                  <a:pt x="9763570" y="1791938"/>
                </a:lnTo>
                <a:lnTo>
                  <a:pt x="9727996" y="1815910"/>
                </a:lnTo>
                <a:lnTo>
                  <a:pt x="9704022" y="1851469"/>
                </a:lnTo>
                <a:lnTo>
                  <a:pt x="9695233" y="1895020"/>
                </a:lnTo>
                <a:lnTo>
                  <a:pt x="9704022" y="1938576"/>
                </a:lnTo>
                <a:lnTo>
                  <a:pt x="9727996" y="1974146"/>
                </a:lnTo>
                <a:lnTo>
                  <a:pt x="9763570" y="1998128"/>
                </a:lnTo>
                <a:lnTo>
                  <a:pt x="9807156" y="2006922"/>
                </a:lnTo>
                <a:lnTo>
                  <a:pt x="9850672" y="1998128"/>
                </a:lnTo>
                <a:lnTo>
                  <a:pt x="9886235" y="1974146"/>
                </a:lnTo>
                <a:lnTo>
                  <a:pt x="9910226" y="1938576"/>
                </a:lnTo>
                <a:lnTo>
                  <a:pt x="9919027" y="1895020"/>
                </a:lnTo>
                <a:lnTo>
                  <a:pt x="9910226" y="1851469"/>
                </a:lnTo>
                <a:lnTo>
                  <a:pt x="9886235" y="1815910"/>
                </a:lnTo>
                <a:lnTo>
                  <a:pt x="9850672" y="1791938"/>
                </a:lnTo>
                <a:lnTo>
                  <a:pt x="9807156" y="1783149"/>
                </a:lnTo>
                <a:close/>
              </a:path>
              <a:path w="16523335" h="9235440">
                <a:moveTo>
                  <a:pt x="9914795" y="0"/>
                </a:moveTo>
                <a:lnTo>
                  <a:pt x="9699460" y="0"/>
                </a:lnTo>
                <a:lnTo>
                  <a:pt x="9695233" y="20941"/>
                </a:lnTo>
                <a:lnTo>
                  <a:pt x="9704022" y="64502"/>
                </a:lnTo>
                <a:lnTo>
                  <a:pt x="9727996" y="100083"/>
                </a:lnTo>
                <a:lnTo>
                  <a:pt x="9763570" y="124076"/>
                </a:lnTo>
                <a:lnTo>
                  <a:pt x="9807156" y="132875"/>
                </a:lnTo>
                <a:lnTo>
                  <a:pt x="9850672" y="124076"/>
                </a:lnTo>
                <a:lnTo>
                  <a:pt x="9886235" y="100083"/>
                </a:lnTo>
                <a:lnTo>
                  <a:pt x="9910226" y="64502"/>
                </a:lnTo>
                <a:lnTo>
                  <a:pt x="9919027" y="20941"/>
                </a:lnTo>
                <a:lnTo>
                  <a:pt x="9914795" y="0"/>
                </a:lnTo>
                <a:close/>
              </a:path>
              <a:path w="16523335" h="9235440">
                <a:moveTo>
                  <a:pt x="9807156" y="2586297"/>
                </a:moveTo>
                <a:lnTo>
                  <a:pt x="9763570" y="2595090"/>
                </a:lnTo>
                <a:lnTo>
                  <a:pt x="9727996" y="2619070"/>
                </a:lnTo>
                <a:lnTo>
                  <a:pt x="9704022" y="2654639"/>
                </a:lnTo>
                <a:lnTo>
                  <a:pt x="9695233" y="2698200"/>
                </a:lnTo>
                <a:lnTo>
                  <a:pt x="9704022" y="2741725"/>
                </a:lnTo>
                <a:lnTo>
                  <a:pt x="9727996" y="2777286"/>
                </a:lnTo>
                <a:lnTo>
                  <a:pt x="9763570" y="2801273"/>
                </a:lnTo>
                <a:lnTo>
                  <a:pt x="9807156" y="2810071"/>
                </a:lnTo>
                <a:lnTo>
                  <a:pt x="9850672" y="2801273"/>
                </a:lnTo>
                <a:lnTo>
                  <a:pt x="9886235" y="2777286"/>
                </a:lnTo>
                <a:lnTo>
                  <a:pt x="9910226" y="2741725"/>
                </a:lnTo>
                <a:lnTo>
                  <a:pt x="9919027" y="2698200"/>
                </a:lnTo>
                <a:lnTo>
                  <a:pt x="9910226" y="2654639"/>
                </a:lnTo>
                <a:lnTo>
                  <a:pt x="9886235" y="2619070"/>
                </a:lnTo>
                <a:lnTo>
                  <a:pt x="9850672" y="2595090"/>
                </a:lnTo>
                <a:lnTo>
                  <a:pt x="9807156" y="2586297"/>
                </a:lnTo>
                <a:close/>
              </a:path>
              <a:path w="16523335" h="9235440">
                <a:moveTo>
                  <a:pt x="9807156" y="2854028"/>
                </a:moveTo>
                <a:lnTo>
                  <a:pt x="9763570" y="2862817"/>
                </a:lnTo>
                <a:lnTo>
                  <a:pt x="9727996" y="2886788"/>
                </a:lnTo>
                <a:lnTo>
                  <a:pt x="9704022" y="2922347"/>
                </a:lnTo>
                <a:lnTo>
                  <a:pt x="9695233" y="2965898"/>
                </a:lnTo>
                <a:lnTo>
                  <a:pt x="9704022" y="3009453"/>
                </a:lnTo>
                <a:lnTo>
                  <a:pt x="9727996" y="3045019"/>
                </a:lnTo>
                <a:lnTo>
                  <a:pt x="9763570" y="3068998"/>
                </a:lnTo>
                <a:lnTo>
                  <a:pt x="9807156" y="3077790"/>
                </a:lnTo>
                <a:lnTo>
                  <a:pt x="9850672" y="3068998"/>
                </a:lnTo>
                <a:lnTo>
                  <a:pt x="9886235" y="3045019"/>
                </a:lnTo>
                <a:lnTo>
                  <a:pt x="9910226" y="3009453"/>
                </a:lnTo>
                <a:lnTo>
                  <a:pt x="9919027" y="2965898"/>
                </a:lnTo>
                <a:lnTo>
                  <a:pt x="9910226" y="2922347"/>
                </a:lnTo>
                <a:lnTo>
                  <a:pt x="9886235" y="2886788"/>
                </a:lnTo>
                <a:lnTo>
                  <a:pt x="9850672" y="2862817"/>
                </a:lnTo>
                <a:lnTo>
                  <a:pt x="9807156" y="2854028"/>
                </a:lnTo>
                <a:close/>
              </a:path>
              <a:path w="16523335" h="9235440">
                <a:moveTo>
                  <a:pt x="9807156" y="3121737"/>
                </a:moveTo>
                <a:lnTo>
                  <a:pt x="9763570" y="3130528"/>
                </a:lnTo>
                <a:lnTo>
                  <a:pt x="9727996" y="3154503"/>
                </a:lnTo>
                <a:lnTo>
                  <a:pt x="9704022" y="3190065"/>
                </a:lnTo>
                <a:lnTo>
                  <a:pt x="9695233" y="3233618"/>
                </a:lnTo>
                <a:lnTo>
                  <a:pt x="9704022" y="3277161"/>
                </a:lnTo>
                <a:lnTo>
                  <a:pt x="9727996" y="3312732"/>
                </a:lnTo>
                <a:lnTo>
                  <a:pt x="9763570" y="3336722"/>
                </a:lnTo>
                <a:lnTo>
                  <a:pt x="9807156" y="3345520"/>
                </a:lnTo>
                <a:lnTo>
                  <a:pt x="9850672" y="3336722"/>
                </a:lnTo>
                <a:lnTo>
                  <a:pt x="9886235" y="3312732"/>
                </a:lnTo>
                <a:lnTo>
                  <a:pt x="9910226" y="3277161"/>
                </a:lnTo>
                <a:lnTo>
                  <a:pt x="9919027" y="3233618"/>
                </a:lnTo>
                <a:lnTo>
                  <a:pt x="9910226" y="3190065"/>
                </a:lnTo>
                <a:lnTo>
                  <a:pt x="9886235" y="3154503"/>
                </a:lnTo>
                <a:lnTo>
                  <a:pt x="9850672" y="3130528"/>
                </a:lnTo>
                <a:lnTo>
                  <a:pt x="9807156" y="3121737"/>
                </a:lnTo>
                <a:close/>
              </a:path>
              <a:path w="16523335" h="9235440">
                <a:moveTo>
                  <a:pt x="9807156" y="3657176"/>
                </a:moveTo>
                <a:lnTo>
                  <a:pt x="9763570" y="3665968"/>
                </a:lnTo>
                <a:lnTo>
                  <a:pt x="9727996" y="3689947"/>
                </a:lnTo>
                <a:lnTo>
                  <a:pt x="9704022" y="3725513"/>
                </a:lnTo>
                <a:lnTo>
                  <a:pt x="9695233" y="3769068"/>
                </a:lnTo>
                <a:lnTo>
                  <a:pt x="9704022" y="3812619"/>
                </a:lnTo>
                <a:lnTo>
                  <a:pt x="9727996" y="3848178"/>
                </a:lnTo>
                <a:lnTo>
                  <a:pt x="9763570" y="3872149"/>
                </a:lnTo>
                <a:lnTo>
                  <a:pt x="9807156" y="3880939"/>
                </a:lnTo>
                <a:lnTo>
                  <a:pt x="9850672" y="3872149"/>
                </a:lnTo>
                <a:lnTo>
                  <a:pt x="9886235" y="3848178"/>
                </a:lnTo>
                <a:lnTo>
                  <a:pt x="9910226" y="3812619"/>
                </a:lnTo>
                <a:lnTo>
                  <a:pt x="9919027" y="3769068"/>
                </a:lnTo>
                <a:lnTo>
                  <a:pt x="9910226" y="3725513"/>
                </a:lnTo>
                <a:lnTo>
                  <a:pt x="9886235" y="3689947"/>
                </a:lnTo>
                <a:lnTo>
                  <a:pt x="9850672" y="3665968"/>
                </a:lnTo>
                <a:lnTo>
                  <a:pt x="9807156" y="3657176"/>
                </a:lnTo>
                <a:close/>
              </a:path>
              <a:path w="16523335" h="9235440">
                <a:moveTo>
                  <a:pt x="9807156" y="3924895"/>
                </a:moveTo>
                <a:lnTo>
                  <a:pt x="9763570" y="3933689"/>
                </a:lnTo>
                <a:lnTo>
                  <a:pt x="9727996" y="3957668"/>
                </a:lnTo>
                <a:lnTo>
                  <a:pt x="9704022" y="3993228"/>
                </a:lnTo>
                <a:lnTo>
                  <a:pt x="9695233" y="4036766"/>
                </a:lnTo>
                <a:lnTo>
                  <a:pt x="9704022" y="4080327"/>
                </a:lnTo>
                <a:lnTo>
                  <a:pt x="9727996" y="4115896"/>
                </a:lnTo>
                <a:lnTo>
                  <a:pt x="9763570" y="4139876"/>
                </a:lnTo>
                <a:lnTo>
                  <a:pt x="9807156" y="4148669"/>
                </a:lnTo>
                <a:lnTo>
                  <a:pt x="9850672" y="4139876"/>
                </a:lnTo>
                <a:lnTo>
                  <a:pt x="9886235" y="4115896"/>
                </a:lnTo>
                <a:lnTo>
                  <a:pt x="9910226" y="4080327"/>
                </a:lnTo>
                <a:lnTo>
                  <a:pt x="9919027" y="4036766"/>
                </a:lnTo>
                <a:lnTo>
                  <a:pt x="9910226" y="3993228"/>
                </a:lnTo>
                <a:lnTo>
                  <a:pt x="9886235" y="3957668"/>
                </a:lnTo>
                <a:lnTo>
                  <a:pt x="9850672" y="3933689"/>
                </a:lnTo>
                <a:lnTo>
                  <a:pt x="9807156" y="3924895"/>
                </a:lnTo>
                <a:close/>
              </a:path>
              <a:path w="16523335" h="9235440">
                <a:moveTo>
                  <a:pt x="9807156" y="4192615"/>
                </a:moveTo>
                <a:lnTo>
                  <a:pt x="9763570" y="4201406"/>
                </a:lnTo>
                <a:lnTo>
                  <a:pt x="9727996" y="4225380"/>
                </a:lnTo>
                <a:lnTo>
                  <a:pt x="9704022" y="4260939"/>
                </a:lnTo>
                <a:lnTo>
                  <a:pt x="9695233" y="4304486"/>
                </a:lnTo>
                <a:lnTo>
                  <a:pt x="9704022" y="4348026"/>
                </a:lnTo>
                <a:lnTo>
                  <a:pt x="9727996" y="4383601"/>
                </a:lnTo>
                <a:lnTo>
                  <a:pt x="9763570" y="4407597"/>
                </a:lnTo>
                <a:lnTo>
                  <a:pt x="9807156" y="4416399"/>
                </a:lnTo>
                <a:lnTo>
                  <a:pt x="9850672" y="4407597"/>
                </a:lnTo>
                <a:lnTo>
                  <a:pt x="9886235" y="4383601"/>
                </a:lnTo>
                <a:lnTo>
                  <a:pt x="9910226" y="4348026"/>
                </a:lnTo>
                <a:lnTo>
                  <a:pt x="9919027" y="4304486"/>
                </a:lnTo>
                <a:lnTo>
                  <a:pt x="9910226" y="4260939"/>
                </a:lnTo>
                <a:lnTo>
                  <a:pt x="9886235" y="4225380"/>
                </a:lnTo>
                <a:lnTo>
                  <a:pt x="9850672" y="4201406"/>
                </a:lnTo>
                <a:lnTo>
                  <a:pt x="9807156" y="4192615"/>
                </a:lnTo>
                <a:close/>
              </a:path>
              <a:path w="16523335" h="9235440">
                <a:moveTo>
                  <a:pt x="9807156" y="2318578"/>
                </a:moveTo>
                <a:lnTo>
                  <a:pt x="9763570" y="2327370"/>
                </a:lnTo>
                <a:lnTo>
                  <a:pt x="9727996" y="2351349"/>
                </a:lnTo>
                <a:lnTo>
                  <a:pt x="9704022" y="2386915"/>
                </a:lnTo>
                <a:lnTo>
                  <a:pt x="9695233" y="2430470"/>
                </a:lnTo>
                <a:lnTo>
                  <a:pt x="9704022" y="2474021"/>
                </a:lnTo>
                <a:lnTo>
                  <a:pt x="9727996" y="2509580"/>
                </a:lnTo>
                <a:lnTo>
                  <a:pt x="9763570" y="2533551"/>
                </a:lnTo>
                <a:lnTo>
                  <a:pt x="9807156" y="2542341"/>
                </a:lnTo>
                <a:lnTo>
                  <a:pt x="9850672" y="2533551"/>
                </a:lnTo>
                <a:lnTo>
                  <a:pt x="9886235" y="2509580"/>
                </a:lnTo>
                <a:lnTo>
                  <a:pt x="9910226" y="2474021"/>
                </a:lnTo>
                <a:lnTo>
                  <a:pt x="9919027" y="2430470"/>
                </a:lnTo>
                <a:lnTo>
                  <a:pt x="9910226" y="2386915"/>
                </a:lnTo>
                <a:lnTo>
                  <a:pt x="9886235" y="2351349"/>
                </a:lnTo>
                <a:lnTo>
                  <a:pt x="9850672" y="2327370"/>
                </a:lnTo>
                <a:lnTo>
                  <a:pt x="9807156" y="2318578"/>
                </a:lnTo>
                <a:close/>
              </a:path>
              <a:path w="16523335" h="9235440">
                <a:moveTo>
                  <a:pt x="9807156" y="2050869"/>
                </a:moveTo>
                <a:lnTo>
                  <a:pt x="9763570" y="2059660"/>
                </a:lnTo>
                <a:lnTo>
                  <a:pt x="9727996" y="2083635"/>
                </a:lnTo>
                <a:lnTo>
                  <a:pt x="9704022" y="2119197"/>
                </a:lnTo>
                <a:lnTo>
                  <a:pt x="9695233" y="2162750"/>
                </a:lnTo>
                <a:lnTo>
                  <a:pt x="9704022" y="2206284"/>
                </a:lnTo>
                <a:lnTo>
                  <a:pt x="9727996" y="2241845"/>
                </a:lnTo>
                <a:lnTo>
                  <a:pt x="9763570" y="2265826"/>
                </a:lnTo>
                <a:lnTo>
                  <a:pt x="9807156" y="2274621"/>
                </a:lnTo>
                <a:lnTo>
                  <a:pt x="9850672" y="2265826"/>
                </a:lnTo>
                <a:lnTo>
                  <a:pt x="9886235" y="2241845"/>
                </a:lnTo>
                <a:lnTo>
                  <a:pt x="9910226" y="2206284"/>
                </a:lnTo>
                <a:lnTo>
                  <a:pt x="9919027" y="2162750"/>
                </a:lnTo>
                <a:lnTo>
                  <a:pt x="9910226" y="2119197"/>
                </a:lnTo>
                <a:lnTo>
                  <a:pt x="9886235" y="2083635"/>
                </a:lnTo>
                <a:lnTo>
                  <a:pt x="9850672" y="2059660"/>
                </a:lnTo>
                <a:lnTo>
                  <a:pt x="9807156" y="2050869"/>
                </a:lnTo>
                <a:close/>
              </a:path>
              <a:path w="16523335" h="9235440">
                <a:moveTo>
                  <a:pt x="9807156" y="4995774"/>
                </a:moveTo>
                <a:lnTo>
                  <a:pt x="9763570" y="5004565"/>
                </a:lnTo>
                <a:lnTo>
                  <a:pt x="9727996" y="5028541"/>
                </a:lnTo>
                <a:lnTo>
                  <a:pt x="9704022" y="5064107"/>
                </a:lnTo>
                <a:lnTo>
                  <a:pt x="9695233" y="5107666"/>
                </a:lnTo>
                <a:lnTo>
                  <a:pt x="9704022" y="5151204"/>
                </a:lnTo>
                <a:lnTo>
                  <a:pt x="9727996" y="5186764"/>
                </a:lnTo>
                <a:lnTo>
                  <a:pt x="9763570" y="5210743"/>
                </a:lnTo>
                <a:lnTo>
                  <a:pt x="9807156" y="5219537"/>
                </a:lnTo>
                <a:lnTo>
                  <a:pt x="9850672" y="5210743"/>
                </a:lnTo>
                <a:lnTo>
                  <a:pt x="9886235" y="5186764"/>
                </a:lnTo>
                <a:lnTo>
                  <a:pt x="9910226" y="5151204"/>
                </a:lnTo>
                <a:lnTo>
                  <a:pt x="9919027" y="5107666"/>
                </a:lnTo>
                <a:lnTo>
                  <a:pt x="9910226" y="5064107"/>
                </a:lnTo>
                <a:lnTo>
                  <a:pt x="9886235" y="5028541"/>
                </a:lnTo>
                <a:lnTo>
                  <a:pt x="9850672" y="5004565"/>
                </a:lnTo>
                <a:lnTo>
                  <a:pt x="9807156" y="4995774"/>
                </a:lnTo>
                <a:close/>
              </a:path>
              <a:path w="16523335" h="9235440">
                <a:moveTo>
                  <a:pt x="9807156" y="5263483"/>
                </a:moveTo>
                <a:lnTo>
                  <a:pt x="9763570" y="5272274"/>
                </a:lnTo>
                <a:lnTo>
                  <a:pt x="9727996" y="5296250"/>
                </a:lnTo>
                <a:lnTo>
                  <a:pt x="9704022" y="5331816"/>
                </a:lnTo>
                <a:lnTo>
                  <a:pt x="9695233" y="5375375"/>
                </a:lnTo>
                <a:lnTo>
                  <a:pt x="9704022" y="5418906"/>
                </a:lnTo>
                <a:lnTo>
                  <a:pt x="9727996" y="5454471"/>
                </a:lnTo>
                <a:lnTo>
                  <a:pt x="9763570" y="5478458"/>
                </a:lnTo>
                <a:lnTo>
                  <a:pt x="9807156" y="5487256"/>
                </a:lnTo>
                <a:lnTo>
                  <a:pt x="9850672" y="5478458"/>
                </a:lnTo>
                <a:lnTo>
                  <a:pt x="9886235" y="5454471"/>
                </a:lnTo>
                <a:lnTo>
                  <a:pt x="9910226" y="5418906"/>
                </a:lnTo>
                <a:lnTo>
                  <a:pt x="9919027" y="5375375"/>
                </a:lnTo>
                <a:lnTo>
                  <a:pt x="9910226" y="5331816"/>
                </a:lnTo>
                <a:lnTo>
                  <a:pt x="9886235" y="5296250"/>
                </a:lnTo>
                <a:lnTo>
                  <a:pt x="9850672" y="5272274"/>
                </a:lnTo>
                <a:lnTo>
                  <a:pt x="9807156" y="5263483"/>
                </a:lnTo>
                <a:close/>
              </a:path>
              <a:path w="16523335" h="9235440">
                <a:moveTo>
                  <a:pt x="9807156" y="5531192"/>
                </a:moveTo>
                <a:lnTo>
                  <a:pt x="9763570" y="5539988"/>
                </a:lnTo>
                <a:lnTo>
                  <a:pt x="9727996" y="5563975"/>
                </a:lnTo>
                <a:lnTo>
                  <a:pt x="9704022" y="5599551"/>
                </a:lnTo>
                <a:lnTo>
                  <a:pt x="9695233" y="5643115"/>
                </a:lnTo>
                <a:lnTo>
                  <a:pt x="9704022" y="5686662"/>
                </a:lnTo>
                <a:lnTo>
                  <a:pt x="9727996" y="5722222"/>
                </a:lnTo>
                <a:lnTo>
                  <a:pt x="9763570" y="5746196"/>
                </a:lnTo>
                <a:lnTo>
                  <a:pt x="9807156" y="5754986"/>
                </a:lnTo>
                <a:lnTo>
                  <a:pt x="9850672" y="5746196"/>
                </a:lnTo>
                <a:lnTo>
                  <a:pt x="9886235" y="5722222"/>
                </a:lnTo>
                <a:lnTo>
                  <a:pt x="9910226" y="5686662"/>
                </a:lnTo>
                <a:lnTo>
                  <a:pt x="9919027" y="5643115"/>
                </a:lnTo>
                <a:lnTo>
                  <a:pt x="9910226" y="5599551"/>
                </a:lnTo>
                <a:lnTo>
                  <a:pt x="9886235" y="5563975"/>
                </a:lnTo>
                <a:lnTo>
                  <a:pt x="9850672" y="5539988"/>
                </a:lnTo>
                <a:lnTo>
                  <a:pt x="9807156" y="5531192"/>
                </a:lnTo>
                <a:close/>
              </a:path>
              <a:path w="16523335" h="9235440">
                <a:moveTo>
                  <a:pt x="9807156" y="5798933"/>
                </a:moveTo>
                <a:lnTo>
                  <a:pt x="9763570" y="5807723"/>
                </a:lnTo>
                <a:lnTo>
                  <a:pt x="9727996" y="5831697"/>
                </a:lnTo>
                <a:lnTo>
                  <a:pt x="9704022" y="5867257"/>
                </a:lnTo>
                <a:lnTo>
                  <a:pt x="9695233" y="5910804"/>
                </a:lnTo>
                <a:lnTo>
                  <a:pt x="9704022" y="5954345"/>
                </a:lnTo>
                <a:lnTo>
                  <a:pt x="9727996" y="5989912"/>
                </a:lnTo>
                <a:lnTo>
                  <a:pt x="9763570" y="6013898"/>
                </a:lnTo>
                <a:lnTo>
                  <a:pt x="9807156" y="6022695"/>
                </a:lnTo>
                <a:lnTo>
                  <a:pt x="9850672" y="6013898"/>
                </a:lnTo>
                <a:lnTo>
                  <a:pt x="9886235" y="5989912"/>
                </a:lnTo>
                <a:lnTo>
                  <a:pt x="9910226" y="5954345"/>
                </a:lnTo>
                <a:lnTo>
                  <a:pt x="9919027" y="5910804"/>
                </a:lnTo>
                <a:lnTo>
                  <a:pt x="9910226" y="5867257"/>
                </a:lnTo>
                <a:lnTo>
                  <a:pt x="9886235" y="5831697"/>
                </a:lnTo>
                <a:lnTo>
                  <a:pt x="9850672" y="5807723"/>
                </a:lnTo>
                <a:lnTo>
                  <a:pt x="9807156" y="5798933"/>
                </a:lnTo>
                <a:close/>
              </a:path>
              <a:path w="16523335" h="9235440">
                <a:moveTo>
                  <a:pt x="9807156" y="6066642"/>
                </a:moveTo>
                <a:lnTo>
                  <a:pt x="9763570" y="6075433"/>
                </a:lnTo>
                <a:lnTo>
                  <a:pt x="9727996" y="6099406"/>
                </a:lnTo>
                <a:lnTo>
                  <a:pt x="9704022" y="6134966"/>
                </a:lnTo>
                <a:lnTo>
                  <a:pt x="9695233" y="6178513"/>
                </a:lnTo>
                <a:lnTo>
                  <a:pt x="9704022" y="6222077"/>
                </a:lnTo>
                <a:lnTo>
                  <a:pt x="9727996" y="6257653"/>
                </a:lnTo>
                <a:lnTo>
                  <a:pt x="9763570" y="6281640"/>
                </a:lnTo>
                <a:lnTo>
                  <a:pt x="9807156" y="6290436"/>
                </a:lnTo>
                <a:lnTo>
                  <a:pt x="9850672" y="6281640"/>
                </a:lnTo>
                <a:lnTo>
                  <a:pt x="9886235" y="6257653"/>
                </a:lnTo>
                <a:lnTo>
                  <a:pt x="9910226" y="6222077"/>
                </a:lnTo>
                <a:lnTo>
                  <a:pt x="9919027" y="6178513"/>
                </a:lnTo>
                <a:lnTo>
                  <a:pt x="9910226" y="6134966"/>
                </a:lnTo>
                <a:lnTo>
                  <a:pt x="9886235" y="6099406"/>
                </a:lnTo>
                <a:lnTo>
                  <a:pt x="9850672" y="6075433"/>
                </a:lnTo>
                <a:lnTo>
                  <a:pt x="9807156" y="6066642"/>
                </a:lnTo>
                <a:close/>
              </a:path>
              <a:path w="16523335" h="9235440">
                <a:moveTo>
                  <a:pt x="9807156" y="6334382"/>
                </a:moveTo>
                <a:lnTo>
                  <a:pt x="9763570" y="6343178"/>
                </a:lnTo>
                <a:lnTo>
                  <a:pt x="9727996" y="6367165"/>
                </a:lnTo>
                <a:lnTo>
                  <a:pt x="9704022" y="6402742"/>
                </a:lnTo>
                <a:lnTo>
                  <a:pt x="9695233" y="6446306"/>
                </a:lnTo>
                <a:lnTo>
                  <a:pt x="9704022" y="6489813"/>
                </a:lnTo>
                <a:lnTo>
                  <a:pt x="9727996" y="6525358"/>
                </a:lnTo>
                <a:lnTo>
                  <a:pt x="9763570" y="6549331"/>
                </a:lnTo>
                <a:lnTo>
                  <a:pt x="9807156" y="6558124"/>
                </a:lnTo>
                <a:lnTo>
                  <a:pt x="9850672" y="6549331"/>
                </a:lnTo>
                <a:lnTo>
                  <a:pt x="9886235" y="6525358"/>
                </a:lnTo>
                <a:lnTo>
                  <a:pt x="9910226" y="6489813"/>
                </a:lnTo>
                <a:lnTo>
                  <a:pt x="9919027" y="6446306"/>
                </a:lnTo>
                <a:lnTo>
                  <a:pt x="9910226" y="6402742"/>
                </a:lnTo>
                <a:lnTo>
                  <a:pt x="9886235" y="6367165"/>
                </a:lnTo>
                <a:lnTo>
                  <a:pt x="9850672" y="6343178"/>
                </a:lnTo>
                <a:lnTo>
                  <a:pt x="9807156" y="6334382"/>
                </a:lnTo>
                <a:close/>
              </a:path>
              <a:path w="16523335" h="9235440">
                <a:moveTo>
                  <a:pt x="9807156" y="6602112"/>
                </a:moveTo>
                <a:lnTo>
                  <a:pt x="9763570" y="6610897"/>
                </a:lnTo>
                <a:lnTo>
                  <a:pt x="9727996" y="6634856"/>
                </a:lnTo>
                <a:lnTo>
                  <a:pt x="9704022" y="6670401"/>
                </a:lnTo>
                <a:lnTo>
                  <a:pt x="9695233" y="6713941"/>
                </a:lnTo>
                <a:lnTo>
                  <a:pt x="9704022" y="6757505"/>
                </a:lnTo>
                <a:lnTo>
                  <a:pt x="9727996" y="6793082"/>
                </a:lnTo>
                <a:lnTo>
                  <a:pt x="9763570" y="6817069"/>
                </a:lnTo>
                <a:lnTo>
                  <a:pt x="9807156" y="6825865"/>
                </a:lnTo>
                <a:lnTo>
                  <a:pt x="9850672" y="6817069"/>
                </a:lnTo>
                <a:lnTo>
                  <a:pt x="9886235" y="6793082"/>
                </a:lnTo>
                <a:lnTo>
                  <a:pt x="9910226" y="6757505"/>
                </a:lnTo>
                <a:lnTo>
                  <a:pt x="9919027" y="6713941"/>
                </a:lnTo>
                <a:lnTo>
                  <a:pt x="9910226" y="6670401"/>
                </a:lnTo>
                <a:lnTo>
                  <a:pt x="9886235" y="6634856"/>
                </a:lnTo>
                <a:lnTo>
                  <a:pt x="9850672" y="6610897"/>
                </a:lnTo>
                <a:lnTo>
                  <a:pt x="9807156" y="6602112"/>
                </a:lnTo>
                <a:close/>
              </a:path>
              <a:path w="16523335" h="9235440">
                <a:moveTo>
                  <a:pt x="9807156" y="4728033"/>
                </a:moveTo>
                <a:lnTo>
                  <a:pt x="9763570" y="4736825"/>
                </a:lnTo>
                <a:lnTo>
                  <a:pt x="9727996" y="4760802"/>
                </a:lnTo>
                <a:lnTo>
                  <a:pt x="9704022" y="4796371"/>
                </a:lnTo>
                <a:lnTo>
                  <a:pt x="9695233" y="4839936"/>
                </a:lnTo>
                <a:lnTo>
                  <a:pt x="9704022" y="4883473"/>
                </a:lnTo>
                <a:lnTo>
                  <a:pt x="9727996" y="4919041"/>
                </a:lnTo>
                <a:lnTo>
                  <a:pt x="9763570" y="4943029"/>
                </a:lnTo>
                <a:lnTo>
                  <a:pt x="9807156" y="4951828"/>
                </a:lnTo>
                <a:lnTo>
                  <a:pt x="9850672" y="4943029"/>
                </a:lnTo>
                <a:lnTo>
                  <a:pt x="9886235" y="4919041"/>
                </a:lnTo>
                <a:lnTo>
                  <a:pt x="9910226" y="4883473"/>
                </a:lnTo>
                <a:lnTo>
                  <a:pt x="9919027" y="4839936"/>
                </a:lnTo>
                <a:lnTo>
                  <a:pt x="9910226" y="4796371"/>
                </a:lnTo>
                <a:lnTo>
                  <a:pt x="9886235" y="4760802"/>
                </a:lnTo>
                <a:lnTo>
                  <a:pt x="9850672" y="4736825"/>
                </a:lnTo>
                <a:lnTo>
                  <a:pt x="9807156" y="4728033"/>
                </a:lnTo>
                <a:close/>
              </a:path>
              <a:path w="16523335" h="9235440">
                <a:moveTo>
                  <a:pt x="9807156" y="4460345"/>
                </a:moveTo>
                <a:lnTo>
                  <a:pt x="9763570" y="4469136"/>
                </a:lnTo>
                <a:lnTo>
                  <a:pt x="9727996" y="4493110"/>
                </a:lnTo>
                <a:lnTo>
                  <a:pt x="9704022" y="4528669"/>
                </a:lnTo>
                <a:lnTo>
                  <a:pt x="9695233" y="4572216"/>
                </a:lnTo>
                <a:lnTo>
                  <a:pt x="9704022" y="4615763"/>
                </a:lnTo>
                <a:lnTo>
                  <a:pt x="9727996" y="4651322"/>
                </a:lnTo>
                <a:lnTo>
                  <a:pt x="9763570" y="4675296"/>
                </a:lnTo>
                <a:lnTo>
                  <a:pt x="9807156" y="4684087"/>
                </a:lnTo>
                <a:lnTo>
                  <a:pt x="9850672" y="4675296"/>
                </a:lnTo>
                <a:lnTo>
                  <a:pt x="9886235" y="4651322"/>
                </a:lnTo>
                <a:lnTo>
                  <a:pt x="9910226" y="4615763"/>
                </a:lnTo>
                <a:lnTo>
                  <a:pt x="9919027" y="4572216"/>
                </a:lnTo>
                <a:lnTo>
                  <a:pt x="9910226" y="4528669"/>
                </a:lnTo>
                <a:lnTo>
                  <a:pt x="9886235" y="4493110"/>
                </a:lnTo>
                <a:lnTo>
                  <a:pt x="9850672" y="4469136"/>
                </a:lnTo>
                <a:lnTo>
                  <a:pt x="9807156" y="4460345"/>
                </a:lnTo>
                <a:close/>
              </a:path>
              <a:path w="16523335" h="9235440">
                <a:moveTo>
                  <a:pt x="9807156" y="7405229"/>
                </a:moveTo>
                <a:lnTo>
                  <a:pt x="9763570" y="7414026"/>
                </a:lnTo>
                <a:lnTo>
                  <a:pt x="9727996" y="7438015"/>
                </a:lnTo>
                <a:lnTo>
                  <a:pt x="9704022" y="7473597"/>
                </a:lnTo>
                <a:lnTo>
                  <a:pt x="9695233" y="7517173"/>
                </a:lnTo>
                <a:lnTo>
                  <a:pt x="9704022" y="7560674"/>
                </a:lnTo>
                <a:lnTo>
                  <a:pt x="9727996" y="7596223"/>
                </a:lnTo>
                <a:lnTo>
                  <a:pt x="9763570" y="7620205"/>
                </a:lnTo>
                <a:lnTo>
                  <a:pt x="9807156" y="7629003"/>
                </a:lnTo>
                <a:lnTo>
                  <a:pt x="9850672" y="7620205"/>
                </a:lnTo>
                <a:lnTo>
                  <a:pt x="9886235" y="7596223"/>
                </a:lnTo>
                <a:lnTo>
                  <a:pt x="9910226" y="7560674"/>
                </a:lnTo>
                <a:lnTo>
                  <a:pt x="9919027" y="7517173"/>
                </a:lnTo>
                <a:lnTo>
                  <a:pt x="9910226" y="7473597"/>
                </a:lnTo>
                <a:lnTo>
                  <a:pt x="9886235" y="7438015"/>
                </a:lnTo>
                <a:lnTo>
                  <a:pt x="9850672" y="7414026"/>
                </a:lnTo>
                <a:lnTo>
                  <a:pt x="9807156" y="7405229"/>
                </a:lnTo>
                <a:close/>
              </a:path>
              <a:path w="16523335" h="9235440">
                <a:moveTo>
                  <a:pt x="9807156" y="7137541"/>
                </a:moveTo>
                <a:lnTo>
                  <a:pt x="9763570" y="7146329"/>
                </a:lnTo>
                <a:lnTo>
                  <a:pt x="9727996" y="7170295"/>
                </a:lnTo>
                <a:lnTo>
                  <a:pt x="9704022" y="7205847"/>
                </a:lnTo>
                <a:lnTo>
                  <a:pt x="9695233" y="7249391"/>
                </a:lnTo>
                <a:lnTo>
                  <a:pt x="9704022" y="7292955"/>
                </a:lnTo>
                <a:lnTo>
                  <a:pt x="9727996" y="7328531"/>
                </a:lnTo>
                <a:lnTo>
                  <a:pt x="9763570" y="7352518"/>
                </a:lnTo>
                <a:lnTo>
                  <a:pt x="9807156" y="7361314"/>
                </a:lnTo>
                <a:lnTo>
                  <a:pt x="9850672" y="7352518"/>
                </a:lnTo>
                <a:lnTo>
                  <a:pt x="9886235" y="7328531"/>
                </a:lnTo>
                <a:lnTo>
                  <a:pt x="9910226" y="7292955"/>
                </a:lnTo>
                <a:lnTo>
                  <a:pt x="9919027" y="7249391"/>
                </a:lnTo>
                <a:lnTo>
                  <a:pt x="9910226" y="7205847"/>
                </a:lnTo>
                <a:lnTo>
                  <a:pt x="9886235" y="7170295"/>
                </a:lnTo>
                <a:lnTo>
                  <a:pt x="9850672" y="7146329"/>
                </a:lnTo>
                <a:lnTo>
                  <a:pt x="9807156" y="7137541"/>
                </a:lnTo>
                <a:close/>
              </a:path>
              <a:path w="16523335" h="9235440">
                <a:moveTo>
                  <a:pt x="9807156" y="6869780"/>
                </a:moveTo>
                <a:lnTo>
                  <a:pt x="9763570" y="6878579"/>
                </a:lnTo>
                <a:lnTo>
                  <a:pt x="9727996" y="6902573"/>
                </a:lnTo>
                <a:lnTo>
                  <a:pt x="9704022" y="6938157"/>
                </a:lnTo>
                <a:lnTo>
                  <a:pt x="9695233" y="6981724"/>
                </a:lnTo>
                <a:lnTo>
                  <a:pt x="9704022" y="7025264"/>
                </a:lnTo>
                <a:lnTo>
                  <a:pt x="9727996" y="7060809"/>
                </a:lnTo>
                <a:lnTo>
                  <a:pt x="9763570" y="7084769"/>
                </a:lnTo>
                <a:lnTo>
                  <a:pt x="9807156" y="7093553"/>
                </a:lnTo>
                <a:lnTo>
                  <a:pt x="9850672" y="7084769"/>
                </a:lnTo>
                <a:lnTo>
                  <a:pt x="9886235" y="7060809"/>
                </a:lnTo>
                <a:lnTo>
                  <a:pt x="9910226" y="7025264"/>
                </a:lnTo>
                <a:lnTo>
                  <a:pt x="9919027" y="6981724"/>
                </a:lnTo>
                <a:lnTo>
                  <a:pt x="9910226" y="6938157"/>
                </a:lnTo>
                <a:lnTo>
                  <a:pt x="9886235" y="6902573"/>
                </a:lnTo>
                <a:lnTo>
                  <a:pt x="9850672" y="6878579"/>
                </a:lnTo>
                <a:lnTo>
                  <a:pt x="9807156" y="6869780"/>
                </a:lnTo>
                <a:close/>
              </a:path>
              <a:path w="16523335" h="9235440">
                <a:moveTo>
                  <a:pt x="10076447" y="712218"/>
                </a:moveTo>
                <a:lnTo>
                  <a:pt x="10032891" y="721018"/>
                </a:lnTo>
                <a:lnTo>
                  <a:pt x="9997333" y="745011"/>
                </a:lnTo>
                <a:lnTo>
                  <a:pt x="9973364" y="780591"/>
                </a:lnTo>
                <a:lnTo>
                  <a:pt x="9964576" y="824152"/>
                </a:lnTo>
                <a:lnTo>
                  <a:pt x="9973364" y="867681"/>
                </a:lnTo>
                <a:lnTo>
                  <a:pt x="9997333" y="903231"/>
                </a:lnTo>
                <a:lnTo>
                  <a:pt x="10032891" y="927201"/>
                </a:lnTo>
                <a:lnTo>
                  <a:pt x="10076447" y="935992"/>
                </a:lnTo>
                <a:lnTo>
                  <a:pt x="10119980" y="927201"/>
                </a:lnTo>
                <a:lnTo>
                  <a:pt x="10155541" y="903231"/>
                </a:lnTo>
                <a:lnTo>
                  <a:pt x="10179522" y="867681"/>
                </a:lnTo>
                <a:lnTo>
                  <a:pt x="10188318" y="824152"/>
                </a:lnTo>
                <a:lnTo>
                  <a:pt x="10179522" y="780591"/>
                </a:lnTo>
                <a:lnTo>
                  <a:pt x="10155541" y="745011"/>
                </a:lnTo>
                <a:lnTo>
                  <a:pt x="10119980" y="721018"/>
                </a:lnTo>
                <a:lnTo>
                  <a:pt x="10076447" y="712218"/>
                </a:lnTo>
                <a:close/>
              </a:path>
              <a:path w="16523335" h="9235440">
                <a:moveTo>
                  <a:pt x="10076447" y="979980"/>
                </a:moveTo>
                <a:lnTo>
                  <a:pt x="10032891" y="988766"/>
                </a:lnTo>
                <a:lnTo>
                  <a:pt x="9997333" y="1012731"/>
                </a:lnTo>
                <a:lnTo>
                  <a:pt x="9973364" y="1048286"/>
                </a:lnTo>
                <a:lnTo>
                  <a:pt x="9964576" y="1091840"/>
                </a:lnTo>
                <a:lnTo>
                  <a:pt x="9973364" y="1135394"/>
                </a:lnTo>
                <a:lnTo>
                  <a:pt x="9997333" y="1170968"/>
                </a:lnTo>
                <a:lnTo>
                  <a:pt x="10032891" y="1194956"/>
                </a:lnTo>
                <a:lnTo>
                  <a:pt x="10076447" y="1203753"/>
                </a:lnTo>
                <a:lnTo>
                  <a:pt x="10119980" y="1194956"/>
                </a:lnTo>
                <a:lnTo>
                  <a:pt x="10155541" y="1170968"/>
                </a:lnTo>
                <a:lnTo>
                  <a:pt x="10179522" y="1135394"/>
                </a:lnTo>
                <a:lnTo>
                  <a:pt x="10188318" y="1091840"/>
                </a:lnTo>
                <a:lnTo>
                  <a:pt x="10179522" y="1048286"/>
                </a:lnTo>
                <a:lnTo>
                  <a:pt x="10155541" y="1012731"/>
                </a:lnTo>
                <a:lnTo>
                  <a:pt x="10119980" y="988766"/>
                </a:lnTo>
                <a:lnTo>
                  <a:pt x="10076447" y="979980"/>
                </a:lnTo>
                <a:close/>
              </a:path>
              <a:path w="16523335" h="9235440">
                <a:moveTo>
                  <a:pt x="10076447" y="1247668"/>
                </a:moveTo>
                <a:lnTo>
                  <a:pt x="10032891" y="1256467"/>
                </a:lnTo>
                <a:lnTo>
                  <a:pt x="9997333" y="1280459"/>
                </a:lnTo>
                <a:lnTo>
                  <a:pt x="9973364" y="1316036"/>
                </a:lnTo>
                <a:lnTo>
                  <a:pt x="9964576" y="1359591"/>
                </a:lnTo>
                <a:lnTo>
                  <a:pt x="9973364" y="1403138"/>
                </a:lnTo>
                <a:lnTo>
                  <a:pt x="9997333" y="1438686"/>
                </a:lnTo>
                <a:lnTo>
                  <a:pt x="10032891" y="1462646"/>
                </a:lnTo>
                <a:lnTo>
                  <a:pt x="10076447" y="1471431"/>
                </a:lnTo>
                <a:lnTo>
                  <a:pt x="10119980" y="1462646"/>
                </a:lnTo>
                <a:lnTo>
                  <a:pt x="10155541" y="1438686"/>
                </a:lnTo>
                <a:lnTo>
                  <a:pt x="10179522" y="1403138"/>
                </a:lnTo>
                <a:lnTo>
                  <a:pt x="10188318" y="1359591"/>
                </a:lnTo>
                <a:lnTo>
                  <a:pt x="10179522" y="1316036"/>
                </a:lnTo>
                <a:lnTo>
                  <a:pt x="10155541" y="1280459"/>
                </a:lnTo>
                <a:lnTo>
                  <a:pt x="10119980" y="1256467"/>
                </a:lnTo>
                <a:lnTo>
                  <a:pt x="10076447" y="1247668"/>
                </a:lnTo>
                <a:close/>
              </a:path>
              <a:path w="16523335" h="9235440">
                <a:moveTo>
                  <a:pt x="10076447" y="1515430"/>
                </a:moveTo>
                <a:lnTo>
                  <a:pt x="10032891" y="1524214"/>
                </a:lnTo>
                <a:lnTo>
                  <a:pt x="9997333" y="1548173"/>
                </a:lnTo>
                <a:lnTo>
                  <a:pt x="9973364" y="1583718"/>
                </a:lnTo>
                <a:lnTo>
                  <a:pt x="9964576" y="1627259"/>
                </a:lnTo>
                <a:lnTo>
                  <a:pt x="9973364" y="1670826"/>
                </a:lnTo>
                <a:lnTo>
                  <a:pt x="9997333" y="1706409"/>
                </a:lnTo>
                <a:lnTo>
                  <a:pt x="10032891" y="1730404"/>
                </a:lnTo>
                <a:lnTo>
                  <a:pt x="10076447" y="1739203"/>
                </a:lnTo>
                <a:lnTo>
                  <a:pt x="10119980" y="1730404"/>
                </a:lnTo>
                <a:lnTo>
                  <a:pt x="10155541" y="1706409"/>
                </a:lnTo>
                <a:lnTo>
                  <a:pt x="10179522" y="1670826"/>
                </a:lnTo>
                <a:lnTo>
                  <a:pt x="10188318" y="1627259"/>
                </a:lnTo>
                <a:lnTo>
                  <a:pt x="10179522" y="1583718"/>
                </a:lnTo>
                <a:lnTo>
                  <a:pt x="10155541" y="1548173"/>
                </a:lnTo>
                <a:lnTo>
                  <a:pt x="10119980" y="1524214"/>
                </a:lnTo>
                <a:lnTo>
                  <a:pt x="10076447" y="1515430"/>
                </a:lnTo>
                <a:close/>
              </a:path>
              <a:path w="16523335" h="9235440">
                <a:moveTo>
                  <a:pt x="10076447" y="1783149"/>
                </a:moveTo>
                <a:lnTo>
                  <a:pt x="10032891" y="1791938"/>
                </a:lnTo>
                <a:lnTo>
                  <a:pt x="9997333" y="1815910"/>
                </a:lnTo>
                <a:lnTo>
                  <a:pt x="9973364" y="1851469"/>
                </a:lnTo>
                <a:lnTo>
                  <a:pt x="9964576" y="1895020"/>
                </a:lnTo>
                <a:lnTo>
                  <a:pt x="9973364" y="1938576"/>
                </a:lnTo>
                <a:lnTo>
                  <a:pt x="9997333" y="1974146"/>
                </a:lnTo>
                <a:lnTo>
                  <a:pt x="10032891" y="1998128"/>
                </a:lnTo>
                <a:lnTo>
                  <a:pt x="10076447" y="2006922"/>
                </a:lnTo>
                <a:lnTo>
                  <a:pt x="10119980" y="1998128"/>
                </a:lnTo>
                <a:lnTo>
                  <a:pt x="10155541" y="1974146"/>
                </a:lnTo>
                <a:lnTo>
                  <a:pt x="10179522" y="1938576"/>
                </a:lnTo>
                <a:lnTo>
                  <a:pt x="10188318" y="1895020"/>
                </a:lnTo>
                <a:lnTo>
                  <a:pt x="10179522" y="1851469"/>
                </a:lnTo>
                <a:lnTo>
                  <a:pt x="10155541" y="1815910"/>
                </a:lnTo>
                <a:lnTo>
                  <a:pt x="10119980" y="1791938"/>
                </a:lnTo>
                <a:lnTo>
                  <a:pt x="10076447" y="1783149"/>
                </a:lnTo>
                <a:close/>
              </a:path>
              <a:path w="16523335" h="9235440">
                <a:moveTo>
                  <a:pt x="10184088" y="0"/>
                </a:moveTo>
                <a:lnTo>
                  <a:pt x="9968802" y="0"/>
                </a:lnTo>
                <a:lnTo>
                  <a:pt x="9964576" y="20941"/>
                </a:lnTo>
                <a:lnTo>
                  <a:pt x="9973364" y="64502"/>
                </a:lnTo>
                <a:lnTo>
                  <a:pt x="9997333" y="100083"/>
                </a:lnTo>
                <a:lnTo>
                  <a:pt x="10032891" y="124076"/>
                </a:lnTo>
                <a:lnTo>
                  <a:pt x="10076447" y="132875"/>
                </a:lnTo>
                <a:lnTo>
                  <a:pt x="10119980" y="124076"/>
                </a:lnTo>
                <a:lnTo>
                  <a:pt x="10155541" y="100083"/>
                </a:lnTo>
                <a:lnTo>
                  <a:pt x="10179522" y="64502"/>
                </a:lnTo>
                <a:lnTo>
                  <a:pt x="10188318" y="20941"/>
                </a:lnTo>
                <a:lnTo>
                  <a:pt x="10184088" y="0"/>
                </a:lnTo>
                <a:close/>
              </a:path>
              <a:path w="16523335" h="9235440">
                <a:moveTo>
                  <a:pt x="10076447" y="2586297"/>
                </a:moveTo>
                <a:lnTo>
                  <a:pt x="10032891" y="2595090"/>
                </a:lnTo>
                <a:lnTo>
                  <a:pt x="9997333" y="2619070"/>
                </a:lnTo>
                <a:lnTo>
                  <a:pt x="9973364" y="2654639"/>
                </a:lnTo>
                <a:lnTo>
                  <a:pt x="9964576" y="2698200"/>
                </a:lnTo>
                <a:lnTo>
                  <a:pt x="9973364" y="2741725"/>
                </a:lnTo>
                <a:lnTo>
                  <a:pt x="9997333" y="2777286"/>
                </a:lnTo>
                <a:lnTo>
                  <a:pt x="10032891" y="2801273"/>
                </a:lnTo>
                <a:lnTo>
                  <a:pt x="10076447" y="2810071"/>
                </a:lnTo>
                <a:lnTo>
                  <a:pt x="10119980" y="2801273"/>
                </a:lnTo>
                <a:lnTo>
                  <a:pt x="10155541" y="2777286"/>
                </a:lnTo>
                <a:lnTo>
                  <a:pt x="10179522" y="2741725"/>
                </a:lnTo>
                <a:lnTo>
                  <a:pt x="10188318" y="2698200"/>
                </a:lnTo>
                <a:lnTo>
                  <a:pt x="10179522" y="2654639"/>
                </a:lnTo>
                <a:lnTo>
                  <a:pt x="10155541" y="2619070"/>
                </a:lnTo>
                <a:lnTo>
                  <a:pt x="10119980" y="2595090"/>
                </a:lnTo>
                <a:lnTo>
                  <a:pt x="10076447" y="2586297"/>
                </a:lnTo>
                <a:close/>
              </a:path>
              <a:path w="16523335" h="9235440">
                <a:moveTo>
                  <a:pt x="10076447" y="3121737"/>
                </a:moveTo>
                <a:lnTo>
                  <a:pt x="10032891" y="3130528"/>
                </a:lnTo>
                <a:lnTo>
                  <a:pt x="9997333" y="3154503"/>
                </a:lnTo>
                <a:lnTo>
                  <a:pt x="9973364" y="3190065"/>
                </a:lnTo>
                <a:lnTo>
                  <a:pt x="9964576" y="3233618"/>
                </a:lnTo>
                <a:lnTo>
                  <a:pt x="9973364" y="3277161"/>
                </a:lnTo>
                <a:lnTo>
                  <a:pt x="9997333" y="3312732"/>
                </a:lnTo>
                <a:lnTo>
                  <a:pt x="10032891" y="3336722"/>
                </a:lnTo>
                <a:lnTo>
                  <a:pt x="10076447" y="3345520"/>
                </a:lnTo>
                <a:lnTo>
                  <a:pt x="10119980" y="3336722"/>
                </a:lnTo>
                <a:lnTo>
                  <a:pt x="10155541" y="3312732"/>
                </a:lnTo>
                <a:lnTo>
                  <a:pt x="10179522" y="3277161"/>
                </a:lnTo>
                <a:lnTo>
                  <a:pt x="10188318" y="3233618"/>
                </a:lnTo>
                <a:lnTo>
                  <a:pt x="10179522" y="3190065"/>
                </a:lnTo>
                <a:lnTo>
                  <a:pt x="10155541" y="3154503"/>
                </a:lnTo>
                <a:lnTo>
                  <a:pt x="10119980" y="3130528"/>
                </a:lnTo>
                <a:lnTo>
                  <a:pt x="10076447" y="3121737"/>
                </a:lnTo>
                <a:close/>
              </a:path>
              <a:path w="16523335" h="9235440">
                <a:moveTo>
                  <a:pt x="10076447" y="3657176"/>
                </a:moveTo>
                <a:lnTo>
                  <a:pt x="10032891" y="3665968"/>
                </a:lnTo>
                <a:lnTo>
                  <a:pt x="9997333" y="3689947"/>
                </a:lnTo>
                <a:lnTo>
                  <a:pt x="9973364" y="3725513"/>
                </a:lnTo>
                <a:lnTo>
                  <a:pt x="9964576" y="3769068"/>
                </a:lnTo>
                <a:lnTo>
                  <a:pt x="9973364" y="3812619"/>
                </a:lnTo>
                <a:lnTo>
                  <a:pt x="9997333" y="3848178"/>
                </a:lnTo>
                <a:lnTo>
                  <a:pt x="10032891" y="3872149"/>
                </a:lnTo>
                <a:lnTo>
                  <a:pt x="10076447" y="3880939"/>
                </a:lnTo>
                <a:lnTo>
                  <a:pt x="10119980" y="3872149"/>
                </a:lnTo>
                <a:lnTo>
                  <a:pt x="10155541" y="3848178"/>
                </a:lnTo>
                <a:lnTo>
                  <a:pt x="10179522" y="3812619"/>
                </a:lnTo>
                <a:lnTo>
                  <a:pt x="10188318" y="3769068"/>
                </a:lnTo>
                <a:lnTo>
                  <a:pt x="10179522" y="3725513"/>
                </a:lnTo>
                <a:lnTo>
                  <a:pt x="10155541" y="3689947"/>
                </a:lnTo>
                <a:lnTo>
                  <a:pt x="10119980" y="3665968"/>
                </a:lnTo>
                <a:lnTo>
                  <a:pt x="10076447" y="3657176"/>
                </a:lnTo>
                <a:close/>
              </a:path>
              <a:path w="16523335" h="9235440">
                <a:moveTo>
                  <a:pt x="10076447" y="3924895"/>
                </a:moveTo>
                <a:lnTo>
                  <a:pt x="10032891" y="3933689"/>
                </a:lnTo>
                <a:lnTo>
                  <a:pt x="9997333" y="3957668"/>
                </a:lnTo>
                <a:lnTo>
                  <a:pt x="9973364" y="3993228"/>
                </a:lnTo>
                <a:lnTo>
                  <a:pt x="9964576" y="4036766"/>
                </a:lnTo>
                <a:lnTo>
                  <a:pt x="9973364" y="4080327"/>
                </a:lnTo>
                <a:lnTo>
                  <a:pt x="9997333" y="4115896"/>
                </a:lnTo>
                <a:lnTo>
                  <a:pt x="10032891" y="4139876"/>
                </a:lnTo>
                <a:lnTo>
                  <a:pt x="10076447" y="4148669"/>
                </a:lnTo>
                <a:lnTo>
                  <a:pt x="10119980" y="4139876"/>
                </a:lnTo>
                <a:lnTo>
                  <a:pt x="10155541" y="4115896"/>
                </a:lnTo>
                <a:lnTo>
                  <a:pt x="10179522" y="4080327"/>
                </a:lnTo>
                <a:lnTo>
                  <a:pt x="10188318" y="4036766"/>
                </a:lnTo>
                <a:lnTo>
                  <a:pt x="10179522" y="3993228"/>
                </a:lnTo>
                <a:lnTo>
                  <a:pt x="10155541" y="3957668"/>
                </a:lnTo>
                <a:lnTo>
                  <a:pt x="10119980" y="3933689"/>
                </a:lnTo>
                <a:lnTo>
                  <a:pt x="10076447" y="3924895"/>
                </a:lnTo>
                <a:close/>
              </a:path>
              <a:path w="16523335" h="9235440">
                <a:moveTo>
                  <a:pt x="10076447" y="4192615"/>
                </a:moveTo>
                <a:lnTo>
                  <a:pt x="10032891" y="4201406"/>
                </a:lnTo>
                <a:lnTo>
                  <a:pt x="9997333" y="4225380"/>
                </a:lnTo>
                <a:lnTo>
                  <a:pt x="9973364" y="4260939"/>
                </a:lnTo>
                <a:lnTo>
                  <a:pt x="9964576" y="4304486"/>
                </a:lnTo>
                <a:lnTo>
                  <a:pt x="9973364" y="4348026"/>
                </a:lnTo>
                <a:lnTo>
                  <a:pt x="9997333" y="4383601"/>
                </a:lnTo>
                <a:lnTo>
                  <a:pt x="10032891" y="4407597"/>
                </a:lnTo>
                <a:lnTo>
                  <a:pt x="10076447" y="4416399"/>
                </a:lnTo>
                <a:lnTo>
                  <a:pt x="10119980" y="4407597"/>
                </a:lnTo>
                <a:lnTo>
                  <a:pt x="10155541" y="4383601"/>
                </a:lnTo>
                <a:lnTo>
                  <a:pt x="10179522" y="4348026"/>
                </a:lnTo>
                <a:lnTo>
                  <a:pt x="10188318" y="4304486"/>
                </a:lnTo>
                <a:lnTo>
                  <a:pt x="10179522" y="4260939"/>
                </a:lnTo>
                <a:lnTo>
                  <a:pt x="10155541" y="4225380"/>
                </a:lnTo>
                <a:lnTo>
                  <a:pt x="10119980" y="4201406"/>
                </a:lnTo>
                <a:lnTo>
                  <a:pt x="10076447" y="4192615"/>
                </a:lnTo>
                <a:close/>
              </a:path>
              <a:path w="16523335" h="9235440">
                <a:moveTo>
                  <a:pt x="10076447" y="2318578"/>
                </a:moveTo>
                <a:lnTo>
                  <a:pt x="10032891" y="2327370"/>
                </a:lnTo>
                <a:lnTo>
                  <a:pt x="9997333" y="2351349"/>
                </a:lnTo>
                <a:lnTo>
                  <a:pt x="9973364" y="2386915"/>
                </a:lnTo>
                <a:lnTo>
                  <a:pt x="9964576" y="2430470"/>
                </a:lnTo>
                <a:lnTo>
                  <a:pt x="9973364" y="2474021"/>
                </a:lnTo>
                <a:lnTo>
                  <a:pt x="9997333" y="2509580"/>
                </a:lnTo>
                <a:lnTo>
                  <a:pt x="10032891" y="2533551"/>
                </a:lnTo>
                <a:lnTo>
                  <a:pt x="10076447" y="2542341"/>
                </a:lnTo>
                <a:lnTo>
                  <a:pt x="10119980" y="2533551"/>
                </a:lnTo>
                <a:lnTo>
                  <a:pt x="10155541" y="2509580"/>
                </a:lnTo>
                <a:lnTo>
                  <a:pt x="10179522" y="2474021"/>
                </a:lnTo>
                <a:lnTo>
                  <a:pt x="10188318" y="2430470"/>
                </a:lnTo>
                <a:lnTo>
                  <a:pt x="10179522" y="2386915"/>
                </a:lnTo>
                <a:lnTo>
                  <a:pt x="10155541" y="2351349"/>
                </a:lnTo>
                <a:lnTo>
                  <a:pt x="10119980" y="2327370"/>
                </a:lnTo>
                <a:lnTo>
                  <a:pt x="10076447" y="2318578"/>
                </a:lnTo>
                <a:close/>
              </a:path>
              <a:path w="16523335" h="9235440">
                <a:moveTo>
                  <a:pt x="10076447" y="2050869"/>
                </a:moveTo>
                <a:lnTo>
                  <a:pt x="10032891" y="2059660"/>
                </a:lnTo>
                <a:lnTo>
                  <a:pt x="9997333" y="2083635"/>
                </a:lnTo>
                <a:lnTo>
                  <a:pt x="9973364" y="2119197"/>
                </a:lnTo>
                <a:lnTo>
                  <a:pt x="9964576" y="2162750"/>
                </a:lnTo>
                <a:lnTo>
                  <a:pt x="9973364" y="2206284"/>
                </a:lnTo>
                <a:lnTo>
                  <a:pt x="9997333" y="2241845"/>
                </a:lnTo>
                <a:lnTo>
                  <a:pt x="10032891" y="2265826"/>
                </a:lnTo>
                <a:lnTo>
                  <a:pt x="10076447" y="2274621"/>
                </a:lnTo>
                <a:lnTo>
                  <a:pt x="10119980" y="2265826"/>
                </a:lnTo>
                <a:lnTo>
                  <a:pt x="10155541" y="2241845"/>
                </a:lnTo>
                <a:lnTo>
                  <a:pt x="10179522" y="2206284"/>
                </a:lnTo>
                <a:lnTo>
                  <a:pt x="10188318" y="2162750"/>
                </a:lnTo>
                <a:lnTo>
                  <a:pt x="10179522" y="2119197"/>
                </a:lnTo>
                <a:lnTo>
                  <a:pt x="10155541" y="2083635"/>
                </a:lnTo>
                <a:lnTo>
                  <a:pt x="10119980" y="2059660"/>
                </a:lnTo>
                <a:lnTo>
                  <a:pt x="10076447" y="2050869"/>
                </a:lnTo>
                <a:close/>
              </a:path>
              <a:path w="16523335" h="9235440">
                <a:moveTo>
                  <a:pt x="10076447" y="4995774"/>
                </a:moveTo>
                <a:lnTo>
                  <a:pt x="10032891" y="5004565"/>
                </a:lnTo>
                <a:lnTo>
                  <a:pt x="9997333" y="5028541"/>
                </a:lnTo>
                <a:lnTo>
                  <a:pt x="9973364" y="5064107"/>
                </a:lnTo>
                <a:lnTo>
                  <a:pt x="9964576" y="5107666"/>
                </a:lnTo>
                <a:lnTo>
                  <a:pt x="9973364" y="5151204"/>
                </a:lnTo>
                <a:lnTo>
                  <a:pt x="9997333" y="5186764"/>
                </a:lnTo>
                <a:lnTo>
                  <a:pt x="10032891" y="5210743"/>
                </a:lnTo>
                <a:lnTo>
                  <a:pt x="10076447" y="5219537"/>
                </a:lnTo>
                <a:lnTo>
                  <a:pt x="10119980" y="5210743"/>
                </a:lnTo>
                <a:lnTo>
                  <a:pt x="10155541" y="5186764"/>
                </a:lnTo>
                <a:lnTo>
                  <a:pt x="10179522" y="5151204"/>
                </a:lnTo>
                <a:lnTo>
                  <a:pt x="10188318" y="5107666"/>
                </a:lnTo>
                <a:lnTo>
                  <a:pt x="10179522" y="5064107"/>
                </a:lnTo>
                <a:lnTo>
                  <a:pt x="10155541" y="5028541"/>
                </a:lnTo>
                <a:lnTo>
                  <a:pt x="10119980" y="5004565"/>
                </a:lnTo>
                <a:lnTo>
                  <a:pt x="10076447" y="4995774"/>
                </a:lnTo>
                <a:close/>
              </a:path>
              <a:path w="16523335" h="9235440">
                <a:moveTo>
                  <a:pt x="10076447" y="5263483"/>
                </a:moveTo>
                <a:lnTo>
                  <a:pt x="10032891" y="5272274"/>
                </a:lnTo>
                <a:lnTo>
                  <a:pt x="9997333" y="5296250"/>
                </a:lnTo>
                <a:lnTo>
                  <a:pt x="9973364" y="5331816"/>
                </a:lnTo>
                <a:lnTo>
                  <a:pt x="9964576" y="5375375"/>
                </a:lnTo>
                <a:lnTo>
                  <a:pt x="9973364" y="5418906"/>
                </a:lnTo>
                <a:lnTo>
                  <a:pt x="9997333" y="5454471"/>
                </a:lnTo>
                <a:lnTo>
                  <a:pt x="10032891" y="5478458"/>
                </a:lnTo>
                <a:lnTo>
                  <a:pt x="10076447" y="5487256"/>
                </a:lnTo>
                <a:lnTo>
                  <a:pt x="10119980" y="5478458"/>
                </a:lnTo>
                <a:lnTo>
                  <a:pt x="10155541" y="5454471"/>
                </a:lnTo>
                <a:lnTo>
                  <a:pt x="10179522" y="5418906"/>
                </a:lnTo>
                <a:lnTo>
                  <a:pt x="10188318" y="5375375"/>
                </a:lnTo>
                <a:lnTo>
                  <a:pt x="10179522" y="5331816"/>
                </a:lnTo>
                <a:lnTo>
                  <a:pt x="10155541" y="5296250"/>
                </a:lnTo>
                <a:lnTo>
                  <a:pt x="10119980" y="5272274"/>
                </a:lnTo>
                <a:lnTo>
                  <a:pt x="10076447" y="5263483"/>
                </a:lnTo>
                <a:close/>
              </a:path>
              <a:path w="16523335" h="9235440">
                <a:moveTo>
                  <a:pt x="10076447" y="5531192"/>
                </a:moveTo>
                <a:lnTo>
                  <a:pt x="10032891" y="5539988"/>
                </a:lnTo>
                <a:lnTo>
                  <a:pt x="9997333" y="5563975"/>
                </a:lnTo>
                <a:lnTo>
                  <a:pt x="9973364" y="5599551"/>
                </a:lnTo>
                <a:lnTo>
                  <a:pt x="9964576" y="5643115"/>
                </a:lnTo>
                <a:lnTo>
                  <a:pt x="9973364" y="5686662"/>
                </a:lnTo>
                <a:lnTo>
                  <a:pt x="9997333" y="5722222"/>
                </a:lnTo>
                <a:lnTo>
                  <a:pt x="10032891" y="5746196"/>
                </a:lnTo>
                <a:lnTo>
                  <a:pt x="10076447" y="5754986"/>
                </a:lnTo>
                <a:lnTo>
                  <a:pt x="10119980" y="5746196"/>
                </a:lnTo>
                <a:lnTo>
                  <a:pt x="10155541" y="5722222"/>
                </a:lnTo>
                <a:lnTo>
                  <a:pt x="10179522" y="5686662"/>
                </a:lnTo>
                <a:lnTo>
                  <a:pt x="10188318" y="5643115"/>
                </a:lnTo>
                <a:lnTo>
                  <a:pt x="10179522" y="5599551"/>
                </a:lnTo>
                <a:lnTo>
                  <a:pt x="10155541" y="5563975"/>
                </a:lnTo>
                <a:lnTo>
                  <a:pt x="10119980" y="5539988"/>
                </a:lnTo>
                <a:lnTo>
                  <a:pt x="10076447" y="5531192"/>
                </a:lnTo>
                <a:close/>
              </a:path>
              <a:path w="16523335" h="9235440">
                <a:moveTo>
                  <a:pt x="10076447" y="5798933"/>
                </a:moveTo>
                <a:lnTo>
                  <a:pt x="10032891" y="5807723"/>
                </a:lnTo>
                <a:lnTo>
                  <a:pt x="9997333" y="5831697"/>
                </a:lnTo>
                <a:lnTo>
                  <a:pt x="9973364" y="5867257"/>
                </a:lnTo>
                <a:lnTo>
                  <a:pt x="9964576" y="5910804"/>
                </a:lnTo>
                <a:lnTo>
                  <a:pt x="9973364" y="5954345"/>
                </a:lnTo>
                <a:lnTo>
                  <a:pt x="9997333" y="5989912"/>
                </a:lnTo>
                <a:lnTo>
                  <a:pt x="10032891" y="6013898"/>
                </a:lnTo>
                <a:lnTo>
                  <a:pt x="10076447" y="6022695"/>
                </a:lnTo>
                <a:lnTo>
                  <a:pt x="10119980" y="6013898"/>
                </a:lnTo>
                <a:lnTo>
                  <a:pt x="10155541" y="5989912"/>
                </a:lnTo>
                <a:lnTo>
                  <a:pt x="10179522" y="5954345"/>
                </a:lnTo>
                <a:lnTo>
                  <a:pt x="10188318" y="5910804"/>
                </a:lnTo>
                <a:lnTo>
                  <a:pt x="10179522" y="5867257"/>
                </a:lnTo>
                <a:lnTo>
                  <a:pt x="10155541" y="5831697"/>
                </a:lnTo>
                <a:lnTo>
                  <a:pt x="10119980" y="5807723"/>
                </a:lnTo>
                <a:lnTo>
                  <a:pt x="10076447" y="5798933"/>
                </a:lnTo>
                <a:close/>
              </a:path>
              <a:path w="16523335" h="9235440">
                <a:moveTo>
                  <a:pt x="10076447" y="6066642"/>
                </a:moveTo>
                <a:lnTo>
                  <a:pt x="10032891" y="6075433"/>
                </a:lnTo>
                <a:lnTo>
                  <a:pt x="9997333" y="6099406"/>
                </a:lnTo>
                <a:lnTo>
                  <a:pt x="9973364" y="6134966"/>
                </a:lnTo>
                <a:lnTo>
                  <a:pt x="9964576" y="6178513"/>
                </a:lnTo>
                <a:lnTo>
                  <a:pt x="9973364" y="6222077"/>
                </a:lnTo>
                <a:lnTo>
                  <a:pt x="9997333" y="6257653"/>
                </a:lnTo>
                <a:lnTo>
                  <a:pt x="10032891" y="6281640"/>
                </a:lnTo>
                <a:lnTo>
                  <a:pt x="10076447" y="6290436"/>
                </a:lnTo>
                <a:lnTo>
                  <a:pt x="10119980" y="6281640"/>
                </a:lnTo>
                <a:lnTo>
                  <a:pt x="10155541" y="6257653"/>
                </a:lnTo>
                <a:lnTo>
                  <a:pt x="10179522" y="6222077"/>
                </a:lnTo>
                <a:lnTo>
                  <a:pt x="10188318" y="6178513"/>
                </a:lnTo>
                <a:lnTo>
                  <a:pt x="10179522" y="6134966"/>
                </a:lnTo>
                <a:lnTo>
                  <a:pt x="10155541" y="6099406"/>
                </a:lnTo>
                <a:lnTo>
                  <a:pt x="10119980" y="6075433"/>
                </a:lnTo>
                <a:lnTo>
                  <a:pt x="10076447" y="6066642"/>
                </a:lnTo>
                <a:close/>
              </a:path>
              <a:path w="16523335" h="9235440">
                <a:moveTo>
                  <a:pt x="10076447" y="6334382"/>
                </a:moveTo>
                <a:lnTo>
                  <a:pt x="10032891" y="6343178"/>
                </a:lnTo>
                <a:lnTo>
                  <a:pt x="9997333" y="6367165"/>
                </a:lnTo>
                <a:lnTo>
                  <a:pt x="9973364" y="6402742"/>
                </a:lnTo>
                <a:lnTo>
                  <a:pt x="9964576" y="6446306"/>
                </a:lnTo>
                <a:lnTo>
                  <a:pt x="9973364" y="6489813"/>
                </a:lnTo>
                <a:lnTo>
                  <a:pt x="9997333" y="6525358"/>
                </a:lnTo>
                <a:lnTo>
                  <a:pt x="10032891" y="6549331"/>
                </a:lnTo>
                <a:lnTo>
                  <a:pt x="10076447" y="6558124"/>
                </a:lnTo>
                <a:lnTo>
                  <a:pt x="10119980" y="6549331"/>
                </a:lnTo>
                <a:lnTo>
                  <a:pt x="10155541" y="6525358"/>
                </a:lnTo>
                <a:lnTo>
                  <a:pt x="10179522" y="6489813"/>
                </a:lnTo>
                <a:lnTo>
                  <a:pt x="10188318" y="6446306"/>
                </a:lnTo>
                <a:lnTo>
                  <a:pt x="10179522" y="6402742"/>
                </a:lnTo>
                <a:lnTo>
                  <a:pt x="10155541" y="6367165"/>
                </a:lnTo>
                <a:lnTo>
                  <a:pt x="10119980" y="6343178"/>
                </a:lnTo>
                <a:lnTo>
                  <a:pt x="10076447" y="6334382"/>
                </a:lnTo>
                <a:close/>
              </a:path>
              <a:path w="16523335" h="9235440">
                <a:moveTo>
                  <a:pt x="10076447" y="6602112"/>
                </a:moveTo>
                <a:lnTo>
                  <a:pt x="10032891" y="6610897"/>
                </a:lnTo>
                <a:lnTo>
                  <a:pt x="9997333" y="6634856"/>
                </a:lnTo>
                <a:lnTo>
                  <a:pt x="9973364" y="6670401"/>
                </a:lnTo>
                <a:lnTo>
                  <a:pt x="9964576" y="6713941"/>
                </a:lnTo>
                <a:lnTo>
                  <a:pt x="9973364" y="6757505"/>
                </a:lnTo>
                <a:lnTo>
                  <a:pt x="9997333" y="6793082"/>
                </a:lnTo>
                <a:lnTo>
                  <a:pt x="10032891" y="6817069"/>
                </a:lnTo>
                <a:lnTo>
                  <a:pt x="10076447" y="6825865"/>
                </a:lnTo>
                <a:lnTo>
                  <a:pt x="10119980" y="6817069"/>
                </a:lnTo>
                <a:lnTo>
                  <a:pt x="10155541" y="6793082"/>
                </a:lnTo>
                <a:lnTo>
                  <a:pt x="10179522" y="6757505"/>
                </a:lnTo>
                <a:lnTo>
                  <a:pt x="10188318" y="6713941"/>
                </a:lnTo>
                <a:lnTo>
                  <a:pt x="10179522" y="6670401"/>
                </a:lnTo>
                <a:lnTo>
                  <a:pt x="10155541" y="6634856"/>
                </a:lnTo>
                <a:lnTo>
                  <a:pt x="10119980" y="6610897"/>
                </a:lnTo>
                <a:lnTo>
                  <a:pt x="10076447" y="6602112"/>
                </a:lnTo>
                <a:close/>
              </a:path>
              <a:path w="16523335" h="9235440">
                <a:moveTo>
                  <a:pt x="10076447" y="4728033"/>
                </a:moveTo>
                <a:lnTo>
                  <a:pt x="10032891" y="4736825"/>
                </a:lnTo>
                <a:lnTo>
                  <a:pt x="9997333" y="4760802"/>
                </a:lnTo>
                <a:lnTo>
                  <a:pt x="9973364" y="4796371"/>
                </a:lnTo>
                <a:lnTo>
                  <a:pt x="9964576" y="4839936"/>
                </a:lnTo>
                <a:lnTo>
                  <a:pt x="9973364" y="4883473"/>
                </a:lnTo>
                <a:lnTo>
                  <a:pt x="9997333" y="4919041"/>
                </a:lnTo>
                <a:lnTo>
                  <a:pt x="10032891" y="4943029"/>
                </a:lnTo>
                <a:lnTo>
                  <a:pt x="10076447" y="4951828"/>
                </a:lnTo>
                <a:lnTo>
                  <a:pt x="10119980" y="4943029"/>
                </a:lnTo>
                <a:lnTo>
                  <a:pt x="10155541" y="4919041"/>
                </a:lnTo>
                <a:lnTo>
                  <a:pt x="10179522" y="4883473"/>
                </a:lnTo>
                <a:lnTo>
                  <a:pt x="10188318" y="4839936"/>
                </a:lnTo>
                <a:lnTo>
                  <a:pt x="10179522" y="4796371"/>
                </a:lnTo>
                <a:lnTo>
                  <a:pt x="10155541" y="4760802"/>
                </a:lnTo>
                <a:lnTo>
                  <a:pt x="10119980" y="4736825"/>
                </a:lnTo>
                <a:lnTo>
                  <a:pt x="10076447" y="4728033"/>
                </a:lnTo>
                <a:close/>
              </a:path>
              <a:path w="16523335" h="9235440">
                <a:moveTo>
                  <a:pt x="10076447" y="4460345"/>
                </a:moveTo>
                <a:lnTo>
                  <a:pt x="10032891" y="4469136"/>
                </a:lnTo>
                <a:lnTo>
                  <a:pt x="9997333" y="4493110"/>
                </a:lnTo>
                <a:lnTo>
                  <a:pt x="9973364" y="4528669"/>
                </a:lnTo>
                <a:lnTo>
                  <a:pt x="9964576" y="4572216"/>
                </a:lnTo>
                <a:lnTo>
                  <a:pt x="9973364" y="4615763"/>
                </a:lnTo>
                <a:lnTo>
                  <a:pt x="9997333" y="4651322"/>
                </a:lnTo>
                <a:lnTo>
                  <a:pt x="10032891" y="4675296"/>
                </a:lnTo>
                <a:lnTo>
                  <a:pt x="10076447" y="4684087"/>
                </a:lnTo>
                <a:lnTo>
                  <a:pt x="10119980" y="4675296"/>
                </a:lnTo>
                <a:lnTo>
                  <a:pt x="10155541" y="4651322"/>
                </a:lnTo>
                <a:lnTo>
                  <a:pt x="10179522" y="4615763"/>
                </a:lnTo>
                <a:lnTo>
                  <a:pt x="10188318" y="4572216"/>
                </a:lnTo>
                <a:lnTo>
                  <a:pt x="10179522" y="4528669"/>
                </a:lnTo>
                <a:lnTo>
                  <a:pt x="10155541" y="4493110"/>
                </a:lnTo>
                <a:lnTo>
                  <a:pt x="10119980" y="4469136"/>
                </a:lnTo>
                <a:lnTo>
                  <a:pt x="10076447" y="4460345"/>
                </a:lnTo>
                <a:close/>
              </a:path>
              <a:path w="16523335" h="9235440">
                <a:moveTo>
                  <a:pt x="10076447" y="7137541"/>
                </a:moveTo>
                <a:lnTo>
                  <a:pt x="10032891" y="7146329"/>
                </a:lnTo>
                <a:lnTo>
                  <a:pt x="9997333" y="7170295"/>
                </a:lnTo>
                <a:lnTo>
                  <a:pt x="9973364" y="7205847"/>
                </a:lnTo>
                <a:lnTo>
                  <a:pt x="9964576" y="7249391"/>
                </a:lnTo>
                <a:lnTo>
                  <a:pt x="9973364" y="7292955"/>
                </a:lnTo>
                <a:lnTo>
                  <a:pt x="9997333" y="7328531"/>
                </a:lnTo>
                <a:lnTo>
                  <a:pt x="10032891" y="7352518"/>
                </a:lnTo>
                <a:lnTo>
                  <a:pt x="10076447" y="7361314"/>
                </a:lnTo>
                <a:lnTo>
                  <a:pt x="10119980" y="7352518"/>
                </a:lnTo>
                <a:lnTo>
                  <a:pt x="10155541" y="7328531"/>
                </a:lnTo>
                <a:lnTo>
                  <a:pt x="10179522" y="7292955"/>
                </a:lnTo>
                <a:lnTo>
                  <a:pt x="10188318" y="7249391"/>
                </a:lnTo>
                <a:lnTo>
                  <a:pt x="10179522" y="7205847"/>
                </a:lnTo>
                <a:lnTo>
                  <a:pt x="10155541" y="7170295"/>
                </a:lnTo>
                <a:lnTo>
                  <a:pt x="10119980" y="7146329"/>
                </a:lnTo>
                <a:lnTo>
                  <a:pt x="10076447" y="7137541"/>
                </a:lnTo>
                <a:close/>
              </a:path>
              <a:path w="16523335" h="9235440">
                <a:moveTo>
                  <a:pt x="10076447" y="6869780"/>
                </a:moveTo>
                <a:lnTo>
                  <a:pt x="10032891" y="6878579"/>
                </a:lnTo>
                <a:lnTo>
                  <a:pt x="9997333" y="6902573"/>
                </a:lnTo>
                <a:lnTo>
                  <a:pt x="9973364" y="6938157"/>
                </a:lnTo>
                <a:lnTo>
                  <a:pt x="9964576" y="6981724"/>
                </a:lnTo>
                <a:lnTo>
                  <a:pt x="9973364" y="7025264"/>
                </a:lnTo>
                <a:lnTo>
                  <a:pt x="9997333" y="7060809"/>
                </a:lnTo>
                <a:lnTo>
                  <a:pt x="10032891" y="7084769"/>
                </a:lnTo>
                <a:lnTo>
                  <a:pt x="10076447" y="7093553"/>
                </a:lnTo>
                <a:lnTo>
                  <a:pt x="10119980" y="7084769"/>
                </a:lnTo>
                <a:lnTo>
                  <a:pt x="10155541" y="7060809"/>
                </a:lnTo>
                <a:lnTo>
                  <a:pt x="10179522" y="7025264"/>
                </a:lnTo>
                <a:lnTo>
                  <a:pt x="10188318" y="6981724"/>
                </a:lnTo>
                <a:lnTo>
                  <a:pt x="10179522" y="6938157"/>
                </a:lnTo>
                <a:lnTo>
                  <a:pt x="10155541" y="6902573"/>
                </a:lnTo>
                <a:lnTo>
                  <a:pt x="10119980" y="6878579"/>
                </a:lnTo>
                <a:lnTo>
                  <a:pt x="10076447" y="6869780"/>
                </a:lnTo>
                <a:close/>
              </a:path>
              <a:path w="16523335" h="9235440">
                <a:moveTo>
                  <a:pt x="10345737" y="979980"/>
                </a:moveTo>
                <a:lnTo>
                  <a:pt x="10302199" y="988766"/>
                </a:lnTo>
                <a:lnTo>
                  <a:pt x="10266638" y="1012731"/>
                </a:lnTo>
                <a:lnTo>
                  <a:pt x="10242660" y="1048286"/>
                </a:lnTo>
                <a:lnTo>
                  <a:pt x="10233866" y="1091840"/>
                </a:lnTo>
                <a:lnTo>
                  <a:pt x="10242660" y="1135394"/>
                </a:lnTo>
                <a:lnTo>
                  <a:pt x="10266638" y="1170968"/>
                </a:lnTo>
                <a:lnTo>
                  <a:pt x="10302199" y="1194956"/>
                </a:lnTo>
                <a:lnTo>
                  <a:pt x="10345737" y="1203753"/>
                </a:lnTo>
                <a:lnTo>
                  <a:pt x="10389275" y="1194956"/>
                </a:lnTo>
                <a:lnTo>
                  <a:pt x="10424835" y="1170968"/>
                </a:lnTo>
                <a:lnTo>
                  <a:pt x="10448814" y="1135394"/>
                </a:lnTo>
                <a:lnTo>
                  <a:pt x="10457608" y="1091840"/>
                </a:lnTo>
                <a:lnTo>
                  <a:pt x="10448814" y="1048286"/>
                </a:lnTo>
                <a:lnTo>
                  <a:pt x="10424835" y="1012731"/>
                </a:lnTo>
                <a:lnTo>
                  <a:pt x="10389275" y="988766"/>
                </a:lnTo>
                <a:lnTo>
                  <a:pt x="10345737" y="979980"/>
                </a:lnTo>
                <a:close/>
              </a:path>
              <a:path w="16523335" h="9235440">
                <a:moveTo>
                  <a:pt x="10345737" y="1247668"/>
                </a:moveTo>
                <a:lnTo>
                  <a:pt x="10302199" y="1256467"/>
                </a:lnTo>
                <a:lnTo>
                  <a:pt x="10266638" y="1280459"/>
                </a:lnTo>
                <a:lnTo>
                  <a:pt x="10242660" y="1316036"/>
                </a:lnTo>
                <a:lnTo>
                  <a:pt x="10233866" y="1359591"/>
                </a:lnTo>
                <a:lnTo>
                  <a:pt x="10242660" y="1403138"/>
                </a:lnTo>
                <a:lnTo>
                  <a:pt x="10266638" y="1438686"/>
                </a:lnTo>
                <a:lnTo>
                  <a:pt x="10302199" y="1462646"/>
                </a:lnTo>
                <a:lnTo>
                  <a:pt x="10345737" y="1471431"/>
                </a:lnTo>
                <a:lnTo>
                  <a:pt x="10389275" y="1462646"/>
                </a:lnTo>
                <a:lnTo>
                  <a:pt x="10424835" y="1438686"/>
                </a:lnTo>
                <a:lnTo>
                  <a:pt x="10448814" y="1403138"/>
                </a:lnTo>
                <a:lnTo>
                  <a:pt x="10457608" y="1359591"/>
                </a:lnTo>
                <a:lnTo>
                  <a:pt x="10448814" y="1316036"/>
                </a:lnTo>
                <a:lnTo>
                  <a:pt x="10424835" y="1280459"/>
                </a:lnTo>
                <a:lnTo>
                  <a:pt x="10389275" y="1256467"/>
                </a:lnTo>
                <a:lnTo>
                  <a:pt x="10345737" y="1247668"/>
                </a:lnTo>
                <a:close/>
              </a:path>
              <a:path w="16523335" h="9235440">
                <a:moveTo>
                  <a:pt x="10345737" y="1515430"/>
                </a:moveTo>
                <a:lnTo>
                  <a:pt x="10302199" y="1524214"/>
                </a:lnTo>
                <a:lnTo>
                  <a:pt x="10266638" y="1548173"/>
                </a:lnTo>
                <a:lnTo>
                  <a:pt x="10242660" y="1583718"/>
                </a:lnTo>
                <a:lnTo>
                  <a:pt x="10233866" y="1627259"/>
                </a:lnTo>
                <a:lnTo>
                  <a:pt x="10242660" y="1670826"/>
                </a:lnTo>
                <a:lnTo>
                  <a:pt x="10266638" y="1706409"/>
                </a:lnTo>
                <a:lnTo>
                  <a:pt x="10302199" y="1730404"/>
                </a:lnTo>
                <a:lnTo>
                  <a:pt x="10345737" y="1739203"/>
                </a:lnTo>
                <a:lnTo>
                  <a:pt x="10389275" y="1730404"/>
                </a:lnTo>
                <a:lnTo>
                  <a:pt x="10424835" y="1706409"/>
                </a:lnTo>
                <a:lnTo>
                  <a:pt x="10448814" y="1670826"/>
                </a:lnTo>
                <a:lnTo>
                  <a:pt x="10457608" y="1627259"/>
                </a:lnTo>
                <a:lnTo>
                  <a:pt x="10448814" y="1583718"/>
                </a:lnTo>
                <a:lnTo>
                  <a:pt x="10424835" y="1548173"/>
                </a:lnTo>
                <a:lnTo>
                  <a:pt x="10389275" y="1524214"/>
                </a:lnTo>
                <a:lnTo>
                  <a:pt x="10345737" y="1515430"/>
                </a:lnTo>
                <a:close/>
              </a:path>
              <a:path w="16523335" h="9235440">
                <a:moveTo>
                  <a:pt x="10345737" y="1783149"/>
                </a:moveTo>
                <a:lnTo>
                  <a:pt x="10302199" y="1791938"/>
                </a:lnTo>
                <a:lnTo>
                  <a:pt x="10266638" y="1815910"/>
                </a:lnTo>
                <a:lnTo>
                  <a:pt x="10242660" y="1851469"/>
                </a:lnTo>
                <a:lnTo>
                  <a:pt x="10233866" y="1895020"/>
                </a:lnTo>
                <a:lnTo>
                  <a:pt x="10242660" y="1938576"/>
                </a:lnTo>
                <a:lnTo>
                  <a:pt x="10266638" y="1974146"/>
                </a:lnTo>
                <a:lnTo>
                  <a:pt x="10302199" y="1998128"/>
                </a:lnTo>
                <a:lnTo>
                  <a:pt x="10345737" y="2006922"/>
                </a:lnTo>
                <a:lnTo>
                  <a:pt x="10389275" y="1998128"/>
                </a:lnTo>
                <a:lnTo>
                  <a:pt x="10424835" y="1974146"/>
                </a:lnTo>
                <a:lnTo>
                  <a:pt x="10448814" y="1938576"/>
                </a:lnTo>
                <a:lnTo>
                  <a:pt x="10457608" y="1895020"/>
                </a:lnTo>
                <a:lnTo>
                  <a:pt x="10448814" y="1851469"/>
                </a:lnTo>
                <a:lnTo>
                  <a:pt x="10424835" y="1815910"/>
                </a:lnTo>
                <a:lnTo>
                  <a:pt x="10389275" y="1791938"/>
                </a:lnTo>
                <a:lnTo>
                  <a:pt x="10345737" y="1783149"/>
                </a:lnTo>
                <a:close/>
              </a:path>
              <a:path w="16523335" h="9235440">
                <a:moveTo>
                  <a:pt x="10345737" y="2586297"/>
                </a:moveTo>
                <a:lnTo>
                  <a:pt x="10302199" y="2595090"/>
                </a:lnTo>
                <a:lnTo>
                  <a:pt x="10266638" y="2619070"/>
                </a:lnTo>
                <a:lnTo>
                  <a:pt x="10242660" y="2654639"/>
                </a:lnTo>
                <a:lnTo>
                  <a:pt x="10233866" y="2698200"/>
                </a:lnTo>
                <a:lnTo>
                  <a:pt x="10242660" y="2741725"/>
                </a:lnTo>
                <a:lnTo>
                  <a:pt x="10266638" y="2777286"/>
                </a:lnTo>
                <a:lnTo>
                  <a:pt x="10302199" y="2801273"/>
                </a:lnTo>
                <a:lnTo>
                  <a:pt x="10345737" y="2810071"/>
                </a:lnTo>
                <a:lnTo>
                  <a:pt x="10389275" y="2801273"/>
                </a:lnTo>
                <a:lnTo>
                  <a:pt x="10424835" y="2777286"/>
                </a:lnTo>
                <a:lnTo>
                  <a:pt x="10448814" y="2741725"/>
                </a:lnTo>
                <a:lnTo>
                  <a:pt x="10457608" y="2698200"/>
                </a:lnTo>
                <a:lnTo>
                  <a:pt x="10448814" y="2654639"/>
                </a:lnTo>
                <a:lnTo>
                  <a:pt x="10424835" y="2619070"/>
                </a:lnTo>
                <a:lnTo>
                  <a:pt x="10389275" y="2595090"/>
                </a:lnTo>
                <a:lnTo>
                  <a:pt x="10345737" y="2586297"/>
                </a:lnTo>
                <a:close/>
              </a:path>
              <a:path w="16523335" h="9235440">
                <a:moveTo>
                  <a:pt x="10345737" y="3121737"/>
                </a:moveTo>
                <a:lnTo>
                  <a:pt x="10302199" y="3130528"/>
                </a:lnTo>
                <a:lnTo>
                  <a:pt x="10266638" y="3154503"/>
                </a:lnTo>
                <a:lnTo>
                  <a:pt x="10242660" y="3190065"/>
                </a:lnTo>
                <a:lnTo>
                  <a:pt x="10233866" y="3233618"/>
                </a:lnTo>
                <a:lnTo>
                  <a:pt x="10242660" y="3277161"/>
                </a:lnTo>
                <a:lnTo>
                  <a:pt x="10266638" y="3312732"/>
                </a:lnTo>
                <a:lnTo>
                  <a:pt x="10302199" y="3336722"/>
                </a:lnTo>
                <a:lnTo>
                  <a:pt x="10345737" y="3345520"/>
                </a:lnTo>
                <a:lnTo>
                  <a:pt x="10389275" y="3336722"/>
                </a:lnTo>
                <a:lnTo>
                  <a:pt x="10424835" y="3312732"/>
                </a:lnTo>
                <a:lnTo>
                  <a:pt x="10448814" y="3277161"/>
                </a:lnTo>
                <a:lnTo>
                  <a:pt x="10457608" y="3233618"/>
                </a:lnTo>
                <a:lnTo>
                  <a:pt x="10448814" y="3190065"/>
                </a:lnTo>
                <a:lnTo>
                  <a:pt x="10424835" y="3154503"/>
                </a:lnTo>
                <a:lnTo>
                  <a:pt x="10389275" y="3130528"/>
                </a:lnTo>
                <a:lnTo>
                  <a:pt x="10345737" y="3121737"/>
                </a:lnTo>
                <a:close/>
              </a:path>
              <a:path w="16523335" h="9235440">
                <a:moveTo>
                  <a:pt x="10345737" y="3389446"/>
                </a:moveTo>
                <a:lnTo>
                  <a:pt x="10302199" y="3398240"/>
                </a:lnTo>
                <a:lnTo>
                  <a:pt x="10266638" y="3422222"/>
                </a:lnTo>
                <a:lnTo>
                  <a:pt x="10242660" y="3457792"/>
                </a:lnTo>
                <a:lnTo>
                  <a:pt x="10233866" y="3501348"/>
                </a:lnTo>
                <a:lnTo>
                  <a:pt x="10242660" y="3544899"/>
                </a:lnTo>
                <a:lnTo>
                  <a:pt x="10266638" y="3580458"/>
                </a:lnTo>
                <a:lnTo>
                  <a:pt x="10302199" y="3604430"/>
                </a:lnTo>
                <a:lnTo>
                  <a:pt x="10345737" y="3613219"/>
                </a:lnTo>
                <a:lnTo>
                  <a:pt x="10389275" y="3604430"/>
                </a:lnTo>
                <a:lnTo>
                  <a:pt x="10424835" y="3580458"/>
                </a:lnTo>
                <a:lnTo>
                  <a:pt x="10448814" y="3544899"/>
                </a:lnTo>
                <a:lnTo>
                  <a:pt x="10457608" y="3501348"/>
                </a:lnTo>
                <a:lnTo>
                  <a:pt x="10448814" y="3457792"/>
                </a:lnTo>
                <a:lnTo>
                  <a:pt x="10424835" y="3422222"/>
                </a:lnTo>
                <a:lnTo>
                  <a:pt x="10389275" y="3398240"/>
                </a:lnTo>
                <a:lnTo>
                  <a:pt x="10345737" y="3389446"/>
                </a:lnTo>
                <a:close/>
              </a:path>
              <a:path w="16523335" h="9235440">
                <a:moveTo>
                  <a:pt x="10345737" y="3657176"/>
                </a:moveTo>
                <a:lnTo>
                  <a:pt x="10302199" y="3665968"/>
                </a:lnTo>
                <a:lnTo>
                  <a:pt x="10266638" y="3689947"/>
                </a:lnTo>
                <a:lnTo>
                  <a:pt x="10242660" y="3725513"/>
                </a:lnTo>
                <a:lnTo>
                  <a:pt x="10233866" y="3769068"/>
                </a:lnTo>
                <a:lnTo>
                  <a:pt x="10242660" y="3812619"/>
                </a:lnTo>
                <a:lnTo>
                  <a:pt x="10266638" y="3848178"/>
                </a:lnTo>
                <a:lnTo>
                  <a:pt x="10302199" y="3872149"/>
                </a:lnTo>
                <a:lnTo>
                  <a:pt x="10345737" y="3880939"/>
                </a:lnTo>
                <a:lnTo>
                  <a:pt x="10389275" y="3872149"/>
                </a:lnTo>
                <a:lnTo>
                  <a:pt x="10424835" y="3848178"/>
                </a:lnTo>
                <a:lnTo>
                  <a:pt x="10448814" y="3812619"/>
                </a:lnTo>
                <a:lnTo>
                  <a:pt x="10457608" y="3769068"/>
                </a:lnTo>
                <a:lnTo>
                  <a:pt x="10448814" y="3725513"/>
                </a:lnTo>
                <a:lnTo>
                  <a:pt x="10424835" y="3689947"/>
                </a:lnTo>
                <a:lnTo>
                  <a:pt x="10389275" y="3665968"/>
                </a:lnTo>
                <a:lnTo>
                  <a:pt x="10345737" y="3657176"/>
                </a:lnTo>
                <a:close/>
              </a:path>
              <a:path w="16523335" h="9235440">
                <a:moveTo>
                  <a:pt x="10345737" y="3924895"/>
                </a:moveTo>
                <a:lnTo>
                  <a:pt x="10302199" y="3933689"/>
                </a:lnTo>
                <a:lnTo>
                  <a:pt x="10266638" y="3957668"/>
                </a:lnTo>
                <a:lnTo>
                  <a:pt x="10242660" y="3993228"/>
                </a:lnTo>
                <a:lnTo>
                  <a:pt x="10233866" y="4036766"/>
                </a:lnTo>
                <a:lnTo>
                  <a:pt x="10242660" y="4080327"/>
                </a:lnTo>
                <a:lnTo>
                  <a:pt x="10266638" y="4115896"/>
                </a:lnTo>
                <a:lnTo>
                  <a:pt x="10302199" y="4139876"/>
                </a:lnTo>
                <a:lnTo>
                  <a:pt x="10345737" y="4148669"/>
                </a:lnTo>
                <a:lnTo>
                  <a:pt x="10389275" y="4139876"/>
                </a:lnTo>
                <a:lnTo>
                  <a:pt x="10424835" y="4115896"/>
                </a:lnTo>
                <a:lnTo>
                  <a:pt x="10448814" y="4080327"/>
                </a:lnTo>
                <a:lnTo>
                  <a:pt x="10457608" y="4036766"/>
                </a:lnTo>
                <a:lnTo>
                  <a:pt x="10448814" y="3993228"/>
                </a:lnTo>
                <a:lnTo>
                  <a:pt x="10424835" y="3957668"/>
                </a:lnTo>
                <a:lnTo>
                  <a:pt x="10389275" y="3933689"/>
                </a:lnTo>
                <a:lnTo>
                  <a:pt x="10345737" y="3924895"/>
                </a:lnTo>
                <a:close/>
              </a:path>
              <a:path w="16523335" h="9235440">
                <a:moveTo>
                  <a:pt x="10345737" y="4192615"/>
                </a:moveTo>
                <a:lnTo>
                  <a:pt x="10302199" y="4201406"/>
                </a:lnTo>
                <a:lnTo>
                  <a:pt x="10266638" y="4225380"/>
                </a:lnTo>
                <a:lnTo>
                  <a:pt x="10242660" y="4260939"/>
                </a:lnTo>
                <a:lnTo>
                  <a:pt x="10233866" y="4304486"/>
                </a:lnTo>
                <a:lnTo>
                  <a:pt x="10242660" y="4348026"/>
                </a:lnTo>
                <a:lnTo>
                  <a:pt x="10266638" y="4383601"/>
                </a:lnTo>
                <a:lnTo>
                  <a:pt x="10302199" y="4407597"/>
                </a:lnTo>
                <a:lnTo>
                  <a:pt x="10345737" y="4416399"/>
                </a:lnTo>
                <a:lnTo>
                  <a:pt x="10389275" y="4407597"/>
                </a:lnTo>
                <a:lnTo>
                  <a:pt x="10424835" y="4383601"/>
                </a:lnTo>
                <a:lnTo>
                  <a:pt x="10448814" y="4348026"/>
                </a:lnTo>
                <a:lnTo>
                  <a:pt x="10457608" y="4304486"/>
                </a:lnTo>
                <a:lnTo>
                  <a:pt x="10448814" y="4260939"/>
                </a:lnTo>
                <a:lnTo>
                  <a:pt x="10424835" y="4225380"/>
                </a:lnTo>
                <a:lnTo>
                  <a:pt x="10389275" y="4201406"/>
                </a:lnTo>
                <a:lnTo>
                  <a:pt x="10345737" y="4192615"/>
                </a:lnTo>
                <a:close/>
              </a:path>
              <a:path w="16523335" h="9235440">
                <a:moveTo>
                  <a:pt x="10345737" y="2318578"/>
                </a:moveTo>
                <a:lnTo>
                  <a:pt x="10302199" y="2327370"/>
                </a:lnTo>
                <a:lnTo>
                  <a:pt x="10266638" y="2351349"/>
                </a:lnTo>
                <a:lnTo>
                  <a:pt x="10242660" y="2386915"/>
                </a:lnTo>
                <a:lnTo>
                  <a:pt x="10233866" y="2430470"/>
                </a:lnTo>
                <a:lnTo>
                  <a:pt x="10242660" y="2474021"/>
                </a:lnTo>
                <a:lnTo>
                  <a:pt x="10266638" y="2509580"/>
                </a:lnTo>
                <a:lnTo>
                  <a:pt x="10302199" y="2533551"/>
                </a:lnTo>
                <a:lnTo>
                  <a:pt x="10345737" y="2542341"/>
                </a:lnTo>
                <a:lnTo>
                  <a:pt x="10389275" y="2533551"/>
                </a:lnTo>
                <a:lnTo>
                  <a:pt x="10424835" y="2509580"/>
                </a:lnTo>
                <a:lnTo>
                  <a:pt x="10448814" y="2474021"/>
                </a:lnTo>
                <a:lnTo>
                  <a:pt x="10457608" y="2430470"/>
                </a:lnTo>
                <a:lnTo>
                  <a:pt x="10448814" y="2386915"/>
                </a:lnTo>
                <a:lnTo>
                  <a:pt x="10424835" y="2351349"/>
                </a:lnTo>
                <a:lnTo>
                  <a:pt x="10389275" y="2327370"/>
                </a:lnTo>
                <a:lnTo>
                  <a:pt x="10345737" y="2318578"/>
                </a:lnTo>
                <a:close/>
              </a:path>
              <a:path w="16523335" h="9235440">
                <a:moveTo>
                  <a:pt x="10345737" y="2050869"/>
                </a:moveTo>
                <a:lnTo>
                  <a:pt x="10302199" y="2059660"/>
                </a:lnTo>
                <a:lnTo>
                  <a:pt x="10266638" y="2083635"/>
                </a:lnTo>
                <a:lnTo>
                  <a:pt x="10242660" y="2119197"/>
                </a:lnTo>
                <a:lnTo>
                  <a:pt x="10233866" y="2162750"/>
                </a:lnTo>
                <a:lnTo>
                  <a:pt x="10242660" y="2206284"/>
                </a:lnTo>
                <a:lnTo>
                  <a:pt x="10266638" y="2241845"/>
                </a:lnTo>
                <a:lnTo>
                  <a:pt x="10302199" y="2265826"/>
                </a:lnTo>
                <a:lnTo>
                  <a:pt x="10345737" y="2274621"/>
                </a:lnTo>
                <a:lnTo>
                  <a:pt x="10389275" y="2265826"/>
                </a:lnTo>
                <a:lnTo>
                  <a:pt x="10424835" y="2241845"/>
                </a:lnTo>
                <a:lnTo>
                  <a:pt x="10448814" y="2206284"/>
                </a:lnTo>
                <a:lnTo>
                  <a:pt x="10457608" y="2162750"/>
                </a:lnTo>
                <a:lnTo>
                  <a:pt x="10448814" y="2119197"/>
                </a:lnTo>
                <a:lnTo>
                  <a:pt x="10424835" y="2083635"/>
                </a:lnTo>
                <a:lnTo>
                  <a:pt x="10389275" y="2059660"/>
                </a:lnTo>
                <a:lnTo>
                  <a:pt x="10345737" y="2050869"/>
                </a:lnTo>
                <a:close/>
              </a:path>
              <a:path w="16523335" h="9235440">
                <a:moveTo>
                  <a:pt x="10345737" y="4995774"/>
                </a:moveTo>
                <a:lnTo>
                  <a:pt x="10302199" y="5004565"/>
                </a:lnTo>
                <a:lnTo>
                  <a:pt x="10266638" y="5028541"/>
                </a:lnTo>
                <a:lnTo>
                  <a:pt x="10242660" y="5064107"/>
                </a:lnTo>
                <a:lnTo>
                  <a:pt x="10233866" y="5107666"/>
                </a:lnTo>
                <a:lnTo>
                  <a:pt x="10242660" y="5151204"/>
                </a:lnTo>
                <a:lnTo>
                  <a:pt x="10266638" y="5186764"/>
                </a:lnTo>
                <a:lnTo>
                  <a:pt x="10302199" y="5210743"/>
                </a:lnTo>
                <a:lnTo>
                  <a:pt x="10345737" y="5219537"/>
                </a:lnTo>
                <a:lnTo>
                  <a:pt x="10389275" y="5210743"/>
                </a:lnTo>
                <a:lnTo>
                  <a:pt x="10424835" y="5186764"/>
                </a:lnTo>
                <a:lnTo>
                  <a:pt x="10448814" y="5151204"/>
                </a:lnTo>
                <a:lnTo>
                  <a:pt x="10457608" y="5107666"/>
                </a:lnTo>
                <a:lnTo>
                  <a:pt x="10448814" y="5064107"/>
                </a:lnTo>
                <a:lnTo>
                  <a:pt x="10424835" y="5028541"/>
                </a:lnTo>
                <a:lnTo>
                  <a:pt x="10389275" y="5004565"/>
                </a:lnTo>
                <a:lnTo>
                  <a:pt x="10345737" y="4995774"/>
                </a:lnTo>
                <a:close/>
              </a:path>
              <a:path w="16523335" h="9235440">
                <a:moveTo>
                  <a:pt x="10345737" y="5263483"/>
                </a:moveTo>
                <a:lnTo>
                  <a:pt x="10302199" y="5272274"/>
                </a:lnTo>
                <a:lnTo>
                  <a:pt x="10266638" y="5296250"/>
                </a:lnTo>
                <a:lnTo>
                  <a:pt x="10242660" y="5331816"/>
                </a:lnTo>
                <a:lnTo>
                  <a:pt x="10233866" y="5375375"/>
                </a:lnTo>
                <a:lnTo>
                  <a:pt x="10242660" y="5418906"/>
                </a:lnTo>
                <a:lnTo>
                  <a:pt x="10266638" y="5454471"/>
                </a:lnTo>
                <a:lnTo>
                  <a:pt x="10302199" y="5478458"/>
                </a:lnTo>
                <a:lnTo>
                  <a:pt x="10345737" y="5487256"/>
                </a:lnTo>
                <a:lnTo>
                  <a:pt x="10389275" y="5478458"/>
                </a:lnTo>
                <a:lnTo>
                  <a:pt x="10424835" y="5454471"/>
                </a:lnTo>
                <a:lnTo>
                  <a:pt x="10448814" y="5418906"/>
                </a:lnTo>
                <a:lnTo>
                  <a:pt x="10457608" y="5375375"/>
                </a:lnTo>
                <a:lnTo>
                  <a:pt x="10448814" y="5331816"/>
                </a:lnTo>
                <a:lnTo>
                  <a:pt x="10424835" y="5296250"/>
                </a:lnTo>
                <a:lnTo>
                  <a:pt x="10389275" y="5272274"/>
                </a:lnTo>
                <a:lnTo>
                  <a:pt x="10345737" y="5263483"/>
                </a:lnTo>
                <a:close/>
              </a:path>
              <a:path w="16523335" h="9235440">
                <a:moveTo>
                  <a:pt x="10345737" y="5531192"/>
                </a:moveTo>
                <a:lnTo>
                  <a:pt x="10302199" y="5539988"/>
                </a:lnTo>
                <a:lnTo>
                  <a:pt x="10266638" y="5563975"/>
                </a:lnTo>
                <a:lnTo>
                  <a:pt x="10242660" y="5599551"/>
                </a:lnTo>
                <a:lnTo>
                  <a:pt x="10233866" y="5643115"/>
                </a:lnTo>
                <a:lnTo>
                  <a:pt x="10242660" y="5686662"/>
                </a:lnTo>
                <a:lnTo>
                  <a:pt x="10266638" y="5722222"/>
                </a:lnTo>
                <a:lnTo>
                  <a:pt x="10302199" y="5746196"/>
                </a:lnTo>
                <a:lnTo>
                  <a:pt x="10345737" y="5754986"/>
                </a:lnTo>
                <a:lnTo>
                  <a:pt x="10389275" y="5746196"/>
                </a:lnTo>
                <a:lnTo>
                  <a:pt x="10424835" y="5722222"/>
                </a:lnTo>
                <a:lnTo>
                  <a:pt x="10448814" y="5686662"/>
                </a:lnTo>
                <a:lnTo>
                  <a:pt x="10457608" y="5643115"/>
                </a:lnTo>
                <a:lnTo>
                  <a:pt x="10448814" y="5599551"/>
                </a:lnTo>
                <a:lnTo>
                  <a:pt x="10424835" y="5563975"/>
                </a:lnTo>
                <a:lnTo>
                  <a:pt x="10389275" y="5539988"/>
                </a:lnTo>
                <a:lnTo>
                  <a:pt x="10345737" y="5531192"/>
                </a:lnTo>
                <a:close/>
              </a:path>
              <a:path w="16523335" h="9235440">
                <a:moveTo>
                  <a:pt x="10345737" y="5798933"/>
                </a:moveTo>
                <a:lnTo>
                  <a:pt x="10302199" y="5807723"/>
                </a:lnTo>
                <a:lnTo>
                  <a:pt x="10266638" y="5831697"/>
                </a:lnTo>
                <a:lnTo>
                  <a:pt x="10242660" y="5867257"/>
                </a:lnTo>
                <a:lnTo>
                  <a:pt x="10233866" y="5910804"/>
                </a:lnTo>
                <a:lnTo>
                  <a:pt x="10242660" y="5954345"/>
                </a:lnTo>
                <a:lnTo>
                  <a:pt x="10266638" y="5989912"/>
                </a:lnTo>
                <a:lnTo>
                  <a:pt x="10302199" y="6013898"/>
                </a:lnTo>
                <a:lnTo>
                  <a:pt x="10345737" y="6022695"/>
                </a:lnTo>
                <a:lnTo>
                  <a:pt x="10389275" y="6013898"/>
                </a:lnTo>
                <a:lnTo>
                  <a:pt x="10424835" y="5989912"/>
                </a:lnTo>
                <a:lnTo>
                  <a:pt x="10448814" y="5954345"/>
                </a:lnTo>
                <a:lnTo>
                  <a:pt x="10457608" y="5910804"/>
                </a:lnTo>
                <a:lnTo>
                  <a:pt x="10448814" y="5867257"/>
                </a:lnTo>
                <a:lnTo>
                  <a:pt x="10424835" y="5831697"/>
                </a:lnTo>
                <a:lnTo>
                  <a:pt x="10389275" y="5807723"/>
                </a:lnTo>
                <a:lnTo>
                  <a:pt x="10345737" y="5798933"/>
                </a:lnTo>
                <a:close/>
              </a:path>
              <a:path w="16523335" h="9235440">
                <a:moveTo>
                  <a:pt x="10345737" y="6066642"/>
                </a:moveTo>
                <a:lnTo>
                  <a:pt x="10302199" y="6075433"/>
                </a:lnTo>
                <a:lnTo>
                  <a:pt x="10266638" y="6099406"/>
                </a:lnTo>
                <a:lnTo>
                  <a:pt x="10242660" y="6134966"/>
                </a:lnTo>
                <a:lnTo>
                  <a:pt x="10233866" y="6178513"/>
                </a:lnTo>
                <a:lnTo>
                  <a:pt x="10242660" y="6222077"/>
                </a:lnTo>
                <a:lnTo>
                  <a:pt x="10266638" y="6257653"/>
                </a:lnTo>
                <a:lnTo>
                  <a:pt x="10302199" y="6281640"/>
                </a:lnTo>
                <a:lnTo>
                  <a:pt x="10345737" y="6290436"/>
                </a:lnTo>
                <a:lnTo>
                  <a:pt x="10389275" y="6281640"/>
                </a:lnTo>
                <a:lnTo>
                  <a:pt x="10424835" y="6257653"/>
                </a:lnTo>
                <a:lnTo>
                  <a:pt x="10448814" y="6222077"/>
                </a:lnTo>
                <a:lnTo>
                  <a:pt x="10457608" y="6178513"/>
                </a:lnTo>
                <a:lnTo>
                  <a:pt x="10448814" y="6134966"/>
                </a:lnTo>
                <a:lnTo>
                  <a:pt x="10424835" y="6099406"/>
                </a:lnTo>
                <a:lnTo>
                  <a:pt x="10389275" y="6075433"/>
                </a:lnTo>
                <a:lnTo>
                  <a:pt x="10345737" y="6066642"/>
                </a:lnTo>
                <a:close/>
              </a:path>
              <a:path w="16523335" h="9235440">
                <a:moveTo>
                  <a:pt x="10345737" y="6334382"/>
                </a:moveTo>
                <a:lnTo>
                  <a:pt x="10302199" y="6343178"/>
                </a:lnTo>
                <a:lnTo>
                  <a:pt x="10266638" y="6367165"/>
                </a:lnTo>
                <a:lnTo>
                  <a:pt x="10242660" y="6402742"/>
                </a:lnTo>
                <a:lnTo>
                  <a:pt x="10233866" y="6446306"/>
                </a:lnTo>
                <a:lnTo>
                  <a:pt x="10242660" y="6489813"/>
                </a:lnTo>
                <a:lnTo>
                  <a:pt x="10266638" y="6525358"/>
                </a:lnTo>
                <a:lnTo>
                  <a:pt x="10302199" y="6549331"/>
                </a:lnTo>
                <a:lnTo>
                  <a:pt x="10345737" y="6558124"/>
                </a:lnTo>
                <a:lnTo>
                  <a:pt x="10389275" y="6549331"/>
                </a:lnTo>
                <a:lnTo>
                  <a:pt x="10424835" y="6525358"/>
                </a:lnTo>
                <a:lnTo>
                  <a:pt x="10448814" y="6489813"/>
                </a:lnTo>
                <a:lnTo>
                  <a:pt x="10457608" y="6446306"/>
                </a:lnTo>
                <a:lnTo>
                  <a:pt x="10448814" y="6402742"/>
                </a:lnTo>
                <a:lnTo>
                  <a:pt x="10424835" y="6367165"/>
                </a:lnTo>
                <a:lnTo>
                  <a:pt x="10389275" y="6343178"/>
                </a:lnTo>
                <a:lnTo>
                  <a:pt x="10345737" y="6334382"/>
                </a:lnTo>
                <a:close/>
              </a:path>
              <a:path w="16523335" h="9235440">
                <a:moveTo>
                  <a:pt x="10345737" y="6602112"/>
                </a:moveTo>
                <a:lnTo>
                  <a:pt x="10302199" y="6610897"/>
                </a:lnTo>
                <a:lnTo>
                  <a:pt x="10266638" y="6634856"/>
                </a:lnTo>
                <a:lnTo>
                  <a:pt x="10242660" y="6670401"/>
                </a:lnTo>
                <a:lnTo>
                  <a:pt x="10233866" y="6713941"/>
                </a:lnTo>
                <a:lnTo>
                  <a:pt x="10242660" y="6757505"/>
                </a:lnTo>
                <a:lnTo>
                  <a:pt x="10266638" y="6793082"/>
                </a:lnTo>
                <a:lnTo>
                  <a:pt x="10302199" y="6817069"/>
                </a:lnTo>
                <a:lnTo>
                  <a:pt x="10345737" y="6825865"/>
                </a:lnTo>
                <a:lnTo>
                  <a:pt x="10389275" y="6817069"/>
                </a:lnTo>
                <a:lnTo>
                  <a:pt x="10424835" y="6793082"/>
                </a:lnTo>
                <a:lnTo>
                  <a:pt x="10448814" y="6757505"/>
                </a:lnTo>
                <a:lnTo>
                  <a:pt x="10457608" y="6713941"/>
                </a:lnTo>
                <a:lnTo>
                  <a:pt x="10448814" y="6670401"/>
                </a:lnTo>
                <a:lnTo>
                  <a:pt x="10424835" y="6634856"/>
                </a:lnTo>
                <a:lnTo>
                  <a:pt x="10389275" y="6610897"/>
                </a:lnTo>
                <a:lnTo>
                  <a:pt x="10345737" y="6602112"/>
                </a:lnTo>
                <a:close/>
              </a:path>
              <a:path w="16523335" h="9235440">
                <a:moveTo>
                  <a:pt x="10345737" y="4728033"/>
                </a:moveTo>
                <a:lnTo>
                  <a:pt x="10302199" y="4736825"/>
                </a:lnTo>
                <a:lnTo>
                  <a:pt x="10266638" y="4760802"/>
                </a:lnTo>
                <a:lnTo>
                  <a:pt x="10242660" y="4796371"/>
                </a:lnTo>
                <a:lnTo>
                  <a:pt x="10233866" y="4839936"/>
                </a:lnTo>
                <a:lnTo>
                  <a:pt x="10242660" y="4883473"/>
                </a:lnTo>
                <a:lnTo>
                  <a:pt x="10266638" y="4919041"/>
                </a:lnTo>
                <a:lnTo>
                  <a:pt x="10302199" y="4943029"/>
                </a:lnTo>
                <a:lnTo>
                  <a:pt x="10345737" y="4951828"/>
                </a:lnTo>
                <a:lnTo>
                  <a:pt x="10389275" y="4943029"/>
                </a:lnTo>
                <a:lnTo>
                  <a:pt x="10424835" y="4919041"/>
                </a:lnTo>
                <a:lnTo>
                  <a:pt x="10448814" y="4883473"/>
                </a:lnTo>
                <a:lnTo>
                  <a:pt x="10457608" y="4839936"/>
                </a:lnTo>
                <a:lnTo>
                  <a:pt x="10448814" y="4796371"/>
                </a:lnTo>
                <a:lnTo>
                  <a:pt x="10424835" y="4760802"/>
                </a:lnTo>
                <a:lnTo>
                  <a:pt x="10389275" y="4736825"/>
                </a:lnTo>
                <a:lnTo>
                  <a:pt x="10345737" y="4728033"/>
                </a:lnTo>
                <a:close/>
              </a:path>
              <a:path w="16523335" h="9235440">
                <a:moveTo>
                  <a:pt x="10345737" y="4460345"/>
                </a:moveTo>
                <a:lnTo>
                  <a:pt x="10302199" y="4469136"/>
                </a:lnTo>
                <a:lnTo>
                  <a:pt x="10266638" y="4493110"/>
                </a:lnTo>
                <a:lnTo>
                  <a:pt x="10242660" y="4528669"/>
                </a:lnTo>
                <a:lnTo>
                  <a:pt x="10233866" y="4572216"/>
                </a:lnTo>
                <a:lnTo>
                  <a:pt x="10242660" y="4615763"/>
                </a:lnTo>
                <a:lnTo>
                  <a:pt x="10266638" y="4651322"/>
                </a:lnTo>
                <a:lnTo>
                  <a:pt x="10302199" y="4675296"/>
                </a:lnTo>
                <a:lnTo>
                  <a:pt x="10345737" y="4684087"/>
                </a:lnTo>
                <a:lnTo>
                  <a:pt x="10389275" y="4675296"/>
                </a:lnTo>
                <a:lnTo>
                  <a:pt x="10424835" y="4651322"/>
                </a:lnTo>
                <a:lnTo>
                  <a:pt x="10448814" y="4615763"/>
                </a:lnTo>
                <a:lnTo>
                  <a:pt x="10457608" y="4572216"/>
                </a:lnTo>
                <a:lnTo>
                  <a:pt x="10448814" y="4528669"/>
                </a:lnTo>
                <a:lnTo>
                  <a:pt x="10424835" y="4493110"/>
                </a:lnTo>
                <a:lnTo>
                  <a:pt x="10389275" y="4469136"/>
                </a:lnTo>
                <a:lnTo>
                  <a:pt x="10345737" y="4460345"/>
                </a:lnTo>
                <a:close/>
              </a:path>
              <a:path w="16523335" h="9235440">
                <a:moveTo>
                  <a:pt x="10345737" y="6869780"/>
                </a:moveTo>
                <a:lnTo>
                  <a:pt x="10302199" y="6878579"/>
                </a:lnTo>
                <a:lnTo>
                  <a:pt x="10266638" y="6902573"/>
                </a:lnTo>
                <a:lnTo>
                  <a:pt x="10242660" y="6938157"/>
                </a:lnTo>
                <a:lnTo>
                  <a:pt x="10233866" y="6981724"/>
                </a:lnTo>
                <a:lnTo>
                  <a:pt x="10242660" y="7025264"/>
                </a:lnTo>
                <a:lnTo>
                  <a:pt x="10266638" y="7060809"/>
                </a:lnTo>
                <a:lnTo>
                  <a:pt x="10302199" y="7084769"/>
                </a:lnTo>
                <a:lnTo>
                  <a:pt x="10345737" y="7093553"/>
                </a:lnTo>
                <a:lnTo>
                  <a:pt x="10389275" y="7084769"/>
                </a:lnTo>
                <a:lnTo>
                  <a:pt x="10424835" y="7060809"/>
                </a:lnTo>
                <a:lnTo>
                  <a:pt x="10448814" y="7025264"/>
                </a:lnTo>
                <a:lnTo>
                  <a:pt x="10457608" y="6981724"/>
                </a:lnTo>
                <a:lnTo>
                  <a:pt x="10448814" y="6938157"/>
                </a:lnTo>
                <a:lnTo>
                  <a:pt x="10424835" y="6902573"/>
                </a:lnTo>
                <a:lnTo>
                  <a:pt x="10389275" y="6878579"/>
                </a:lnTo>
                <a:lnTo>
                  <a:pt x="10345737" y="6869780"/>
                </a:lnTo>
                <a:close/>
              </a:path>
              <a:path w="16523335" h="9235440">
                <a:moveTo>
                  <a:pt x="10615027" y="979980"/>
                </a:moveTo>
                <a:lnTo>
                  <a:pt x="10571496" y="988766"/>
                </a:lnTo>
                <a:lnTo>
                  <a:pt x="10535950" y="1012731"/>
                </a:lnTo>
                <a:lnTo>
                  <a:pt x="10511985" y="1048286"/>
                </a:lnTo>
                <a:lnTo>
                  <a:pt x="10503198" y="1091840"/>
                </a:lnTo>
                <a:lnTo>
                  <a:pt x="10511985" y="1135394"/>
                </a:lnTo>
                <a:lnTo>
                  <a:pt x="10535950" y="1170968"/>
                </a:lnTo>
                <a:lnTo>
                  <a:pt x="10571496" y="1194956"/>
                </a:lnTo>
                <a:lnTo>
                  <a:pt x="10615027" y="1203753"/>
                </a:lnTo>
                <a:lnTo>
                  <a:pt x="10658591" y="1194956"/>
                </a:lnTo>
                <a:lnTo>
                  <a:pt x="10694167" y="1170968"/>
                </a:lnTo>
                <a:lnTo>
                  <a:pt x="10718154" y="1135394"/>
                </a:lnTo>
                <a:lnTo>
                  <a:pt x="10726950" y="1091840"/>
                </a:lnTo>
                <a:lnTo>
                  <a:pt x="10718154" y="1048286"/>
                </a:lnTo>
                <a:lnTo>
                  <a:pt x="10694167" y="1012731"/>
                </a:lnTo>
                <a:lnTo>
                  <a:pt x="10658591" y="988766"/>
                </a:lnTo>
                <a:lnTo>
                  <a:pt x="10615027" y="979980"/>
                </a:lnTo>
                <a:close/>
              </a:path>
              <a:path w="16523335" h="9235440">
                <a:moveTo>
                  <a:pt x="10615027" y="1247668"/>
                </a:moveTo>
                <a:lnTo>
                  <a:pt x="10571496" y="1256467"/>
                </a:lnTo>
                <a:lnTo>
                  <a:pt x="10535950" y="1280459"/>
                </a:lnTo>
                <a:lnTo>
                  <a:pt x="10511985" y="1316036"/>
                </a:lnTo>
                <a:lnTo>
                  <a:pt x="10503198" y="1359591"/>
                </a:lnTo>
                <a:lnTo>
                  <a:pt x="10511985" y="1403138"/>
                </a:lnTo>
                <a:lnTo>
                  <a:pt x="10535950" y="1438686"/>
                </a:lnTo>
                <a:lnTo>
                  <a:pt x="10571496" y="1462646"/>
                </a:lnTo>
                <a:lnTo>
                  <a:pt x="10615027" y="1471431"/>
                </a:lnTo>
                <a:lnTo>
                  <a:pt x="10658591" y="1462646"/>
                </a:lnTo>
                <a:lnTo>
                  <a:pt x="10694167" y="1438686"/>
                </a:lnTo>
                <a:lnTo>
                  <a:pt x="10718154" y="1403138"/>
                </a:lnTo>
                <a:lnTo>
                  <a:pt x="10726950" y="1359591"/>
                </a:lnTo>
                <a:lnTo>
                  <a:pt x="10718154" y="1316036"/>
                </a:lnTo>
                <a:lnTo>
                  <a:pt x="10694167" y="1280459"/>
                </a:lnTo>
                <a:lnTo>
                  <a:pt x="10658591" y="1256467"/>
                </a:lnTo>
                <a:lnTo>
                  <a:pt x="10615027" y="1247668"/>
                </a:lnTo>
                <a:close/>
              </a:path>
              <a:path w="16523335" h="9235440">
                <a:moveTo>
                  <a:pt x="10615027" y="1515430"/>
                </a:moveTo>
                <a:lnTo>
                  <a:pt x="10571496" y="1524214"/>
                </a:lnTo>
                <a:lnTo>
                  <a:pt x="10535950" y="1548173"/>
                </a:lnTo>
                <a:lnTo>
                  <a:pt x="10511985" y="1583718"/>
                </a:lnTo>
                <a:lnTo>
                  <a:pt x="10503198" y="1627259"/>
                </a:lnTo>
                <a:lnTo>
                  <a:pt x="10511985" y="1670826"/>
                </a:lnTo>
                <a:lnTo>
                  <a:pt x="10535950" y="1706409"/>
                </a:lnTo>
                <a:lnTo>
                  <a:pt x="10571496" y="1730404"/>
                </a:lnTo>
                <a:lnTo>
                  <a:pt x="10615027" y="1739203"/>
                </a:lnTo>
                <a:lnTo>
                  <a:pt x="10658591" y="1730404"/>
                </a:lnTo>
                <a:lnTo>
                  <a:pt x="10694167" y="1706409"/>
                </a:lnTo>
                <a:lnTo>
                  <a:pt x="10718154" y="1670826"/>
                </a:lnTo>
                <a:lnTo>
                  <a:pt x="10726950" y="1627259"/>
                </a:lnTo>
                <a:lnTo>
                  <a:pt x="10718154" y="1583718"/>
                </a:lnTo>
                <a:lnTo>
                  <a:pt x="10694167" y="1548173"/>
                </a:lnTo>
                <a:lnTo>
                  <a:pt x="10658591" y="1524214"/>
                </a:lnTo>
                <a:lnTo>
                  <a:pt x="10615027" y="1515430"/>
                </a:lnTo>
                <a:close/>
              </a:path>
              <a:path w="16523335" h="9235440">
                <a:moveTo>
                  <a:pt x="10615027" y="1783149"/>
                </a:moveTo>
                <a:lnTo>
                  <a:pt x="10571496" y="1791938"/>
                </a:lnTo>
                <a:lnTo>
                  <a:pt x="10535950" y="1815910"/>
                </a:lnTo>
                <a:lnTo>
                  <a:pt x="10511985" y="1851469"/>
                </a:lnTo>
                <a:lnTo>
                  <a:pt x="10503198" y="1895020"/>
                </a:lnTo>
                <a:lnTo>
                  <a:pt x="10511985" y="1938576"/>
                </a:lnTo>
                <a:lnTo>
                  <a:pt x="10535950" y="1974146"/>
                </a:lnTo>
                <a:lnTo>
                  <a:pt x="10571496" y="1998128"/>
                </a:lnTo>
                <a:lnTo>
                  <a:pt x="10615027" y="2006922"/>
                </a:lnTo>
                <a:lnTo>
                  <a:pt x="10658591" y="1998128"/>
                </a:lnTo>
                <a:lnTo>
                  <a:pt x="10694167" y="1974146"/>
                </a:lnTo>
                <a:lnTo>
                  <a:pt x="10718154" y="1938576"/>
                </a:lnTo>
                <a:lnTo>
                  <a:pt x="10726950" y="1895020"/>
                </a:lnTo>
                <a:lnTo>
                  <a:pt x="10718154" y="1851469"/>
                </a:lnTo>
                <a:lnTo>
                  <a:pt x="10694167" y="1815910"/>
                </a:lnTo>
                <a:lnTo>
                  <a:pt x="10658591" y="1791938"/>
                </a:lnTo>
                <a:lnTo>
                  <a:pt x="10615027" y="1783149"/>
                </a:lnTo>
                <a:close/>
              </a:path>
              <a:path w="16523335" h="9235440">
                <a:moveTo>
                  <a:pt x="10615027" y="2586297"/>
                </a:moveTo>
                <a:lnTo>
                  <a:pt x="10571496" y="2595090"/>
                </a:lnTo>
                <a:lnTo>
                  <a:pt x="10535950" y="2619070"/>
                </a:lnTo>
                <a:lnTo>
                  <a:pt x="10511985" y="2654639"/>
                </a:lnTo>
                <a:lnTo>
                  <a:pt x="10503198" y="2698200"/>
                </a:lnTo>
                <a:lnTo>
                  <a:pt x="10511985" y="2741725"/>
                </a:lnTo>
                <a:lnTo>
                  <a:pt x="10535950" y="2777286"/>
                </a:lnTo>
                <a:lnTo>
                  <a:pt x="10571496" y="2801273"/>
                </a:lnTo>
                <a:lnTo>
                  <a:pt x="10615027" y="2810071"/>
                </a:lnTo>
                <a:lnTo>
                  <a:pt x="10658591" y="2801273"/>
                </a:lnTo>
                <a:lnTo>
                  <a:pt x="10694167" y="2777286"/>
                </a:lnTo>
                <a:lnTo>
                  <a:pt x="10718154" y="2741725"/>
                </a:lnTo>
                <a:lnTo>
                  <a:pt x="10726950" y="2698200"/>
                </a:lnTo>
                <a:lnTo>
                  <a:pt x="10718154" y="2654639"/>
                </a:lnTo>
                <a:lnTo>
                  <a:pt x="10694167" y="2619070"/>
                </a:lnTo>
                <a:lnTo>
                  <a:pt x="10658591" y="2595090"/>
                </a:lnTo>
                <a:lnTo>
                  <a:pt x="10615027" y="2586297"/>
                </a:lnTo>
                <a:close/>
              </a:path>
              <a:path w="16523335" h="9235440">
                <a:moveTo>
                  <a:pt x="10615027" y="2854028"/>
                </a:moveTo>
                <a:lnTo>
                  <a:pt x="10571496" y="2862817"/>
                </a:lnTo>
                <a:lnTo>
                  <a:pt x="10535950" y="2886788"/>
                </a:lnTo>
                <a:lnTo>
                  <a:pt x="10511985" y="2922347"/>
                </a:lnTo>
                <a:lnTo>
                  <a:pt x="10503198" y="2965898"/>
                </a:lnTo>
                <a:lnTo>
                  <a:pt x="10511985" y="3009453"/>
                </a:lnTo>
                <a:lnTo>
                  <a:pt x="10535950" y="3045019"/>
                </a:lnTo>
                <a:lnTo>
                  <a:pt x="10571496" y="3068998"/>
                </a:lnTo>
                <a:lnTo>
                  <a:pt x="10615027" y="3077790"/>
                </a:lnTo>
                <a:lnTo>
                  <a:pt x="10658591" y="3068998"/>
                </a:lnTo>
                <a:lnTo>
                  <a:pt x="10694167" y="3045019"/>
                </a:lnTo>
                <a:lnTo>
                  <a:pt x="10718154" y="3009453"/>
                </a:lnTo>
                <a:lnTo>
                  <a:pt x="10726950" y="2965898"/>
                </a:lnTo>
                <a:lnTo>
                  <a:pt x="10718154" y="2922347"/>
                </a:lnTo>
                <a:lnTo>
                  <a:pt x="10694167" y="2886788"/>
                </a:lnTo>
                <a:lnTo>
                  <a:pt x="10658591" y="2862817"/>
                </a:lnTo>
                <a:lnTo>
                  <a:pt x="10615027" y="2854028"/>
                </a:lnTo>
                <a:close/>
              </a:path>
              <a:path w="16523335" h="9235440">
                <a:moveTo>
                  <a:pt x="10615027" y="3121737"/>
                </a:moveTo>
                <a:lnTo>
                  <a:pt x="10571496" y="3130528"/>
                </a:lnTo>
                <a:lnTo>
                  <a:pt x="10535950" y="3154503"/>
                </a:lnTo>
                <a:lnTo>
                  <a:pt x="10511985" y="3190065"/>
                </a:lnTo>
                <a:lnTo>
                  <a:pt x="10503198" y="3233618"/>
                </a:lnTo>
                <a:lnTo>
                  <a:pt x="10511985" y="3277161"/>
                </a:lnTo>
                <a:lnTo>
                  <a:pt x="10535950" y="3312732"/>
                </a:lnTo>
                <a:lnTo>
                  <a:pt x="10571496" y="3336722"/>
                </a:lnTo>
                <a:lnTo>
                  <a:pt x="10615027" y="3345520"/>
                </a:lnTo>
                <a:lnTo>
                  <a:pt x="10658591" y="3336722"/>
                </a:lnTo>
                <a:lnTo>
                  <a:pt x="10694167" y="3312732"/>
                </a:lnTo>
                <a:lnTo>
                  <a:pt x="10718154" y="3277161"/>
                </a:lnTo>
                <a:lnTo>
                  <a:pt x="10726950" y="3233618"/>
                </a:lnTo>
                <a:lnTo>
                  <a:pt x="10718154" y="3190065"/>
                </a:lnTo>
                <a:lnTo>
                  <a:pt x="10694167" y="3154503"/>
                </a:lnTo>
                <a:lnTo>
                  <a:pt x="10658591" y="3130528"/>
                </a:lnTo>
                <a:lnTo>
                  <a:pt x="10615027" y="3121737"/>
                </a:lnTo>
                <a:close/>
              </a:path>
              <a:path w="16523335" h="9235440">
                <a:moveTo>
                  <a:pt x="10615027" y="3389446"/>
                </a:moveTo>
                <a:lnTo>
                  <a:pt x="10571496" y="3398240"/>
                </a:lnTo>
                <a:lnTo>
                  <a:pt x="10535950" y="3422222"/>
                </a:lnTo>
                <a:lnTo>
                  <a:pt x="10511985" y="3457792"/>
                </a:lnTo>
                <a:lnTo>
                  <a:pt x="10503198" y="3501348"/>
                </a:lnTo>
                <a:lnTo>
                  <a:pt x="10511985" y="3544899"/>
                </a:lnTo>
                <a:lnTo>
                  <a:pt x="10535950" y="3580458"/>
                </a:lnTo>
                <a:lnTo>
                  <a:pt x="10571496" y="3604430"/>
                </a:lnTo>
                <a:lnTo>
                  <a:pt x="10615027" y="3613219"/>
                </a:lnTo>
                <a:lnTo>
                  <a:pt x="10658591" y="3604430"/>
                </a:lnTo>
                <a:lnTo>
                  <a:pt x="10694167" y="3580458"/>
                </a:lnTo>
                <a:lnTo>
                  <a:pt x="10718154" y="3544899"/>
                </a:lnTo>
                <a:lnTo>
                  <a:pt x="10726950" y="3501348"/>
                </a:lnTo>
                <a:lnTo>
                  <a:pt x="10718154" y="3457792"/>
                </a:lnTo>
                <a:lnTo>
                  <a:pt x="10694167" y="3422222"/>
                </a:lnTo>
                <a:lnTo>
                  <a:pt x="10658591" y="3398240"/>
                </a:lnTo>
                <a:lnTo>
                  <a:pt x="10615027" y="3389446"/>
                </a:lnTo>
                <a:close/>
              </a:path>
              <a:path w="16523335" h="9235440">
                <a:moveTo>
                  <a:pt x="10615027" y="3657176"/>
                </a:moveTo>
                <a:lnTo>
                  <a:pt x="10571496" y="3665968"/>
                </a:lnTo>
                <a:lnTo>
                  <a:pt x="10535950" y="3689947"/>
                </a:lnTo>
                <a:lnTo>
                  <a:pt x="10511985" y="3725513"/>
                </a:lnTo>
                <a:lnTo>
                  <a:pt x="10503198" y="3769068"/>
                </a:lnTo>
                <a:lnTo>
                  <a:pt x="10511985" y="3812619"/>
                </a:lnTo>
                <a:lnTo>
                  <a:pt x="10535950" y="3848178"/>
                </a:lnTo>
                <a:lnTo>
                  <a:pt x="10571496" y="3872149"/>
                </a:lnTo>
                <a:lnTo>
                  <a:pt x="10615027" y="3880939"/>
                </a:lnTo>
                <a:lnTo>
                  <a:pt x="10658591" y="3872149"/>
                </a:lnTo>
                <a:lnTo>
                  <a:pt x="10694167" y="3848178"/>
                </a:lnTo>
                <a:lnTo>
                  <a:pt x="10718154" y="3812619"/>
                </a:lnTo>
                <a:lnTo>
                  <a:pt x="10726950" y="3769068"/>
                </a:lnTo>
                <a:lnTo>
                  <a:pt x="10718154" y="3725513"/>
                </a:lnTo>
                <a:lnTo>
                  <a:pt x="10694167" y="3689947"/>
                </a:lnTo>
                <a:lnTo>
                  <a:pt x="10658591" y="3665968"/>
                </a:lnTo>
                <a:lnTo>
                  <a:pt x="10615027" y="3657176"/>
                </a:lnTo>
                <a:close/>
              </a:path>
              <a:path w="16523335" h="9235440">
                <a:moveTo>
                  <a:pt x="10615027" y="3924895"/>
                </a:moveTo>
                <a:lnTo>
                  <a:pt x="10571496" y="3933689"/>
                </a:lnTo>
                <a:lnTo>
                  <a:pt x="10535950" y="3957668"/>
                </a:lnTo>
                <a:lnTo>
                  <a:pt x="10511985" y="3993228"/>
                </a:lnTo>
                <a:lnTo>
                  <a:pt x="10503198" y="4036766"/>
                </a:lnTo>
                <a:lnTo>
                  <a:pt x="10511985" y="4080327"/>
                </a:lnTo>
                <a:lnTo>
                  <a:pt x="10535950" y="4115896"/>
                </a:lnTo>
                <a:lnTo>
                  <a:pt x="10571496" y="4139876"/>
                </a:lnTo>
                <a:lnTo>
                  <a:pt x="10615027" y="4148669"/>
                </a:lnTo>
                <a:lnTo>
                  <a:pt x="10658591" y="4139876"/>
                </a:lnTo>
                <a:lnTo>
                  <a:pt x="10694167" y="4115896"/>
                </a:lnTo>
                <a:lnTo>
                  <a:pt x="10718154" y="4080327"/>
                </a:lnTo>
                <a:lnTo>
                  <a:pt x="10726950" y="4036766"/>
                </a:lnTo>
                <a:lnTo>
                  <a:pt x="10718154" y="3993228"/>
                </a:lnTo>
                <a:lnTo>
                  <a:pt x="10694167" y="3957668"/>
                </a:lnTo>
                <a:lnTo>
                  <a:pt x="10658591" y="3933689"/>
                </a:lnTo>
                <a:lnTo>
                  <a:pt x="10615027" y="3924895"/>
                </a:lnTo>
                <a:close/>
              </a:path>
              <a:path w="16523335" h="9235440">
                <a:moveTo>
                  <a:pt x="10615027" y="4192615"/>
                </a:moveTo>
                <a:lnTo>
                  <a:pt x="10571496" y="4201406"/>
                </a:lnTo>
                <a:lnTo>
                  <a:pt x="10535950" y="4225380"/>
                </a:lnTo>
                <a:lnTo>
                  <a:pt x="10511985" y="4260939"/>
                </a:lnTo>
                <a:lnTo>
                  <a:pt x="10503198" y="4304486"/>
                </a:lnTo>
                <a:lnTo>
                  <a:pt x="10511985" y="4348026"/>
                </a:lnTo>
                <a:lnTo>
                  <a:pt x="10535950" y="4383601"/>
                </a:lnTo>
                <a:lnTo>
                  <a:pt x="10571496" y="4407597"/>
                </a:lnTo>
                <a:lnTo>
                  <a:pt x="10615027" y="4416399"/>
                </a:lnTo>
                <a:lnTo>
                  <a:pt x="10658591" y="4407597"/>
                </a:lnTo>
                <a:lnTo>
                  <a:pt x="10694167" y="4383601"/>
                </a:lnTo>
                <a:lnTo>
                  <a:pt x="10718154" y="4348026"/>
                </a:lnTo>
                <a:lnTo>
                  <a:pt x="10726950" y="4304486"/>
                </a:lnTo>
                <a:lnTo>
                  <a:pt x="10718154" y="4260939"/>
                </a:lnTo>
                <a:lnTo>
                  <a:pt x="10694167" y="4225380"/>
                </a:lnTo>
                <a:lnTo>
                  <a:pt x="10658591" y="4201406"/>
                </a:lnTo>
                <a:lnTo>
                  <a:pt x="10615027" y="4192615"/>
                </a:lnTo>
                <a:close/>
              </a:path>
              <a:path w="16523335" h="9235440">
                <a:moveTo>
                  <a:pt x="10615027" y="2318578"/>
                </a:moveTo>
                <a:lnTo>
                  <a:pt x="10571496" y="2327370"/>
                </a:lnTo>
                <a:lnTo>
                  <a:pt x="10535950" y="2351349"/>
                </a:lnTo>
                <a:lnTo>
                  <a:pt x="10511985" y="2386915"/>
                </a:lnTo>
                <a:lnTo>
                  <a:pt x="10503198" y="2430470"/>
                </a:lnTo>
                <a:lnTo>
                  <a:pt x="10511985" y="2474021"/>
                </a:lnTo>
                <a:lnTo>
                  <a:pt x="10535950" y="2509580"/>
                </a:lnTo>
                <a:lnTo>
                  <a:pt x="10571496" y="2533551"/>
                </a:lnTo>
                <a:lnTo>
                  <a:pt x="10615027" y="2542341"/>
                </a:lnTo>
                <a:lnTo>
                  <a:pt x="10658591" y="2533551"/>
                </a:lnTo>
                <a:lnTo>
                  <a:pt x="10694167" y="2509580"/>
                </a:lnTo>
                <a:lnTo>
                  <a:pt x="10718154" y="2474021"/>
                </a:lnTo>
                <a:lnTo>
                  <a:pt x="10726950" y="2430470"/>
                </a:lnTo>
                <a:lnTo>
                  <a:pt x="10718154" y="2386915"/>
                </a:lnTo>
                <a:lnTo>
                  <a:pt x="10694167" y="2351349"/>
                </a:lnTo>
                <a:lnTo>
                  <a:pt x="10658591" y="2327370"/>
                </a:lnTo>
                <a:lnTo>
                  <a:pt x="10615027" y="2318578"/>
                </a:lnTo>
                <a:close/>
              </a:path>
              <a:path w="16523335" h="9235440">
                <a:moveTo>
                  <a:pt x="10615027" y="2050869"/>
                </a:moveTo>
                <a:lnTo>
                  <a:pt x="10571496" y="2059660"/>
                </a:lnTo>
                <a:lnTo>
                  <a:pt x="10535950" y="2083635"/>
                </a:lnTo>
                <a:lnTo>
                  <a:pt x="10511985" y="2119197"/>
                </a:lnTo>
                <a:lnTo>
                  <a:pt x="10503198" y="2162750"/>
                </a:lnTo>
                <a:lnTo>
                  <a:pt x="10511985" y="2206284"/>
                </a:lnTo>
                <a:lnTo>
                  <a:pt x="10535950" y="2241845"/>
                </a:lnTo>
                <a:lnTo>
                  <a:pt x="10571496" y="2265826"/>
                </a:lnTo>
                <a:lnTo>
                  <a:pt x="10615027" y="2274621"/>
                </a:lnTo>
                <a:lnTo>
                  <a:pt x="10658591" y="2265826"/>
                </a:lnTo>
                <a:lnTo>
                  <a:pt x="10694167" y="2241845"/>
                </a:lnTo>
                <a:lnTo>
                  <a:pt x="10718154" y="2206284"/>
                </a:lnTo>
                <a:lnTo>
                  <a:pt x="10726950" y="2162750"/>
                </a:lnTo>
                <a:lnTo>
                  <a:pt x="10718154" y="2119197"/>
                </a:lnTo>
                <a:lnTo>
                  <a:pt x="10694167" y="2083635"/>
                </a:lnTo>
                <a:lnTo>
                  <a:pt x="10658591" y="2059660"/>
                </a:lnTo>
                <a:lnTo>
                  <a:pt x="10615027" y="2050869"/>
                </a:lnTo>
                <a:close/>
              </a:path>
              <a:path w="16523335" h="9235440">
                <a:moveTo>
                  <a:pt x="10615027" y="4995774"/>
                </a:moveTo>
                <a:lnTo>
                  <a:pt x="10571496" y="5004565"/>
                </a:lnTo>
                <a:lnTo>
                  <a:pt x="10535950" y="5028541"/>
                </a:lnTo>
                <a:lnTo>
                  <a:pt x="10511985" y="5064107"/>
                </a:lnTo>
                <a:lnTo>
                  <a:pt x="10503198" y="5107666"/>
                </a:lnTo>
                <a:lnTo>
                  <a:pt x="10511985" y="5151204"/>
                </a:lnTo>
                <a:lnTo>
                  <a:pt x="10535950" y="5186764"/>
                </a:lnTo>
                <a:lnTo>
                  <a:pt x="10571496" y="5210743"/>
                </a:lnTo>
                <a:lnTo>
                  <a:pt x="10615027" y="5219537"/>
                </a:lnTo>
                <a:lnTo>
                  <a:pt x="10658591" y="5210743"/>
                </a:lnTo>
                <a:lnTo>
                  <a:pt x="10694167" y="5186764"/>
                </a:lnTo>
                <a:lnTo>
                  <a:pt x="10718154" y="5151204"/>
                </a:lnTo>
                <a:lnTo>
                  <a:pt x="10726950" y="5107666"/>
                </a:lnTo>
                <a:lnTo>
                  <a:pt x="10718154" y="5064107"/>
                </a:lnTo>
                <a:lnTo>
                  <a:pt x="10694167" y="5028541"/>
                </a:lnTo>
                <a:lnTo>
                  <a:pt x="10658591" y="5004565"/>
                </a:lnTo>
                <a:lnTo>
                  <a:pt x="10615027" y="4995774"/>
                </a:lnTo>
                <a:close/>
              </a:path>
              <a:path w="16523335" h="9235440">
                <a:moveTo>
                  <a:pt x="10615027" y="5263483"/>
                </a:moveTo>
                <a:lnTo>
                  <a:pt x="10571496" y="5272274"/>
                </a:lnTo>
                <a:lnTo>
                  <a:pt x="10535950" y="5296250"/>
                </a:lnTo>
                <a:lnTo>
                  <a:pt x="10511985" y="5331816"/>
                </a:lnTo>
                <a:lnTo>
                  <a:pt x="10503198" y="5375375"/>
                </a:lnTo>
                <a:lnTo>
                  <a:pt x="10511985" y="5418906"/>
                </a:lnTo>
                <a:lnTo>
                  <a:pt x="10535950" y="5454471"/>
                </a:lnTo>
                <a:lnTo>
                  <a:pt x="10571496" y="5478458"/>
                </a:lnTo>
                <a:lnTo>
                  <a:pt x="10615027" y="5487256"/>
                </a:lnTo>
                <a:lnTo>
                  <a:pt x="10658591" y="5478458"/>
                </a:lnTo>
                <a:lnTo>
                  <a:pt x="10694167" y="5454471"/>
                </a:lnTo>
                <a:lnTo>
                  <a:pt x="10718154" y="5418906"/>
                </a:lnTo>
                <a:lnTo>
                  <a:pt x="10726950" y="5375375"/>
                </a:lnTo>
                <a:lnTo>
                  <a:pt x="10718154" y="5331816"/>
                </a:lnTo>
                <a:lnTo>
                  <a:pt x="10694167" y="5296250"/>
                </a:lnTo>
                <a:lnTo>
                  <a:pt x="10658591" y="5272274"/>
                </a:lnTo>
                <a:lnTo>
                  <a:pt x="10615027" y="5263483"/>
                </a:lnTo>
                <a:close/>
              </a:path>
              <a:path w="16523335" h="9235440">
                <a:moveTo>
                  <a:pt x="10615027" y="5531192"/>
                </a:moveTo>
                <a:lnTo>
                  <a:pt x="10571496" y="5539988"/>
                </a:lnTo>
                <a:lnTo>
                  <a:pt x="10535950" y="5563975"/>
                </a:lnTo>
                <a:lnTo>
                  <a:pt x="10511985" y="5599551"/>
                </a:lnTo>
                <a:lnTo>
                  <a:pt x="10503198" y="5643115"/>
                </a:lnTo>
                <a:lnTo>
                  <a:pt x="10511985" y="5686662"/>
                </a:lnTo>
                <a:lnTo>
                  <a:pt x="10535950" y="5722222"/>
                </a:lnTo>
                <a:lnTo>
                  <a:pt x="10571496" y="5746196"/>
                </a:lnTo>
                <a:lnTo>
                  <a:pt x="10615027" y="5754986"/>
                </a:lnTo>
                <a:lnTo>
                  <a:pt x="10658591" y="5746196"/>
                </a:lnTo>
                <a:lnTo>
                  <a:pt x="10694167" y="5722222"/>
                </a:lnTo>
                <a:lnTo>
                  <a:pt x="10718154" y="5686662"/>
                </a:lnTo>
                <a:lnTo>
                  <a:pt x="10726950" y="5643115"/>
                </a:lnTo>
                <a:lnTo>
                  <a:pt x="10718154" y="5599551"/>
                </a:lnTo>
                <a:lnTo>
                  <a:pt x="10694167" y="5563975"/>
                </a:lnTo>
                <a:lnTo>
                  <a:pt x="10658591" y="5539988"/>
                </a:lnTo>
                <a:lnTo>
                  <a:pt x="10615027" y="5531192"/>
                </a:lnTo>
                <a:close/>
              </a:path>
              <a:path w="16523335" h="9235440">
                <a:moveTo>
                  <a:pt x="10615027" y="5798933"/>
                </a:moveTo>
                <a:lnTo>
                  <a:pt x="10571496" y="5807723"/>
                </a:lnTo>
                <a:lnTo>
                  <a:pt x="10535950" y="5831697"/>
                </a:lnTo>
                <a:lnTo>
                  <a:pt x="10511985" y="5867257"/>
                </a:lnTo>
                <a:lnTo>
                  <a:pt x="10503198" y="5910804"/>
                </a:lnTo>
                <a:lnTo>
                  <a:pt x="10511985" y="5954345"/>
                </a:lnTo>
                <a:lnTo>
                  <a:pt x="10535950" y="5989912"/>
                </a:lnTo>
                <a:lnTo>
                  <a:pt x="10571496" y="6013898"/>
                </a:lnTo>
                <a:lnTo>
                  <a:pt x="10615027" y="6022695"/>
                </a:lnTo>
                <a:lnTo>
                  <a:pt x="10658591" y="6013898"/>
                </a:lnTo>
                <a:lnTo>
                  <a:pt x="10694167" y="5989912"/>
                </a:lnTo>
                <a:lnTo>
                  <a:pt x="10718154" y="5954345"/>
                </a:lnTo>
                <a:lnTo>
                  <a:pt x="10726950" y="5910804"/>
                </a:lnTo>
                <a:lnTo>
                  <a:pt x="10718154" y="5867257"/>
                </a:lnTo>
                <a:lnTo>
                  <a:pt x="10694167" y="5831697"/>
                </a:lnTo>
                <a:lnTo>
                  <a:pt x="10658591" y="5807723"/>
                </a:lnTo>
                <a:lnTo>
                  <a:pt x="10615027" y="5798933"/>
                </a:lnTo>
                <a:close/>
              </a:path>
              <a:path w="16523335" h="9235440">
                <a:moveTo>
                  <a:pt x="10615027" y="6066642"/>
                </a:moveTo>
                <a:lnTo>
                  <a:pt x="10571496" y="6075433"/>
                </a:lnTo>
                <a:lnTo>
                  <a:pt x="10535950" y="6099406"/>
                </a:lnTo>
                <a:lnTo>
                  <a:pt x="10511985" y="6134966"/>
                </a:lnTo>
                <a:lnTo>
                  <a:pt x="10503198" y="6178513"/>
                </a:lnTo>
                <a:lnTo>
                  <a:pt x="10511985" y="6222077"/>
                </a:lnTo>
                <a:lnTo>
                  <a:pt x="10535950" y="6257653"/>
                </a:lnTo>
                <a:lnTo>
                  <a:pt x="10571496" y="6281640"/>
                </a:lnTo>
                <a:lnTo>
                  <a:pt x="10615027" y="6290436"/>
                </a:lnTo>
                <a:lnTo>
                  <a:pt x="10658591" y="6281640"/>
                </a:lnTo>
                <a:lnTo>
                  <a:pt x="10694167" y="6257653"/>
                </a:lnTo>
                <a:lnTo>
                  <a:pt x="10718154" y="6222077"/>
                </a:lnTo>
                <a:lnTo>
                  <a:pt x="10726950" y="6178513"/>
                </a:lnTo>
                <a:lnTo>
                  <a:pt x="10718154" y="6134966"/>
                </a:lnTo>
                <a:lnTo>
                  <a:pt x="10694167" y="6099406"/>
                </a:lnTo>
                <a:lnTo>
                  <a:pt x="10658591" y="6075433"/>
                </a:lnTo>
                <a:lnTo>
                  <a:pt x="10615027" y="6066642"/>
                </a:lnTo>
                <a:close/>
              </a:path>
              <a:path w="16523335" h="9235440">
                <a:moveTo>
                  <a:pt x="10615027" y="6334382"/>
                </a:moveTo>
                <a:lnTo>
                  <a:pt x="10571496" y="6343178"/>
                </a:lnTo>
                <a:lnTo>
                  <a:pt x="10535950" y="6367165"/>
                </a:lnTo>
                <a:lnTo>
                  <a:pt x="10511985" y="6402742"/>
                </a:lnTo>
                <a:lnTo>
                  <a:pt x="10503198" y="6446306"/>
                </a:lnTo>
                <a:lnTo>
                  <a:pt x="10511985" y="6489813"/>
                </a:lnTo>
                <a:lnTo>
                  <a:pt x="10535950" y="6525358"/>
                </a:lnTo>
                <a:lnTo>
                  <a:pt x="10571496" y="6549331"/>
                </a:lnTo>
                <a:lnTo>
                  <a:pt x="10615027" y="6558124"/>
                </a:lnTo>
                <a:lnTo>
                  <a:pt x="10658591" y="6549331"/>
                </a:lnTo>
                <a:lnTo>
                  <a:pt x="10694167" y="6525358"/>
                </a:lnTo>
                <a:lnTo>
                  <a:pt x="10718154" y="6489813"/>
                </a:lnTo>
                <a:lnTo>
                  <a:pt x="10726950" y="6446306"/>
                </a:lnTo>
                <a:lnTo>
                  <a:pt x="10718154" y="6402742"/>
                </a:lnTo>
                <a:lnTo>
                  <a:pt x="10694167" y="6367165"/>
                </a:lnTo>
                <a:lnTo>
                  <a:pt x="10658591" y="6343178"/>
                </a:lnTo>
                <a:lnTo>
                  <a:pt x="10615027" y="6334382"/>
                </a:lnTo>
                <a:close/>
              </a:path>
              <a:path w="16523335" h="9235440">
                <a:moveTo>
                  <a:pt x="10615027" y="4728033"/>
                </a:moveTo>
                <a:lnTo>
                  <a:pt x="10571496" y="4736825"/>
                </a:lnTo>
                <a:lnTo>
                  <a:pt x="10535950" y="4760802"/>
                </a:lnTo>
                <a:lnTo>
                  <a:pt x="10511985" y="4796371"/>
                </a:lnTo>
                <a:lnTo>
                  <a:pt x="10503198" y="4839936"/>
                </a:lnTo>
                <a:lnTo>
                  <a:pt x="10511985" y="4883473"/>
                </a:lnTo>
                <a:lnTo>
                  <a:pt x="10535950" y="4919041"/>
                </a:lnTo>
                <a:lnTo>
                  <a:pt x="10571496" y="4943029"/>
                </a:lnTo>
                <a:lnTo>
                  <a:pt x="10615027" y="4951828"/>
                </a:lnTo>
                <a:lnTo>
                  <a:pt x="10658591" y="4943029"/>
                </a:lnTo>
                <a:lnTo>
                  <a:pt x="10694167" y="4919041"/>
                </a:lnTo>
                <a:lnTo>
                  <a:pt x="10718154" y="4883473"/>
                </a:lnTo>
                <a:lnTo>
                  <a:pt x="10726950" y="4839936"/>
                </a:lnTo>
                <a:lnTo>
                  <a:pt x="10718154" y="4796371"/>
                </a:lnTo>
                <a:lnTo>
                  <a:pt x="10694167" y="4760802"/>
                </a:lnTo>
                <a:lnTo>
                  <a:pt x="10658591" y="4736825"/>
                </a:lnTo>
                <a:lnTo>
                  <a:pt x="10615027" y="4728033"/>
                </a:lnTo>
                <a:close/>
              </a:path>
              <a:path w="16523335" h="9235440">
                <a:moveTo>
                  <a:pt x="10615027" y="4460345"/>
                </a:moveTo>
                <a:lnTo>
                  <a:pt x="10571496" y="4469136"/>
                </a:lnTo>
                <a:lnTo>
                  <a:pt x="10535950" y="4493110"/>
                </a:lnTo>
                <a:lnTo>
                  <a:pt x="10511985" y="4528669"/>
                </a:lnTo>
                <a:lnTo>
                  <a:pt x="10503198" y="4572216"/>
                </a:lnTo>
                <a:lnTo>
                  <a:pt x="10511985" y="4615763"/>
                </a:lnTo>
                <a:lnTo>
                  <a:pt x="10535950" y="4651322"/>
                </a:lnTo>
                <a:lnTo>
                  <a:pt x="10571496" y="4675296"/>
                </a:lnTo>
                <a:lnTo>
                  <a:pt x="10615027" y="4684087"/>
                </a:lnTo>
                <a:lnTo>
                  <a:pt x="10658591" y="4675296"/>
                </a:lnTo>
                <a:lnTo>
                  <a:pt x="10694167" y="4651322"/>
                </a:lnTo>
                <a:lnTo>
                  <a:pt x="10718154" y="4615763"/>
                </a:lnTo>
                <a:lnTo>
                  <a:pt x="10726950" y="4572216"/>
                </a:lnTo>
                <a:lnTo>
                  <a:pt x="10718154" y="4528669"/>
                </a:lnTo>
                <a:lnTo>
                  <a:pt x="10694167" y="4493110"/>
                </a:lnTo>
                <a:lnTo>
                  <a:pt x="10658591" y="4469136"/>
                </a:lnTo>
                <a:lnTo>
                  <a:pt x="10615027" y="4460345"/>
                </a:lnTo>
                <a:close/>
              </a:path>
              <a:path w="16523335" h="9235440">
                <a:moveTo>
                  <a:pt x="10884370" y="1247668"/>
                </a:moveTo>
                <a:lnTo>
                  <a:pt x="10840808" y="1256467"/>
                </a:lnTo>
                <a:lnTo>
                  <a:pt x="10805246" y="1280459"/>
                </a:lnTo>
                <a:lnTo>
                  <a:pt x="10781276" y="1316036"/>
                </a:lnTo>
                <a:lnTo>
                  <a:pt x="10772488" y="1359591"/>
                </a:lnTo>
                <a:lnTo>
                  <a:pt x="10781276" y="1403138"/>
                </a:lnTo>
                <a:lnTo>
                  <a:pt x="10805246" y="1438686"/>
                </a:lnTo>
                <a:lnTo>
                  <a:pt x="10840808" y="1462646"/>
                </a:lnTo>
                <a:lnTo>
                  <a:pt x="10884370" y="1471431"/>
                </a:lnTo>
                <a:lnTo>
                  <a:pt x="10927912" y="1462646"/>
                </a:lnTo>
                <a:lnTo>
                  <a:pt x="10963490" y="1438686"/>
                </a:lnTo>
                <a:lnTo>
                  <a:pt x="10987490" y="1403138"/>
                </a:lnTo>
                <a:lnTo>
                  <a:pt x="10996293" y="1359591"/>
                </a:lnTo>
                <a:lnTo>
                  <a:pt x="10987490" y="1316036"/>
                </a:lnTo>
                <a:lnTo>
                  <a:pt x="10963490" y="1280459"/>
                </a:lnTo>
                <a:lnTo>
                  <a:pt x="10927912" y="1256467"/>
                </a:lnTo>
                <a:lnTo>
                  <a:pt x="10884370" y="1247668"/>
                </a:lnTo>
                <a:close/>
              </a:path>
              <a:path w="16523335" h="9235440">
                <a:moveTo>
                  <a:pt x="10884370" y="1515430"/>
                </a:moveTo>
                <a:lnTo>
                  <a:pt x="10840808" y="1524214"/>
                </a:lnTo>
                <a:lnTo>
                  <a:pt x="10805246" y="1548173"/>
                </a:lnTo>
                <a:lnTo>
                  <a:pt x="10781276" y="1583718"/>
                </a:lnTo>
                <a:lnTo>
                  <a:pt x="10772488" y="1627259"/>
                </a:lnTo>
                <a:lnTo>
                  <a:pt x="10781276" y="1670826"/>
                </a:lnTo>
                <a:lnTo>
                  <a:pt x="10805246" y="1706409"/>
                </a:lnTo>
                <a:lnTo>
                  <a:pt x="10840808" y="1730404"/>
                </a:lnTo>
                <a:lnTo>
                  <a:pt x="10884370" y="1739203"/>
                </a:lnTo>
                <a:lnTo>
                  <a:pt x="10927912" y="1730404"/>
                </a:lnTo>
                <a:lnTo>
                  <a:pt x="10963490" y="1706409"/>
                </a:lnTo>
                <a:lnTo>
                  <a:pt x="10987490" y="1670826"/>
                </a:lnTo>
                <a:lnTo>
                  <a:pt x="10996293" y="1627259"/>
                </a:lnTo>
                <a:lnTo>
                  <a:pt x="10987490" y="1583718"/>
                </a:lnTo>
                <a:lnTo>
                  <a:pt x="10963490" y="1548173"/>
                </a:lnTo>
                <a:lnTo>
                  <a:pt x="10927912" y="1524214"/>
                </a:lnTo>
                <a:lnTo>
                  <a:pt x="10884370" y="1515430"/>
                </a:lnTo>
                <a:close/>
              </a:path>
              <a:path w="16523335" h="9235440">
                <a:moveTo>
                  <a:pt x="10884370" y="1783149"/>
                </a:moveTo>
                <a:lnTo>
                  <a:pt x="10840808" y="1791938"/>
                </a:lnTo>
                <a:lnTo>
                  <a:pt x="10805246" y="1815910"/>
                </a:lnTo>
                <a:lnTo>
                  <a:pt x="10781276" y="1851469"/>
                </a:lnTo>
                <a:lnTo>
                  <a:pt x="10772488" y="1895020"/>
                </a:lnTo>
                <a:lnTo>
                  <a:pt x="10781276" y="1938576"/>
                </a:lnTo>
                <a:lnTo>
                  <a:pt x="10805246" y="1974146"/>
                </a:lnTo>
                <a:lnTo>
                  <a:pt x="10840808" y="1998128"/>
                </a:lnTo>
                <a:lnTo>
                  <a:pt x="10884370" y="2006922"/>
                </a:lnTo>
                <a:lnTo>
                  <a:pt x="10927912" y="1998128"/>
                </a:lnTo>
                <a:lnTo>
                  <a:pt x="10963490" y="1974146"/>
                </a:lnTo>
                <a:lnTo>
                  <a:pt x="10987490" y="1938576"/>
                </a:lnTo>
                <a:lnTo>
                  <a:pt x="10996293" y="1895020"/>
                </a:lnTo>
                <a:lnTo>
                  <a:pt x="10987490" y="1851469"/>
                </a:lnTo>
                <a:lnTo>
                  <a:pt x="10963490" y="1815910"/>
                </a:lnTo>
                <a:lnTo>
                  <a:pt x="10927912" y="1791938"/>
                </a:lnTo>
                <a:lnTo>
                  <a:pt x="10884370" y="1783149"/>
                </a:lnTo>
                <a:close/>
              </a:path>
              <a:path w="16523335" h="9235440">
                <a:moveTo>
                  <a:pt x="10884370" y="2586297"/>
                </a:moveTo>
                <a:lnTo>
                  <a:pt x="10840808" y="2595090"/>
                </a:lnTo>
                <a:lnTo>
                  <a:pt x="10805246" y="2619070"/>
                </a:lnTo>
                <a:lnTo>
                  <a:pt x="10781276" y="2654639"/>
                </a:lnTo>
                <a:lnTo>
                  <a:pt x="10772488" y="2698200"/>
                </a:lnTo>
                <a:lnTo>
                  <a:pt x="10781276" y="2741725"/>
                </a:lnTo>
                <a:lnTo>
                  <a:pt x="10805246" y="2777286"/>
                </a:lnTo>
                <a:lnTo>
                  <a:pt x="10840808" y="2801273"/>
                </a:lnTo>
                <a:lnTo>
                  <a:pt x="10884370" y="2810071"/>
                </a:lnTo>
                <a:lnTo>
                  <a:pt x="10927912" y="2801273"/>
                </a:lnTo>
                <a:lnTo>
                  <a:pt x="10963490" y="2777286"/>
                </a:lnTo>
                <a:lnTo>
                  <a:pt x="10987490" y="2741725"/>
                </a:lnTo>
                <a:lnTo>
                  <a:pt x="10996293" y="2698200"/>
                </a:lnTo>
                <a:lnTo>
                  <a:pt x="10987490" y="2654639"/>
                </a:lnTo>
                <a:lnTo>
                  <a:pt x="10963490" y="2619070"/>
                </a:lnTo>
                <a:lnTo>
                  <a:pt x="10927912" y="2595090"/>
                </a:lnTo>
                <a:lnTo>
                  <a:pt x="10884370" y="2586297"/>
                </a:lnTo>
                <a:close/>
              </a:path>
              <a:path w="16523335" h="9235440">
                <a:moveTo>
                  <a:pt x="10884370" y="2854028"/>
                </a:moveTo>
                <a:lnTo>
                  <a:pt x="10840808" y="2862817"/>
                </a:lnTo>
                <a:lnTo>
                  <a:pt x="10805246" y="2886788"/>
                </a:lnTo>
                <a:lnTo>
                  <a:pt x="10781276" y="2922347"/>
                </a:lnTo>
                <a:lnTo>
                  <a:pt x="10772488" y="2965898"/>
                </a:lnTo>
                <a:lnTo>
                  <a:pt x="10781276" y="3009453"/>
                </a:lnTo>
                <a:lnTo>
                  <a:pt x="10805246" y="3045019"/>
                </a:lnTo>
                <a:lnTo>
                  <a:pt x="10840808" y="3068998"/>
                </a:lnTo>
                <a:lnTo>
                  <a:pt x="10884370" y="3077790"/>
                </a:lnTo>
                <a:lnTo>
                  <a:pt x="10927912" y="3068998"/>
                </a:lnTo>
                <a:lnTo>
                  <a:pt x="10963490" y="3045019"/>
                </a:lnTo>
                <a:lnTo>
                  <a:pt x="10987490" y="3009453"/>
                </a:lnTo>
                <a:lnTo>
                  <a:pt x="10996293" y="2965898"/>
                </a:lnTo>
                <a:lnTo>
                  <a:pt x="10987490" y="2922347"/>
                </a:lnTo>
                <a:lnTo>
                  <a:pt x="10963490" y="2886788"/>
                </a:lnTo>
                <a:lnTo>
                  <a:pt x="10927912" y="2862817"/>
                </a:lnTo>
                <a:lnTo>
                  <a:pt x="10884370" y="2854028"/>
                </a:lnTo>
                <a:close/>
              </a:path>
              <a:path w="16523335" h="9235440">
                <a:moveTo>
                  <a:pt x="10884370" y="3121737"/>
                </a:moveTo>
                <a:lnTo>
                  <a:pt x="10840808" y="3130528"/>
                </a:lnTo>
                <a:lnTo>
                  <a:pt x="10805246" y="3154503"/>
                </a:lnTo>
                <a:lnTo>
                  <a:pt x="10781276" y="3190065"/>
                </a:lnTo>
                <a:lnTo>
                  <a:pt x="10772488" y="3233618"/>
                </a:lnTo>
                <a:lnTo>
                  <a:pt x="10781276" y="3277161"/>
                </a:lnTo>
                <a:lnTo>
                  <a:pt x="10805246" y="3312732"/>
                </a:lnTo>
                <a:lnTo>
                  <a:pt x="10840808" y="3336722"/>
                </a:lnTo>
                <a:lnTo>
                  <a:pt x="10884370" y="3345520"/>
                </a:lnTo>
                <a:lnTo>
                  <a:pt x="10927912" y="3336722"/>
                </a:lnTo>
                <a:lnTo>
                  <a:pt x="10963490" y="3312732"/>
                </a:lnTo>
                <a:lnTo>
                  <a:pt x="10987490" y="3277161"/>
                </a:lnTo>
                <a:lnTo>
                  <a:pt x="10996293" y="3233618"/>
                </a:lnTo>
                <a:lnTo>
                  <a:pt x="10987490" y="3190065"/>
                </a:lnTo>
                <a:lnTo>
                  <a:pt x="10963490" y="3154503"/>
                </a:lnTo>
                <a:lnTo>
                  <a:pt x="10927912" y="3130528"/>
                </a:lnTo>
                <a:lnTo>
                  <a:pt x="10884370" y="3121737"/>
                </a:lnTo>
                <a:close/>
              </a:path>
              <a:path w="16523335" h="9235440">
                <a:moveTo>
                  <a:pt x="10884370" y="3389446"/>
                </a:moveTo>
                <a:lnTo>
                  <a:pt x="10840808" y="3398240"/>
                </a:lnTo>
                <a:lnTo>
                  <a:pt x="10805246" y="3422222"/>
                </a:lnTo>
                <a:lnTo>
                  <a:pt x="10781276" y="3457792"/>
                </a:lnTo>
                <a:lnTo>
                  <a:pt x="10772488" y="3501348"/>
                </a:lnTo>
                <a:lnTo>
                  <a:pt x="10781276" y="3544899"/>
                </a:lnTo>
                <a:lnTo>
                  <a:pt x="10805246" y="3580458"/>
                </a:lnTo>
                <a:lnTo>
                  <a:pt x="10840808" y="3604430"/>
                </a:lnTo>
                <a:lnTo>
                  <a:pt x="10884370" y="3613219"/>
                </a:lnTo>
                <a:lnTo>
                  <a:pt x="10927912" y="3604430"/>
                </a:lnTo>
                <a:lnTo>
                  <a:pt x="10963490" y="3580458"/>
                </a:lnTo>
                <a:lnTo>
                  <a:pt x="10987490" y="3544899"/>
                </a:lnTo>
                <a:lnTo>
                  <a:pt x="10996293" y="3501348"/>
                </a:lnTo>
                <a:lnTo>
                  <a:pt x="10987490" y="3457792"/>
                </a:lnTo>
                <a:lnTo>
                  <a:pt x="10963490" y="3422222"/>
                </a:lnTo>
                <a:lnTo>
                  <a:pt x="10927912" y="3398240"/>
                </a:lnTo>
                <a:lnTo>
                  <a:pt x="10884370" y="3389446"/>
                </a:lnTo>
                <a:close/>
              </a:path>
              <a:path w="16523335" h="9235440">
                <a:moveTo>
                  <a:pt x="10884370" y="3657176"/>
                </a:moveTo>
                <a:lnTo>
                  <a:pt x="10840808" y="3665968"/>
                </a:lnTo>
                <a:lnTo>
                  <a:pt x="10805246" y="3689947"/>
                </a:lnTo>
                <a:lnTo>
                  <a:pt x="10781276" y="3725513"/>
                </a:lnTo>
                <a:lnTo>
                  <a:pt x="10772488" y="3769068"/>
                </a:lnTo>
                <a:lnTo>
                  <a:pt x="10781276" y="3812619"/>
                </a:lnTo>
                <a:lnTo>
                  <a:pt x="10805246" y="3848178"/>
                </a:lnTo>
                <a:lnTo>
                  <a:pt x="10840808" y="3872149"/>
                </a:lnTo>
                <a:lnTo>
                  <a:pt x="10884370" y="3880939"/>
                </a:lnTo>
                <a:lnTo>
                  <a:pt x="10927912" y="3872149"/>
                </a:lnTo>
                <a:lnTo>
                  <a:pt x="10963490" y="3848178"/>
                </a:lnTo>
                <a:lnTo>
                  <a:pt x="10987490" y="3812619"/>
                </a:lnTo>
                <a:lnTo>
                  <a:pt x="10996293" y="3769068"/>
                </a:lnTo>
                <a:lnTo>
                  <a:pt x="10987490" y="3725513"/>
                </a:lnTo>
                <a:lnTo>
                  <a:pt x="10963490" y="3689947"/>
                </a:lnTo>
                <a:lnTo>
                  <a:pt x="10927912" y="3665968"/>
                </a:lnTo>
                <a:lnTo>
                  <a:pt x="10884370" y="3657176"/>
                </a:lnTo>
                <a:close/>
              </a:path>
              <a:path w="16523335" h="9235440">
                <a:moveTo>
                  <a:pt x="10884370" y="3924895"/>
                </a:moveTo>
                <a:lnTo>
                  <a:pt x="10840808" y="3933689"/>
                </a:lnTo>
                <a:lnTo>
                  <a:pt x="10805246" y="3957668"/>
                </a:lnTo>
                <a:lnTo>
                  <a:pt x="10781276" y="3993228"/>
                </a:lnTo>
                <a:lnTo>
                  <a:pt x="10772488" y="4036766"/>
                </a:lnTo>
                <a:lnTo>
                  <a:pt x="10781276" y="4080327"/>
                </a:lnTo>
                <a:lnTo>
                  <a:pt x="10805246" y="4115896"/>
                </a:lnTo>
                <a:lnTo>
                  <a:pt x="10840808" y="4139876"/>
                </a:lnTo>
                <a:lnTo>
                  <a:pt x="10884370" y="4148669"/>
                </a:lnTo>
                <a:lnTo>
                  <a:pt x="10927912" y="4139876"/>
                </a:lnTo>
                <a:lnTo>
                  <a:pt x="10963490" y="4115896"/>
                </a:lnTo>
                <a:lnTo>
                  <a:pt x="10987490" y="4080327"/>
                </a:lnTo>
                <a:lnTo>
                  <a:pt x="10996293" y="4036766"/>
                </a:lnTo>
                <a:lnTo>
                  <a:pt x="10987490" y="3993228"/>
                </a:lnTo>
                <a:lnTo>
                  <a:pt x="10963490" y="3957668"/>
                </a:lnTo>
                <a:lnTo>
                  <a:pt x="10927912" y="3933689"/>
                </a:lnTo>
                <a:lnTo>
                  <a:pt x="10884370" y="3924895"/>
                </a:lnTo>
                <a:close/>
              </a:path>
              <a:path w="16523335" h="9235440">
                <a:moveTo>
                  <a:pt x="10884370" y="4192615"/>
                </a:moveTo>
                <a:lnTo>
                  <a:pt x="10840808" y="4201406"/>
                </a:lnTo>
                <a:lnTo>
                  <a:pt x="10805246" y="4225380"/>
                </a:lnTo>
                <a:lnTo>
                  <a:pt x="10781276" y="4260939"/>
                </a:lnTo>
                <a:lnTo>
                  <a:pt x="10772488" y="4304486"/>
                </a:lnTo>
                <a:lnTo>
                  <a:pt x="10781276" y="4348026"/>
                </a:lnTo>
                <a:lnTo>
                  <a:pt x="10805246" y="4383601"/>
                </a:lnTo>
                <a:lnTo>
                  <a:pt x="10840808" y="4407597"/>
                </a:lnTo>
                <a:lnTo>
                  <a:pt x="10884370" y="4416399"/>
                </a:lnTo>
                <a:lnTo>
                  <a:pt x="10927912" y="4407597"/>
                </a:lnTo>
                <a:lnTo>
                  <a:pt x="10963490" y="4383601"/>
                </a:lnTo>
                <a:lnTo>
                  <a:pt x="10987490" y="4348026"/>
                </a:lnTo>
                <a:lnTo>
                  <a:pt x="10996293" y="4304486"/>
                </a:lnTo>
                <a:lnTo>
                  <a:pt x="10987490" y="4260939"/>
                </a:lnTo>
                <a:lnTo>
                  <a:pt x="10963490" y="4225380"/>
                </a:lnTo>
                <a:lnTo>
                  <a:pt x="10927912" y="4201406"/>
                </a:lnTo>
                <a:lnTo>
                  <a:pt x="10884370" y="4192615"/>
                </a:lnTo>
                <a:close/>
              </a:path>
              <a:path w="16523335" h="9235440">
                <a:moveTo>
                  <a:pt x="10884370" y="2318578"/>
                </a:moveTo>
                <a:lnTo>
                  <a:pt x="10840808" y="2327370"/>
                </a:lnTo>
                <a:lnTo>
                  <a:pt x="10805246" y="2351349"/>
                </a:lnTo>
                <a:lnTo>
                  <a:pt x="10781276" y="2386915"/>
                </a:lnTo>
                <a:lnTo>
                  <a:pt x="10772488" y="2430470"/>
                </a:lnTo>
                <a:lnTo>
                  <a:pt x="10781276" y="2474021"/>
                </a:lnTo>
                <a:lnTo>
                  <a:pt x="10805246" y="2509580"/>
                </a:lnTo>
                <a:lnTo>
                  <a:pt x="10840808" y="2533551"/>
                </a:lnTo>
                <a:lnTo>
                  <a:pt x="10884370" y="2542341"/>
                </a:lnTo>
                <a:lnTo>
                  <a:pt x="10927912" y="2533551"/>
                </a:lnTo>
                <a:lnTo>
                  <a:pt x="10963490" y="2509580"/>
                </a:lnTo>
                <a:lnTo>
                  <a:pt x="10987490" y="2474021"/>
                </a:lnTo>
                <a:lnTo>
                  <a:pt x="10996293" y="2430470"/>
                </a:lnTo>
                <a:lnTo>
                  <a:pt x="10987490" y="2386915"/>
                </a:lnTo>
                <a:lnTo>
                  <a:pt x="10963490" y="2351349"/>
                </a:lnTo>
                <a:lnTo>
                  <a:pt x="10927912" y="2327370"/>
                </a:lnTo>
                <a:lnTo>
                  <a:pt x="10884370" y="2318578"/>
                </a:lnTo>
                <a:close/>
              </a:path>
              <a:path w="16523335" h="9235440">
                <a:moveTo>
                  <a:pt x="10884370" y="2050869"/>
                </a:moveTo>
                <a:lnTo>
                  <a:pt x="10840808" y="2059660"/>
                </a:lnTo>
                <a:lnTo>
                  <a:pt x="10805246" y="2083635"/>
                </a:lnTo>
                <a:lnTo>
                  <a:pt x="10781276" y="2119197"/>
                </a:lnTo>
                <a:lnTo>
                  <a:pt x="10772488" y="2162750"/>
                </a:lnTo>
                <a:lnTo>
                  <a:pt x="10781276" y="2206284"/>
                </a:lnTo>
                <a:lnTo>
                  <a:pt x="10805246" y="2241845"/>
                </a:lnTo>
                <a:lnTo>
                  <a:pt x="10840808" y="2265826"/>
                </a:lnTo>
                <a:lnTo>
                  <a:pt x="10884370" y="2274621"/>
                </a:lnTo>
                <a:lnTo>
                  <a:pt x="10927912" y="2265826"/>
                </a:lnTo>
                <a:lnTo>
                  <a:pt x="10963490" y="2241845"/>
                </a:lnTo>
                <a:lnTo>
                  <a:pt x="10987490" y="2206284"/>
                </a:lnTo>
                <a:lnTo>
                  <a:pt x="10996293" y="2162750"/>
                </a:lnTo>
                <a:lnTo>
                  <a:pt x="10987490" y="2119197"/>
                </a:lnTo>
                <a:lnTo>
                  <a:pt x="10963490" y="2083635"/>
                </a:lnTo>
                <a:lnTo>
                  <a:pt x="10927912" y="2059660"/>
                </a:lnTo>
                <a:lnTo>
                  <a:pt x="10884370" y="2050869"/>
                </a:lnTo>
                <a:close/>
              </a:path>
              <a:path w="16523335" h="9235440">
                <a:moveTo>
                  <a:pt x="10884370" y="4995774"/>
                </a:moveTo>
                <a:lnTo>
                  <a:pt x="10840808" y="5004565"/>
                </a:lnTo>
                <a:lnTo>
                  <a:pt x="10805246" y="5028541"/>
                </a:lnTo>
                <a:lnTo>
                  <a:pt x="10781276" y="5064107"/>
                </a:lnTo>
                <a:lnTo>
                  <a:pt x="10772488" y="5107666"/>
                </a:lnTo>
                <a:lnTo>
                  <a:pt x="10781276" y="5151204"/>
                </a:lnTo>
                <a:lnTo>
                  <a:pt x="10805246" y="5186764"/>
                </a:lnTo>
                <a:lnTo>
                  <a:pt x="10840808" y="5210743"/>
                </a:lnTo>
                <a:lnTo>
                  <a:pt x="10884370" y="5219537"/>
                </a:lnTo>
                <a:lnTo>
                  <a:pt x="10927912" y="5210743"/>
                </a:lnTo>
                <a:lnTo>
                  <a:pt x="10963490" y="5186764"/>
                </a:lnTo>
                <a:lnTo>
                  <a:pt x="10987490" y="5151204"/>
                </a:lnTo>
                <a:lnTo>
                  <a:pt x="10996293" y="5107666"/>
                </a:lnTo>
                <a:lnTo>
                  <a:pt x="10987490" y="5064107"/>
                </a:lnTo>
                <a:lnTo>
                  <a:pt x="10963490" y="5028541"/>
                </a:lnTo>
                <a:lnTo>
                  <a:pt x="10927912" y="5004565"/>
                </a:lnTo>
                <a:lnTo>
                  <a:pt x="10884370" y="4995774"/>
                </a:lnTo>
                <a:close/>
              </a:path>
              <a:path w="16523335" h="9235440">
                <a:moveTo>
                  <a:pt x="10884370" y="5263483"/>
                </a:moveTo>
                <a:lnTo>
                  <a:pt x="10840808" y="5272274"/>
                </a:lnTo>
                <a:lnTo>
                  <a:pt x="10805246" y="5296250"/>
                </a:lnTo>
                <a:lnTo>
                  <a:pt x="10781276" y="5331816"/>
                </a:lnTo>
                <a:lnTo>
                  <a:pt x="10772488" y="5375375"/>
                </a:lnTo>
                <a:lnTo>
                  <a:pt x="10781276" y="5418906"/>
                </a:lnTo>
                <a:lnTo>
                  <a:pt x="10805246" y="5454471"/>
                </a:lnTo>
                <a:lnTo>
                  <a:pt x="10840808" y="5478458"/>
                </a:lnTo>
                <a:lnTo>
                  <a:pt x="10884370" y="5487256"/>
                </a:lnTo>
                <a:lnTo>
                  <a:pt x="10927912" y="5478458"/>
                </a:lnTo>
                <a:lnTo>
                  <a:pt x="10963490" y="5454471"/>
                </a:lnTo>
                <a:lnTo>
                  <a:pt x="10987490" y="5418906"/>
                </a:lnTo>
                <a:lnTo>
                  <a:pt x="10996293" y="5375375"/>
                </a:lnTo>
                <a:lnTo>
                  <a:pt x="10987490" y="5331816"/>
                </a:lnTo>
                <a:lnTo>
                  <a:pt x="10963490" y="5296250"/>
                </a:lnTo>
                <a:lnTo>
                  <a:pt x="10927912" y="5272274"/>
                </a:lnTo>
                <a:lnTo>
                  <a:pt x="10884370" y="5263483"/>
                </a:lnTo>
                <a:close/>
              </a:path>
              <a:path w="16523335" h="9235440">
                <a:moveTo>
                  <a:pt x="10884370" y="6334382"/>
                </a:moveTo>
                <a:lnTo>
                  <a:pt x="10840808" y="6343178"/>
                </a:lnTo>
                <a:lnTo>
                  <a:pt x="10805246" y="6367165"/>
                </a:lnTo>
                <a:lnTo>
                  <a:pt x="10781276" y="6402742"/>
                </a:lnTo>
                <a:lnTo>
                  <a:pt x="10772488" y="6446306"/>
                </a:lnTo>
                <a:lnTo>
                  <a:pt x="10781276" y="6489813"/>
                </a:lnTo>
                <a:lnTo>
                  <a:pt x="10805246" y="6525358"/>
                </a:lnTo>
                <a:lnTo>
                  <a:pt x="10840808" y="6549331"/>
                </a:lnTo>
                <a:lnTo>
                  <a:pt x="10884370" y="6558124"/>
                </a:lnTo>
                <a:lnTo>
                  <a:pt x="10927912" y="6549331"/>
                </a:lnTo>
                <a:lnTo>
                  <a:pt x="10963490" y="6525358"/>
                </a:lnTo>
                <a:lnTo>
                  <a:pt x="10987490" y="6489813"/>
                </a:lnTo>
                <a:lnTo>
                  <a:pt x="10996293" y="6446306"/>
                </a:lnTo>
                <a:lnTo>
                  <a:pt x="10987490" y="6402742"/>
                </a:lnTo>
                <a:lnTo>
                  <a:pt x="10963490" y="6367165"/>
                </a:lnTo>
                <a:lnTo>
                  <a:pt x="10927912" y="6343178"/>
                </a:lnTo>
                <a:lnTo>
                  <a:pt x="10884370" y="6334382"/>
                </a:lnTo>
                <a:close/>
              </a:path>
              <a:path w="16523335" h="9235440">
                <a:moveTo>
                  <a:pt x="10884370" y="6602112"/>
                </a:moveTo>
                <a:lnTo>
                  <a:pt x="10840808" y="6610897"/>
                </a:lnTo>
                <a:lnTo>
                  <a:pt x="10805246" y="6634856"/>
                </a:lnTo>
                <a:lnTo>
                  <a:pt x="10781276" y="6670401"/>
                </a:lnTo>
                <a:lnTo>
                  <a:pt x="10772488" y="6713941"/>
                </a:lnTo>
                <a:lnTo>
                  <a:pt x="10781276" y="6757505"/>
                </a:lnTo>
                <a:lnTo>
                  <a:pt x="10805246" y="6793082"/>
                </a:lnTo>
                <a:lnTo>
                  <a:pt x="10840808" y="6817069"/>
                </a:lnTo>
                <a:lnTo>
                  <a:pt x="10884370" y="6825865"/>
                </a:lnTo>
                <a:lnTo>
                  <a:pt x="10927912" y="6817069"/>
                </a:lnTo>
                <a:lnTo>
                  <a:pt x="10963490" y="6793082"/>
                </a:lnTo>
                <a:lnTo>
                  <a:pt x="10987490" y="6757505"/>
                </a:lnTo>
                <a:lnTo>
                  <a:pt x="10996293" y="6713941"/>
                </a:lnTo>
                <a:lnTo>
                  <a:pt x="10987490" y="6670401"/>
                </a:lnTo>
                <a:lnTo>
                  <a:pt x="10963490" y="6634856"/>
                </a:lnTo>
                <a:lnTo>
                  <a:pt x="10927912" y="6610897"/>
                </a:lnTo>
                <a:lnTo>
                  <a:pt x="10884370" y="6602112"/>
                </a:lnTo>
                <a:close/>
              </a:path>
              <a:path w="16523335" h="9235440">
                <a:moveTo>
                  <a:pt x="10884370" y="4728033"/>
                </a:moveTo>
                <a:lnTo>
                  <a:pt x="10840808" y="4736825"/>
                </a:lnTo>
                <a:lnTo>
                  <a:pt x="10805246" y="4760802"/>
                </a:lnTo>
                <a:lnTo>
                  <a:pt x="10781276" y="4796371"/>
                </a:lnTo>
                <a:lnTo>
                  <a:pt x="10772488" y="4839936"/>
                </a:lnTo>
                <a:lnTo>
                  <a:pt x="10781276" y="4883473"/>
                </a:lnTo>
                <a:lnTo>
                  <a:pt x="10805246" y="4919041"/>
                </a:lnTo>
                <a:lnTo>
                  <a:pt x="10840808" y="4943029"/>
                </a:lnTo>
                <a:lnTo>
                  <a:pt x="10884370" y="4951828"/>
                </a:lnTo>
                <a:lnTo>
                  <a:pt x="10927912" y="4943029"/>
                </a:lnTo>
                <a:lnTo>
                  <a:pt x="10963490" y="4919041"/>
                </a:lnTo>
                <a:lnTo>
                  <a:pt x="10987490" y="4883473"/>
                </a:lnTo>
                <a:lnTo>
                  <a:pt x="10996293" y="4839936"/>
                </a:lnTo>
                <a:lnTo>
                  <a:pt x="10987490" y="4796371"/>
                </a:lnTo>
                <a:lnTo>
                  <a:pt x="10963490" y="4760802"/>
                </a:lnTo>
                <a:lnTo>
                  <a:pt x="10927912" y="4736825"/>
                </a:lnTo>
                <a:lnTo>
                  <a:pt x="10884370" y="4728033"/>
                </a:lnTo>
                <a:close/>
              </a:path>
              <a:path w="16523335" h="9235440">
                <a:moveTo>
                  <a:pt x="10884370" y="4460345"/>
                </a:moveTo>
                <a:lnTo>
                  <a:pt x="10840808" y="4469136"/>
                </a:lnTo>
                <a:lnTo>
                  <a:pt x="10805246" y="4493110"/>
                </a:lnTo>
                <a:lnTo>
                  <a:pt x="10781276" y="4528669"/>
                </a:lnTo>
                <a:lnTo>
                  <a:pt x="10772488" y="4572216"/>
                </a:lnTo>
                <a:lnTo>
                  <a:pt x="10781276" y="4615763"/>
                </a:lnTo>
                <a:lnTo>
                  <a:pt x="10805246" y="4651322"/>
                </a:lnTo>
                <a:lnTo>
                  <a:pt x="10840808" y="4675296"/>
                </a:lnTo>
                <a:lnTo>
                  <a:pt x="10884370" y="4684087"/>
                </a:lnTo>
                <a:lnTo>
                  <a:pt x="10927912" y="4675296"/>
                </a:lnTo>
                <a:lnTo>
                  <a:pt x="10963490" y="4651322"/>
                </a:lnTo>
                <a:lnTo>
                  <a:pt x="10987490" y="4615763"/>
                </a:lnTo>
                <a:lnTo>
                  <a:pt x="10996293" y="4572216"/>
                </a:lnTo>
                <a:lnTo>
                  <a:pt x="10987490" y="4528669"/>
                </a:lnTo>
                <a:lnTo>
                  <a:pt x="10963490" y="4493110"/>
                </a:lnTo>
                <a:lnTo>
                  <a:pt x="10927912" y="4469136"/>
                </a:lnTo>
                <a:lnTo>
                  <a:pt x="10884370" y="4460345"/>
                </a:lnTo>
                <a:close/>
              </a:path>
              <a:path w="16523335" h="9235440">
                <a:moveTo>
                  <a:pt x="10884370" y="6869780"/>
                </a:moveTo>
                <a:lnTo>
                  <a:pt x="10840808" y="6878579"/>
                </a:lnTo>
                <a:lnTo>
                  <a:pt x="10805246" y="6902573"/>
                </a:lnTo>
                <a:lnTo>
                  <a:pt x="10781276" y="6938157"/>
                </a:lnTo>
                <a:lnTo>
                  <a:pt x="10772488" y="6981724"/>
                </a:lnTo>
                <a:lnTo>
                  <a:pt x="10781276" y="7025264"/>
                </a:lnTo>
                <a:lnTo>
                  <a:pt x="10805246" y="7060809"/>
                </a:lnTo>
                <a:lnTo>
                  <a:pt x="10840808" y="7084769"/>
                </a:lnTo>
                <a:lnTo>
                  <a:pt x="10884370" y="7093553"/>
                </a:lnTo>
                <a:lnTo>
                  <a:pt x="10927912" y="7084769"/>
                </a:lnTo>
                <a:lnTo>
                  <a:pt x="10963490" y="7060809"/>
                </a:lnTo>
                <a:lnTo>
                  <a:pt x="10987490" y="7025264"/>
                </a:lnTo>
                <a:lnTo>
                  <a:pt x="10996293" y="6981724"/>
                </a:lnTo>
                <a:lnTo>
                  <a:pt x="10987490" y="6938157"/>
                </a:lnTo>
                <a:lnTo>
                  <a:pt x="10963490" y="6902573"/>
                </a:lnTo>
                <a:lnTo>
                  <a:pt x="10927912" y="6878579"/>
                </a:lnTo>
                <a:lnTo>
                  <a:pt x="10884370" y="6869780"/>
                </a:lnTo>
                <a:close/>
              </a:path>
              <a:path w="16523335" h="9235440">
                <a:moveTo>
                  <a:pt x="11153660" y="979980"/>
                </a:moveTo>
                <a:lnTo>
                  <a:pt x="11110106" y="988766"/>
                </a:lnTo>
                <a:lnTo>
                  <a:pt x="11074563" y="1012731"/>
                </a:lnTo>
                <a:lnTo>
                  <a:pt x="11050611" y="1048286"/>
                </a:lnTo>
                <a:lnTo>
                  <a:pt x="11041831" y="1091840"/>
                </a:lnTo>
                <a:lnTo>
                  <a:pt x="11050611" y="1135394"/>
                </a:lnTo>
                <a:lnTo>
                  <a:pt x="11074563" y="1170968"/>
                </a:lnTo>
                <a:lnTo>
                  <a:pt x="11110106" y="1194956"/>
                </a:lnTo>
                <a:lnTo>
                  <a:pt x="11153660" y="1203753"/>
                </a:lnTo>
                <a:lnTo>
                  <a:pt x="11197230" y="1194956"/>
                </a:lnTo>
                <a:lnTo>
                  <a:pt x="11232821" y="1170968"/>
                </a:lnTo>
                <a:lnTo>
                  <a:pt x="11256822" y="1135394"/>
                </a:lnTo>
                <a:lnTo>
                  <a:pt x="11265625" y="1091840"/>
                </a:lnTo>
                <a:lnTo>
                  <a:pt x="11256822" y="1048286"/>
                </a:lnTo>
                <a:lnTo>
                  <a:pt x="11232821" y="1012731"/>
                </a:lnTo>
                <a:lnTo>
                  <a:pt x="11197230" y="988766"/>
                </a:lnTo>
                <a:lnTo>
                  <a:pt x="11153660" y="979980"/>
                </a:lnTo>
                <a:close/>
              </a:path>
              <a:path w="16523335" h="9235440">
                <a:moveTo>
                  <a:pt x="11153660" y="1247668"/>
                </a:moveTo>
                <a:lnTo>
                  <a:pt x="11110106" y="1256467"/>
                </a:lnTo>
                <a:lnTo>
                  <a:pt x="11074563" y="1280459"/>
                </a:lnTo>
                <a:lnTo>
                  <a:pt x="11050611" y="1316036"/>
                </a:lnTo>
                <a:lnTo>
                  <a:pt x="11041831" y="1359591"/>
                </a:lnTo>
                <a:lnTo>
                  <a:pt x="11050611" y="1403138"/>
                </a:lnTo>
                <a:lnTo>
                  <a:pt x="11074563" y="1438686"/>
                </a:lnTo>
                <a:lnTo>
                  <a:pt x="11110106" y="1462646"/>
                </a:lnTo>
                <a:lnTo>
                  <a:pt x="11153660" y="1471431"/>
                </a:lnTo>
                <a:lnTo>
                  <a:pt x="11197230" y="1462646"/>
                </a:lnTo>
                <a:lnTo>
                  <a:pt x="11232821" y="1438686"/>
                </a:lnTo>
                <a:lnTo>
                  <a:pt x="11256822" y="1403138"/>
                </a:lnTo>
                <a:lnTo>
                  <a:pt x="11265625" y="1359591"/>
                </a:lnTo>
                <a:lnTo>
                  <a:pt x="11256822" y="1316036"/>
                </a:lnTo>
                <a:lnTo>
                  <a:pt x="11232821" y="1280459"/>
                </a:lnTo>
                <a:lnTo>
                  <a:pt x="11197230" y="1256467"/>
                </a:lnTo>
                <a:lnTo>
                  <a:pt x="11153660" y="1247668"/>
                </a:lnTo>
                <a:close/>
              </a:path>
              <a:path w="16523335" h="9235440">
                <a:moveTo>
                  <a:pt x="11153660" y="1515430"/>
                </a:moveTo>
                <a:lnTo>
                  <a:pt x="11110106" y="1524214"/>
                </a:lnTo>
                <a:lnTo>
                  <a:pt x="11074563" y="1548173"/>
                </a:lnTo>
                <a:lnTo>
                  <a:pt x="11050611" y="1583718"/>
                </a:lnTo>
                <a:lnTo>
                  <a:pt x="11041831" y="1627259"/>
                </a:lnTo>
                <a:lnTo>
                  <a:pt x="11050611" y="1670826"/>
                </a:lnTo>
                <a:lnTo>
                  <a:pt x="11074563" y="1706409"/>
                </a:lnTo>
                <a:lnTo>
                  <a:pt x="11110106" y="1730404"/>
                </a:lnTo>
                <a:lnTo>
                  <a:pt x="11153660" y="1739203"/>
                </a:lnTo>
                <a:lnTo>
                  <a:pt x="11197230" y="1730404"/>
                </a:lnTo>
                <a:lnTo>
                  <a:pt x="11232821" y="1706409"/>
                </a:lnTo>
                <a:lnTo>
                  <a:pt x="11256822" y="1670826"/>
                </a:lnTo>
                <a:lnTo>
                  <a:pt x="11265625" y="1627259"/>
                </a:lnTo>
                <a:lnTo>
                  <a:pt x="11256822" y="1583718"/>
                </a:lnTo>
                <a:lnTo>
                  <a:pt x="11232821" y="1548173"/>
                </a:lnTo>
                <a:lnTo>
                  <a:pt x="11197230" y="1524214"/>
                </a:lnTo>
                <a:lnTo>
                  <a:pt x="11153660" y="1515430"/>
                </a:lnTo>
                <a:close/>
              </a:path>
              <a:path w="16523335" h="9235440">
                <a:moveTo>
                  <a:pt x="11153660" y="1783149"/>
                </a:moveTo>
                <a:lnTo>
                  <a:pt x="11110106" y="1791938"/>
                </a:lnTo>
                <a:lnTo>
                  <a:pt x="11074563" y="1815910"/>
                </a:lnTo>
                <a:lnTo>
                  <a:pt x="11050611" y="1851469"/>
                </a:lnTo>
                <a:lnTo>
                  <a:pt x="11041831" y="1895020"/>
                </a:lnTo>
                <a:lnTo>
                  <a:pt x="11050611" y="1938576"/>
                </a:lnTo>
                <a:lnTo>
                  <a:pt x="11074563" y="1974146"/>
                </a:lnTo>
                <a:lnTo>
                  <a:pt x="11110106" y="1998128"/>
                </a:lnTo>
                <a:lnTo>
                  <a:pt x="11153660" y="2006922"/>
                </a:lnTo>
                <a:lnTo>
                  <a:pt x="11197230" y="1998128"/>
                </a:lnTo>
                <a:lnTo>
                  <a:pt x="11232821" y="1974146"/>
                </a:lnTo>
                <a:lnTo>
                  <a:pt x="11256822" y="1938576"/>
                </a:lnTo>
                <a:lnTo>
                  <a:pt x="11265625" y="1895020"/>
                </a:lnTo>
                <a:lnTo>
                  <a:pt x="11256822" y="1851469"/>
                </a:lnTo>
                <a:lnTo>
                  <a:pt x="11232821" y="1815910"/>
                </a:lnTo>
                <a:lnTo>
                  <a:pt x="11197230" y="1791938"/>
                </a:lnTo>
                <a:lnTo>
                  <a:pt x="11153660" y="1783149"/>
                </a:lnTo>
                <a:close/>
              </a:path>
              <a:path w="16523335" h="9235440">
                <a:moveTo>
                  <a:pt x="11153660" y="2586297"/>
                </a:moveTo>
                <a:lnTo>
                  <a:pt x="11110106" y="2595090"/>
                </a:lnTo>
                <a:lnTo>
                  <a:pt x="11074563" y="2619070"/>
                </a:lnTo>
                <a:lnTo>
                  <a:pt x="11050611" y="2654639"/>
                </a:lnTo>
                <a:lnTo>
                  <a:pt x="11041831" y="2698200"/>
                </a:lnTo>
                <a:lnTo>
                  <a:pt x="11050611" y="2741725"/>
                </a:lnTo>
                <a:lnTo>
                  <a:pt x="11074563" y="2777286"/>
                </a:lnTo>
                <a:lnTo>
                  <a:pt x="11110106" y="2801273"/>
                </a:lnTo>
                <a:lnTo>
                  <a:pt x="11153660" y="2810071"/>
                </a:lnTo>
                <a:lnTo>
                  <a:pt x="11197230" y="2801273"/>
                </a:lnTo>
                <a:lnTo>
                  <a:pt x="11232821" y="2777286"/>
                </a:lnTo>
                <a:lnTo>
                  <a:pt x="11256822" y="2741725"/>
                </a:lnTo>
                <a:lnTo>
                  <a:pt x="11265625" y="2698200"/>
                </a:lnTo>
                <a:lnTo>
                  <a:pt x="11256822" y="2654639"/>
                </a:lnTo>
                <a:lnTo>
                  <a:pt x="11232821" y="2619070"/>
                </a:lnTo>
                <a:lnTo>
                  <a:pt x="11197230" y="2595090"/>
                </a:lnTo>
                <a:lnTo>
                  <a:pt x="11153660" y="2586297"/>
                </a:lnTo>
                <a:close/>
              </a:path>
              <a:path w="16523335" h="9235440">
                <a:moveTo>
                  <a:pt x="11153660" y="3389446"/>
                </a:moveTo>
                <a:lnTo>
                  <a:pt x="11110106" y="3398240"/>
                </a:lnTo>
                <a:lnTo>
                  <a:pt x="11074563" y="3422222"/>
                </a:lnTo>
                <a:lnTo>
                  <a:pt x="11050611" y="3457792"/>
                </a:lnTo>
                <a:lnTo>
                  <a:pt x="11041831" y="3501348"/>
                </a:lnTo>
                <a:lnTo>
                  <a:pt x="11050611" y="3544899"/>
                </a:lnTo>
                <a:lnTo>
                  <a:pt x="11074563" y="3580458"/>
                </a:lnTo>
                <a:lnTo>
                  <a:pt x="11110106" y="3604430"/>
                </a:lnTo>
                <a:lnTo>
                  <a:pt x="11153660" y="3613219"/>
                </a:lnTo>
                <a:lnTo>
                  <a:pt x="11197230" y="3604430"/>
                </a:lnTo>
                <a:lnTo>
                  <a:pt x="11232821" y="3580458"/>
                </a:lnTo>
                <a:lnTo>
                  <a:pt x="11256822" y="3544899"/>
                </a:lnTo>
                <a:lnTo>
                  <a:pt x="11265625" y="3501348"/>
                </a:lnTo>
                <a:lnTo>
                  <a:pt x="11256822" y="3457792"/>
                </a:lnTo>
                <a:lnTo>
                  <a:pt x="11232821" y="3422222"/>
                </a:lnTo>
                <a:lnTo>
                  <a:pt x="11197230" y="3398240"/>
                </a:lnTo>
                <a:lnTo>
                  <a:pt x="11153660" y="3389446"/>
                </a:lnTo>
                <a:close/>
              </a:path>
              <a:path w="16523335" h="9235440">
                <a:moveTo>
                  <a:pt x="11153660" y="3657176"/>
                </a:moveTo>
                <a:lnTo>
                  <a:pt x="11110106" y="3665968"/>
                </a:lnTo>
                <a:lnTo>
                  <a:pt x="11074563" y="3689947"/>
                </a:lnTo>
                <a:lnTo>
                  <a:pt x="11050611" y="3725513"/>
                </a:lnTo>
                <a:lnTo>
                  <a:pt x="11041831" y="3769068"/>
                </a:lnTo>
                <a:lnTo>
                  <a:pt x="11050611" y="3812619"/>
                </a:lnTo>
                <a:lnTo>
                  <a:pt x="11074563" y="3848178"/>
                </a:lnTo>
                <a:lnTo>
                  <a:pt x="11110106" y="3872149"/>
                </a:lnTo>
                <a:lnTo>
                  <a:pt x="11153660" y="3880939"/>
                </a:lnTo>
                <a:lnTo>
                  <a:pt x="11197230" y="3872149"/>
                </a:lnTo>
                <a:lnTo>
                  <a:pt x="11232821" y="3848178"/>
                </a:lnTo>
                <a:lnTo>
                  <a:pt x="11256822" y="3812619"/>
                </a:lnTo>
                <a:lnTo>
                  <a:pt x="11265625" y="3769068"/>
                </a:lnTo>
                <a:lnTo>
                  <a:pt x="11256822" y="3725513"/>
                </a:lnTo>
                <a:lnTo>
                  <a:pt x="11232821" y="3689947"/>
                </a:lnTo>
                <a:lnTo>
                  <a:pt x="11197230" y="3665968"/>
                </a:lnTo>
                <a:lnTo>
                  <a:pt x="11153660" y="3657176"/>
                </a:lnTo>
                <a:close/>
              </a:path>
              <a:path w="16523335" h="9235440">
                <a:moveTo>
                  <a:pt x="11153660" y="3924895"/>
                </a:moveTo>
                <a:lnTo>
                  <a:pt x="11110106" y="3933689"/>
                </a:lnTo>
                <a:lnTo>
                  <a:pt x="11074563" y="3957668"/>
                </a:lnTo>
                <a:lnTo>
                  <a:pt x="11050611" y="3993228"/>
                </a:lnTo>
                <a:lnTo>
                  <a:pt x="11041831" y="4036766"/>
                </a:lnTo>
                <a:lnTo>
                  <a:pt x="11050611" y="4080327"/>
                </a:lnTo>
                <a:lnTo>
                  <a:pt x="11074563" y="4115896"/>
                </a:lnTo>
                <a:lnTo>
                  <a:pt x="11110106" y="4139876"/>
                </a:lnTo>
                <a:lnTo>
                  <a:pt x="11153660" y="4148669"/>
                </a:lnTo>
                <a:lnTo>
                  <a:pt x="11197230" y="4139876"/>
                </a:lnTo>
                <a:lnTo>
                  <a:pt x="11232821" y="4115896"/>
                </a:lnTo>
                <a:lnTo>
                  <a:pt x="11256822" y="4080327"/>
                </a:lnTo>
                <a:lnTo>
                  <a:pt x="11265625" y="4036766"/>
                </a:lnTo>
                <a:lnTo>
                  <a:pt x="11256822" y="3993228"/>
                </a:lnTo>
                <a:lnTo>
                  <a:pt x="11232821" y="3957668"/>
                </a:lnTo>
                <a:lnTo>
                  <a:pt x="11197230" y="3933689"/>
                </a:lnTo>
                <a:lnTo>
                  <a:pt x="11153660" y="3924895"/>
                </a:lnTo>
                <a:close/>
              </a:path>
              <a:path w="16523335" h="9235440">
                <a:moveTo>
                  <a:pt x="11153660" y="4192615"/>
                </a:moveTo>
                <a:lnTo>
                  <a:pt x="11110106" y="4201406"/>
                </a:lnTo>
                <a:lnTo>
                  <a:pt x="11074563" y="4225380"/>
                </a:lnTo>
                <a:lnTo>
                  <a:pt x="11050611" y="4260939"/>
                </a:lnTo>
                <a:lnTo>
                  <a:pt x="11041831" y="4304486"/>
                </a:lnTo>
                <a:lnTo>
                  <a:pt x="11050611" y="4348026"/>
                </a:lnTo>
                <a:lnTo>
                  <a:pt x="11074563" y="4383601"/>
                </a:lnTo>
                <a:lnTo>
                  <a:pt x="11110106" y="4407597"/>
                </a:lnTo>
                <a:lnTo>
                  <a:pt x="11153660" y="4416399"/>
                </a:lnTo>
                <a:lnTo>
                  <a:pt x="11197230" y="4407597"/>
                </a:lnTo>
                <a:lnTo>
                  <a:pt x="11232821" y="4383601"/>
                </a:lnTo>
                <a:lnTo>
                  <a:pt x="11256822" y="4348026"/>
                </a:lnTo>
                <a:lnTo>
                  <a:pt x="11265625" y="4304486"/>
                </a:lnTo>
                <a:lnTo>
                  <a:pt x="11256822" y="4260939"/>
                </a:lnTo>
                <a:lnTo>
                  <a:pt x="11232821" y="4225380"/>
                </a:lnTo>
                <a:lnTo>
                  <a:pt x="11197230" y="4201406"/>
                </a:lnTo>
                <a:lnTo>
                  <a:pt x="11153660" y="4192615"/>
                </a:lnTo>
                <a:close/>
              </a:path>
              <a:path w="16523335" h="9235440">
                <a:moveTo>
                  <a:pt x="11153660" y="2318578"/>
                </a:moveTo>
                <a:lnTo>
                  <a:pt x="11110106" y="2327370"/>
                </a:lnTo>
                <a:lnTo>
                  <a:pt x="11074563" y="2351349"/>
                </a:lnTo>
                <a:lnTo>
                  <a:pt x="11050611" y="2386915"/>
                </a:lnTo>
                <a:lnTo>
                  <a:pt x="11041831" y="2430470"/>
                </a:lnTo>
                <a:lnTo>
                  <a:pt x="11050611" y="2474021"/>
                </a:lnTo>
                <a:lnTo>
                  <a:pt x="11074563" y="2509580"/>
                </a:lnTo>
                <a:lnTo>
                  <a:pt x="11110106" y="2533551"/>
                </a:lnTo>
                <a:lnTo>
                  <a:pt x="11153660" y="2542341"/>
                </a:lnTo>
                <a:lnTo>
                  <a:pt x="11197230" y="2533551"/>
                </a:lnTo>
                <a:lnTo>
                  <a:pt x="11232821" y="2509580"/>
                </a:lnTo>
                <a:lnTo>
                  <a:pt x="11256822" y="2474021"/>
                </a:lnTo>
                <a:lnTo>
                  <a:pt x="11265625" y="2430470"/>
                </a:lnTo>
                <a:lnTo>
                  <a:pt x="11256822" y="2386915"/>
                </a:lnTo>
                <a:lnTo>
                  <a:pt x="11232821" y="2351349"/>
                </a:lnTo>
                <a:lnTo>
                  <a:pt x="11197230" y="2327370"/>
                </a:lnTo>
                <a:lnTo>
                  <a:pt x="11153660" y="2318578"/>
                </a:lnTo>
                <a:close/>
              </a:path>
              <a:path w="16523335" h="9235440">
                <a:moveTo>
                  <a:pt x="11153660" y="2050869"/>
                </a:moveTo>
                <a:lnTo>
                  <a:pt x="11110106" y="2059660"/>
                </a:lnTo>
                <a:lnTo>
                  <a:pt x="11074563" y="2083635"/>
                </a:lnTo>
                <a:lnTo>
                  <a:pt x="11050611" y="2119197"/>
                </a:lnTo>
                <a:lnTo>
                  <a:pt x="11041831" y="2162750"/>
                </a:lnTo>
                <a:lnTo>
                  <a:pt x="11050611" y="2206284"/>
                </a:lnTo>
                <a:lnTo>
                  <a:pt x="11074563" y="2241845"/>
                </a:lnTo>
                <a:lnTo>
                  <a:pt x="11110106" y="2265826"/>
                </a:lnTo>
                <a:lnTo>
                  <a:pt x="11153660" y="2274621"/>
                </a:lnTo>
                <a:lnTo>
                  <a:pt x="11197230" y="2265826"/>
                </a:lnTo>
                <a:lnTo>
                  <a:pt x="11232821" y="2241845"/>
                </a:lnTo>
                <a:lnTo>
                  <a:pt x="11256822" y="2206284"/>
                </a:lnTo>
                <a:lnTo>
                  <a:pt x="11265625" y="2162750"/>
                </a:lnTo>
                <a:lnTo>
                  <a:pt x="11256822" y="2119197"/>
                </a:lnTo>
                <a:lnTo>
                  <a:pt x="11232821" y="2083635"/>
                </a:lnTo>
                <a:lnTo>
                  <a:pt x="11197230" y="2059660"/>
                </a:lnTo>
                <a:lnTo>
                  <a:pt x="11153660" y="2050869"/>
                </a:lnTo>
                <a:close/>
              </a:path>
              <a:path w="16523335" h="9235440">
                <a:moveTo>
                  <a:pt x="11153660" y="4995774"/>
                </a:moveTo>
                <a:lnTo>
                  <a:pt x="11110106" y="5004565"/>
                </a:lnTo>
                <a:lnTo>
                  <a:pt x="11074563" y="5028541"/>
                </a:lnTo>
                <a:lnTo>
                  <a:pt x="11050611" y="5064107"/>
                </a:lnTo>
                <a:lnTo>
                  <a:pt x="11041831" y="5107666"/>
                </a:lnTo>
                <a:lnTo>
                  <a:pt x="11050611" y="5151204"/>
                </a:lnTo>
                <a:lnTo>
                  <a:pt x="11074563" y="5186764"/>
                </a:lnTo>
                <a:lnTo>
                  <a:pt x="11110106" y="5210743"/>
                </a:lnTo>
                <a:lnTo>
                  <a:pt x="11153660" y="5219537"/>
                </a:lnTo>
                <a:lnTo>
                  <a:pt x="11197230" y="5210743"/>
                </a:lnTo>
                <a:lnTo>
                  <a:pt x="11232821" y="5186764"/>
                </a:lnTo>
                <a:lnTo>
                  <a:pt x="11256822" y="5151204"/>
                </a:lnTo>
                <a:lnTo>
                  <a:pt x="11265625" y="5107666"/>
                </a:lnTo>
                <a:lnTo>
                  <a:pt x="11256822" y="5064107"/>
                </a:lnTo>
                <a:lnTo>
                  <a:pt x="11232821" y="5028541"/>
                </a:lnTo>
                <a:lnTo>
                  <a:pt x="11197230" y="5004565"/>
                </a:lnTo>
                <a:lnTo>
                  <a:pt x="11153660" y="4995774"/>
                </a:lnTo>
                <a:close/>
              </a:path>
              <a:path w="16523335" h="9235440">
                <a:moveTo>
                  <a:pt x="11153660" y="4460345"/>
                </a:moveTo>
                <a:lnTo>
                  <a:pt x="11110106" y="4469136"/>
                </a:lnTo>
                <a:lnTo>
                  <a:pt x="11074563" y="4493110"/>
                </a:lnTo>
                <a:lnTo>
                  <a:pt x="11050611" y="4528669"/>
                </a:lnTo>
                <a:lnTo>
                  <a:pt x="11041831" y="4572216"/>
                </a:lnTo>
                <a:lnTo>
                  <a:pt x="11050611" y="4615763"/>
                </a:lnTo>
                <a:lnTo>
                  <a:pt x="11074563" y="4651322"/>
                </a:lnTo>
                <a:lnTo>
                  <a:pt x="11110106" y="4675296"/>
                </a:lnTo>
                <a:lnTo>
                  <a:pt x="11153660" y="4684087"/>
                </a:lnTo>
                <a:lnTo>
                  <a:pt x="11197230" y="4675296"/>
                </a:lnTo>
                <a:lnTo>
                  <a:pt x="11232821" y="4651322"/>
                </a:lnTo>
                <a:lnTo>
                  <a:pt x="11256822" y="4615763"/>
                </a:lnTo>
                <a:lnTo>
                  <a:pt x="11265625" y="4572216"/>
                </a:lnTo>
                <a:lnTo>
                  <a:pt x="11256822" y="4528669"/>
                </a:lnTo>
                <a:lnTo>
                  <a:pt x="11232821" y="4493110"/>
                </a:lnTo>
                <a:lnTo>
                  <a:pt x="11197230" y="4469136"/>
                </a:lnTo>
                <a:lnTo>
                  <a:pt x="11153660" y="4460345"/>
                </a:lnTo>
                <a:close/>
              </a:path>
              <a:path w="16523335" h="9235440">
                <a:moveTo>
                  <a:pt x="11422992" y="176790"/>
                </a:moveTo>
                <a:lnTo>
                  <a:pt x="11379444" y="185586"/>
                </a:lnTo>
                <a:lnTo>
                  <a:pt x="11343904" y="209571"/>
                </a:lnTo>
                <a:lnTo>
                  <a:pt x="11319953" y="245145"/>
                </a:lnTo>
                <a:lnTo>
                  <a:pt x="11311173" y="288702"/>
                </a:lnTo>
                <a:lnTo>
                  <a:pt x="11319953" y="332221"/>
                </a:lnTo>
                <a:lnTo>
                  <a:pt x="11343904" y="367780"/>
                </a:lnTo>
                <a:lnTo>
                  <a:pt x="11379444" y="391765"/>
                </a:lnTo>
                <a:lnTo>
                  <a:pt x="11422992" y="400563"/>
                </a:lnTo>
                <a:lnTo>
                  <a:pt x="11466556" y="391765"/>
                </a:lnTo>
                <a:lnTo>
                  <a:pt x="11502132" y="367780"/>
                </a:lnTo>
                <a:lnTo>
                  <a:pt x="11526119" y="332221"/>
                </a:lnTo>
                <a:lnTo>
                  <a:pt x="11534915" y="288702"/>
                </a:lnTo>
                <a:lnTo>
                  <a:pt x="11526119" y="245145"/>
                </a:lnTo>
                <a:lnTo>
                  <a:pt x="11502132" y="209571"/>
                </a:lnTo>
                <a:lnTo>
                  <a:pt x="11466556" y="185586"/>
                </a:lnTo>
                <a:lnTo>
                  <a:pt x="11422992" y="176790"/>
                </a:lnTo>
                <a:close/>
              </a:path>
              <a:path w="16523335" h="9235440">
                <a:moveTo>
                  <a:pt x="11422992" y="444551"/>
                </a:moveTo>
                <a:lnTo>
                  <a:pt x="11379444" y="453336"/>
                </a:lnTo>
                <a:lnTo>
                  <a:pt x="11343904" y="477296"/>
                </a:lnTo>
                <a:lnTo>
                  <a:pt x="11319953" y="512844"/>
                </a:lnTo>
                <a:lnTo>
                  <a:pt x="11311173" y="556391"/>
                </a:lnTo>
                <a:lnTo>
                  <a:pt x="11319953" y="599952"/>
                </a:lnTo>
                <a:lnTo>
                  <a:pt x="11343904" y="635532"/>
                </a:lnTo>
                <a:lnTo>
                  <a:pt x="11379444" y="659525"/>
                </a:lnTo>
                <a:lnTo>
                  <a:pt x="11422992" y="668324"/>
                </a:lnTo>
                <a:lnTo>
                  <a:pt x="11466556" y="659525"/>
                </a:lnTo>
                <a:lnTo>
                  <a:pt x="11502132" y="635532"/>
                </a:lnTo>
                <a:lnTo>
                  <a:pt x="11526119" y="599952"/>
                </a:lnTo>
                <a:lnTo>
                  <a:pt x="11534915" y="556391"/>
                </a:lnTo>
                <a:lnTo>
                  <a:pt x="11526119" y="512844"/>
                </a:lnTo>
                <a:lnTo>
                  <a:pt x="11502132" y="477296"/>
                </a:lnTo>
                <a:lnTo>
                  <a:pt x="11466556" y="453336"/>
                </a:lnTo>
                <a:lnTo>
                  <a:pt x="11422992" y="444551"/>
                </a:lnTo>
                <a:close/>
              </a:path>
              <a:path w="16523335" h="9235440">
                <a:moveTo>
                  <a:pt x="11422992" y="979980"/>
                </a:moveTo>
                <a:lnTo>
                  <a:pt x="11379444" y="988766"/>
                </a:lnTo>
                <a:lnTo>
                  <a:pt x="11343904" y="1012731"/>
                </a:lnTo>
                <a:lnTo>
                  <a:pt x="11319953" y="1048286"/>
                </a:lnTo>
                <a:lnTo>
                  <a:pt x="11311173" y="1091840"/>
                </a:lnTo>
                <a:lnTo>
                  <a:pt x="11319953" y="1135394"/>
                </a:lnTo>
                <a:lnTo>
                  <a:pt x="11343904" y="1170968"/>
                </a:lnTo>
                <a:lnTo>
                  <a:pt x="11379444" y="1194956"/>
                </a:lnTo>
                <a:lnTo>
                  <a:pt x="11422992" y="1203753"/>
                </a:lnTo>
                <a:lnTo>
                  <a:pt x="11466556" y="1194956"/>
                </a:lnTo>
                <a:lnTo>
                  <a:pt x="11502132" y="1170968"/>
                </a:lnTo>
                <a:lnTo>
                  <a:pt x="11526119" y="1135394"/>
                </a:lnTo>
                <a:lnTo>
                  <a:pt x="11534915" y="1091840"/>
                </a:lnTo>
                <a:lnTo>
                  <a:pt x="11526119" y="1048286"/>
                </a:lnTo>
                <a:lnTo>
                  <a:pt x="11502132" y="1012731"/>
                </a:lnTo>
                <a:lnTo>
                  <a:pt x="11466556" y="988766"/>
                </a:lnTo>
                <a:lnTo>
                  <a:pt x="11422992" y="979980"/>
                </a:lnTo>
                <a:close/>
              </a:path>
              <a:path w="16523335" h="9235440">
                <a:moveTo>
                  <a:pt x="11422992" y="1247668"/>
                </a:moveTo>
                <a:lnTo>
                  <a:pt x="11379444" y="1256467"/>
                </a:lnTo>
                <a:lnTo>
                  <a:pt x="11343904" y="1280459"/>
                </a:lnTo>
                <a:lnTo>
                  <a:pt x="11319953" y="1316036"/>
                </a:lnTo>
                <a:lnTo>
                  <a:pt x="11311173" y="1359591"/>
                </a:lnTo>
                <a:lnTo>
                  <a:pt x="11319953" y="1403138"/>
                </a:lnTo>
                <a:lnTo>
                  <a:pt x="11343904" y="1438686"/>
                </a:lnTo>
                <a:lnTo>
                  <a:pt x="11379444" y="1462646"/>
                </a:lnTo>
                <a:lnTo>
                  <a:pt x="11422992" y="1471431"/>
                </a:lnTo>
                <a:lnTo>
                  <a:pt x="11466556" y="1462646"/>
                </a:lnTo>
                <a:lnTo>
                  <a:pt x="11502132" y="1438686"/>
                </a:lnTo>
                <a:lnTo>
                  <a:pt x="11526119" y="1403138"/>
                </a:lnTo>
                <a:lnTo>
                  <a:pt x="11534915" y="1359591"/>
                </a:lnTo>
                <a:lnTo>
                  <a:pt x="11526119" y="1316036"/>
                </a:lnTo>
                <a:lnTo>
                  <a:pt x="11502132" y="1280459"/>
                </a:lnTo>
                <a:lnTo>
                  <a:pt x="11466556" y="1256467"/>
                </a:lnTo>
                <a:lnTo>
                  <a:pt x="11422992" y="1247668"/>
                </a:lnTo>
                <a:close/>
              </a:path>
              <a:path w="16523335" h="9235440">
                <a:moveTo>
                  <a:pt x="11422992" y="1515430"/>
                </a:moveTo>
                <a:lnTo>
                  <a:pt x="11379444" y="1524214"/>
                </a:lnTo>
                <a:lnTo>
                  <a:pt x="11343904" y="1548173"/>
                </a:lnTo>
                <a:lnTo>
                  <a:pt x="11319953" y="1583718"/>
                </a:lnTo>
                <a:lnTo>
                  <a:pt x="11311173" y="1627259"/>
                </a:lnTo>
                <a:lnTo>
                  <a:pt x="11319953" y="1670826"/>
                </a:lnTo>
                <a:lnTo>
                  <a:pt x="11343904" y="1706409"/>
                </a:lnTo>
                <a:lnTo>
                  <a:pt x="11379444" y="1730404"/>
                </a:lnTo>
                <a:lnTo>
                  <a:pt x="11422992" y="1739203"/>
                </a:lnTo>
                <a:lnTo>
                  <a:pt x="11466556" y="1730404"/>
                </a:lnTo>
                <a:lnTo>
                  <a:pt x="11502132" y="1706409"/>
                </a:lnTo>
                <a:lnTo>
                  <a:pt x="11526119" y="1670826"/>
                </a:lnTo>
                <a:lnTo>
                  <a:pt x="11534915" y="1627259"/>
                </a:lnTo>
                <a:lnTo>
                  <a:pt x="11526119" y="1583718"/>
                </a:lnTo>
                <a:lnTo>
                  <a:pt x="11502132" y="1548173"/>
                </a:lnTo>
                <a:lnTo>
                  <a:pt x="11466556" y="1524214"/>
                </a:lnTo>
                <a:lnTo>
                  <a:pt x="11422992" y="1515430"/>
                </a:lnTo>
                <a:close/>
              </a:path>
              <a:path w="16523335" h="9235440">
                <a:moveTo>
                  <a:pt x="11422992" y="1783149"/>
                </a:moveTo>
                <a:lnTo>
                  <a:pt x="11379444" y="1791938"/>
                </a:lnTo>
                <a:lnTo>
                  <a:pt x="11343904" y="1815910"/>
                </a:lnTo>
                <a:lnTo>
                  <a:pt x="11319953" y="1851469"/>
                </a:lnTo>
                <a:lnTo>
                  <a:pt x="11311173" y="1895020"/>
                </a:lnTo>
                <a:lnTo>
                  <a:pt x="11319953" y="1938576"/>
                </a:lnTo>
                <a:lnTo>
                  <a:pt x="11343904" y="1974146"/>
                </a:lnTo>
                <a:lnTo>
                  <a:pt x="11379444" y="1998128"/>
                </a:lnTo>
                <a:lnTo>
                  <a:pt x="11422992" y="2006922"/>
                </a:lnTo>
                <a:lnTo>
                  <a:pt x="11466556" y="1998128"/>
                </a:lnTo>
                <a:lnTo>
                  <a:pt x="11502132" y="1974146"/>
                </a:lnTo>
                <a:lnTo>
                  <a:pt x="11526119" y="1938576"/>
                </a:lnTo>
                <a:lnTo>
                  <a:pt x="11534915" y="1895020"/>
                </a:lnTo>
                <a:lnTo>
                  <a:pt x="11526119" y="1851469"/>
                </a:lnTo>
                <a:lnTo>
                  <a:pt x="11502132" y="1815910"/>
                </a:lnTo>
                <a:lnTo>
                  <a:pt x="11466556" y="1791938"/>
                </a:lnTo>
                <a:lnTo>
                  <a:pt x="11422992" y="1783149"/>
                </a:lnTo>
                <a:close/>
              </a:path>
              <a:path w="16523335" h="9235440">
                <a:moveTo>
                  <a:pt x="11422992" y="2586297"/>
                </a:moveTo>
                <a:lnTo>
                  <a:pt x="11379444" y="2595090"/>
                </a:lnTo>
                <a:lnTo>
                  <a:pt x="11343904" y="2619070"/>
                </a:lnTo>
                <a:lnTo>
                  <a:pt x="11319953" y="2654639"/>
                </a:lnTo>
                <a:lnTo>
                  <a:pt x="11311173" y="2698200"/>
                </a:lnTo>
                <a:lnTo>
                  <a:pt x="11319953" y="2741725"/>
                </a:lnTo>
                <a:lnTo>
                  <a:pt x="11343904" y="2777286"/>
                </a:lnTo>
                <a:lnTo>
                  <a:pt x="11379444" y="2801273"/>
                </a:lnTo>
                <a:lnTo>
                  <a:pt x="11422992" y="2810071"/>
                </a:lnTo>
                <a:lnTo>
                  <a:pt x="11466556" y="2801273"/>
                </a:lnTo>
                <a:lnTo>
                  <a:pt x="11502132" y="2777286"/>
                </a:lnTo>
                <a:lnTo>
                  <a:pt x="11526119" y="2741725"/>
                </a:lnTo>
                <a:lnTo>
                  <a:pt x="11534915" y="2698200"/>
                </a:lnTo>
                <a:lnTo>
                  <a:pt x="11526119" y="2654639"/>
                </a:lnTo>
                <a:lnTo>
                  <a:pt x="11502132" y="2619070"/>
                </a:lnTo>
                <a:lnTo>
                  <a:pt x="11466556" y="2595090"/>
                </a:lnTo>
                <a:lnTo>
                  <a:pt x="11422992" y="2586297"/>
                </a:lnTo>
                <a:close/>
              </a:path>
              <a:path w="16523335" h="9235440">
                <a:moveTo>
                  <a:pt x="11422992" y="2854028"/>
                </a:moveTo>
                <a:lnTo>
                  <a:pt x="11379444" y="2862817"/>
                </a:lnTo>
                <a:lnTo>
                  <a:pt x="11343904" y="2886788"/>
                </a:lnTo>
                <a:lnTo>
                  <a:pt x="11319953" y="2922347"/>
                </a:lnTo>
                <a:lnTo>
                  <a:pt x="11311173" y="2965898"/>
                </a:lnTo>
                <a:lnTo>
                  <a:pt x="11319953" y="3009453"/>
                </a:lnTo>
                <a:lnTo>
                  <a:pt x="11343904" y="3045019"/>
                </a:lnTo>
                <a:lnTo>
                  <a:pt x="11379444" y="3068998"/>
                </a:lnTo>
                <a:lnTo>
                  <a:pt x="11422992" y="3077790"/>
                </a:lnTo>
                <a:lnTo>
                  <a:pt x="11466556" y="3068998"/>
                </a:lnTo>
                <a:lnTo>
                  <a:pt x="11502132" y="3045019"/>
                </a:lnTo>
                <a:lnTo>
                  <a:pt x="11526119" y="3009453"/>
                </a:lnTo>
                <a:lnTo>
                  <a:pt x="11534915" y="2965898"/>
                </a:lnTo>
                <a:lnTo>
                  <a:pt x="11526119" y="2922347"/>
                </a:lnTo>
                <a:lnTo>
                  <a:pt x="11502132" y="2886788"/>
                </a:lnTo>
                <a:lnTo>
                  <a:pt x="11466556" y="2862817"/>
                </a:lnTo>
                <a:lnTo>
                  <a:pt x="11422992" y="2854028"/>
                </a:lnTo>
                <a:close/>
              </a:path>
              <a:path w="16523335" h="9235440">
                <a:moveTo>
                  <a:pt x="11422992" y="3121737"/>
                </a:moveTo>
                <a:lnTo>
                  <a:pt x="11379444" y="3130528"/>
                </a:lnTo>
                <a:lnTo>
                  <a:pt x="11343904" y="3154503"/>
                </a:lnTo>
                <a:lnTo>
                  <a:pt x="11319953" y="3190065"/>
                </a:lnTo>
                <a:lnTo>
                  <a:pt x="11311173" y="3233618"/>
                </a:lnTo>
                <a:lnTo>
                  <a:pt x="11319953" y="3277161"/>
                </a:lnTo>
                <a:lnTo>
                  <a:pt x="11343904" y="3312732"/>
                </a:lnTo>
                <a:lnTo>
                  <a:pt x="11379444" y="3336722"/>
                </a:lnTo>
                <a:lnTo>
                  <a:pt x="11422992" y="3345520"/>
                </a:lnTo>
                <a:lnTo>
                  <a:pt x="11466556" y="3336722"/>
                </a:lnTo>
                <a:lnTo>
                  <a:pt x="11502132" y="3312732"/>
                </a:lnTo>
                <a:lnTo>
                  <a:pt x="11526119" y="3277161"/>
                </a:lnTo>
                <a:lnTo>
                  <a:pt x="11534915" y="3233618"/>
                </a:lnTo>
                <a:lnTo>
                  <a:pt x="11526119" y="3190065"/>
                </a:lnTo>
                <a:lnTo>
                  <a:pt x="11502132" y="3154503"/>
                </a:lnTo>
                <a:lnTo>
                  <a:pt x="11466556" y="3130528"/>
                </a:lnTo>
                <a:lnTo>
                  <a:pt x="11422992" y="3121737"/>
                </a:lnTo>
                <a:close/>
              </a:path>
              <a:path w="16523335" h="9235440">
                <a:moveTo>
                  <a:pt x="11422992" y="3389446"/>
                </a:moveTo>
                <a:lnTo>
                  <a:pt x="11379444" y="3398240"/>
                </a:lnTo>
                <a:lnTo>
                  <a:pt x="11343904" y="3422222"/>
                </a:lnTo>
                <a:lnTo>
                  <a:pt x="11319953" y="3457792"/>
                </a:lnTo>
                <a:lnTo>
                  <a:pt x="11311173" y="3501348"/>
                </a:lnTo>
                <a:lnTo>
                  <a:pt x="11319953" y="3544899"/>
                </a:lnTo>
                <a:lnTo>
                  <a:pt x="11343904" y="3580458"/>
                </a:lnTo>
                <a:lnTo>
                  <a:pt x="11379444" y="3604430"/>
                </a:lnTo>
                <a:lnTo>
                  <a:pt x="11422992" y="3613219"/>
                </a:lnTo>
                <a:lnTo>
                  <a:pt x="11466556" y="3604430"/>
                </a:lnTo>
                <a:lnTo>
                  <a:pt x="11502132" y="3580458"/>
                </a:lnTo>
                <a:lnTo>
                  <a:pt x="11526119" y="3544899"/>
                </a:lnTo>
                <a:lnTo>
                  <a:pt x="11534915" y="3501348"/>
                </a:lnTo>
                <a:lnTo>
                  <a:pt x="11526119" y="3457792"/>
                </a:lnTo>
                <a:lnTo>
                  <a:pt x="11502132" y="3422222"/>
                </a:lnTo>
                <a:lnTo>
                  <a:pt x="11466556" y="3398240"/>
                </a:lnTo>
                <a:lnTo>
                  <a:pt x="11422992" y="3389446"/>
                </a:lnTo>
                <a:close/>
              </a:path>
              <a:path w="16523335" h="9235440">
                <a:moveTo>
                  <a:pt x="11422992" y="3657176"/>
                </a:moveTo>
                <a:lnTo>
                  <a:pt x="11379444" y="3665968"/>
                </a:lnTo>
                <a:lnTo>
                  <a:pt x="11343904" y="3689947"/>
                </a:lnTo>
                <a:lnTo>
                  <a:pt x="11319953" y="3725513"/>
                </a:lnTo>
                <a:lnTo>
                  <a:pt x="11311173" y="3769068"/>
                </a:lnTo>
                <a:lnTo>
                  <a:pt x="11319953" y="3812619"/>
                </a:lnTo>
                <a:lnTo>
                  <a:pt x="11343904" y="3848178"/>
                </a:lnTo>
                <a:lnTo>
                  <a:pt x="11379444" y="3872149"/>
                </a:lnTo>
                <a:lnTo>
                  <a:pt x="11422992" y="3880939"/>
                </a:lnTo>
                <a:lnTo>
                  <a:pt x="11466556" y="3872149"/>
                </a:lnTo>
                <a:lnTo>
                  <a:pt x="11502132" y="3848178"/>
                </a:lnTo>
                <a:lnTo>
                  <a:pt x="11526119" y="3812619"/>
                </a:lnTo>
                <a:lnTo>
                  <a:pt x="11534915" y="3769068"/>
                </a:lnTo>
                <a:lnTo>
                  <a:pt x="11526119" y="3725513"/>
                </a:lnTo>
                <a:lnTo>
                  <a:pt x="11502132" y="3689947"/>
                </a:lnTo>
                <a:lnTo>
                  <a:pt x="11466556" y="3665968"/>
                </a:lnTo>
                <a:lnTo>
                  <a:pt x="11422992" y="3657176"/>
                </a:lnTo>
                <a:close/>
              </a:path>
              <a:path w="16523335" h="9235440">
                <a:moveTo>
                  <a:pt x="11422992" y="3924895"/>
                </a:moveTo>
                <a:lnTo>
                  <a:pt x="11379444" y="3933689"/>
                </a:lnTo>
                <a:lnTo>
                  <a:pt x="11343904" y="3957668"/>
                </a:lnTo>
                <a:lnTo>
                  <a:pt x="11319953" y="3993228"/>
                </a:lnTo>
                <a:lnTo>
                  <a:pt x="11311173" y="4036766"/>
                </a:lnTo>
                <a:lnTo>
                  <a:pt x="11319953" y="4080327"/>
                </a:lnTo>
                <a:lnTo>
                  <a:pt x="11343904" y="4115896"/>
                </a:lnTo>
                <a:lnTo>
                  <a:pt x="11379444" y="4139876"/>
                </a:lnTo>
                <a:lnTo>
                  <a:pt x="11422992" y="4148669"/>
                </a:lnTo>
                <a:lnTo>
                  <a:pt x="11466556" y="4139876"/>
                </a:lnTo>
                <a:lnTo>
                  <a:pt x="11502132" y="4115896"/>
                </a:lnTo>
                <a:lnTo>
                  <a:pt x="11526119" y="4080327"/>
                </a:lnTo>
                <a:lnTo>
                  <a:pt x="11534915" y="4036766"/>
                </a:lnTo>
                <a:lnTo>
                  <a:pt x="11526119" y="3993228"/>
                </a:lnTo>
                <a:lnTo>
                  <a:pt x="11502132" y="3957668"/>
                </a:lnTo>
                <a:lnTo>
                  <a:pt x="11466556" y="3933689"/>
                </a:lnTo>
                <a:lnTo>
                  <a:pt x="11422992" y="3924895"/>
                </a:lnTo>
                <a:close/>
              </a:path>
              <a:path w="16523335" h="9235440">
                <a:moveTo>
                  <a:pt x="11422992" y="4192615"/>
                </a:moveTo>
                <a:lnTo>
                  <a:pt x="11379444" y="4201406"/>
                </a:lnTo>
                <a:lnTo>
                  <a:pt x="11343904" y="4225380"/>
                </a:lnTo>
                <a:lnTo>
                  <a:pt x="11319953" y="4260939"/>
                </a:lnTo>
                <a:lnTo>
                  <a:pt x="11311173" y="4304486"/>
                </a:lnTo>
                <a:lnTo>
                  <a:pt x="11319953" y="4348026"/>
                </a:lnTo>
                <a:lnTo>
                  <a:pt x="11343904" y="4383601"/>
                </a:lnTo>
                <a:lnTo>
                  <a:pt x="11379444" y="4407597"/>
                </a:lnTo>
                <a:lnTo>
                  <a:pt x="11422992" y="4416399"/>
                </a:lnTo>
                <a:lnTo>
                  <a:pt x="11466556" y="4407597"/>
                </a:lnTo>
                <a:lnTo>
                  <a:pt x="11502132" y="4383601"/>
                </a:lnTo>
                <a:lnTo>
                  <a:pt x="11526119" y="4348026"/>
                </a:lnTo>
                <a:lnTo>
                  <a:pt x="11534915" y="4304486"/>
                </a:lnTo>
                <a:lnTo>
                  <a:pt x="11526119" y="4260939"/>
                </a:lnTo>
                <a:lnTo>
                  <a:pt x="11502132" y="4225380"/>
                </a:lnTo>
                <a:lnTo>
                  <a:pt x="11466556" y="4201406"/>
                </a:lnTo>
                <a:lnTo>
                  <a:pt x="11422992" y="4192615"/>
                </a:lnTo>
                <a:close/>
              </a:path>
              <a:path w="16523335" h="9235440">
                <a:moveTo>
                  <a:pt x="11422992" y="2318578"/>
                </a:moveTo>
                <a:lnTo>
                  <a:pt x="11379444" y="2327370"/>
                </a:lnTo>
                <a:lnTo>
                  <a:pt x="11343904" y="2351349"/>
                </a:lnTo>
                <a:lnTo>
                  <a:pt x="11319953" y="2386915"/>
                </a:lnTo>
                <a:lnTo>
                  <a:pt x="11311173" y="2430470"/>
                </a:lnTo>
                <a:lnTo>
                  <a:pt x="11319953" y="2474021"/>
                </a:lnTo>
                <a:lnTo>
                  <a:pt x="11343904" y="2509580"/>
                </a:lnTo>
                <a:lnTo>
                  <a:pt x="11379444" y="2533551"/>
                </a:lnTo>
                <a:lnTo>
                  <a:pt x="11422992" y="2542341"/>
                </a:lnTo>
                <a:lnTo>
                  <a:pt x="11466556" y="2533551"/>
                </a:lnTo>
                <a:lnTo>
                  <a:pt x="11502132" y="2509580"/>
                </a:lnTo>
                <a:lnTo>
                  <a:pt x="11526119" y="2474021"/>
                </a:lnTo>
                <a:lnTo>
                  <a:pt x="11534915" y="2430470"/>
                </a:lnTo>
                <a:lnTo>
                  <a:pt x="11526119" y="2386915"/>
                </a:lnTo>
                <a:lnTo>
                  <a:pt x="11502132" y="2351349"/>
                </a:lnTo>
                <a:lnTo>
                  <a:pt x="11466556" y="2327370"/>
                </a:lnTo>
                <a:lnTo>
                  <a:pt x="11422992" y="2318578"/>
                </a:lnTo>
                <a:close/>
              </a:path>
              <a:path w="16523335" h="9235440">
                <a:moveTo>
                  <a:pt x="11422992" y="2050869"/>
                </a:moveTo>
                <a:lnTo>
                  <a:pt x="11379444" y="2059660"/>
                </a:lnTo>
                <a:lnTo>
                  <a:pt x="11343904" y="2083635"/>
                </a:lnTo>
                <a:lnTo>
                  <a:pt x="11319953" y="2119197"/>
                </a:lnTo>
                <a:lnTo>
                  <a:pt x="11311173" y="2162750"/>
                </a:lnTo>
                <a:lnTo>
                  <a:pt x="11319953" y="2206284"/>
                </a:lnTo>
                <a:lnTo>
                  <a:pt x="11343904" y="2241845"/>
                </a:lnTo>
                <a:lnTo>
                  <a:pt x="11379444" y="2265826"/>
                </a:lnTo>
                <a:lnTo>
                  <a:pt x="11422992" y="2274621"/>
                </a:lnTo>
                <a:lnTo>
                  <a:pt x="11466556" y="2265826"/>
                </a:lnTo>
                <a:lnTo>
                  <a:pt x="11502132" y="2241845"/>
                </a:lnTo>
                <a:lnTo>
                  <a:pt x="11526119" y="2206284"/>
                </a:lnTo>
                <a:lnTo>
                  <a:pt x="11534915" y="2162750"/>
                </a:lnTo>
                <a:lnTo>
                  <a:pt x="11526119" y="2119197"/>
                </a:lnTo>
                <a:lnTo>
                  <a:pt x="11502132" y="2083635"/>
                </a:lnTo>
                <a:lnTo>
                  <a:pt x="11466556" y="2059660"/>
                </a:lnTo>
                <a:lnTo>
                  <a:pt x="11422992" y="2050869"/>
                </a:lnTo>
                <a:close/>
              </a:path>
              <a:path w="16523335" h="9235440">
                <a:moveTo>
                  <a:pt x="11422992" y="4460345"/>
                </a:moveTo>
                <a:lnTo>
                  <a:pt x="11379444" y="4469136"/>
                </a:lnTo>
                <a:lnTo>
                  <a:pt x="11343904" y="4493110"/>
                </a:lnTo>
                <a:lnTo>
                  <a:pt x="11319953" y="4528669"/>
                </a:lnTo>
                <a:lnTo>
                  <a:pt x="11311173" y="4572216"/>
                </a:lnTo>
                <a:lnTo>
                  <a:pt x="11319953" y="4615763"/>
                </a:lnTo>
                <a:lnTo>
                  <a:pt x="11343904" y="4651322"/>
                </a:lnTo>
                <a:lnTo>
                  <a:pt x="11379444" y="4675296"/>
                </a:lnTo>
                <a:lnTo>
                  <a:pt x="11422992" y="4684087"/>
                </a:lnTo>
                <a:lnTo>
                  <a:pt x="11466556" y="4675296"/>
                </a:lnTo>
                <a:lnTo>
                  <a:pt x="11502132" y="4651322"/>
                </a:lnTo>
                <a:lnTo>
                  <a:pt x="11526119" y="4615763"/>
                </a:lnTo>
                <a:lnTo>
                  <a:pt x="11534915" y="4572216"/>
                </a:lnTo>
                <a:lnTo>
                  <a:pt x="11526119" y="4528669"/>
                </a:lnTo>
                <a:lnTo>
                  <a:pt x="11502132" y="4493110"/>
                </a:lnTo>
                <a:lnTo>
                  <a:pt x="11466556" y="4469136"/>
                </a:lnTo>
                <a:lnTo>
                  <a:pt x="11422992" y="4460345"/>
                </a:lnTo>
                <a:close/>
              </a:path>
              <a:path w="16523335" h="9235440">
                <a:moveTo>
                  <a:pt x="11692282" y="176790"/>
                </a:moveTo>
                <a:lnTo>
                  <a:pt x="11648757" y="185586"/>
                </a:lnTo>
                <a:lnTo>
                  <a:pt x="11613214" y="209571"/>
                </a:lnTo>
                <a:lnTo>
                  <a:pt x="11589251" y="245145"/>
                </a:lnTo>
                <a:lnTo>
                  <a:pt x="11580464" y="288702"/>
                </a:lnTo>
                <a:lnTo>
                  <a:pt x="11589251" y="332221"/>
                </a:lnTo>
                <a:lnTo>
                  <a:pt x="11613214" y="367780"/>
                </a:lnTo>
                <a:lnTo>
                  <a:pt x="11648757" y="391765"/>
                </a:lnTo>
                <a:lnTo>
                  <a:pt x="11692282" y="400563"/>
                </a:lnTo>
                <a:lnTo>
                  <a:pt x="11735854" y="391765"/>
                </a:lnTo>
                <a:lnTo>
                  <a:pt x="11771449" y="367780"/>
                </a:lnTo>
                <a:lnTo>
                  <a:pt x="11795454" y="332221"/>
                </a:lnTo>
                <a:lnTo>
                  <a:pt x="11804258" y="288702"/>
                </a:lnTo>
                <a:lnTo>
                  <a:pt x="11795454" y="245145"/>
                </a:lnTo>
                <a:lnTo>
                  <a:pt x="11771449" y="209571"/>
                </a:lnTo>
                <a:lnTo>
                  <a:pt x="11735854" y="185586"/>
                </a:lnTo>
                <a:lnTo>
                  <a:pt x="11692282" y="176790"/>
                </a:lnTo>
                <a:close/>
              </a:path>
              <a:path w="16523335" h="9235440">
                <a:moveTo>
                  <a:pt x="11692282" y="712218"/>
                </a:moveTo>
                <a:lnTo>
                  <a:pt x="11648757" y="721018"/>
                </a:lnTo>
                <a:lnTo>
                  <a:pt x="11613214" y="745011"/>
                </a:lnTo>
                <a:lnTo>
                  <a:pt x="11589251" y="780591"/>
                </a:lnTo>
                <a:lnTo>
                  <a:pt x="11580464" y="824152"/>
                </a:lnTo>
                <a:lnTo>
                  <a:pt x="11589251" y="867681"/>
                </a:lnTo>
                <a:lnTo>
                  <a:pt x="11613214" y="903231"/>
                </a:lnTo>
                <a:lnTo>
                  <a:pt x="11648757" y="927201"/>
                </a:lnTo>
                <a:lnTo>
                  <a:pt x="11692282" y="935992"/>
                </a:lnTo>
                <a:lnTo>
                  <a:pt x="11735854" y="927201"/>
                </a:lnTo>
                <a:lnTo>
                  <a:pt x="11771449" y="903231"/>
                </a:lnTo>
                <a:lnTo>
                  <a:pt x="11795454" y="867681"/>
                </a:lnTo>
                <a:lnTo>
                  <a:pt x="11804258" y="824152"/>
                </a:lnTo>
                <a:lnTo>
                  <a:pt x="11795454" y="780591"/>
                </a:lnTo>
                <a:lnTo>
                  <a:pt x="11771449" y="745011"/>
                </a:lnTo>
                <a:lnTo>
                  <a:pt x="11735854" y="721018"/>
                </a:lnTo>
                <a:lnTo>
                  <a:pt x="11692282" y="712218"/>
                </a:lnTo>
                <a:close/>
              </a:path>
              <a:path w="16523335" h="9235440">
                <a:moveTo>
                  <a:pt x="11692282" y="979980"/>
                </a:moveTo>
                <a:lnTo>
                  <a:pt x="11648757" y="988766"/>
                </a:lnTo>
                <a:lnTo>
                  <a:pt x="11613214" y="1012731"/>
                </a:lnTo>
                <a:lnTo>
                  <a:pt x="11589251" y="1048286"/>
                </a:lnTo>
                <a:lnTo>
                  <a:pt x="11580464" y="1091840"/>
                </a:lnTo>
                <a:lnTo>
                  <a:pt x="11589251" y="1135394"/>
                </a:lnTo>
                <a:lnTo>
                  <a:pt x="11613214" y="1170968"/>
                </a:lnTo>
                <a:lnTo>
                  <a:pt x="11648757" y="1194956"/>
                </a:lnTo>
                <a:lnTo>
                  <a:pt x="11692282" y="1203753"/>
                </a:lnTo>
                <a:lnTo>
                  <a:pt x="11735854" y="1194956"/>
                </a:lnTo>
                <a:lnTo>
                  <a:pt x="11771449" y="1170968"/>
                </a:lnTo>
                <a:lnTo>
                  <a:pt x="11795454" y="1135394"/>
                </a:lnTo>
                <a:lnTo>
                  <a:pt x="11804258" y="1091840"/>
                </a:lnTo>
                <a:lnTo>
                  <a:pt x="11795454" y="1048286"/>
                </a:lnTo>
                <a:lnTo>
                  <a:pt x="11771449" y="1012731"/>
                </a:lnTo>
                <a:lnTo>
                  <a:pt x="11735854" y="988766"/>
                </a:lnTo>
                <a:lnTo>
                  <a:pt x="11692282" y="979980"/>
                </a:lnTo>
                <a:close/>
              </a:path>
              <a:path w="16523335" h="9235440">
                <a:moveTo>
                  <a:pt x="11692282" y="1247668"/>
                </a:moveTo>
                <a:lnTo>
                  <a:pt x="11648757" y="1256467"/>
                </a:lnTo>
                <a:lnTo>
                  <a:pt x="11613214" y="1280459"/>
                </a:lnTo>
                <a:lnTo>
                  <a:pt x="11589251" y="1316036"/>
                </a:lnTo>
                <a:lnTo>
                  <a:pt x="11580464" y="1359591"/>
                </a:lnTo>
                <a:lnTo>
                  <a:pt x="11589251" y="1403138"/>
                </a:lnTo>
                <a:lnTo>
                  <a:pt x="11613214" y="1438686"/>
                </a:lnTo>
                <a:lnTo>
                  <a:pt x="11648757" y="1462646"/>
                </a:lnTo>
                <a:lnTo>
                  <a:pt x="11692282" y="1471431"/>
                </a:lnTo>
                <a:lnTo>
                  <a:pt x="11735854" y="1462646"/>
                </a:lnTo>
                <a:lnTo>
                  <a:pt x="11771449" y="1438686"/>
                </a:lnTo>
                <a:lnTo>
                  <a:pt x="11795454" y="1403138"/>
                </a:lnTo>
                <a:lnTo>
                  <a:pt x="11804258" y="1359591"/>
                </a:lnTo>
                <a:lnTo>
                  <a:pt x="11795454" y="1316036"/>
                </a:lnTo>
                <a:lnTo>
                  <a:pt x="11771449" y="1280459"/>
                </a:lnTo>
                <a:lnTo>
                  <a:pt x="11735854" y="1256467"/>
                </a:lnTo>
                <a:lnTo>
                  <a:pt x="11692282" y="1247668"/>
                </a:lnTo>
                <a:close/>
              </a:path>
              <a:path w="16523335" h="9235440">
                <a:moveTo>
                  <a:pt x="11692282" y="1515430"/>
                </a:moveTo>
                <a:lnTo>
                  <a:pt x="11648757" y="1524214"/>
                </a:lnTo>
                <a:lnTo>
                  <a:pt x="11613214" y="1548173"/>
                </a:lnTo>
                <a:lnTo>
                  <a:pt x="11589251" y="1583718"/>
                </a:lnTo>
                <a:lnTo>
                  <a:pt x="11580464" y="1627259"/>
                </a:lnTo>
                <a:lnTo>
                  <a:pt x="11589251" y="1670826"/>
                </a:lnTo>
                <a:lnTo>
                  <a:pt x="11613214" y="1706409"/>
                </a:lnTo>
                <a:lnTo>
                  <a:pt x="11648757" y="1730404"/>
                </a:lnTo>
                <a:lnTo>
                  <a:pt x="11692282" y="1739203"/>
                </a:lnTo>
                <a:lnTo>
                  <a:pt x="11735854" y="1730404"/>
                </a:lnTo>
                <a:lnTo>
                  <a:pt x="11771449" y="1706409"/>
                </a:lnTo>
                <a:lnTo>
                  <a:pt x="11795454" y="1670826"/>
                </a:lnTo>
                <a:lnTo>
                  <a:pt x="11804258" y="1627259"/>
                </a:lnTo>
                <a:lnTo>
                  <a:pt x="11795454" y="1583718"/>
                </a:lnTo>
                <a:lnTo>
                  <a:pt x="11771449" y="1548173"/>
                </a:lnTo>
                <a:lnTo>
                  <a:pt x="11735854" y="1524214"/>
                </a:lnTo>
                <a:lnTo>
                  <a:pt x="11692282" y="1515430"/>
                </a:lnTo>
                <a:close/>
              </a:path>
              <a:path w="16523335" h="9235440">
                <a:moveTo>
                  <a:pt x="11692282" y="1783149"/>
                </a:moveTo>
                <a:lnTo>
                  <a:pt x="11648757" y="1791938"/>
                </a:lnTo>
                <a:lnTo>
                  <a:pt x="11613214" y="1815910"/>
                </a:lnTo>
                <a:lnTo>
                  <a:pt x="11589251" y="1851469"/>
                </a:lnTo>
                <a:lnTo>
                  <a:pt x="11580464" y="1895020"/>
                </a:lnTo>
                <a:lnTo>
                  <a:pt x="11589251" y="1938576"/>
                </a:lnTo>
                <a:lnTo>
                  <a:pt x="11613214" y="1974146"/>
                </a:lnTo>
                <a:lnTo>
                  <a:pt x="11648757" y="1998128"/>
                </a:lnTo>
                <a:lnTo>
                  <a:pt x="11692282" y="2006922"/>
                </a:lnTo>
                <a:lnTo>
                  <a:pt x="11735854" y="1998128"/>
                </a:lnTo>
                <a:lnTo>
                  <a:pt x="11771449" y="1974146"/>
                </a:lnTo>
                <a:lnTo>
                  <a:pt x="11795454" y="1938576"/>
                </a:lnTo>
                <a:lnTo>
                  <a:pt x="11804258" y="1895020"/>
                </a:lnTo>
                <a:lnTo>
                  <a:pt x="11795454" y="1851469"/>
                </a:lnTo>
                <a:lnTo>
                  <a:pt x="11771449" y="1815910"/>
                </a:lnTo>
                <a:lnTo>
                  <a:pt x="11735854" y="1791938"/>
                </a:lnTo>
                <a:lnTo>
                  <a:pt x="11692282" y="1783149"/>
                </a:lnTo>
                <a:close/>
              </a:path>
              <a:path w="16523335" h="9235440">
                <a:moveTo>
                  <a:pt x="11692282" y="2586297"/>
                </a:moveTo>
                <a:lnTo>
                  <a:pt x="11648757" y="2595090"/>
                </a:lnTo>
                <a:lnTo>
                  <a:pt x="11613214" y="2619070"/>
                </a:lnTo>
                <a:lnTo>
                  <a:pt x="11589251" y="2654639"/>
                </a:lnTo>
                <a:lnTo>
                  <a:pt x="11580464" y="2698200"/>
                </a:lnTo>
                <a:lnTo>
                  <a:pt x="11589251" y="2741725"/>
                </a:lnTo>
                <a:lnTo>
                  <a:pt x="11613214" y="2777286"/>
                </a:lnTo>
                <a:lnTo>
                  <a:pt x="11648757" y="2801273"/>
                </a:lnTo>
                <a:lnTo>
                  <a:pt x="11692282" y="2810071"/>
                </a:lnTo>
                <a:lnTo>
                  <a:pt x="11735854" y="2801273"/>
                </a:lnTo>
                <a:lnTo>
                  <a:pt x="11771449" y="2777286"/>
                </a:lnTo>
                <a:lnTo>
                  <a:pt x="11795454" y="2741725"/>
                </a:lnTo>
                <a:lnTo>
                  <a:pt x="11804258" y="2698200"/>
                </a:lnTo>
                <a:lnTo>
                  <a:pt x="11795454" y="2654639"/>
                </a:lnTo>
                <a:lnTo>
                  <a:pt x="11771449" y="2619070"/>
                </a:lnTo>
                <a:lnTo>
                  <a:pt x="11735854" y="2595090"/>
                </a:lnTo>
                <a:lnTo>
                  <a:pt x="11692282" y="2586297"/>
                </a:lnTo>
                <a:close/>
              </a:path>
              <a:path w="16523335" h="9235440">
                <a:moveTo>
                  <a:pt x="11692282" y="2854028"/>
                </a:moveTo>
                <a:lnTo>
                  <a:pt x="11648757" y="2862817"/>
                </a:lnTo>
                <a:lnTo>
                  <a:pt x="11613214" y="2886788"/>
                </a:lnTo>
                <a:lnTo>
                  <a:pt x="11589251" y="2922347"/>
                </a:lnTo>
                <a:lnTo>
                  <a:pt x="11580464" y="2965898"/>
                </a:lnTo>
                <a:lnTo>
                  <a:pt x="11589251" y="3009453"/>
                </a:lnTo>
                <a:lnTo>
                  <a:pt x="11613214" y="3045019"/>
                </a:lnTo>
                <a:lnTo>
                  <a:pt x="11648757" y="3068998"/>
                </a:lnTo>
                <a:lnTo>
                  <a:pt x="11692282" y="3077790"/>
                </a:lnTo>
                <a:lnTo>
                  <a:pt x="11735854" y="3068998"/>
                </a:lnTo>
                <a:lnTo>
                  <a:pt x="11771449" y="3045019"/>
                </a:lnTo>
                <a:lnTo>
                  <a:pt x="11795454" y="3009453"/>
                </a:lnTo>
                <a:lnTo>
                  <a:pt x="11804258" y="2965898"/>
                </a:lnTo>
                <a:lnTo>
                  <a:pt x="11795454" y="2922347"/>
                </a:lnTo>
                <a:lnTo>
                  <a:pt x="11771449" y="2886788"/>
                </a:lnTo>
                <a:lnTo>
                  <a:pt x="11735854" y="2862817"/>
                </a:lnTo>
                <a:lnTo>
                  <a:pt x="11692282" y="2854028"/>
                </a:lnTo>
                <a:close/>
              </a:path>
              <a:path w="16523335" h="9235440">
                <a:moveTo>
                  <a:pt x="11692282" y="3121737"/>
                </a:moveTo>
                <a:lnTo>
                  <a:pt x="11648757" y="3130528"/>
                </a:lnTo>
                <a:lnTo>
                  <a:pt x="11613214" y="3154503"/>
                </a:lnTo>
                <a:lnTo>
                  <a:pt x="11589251" y="3190065"/>
                </a:lnTo>
                <a:lnTo>
                  <a:pt x="11580464" y="3233618"/>
                </a:lnTo>
                <a:lnTo>
                  <a:pt x="11589251" y="3277161"/>
                </a:lnTo>
                <a:lnTo>
                  <a:pt x="11613214" y="3312732"/>
                </a:lnTo>
                <a:lnTo>
                  <a:pt x="11648757" y="3336722"/>
                </a:lnTo>
                <a:lnTo>
                  <a:pt x="11692282" y="3345520"/>
                </a:lnTo>
                <a:lnTo>
                  <a:pt x="11735854" y="3336722"/>
                </a:lnTo>
                <a:lnTo>
                  <a:pt x="11771449" y="3312732"/>
                </a:lnTo>
                <a:lnTo>
                  <a:pt x="11795454" y="3277161"/>
                </a:lnTo>
                <a:lnTo>
                  <a:pt x="11804258" y="3233618"/>
                </a:lnTo>
                <a:lnTo>
                  <a:pt x="11795454" y="3190065"/>
                </a:lnTo>
                <a:lnTo>
                  <a:pt x="11771449" y="3154503"/>
                </a:lnTo>
                <a:lnTo>
                  <a:pt x="11735854" y="3130528"/>
                </a:lnTo>
                <a:lnTo>
                  <a:pt x="11692282" y="3121737"/>
                </a:lnTo>
                <a:close/>
              </a:path>
              <a:path w="16523335" h="9235440">
                <a:moveTo>
                  <a:pt x="11692282" y="3389446"/>
                </a:moveTo>
                <a:lnTo>
                  <a:pt x="11648757" y="3398240"/>
                </a:lnTo>
                <a:lnTo>
                  <a:pt x="11613214" y="3422222"/>
                </a:lnTo>
                <a:lnTo>
                  <a:pt x="11589251" y="3457792"/>
                </a:lnTo>
                <a:lnTo>
                  <a:pt x="11580464" y="3501348"/>
                </a:lnTo>
                <a:lnTo>
                  <a:pt x="11589251" y="3544899"/>
                </a:lnTo>
                <a:lnTo>
                  <a:pt x="11613214" y="3580458"/>
                </a:lnTo>
                <a:lnTo>
                  <a:pt x="11648757" y="3604430"/>
                </a:lnTo>
                <a:lnTo>
                  <a:pt x="11692282" y="3613219"/>
                </a:lnTo>
                <a:lnTo>
                  <a:pt x="11735854" y="3604430"/>
                </a:lnTo>
                <a:lnTo>
                  <a:pt x="11771449" y="3580458"/>
                </a:lnTo>
                <a:lnTo>
                  <a:pt x="11795454" y="3544899"/>
                </a:lnTo>
                <a:lnTo>
                  <a:pt x="11804258" y="3501348"/>
                </a:lnTo>
                <a:lnTo>
                  <a:pt x="11795454" y="3457792"/>
                </a:lnTo>
                <a:lnTo>
                  <a:pt x="11771449" y="3422222"/>
                </a:lnTo>
                <a:lnTo>
                  <a:pt x="11735854" y="3398240"/>
                </a:lnTo>
                <a:lnTo>
                  <a:pt x="11692282" y="3389446"/>
                </a:lnTo>
                <a:close/>
              </a:path>
              <a:path w="16523335" h="9235440">
                <a:moveTo>
                  <a:pt x="11692282" y="3657176"/>
                </a:moveTo>
                <a:lnTo>
                  <a:pt x="11648757" y="3665968"/>
                </a:lnTo>
                <a:lnTo>
                  <a:pt x="11613214" y="3689947"/>
                </a:lnTo>
                <a:lnTo>
                  <a:pt x="11589251" y="3725513"/>
                </a:lnTo>
                <a:lnTo>
                  <a:pt x="11580464" y="3769068"/>
                </a:lnTo>
                <a:lnTo>
                  <a:pt x="11589251" y="3812619"/>
                </a:lnTo>
                <a:lnTo>
                  <a:pt x="11613214" y="3848178"/>
                </a:lnTo>
                <a:lnTo>
                  <a:pt x="11648757" y="3872149"/>
                </a:lnTo>
                <a:lnTo>
                  <a:pt x="11692282" y="3880939"/>
                </a:lnTo>
                <a:lnTo>
                  <a:pt x="11735854" y="3872149"/>
                </a:lnTo>
                <a:lnTo>
                  <a:pt x="11771449" y="3848178"/>
                </a:lnTo>
                <a:lnTo>
                  <a:pt x="11795454" y="3812619"/>
                </a:lnTo>
                <a:lnTo>
                  <a:pt x="11804258" y="3769068"/>
                </a:lnTo>
                <a:lnTo>
                  <a:pt x="11795454" y="3725513"/>
                </a:lnTo>
                <a:lnTo>
                  <a:pt x="11771449" y="3689947"/>
                </a:lnTo>
                <a:lnTo>
                  <a:pt x="11735854" y="3665968"/>
                </a:lnTo>
                <a:lnTo>
                  <a:pt x="11692282" y="3657176"/>
                </a:lnTo>
                <a:close/>
              </a:path>
              <a:path w="16523335" h="9235440">
                <a:moveTo>
                  <a:pt x="11692282" y="3924895"/>
                </a:moveTo>
                <a:lnTo>
                  <a:pt x="11648757" y="3933689"/>
                </a:lnTo>
                <a:lnTo>
                  <a:pt x="11613214" y="3957668"/>
                </a:lnTo>
                <a:lnTo>
                  <a:pt x="11589251" y="3993228"/>
                </a:lnTo>
                <a:lnTo>
                  <a:pt x="11580464" y="4036766"/>
                </a:lnTo>
                <a:lnTo>
                  <a:pt x="11589251" y="4080327"/>
                </a:lnTo>
                <a:lnTo>
                  <a:pt x="11613214" y="4115896"/>
                </a:lnTo>
                <a:lnTo>
                  <a:pt x="11648757" y="4139876"/>
                </a:lnTo>
                <a:lnTo>
                  <a:pt x="11692282" y="4148669"/>
                </a:lnTo>
                <a:lnTo>
                  <a:pt x="11735854" y="4139876"/>
                </a:lnTo>
                <a:lnTo>
                  <a:pt x="11771449" y="4115896"/>
                </a:lnTo>
                <a:lnTo>
                  <a:pt x="11795454" y="4080327"/>
                </a:lnTo>
                <a:lnTo>
                  <a:pt x="11804258" y="4036766"/>
                </a:lnTo>
                <a:lnTo>
                  <a:pt x="11795454" y="3993228"/>
                </a:lnTo>
                <a:lnTo>
                  <a:pt x="11771449" y="3957668"/>
                </a:lnTo>
                <a:lnTo>
                  <a:pt x="11735854" y="3933689"/>
                </a:lnTo>
                <a:lnTo>
                  <a:pt x="11692282" y="3924895"/>
                </a:lnTo>
                <a:close/>
              </a:path>
              <a:path w="16523335" h="9235440">
                <a:moveTo>
                  <a:pt x="11692282" y="2318578"/>
                </a:moveTo>
                <a:lnTo>
                  <a:pt x="11648757" y="2327370"/>
                </a:lnTo>
                <a:lnTo>
                  <a:pt x="11613214" y="2351349"/>
                </a:lnTo>
                <a:lnTo>
                  <a:pt x="11589251" y="2386915"/>
                </a:lnTo>
                <a:lnTo>
                  <a:pt x="11580464" y="2430470"/>
                </a:lnTo>
                <a:lnTo>
                  <a:pt x="11589251" y="2474021"/>
                </a:lnTo>
                <a:lnTo>
                  <a:pt x="11613214" y="2509580"/>
                </a:lnTo>
                <a:lnTo>
                  <a:pt x="11648757" y="2533551"/>
                </a:lnTo>
                <a:lnTo>
                  <a:pt x="11692282" y="2542341"/>
                </a:lnTo>
                <a:lnTo>
                  <a:pt x="11735854" y="2533551"/>
                </a:lnTo>
                <a:lnTo>
                  <a:pt x="11771449" y="2509580"/>
                </a:lnTo>
                <a:lnTo>
                  <a:pt x="11795454" y="2474021"/>
                </a:lnTo>
                <a:lnTo>
                  <a:pt x="11804258" y="2430470"/>
                </a:lnTo>
                <a:lnTo>
                  <a:pt x="11795454" y="2386915"/>
                </a:lnTo>
                <a:lnTo>
                  <a:pt x="11771449" y="2351349"/>
                </a:lnTo>
                <a:lnTo>
                  <a:pt x="11735854" y="2327370"/>
                </a:lnTo>
                <a:lnTo>
                  <a:pt x="11692282" y="2318578"/>
                </a:lnTo>
                <a:close/>
              </a:path>
              <a:path w="16523335" h="9235440">
                <a:moveTo>
                  <a:pt x="11692282" y="2050869"/>
                </a:moveTo>
                <a:lnTo>
                  <a:pt x="11648757" y="2059660"/>
                </a:lnTo>
                <a:lnTo>
                  <a:pt x="11613214" y="2083635"/>
                </a:lnTo>
                <a:lnTo>
                  <a:pt x="11589251" y="2119197"/>
                </a:lnTo>
                <a:lnTo>
                  <a:pt x="11580464" y="2162750"/>
                </a:lnTo>
                <a:lnTo>
                  <a:pt x="11589251" y="2206284"/>
                </a:lnTo>
                <a:lnTo>
                  <a:pt x="11613214" y="2241845"/>
                </a:lnTo>
                <a:lnTo>
                  <a:pt x="11648757" y="2265826"/>
                </a:lnTo>
                <a:lnTo>
                  <a:pt x="11692282" y="2274621"/>
                </a:lnTo>
                <a:lnTo>
                  <a:pt x="11735854" y="2265826"/>
                </a:lnTo>
                <a:lnTo>
                  <a:pt x="11771449" y="2241845"/>
                </a:lnTo>
                <a:lnTo>
                  <a:pt x="11795454" y="2206284"/>
                </a:lnTo>
                <a:lnTo>
                  <a:pt x="11804258" y="2162750"/>
                </a:lnTo>
                <a:lnTo>
                  <a:pt x="11795454" y="2119197"/>
                </a:lnTo>
                <a:lnTo>
                  <a:pt x="11771449" y="2083635"/>
                </a:lnTo>
                <a:lnTo>
                  <a:pt x="11735854" y="2059660"/>
                </a:lnTo>
                <a:lnTo>
                  <a:pt x="11692282" y="2050869"/>
                </a:lnTo>
                <a:close/>
              </a:path>
              <a:path w="16523335" h="9235440">
                <a:moveTo>
                  <a:pt x="11961625" y="176790"/>
                </a:moveTo>
                <a:lnTo>
                  <a:pt x="11918093" y="185586"/>
                </a:lnTo>
                <a:lnTo>
                  <a:pt x="11882547" y="209571"/>
                </a:lnTo>
                <a:lnTo>
                  <a:pt x="11858583" y="245145"/>
                </a:lnTo>
                <a:lnTo>
                  <a:pt x="11849796" y="288702"/>
                </a:lnTo>
                <a:lnTo>
                  <a:pt x="11858583" y="332221"/>
                </a:lnTo>
                <a:lnTo>
                  <a:pt x="11882547" y="367780"/>
                </a:lnTo>
                <a:lnTo>
                  <a:pt x="11918093" y="391765"/>
                </a:lnTo>
                <a:lnTo>
                  <a:pt x="11961625" y="400563"/>
                </a:lnTo>
                <a:lnTo>
                  <a:pt x="12005189" y="391765"/>
                </a:lnTo>
                <a:lnTo>
                  <a:pt x="12040765" y="367780"/>
                </a:lnTo>
                <a:lnTo>
                  <a:pt x="12064752" y="332221"/>
                </a:lnTo>
                <a:lnTo>
                  <a:pt x="12073548" y="288702"/>
                </a:lnTo>
                <a:lnTo>
                  <a:pt x="12064752" y="245145"/>
                </a:lnTo>
                <a:lnTo>
                  <a:pt x="12040765" y="209571"/>
                </a:lnTo>
                <a:lnTo>
                  <a:pt x="12005189" y="185586"/>
                </a:lnTo>
                <a:lnTo>
                  <a:pt x="11961625" y="176790"/>
                </a:lnTo>
                <a:close/>
              </a:path>
              <a:path w="16523335" h="9235440">
                <a:moveTo>
                  <a:pt x="11961625" y="712218"/>
                </a:moveTo>
                <a:lnTo>
                  <a:pt x="11918093" y="721018"/>
                </a:lnTo>
                <a:lnTo>
                  <a:pt x="11882547" y="745011"/>
                </a:lnTo>
                <a:lnTo>
                  <a:pt x="11858583" y="780591"/>
                </a:lnTo>
                <a:lnTo>
                  <a:pt x="11849796" y="824152"/>
                </a:lnTo>
                <a:lnTo>
                  <a:pt x="11858583" y="867681"/>
                </a:lnTo>
                <a:lnTo>
                  <a:pt x="11882547" y="903231"/>
                </a:lnTo>
                <a:lnTo>
                  <a:pt x="11918093" y="927201"/>
                </a:lnTo>
                <a:lnTo>
                  <a:pt x="11961625" y="935992"/>
                </a:lnTo>
                <a:lnTo>
                  <a:pt x="12005189" y="927201"/>
                </a:lnTo>
                <a:lnTo>
                  <a:pt x="12040765" y="903231"/>
                </a:lnTo>
                <a:lnTo>
                  <a:pt x="12064752" y="867681"/>
                </a:lnTo>
                <a:lnTo>
                  <a:pt x="12073548" y="824152"/>
                </a:lnTo>
                <a:lnTo>
                  <a:pt x="12064752" y="780591"/>
                </a:lnTo>
                <a:lnTo>
                  <a:pt x="12040765" y="745011"/>
                </a:lnTo>
                <a:lnTo>
                  <a:pt x="12005189" y="721018"/>
                </a:lnTo>
                <a:lnTo>
                  <a:pt x="11961625" y="712218"/>
                </a:lnTo>
                <a:close/>
              </a:path>
              <a:path w="16523335" h="9235440">
                <a:moveTo>
                  <a:pt x="11961625" y="979980"/>
                </a:moveTo>
                <a:lnTo>
                  <a:pt x="11918093" y="988766"/>
                </a:lnTo>
                <a:lnTo>
                  <a:pt x="11882547" y="1012731"/>
                </a:lnTo>
                <a:lnTo>
                  <a:pt x="11858583" y="1048286"/>
                </a:lnTo>
                <a:lnTo>
                  <a:pt x="11849796" y="1091840"/>
                </a:lnTo>
                <a:lnTo>
                  <a:pt x="11858583" y="1135394"/>
                </a:lnTo>
                <a:lnTo>
                  <a:pt x="11882547" y="1170968"/>
                </a:lnTo>
                <a:lnTo>
                  <a:pt x="11918093" y="1194956"/>
                </a:lnTo>
                <a:lnTo>
                  <a:pt x="11961625" y="1203753"/>
                </a:lnTo>
                <a:lnTo>
                  <a:pt x="12005189" y="1194956"/>
                </a:lnTo>
                <a:lnTo>
                  <a:pt x="12040765" y="1170968"/>
                </a:lnTo>
                <a:lnTo>
                  <a:pt x="12064752" y="1135394"/>
                </a:lnTo>
                <a:lnTo>
                  <a:pt x="12073548" y="1091840"/>
                </a:lnTo>
                <a:lnTo>
                  <a:pt x="12064752" y="1048286"/>
                </a:lnTo>
                <a:lnTo>
                  <a:pt x="12040765" y="1012731"/>
                </a:lnTo>
                <a:lnTo>
                  <a:pt x="12005189" y="988766"/>
                </a:lnTo>
                <a:lnTo>
                  <a:pt x="11961625" y="979980"/>
                </a:lnTo>
                <a:close/>
              </a:path>
              <a:path w="16523335" h="9235440">
                <a:moveTo>
                  <a:pt x="11961625" y="1247668"/>
                </a:moveTo>
                <a:lnTo>
                  <a:pt x="11918093" y="1256467"/>
                </a:lnTo>
                <a:lnTo>
                  <a:pt x="11882547" y="1280459"/>
                </a:lnTo>
                <a:lnTo>
                  <a:pt x="11858583" y="1316036"/>
                </a:lnTo>
                <a:lnTo>
                  <a:pt x="11849796" y="1359591"/>
                </a:lnTo>
                <a:lnTo>
                  <a:pt x="11858583" y="1403138"/>
                </a:lnTo>
                <a:lnTo>
                  <a:pt x="11882547" y="1438686"/>
                </a:lnTo>
                <a:lnTo>
                  <a:pt x="11918093" y="1462646"/>
                </a:lnTo>
                <a:lnTo>
                  <a:pt x="11961625" y="1471431"/>
                </a:lnTo>
                <a:lnTo>
                  <a:pt x="12005189" y="1462646"/>
                </a:lnTo>
                <a:lnTo>
                  <a:pt x="12040765" y="1438686"/>
                </a:lnTo>
                <a:lnTo>
                  <a:pt x="12064752" y="1403138"/>
                </a:lnTo>
                <a:lnTo>
                  <a:pt x="12073548" y="1359591"/>
                </a:lnTo>
                <a:lnTo>
                  <a:pt x="12064752" y="1316036"/>
                </a:lnTo>
                <a:lnTo>
                  <a:pt x="12040765" y="1280459"/>
                </a:lnTo>
                <a:lnTo>
                  <a:pt x="12005189" y="1256467"/>
                </a:lnTo>
                <a:lnTo>
                  <a:pt x="11961625" y="1247668"/>
                </a:lnTo>
                <a:close/>
              </a:path>
              <a:path w="16523335" h="9235440">
                <a:moveTo>
                  <a:pt x="11961625" y="1515430"/>
                </a:moveTo>
                <a:lnTo>
                  <a:pt x="11918093" y="1524214"/>
                </a:lnTo>
                <a:lnTo>
                  <a:pt x="11882547" y="1548173"/>
                </a:lnTo>
                <a:lnTo>
                  <a:pt x="11858583" y="1583718"/>
                </a:lnTo>
                <a:lnTo>
                  <a:pt x="11849796" y="1627259"/>
                </a:lnTo>
                <a:lnTo>
                  <a:pt x="11858583" y="1670826"/>
                </a:lnTo>
                <a:lnTo>
                  <a:pt x="11882547" y="1706409"/>
                </a:lnTo>
                <a:lnTo>
                  <a:pt x="11918093" y="1730404"/>
                </a:lnTo>
                <a:lnTo>
                  <a:pt x="11961625" y="1739203"/>
                </a:lnTo>
                <a:lnTo>
                  <a:pt x="12005189" y="1730404"/>
                </a:lnTo>
                <a:lnTo>
                  <a:pt x="12040765" y="1706409"/>
                </a:lnTo>
                <a:lnTo>
                  <a:pt x="12064752" y="1670826"/>
                </a:lnTo>
                <a:lnTo>
                  <a:pt x="12073548" y="1627259"/>
                </a:lnTo>
                <a:lnTo>
                  <a:pt x="12064752" y="1583718"/>
                </a:lnTo>
                <a:lnTo>
                  <a:pt x="12040765" y="1548173"/>
                </a:lnTo>
                <a:lnTo>
                  <a:pt x="12005189" y="1524214"/>
                </a:lnTo>
                <a:lnTo>
                  <a:pt x="11961625" y="1515430"/>
                </a:lnTo>
                <a:close/>
              </a:path>
              <a:path w="16523335" h="9235440">
                <a:moveTo>
                  <a:pt x="11961625" y="1783149"/>
                </a:moveTo>
                <a:lnTo>
                  <a:pt x="11918093" y="1791938"/>
                </a:lnTo>
                <a:lnTo>
                  <a:pt x="11882547" y="1815910"/>
                </a:lnTo>
                <a:lnTo>
                  <a:pt x="11858583" y="1851469"/>
                </a:lnTo>
                <a:lnTo>
                  <a:pt x="11849796" y="1895020"/>
                </a:lnTo>
                <a:lnTo>
                  <a:pt x="11858583" y="1938576"/>
                </a:lnTo>
                <a:lnTo>
                  <a:pt x="11882547" y="1974146"/>
                </a:lnTo>
                <a:lnTo>
                  <a:pt x="11918093" y="1998128"/>
                </a:lnTo>
                <a:lnTo>
                  <a:pt x="11961625" y="2006922"/>
                </a:lnTo>
                <a:lnTo>
                  <a:pt x="12005189" y="1998128"/>
                </a:lnTo>
                <a:lnTo>
                  <a:pt x="12040765" y="1974146"/>
                </a:lnTo>
                <a:lnTo>
                  <a:pt x="12064752" y="1938576"/>
                </a:lnTo>
                <a:lnTo>
                  <a:pt x="12073548" y="1895020"/>
                </a:lnTo>
                <a:lnTo>
                  <a:pt x="12064752" y="1851469"/>
                </a:lnTo>
                <a:lnTo>
                  <a:pt x="12040765" y="1815910"/>
                </a:lnTo>
                <a:lnTo>
                  <a:pt x="12005189" y="1791938"/>
                </a:lnTo>
                <a:lnTo>
                  <a:pt x="11961625" y="1783149"/>
                </a:lnTo>
                <a:close/>
              </a:path>
              <a:path w="16523335" h="9235440">
                <a:moveTo>
                  <a:pt x="11961625" y="2586297"/>
                </a:moveTo>
                <a:lnTo>
                  <a:pt x="11918093" y="2595090"/>
                </a:lnTo>
                <a:lnTo>
                  <a:pt x="11882547" y="2619070"/>
                </a:lnTo>
                <a:lnTo>
                  <a:pt x="11858583" y="2654639"/>
                </a:lnTo>
                <a:lnTo>
                  <a:pt x="11849796" y="2698200"/>
                </a:lnTo>
                <a:lnTo>
                  <a:pt x="11858583" y="2741725"/>
                </a:lnTo>
                <a:lnTo>
                  <a:pt x="11882547" y="2777286"/>
                </a:lnTo>
                <a:lnTo>
                  <a:pt x="11918093" y="2801273"/>
                </a:lnTo>
                <a:lnTo>
                  <a:pt x="11961625" y="2810071"/>
                </a:lnTo>
                <a:lnTo>
                  <a:pt x="12005189" y="2801273"/>
                </a:lnTo>
                <a:lnTo>
                  <a:pt x="12040765" y="2777286"/>
                </a:lnTo>
                <a:lnTo>
                  <a:pt x="12064752" y="2741725"/>
                </a:lnTo>
                <a:lnTo>
                  <a:pt x="12073548" y="2698200"/>
                </a:lnTo>
                <a:lnTo>
                  <a:pt x="12064752" y="2654639"/>
                </a:lnTo>
                <a:lnTo>
                  <a:pt x="12040765" y="2619070"/>
                </a:lnTo>
                <a:lnTo>
                  <a:pt x="12005189" y="2595090"/>
                </a:lnTo>
                <a:lnTo>
                  <a:pt x="11961625" y="2586297"/>
                </a:lnTo>
                <a:close/>
              </a:path>
              <a:path w="16523335" h="9235440">
                <a:moveTo>
                  <a:pt x="11961625" y="2854028"/>
                </a:moveTo>
                <a:lnTo>
                  <a:pt x="11918093" y="2862817"/>
                </a:lnTo>
                <a:lnTo>
                  <a:pt x="11882547" y="2886788"/>
                </a:lnTo>
                <a:lnTo>
                  <a:pt x="11858583" y="2922347"/>
                </a:lnTo>
                <a:lnTo>
                  <a:pt x="11849796" y="2965898"/>
                </a:lnTo>
                <a:lnTo>
                  <a:pt x="11858583" y="3009453"/>
                </a:lnTo>
                <a:lnTo>
                  <a:pt x="11882547" y="3045019"/>
                </a:lnTo>
                <a:lnTo>
                  <a:pt x="11918093" y="3068998"/>
                </a:lnTo>
                <a:lnTo>
                  <a:pt x="11961625" y="3077790"/>
                </a:lnTo>
                <a:lnTo>
                  <a:pt x="12005189" y="3068998"/>
                </a:lnTo>
                <a:lnTo>
                  <a:pt x="12040765" y="3045019"/>
                </a:lnTo>
                <a:lnTo>
                  <a:pt x="12064752" y="3009453"/>
                </a:lnTo>
                <a:lnTo>
                  <a:pt x="12073548" y="2965898"/>
                </a:lnTo>
                <a:lnTo>
                  <a:pt x="12064752" y="2922347"/>
                </a:lnTo>
                <a:lnTo>
                  <a:pt x="12040765" y="2886788"/>
                </a:lnTo>
                <a:lnTo>
                  <a:pt x="12005189" y="2862817"/>
                </a:lnTo>
                <a:lnTo>
                  <a:pt x="11961625" y="2854028"/>
                </a:lnTo>
                <a:close/>
              </a:path>
              <a:path w="16523335" h="9235440">
                <a:moveTo>
                  <a:pt x="11961625" y="3121737"/>
                </a:moveTo>
                <a:lnTo>
                  <a:pt x="11918093" y="3130528"/>
                </a:lnTo>
                <a:lnTo>
                  <a:pt x="11882547" y="3154503"/>
                </a:lnTo>
                <a:lnTo>
                  <a:pt x="11858583" y="3190065"/>
                </a:lnTo>
                <a:lnTo>
                  <a:pt x="11849796" y="3233618"/>
                </a:lnTo>
                <a:lnTo>
                  <a:pt x="11858583" y="3277161"/>
                </a:lnTo>
                <a:lnTo>
                  <a:pt x="11882547" y="3312732"/>
                </a:lnTo>
                <a:lnTo>
                  <a:pt x="11918093" y="3336722"/>
                </a:lnTo>
                <a:lnTo>
                  <a:pt x="11961625" y="3345520"/>
                </a:lnTo>
                <a:lnTo>
                  <a:pt x="12005189" y="3336722"/>
                </a:lnTo>
                <a:lnTo>
                  <a:pt x="12040765" y="3312732"/>
                </a:lnTo>
                <a:lnTo>
                  <a:pt x="12064752" y="3277161"/>
                </a:lnTo>
                <a:lnTo>
                  <a:pt x="12073548" y="3233618"/>
                </a:lnTo>
                <a:lnTo>
                  <a:pt x="12064752" y="3190065"/>
                </a:lnTo>
                <a:lnTo>
                  <a:pt x="12040765" y="3154503"/>
                </a:lnTo>
                <a:lnTo>
                  <a:pt x="12005189" y="3130528"/>
                </a:lnTo>
                <a:lnTo>
                  <a:pt x="11961625" y="3121737"/>
                </a:lnTo>
                <a:close/>
              </a:path>
              <a:path w="16523335" h="9235440">
                <a:moveTo>
                  <a:pt x="11961625" y="3389446"/>
                </a:moveTo>
                <a:lnTo>
                  <a:pt x="11918093" y="3398240"/>
                </a:lnTo>
                <a:lnTo>
                  <a:pt x="11882547" y="3422222"/>
                </a:lnTo>
                <a:lnTo>
                  <a:pt x="11858583" y="3457792"/>
                </a:lnTo>
                <a:lnTo>
                  <a:pt x="11849796" y="3501348"/>
                </a:lnTo>
                <a:lnTo>
                  <a:pt x="11858583" y="3544899"/>
                </a:lnTo>
                <a:lnTo>
                  <a:pt x="11882547" y="3580458"/>
                </a:lnTo>
                <a:lnTo>
                  <a:pt x="11918093" y="3604430"/>
                </a:lnTo>
                <a:lnTo>
                  <a:pt x="11961625" y="3613219"/>
                </a:lnTo>
                <a:lnTo>
                  <a:pt x="12005189" y="3604430"/>
                </a:lnTo>
                <a:lnTo>
                  <a:pt x="12040765" y="3580458"/>
                </a:lnTo>
                <a:lnTo>
                  <a:pt x="12064752" y="3544899"/>
                </a:lnTo>
                <a:lnTo>
                  <a:pt x="12073548" y="3501348"/>
                </a:lnTo>
                <a:lnTo>
                  <a:pt x="12064752" y="3457792"/>
                </a:lnTo>
                <a:lnTo>
                  <a:pt x="12040765" y="3422222"/>
                </a:lnTo>
                <a:lnTo>
                  <a:pt x="12005189" y="3398240"/>
                </a:lnTo>
                <a:lnTo>
                  <a:pt x="11961625" y="3389446"/>
                </a:lnTo>
                <a:close/>
              </a:path>
              <a:path w="16523335" h="9235440">
                <a:moveTo>
                  <a:pt x="11961625" y="3657176"/>
                </a:moveTo>
                <a:lnTo>
                  <a:pt x="11918093" y="3665968"/>
                </a:lnTo>
                <a:lnTo>
                  <a:pt x="11882547" y="3689947"/>
                </a:lnTo>
                <a:lnTo>
                  <a:pt x="11858583" y="3725513"/>
                </a:lnTo>
                <a:lnTo>
                  <a:pt x="11849796" y="3769068"/>
                </a:lnTo>
                <a:lnTo>
                  <a:pt x="11858583" y="3812619"/>
                </a:lnTo>
                <a:lnTo>
                  <a:pt x="11882547" y="3848178"/>
                </a:lnTo>
                <a:lnTo>
                  <a:pt x="11918093" y="3872149"/>
                </a:lnTo>
                <a:lnTo>
                  <a:pt x="11961625" y="3880939"/>
                </a:lnTo>
                <a:lnTo>
                  <a:pt x="12005189" y="3872149"/>
                </a:lnTo>
                <a:lnTo>
                  <a:pt x="12040765" y="3848178"/>
                </a:lnTo>
                <a:lnTo>
                  <a:pt x="12064752" y="3812619"/>
                </a:lnTo>
                <a:lnTo>
                  <a:pt x="12073548" y="3769068"/>
                </a:lnTo>
                <a:lnTo>
                  <a:pt x="12064752" y="3725513"/>
                </a:lnTo>
                <a:lnTo>
                  <a:pt x="12040765" y="3689947"/>
                </a:lnTo>
                <a:lnTo>
                  <a:pt x="12005189" y="3665968"/>
                </a:lnTo>
                <a:lnTo>
                  <a:pt x="11961625" y="3657176"/>
                </a:lnTo>
                <a:close/>
              </a:path>
              <a:path w="16523335" h="9235440">
                <a:moveTo>
                  <a:pt x="11961625" y="3924895"/>
                </a:moveTo>
                <a:lnTo>
                  <a:pt x="11918093" y="3933689"/>
                </a:lnTo>
                <a:lnTo>
                  <a:pt x="11882547" y="3957668"/>
                </a:lnTo>
                <a:lnTo>
                  <a:pt x="11858583" y="3993228"/>
                </a:lnTo>
                <a:lnTo>
                  <a:pt x="11849796" y="4036766"/>
                </a:lnTo>
                <a:lnTo>
                  <a:pt x="11858583" y="4080327"/>
                </a:lnTo>
                <a:lnTo>
                  <a:pt x="11882547" y="4115896"/>
                </a:lnTo>
                <a:lnTo>
                  <a:pt x="11918093" y="4139876"/>
                </a:lnTo>
                <a:lnTo>
                  <a:pt x="11961625" y="4148669"/>
                </a:lnTo>
                <a:lnTo>
                  <a:pt x="12005189" y="4139876"/>
                </a:lnTo>
                <a:lnTo>
                  <a:pt x="12040765" y="4115896"/>
                </a:lnTo>
                <a:lnTo>
                  <a:pt x="12064752" y="4080327"/>
                </a:lnTo>
                <a:lnTo>
                  <a:pt x="12073548" y="4036766"/>
                </a:lnTo>
                <a:lnTo>
                  <a:pt x="12064752" y="3993228"/>
                </a:lnTo>
                <a:lnTo>
                  <a:pt x="12040765" y="3957668"/>
                </a:lnTo>
                <a:lnTo>
                  <a:pt x="12005189" y="3933689"/>
                </a:lnTo>
                <a:lnTo>
                  <a:pt x="11961625" y="3924895"/>
                </a:lnTo>
                <a:close/>
              </a:path>
              <a:path w="16523335" h="9235440">
                <a:moveTo>
                  <a:pt x="11961625" y="2318578"/>
                </a:moveTo>
                <a:lnTo>
                  <a:pt x="11918093" y="2327370"/>
                </a:lnTo>
                <a:lnTo>
                  <a:pt x="11882547" y="2351349"/>
                </a:lnTo>
                <a:lnTo>
                  <a:pt x="11858583" y="2386915"/>
                </a:lnTo>
                <a:lnTo>
                  <a:pt x="11849796" y="2430470"/>
                </a:lnTo>
                <a:lnTo>
                  <a:pt x="11858583" y="2474021"/>
                </a:lnTo>
                <a:lnTo>
                  <a:pt x="11882547" y="2509580"/>
                </a:lnTo>
                <a:lnTo>
                  <a:pt x="11918093" y="2533551"/>
                </a:lnTo>
                <a:lnTo>
                  <a:pt x="11961625" y="2542341"/>
                </a:lnTo>
                <a:lnTo>
                  <a:pt x="12005189" y="2533551"/>
                </a:lnTo>
                <a:lnTo>
                  <a:pt x="12040765" y="2509580"/>
                </a:lnTo>
                <a:lnTo>
                  <a:pt x="12064752" y="2474021"/>
                </a:lnTo>
                <a:lnTo>
                  <a:pt x="12073548" y="2430470"/>
                </a:lnTo>
                <a:lnTo>
                  <a:pt x="12064752" y="2386915"/>
                </a:lnTo>
                <a:lnTo>
                  <a:pt x="12040765" y="2351349"/>
                </a:lnTo>
                <a:lnTo>
                  <a:pt x="12005189" y="2327370"/>
                </a:lnTo>
                <a:lnTo>
                  <a:pt x="11961625" y="2318578"/>
                </a:lnTo>
                <a:close/>
              </a:path>
              <a:path w="16523335" h="9235440">
                <a:moveTo>
                  <a:pt x="11961625" y="2050869"/>
                </a:moveTo>
                <a:lnTo>
                  <a:pt x="11918093" y="2059660"/>
                </a:lnTo>
                <a:lnTo>
                  <a:pt x="11882547" y="2083635"/>
                </a:lnTo>
                <a:lnTo>
                  <a:pt x="11858583" y="2119197"/>
                </a:lnTo>
                <a:lnTo>
                  <a:pt x="11849796" y="2162750"/>
                </a:lnTo>
                <a:lnTo>
                  <a:pt x="11858583" y="2206284"/>
                </a:lnTo>
                <a:lnTo>
                  <a:pt x="11882547" y="2241845"/>
                </a:lnTo>
                <a:lnTo>
                  <a:pt x="11918093" y="2265826"/>
                </a:lnTo>
                <a:lnTo>
                  <a:pt x="11961625" y="2274621"/>
                </a:lnTo>
                <a:lnTo>
                  <a:pt x="12005189" y="2265826"/>
                </a:lnTo>
                <a:lnTo>
                  <a:pt x="12040765" y="2241845"/>
                </a:lnTo>
                <a:lnTo>
                  <a:pt x="12064752" y="2206284"/>
                </a:lnTo>
                <a:lnTo>
                  <a:pt x="12073548" y="2162750"/>
                </a:lnTo>
                <a:lnTo>
                  <a:pt x="12064752" y="2119197"/>
                </a:lnTo>
                <a:lnTo>
                  <a:pt x="12040765" y="2083635"/>
                </a:lnTo>
                <a:lnTo>
                  <a:pt x="12005189" y="2059660"/>
                </a:lnTo>
                <a:lnTo>
                  <a:pt x="11961625" y="2050869"/>
                </a:lnTo>
                <a:close/>
              </a:path>
              <a:path w="16523335" h="9235440">
                <a:moveTo>
                  <a:pt x="12230967" y="444551"/>
                </a:moveTo>
                <a:lnTo>
                  <a:pt x="12187406" y="453336"/>
                </a:lnTo>
                <a:lnTo>
                  <a:pt x="12151844" y="477296"/>
                </a:lnTo>
                <a:lnTo>
                  <a:pt x="12127874" y="512844"/>
                </a:lnTo>
                <a:lnTo>
                  <a:pt x="12119086" y="556391"/>
                </a:lnTo>
                <a:lnTo>
                  <a:pt x="12127874" y="599952"/>
                </a:lnTo>
                <a:lnTo>
                  <a:pt x="12151844" y="635532"/>
                </a:lnTo>
                <a:lnTo>
                  <a:pt x="12187406" y="659525"/>
                </a:lnTo>
                <a:lnTo>
                  <a:pt x="12230967" y="668324"/>
                </a:lnTo>
                <a:lnTo>
                  <a:pt x="12274493" y="659525"/>
                </a:lnTo>
                <a:lnTo>
                  <a:pt x="12310036" y="635532"/>
                </a:lnTo>
                <a:lnTo>
                  <a:pt x="12333999" y="599952"/>
                </a:lnTo>
                <a:lnTo>
                  <a:pt x="12342786" y="556391"/>
                </a:lnTo>
                <a:lnTo>
                  <a:pt x="12333999" y="512844"/>
                </a:lnTo>
                <a:lnTo>
                  <a:pt x="12310036" y="477296"/>
                </a:lnTo>
                <a:lnTo>
                  <a:pt x="12274493" y="453336"/>
                </a:lnTo>
                <a:lnTo>
                  <a:pt x="12230967" y="444551"/>
                </a:lnTo>
                <a:close/>
              </a:path>
              <a:path w="16523335" h="9235440">
                <a:moveTo>
                  <a:pt x="12230967" y="712218"/>
                </a:moveTo>
                <a:lnTo>
                  <a:pt x="12187406" y="721018"/>
                </a:lnTo>
                <a:lnTo>
                  <a:pt x="12151844" y="745011"/>
                </a:lnTo>
                <a:lnTo>
                  <a:pt x="12127874" y="780591"/>
                </a:lnTo>
                <a:lnTo>
                  <a:pt x="12119086" y="824152"/>
                </a:lnTo>
                <a:lnTo>
                  <a:pt x="12127874" y="867681"/>
                </a:lnTo>
                <a:lnTo>
                  <a:pt x="12151844" y="903231"/>
                </a:lnTo>
                <a:lnTo>
                  <a:pt x="12187406" y="927201"/>
                </a:lnTo>
                <a:lnTo>
                  <a:pt x="12230967" y="935992"/>
                </a:lnTo>
                <a:lnTo>
                  <a:pt x="12274493" y="927201"/>
                </a:lnTo>
                <a:lnTo>
                  <a:pt x="12310036" y="903231"/>
                </a:lnTo>
                <a:lnTo>
                  <a:pt x="12333999" y="867681"/>
                </a:lnTo>
                <a:lnTo>
                  <a:pt x="12342786" y="824152"/>
                </a:lnTo>
                <a:lnTo>
                  <a:pt x="12333999" y="780591"/>
                </a:lnTo>
                <a:lnTo>
                  <a:pt x="12310036" y="745011"/>
                </a:lnTo>
                <a:lnTo>
                  <a:pt x="12274493" y="721018"/>
                </a:lnTo>
                <a:lnTo>
                  <a:pt x="12230967" y="712218"/>
                </a:lnTo>
                <a:close/>
              </a:path>
              <a:path w="16523335" h="9235440">
                <a:moveTo>
                  <a:pt x="12230967" y="979980"/>
                </a:moveTo>
                <a:lnTo>
                  <a:pt x="12187406" y="988766"/>
                </a:lnTo>
                <a:lnTo>
                  <a:pt x="12151844" y="1012731"/>
                </a:lnTo>
                <a:lnTo>
                  <a:pt x="12127874" y="1048286"/>
                </a:lnTo>
                <a:lnTo>
                  <a:pt x="12119086" y="1091840"/>
                </a:lnTo>
                <a:lnTo>
                  <a:pt x="12127874" y="1135394"/>
                </a:lnTo>
                <a:lnTo>
                  <a:pt x="12151844" y="1170968"/>
                </a:lnTo>
                <a:lnTo>
                  <a:pt x="12187406" y="1194956"/>
                </a:lnTo>
                <a:lnTo>
                  <a:pt x="12230967" y="1203753"/>
                </a:lnTo>
                <a:lnTo>
                  <a:pt x="12274493" y="1194956"/>
                </a:lnTo>
                <a:lnTo>
                  <a:pt x="12310036" y="1170968"/>
                </a:lnTo>
                <a:lnTo>
                  <a:pt x="12333999" y="1135394"/>
                </a:lnTo>
                <a:lnTo>
                  <a:pt x="12342786" y="1091840"/>
                </a:lnTo>
                <a:lnTo>
                  <a:pt x="12333999" y="1048286"/>
                </a:lnTo>
                <a:lnTo>
                  <a:pt x="12310036" y="1012731"/>
                </a:lnTo>
                <a:lnTo>
                  <a:pt x="12274493" y="988766"/>
                </a:lnTo>
                <a:lnTo>
                  <a:pt x="12230967" y="979980"/>
                </a:lnTo>
                <a:close/>
              </a:path>
              <a:path w="16523335" h="9235440">
                <a:moveTo>
                  <a:pt x="12230967" y="1247668"/>
                </a:moveTo>
                <a:lnTo>
                  <a:pt x="12187406" y="1256467"/>
                </a:lnTo>
                <a:lnTo>
                  <a:pt x="12151844" y="1280459"/>
                </a:lnTo>
                <a:lnTo>
                  <a:pt x="12127874" y="1316036"/>
                </a:lnTo>
                <a:lnTo>
                  <a:pt x="12119086" y="1359591"/>
                </a:lnTo>
                <a:lnTo>
                  <a:pt x="12127874" y="1403138"/>
                </a:lnTo>
                <a:lnTo>
                  <a:pt x="12151844" y="1438686"/>
                </a:lnTo>
                <a:lnTo>
                  <a:pt x="12187406" y="1462646"/>
                </a:lnTo>
                <a:lnTo>
                  <a:pt x="12230967" y="1471431"/>
                </a:lnTo>
                <a:lnTo>
                  <a:pt x="12274493" y="1462646"/>
                </a:lnTo>
                <a:lnTo>
                  <a:pt x="12310036" y="1438686"/>
                </a:lnTo>
                <a:lnTo>
                  <a:pt x="12333999" y="1403138"/>
                </a:lnTo>
                <a:lnTo>
                  <a:pt x="12342786" y="1359591"/>
                </a:lnTo>
                <a:lnTo>
                  <a:pt x="12333999" y="1316036"/>
                </a:lnTo>
                <a:lnTo>
                  <a:pt x="12310036" y="1280459"/>
                </a:lnTo>
                <a:lnTo>
                  <a:pt x="12274493" y="1256467"/>
                </a:lnTo>
                <a:lnTo>
                  <a:pt x="12230967" y="1247668"/>
                </a:lnTo>
                <a:close/>
              </a:path>
              <a:path w="16523335" h="9235440">
                <a:moveTo>
                  <a:pt x="12230967" y="1515430"/>
                </a:moveTo>
                <a:lnTo>
                  <a:pt x="12187406" y="1524214"/>
                </a:lnTo>
                <a:lnTo>
                  <a:pt x="12151844" y="1548173"/>
                </a:lnTo>
                <a:lnTo>
                  <a:pt x="12127874" y="1583718"/>
                </a:lnTo>
                <a:lnTo>
                  <a:pt x="12119086" y="1627259"/>
                </a:lnTo>
                <a:lnTo>
                  <a:pt x="12127874" y="1670826"/>
                </a:lnTo>
                <a:lnTo>
                  <a:pt x="12151844" y="1706409"/>
                </a:lnTo>
                <a:lnTo>
                  <a:pt x="12187406" y="1730404"/>
                </a:lnTo>
                <a:lnTo>
                  <a:pt x="12230967" y="1739203"/>
                </a:lnTo>
                <a:lnTo>
                  <a:pt x="12274493" y="1730404"/>
                </a:lnTo>
                <a:lnTo>
                  <a:pt x="12310036" y="1706409"/>
                </a:lnTo>
                <a:lnTo>
                  <a:pt x="12333999" y="1670826"/>
                </a:lnTo>
                <a:lnTo>
                  <a:pt x="12342786" y="1627259"/>
                </a:lnTo>
                <a:lnTo>
                  <a:pt x="12333999" y="1583718"/>
                </a:lnTo>
                <a:lnTo>
                  <a:pt x="12310036" y="1548173"/>
                </a:lnTo>
                <a:lnTo>
                  <a:pt x="12274493" y="1524214"/>
                </a:lnTo>
                <a:lnTo>
                  <a:pt x="12230967" y="1515430"/>
                </a:lnTo>
                <a:close/>
              </a:path>
              <a:path w="16523335" h="9235440">
                <a:moveTo>
                  <a:pt x="12230967" y="1783149"/>
                </a:moveTo>
                <a:lnTo>
                  <a:pt x="12187406" y="1791938"/>
                </a:lnTo>
                <a:lnTo>
                  <a:pt x="12151844" y="1815910"/>
                </a:lnTo>
                <a:lnTo>
                  <a:pt x="12127874" y="1851469"/>
                </a:lnTo>
                <a:lnTo>
                  <a:pt x="12119086" y="1895020"/>
                </a:lnTo>
                <a:lnTo>
                  <a:pt x="12127874" y="1938576"/>
                </a:lnTo>
                <a:lnTo>
                  <a:pt x="12151844" y="1974146"/>
                </a:lnTo>
                <a:lnTo>
                  <a:pt x="12187406" y="1998128"/>
                </a:lnTo>
                <a:lnTo>
                  <a:pt x="12230967" y="2006922"/>
                </a:lnTo>
                <a:lnTo>
                  <a:pt x="12274493" y="1998128"/>
                </a:lnTo>
                <a:lnTo>
                  <a:pt x="12310036" y="1974146"/>
                </a:lnTo>
                <a:lnTo>
                  <a:pt x="12333999" y="1938576"/>
                </a:lnTo>
                <a:lnTo>
                  <a:pt x="12342786" y="1895020"/>
                </a:lnTo>
                <a:lnTo>
                  <a:pt x="12333999" y="1851469"/>
                </a:lnTo>
                <a:lnTo>
                  <a:pt x="12310036" y="1815910"/>
                </a:lnTo>
                <a:lnTo>
                  <a:pt x="12274493" y="1791938"/>
                </a:lnTo>
                <a:lnTo>
                  <a:pt x="12230967" y="1783149"/>
                </a:lnTo>
                <a:close/>
              </a:path>
              <a:path w="16523335" h="9235440">
                <a:moveTo>
                  <a:pt x="12230967" y="2586297"/>
                </a:moveTo>
                <a:lnTo>
                  <a:pt x="12187406" y="2595090"/>
                </a:lnTo>
                <a:lnTo>
                  <a:pt x="12151844" y="2619070"/>
                </a:lnTo>
                <a:lnTo>
                  <a:pt x="12127874" y="2654639"/>
                </a:lnTo>
                <a:lnTo>
                  <a:pt x="12119086" y="2698200"/>
                </a:lnTo>
                <a:lnTo>
                  <a:pt x="12127874" y="2741725"/>
                </a:lnTo>
                <a:lnTo>
                  <a:pt x="12151844" y="2777286"/>
                </a:lnTo>
                <a:lnTo>
                  <a:pt x="12187406" y="2801273"/>
                </a:lnTo>
                <a:lnTo>
                  <a:pt x="12230967" y="2810071"/>
                </a:lnTo>
                <a:lnTo>
                  <a:pt x="12274493" y="2801273"/>
                </a:lnTo>
                <a:lnTo>
                  <a:pt x="12310036" y="2777286"/>
                </a:lnTo>
                <a:lnTo>
                  <a:pt x="12333999" y="2741725"/>
                </a:lnTo>
                <a:lnTo>
                  <a:pt x="12342786" y="2698200"/>
                </a:lnTo>
                <a:lnTo>
                  <a:pt x="12333999" y="2654639"/>
                </a:lnTo>
                <a:lnTo>
                  <a:pt x="12310036" y="2619070"/>
                </a:lnTo>
                <a:lnTo>
                  <a:pt x="12274493" y="2595090"/>
                </a:lnTo>
                <a:lnTo>
                  <a:pt x="12230967" y="2586297"/>
                </a:lnTo>
                <a:close/>
              </a:path>
              <a:path w="16523335" h="9235440">
                <a:moveTo>
                  <a:pt x="12230967" y="2854028"/>
                </a:moveTo>
                <a:lnTo>
                  <a:pt x="12187406" y="2862817"/>
                </a:lnTo>
                <a:lnTo>
                  <a:pt x="12151844" y="2886788"/>
                </a:lnTo>
                <a:lnTo>
                  <a:pt x="12127874" y="2922347"/>
                </a:lnTo>
                <a:lnTo>
                  <a:pt x="12119086" y="2965898"/>
                </a:lnTo>
                <a:lnTo>
                  <a:pt x="12127874" y="3009453"/>
                </a:lnTo>
                <a:lnTo>
                  <a:pt x="12151844" y="3045019"/>
                </a:lnTo>
                <a:lnTo>
                  <a:pt x="12187406" y="3068998"/>
                </a:lnTo>
                <a:lnTo>
                  <a:pt x="12230967" y="3077790"/>
                </a:lnTo>
                <a:lnTo>
                  <a:pt x="12274493" y="3068998"/>
                </a:lnTo>
                <a:lnTo>
                  <a:pt x="12310036" y="3045019"/>
                </a:lnTo>
                <a:lnTo>
                  <a:pt x="12333999" y="3009453"/>
                </a:lnTo>
                <a:lnTo>
                  <a:pt x="12342786" y="2965898"/>
                </a:lnTo>
                <a:lnTo>
                  <a:pt x="12333999" y="2922347"/>
                </a:lnTo>
                <a:lnTo>
                  <a:pt x="12310036" y="2886788"/>
                </a:lnTo>
                <a:lnTo>
                  <a:pt x="12274493" y="2862817"/>
                </a:lnTo>
                <a:lnTo>
                  <a:pt x="12230967" y="2854028"/>
                </a:lnTo>
                <a:close/>
              </a:path>
              <a:path w="16523335" h="9235440">
                <a:moveTo>
                  <a:pt x="12230967" y="3121737"/>
                </a:moveTo>
                <a:lnTo>
                  <a:pt x="12187406" y="3130528"/>
                </a:lnTo>
                <a:lnTo>
                  <a:pt x="12151844" y="3154503"/>
                </a:lnTo>
                <a:lnTo>
                  <a:pt x="12127874" y="3190065"/>
                </a:lnTo>
                <a:lnTo>
                  <a:pt x="12119086" y="3233618"/>
                </a:lnTo>
                <a:lnTo>
                  <a:pt x="12127874" y="3277161"/>
                </a:lnTo>
                <a:lnTo>
                  <a:pt x="12151844" y="3312732"/>
                </a:lnTo>
                <a:lnTo>
                  <a:pt x="12187406" y="3336722"/>
                </a:lnTo>
                <a:lnTo>
                  <a:pt x="12230967" y="3345520"/>
                </a:lnTo>
                <a:lnTo>
                  <a:pt x="12274493" y="3336722"/>
                </a:lnTo>
                <a:lnTo>
                  <a:pt x="12310036" y="3312732"/>
                </a:lnTo>
                <a:lnTo>
                  <a:pt x="12333999" y="3277161"/>
                </a:lnTo>
                <a:lnTo>
                  <a:pt x="12342786" y="3233618"/>
                </a:lnTo>
                <a:lnTo>
                  <a:pt x="12333999" y="3190065"/>
                </a:lnTo>
                <a:lnTo>
                  <a:pt x="12310036" y="3154503"/>
                </a:lnTo>
                <a:lnTo>
                  <a:pt x="12274493" y="3130528"/>
                </a:lnTo>
                <a:lnTo>
                  <a:pt x="12230967" y="3121737"/>
                </a:lnTo>
                <a:close/>
              </a:path>
              <a:path w="16523335" h="9235440">
                <a:moveTo>
                  <a:pt x="12230967" y="3389446"/>
                </a:moveTo>
                <a:lnTo>
                  <a:pt x="12187406" y="3398240"/>
                </a:lnTo>
                <a:lnTo>
                  <a:pt x="12151844" y="3422222"/>
                </a:lnTo>
                <a:lnTo>
                  <a:pt x="12127874" y="3457792"/>
                </a:lnTo>
                <a:lnTo>
                  <a:pt x="12119086" y="3501348"/>
                </a:lnTo>
                <a:lnTo>
                  <a:pt x="12127874" y="3544899"/>
                </a:lnTo>
                <a:lnTo>
                  <a:pt x="12151844" y="3580458"/>
                </a:lnTo>
                <a:lnTo>
                  <a:pt x="12187406" y="3604430"/>
                </a:lnTo>
                <a:lnTo>
                  <a:pt x="12230967" y="3613219"/>
                </a:lnTo>
                <a:lnTo>
                  <a:pt x="12274493" y="3604430"/>
                </a:lnTo>
                <a:lnTo>
                  <a:pt x="12310036" y="3580458"/>
                </a:lnTo>
                <a:lnTo>
                  <a:pt x="12333999" y="3544899"/>
                </a:lnTo>
                <a:lnTo>
                  <a:pt x="12342786" y="3501348"/>
                </a:lnTo>
                <a:lnTo>
                  <a:pt x="12333999" y="3457792"/>
                </a:lnTo>
                <a:lnTo>
                  <a:pt x="12310036" y="3422222"/>
                </a:lnTo>
                <a:lnTo>
                  <a:pt x="12274493" y="3398240"/>
                </a:lnTo>
                <a:lnTo>
                  <a:pt x="12230967" y="3389446"/>
                </a:lnTo>
                <a:close/>
              </a:path>
              <a:path w="16523335" h="9235440">
                <a:moveTo>
                  <a:pt x="12230967" y="3657176"/>
                </a:moveTo>
                <a:lnTo>
                  <a:pt x="12187406" y="3665968"/>
                </a:lnTo>
                <a:lnTo>
                  <a:pt x="12151844" y="3689947"/>
                </a:lnTo>
                <a:lnTo>
                  <a:pt x="12127874" y="3725513"/>
                </a:lnTo>
                <a:lnTo>
                  <a:pt x="12119086" y="3769068"/>
                </a:lnTo>
                <a:lnTo>
                  <a:pt x="12127874" y="3812619"/>
                </a:lnTo>
                <a:lnTo>
                  <a:pt x="12151844" y="3848178"/>
                </a:lnTo>
                <a:lnTo>
                  <a:pt x="12187406" y="3872149"/>
                </a:lnTo>
                <a:lnTo>
                  <a:pt x="12230967" y="3880939"/>
                </a:lnTo>
                <a:lnTo>
                  <a:pt x="12274493" y="3872149"/>
                </a:lnTo>
                <a:lnTo>
                  <a:pt x="12310036" y="3848178"/>
                </a:lnTo>
                <a:lnTo>
                  <a:pt x="12333999" y="3812619"/>
                </a:lnTo>
                <a:lnTo>
                  <a:pt x="12342786" y="3769068"/>
                </a:lnTo>
                <a:lnTo>
                  <a:pt x="12333999" y="3725513"/>
                </a:lnTo>
                <a:lnTo>
                  <a:pt x="12310036" y="3689947"/>
                </a:lnTo>
                <a:lnTo>
                  <a:pt x="12274493" y="3665968"/>
                </a:lnTo>
                <a:lnTo>
                  <a:pt x="12230967" y="3657176"/>
                </a:lnTo>
                <a:close/>
              </a:path>
              <a:path w="16523335" h="9235440">
                <a:moveTo>
                  <a:pt x="12230967" y="3924895"/>
                </a:moveTo>
                <a:lnTo>
                  <a:pt x="12187406" y="3933689"/>
                </a:lnTo>
                <a:lnTo>
                  <a:pt x="12151844" y="3957668"/>
                </a:lnTo>
                <a:lnTo>
                  <a:pt x="12127874" y="3993228"/>
                </a:lnTo>
                <a:lnTo>
                  <a:pt x="12119086" y="4036766"/>
                </a:lnTo>
                <a:lnTo>
                  <a:pt x="12127874" y="4080327"/>
                </a:lnTo>
                <a:lnTo>
                  <a:pt x="12151844" y="4115896"/>
                </a:lnTo>
                <a:lnTo>
                  <a:pt x="12187406" y="4139876"/>
                </a:lnTo>
                <a:lnTo>
                  <a:pt x="12230967" y="4148669"/>
                </a:lnTo>
                <a:lnTo>
                  <a:pt x="12274493" y="4139876"/>
                </a:lnTo>
                <a:lnTo>
                  <a:pt x="12310036" y="4115896"/>
                </a:lnTo>
                <a:lnTo>
                  <a:pt x="12333999" y="4080327"/>
                </a:lnTo>
                <a:lnTo>
                  <a:pt x="12342786" y="4036766"/>
                </a:lnTo>
                <a:lnTo>
                  <a:pt x="12333999" y="3993228"/>
                </a:lnTo>
                <a:lnTo>
                  <a:pt x="12310036" y="3957668"/>
                </a:lnTo>
                <a:lnTo>
                  <a:pt x="12274493" y="3933689"/>
                </a:lnTo>
                <a:lnTo>
                  <a:pt x="12230967" y="3924895"/>
                </a:lnTo>
                <a:close/>
              </a:path>
              <a:path w="16523335" h="9235440">
                <a:moveTo>
                  <a:pt x="12230967" y="4192615"/>
                </a:moveTo>
                <a:lnTo>
                  <a:pt x="12187406" y="4201406"/>
                </a:lnTo>
                <a:lnTo>
                  <a:pt x="12151844" y="4225380"/>
                </a:lnTo>
                <a:lnTo>
                  <a:pt x="12127874" y="4260939"/>
                </a:lnTo>
                <a:lnTo>
                  <a:pt x="12119086" y="4304486"/>
                </a:lnTo>
                <a:lnTo>
                  <a:pt x="12127874" y="4348026"/>
                </a:lnTo>
                <a:lnTo>
                  <a:pt x="12151844" y="4383601"/>
                </a:lnTo>
                <a:lnTo>
                  <a:pt x="12187406" y="4407597"/>
                </a:lnTo>
                <a:lnTo>
                  <a:pt x="12230967" y="4416399"/>
                </a:lnTo>
                <a:lnTo>
                  <a:pt x="12274493" y="4407597"/>
                </a:lnTo>
                <a:lnTo>
                  <a:pt x="12310036" y="4383601"/>
                </a:lnTo>
                <a:lnTo>
                  <a:pt x="12333999" y="4348026"/>
                </a:lnTo>
                <a:lnTo>
                  <a:pt x="12342786" y="4304486"/>
                </a:lnTo>
                <a:lnTo>
                  <a:pt x="12333999" y="4260939"/>
                </a:lnTo>
                <a:lnTo>
                  <a:pt x="12310036" y="4225380"/>
                </a:lnTo>
                <a:lnTo>
                  <a:pt x="12274493" y="4201406"/>
                </a:lnTo>
                <a:lnTo>
                  <a:pt x="12230967" y="4192615"/>
                </a:lnTo>
                <a:close/>
              </a:path>
              <a:path w="16523335" h="9235440">
                <a:moveTo>
                  <a:pt x="12230967" y="2318578"/>
                </a:moveTo>
                <a:lnTo>
                  <a:pt x="12187406" y="2327370"/>
                </a:lnTo>
                <a:lnTo>
                  <a:pt x="12151844" y="2351349"/>
                </a:lnTo>
                <a:lnTo>
                  <a:pt x="12127874" y="2386915"/>
                </a:lnTo>
                <a:lnTo>
                  <a:pt x="12119086" y="2430470"/>
                </a:lnTo>
                <a:lnTo>
                  <a:pt x="12127874" y="2474021"/>
                </a:lnTo>
                <a:lnTo>
                  <a:pt x="12151844" y="2509580"/>
                </a:lnTo>
                <a:lnTo>
                  <a:pt x="12187406" y="2533551"/>
                </a:lnTo>
                <a:lnTo>
                  <a:pt x="12230967" y="2542341"/>
                </a:lnTo>
                <a:lnTo>
                  <a:pt x="12274493" y="2533551"/>
                </a:lnTo>
                <a:lnTo>
                  <a:pt x="12310036" y="2509580"/>
                </a:lnTo>
                <a:lnTo>
                  <a:pt x="12333999" y="2474021"/>
                </a:lnTo>
                <a:lnTo>
                  <a:pt x="12342786" y="2430470"/>
                </a:lnTo>
                <a:lnTo>
                  <a:pt x="12333999" y="2386915"/>
                </a:lnTo>
                <a:lnTo>
                  <a:pt x="12310036" y="2351349"/>
                </a:lnTo>
                <a:lnTo>
                  <a:pt x="12274493" y="2327370"/>
                </a:lnTo>
                <a:lnTo>
                  <a:pt x="12230967" y="2318578"/>
                </a:lnTo>
                <a:close/>
              </a:path>
              <a:path w="16523335" h="9235440">
                <a:moveTo>
                  <a:pt x="12230967" y="2050869"/>
                </a:moveTo>
                <a:lnTo>
                  <a:pt x="12187406" y="2059660"/>
                </a:lnTo>
                <a:lnTo>
                  <a:pt x="12151844" y="2083635"/>
                </a:lnTo>
                <a:lnTo>
                  <a:pt x="12127874" y="2119197"/>
                </a:lnTo>
                <a:lnTo>
                  <a:pt x="12119086" y="2162750"/>
                </a:lnTo>
                <a:lnTo>
                  <a:pt x="12127874" y="2206284"/>
                </a:lnTo>
                <a:lnTo>
                  <a:pt x="12151844" y="2241845"/>
                </a:lnTo>
                <a:lnTo>
                  <a:pt x="12187406" y="2265826"/>
                </a:lnTo>
                <a:lnTo>
                  <a:pt x="12230967" y="2274621"/>
                </a:lnTo>
                <a:lnTo>
                  <a:pt x="12274493" y="2265826"/>
                </a:lnTo>
                <a:lnTo>
                  <a:pt x="12310036" y="2241845"/>
                </a:lnTo>
                <a:lnTo>
                  <a:pt x="12333999" y="2206284"/>
                </a:lnTo>
                <a:lnTo>
                  <a:pt x="12342786" y="2162750"/>
                </a:lnTo>
                <a:lnTo>
                  <a:pt x="12333999" y="2119197"/>
                </a:lnTo>
                <a:lnTo>
                  <a:pt x="12310036" y="2083635"/>
                </a:lnTo>
                <a:lnTo>
                  <a:pt x="12274493" y="2059660"/>
                </a:lnTo>
                <a:lnTo>
                  <a:pt x="12230967" y="2050869"/>
                </a:lnTo>
                <a:close/>
              </a:path>
              <a:path w="16523335" h="9235440">
                <a:moveTo>
                  <a:pt x="12230967" y="4460345"/>
                </a:moveTo>
                <a:lnTo>
                  <a:pt x="12187406" y="4469136"/>
                </a:lnTo>
                <a:lnTo>
                  <a:pt x="12151844" y="4493110"/>
                </a:lnTo>
                <a:lnTo>
                  <a:pt x="12127874" y="4528669"/>
                </a:lnTo>
                <a:lnTo>
                  <a:pt x="12119086" y="4572216"/>
                </a:lnTo>
                <a:lnTo>
                  <a:pt x="12127874" y="4615763"/>
                </a:lnTo>
                <a:lnTo>
                  <a:pt x="12151844" y="4651322"/>
                </a:lnTo>
                <a:lnTo>
                  <a:pt x="12187406" y="4675296"/>
                </a:lnTo>
                <a:lnTo>
                  <a:pt x="12230967" y="4684087"/>
                </a:lnTo>
                <a:lnTo>
                  <a:pt x="12274493" y="4675296"/>
                </a:lnTo>
                <a:lnTo>
                  <a:pt x="12310036" y="4651322"/>
                </a:lnTo>
                <a:lnTo>
                  <a:pt x="12333999" y="4615763"/>
                </a:lnTo>
                <a:lnTo>
                  <a:pt x="12342786" y="4572216"/>
                </a:lnTo>
                <a:lnTo>
                  <a:pt x="12333999" y="4528669"/>
                </a:lnTo>
                <a:lnTo>
                  <a:pt x="12310036" y="4493110"/>
                </a:lnTo>
                <a:lnTo>
                  <a:pt x="12274493" y="4469136"/>
                </a:lnTo>
                <a:lnTo>
                  <a:pt x="12230967" y="4460345"/>
                </a:lnTo>
                <a:close/>
              </a:path>
              <a:path w="16523335" h="9235440">
                <a:moveTo>
                  <a:pt x="12500247" y="444551"/>
                </a:moveTo>
                <a:lnTo>
                  <a:pt x="12456722" y="453336"/>
                </a:lnTo>
                <a:lnTo>
                  <a:pt x="12421179" y="477296"/>
                </a:lnTo>
                <a:lnTo>
                  <a:pt x="12397216" y="512844"/>
                </a:lnTo>
                <a:lnTo>
                  <a:pt x="12388429" y="556391"/>
                </a:lnTo>
                <a:lnTo>
                  <a:pt x="12397216" y="599952"/>
                </a:lnTo>
                <a:lnTo>
                  <a:pt x="12421179" y="635532"/>
                </a:lnTo>
                <a:lnTo>
                  <a:pt x="12456722" y="659525"/>
                </a:lnTo>
                <a:lnTo>
                  <a:pt x="12500247" y="668324"/>
                </a:lnTo>
                <a:lnTo>
                  <a:pt x="12543807" y="659525"/>
                </a:lnTo>
                <a:lnTo>
                  <a:pt x="12579365" y="635532"/>
                </a:lnTo>
                <a:lnTo>
                  <a:pt x="12603332" y="599952"/>
                </a:lnTo>
                <a:lnTo>
                  <a:pt x="12612118" y="556391"/>
                </a:lnTo>
                <a:lnTo>
                  <a:pt x="12603332" y="512844"/>
                </a:lnTo>
                <a:lnTo>
                  <a:pt x="12579365" y="477296"/>
                </a:lnTo>
                <a:lnTo>
                  <a:pt x="12543807" y="453336"/>
                </a:lnTo>
                <a:lnTo>
                  <a:pt x="12500247" y="444551"/>
                </a:lnTo>
                <a:close/>
              </a:path>
              <a:path w="16523335" h="9235440">
                <a:moveTo>
                  <a:pt x="12500247" y="712218"/>
                </a:moveTo>
                <a:lnTo>
                  <a:pt x="12456722" y="721018"/>
                </a:lnTo>
                <a:lnTo>
                  <a:pt x="12421179" y="745011"/>
                </a:lnTo>
                <a:lnTo>
                  <a:pt x="12397216" y="780591"/>
                </a:lnTo>
                <a:lnTo>
                  <a:pt x="12388429" y="824152"/>
                </a:lnTo>
                <a:lnTo>
                  <a:pt x="12397216" y="867681"/>
                </a:lnTo>
                <a:lnTo>
                  <a:pt x="12421179" y="903231"/>
                </a:lnTo>
                <a:lnTo>
                  <a:pt x="12456722" y="927201"/>
                </a:lnTo>
                <a:lnTo>
                  <a:pt x="12500247" y="935992"/>
                </a:lnTo>
                <a:lnTo>
                  <a:pt x="12543807" y="927201"/>
                </a:lnTo>
                <a:lnTo>
                  <a:pt x="12579365" y="903231"/>
                </a:lnTo>
                <a:lnTo>
                  <a:pt x="12603332" y="867681"/>
                </a:lnTo>
                <a:lnTo>
                  <a:pt x="12612118" y="824152"/>
                </a:lnTo>
                <a:lnTo>
                  <a:pt x="12603332" y="780591"/>
                </a:lnTo>
                <a:lnTo>
                  <a:pt x="12579365" y="745011"/>
                </a:lnTo>
                <a:lnTo>
                  <a:pt x="12543807" y="721018"/>
                </a:lnTo>
                <a:lnTo>
                  <a:pt x="12500247" y="712218"/>
                </a:lnTo>
                <a:close/>
              </a:path>
              <a:path w="16523335" h="9235440">
                <a:moveTo>
                  <a:pt x="12500247" y="979980"/>
                </a:moveTo>
                <a:lnTo>
                  <a:pt x="12456722" y="988766"/>
                </a:lnTo>
                <a:lnTo>
                  <a:pt x="12421179" y="1012731"/>
                </a:lnTo>
                <a:lnTo>
                  <a:pt x="12397216" y="1048286"/>
                </a:lnTo>
                <a:lnTo>
                  <a:pt x="12388429" y="1091840"/>
                </a:lnTo>
                <a:lnTo>
                  <a:pt x="12397216" y="1135394"/>
                </a:lnTo>
                <a:lnTo>
                  <a:pt x="12421179" y="1170968"/>
                </a:lnTo>
                <a:lnTo>
                  <a:pt x="12456722" y="1194956"/>
                </a:lnTo>
                <a:lnTo>
                  <a:pt x="12500247" y="1203753"/>
                </a:lnTo>
                <a:lnTo>
                  <a:pt x="12543807" y="1194956"/>
                </a:lnTo>
                <a:lnTo>
                  <a:pt x="12579365" y="1170968"/>
                </a:lnTo>
                <a:lnTo>
                  <a:pt x="12603332" y="1135394"/>
                </a:lnTo>
                <a:lnTo>
                  <a:pt x="12612118" y="1091840"/>
                </a:lnTo>
                <a:lnTo>
                  <a:pt x="12603332" y="1048286"/>
                </a:lnTo>
                <a:lnTo>
                  <a:pt x="12579365" y="1012731"/>
                </a:lnTo>
                <a:lnTo>
                  <a:pt x="12543807" y="988766"/>
                </a:lnTo>
                <a:lnTo>
                  <a:pt x="12500247" y="979980"/>
                </a:lnTo>
                <a:close/>
              </a:path>
              <a:path w="16523335" h="9235440">
                <a:moveTo>
                  <a:pt x="12500247" y="1247668"/>
                </a:moveTo>
                <a:lnTo>
                  <a:pt x="12456722" y="1256467"/>
                </a:lnTo>
                <a:lnTo>
                  <a:pt x="12421179" y="1280459"/>
                </a:lnTo>
                <a:lnTo>
                  <a:pt x="12397216" y="1316036"/>
                </a:lnTo>
                <a:lnTo>
                  <a:pt x="12388429" y="1359591"/>
                </a:lnTo>
                <a:lnTo>
                  <a:pt x="12397216" y="1403138"/>
                </a:lnTo>
                <a:lnTo>
                  <a:pt x="12421179" y="1438686"/>
                </a:lnTo>
                <a:lnTo>
                  <a:pt x="12456722" y="1462646"/>
                </a:lnTo>
                <a:lnTo>
                  <a:pt x="12500247" y="1471431"/>
                </a:lnTo>
                <a:lnTo>
                  <a:pt x="12543807" y="1462646"/>
                </a:lnTo>
                <a:lnTo>
                  <a:pt x="12579365" y="1438686"/>
                </a:lnTo>
                <a:lnTo>
                  <a:pt x="12603332" y="1403138"/>
                </a:lnTo>
                <a:lnTo>
                  <a:pt x="12612118" y="1359591"/>
                </a:lnTo>
                <a:lnTo>
                  <a:pt x="12603332" y="1316036"/>
                </a:lnTo>
                <a:lnTo>
                  <a:pt x="12579365" y="1280459"/>
                </a:lnTo>
                <a:lnTo>
                  <a:pt x="12543807" y="1256467"/>
                </a:lnTo>
                <a:lnTo>
                  <a:pt x="12500247" y="1247668"/>
                </a:lnTo>
                <a:close/>
              </a:path>
              <a:path w="16523335" h="9235440">
                <a:moveTo>
                  <a:pt x="12500247" y="1515430"/>
                </a:moveTo>
                <a:lnTo>
                  <a:pt x="12456722" y="1524214"/>
                </a:lnTo>
                <a:lnTo>
                  <a:pt x="12421179" y="1548173"/>
                </a:lnTo>
                <a:lnTo>
                  <a:pt x="12397216" y="1583718"/>
                </a:lnTo>
                <a:lnTo>
                  <a:pt x="12388429" y="1627259"/>
                </a:lnTo>
                <a:lnTo>
                  <a:pt x="12397216" y="1670826"/>
                </a:lnTo>
                <a:lnTo>
                  <a:pt x="12421179" y="1706409"/>
                </a:lnTo>
                <a:lnTo>
                  <a:pt x="12456722" y="1730404"/>
                </a:lnTo>
                <a:lnTo>
                  <a:pt x="12500247" y="1739203"/>
                </a:lnTo>
                <a:lnTo>
                  <a:pt x="12543807" y="1730404"/>
                </a:lnTo>
                <a:lnTo>
                  <a:pt x="12579365" y="1706409"/>
                </a:lnTo>
                <a:lnTo>
                  <a:pt x="12603332" y="1670826"/>
                </a:lnTo>
                <a:lnTo>
                  <a:pt x="12612118" y="1627259"/>
                </a:lnTo>
                <a:lnTo>
                  <a:pt x="12603332" y="1583718"/>
                </a:lnTo>
                <a:lnTo>
                  <a:pt x="12579365" y="1548173"/>
                </a:lnTo>
                <a:lnTo>
                  <a:pt x="12543807" y="1524214"/>
                </a:lnTo>
                <a:lnTo>
                  <a:pt x="12500247" y="1515430"/>
                </a:lnTo>
                <a:close/>
              </a:path>
              <a:path w="16523335" h="9235440">
                <a:moveTo>
                  <a:pt x="12500247" y="1783149"/>
                </a:moveTo>
                <a:lnTo>
                  <a:pt x="12456722" y="1791938"/>
                </a:lnTo>
                <a:lnTo>
                  <a:pt x="12421179" y="1815910"/>
                </a:lnTo>
                <a:lnTo>
                  <a:pt x="12397216" y="1851469"/>
                </a:lnTo>
                <a:lnTo>
                  <a:pt x="12388429" y="1895020"/>
                </a:lnTo>
                <a:lnTo>
                  <a:pt x="12397216" y="1938576"/>
                </a:lnTo>
                <a:lnTo>
                  <a:pt x="12421179" y="1974146"/>
                </a:lnTo>
                <a:lnTo>
                  <a:pt x="12456722" y="1998128"/>
                </a:lnTo>
                <a:lnTo>
                  <a:pt x="12500247" y="2006922"/>
                </a:lnTo>
                <a:lnTo>
                  <a:pt x="12543807" y="1998128"/>
                </a:lnTo>
                <a:lnTo>
                  <a:pt x="12579365" y="1974146"/>
                </a:lnTo>
                <a:lnTo>
                  <a:pt x="12603332" y="1938576"/>
                </a:lnTo>
                <a:lnTo>
                  <a:pt x="12612118" y="1895020"/>
                </a:lnTo>
                <a:lnTo>
                  <a:pt x="12603332" y="1851469"/>
                </a:lnTo>
                <a:lnTo>
                  <a:pt x="12579365" y="1815910"/>
                </a:lnTo>
                <a:lnTo>
                  <a:pt x="12543807" y="1791938"/>
                </a:lnTo>
                <a:lnTo>
                  <a:pt x="12500247" y="1783149"/>
                </a:lnTo>
                <a:close/>
              </a:path>
              <a:path w="16523335" h="9235440">
                <a:moveTo>
                  <a:pt x="12500247" y="2586297"/>
                </a:moveTo>
                <a:lnTo>
                  <a:pt x="12456722" y="2595090"/>
                </a:lnTo>
                <a:lnTo>
                  <a:pt x="12421179" y="2619070"/>
                </a:lnTo>
                <a:lnTo>
                  <a:pt x="12397216" y="2654639"/>
                </a:lnTo>
                <a:lnTo>
                  <a:pt x="12388429" y="2698200"/>
                </a:lnTo>
                <a:lnTo>
                  <a:pt x="12397216" y="2741725"/>
                </a:lnTo>
                <a:lnTo>
                  <a:pt x="12421179" y="2777286"/>
                </a:lnTo>
                <a:lnTo>
                  <a:pt x="12456722" y="2801273"/>
                </a:lnTo>
                <a:lnTo>
                  <a:pt x="12500247" y="2810071"/>
                </a:lnTo>
                <a:lnTo>
                  <a:pt x="12543807" y="2801273"/>
                </a:lnTo>
                <a:lnTo>
                  <a:pt x="12579365" y="2777286"/>
                </a:lnTo>
                <a:lnTo>
                  <a:pt x="12603332" y="2741725"/>
                </a:lnTo>
                <a:lnTo>
                  <a:pt x="12612118" y="2698200"/>
                </a:lnTo>
                <a:lnTo>
                  <a:pt x="12603332" y="2654639"/>
                </a:lnTo>
                <a:lnTo>
                  <a:pt x="12579365" y="2619070"/>
                </a:lnTo>
                <a:lnTo>
                  <a:pt x="12543807" y="2595090"/>
                </a:lnTo>
                <a:lnTo>
                  <a:pt x="12500247" y="2586297"/>
                </a:lnTo>
                <a:close/>
              </a:path>
              <a:path w="16523335" h="9235440">
                <a:moveTo>
                  <a:pt x="12500247" y="2854028"/>
                </a:moveTo>
                <a:lnTo>
                  <a:pt x="12456722" y="2862817"/>
                </a:lnTo>
                <a:lnTo>
                  <a:pt x="12421179" y="2886788"/>
                </a:lnTo>
                <a:lnTo>
                  <a:pt x="12397216" y="2922347"/>
                </a:lnTo>
                <a:lnTo>
                  <a:pt x="12388429" y="2965898"/>
                </a:lnTo>
                <a:lnTo>
                  <a:pt x="12397216" y="3009453"/>
                </a:lnTo>
                <a:lnTo>
                  <a:pt x="12421179" y="3045019"/>
                </a:lnTo>
                <a:lnTo>
                  <a:pt x="12456722" y="3068998"/>
                </a:lnTo>
                <a:lnTo>
                  <a:pt x="12500247" y="3077790"/>
                </a:lnTo>
                <a:lnTo>
                  <a:pt x="12543807" y="3068998"/>
                </a:lnTo>
                <a:lnTo>
                  <a:pt x="12579365" y="3045019"/>
                </a:lnTo>
                <a:lnTo>
                  <a:pt x="12603332" y="3009453"/>
                </a:lnTo>
                <a:lnTo>
                  <a:pt x="12612118" y="2965898"/>
                </a:lnTo>
                <a:lnTo>
                  <a:pt x="12603332" y="2922347"/>
                </a:lnTo>
                <a:lnTo>
                  <a:pt x="12579365" y="2886788"/>
                </a:lnTo>
                <a:lnTo>
                  <a:pt x="12543807" y="2862817"/>
                </a:lnTo>
                <a:lnTo>
                  <a:pt x="12500247" y="2854028"/>
                </a:lnTo>
                <a:close/>
              </a:path>
              <a:path w="16523335" h="9235440">
                <a:moveTo>
                  <a:pt x="12500247" y="3121737"/>
                </a:moveTo>
                <a:lnTo>
                  <a:pt x="12456722" y="3130528"/>
                </a:lnTo>
                <a:lnTo>
                  <a:pt x="12421179" y="3154503"/>
                </a:lnTo>
                <a:lnTo>
                  <a:pt x="12397216" y="3190065"/>
                </a:lnTo>
                <a:lnTo>
                  <a:pt x="12388429" y="3233618"/>
                </a:lnTo>
                <a:lnTo>
                  <a:pt x="12397216" y="3277161"/>
                </a:lnTo>
                <a:lnTo>
                  <a:pt x="12421179" y="3312732"/>
                </a:lnTo>
                <a:lnTo>
                  <a:pt x="12456722" y="3336722"/>
                </a:lnTo>
                <a:lnTo>
                  <a:pt x="12500247" y="3345520"/>
                </a:lnTo>
                <a:lnTo>
                  <a:pt x="12543807" y="3336722"/>
                </a:lnTo>
                <a:lnTo>
                  <a:pt x="12579365" y="3312732"/>
                </a:lnTo>
                <a:lnTo>
                  <a:pt x="12603332" y="3277161"/>
                </a:lnTo>
                <a:lnTo>
                  <a:pt x="12612118" y="3233618"/>
                </a:lnTo>
                <a:lnTo>
                  <a:pt x="12603332" y="3190065"/>
                </a:lnTo>
                <a:lnTo>
                  <a:pt x="12579365" y="3154503"/>
                </a:lnTo>
                <a:lnTo>
                  <a:pt x="12543807" y="3130528"/>
                </a:lnTo>
                <a:lnTo>
                  <a:pt x="12500247" y="3121737"/>
                </a:lnTo>
                <a:close/>
              </a:path>
              <a:path w="16523335" h="9235440">
                <a:moveTo>
                  <a:pt x="12500247" y="3389446"/>
                </a:moveTo>
                <a:lnTo>
                  <a:pt x="12456722" y="3398240"/>
                </a:lnTo>
                <a:lnTo>
                  <a:pt x="12421179" y="3422222"/>
                </a:lnTo>
                <a:lnTo>
                  <a:pt x="12397216" y="3457792"/>
                </a:lnTo>
                <a:lnTo>
                  <a:pt x="12388429" y="3501348"/>
                </a:lnTo>
                <a:lnTo>
                  <a:pt x="12397216" y="3544899"/>
                </a:lnTo>
                <a:lnTo>
                  <a:pt x="12421179" y="3580458"/>
                </a:lnTo>
                <a:lnTo>
                  <a:pt x="12456722" y="3604430"/>
                </a:lnTo>
                <a:lnTo>
                  <a:pt x="12500247" y="3613219"/>
                </a:lnTo>
                <a:lnTo>
                  <a:pt x="12543807" y="3604430"/>
                </a:lnTo>
                <a:lnTo>
                  <a:pt x="12579365" y="3580458"/>
                </a:lnTo>
                <a:lnTo>
                  <a:pt x="12603332" y="3544899"/>
                </a:lnTo>
                <a:lnTo>
                  <a:pt x="12612118" y="3501348"/>
                </a:lnTo>
                <a:lnTo>
                  <a:pt x="12603332" y="3457792"/>
                </a:lnTo>
                <a:lnTo>
                  <a:pt x="12579365" y="3422222"/>
                </a:lnTo>
                <a:lnTo>
                  <a:pt x="12543807" y="3398240"/>
                </a:lnTo>
                <a:lnTo>
                  <a:pt x="12500247" y="3389446"/>
                </a:lnTo>
                <a:close/>
              </a:path>
              <a:path w="16523335" h="9235440">
                <a:moveTo>
                  <a:pt x="12500247" y="3657176"/>
                </a:moveTo>
                <a:lnTo>
                  <a:pt x="12456722" y="3665968"/>
                </a:lnTo>
                <a:lnTo>
                  <a:pt x="12421179" y="3689947"/>
                </a:lnTo>
                <a:lnTo>
                  <a:pt x="12397216" y="3725513"/>
                </a:lnTo>
                <a:lnTo>
                  <a:pt x="12388429" y="3769068"/>
                </a:lnTo>
                <a:lnTo>
                  <a:pt x="12397216" y="3812619"/>
                </a:lnTo>
                <a:lnTo>
                  <a:pt x="12421179" y="3848178"/>
                </a:lnTo>
                <a:lnTo>
                  <a:pt x="12456722" y="3872149"/>
                </a:lnTo>
                <a:lnTo>
                  <a:pt x="12500247" y="3880939"/>
                </a:lnTo>
                <a:lnTo>
                  <a:pt x="12543807" y="3872149"/>
                </a:lnTo>
                <a:lnTo>
                  <a:pt x="12579365" y="3848178"/>
                </a:lnTo>
                <a:lnTo>
                  <a:pt x="12603332" y="3812619"/>
                </a:lnTo>
                <a:lnTo>
                  <a:pt x="12612118" y="3769068"/>
                </a:lnTo>
                <a:lnTo>
                  <a:pt x="12603332" y="3725513"/>
                </a:lnTo>
                <a:lnTo>
                  <a:pt x="12579365" y="3689947"/>
                </a:lnTo>
                <a:lnTo>
                  <a:pt x="12543807" y="3665968"/>
                </a:lnTo>
                <a:lnTo>
                  <a:pt x="12500247" y="3657176"/>
                </a:lnTo>
                <a:close/>
              </a:path>
              <a:path w="16523335" h="9235440">
                <a:moveTo>
                  <a:pt x="12500247" y="3924895"/>
                </a:moveTo>
                <a:lnTo>
                  <a:pt x="12456722" y="3933689"/>
                </a:lnTo>
                <a:lnTo>
                  <a:pt x="12421179" y="3957668"/>
                </a:lnTo>
                <a:lnTo>
                  <a:pt x="12397216" y="3993228"/>
                </a:lnTo>
                <a:lnTo>
                  <a:pt x="12388429" y="4036766"/>
                </a:lnTo>
                <a:lnTo>
                  <a:pt x="12397216" y="4080327"/>
                </a:lnTo>
                <a:lnTo>
                  <a:pt x="12421179" y="4115896"/>
                </a:lnTo>
                <a:lnTo>
                  <a:pt x="12456722" y="4139876"/>
                </a:lnTo>
                <a:lnTo>
                  <a:pt x="12500247" y="4148669"/>
                </a:lnTo>
                <a:lnTo>
                  <a:pt x="12543807" y="4139876"/>
                </a:lnTo>
                <a:lnTo>
                  <a:pt x="12579365" y="4115896"/>
                </a:lnTo>
                <a:lnTo>
                  <a:pt x="12603332" y="4080327"/>
                </a:lnTo>
                <a:lnTo>
                  <a:pt x="12612118" y="4036766"/>
                </a:lnTo>
                <a:lnTo>
                  <a:pt x="12603332" y="3993228"/>
                </a:lnTo>
                <a:lnTo>
                  <a:pt x="12579365" y="3957668"/>
                </a:lnTo>
                <a:lnTo>
                  <a:pt x="12543807" y="3933689"/>
                </a:lnTo>
                <a:lnTo>
                  <a:pt x="12500247" y="3924895"/>
                </a:lnTo>
                <a:close/>
              </a:path>
              <a:path w="16523335" h="9235440">
                <a:moveTo>
                  <a:pt x="12500247" y="4192615"/>
                </a:moveTo>
                <a:lnTo>
                  <a:pt x="12456722" y="4201406"/>
                </a:lnTo>
                <a:lnTo>
                  <a:pt x="12421179" y="4225380"/>
                </a:lnTo>
                <a:lnTo>
                  <a:pt x="12397216" y="4260939"/>
                </a:lnTo>
                <a:lnTo>
                  <a:pt x="12388429" y="4304486"/>
                </a:lnTo>
                <a:lnTo>
                  <a:pt x="12397216" y="4348026"/>
                </a:lnTo>
                <a:lnTo>
                  <a:pt x="12421179" y="4383601"/>
                </a:lnTo>
                <a:lnTo>
                  <a:pt x="12456722" y="4407597"/>
                </a:lnTo>
                <a:lnTo>
                  <a:pt x="12500247" y="4416399"/>
                </a:lnTo>
                <a:lnTo>
                  <a:pt x="12543807" y="4407597"/>
                </a:lnTo>
                <a:lnTo>
                  <a:pt x="12579365" y="4383601"/>
                </a:lnTo>
                <a:lnTo>
                  <a:pt x="12603332" y="4348026"/>
                </a:lnTo>
                <a:lnTo>
                  <a:pt x="12612118" y="4304486"/>
                </a:lnTo>
                <a:lnTo>
                  <a:pt x="12603332" y="4260939"/>
                </a:lnTo>
                <a:lnTo>
                  <a:pt x="12579365" y="4225380"/>
                </a:lnTo>
                <a:lnTo>
                  <a:pt x="12543807" y="4201406"/>
                </a:lnTo>
                <a:lnTo>
                  <a:pt x="12500247" y="4192615"/>
                </a:lnTo>
                <a:close/>
              </a:path>
              <a:path w="16523335" h="9235440">
                <a:moveTo>
                  <a:pt x="12500247" y="2318578"/>
                </a:moveTo>
                <a:lnTo>
                  <a:pt x="12456722" y="2327370"/>
                </a:lnTo>
                <a:lnTo>
                  <a:pt x="12421179" y="2351349"/>
                </a:lnTo>
                <a:lnTo>
                  <a:pt x="12397216" y="2386915"/>
                </a:lnTo>
                <a:lnTo>
                  <a:pt x="12388429" y="2430470"/>
                </a:lnTo>
                <a:lnTo>
                  <a:pt x="12397216" y="2474021"/>
                </a:lnTo>
                <a:lnTo>
                  <a:pt x="12421179" y="2509580"/>
                </a:lnTo>
                <a:lnTo>
                  <a:pt x="12456722" y="2533551"/>
                </a:lnTo>
                <a:lnTo>
                  <a:pt x="12500247" y="2542341"/>
                </a:lnTo>
                <a:lnTo>
                  <a:pt x="12543807" y="2533551"/>
                </a:lnTo>
                <a:lnTo>
                  <a:pt x="12579365" y="2509580"/>
                </a:lnTo>
                <a:lnTo>
                  <a:pt x="12603332" y="2474021"/>
                </a:lnTo>
                <a:lnTo>
                  <a:pt x="12612118" y="2430470"/>
                </a:lnTo>
                <a:lnTo>
                  <a:pt x="12603332" y="2386915"/>
                </a:lnTo>
                <a:lnTo>
                  <a:pt x="12579365" y="2351349"/>
                </a:lnTo>
                <a:lnTo>
                  <a:pt x="12543807" y="2327370"/>
                </a:lnTo>
                <a:lnTo>
                  <a:pt x="12500247" y="2318578"/>
                </a:lnTo>
                <a:close/>
              </a:path>
              <a:path w="16523335" h="9235440">
                <a:moveTo>
                  <a:pt x="12500247" y="2050869"/>
                </a:moveTo>
                <a:lnTo>
                  <a:pt x="12456722" y="2059660"/>
                </a:lnTo>
                <a:lnTo>
                  <a:pt x="12421179" y="2083635"/>
                </a:lnTo>
                <a:lnTo>
                  <a:pt x="12397216" y="2119197"/>
                </a:lnTo>
                <a:lnTo>
                  <a:pt x="12388429" y="2162750"/>
                </a:lnTo>
                <a:lnTo>
                  <a:pt x="12397216" y="2206284"/>
                </a:lnTo>
                <a:lnTo>
                  <a:pt x="12421179" y="2241845"/>
                </a:lnTo>
                <a:lnTo>
                  <a:pt x="12456722" y="2265826"/>
                </a:lnTo>
                <a:lnTo>
                  <a:pt x="12500247" y="2274621"/>
                </a:lnTo>
                <a:lnTo>
                  <a:pt x="12543807" y="2265826"/>
                </a:lnTo>
                <a:lnTo>
                  <a:pt x="12579365" y="2241845"/>
                </a:lnTo>
                <a:lnTo>
                  <a:pt x="12603332" y="2206284"/>
                </a:lnTo>
                <a:lnTo>
                  <a:pt x="12612118" y="2162750"/>
                </a:lnTo>
                <a:lnTo>
                  <a:pt x="12603332" y="2119197"/>
                </a:lnTo>
                <a:lnTo>
                  <a:pt x="12579365" y="2083635"/>
                </a:lnTo>
                <a:lnTo>
                  <a:pt x="12543807" y="2059660"/>
                </a:lnTo>
                <a:lnTo>
                  <a:pt x="12500247" y="2050869"/>
                </a:lnTo>
                <a:close/>
              </a:path>
              <a:path w="16523335" h="9235440">
                <a:moveTo>
                  <a:pt x="12500247" y="4995774"/>
                </a:moveTo>
                <a:lnTo>
                  <a:pt x="12456722" y="5004565"/>
                </a:lnTo>
                <a:lnTo>
                  <a:pt x="12421179" y="5028541"/>
                </a:lnTo>
                <a:lnTo>
                  <a:pt x="12397216" y="5064107"/>
                </a:lnTo>
                <a:lnTo>
                  <a:pt x="12388429" y="5107666"/>
                </a:lnTo>
                <a:lnTo>
                  <a:pt x="12397216" y="5151204"/>
                </a:lnTo>
                <a:lnTo>
                  <a:pt x="12421179" y="5186764"/>
                </a:lnTo>
                <a:lnTo>
                  <a:pt x="12456722" y="5210743"/>
                </a:lnTo>
                <a:lnTo>
                  <a:pt x="12500247" y="5219537"/>
                </a:lnTo>
                <a:lnTo>
                  <a:pt x="12543807" y="5210743"/>
                </a:lnTo>
                <a:lnTo>
                  <a:pt x="12579365" y="5186764"/>
                </a:lnTo>
                <a:lnTo>
                  <a:pt x="12603332" y="5151204"/>
                </a:lnTo>
                <a:lnTo>
                  <a:pt x="12612118" y="5107666"/>
                </a:lnTo>
                <a:lnTo>
                  <a:pt x="12603332" y="5064107"/>
                </a:lnTo>
                <a:lnTo>
                  <a:pt x="12579365" y="5028541"/>
                </a:lnTo>
                <a:lnTo>
                  <a:pt x="12543807" y="5004565"/>
                </a:lnTo>
                <a:lnTo>
                  <a:pt x="12500247" y="4995774"/>
                </a:lnTo>
                <a:close/>
              </a:path>
              <a:path w="16523335" h="9235440">
                <a:moveTo>
                  <a:pt x="12500247" y="4728033"/>
                </a:moveTo>
                <a:lnTo>
                  <a:pt x="12456722" y="4736825"/>
                </a:lnTo>
                <a:lnTo>
                  <a:pt x="12421179" y="4760802"/>
                </a:lnTo>
                <a:lnTo>
                  <a:pt x="12397216" y="4796371"/>
                </a:lnTo>
                <a:lnTo>
                  <a:pt x="12388429" y="4839936"/>
                </a:lnTo>
                <a:lnTo>
                  <a:pt x="12397216" y="4883473"/>
                </a:lnTo>
                <a:lnTo>
                  <a:pt x="12421179" y="4919041"/>
                </a:lnTo>
                <a:lnTo>
                  <a:pt x="12456722" y="4943029"/>
                </a:lnTo>
                <a:lnTo>
                  <a:pt x="12500247" y="4951828"/>
                </a:lnTo>
                <a:lnTo>
                  <a:pt x="12543807" y="4943029"/>
                </a:lnTo>
                <a:lnTo>
                  <a:pt x="12579365" y="4919041"/>
                </a:lnTo>
                <a:lnTo>
                  <a:pt x="12603332" y="4883473"/>
                </a:lnTo>
                <a:lnTo>
                  <a:pt x="12612118" y="4839936"/>
                </a:lnTo>
                <a:lnTo>
                  <a:pt x="12603332" y="4796371"/>
                </a:lnTo>
                <a:lnTo>
                  <a:pt x="12579365" y="4760802"/>
                </a:lnTo>
                <a:lnTo>
                  <a:pt x="12543807" y="4736825"/>
                </a:lnTo>
                <a:lnTo>
                  <a:pt x="12500247" y="4728033"/>
                </a:lnTo>
                <a:close/>
              </a:path>
              <a:path w="16523335" h="9235440">
                <a:moveTo>
                  <a:pt x="12500247" y="4460345"/>
                </a:moveTo>
                <a:lnTo>
                  <a:pt x="12456722" y="4469136"/>
                </a:lnTo>
                <a:lnTo>
                  <a:pt x="12421179" y="4493110"/>
                </a:lnTo>
                <a:lnTo>
                  <a:pt x="12397216" y="4528669"/>
                </a:lnTo>
                <a:lnTo>
                  <a:pt x="12388429" y="4572216"/>
                </a:lnTo>
                <a:lnTo>
                  <a:pt x="12397216" y="4615763"/>
                </a:lnTo>
                <a:lnTo>
                  <a:pt x="12421179" y="4651322"/>
                </a:lnTo>
                <a:lnTo>
                  <a:pt x="12456722" y="4675296"/>
                </a:lnTo>
                <a:lnTo>
                  <a:pt x="12500247" y="4684087"/>
                </a:lnTo>
                <a:lnTo>
                  <a:pt x="12543807" y="4675296"/>
                </a:lnTo>
                <a:lnTo>
                  <a:pt x="12579365" y="4651322"/>
                </a:lnTo>
                <a:lnTo>
                  <a:pt x="12603332" y="4615763"/>
                </a:lnTo>
                <a:lnTo>
                  <a:pt x="12612118" y="4572216"/>
                </a:lnTo>
                <a:lnTo>
                  <a:pt x="12603332" y="4528669"/>
                </a:lnTo>
                <a:lnTo>
                  <a:pt x="12579365" y="4493110"/>
                </a:lnTo>
                <a:lnTo>
                  <a:pt x="12543807" y="4469136"/>
                </a:lnTo>
                <a:lnTo>
                  <a:pt x="12500247" y="4460345"/>
                </a:lnTo>
                <a:close/>
              </a:path>
              <a:path w="16523335" h="9235440">
                <a:moveTo>
                  <a:pt x="12769590" y="444551"/>
                </a:moveTo>
                <a:lnTo>
                  <a:pt x="12726034" y="453336"/>
                </a:lnTo>
                <a:lnTo>
                  <a:pt x="12690476" y="477296"/>
                </a:lnTo>
                <a:lnTo>
                  <a:pt x="12666507" y="512844"/>
                </a:lnTo>
                <a:lnTo>
                  <a:pt x="12657719" y="556391"/>
                </a:lnTo>
                <a:lnTo>
                  <a:pt x="12666507" y="599952"/>
                </a:lnTo>
                <a:lnTo>
                  <a:pt x="12690476" y="635532"/>
                </a:lnTo>
                <a:lnTo>
                  <a:pt x="12726034" y="659525"/>
                </a:lnTo>
                <a:lnTo>
                  <a:pt x="12769590" y="668324"/>
                </a:lnTo>
                <a:lnTo>
                  <a:pt x="12813139" y="659525"/>
                </a:lnTo>
                <a:lnTo>
                  <a:pt x="12848683" y="635532"/>
                </a:lnTo>
                <a:lnTo>
                  <a:pt x="12872637" y="599952"/>
                </a:lnTo>
                <a:lnTo>
                  <a:pt x="12881419" y="556391"/>
                </a:lnTo>
                <a:lnTo>
                  <a:pt x="12872637" y="512844"/>
                </a:lnTo>
                <a:lnTo>
                  <a:pt x="12848683" y="477296"/>
                </a:lnTo>
                <a:lnTo>
                  <a:pt x="12813139" y="453336"/>
                </a:lnTo>
                <a:lnTo>
                  <a:pt x="12769590" y="444551"/>
                </a:lnTo>
                <a:close/>
              </a:path>
              <a:path w="16523335" h="9235440">
                <a:moveTo>
                  <a:pt x="12769590" y="712218"/>
                </a:moveTo>
                <a:lnTo>
                  <a:pt x="12726034" y="721018"/>
                </a:lnTo>
                <a:lnTo>
                  <a:pt x="12690476" y="745011"/>
                </a:lnTo>
                <a:lnTo>
                  <a:pt x="12666507" y="780591"/>
                </a:lnTo>
                <a:lnTo>
                  <a:pt x="12657719" y="824152"/>
                </a:lnTo>
                <a:lnTo>
                  <a:pt x="12666507" y="867681"/>
                </a:lnTo>
                <a:lnTo>
                  <a:pt x="12690476" y="903231"/>
                </a:lnTo>
                <a:lnTo>
                  <a:pt x="12726034" y="927201"/>
                </a:lnTo>
                <a:lnTo>
                  <a:pt x="12769590" y="935992"/>
                </a:lnTo>
                <a:lnTo>
                  <a:pt x="12813139" y="927201"/>
                </a:lnTo>
                <a:lnTo>
                  <a:pt x="12848683" y="903231"/>
                </a:lnTo>
                <a:lnTo>
                  <a:pt x="12872637" y="867681"/>
                </a:lnTo>
                <a:lnTo>
                  <a:pt x="12881419" y="824152"/>
                </a:lnTo>
                <a:lnTo>
                  <a:pt x="12872637" y="780591"/>
                </a:lnTo>
                <a:lnTo>
                  <a:pt x="12848683" y="745011"/>
                </a:lnTo>
                <a:lnTo>
                  <a:pt x="12813139" y="721018"/>
                </a:lnTo>
                <a:lnTo>
                  <a:pt x="12769590" y="712218"/>
                </a:lnTo>
                <a:close/>
              </a:path>
              <a:path w="16523335" h="9235440">
                <a:moveTo>
                  <a:pt x="12769590" y="979980"/>
                </a:moveTo>
                <a:lnTo>
                  <a:pt x="12726034" y="988766"/>
                </a:lnTo>
                <a:lnTo>
                  <a:pt x="12690476" y="1012731"/>
                </a:lnTo>
                <a:lnTo>
                  <a:pt x="12666507" y="1048286"/>
                </a:lnTo>
                <a:lnTo>
                  <a:pt x="12657719" y="1091840"/>
                </a:lnTo>
                <a:lnTo>
                  <a:pt x="12666507" y="1135394"/>
                </a:lnTo>
                <a:lnTo>
                  <a:pt x="12690476" y="1170968"/>
                </a:lnTo>
                <a:lnTo>
                  <a:pt x="12726034" y="1194956"/>
                </a:lnTo>
                <a:lnTo>
                  <a:pt x="12769590" y="1203753"/>
                </a:lnTo>
                <a:lnTo>
                  <a:pt x="12813139" y="1194956"/>
                </a:lnTo>
                <a:lnTo>
                  <a:pt x="12848683" y="1170968"/>
                </a:lnTo>
                <a:lnTo>
                  <a:pt x="12872637" y="1135394"/>
                </a:lnTo>
                <a:lnTo>
                  <a:pt x="12881419" y="1091840"/>
                </a:lnTo>
                <a:lnTo>
                  <a:pt x="12872637" y="1048286"/>
                </a:lnTo>
                <a:lnTo>
                  <a:pt x="12848683" y="1012731"/>
                </a:lnTo>
                <a:lnTo>
                  <a:pt x="12813139" y="988766"/>
                </a:lnTo>
                <a:lnTo>
                  <a:pt x="12769590" y="979980"/>
                </a:lnTo>
                <a:close/>
              </a:path>
              <a:path w="16523335" h="9235440">
                <a:moveTo>
                  <a:pt x="12769590" y="1247668"/>
                </a:moveTo>
                <a:lnTo>
                  <a:pt x="12726034" y="1256467"/>
                </a:lnTo>
                <a:lnTo>
                  <a:pt x="12690476" y="1280459"/>
                </a:lnTo>
                <a:lnTo>
                  <a:pt x="12666507" y="1316036"/>
                </a:lnTo>
                <a:lnTo>
                  <a:pt x="12657719" y="1359591"/>
                </a:lnTo>
                <a:lnTo>
                  <a:pt x="12666507" y="1403138"/>
                </a:lnTo>
                <a:lnTo>
                  <a:pt x="12690476" y="1438686"/>
                </a:lnTo>
                <a:lnTo>
                  <a:pt x="12726034" y="1462646"/>
                </a:lnTo>
                <a:lnTo>
                  <a:pt x="12769590" y="1471431"/>
                </a:lnTo>
                <a:lnTo>
                  <a:pt x="12813139" y="1462646"/>
                </a:lnTo>
                <a:lnTo>
                  <a:pt x="12848683" y="1438686"/>
                </a:lnTo>
                <a:lnTo>
                  <a:pt x="12872637" y="1403138"/>
                </a:lnTo>
                <a:lnTo>
                  <a:pt x="12881419" y="1359591"/>
                </a:lnTo>
                <a:lnTo>
                  <a:pt x="12872637" y="1316036"/>
                </a:lnTo>
                <a:lnTo>
                  <a:pt x="12848683" y="1280459"/>
                </a:lnTo>
                <a:lnTo>
                  <a:pt x="12813139" y="1256467"/>
                </a:lnTo>
                <a:lnTo>
                  <a:pt x="12769590" y="1247668"/>
                </a:lnTo>
                <a:close/>
              </a:path>
              <a:path w="16523335" h="9235440">
                <a:moveTo>
                  <a:pt x="12769590" y="1515430"/>
                </a:moveTo>
                <a:lnTo>
                  <a:pt x="12726034" y="1524214"/>
                </a:lnTo>
                <a:lnTo>
                  <a:pt x="12690476" y="1548173"/>
                </a:lnTo>
                <a:lnTo>
                  <a:pt x="12666507" y="1583718"/>
                </a:lnTo>
                <a:lnTo>
                  <a:pt x="12657719" y="1627259"/>
                </a:lnTo>
                <a:lnTo>
                  <a:pt x="12666507" y="1670826"/>
                </a:lnTo>
                <a:lnTo>
                  <a:pt x="12690476" y="1706409"/>
                </a:lnTo>
                <a:lnTo>
                  <a:pt x="12726034" y="1730404"/>
                </a:lnTo>
                <a:lnTo>
                  <a:pt x="12769590" y="1739203"/>
                </a:lnTo>
                <a:lnTo>
                  <a:pt x="12813139" y="1730404"/>
                </a:lnTo>
                <a:lnTo>
                  <a:pt x="12848683" y="1706409"/>
                </a:lnTo>
                <a:lnTo>
                  <a:pt x="12872637" y="1670826"/>
                </a:lnTo>
                <a:lnTo>
                  <a:pt x="12881419" y="1627259"/>
                </a:lnTo>
                <a:lnTo>
                  <a:pt x="12872637" y="1583718"/>
                </a:lnTo>
                <a:lnTo>
                  <a:pt x="12848683" y="1548173"/>
                </a:lnTo>
                <a:lnTo>
                  <a:pt x="12813139" y="1524214"/>
                </a:lnTo>
                <a:lnTo>
                  <a:pt x="12769590" y="1515430"/>
                </a:lnTo>
                <a:close/>
              </a:path>
              <a:path w="16523335" h="9235440">
                <a:moveTo>
                  <a:pt x="12769590" y="1783149"/>
                </a:moveTo>
                <a:lnTo>
                  <a:pt x="12726034" y="1791938"/>
                </a:lnTo>
                <a:lnTo>
                  <a:pt x="12690476" y="1815910"/>
                </a:lnTo>
                <a:lnTo>
                  <a:pt x="12666507" y="1851469"/>
                </a:lnTo>
                <a:lnTo>
                  <a:pt x="12657719" y="1895020"/>
                </a:lnTo>
                <a:lnTo>
                  <a:pt x="12666507" y="1938576"/>
                </a:lnTo>
                <a:lnTo>
                  <a:pt x="12690476" y="1974146"/>
                </a:lnTo>
                <a:lnTo>
                  <a:pt x="12726034" y="1998128"/>
                </a:lnTo>
                <a:lnTo>
                  <a:pt x="12769590" y="2006922"/>
                </a:lnTo>
                <a:lnTo>
                  <a:pt x="12813139" y="1998128"/>
                </a:lnTo>
                <a:lnTo>
                  <a:pt x="12848683" y="1974146"/>
                </a:lnTo>
                <a:lnTo>
                  <a:pt x="12872637" y="1938576"/>
                </a:lnTo>
                <a:lnTo>
                  <a:pt x="12881419" y="1895020"/>
                </a:lnTo>
                <a:lnTo>
                  <a:pt x="12872637" y="1851469"/>
                </a:lnTo>
                <a:lnTo>
                  <a:pt x="12848683" y="1815910"/>
                </a:lnTo>
                <a:lnTo>
                  <a:pt x="12813139" y="1791938"/>
                </a:lnTo>
                <a:lnTo>
                  <a:pt x="12769590" y="1783149"/>
                </a:lnTo>
                <a:close/>
              </a:path>
              <a:path w="16523335" h="9235440">
                <a:moveTo>
                  <a:pt x="12769590" y="2586297"/>
                </a:moveTo>
                <a:lnTo>
                  <a:pt x="12726034" y="2595090"/>
                </a:lnTo>
                <a:lnTo>
                  <a:pt x="12690476" y="2619070"/>
                </a:lnTo>
                <a:lnTo>
                  <a:pt x="12666507" y="2654639"/>
                </a:lnTo>
                <a:lnTo>
                  <a:pt x="12657719" y="2698200"/>
                </a:lnTo>
                <a:lnTo>
                  <a:pt x="12666507" y="2741725"/>
                </a:lnTo>
                <a:lnTo>
                  <a:pt x="12690476" y="2777286"/>
                </a:lnTo>
                <a:lnTo>
                  <a:pt x="12726034" y="2801273"/>
                </a:lnTo>
                <a:lnTo>
                  <a:pt x="12769590" y="2810071"/>
                </a:lnTo>
                <a:lnTo>
                  <a:pt x="12813139" y="2801273"/>
                </a:lnTo>
                <a:lnTo>
                  <a:pt x="12848683" y="2777286"/>
                </a:lnTo>
                <a:lnTo>
                  <a:pt x="12872637" y="2741725"/>
                </a:lnTo>
                <a:lnTo>
                  <a:pt x="12881419" y="2698200"/>
                </a:lnTo>
                <a:lnTo>
                  <a:pt x="12872637" y="2654639"/>
                </a:lnTo>
                <a:lnTo>
                  <a:pt x="12848683" y="2619070"/>
                </a:lnTo>
                <a:lnTo>
                  <a:pt x="12813139" y="2595090"/>
                </a:lnTo>
                <a:lnTo>
                  <a:pt x="12769590" y="2586297"/>
                </a:lnTo>
                <a:close/>
              </a:path>
              <a:path w="16523335" h="9235440">
                <a:moveTo>
                  <a:pt x="12769590" y="2854028"/>
                </a:moveTo>
                <a:lnTo>
                  <a:pt x="12726034" y="2862817"/>
                </a:lnTo>
                <a:lnTo>
                  <a:pt x="12690476" y="2886788"/>
                </a:lnTo>
                <a:lnTo>
                  <a:pt x="12666507" y="2922347"/>
                </a:lnTo>
                <a:lnTo>
                  <a:pt x="12657719" y="2965898"/>
                </a:lnTo>
                <a:lnTo>
                  <a:pt x="12666507" y="3009453"/>
                </a:lnTo>
                <a:lnTo>
                  <a:pt x="12690476" y="3045019"/>
                </a:lnTo>
                <a:lnTo>
                  <a:pt x="12726034" y="3068998"/>
                </a:lnTo>
                <a:lnTo>
                  <a:pt x="12769590" y="3077790"/>
                </a:lnTo>
                <a:lnTo>
                  <a:pt x="12813139" y="3068998"/>
                </a:lnTo>
                <a:lnTo>
                  <a:pt x="12848683" y="3045019"/>
                </a:lnTo>
                <a:lnTo>
                  <a:pt x="12872637" y="3009453"/>
                </a:lnTo>
                <a:lnTo>
                  <a:pt x="12881419" y="2965898"/>
                </a:lnTo>
                <a:lnTo>
                  <a:pt x="12872637" y="2922347"/>
                </a:lnTo>
                <a:lnTo>
                  <a:pt x="12848683" y="2886788"/>
                </a:lnTo>
                <a:lnTo>
                  <a:pt x="12813139" y="2862817"/>
                </a:lnTo>
                <a:lnTo>
                  <a:pt x="12769590" y="2854028"/>
                </a:lnTo>
                <a:close/>
              </a:path>
              <a:path w="16523335" h="9235440">
                <a:moveTo>
                  <a:pt x="12769590" y="3121737"/>
                </a:moveTo>
                <a:lnTo>
                  <a:pt x="12726034" y="3130528"/>
                </a:lnTo>
                <a:lnTo>
                  <a:pt x="12690476" y="3154503"/>
                </a:lnTo>
                <a:lnTo>
                  <a:pt x="12666507" y="3190065"/>
                </a:lnTo>
                <a:lnTo>
                  <a:pt x="12657719" y="3233618"/>
                </a:lnTo>
                <a:lnTo>
                  <a:pt x="12666507" y="3277161"/>
                </a:lnTo>
                <a:lnTo>
                  <a:pt x="12690476" y="3312732"/>
                </a:lnTo>
                <a:lnTo>
                  <a:pt x="12726034" y="3336722"/>
                </a:lnTo>
                <a:lnTo>
                  <a:pt x="12769590" y="3345520"/>
                </a:lnTo>
                <a:lnTo>
                  <a:pt x="12813139" y="3336722"/>
                </a:lnTo>
                <a:lnTo>
                  <a:pt x="12848683" y="3312732"/>
                </a:lnTo>
                <a:lnTo>
                  <a:pt x="12872637" y="3277161"/>
                </a:lnTo>
                <a:lnTo>
                  <a:pt x="12881419" y="3233618"/>
                </a:lnTo>
                <a:lnTo>
                  <a:pt x="12872637" y="3190065"/>
                </a:lnTo>
                <a:lnTo>
                  <a:pt x="12848683" y="3154503"/>
                </a:lnTo>
                <a:lnTo>
                  <a:pt x="12813139" y="3130528"/>
                </a:lnTo>
                <a:lnTo>
                  <a:pt x="12769590" y="3121737"/>
                </a:lnTo>
                <a:close/>
              </a:path>
              <a:path w="16523335" h="9235440">
                <a:moveTo>
                  <a:pt x="12769590" y="3389446"/>
                </a:moveTo>
                <a:lnTo>
                  <a:pt x="12726034" y="3398240"/>
                </a:lnTo>
                <a:lnTo>
                  <a:pt x="12690476" y="3422222"/>
                </a:lnTo>
                <a:lnTo>
                  <a:pt x="12666507" y="3457792"/>
                </a:lnTo>
                <a:lnTo>
                  <a:pt x="12657719" y="3501348"/>
                </a:lnTo>
                <a:lnTo>
                  <a:pt x="12666507" y="3544899"/>
                </a:lnTo>
                <a:lnTo>
                  <a:pt x="12690476" y="3580458"/>
                </a:lnTo>
                <a:lnTo>
                  <a:pt x="12726034" y="3604430"/>
                </a:lnTo>
                <a:lnTo>
                  <a:pt x="12769590" y="3613219"/>
                </a:lnTo>
                <a:lnTo>
                  <a:pt x="12813139" y="3604430"/>
                </a:lnTo>
                <a:lnTo>
                  <a:pt x="12848683" y="3580458"/>
                </a:lnTo>
                <a:lnTo>
                  <a:pt x="12872637" y="3544899"/>
                </a:lnTo>
                <a:lnTo>
                  <a:pt x="12881419" y="3501348"/>
                </a:lnTo>
                <a:lnTo>
                  <a:pt x="12872637" y="3457792"/>
                </a:lnTo>
                <a:lnTo>
                  <a:pt x="12848683" y="3422222"/>
                </a:lnTo>
                <a:lnTo>
                  <a:pt x="12813139" y="3398240"/>
                </a:lnTo>
                <a:lnTo>
                  <a:pt x="12769590" y="3389446"/>
                </a:lnTo>
                <a:close/>
              </a:path>
              <a:path w="16523335" h="9235440">
                <a:moveTo>
                  <a:pt x="12769590" y="3657176"/>
                </a:moveTo>
                <a:lnTo>
                  <a:pt x="12726034" y="3665968"/>
                </a:lnTo>
                <a:lnTo>
                  <a:pt x="12690476" y="3689947"/>
                </a:lnTo>
                <a:lnTo>
                  <a:pt x="12666507" y="3725513"/>
                </a:lnTo>
                <a:lnTo>
                  <a:pt x="12657719" y="3769068"/>
                </a:lnTo>
                <a:lnTo>
                  <a:pt x="12666507" y="3812619"/>
                </a:lnTo>
                <a:lnTo>
                  <a:pt x="12690476" y="3848178"/>
                </a:lnTo>
                <a:lnTo>
                  <a:pt x="12726034" y="3872149"/>
                </a:lnTo>
                <a:lnTo>
                  <a:pt x="12769590" y="3880939"/>
                </a:lnTo>
                <a:lnTo>
                  <a:pt x="12813139" y="3872149"/>
                </a:lnTo>
                <a:lnTo>
                  <a:pt x="12848683" y="3848178"/>
                </a:lnTo>
                <a:lnTo>
                  <a:pt x="12872637" y="3812619"/>
                </a:lnTo>
                <a:lnTo>
                  <a:pt x="12881419" y="3769068"/>
                </a:lnTo>
                <a:lnTo>
                  <a:pt x="12872637" y="3725513"/>
                </a:lnTo>
                <a:lnTo>
                  <a:pt x="12848683" y="3689947"/>
                </a:lnTo>
                <a:lnTo>
                  <a:pt x="12813139" y="3665968"/>
                </a:lnTo>
                <a:lnTo>
                  <a:pt x="12769590" y="3657176"/>
                </a:lnTo>
                <a:close/>
              </a:path>
              <a:path w="16523335" h="9235440">
                <a:moveTo>
                  <a:pt x="12769590" y="3924895"/>
                </a:moveTo>
                <a:lnTo>
                  <a:pt x="12726034" y="3933689"/>
                </a:lnTo>
                <a:lnTo>
                  <a:pt x="12690476" y="3957668"/>
                </a:lnTo>
                <a:lnTo>
                  <a:pt x="12666507" y="3993228"/>
                </a:lnTo>
                <a:lnTo>
                  <a:pt x="12657719" y="4036766"/>
                </a:lnTo>
                <a:lnTo>
                  <a:pt x="12666507" y="4080327"/>
                </a:lnTo>
                <a:lnTo>
                  <a:pt x="12690476" y="4115896"/>
                </a:lnTo>
                <a:lnTo>
                  <a:pt x="12726034" y="4139876"/>
                </a:lnTo>
                <a:lnTo>
                  <a:pt x="12769590" y="4148669"/>
                </a:lnTo>
                <a:lnTo>
                  <a:pt x="12813139" y="4139876"/>
                </a:lnTo>
                <a:lnTo>
                  <a:pt x="12848683" y="4115896"/>
                </a:lnTo>
                <a:lnTo>
                  <a:pt x="12872637" y="4080327"/>
                </a:lnTo>
                <a:lnTo>
                  <a:pt x="12881419" y="4036766"/>
                </a:lnTo>
                <a:lnTo>
                  <a:pt x="12872637" y="3993228"/>
                </a:lnTo>
                <a:lnTo>
                  <a:pt x="12848683" y="3957668"/>
                </a:lnTo>
                <a:lnTo>
                  <a:pt x="12813139" y="3933689"/>
                </a:lnTo>
                <a:lnTo>
                  <a:pt x="12769590" y="3924895"/>
                </a:lnTo>
                <a:close/>
              </a:path>
              <a:path w="16523335" h="9235440">
                <a:moveTo>
                  <a:pt x="12769590" y="4192615"/>
                </a:moveTo>
                <a:lnTo>
                  <a:pt x="12726034" y="4201406"/>
                </a:lnTo>
                <a:lnTo>
                  <a:pt x="12690476" y="4225380"/>
                </a:lnTo>
                <a:lnTo>
                  <a:pt x="12666507" y="4260939"/>
                </a:lnTo>
                <a:lnTo>
                  <a:pt x="12657719" y="4304486"/>
                </a:lnTo>
                <a:lnTo>
                  <a:pt x="12666507" y="4348026"/>
                </a:lnTo>
                <a:lnTo>
                  <a:pt x="12690476" y="4383601"/>
                </a:lnTo>
                <a:lnTo>
                  <a:pt x="12726034" y="4407597"/>
                </a:lnTo>
                <a:lnTo>
                  <a:pt x="12769590" y="4416399"/>
                </a:lnTo>
                <a:lnTo>
                  <a:pt x="12813139" y="4407597"/>
                </a:lnTo>
                <a:lnTo>
                  <a:pt x="12848683" y="4383601"/>
                </a:lnTo>
                <a:lnTo>
                  <a:pt x="12872637" y="4348026"/>
                </a:lnTo>
                <a:lnTo>
                  <a:pt x="12881419" y="4304486"/>
                </a:lnTo>
                <a:lnTo>
                  <a:pt x="12872637" y="4260939"/>
                </a:lnTo>
                <a:lnTo>
                  <a:pt x="12848683" y="4225380"/>
                </a:lnTo>
                <a:lnTo>
                  <a:pt x="12813139" y="4201406"/>
                </a:lnTo>
                <a:lnTo>
                  <a:pt x="12769590" y="4192615"/>
                </a:lnTo>
                <a:close/>
              </a:path>
              <a:path w="16523335" h="9235440">
                <a:moveTo>
                  <a:pt x="12769590" y="2318578"/>
                </a:moveTo>
                <a:lnTo>
                  <a:pt x="12726034" y="2327370"/>
                </a:lnTo>
                <a:lnTo>
                  <a:pt x="12690476" y="2351349"/>
                </a:lnTo>
                <a:lnTo>
                  <a:pt x="12666507" y="2386915"/>
                </a:lnTo>
                <a:lnTo>
                  <a:pt x="12657719" y="2430470"/>
                </a:lnTo>
                <a:lnTo>
                  <a:pt x="12666507" y="2474021"/>
                </a:lnTo>
                <a:lnTo>
                  <a:pt x="12690476" y="2509580"/>
                </a:lnTo>
                <a:lnTo>
                  <a:pt x="12726034" y="2533551"/>
                </a:lnTo>
                <a:lnTo>
                  <a:pt x="12769590" y="2542341"/>
                </a:lnTo>
                <a:lnTo>
                  <a:pt x="12813139" y="2533551"/>
                </a:lnTo>
                <a:lnTo>
                  <a:pt x="12848683" y="2509580"/>
                </a:lnTo>
                <a:lnTo>
                  <a:pt x="12872637" y="2474021"/>
                </a:lnTo>
                <a:lnTo>
                  <a:pt x="12881419" y="2430470"/>
                </a:lnTo>
                <a:lnTo>
                  <a:pt x="12872637" y="2386915"/>
                </a:lnTo>
                <a:lnTo>
                  <a:pt x="12848683" y="2351349"/>
                </a:lnTo>
                <a:lnTo>
                  <a:pt x="12813139" y="2327370"/>
                </a:lnTo>
                <a:lnTo>
                  <a:pt x="12769590" y="2318578"/>
                </a:lnTo>
                <a:close/>
              </a:path>
              <a:path w="16523335" h="9235440">
                <a:moveTo>
                  <a:pt x="12769590" y="2050869"/>
                </a:moveTo>
                <a:lnTo>
                  <a:pt x="12726034" y="2059660"/>
                </a:lnTo>
                <a:lnTo>
                  <a:pt x="12690476" y="2083635"/>
                </a:lnTo>
                <a:lnTo>
                  <a:pt x="12666507" y="2119197"/>
                </a:lnTo>
                <a:lnTo>
                  <a:pt x="12657719" y="2162750"/>
                </a:lnTo>
                <a:lnTo>
                  <a:pt x="12666507" y="2206284"/>
                </a:lnTo>
                <a:lnTo>
                  <a:pt x="12690476" y="2241845"/>
                </a:lnTo>
                <a:lnTo>
                  <a:pt x="12726034" y="2265826"/>
                </a:lnTo>
                <a:lnTo>
                  <a:pt x="12769590" y="2274621"/>
                </a:lnTo>
                <a:lnTo>
                  <a:pt x="12813139" y="2265826"/>
                </a:lnTo>
                <a:lnTo>
                  <a:pt x="12848683" y="2241845"/>
                </a:lnTo>
                <a:lnTo>
                  <a:pt x="12872637" y="2206284"/>
                </a:lnTo>
                <a:lnTo>
                  <a:pt x="12881419" y="2162750"/>
                </a:lnTo>
                <a:lnTo>
                  <a:pt x="12872637" y="2119197"/>
                </a:lnTo>
                <a:lnTo>
                  <a:pt x="12848683" y="2083635"/>
                </a:lnTo>
                <a:lnTo>
                  <a:pt x="12813139" y="2059660"/>
                </a:lnTo>
                <a:lnTo>
                  <a:pt x="12769590" y="2050869"/>
                </a:lnTo>
                <a:close/>
              </a:path>
              <a:path w="16523335" h="9235440">
                <a:moveTo>
                  <a:pt x="12769590" y="5263483"/>
                </a:moveTo>
                <a:lnTo>
                  <a:pt x="12726034" y="5272274"/>
                </a:lnTo>
                <a:lnTo>
                  <a:pt x="12690476" y="5296250"/>
                </a:lnTo>
                <a:lnTo>
                  <a:pt x="12666507" y="5331816"/>
                </a:lnTo>
                <a:lnTo>
                  <a:pt x="12657719" y="5375375"/>
                </a:lnTo>
                <a:lnTo>
                  <a:pt x="12666507" y="5418906"/>
                </a:lnTo>
                <a:lnTo>
                  <a:pt x="12690476" y="5454471"/>
                </a:lnTo>
                <a:lnTo>
                  <a:pt x="12726034" y="5478458"/>
                </a:lnTo>
                <a:lnTo>
                  <a:pt x="12769590" y="5487256"/>
                </a:lnTo>
                <a:lnTo>
                  <a:pt x="12813139" y="5478458"/>
                </a:lnTo>
                <a:lnTo>
                  <a:pt x="12848683" y="5454471"/>
                </a:lnTo>
                <a:lnTo>
                  <a:pt x="12872637" y="5418906"/>
                </a:lnTo>
                <a:lnTo>
                  <a:pt x="12881419" y="5375375"/>
                </a:lnTo>
                <a:lnTo>
                  <a:pt x="12872637" y="5331816"/>
                </a:lnTo>
                <a:lnTo>
                  <a:pt x="12848683" y="5296250"/>
                </a:lnTo>
                <a:lnTo>
                  <a:pt x="12813139" y="5272274"/>
                </a:lnTo>
                <a:lnTo>
                  <a:pt x="12769590" y="5263483"/>
                </a:lnTo>
                <a:close/>
              </a:path>
              <a:path w="16523335" h="9235440">
                <a:moveTo>
                  <a:pt x="12769590" y="4460345"/>
                </a:moveTo>
                <a:lnTo>
                  <a:pt x="12726034" y="4469136"/>
                </a:lnTo>
                <a:lnTo>
                  <a:pt x="12690476" y="4493110"/>
                </a:lnTo>
                <a:lnTo>
                  <a:pt x="12666507" y="4528669"/>
                </a:lnTo>
                <a:lnTo>
                  <a:pt x="12657719" y="4572216"/>
                </a:lnTo>
                <a:lnTo>
                  <a:pt x="12666507" y="4615763"/>
                </a:lnTo>
                <a:lnTo>
                  <a:pt x="12690476" y="4651322"/>
                </a:lnTo>
                <a:lnTo>
                  <a:pt x="12726034" y="4675296"/>
                </a:lnTo>
                <a:lnTo>
                  <a:pt x="12769590" y="4684087"/>
                </a:lnTo>
                <a:lnTo>
                  <a:pt x="12813139" y="4675296"/>
                </a:lnTo>
                <a:lnTo>
                  <a:pt x="12848683" y="4651322"/>
                </a:lnTo>
                <a:lnTo>
                  <a:pt x="12872637" y="4615763"/>
                </a:lnTo>
                <a:lnTo>
                  <a:pt x="12881419" y="4572216"/>
                </a:lnTo>
                <a:lnTo>
                  <a:pt x="12872637" y="4528669"/>
                </a:lnTo>
                <a:lnTo>
                  <a:pt x="12848683" y="4493110"/>
                </a:lnTo>
                <a:lnTo>
                  <a:pt x="12813139" y="4469136"/>
                </a:lnTo>
                <a:lnTo>
                  <a:pt x="12769590" y="4460345"/>
                </a:lnTo>
                <a:close/>
              </a:path>
              <a:path w="16523335" h="9235440">
                <a:moveTo>
                  <a:pt x="13038880" y="176790"/>
                </a:moveTo>
                <a:lnTo>
                  <a:pt x="12995332" y="185586"/>
                </a:lnTo>
                <a:lnTo>
                  <a:pt x="12959792" y="209571"/>
                </a:lnTo>
                <a:lnTo>
                  <a:pt x="12935841" y="245145"/>
                </a:lnTo>
                <a:lnTo>
                  <a:pt x="12927061" y="288702"/>
                </a:lnTo>
                <a:lnTo>
                  <a:pt x="12935841" y="332221"/>
                </a:lnTo>
                <a:lnTo>
                  <a:pt x="12959792" y="367780"/>
                </a:lnTo>
                <a:lnTo>
                  <a:pt x="12995332" y="391765"/>
                </a:lnTo>
                <a:lnTo>
                  <a:pt x="13038880" y="400563"/>
                </a:lnTo>
                <a:lnTo>
                  <a:pt x="13082436" y="391765"/>
                </a:lnTo>
                <a:lnTo>
                  <a:pt x="13117994" y="367780"/>
                </a:lnTo>
                <a:lnTo>
                  <a:pt x="13141963" y="332221"/>
                </a:lnTo>
                <a:lnTo>
                  <a:pt x="13150751" y="288702"/>
                </a:lnTo>
                <a:lnTo>
                  <a:pt x="13141963" y="245145"/>
                </a:lnTo>
                <a:lnTo>
                  <a:pt x="13117994" y="209571"/>
                </a:lnTo>
                <a:lnTo>
                  <a:pt x="13082436" y="185586"/>
                </a:lnTo>
                <a:lnTo>
                  <a:pt x="13038880" y="176790"/>
                </a:lnTo>
                <a:close/>
              </a:path>
              <a:path w="16523335" h="9235440">
                <a:moveTo>
                  <a:pt x="13038880" y="444551"/>
                </a:moveTo>
                <a:lnTo>
                  <a:pt x="12995332" y="453336"/>
                </a:lnTo>
                <a:lnTo>
                  <a:pt x="12959792" y="477296"/>
                </a:lnTo>
                <a:lnTo>
                  <a:pt x="12935841" y="512844"/>
                </a:lnTo>
                <a:lnTo>
                  <a:pt x="12927061" y="556391"/>
                </a:lnTo>
                <a:lnTo>
                  <a:pt x="12935841" y="599952"/>
                </a:lnTo>
                <a:lnTo>
                  <a:pt x="12959792" y="635532"/>
                </a:lnTo>
                <a:lnTo>
                  <a:pt x="12995332" y="659525"/>
                </a:lnTo>
                <a:lnTo>
                  <a:pt x="13038880" y="668324"/>
                </a:lnTo>
                <a:lnTo>
                  <a:pt x="13082436" y="659525"/>
                </a:lnTo>
                <a:lnTo>
                  <a:pt x="13117994" y="635532"/>
                </a:lnTo>
                <a:lnTo>
                  <a:pt x="13141963" y="599952"/>
                </a:lnTo>
                <a:lnTo>
                  <a:pt x="13150751" y="556391"/>
                </a:lnTo>
                <a:lnTo>
                  <a:pt x="13141963" y="512844"/>
                </a:lnTo>
                <a:lnTo>
                  <a:pt x="13117994" y="477296"/>
                </a:lnTo>
                <a:lnTo>
                  <a:pt x="13082436" y="453336"/>
                </a:lnTo>
                <a:lnTo>
                  <a:pt x="13038880" y="444551"/>
                </a:lnTo>
                <a:close/>
              </a:path>
              <a:path w="16523335" h="9235440">
                <a:moveTo>
                  <a:pt x="13038880" y="712218"/>
                </a:moveTo>
                <a:lnTo>
                  <a:pt x="12995332" y="721018"/>
                </a:lnTo>
                <a:lnTo>
                  <a:pt x="12959792" y="745011"/>
                </a:lnTo>
                <a:lnTo>
                  <a:pt x="12935841" y="780591"/>
                </a:lnTo>
                <a:lnTo>
                  <a:pt x="12927061" y="824152"/>
                </a:lnTo>
                <a:lnTo>
                  <a:pt x="12935841" y="867681"/>
                </a:lnTo>
                <a:lnTo>
                  <a:pt x="12959792" y="903231"/>
                </a:lnTo>
                <a:lnTo>
                  <a:pt x="12995332" y="927201"/>
                </a:lnTo>
                <a:lnTo>
                  <a:pt x="13038880" y="935992"/>
                </a:lnTo>
                <a:lnTo>
                  <a:pt x="13082436" y="927201"/>
                </a:lnTo>
                <a:lnTo>
                  <a:pt x="13117994" y="903231"/>
                </a:lnTo>
                <a:lnTo>
                  <a:pt x="13141963" y="867681"/>
                </a:lnTo>
                <a:lnTo>
                  <a:pt x="13150751" y="824152"/>
                </a:lnTo>
                <a:lnTo>
                  <a:pt x="13141963" y="780591"/>
                </a:lnTo>
                <a:lnTo>
                  <a:pt x="13117994" y="745011"/>
                </a:lnTo>
                <a:lnTo>
                  <a:pt x="13082436" y="721018"/>
                </a:lnTo>
                <a:lnTo>
                  <a:pt x="13038880" y="712218"/>
                </a:lnTo>
                <a:close/>
              </a:path>
              <a:path w="16523335" h="9235440">
                <a:moveTo>
                  <a:pt x="13038880" y="979980"/>
                </a:moveTo>
                <a:lnTo>
                  <a:pt x="12995332" y="988766"/>
                </a:lnTo>
                <a:lnTo>
                  <a:pt x="12959792" y="1012731"/>
                </a:lnTo>
                <a:lnTo>
                  <a:pt x="12935841" y="1048286"/>
                </a:lnTo>
                <a:lnTo>
                  <a:pt x="12927061" y="1091840"/>
                </a:lnTo>
                <a:lnTo>
                  <a:pt x="12935841" y="1135394"/>
                </a:lnTo>
                <a:lnTo>
                  <a:pt x="12959792" y="1170968"/>
                </a:lnTo>
                <a:lnTo>
                  <a:pt x="12995332" y="1194956"/>
                </a:lnTo>
                <a:lnTo>
                  <a:pt x="13038880" y="1203753"/>
                </a:lnTo>
                <a:lnTo>
                  <a:pt x="13082436" y="1194956"/>
                </a:lnTo>
                <a:lnTo>
                  <a:pt x="13117994" y="1170968"/>
                </a:lnTo>
                <a:lnTo>
                  <a:pt x="13141963" y="1135394"/>
                </a:lnTo>
                <a:lnTo>
                  <a:pt x="13150751" y="1091840"/>
                </a:lnTo>
                <a:lnTo>
                  <a:pt x="13141963" y="1048286"/>
                </a:lnTo>
                <a:lnTo>
                  <a:pt x="13117994" y="1012731"/>
                </a:lnTo>
                <a:lnTo>
                  <a:pt x="13082436" y="988766"/>
                </a:lnTo>
                <a:lnTo>
                  <a:pt x="13038880" y="979980"/>
                </a:lnTo>
                <a:close/>
              </a:path>
              <a:path w="16523335" h="9235440">
                <a:moveTo>
                  <a:pt x="13038880" y="1247668"/>
                </a:moveTo>
                <a:lnTo>
                  <a:pt x="12995332" y="1256467"/>
                </a:lnTo>
                <a:lnTo>
                  <a:pt x="12959792" y="1280459"/>
                </a:lnTo>
                <a:lnTo>
                  <a:pt x="12935841" y="1316036"/>
                </a:lnTo>
                <a:lnTo>
                  <a:pt x="12927061" y="1359591"/>
                </a:lnTo>
                <a:lnTo>
                  <a:pt x="12935841" y="1403138"/>
                </a:lnTo>
                <a:lnTo>
                  <a:pt x="12959792" y="1438686"/>
                </a:lnTo>
                <a:lnTo>
                  <a:pt x="12995332" y="1462646"/>
                </a:lnTo>
                <a:lnTo>
                  <a:pt x="13038880" y="1471431"/>
                </a:lnTo>
                <a:lnTo>
                  <a:pt x="13082436" y="1462646"/>
                </a:lnTo>
                <a:lnTo>
                  <a:pt x="13117994" y="1438686"/>
                </a:lnTo>
                <a:lnTo>
                  <a:pt x="13141963" y="1403138"/>
                </a:lnTo>
                <a:lnTo>
                  <a:pt x="13150751" y="1359591"/>
                </a:lnTo>
                <a:lnTo>
                  <a:pt x="13141963" y="1316036"/>
                </a:lnTo>
                <a:lnTo>
                  <a:pt x="13117994" y="1280459"/>
                </a:lnTo>
                <a:lnTo>
                  <a:pt x="13082436" y="1256467"/>
                </a:lnTo>
                <a:lnTo>
                  <a:pt x="13038880" y="1247668"/>
                </a:lnTo>
                <a:close/>
              </a:path>
              <a:path w="16523335" h="9235440">
                <a:moveTo>
                  <a:pt x="13038880" y="1515430"/>
                </a:moveTo>
                <a:lnTo>
                  <a:pt x="12995332" y="1524214"/>
                </a:lnTo>
                <a:lnTo>
                  <a:pt x="12959792" y="1548173"/>
                </a:lnTo>
                <a:lnTo>
                  <a:pt x="12935841" y="1583718"/>
                </a:lnTo>
                <a:lnTo>
                  <a:pt x="12927061" y="1627259"/>
                </a:lnTo>
                <a:lnTo>
                  <a:pt x="12935841" y="1670826"/>
                </a:lnTo>
                <a:lnTo>
                  <a:pt x="12959792" y="1706409"/>
                </a:lnTo>
                <a:lnTo>
                  <a:pt x="12995332" y="1730404"/>
                </a:lnTo>
                <a:lnTo>
                  <a:pt x="13038880" y="1739203"/>
                </a:lnTo>
                <a:lnTo>
                  <a:pt x="13082436" y="1730404"/>
                </a:lnTo>
                <a:lnTo>
                  <a:pt x="13117994" y="1706409"/>
                </a:lnTo>
                <a:lnTo>
                  <a:pt x="13141963" y="1670826"/>
                </a:lnTo>
                <a:lnTo>
                  <a:pt x="13150751" y="1627259"/>
                </a:lnTo>
                <a:lnTo>
                  <a:pt x="13141963" y="1583718"/>
                </a:lnTo>
                <a:lnTo>
                  <a:pt x="13117994" y="1548173"/>
                </a:lnTo>
                <a:lnTo>
                  <a:pt x="13082436" y="1524214"/>
                </a:lnTo>
                <a:lnTo>
                  <a:pt x="13038880" y="1515430"/>
                </a:lnTo>
                <a:close/>
              </a:path>
              <a:path w="16523335" h="9235440">
                <a:moveTo>
                  <a:pt x="13038880" y="1783149"/>
                </a:moveTo>
                <a:lnTo>
                  <a:pt x="12995332" y="1791938"/>
                </a:lnTo>
                <a:lnTo>
                  <a:pt x="12959792" y="1815910"/>
                </a:lnTo>
                <a:lnTo>
                  <a:pt x="12935841" y="1851469"/>
                </a:lnTo>
                <a:lnTo>
                  <a:pt x="12927061" y="1895020"/>
                </a:lnTo>
                <a:lnTo>
                  <a:pt x="12935841" y="1938576"/>
                </a:lnTo>
                <a:lnTo>
                  <a:pt x="12959792" y="1974146"/>
                </a:lnTo>
                <a:lnTo>
                  <a:pt x="12995332" y="1998128"/>
                </a:lnTo>
                <a:lnTo>
                  <a:pt x="13038880" y="2006922"/>
                </a:lnTo>
                <a:lnTo>
                  <a:pt x="13082436" y="1998128"/>
                </a:lnTo>
                <a:lnTo>
                  <a:pt x="13117994" y="1974146"/>
                </a:lnTo>
                <a:lnTo>
                  <a:pt x="13141963" y="1938576"/>
                </a:lnTo>
                <a:lnTo>
                  <a:pt x="13150751" y="1895020"/>
                </a:lnTo>
                <a:lnTo>
                  <a:pt x="13141963" y="1851469"/>
                </a:lnTo>
                <a:lnTo>
                  <a:pt x="13117994" y="1815910"/>
                </a:lnTo>
                <a:lnTo>
                  <a:pt x="13082436" y="1791938"/>
                </a:lnTo>
                <a:lnTo>
                  <a:pt x="13038880" y="1783149"/>
                </a:lnTo>
                <a:close/>
              </a:path>
              <a:path w="16523335" h="9235440">
                <a:moveTo>
                  <a:pt x="13038880" y="2586297"/>
                </a:moveTo>
                <a:lnTo>
                  <a:pt x="12995332" y="2595090"/>
                </a:lnTo>
                <a:lnTo>
                  <a:pt x="12959792" y="2619070"/>
                </a:lnTo>
                <a:lnTo>
                  <a:pt x="12935841" y="2654639"/>
                </a:lnTo>
                <a:lnTo>
                  <a:pt x="12927061" y="2698200"/>
                </a:lnTo>
                <a:lnTo>
                  <a:pt x="12935841" y="2741725"/>
                </a:lnTo>
                <a:lnTo>
                  <a:pt x="12959792" y="2777286"/>
                </a:lnTo>
                <a:lnTo>
                  <a:pt x="12995332" y="2801273"/>
                </a:lnTo>
                <a:lnTo>
                  <a:pt x="13038880" y="2810071"/>
                </a:lnTo>
                <a:lnTo>
                  <a:pt x="13082436" y="2801273"/>
                </a:lnTo>
                <a:lnTo>
                  <a:pt x="13117994" y="2777286"/>
                </a:lnTo>
                <a:lnTo>
                  <a:pt x="13141963" y="2741725"/>
                </a:lnTo>
                <a:lnTo>
                  <a:pt x="13150751" y="2698200"/>
                </a:lnTo>
                <a:lnTo>
                  <a:pt x="13141963" y="2654639"/>
                </a:lnTo>
                <a:lnTo>
                  <a:pt x="13117994" y="2619070"/>
                </a:lnTo>
                <a:lnTo>
                  <a:pt x="13082436" y="2595090"/>
                </a:lnTo>
                <a:lnTo>
                  <a:pt x="13038880" y="2586297"/>
                </a:lnTo>
                <a:close/>
              </a:path>
              <a:path w="16523335" h="9235440">
                <a:moveTo>
                  <a:pt x="13038880" y="2854028"/>
                </a:moveTo>
                <a:lnTo>
                  <a:pt x="12995332" y="2862817"/>
                </a:lnTo>
                <a:lnTo>
                  <a:pt x="12959792" y="2886788"/>
                </a:lnTo>
                <a:lnTo>
                  <a:pt x="12935841" y="2922347"/>
                </a:lnTo>
                <a:lnTo>
                  <a:pt x="12927061" y="2965898"/>
                </a:lnTo>
                <a:lnTo>
                  <a:pt x="12935841" y="3009453"/>
                </a:lnTo>
                <a:lnTo>
                  <a:pt x="12959792" y="3045019"/>
                </a:lnTo>
                <a:lnTo>
                  <a:pt x="12995332" y="3068998"/>
                </a:lnTo>
                <a:lnTo>
                  <a:pt x="13038880" y="3077790"/>
                </a:lnTo>
                <a:lnTo>
                  <a:pt x="13082436" y="3068998"/>
                </a:lnTo>
                <a:lnTo>
                  <a:pt x="13117994" y="3045019"/>
                </a:lnTo>
                <a:lnTo>
                  <a:pt x="13141963" y="3009453"/>
                </a:lnTo>
                <a:lnTo>
                  <a:pt x="13150751" y="2965898"/>
                </a:lnTo>
                <a:lnTo>
                  <a:pt x="13141963" y="2922347"/>
                </a:lnTo>
                <a:lnTo>
                  <a:pt x="13117994" y="2886788"/>
                </a:lnTo>
                <a:lnTo>
                  <a:pt x="13082436" y="2862817"/>
                </a:lnTo>
                <a:lnTo>
                  <a:pt x="13038880" y="2854028"/>
                </a:lnTo>
                <a:close/>
              </a:path>
              <a:path w="16523335" h="9235440">
                <a:moveTo>
                  <a:pt x="13038880" y="3121737"/>
                </a:moveTo>
                <a:lnTo>
                  <a:pt x="12995332" y="3130528"/>
                </a:lnTo>
                <a:lnTo>
                  <a:pt x="12959792" y="3154503"/>
                </a:lnTo>
                <a:lnTo>
                  <a:pt x="12935841" y="3190065"/>
                </a:lnTo>
                <a:lnTo>
                  <a:pt x="12927061" y="3233618"/>
                </a:lnTo>
                <a:lnTo>
                  <a:pt x="12935841" y="3277161"/>
                </a:lnTo>
                <a:lnTo>
                  <a:pt x="12959792" y="3312732"/>
                </a:lnTo>
                <a:lnTo>
                  <a:pt x="12995332" y="3336722"/>
                </a:lnTo>
                <a:lnTo>
                  <a:pt x="13038880" y="3345520"/>
                </a:lnTo>
                <a:lnTo>
                  <a:pt x="13082436" y="3336722"/>
                </a:lnTo>
                <a:lnTo>
                  <a:pt x="13117994" y="3312732"/>
                </a:lnTo>
                <a:lnTo>
                  <a:pt x="13141963" y="3277161"/>
                </a:lnTo>
                <a:lnTo>
                  <a:pt x="13150751" y="3233618"/>
                </a:lnTo>
                <a:lnTo>
                  <a:pt x="13141963" y="3190065"/>
                </a:lnTo>
                <a:lnTo>
                  <a:pt x="13117994" y="3154503"/>
                </a:lnTo>
                <a:lnTo>
                  <a:pt x="13082436" y="3130528"/>
                </a:lnTo>
                <a:lnTo>
                  <a:pt x="13038880" y="3121737"/>
                </a:lnTo>
                <a:close/>
              </a:path>
              <a:path w="16523335" h="9235440">
                <a:moveTo>
                  <a:pt x="13038880" y="3389446"/>
                </a:moveTo>
                <a:lnTo>
                  <a:pt x="12995332" y="3398240"/>
                </a:lnTo>
                <a:lnTo>
                  <a:pt x="12959792" y="3422222"/>
                </a:lnTo>
                <a:lnTo>
                  <a:pt x="12935841" y="3457792"/>
                </a:lnTo>
                <a:lnTo>
                  <a:pt x="12927061" y="3501348"/>
                </a:lnTo>
                <a:lnTo>
                  <a:pt x="12935841" y="3544899"/>
                </a:lnTo>
                <a:lnTo>
                  <a:pt x="12959792" y="3580458"/>
                </a:lnTo>
                <a:lnTo>
                  <a:pt x="12995332" y="3604430"/>
                </a:lnTo>
                <a:lnTo>
                  <a:pt x="13038880" y="3613219"/>
                </a:lnTo>
                <a:lnTo>
                  <a:pt x="13082436" y="3604430"/>
                </a:lnTo>
                <a:lnTo>
                  <a:pt x="13117994" y="3580458"/>
                </a:lnTo>
                <a:lnTo>
                  <a:pt x="13141963" y="3544899"/>
                </a:lnTo>
                <a:lnTo>
                  <a:pt x="13150751" y="3501348"/>
                </a:lnTo>
                <a:lnTo>
                  <a:pt x="13141963" y="3457792"/>
                </a:lnTo>
                <a:lnTo>
                  <a:pt x="13117994" y="3422222"/>
                </a:lnTo>
                <a:lnTo>
                  <a:pt x="13082436" y="3398240"/>
                </a:lnTo>
                <a:lnTo>
                  <a:pt x="13038880" y="3389446"/>
                </a:lnTo>
                <a:close/>
              </a:path>
              <a:path w="16523335" h="9235440">
                <a:moveTo>
                  <a:pt x="13038880" y="3657176"/>
                </a:moveTo>
                <a:lnTo>
                  <a:pt x="12995332" y="3665968"/>
                </a:lnTo>
                <a:lnTo>
                  <a:pt x="12959792" y="3689947"/>
                </a:lnTo>
                <a:lnTo>
                  <a:pt x="12935841" y="3725513"/>
                </a:lnTo>
                <a:lnTo>
                  <a:pt x="12927061" y="3769068"/>
                </a:lnTo>
                <a:lnTo>
                  <a:pt x="12935841" y="3812619"/>
                </a:lnTo>
                <a:lnTo>
                  <a:pt x="12959792" y="3848178"/>
                </a:lnTo>
                <a:lnTo>
                  <a:pt x="12995332" y="3872149"/>
                </a:lnTo>
                <a:lnTo>
                  <a:pt x="13038880" y="3880939"/>
                </a:lnTo>
                <a:lnTo>
                  <a:pt x="13082436" y="3872149"/>
                </a:lnTo>
                <a:lnTo>
                  <a:pt x="13117994" y="3848178"/>
                </a:lnTo>
                <a:lnTo>
                  <a:pt x="13141963" y="3812619"/>
                </a:lnTo>
                <a:lnTo>
                  <a:pt x="13150751" y="3769068"/>
                </a:lnTo>
                <a:lnTo>
                  <a:pt x="13141963" y="3725513"/>
                </a:lnTo>
                <a:lnTo>
                  <a:pt x="13117994" y="3689947"/>
                </a:lnTo>
                <a:lnTo>
                  <a:pt x="13082436" y="3665968"/>
                </a:lnTo>
                <a:lnTo>
                  <a:pt x="13038880" y="3657176"/>
                </a:lnTo>
                <a:close/>
              </a:path>
              <a:path w="16523335" h="9235440">
                <a:moveTo>
                  <a:pt x="13038880" y="3924895"/>
                </a:moveTo>
                <a:lnTo>
                  <a:pt x="12995332" y="3933689"/>
                </a:lnTo>
                <a:lnTo>
                  <a:pt x="12959792" y="3957668"/>
                </a:lnTo>
                <a:lnTo>
                  <a:pt x="12935841" y="3993228"/>
                </a:lnTo>
                <a:lnTo>
                  <a:pt x="12927061" y="4036766"/>
                </a:lnTo>
                <a:lnTo>
                  <a:pt x="12935841" y="4080327"/>
                </a:lnTo>
                <a:lnTo>
                  <a:pt x="12959792" y="4115896"/>
                </a:lnTo>
                <a:lnTo>
                  <a:pt x="12995332" y="4139876"/>
                </a:lnTo>
                <a:lnTo>
                  <a:pt x="13038880" y="4148669"/>
                </a:lnTo>
                <a:lnTo>
                  <a:pt x="13082436" y="4139876"/>
                </a:lnTo>
                <a:lnTo>
                  <a:pt x="13117994" y="4115896"/>
                </a:lnTo>
                <a:lnTo>
                  <a:pt x="13141963" y="4080327"/>
                </a:lnTo>
                <a:lnTo>
                  <a:pt x="13150751" y="4036766"/>
                </a:lnTo>
                <a:lnTo>
                  <a:pt x="13141963" y="3993228"/>
                </a:lnTo>
                <a:lnTo>
                  <a:pt x="13117994" y="3957668"/>
                </a:lnTo>
                <a:lnTo>
                  <a:pt x="13082436" y="3933689"/>
                </a:lnTo>
                <a:lnTo>
                  <a:pt x="13038880" y="3924895"/>
                </a:lnTo>
                <a:close/>
              </a:path>
              <a:path w="16523335" h="9235440">
                <a:moveTo>
                  <a:pt x="13038880" y="4192615"/>
                </a:moveTo>
                <a:lnTo>
                  <a:pt x="12995332" y="4201406"/>
                </a:lnTo>
                <a:lnTo>
                  <a:pt x="12959792" y="4225380"/>
                </a:lnTo>
                <a:lnTo>
                  <a:pt x="12935841" y="4260939"/>
                </a:lnTo>
                <a:lnTo>
                  <a:pt x="12927061" y="4304486"/>
                </a:lnTo>
                <a:lnTo>
                  <a:pt x="12935841" y="4348026"/>
                </a:lnTo>
                <a:lnTo>
                  <a:pt x="12959792" y="4383601"/>
                </a:lnTo>
                <a:lnTo>
                  <a:pt x="12995332" y="4407597"/>
                </a:lnTo>
                <a:lnTo>
                  <a:pt x="13038880" y="4416399"/>
                </a:lnTo>
                <a:lnTo>
                  <a:pt x="13082436" y="4407597"/>
                </a:lnTo>
                <a:lnTo>
                  <a:pt x="13117994" y="4383601"/>
                </a:lnTo>
                <a:lnTo>
                  <a:pt x="13141963" y="4348026"/>
                </a:lnTo>
                <a:lnTo>
                  <a:pt x="13150751" y="4304486"/>
                </a:lnTo>
                <a:lnTo>
                  <a:pt x="13141963" y="4260939"/>
                </a:lnTo>
                <a:lnTo>
                  <a:pt x="13117994" y="4225380"/>
                </a:lnTo>
                <a:lnTo>
                  <a:pt x="13082436" y="4201406"/>
                </a:lnTo>
                <a:lnTo>
                  <a:pt x="13038880" y="4192615"/>
                </a:lnTo>
                <a:close/>
              </a:path>
              <a:path w="16523335" h="9235440">
                <a:moveTo>
                  <a:pt x="13038880" y="2318578"/>
                </a:moveTo>
                <a:lnTo>
                  <a:pt x="12995332" y="2327370"/>
                </a:lnTo>
                <a:lnTo>
                  <a:pt x="12959792" y="2351349"/>
                </a:lnTo>
                <a:lnTo>
                  <a:pt x="12935841" y="2386915"/>
                </a:lnTo>
                <a:lnTo>
                  <a:pt x="12927061" y="2430470"/>
                </a:lnTo>
                <a:lnTo>
                  <a:pt x="12935841" y="2474021"/>
                </a:lnTo>
                <a:lnTo>
                  <a:pt x="12959792" y="2509580"/>
                </a:lnTo>
                <a:lnTo>
                  <a:pt x="12995332" y="2533551"/>
                </a:lnTo>
                <a:lnTo>
                  <a:pt x="13038880" y="2542341"/>
                </a:lnTo>
                <a:lnTo>
                  <a:pt x="13082436" y="2533551"/>
                </a:lnTo>
                <a:lnTo>
                  <a:pt x="13117994" y="2509580"/>
                </a:lnTo>
                <a:lnTo>
                  <a:pt x="13141963" y="2474021"/>
                </a:lnTo>
                <a:lnTo>
                  <a:pt x="13150751" y="2430470"/>
                </a:lnTo>
                <a:lnTo>
                  <a:pt x="13141963" y="2386915"/>
                </a:lnTo>
                <a:lnTo>
                  <a:pt x="13117994" y="2351349"/>
                </a:lnTo>
                <a:lnTo>
                  <a:pt x="13082436" y="2327370"/>
                </a:lnTo>
                <a:lnTo>
                  <a:pt x="13038880" y="2318578"/>
                </a:lnTo>
                <a:close/>
              </a:path>
              <a:path w="16523335" h="9235440">
                <a:moveTo>
                  <a:pt x="13038880" y="2050869"/>
                </a:moveTo>
                <a:lnTo>
                  <a:pt x="12995332" y="2059660"/>
                </a:lnTo>
                <a:lnTo>
                  <a:pt x="12959792" y="2083635"/>
                </a:lnTo>
                <a:lnTo>
                  <a:pt x="12935841" y="2119197"/>
                </a:lnTo>
                <a:lnTo>
                  <a:pt x="12927061" y="2162750"/>
                </a:lnTo>
                <a:lnTo>
                  <a:pt x="12935841" y="2206284"/>
                </a:lnTo>
                <a:lnTo>
                  <a:pt x="12959792" y="2241845"/>
                </a:lnTo>
                <a:lnTo>
                  <a:pt x="12995332" y="2265826"/>
                </a:lnTo>
                <a:lnTo>
                  <a:pt x="13038880" y="2274621"/>
                </a:lnTo>
                <a:lnTo>
                  <a:pt x="13082436" y="2265826"/>
                </a:lnTo>
                <a:lnTo>
                  <a:pt x="13117994" y="2241845"/>
                </a:lnTo>
                <a:lnTo>
                  <a:pt x="13141963" y="2206284"/>
                </a:lnTo>
                <a:lnTo>
                  <a:pt x="13150751" y="2162750"/>
                </a:lnTo>
                <a:lnTo>
                  <a:pt x="13141963" y="2119197"/>
                </a:lnTo>
                <a:lnTo>
                  <a:pt x="13117994" y="2083635"/>
                </a:lnTo>
                <a:lnTo>
                  <a:pt x="13082436" y="2059660"/>
                </a:lnTo>
                <a:lnTo>
                  <a:pt x="13038880" y="2050869"/>
                </a:lnTo>
                <a:close/>
              </a:path>
              <a:path w="16523335" h="9235440">
                <a:moveTo>
                  <a:pt x="13308223" y="176790"/>
                </a:moveTo>
                <a:lnTo>
                  <a:pt x="13264659" y="185586"/>
                </a:lnTo>
                <a:lnTo>
                  <a:pt x="13229082" y="209571"/>
                </a:lnTo>
                <a:lnTo>
                  <a:pt x="13205095" y="245145"/>
                </a:lnTo>
                <a:lnTo>
                  <a:pt x="13196299" y="288702"/>
                </a:lnTo>
                <a:lnTo>
                  <a:pt x="13205095" y="332221"/>
                </a:lnTo>
                <a:lnTo>
                  <a:pt x="13229082" y="367780"/>
                </a:lnTo>
                <a:lnTo>
                  <a:pt x="13264659" y="391765"/>
                </a:lnTo>
                <a:lnTo>
                  <a:pt x="13308223" y="400563"/>
                </a:lnTo>
                <a:lnTo>
                  <a:pt x="13351770" y="391765"/>
                </a:lnTo>
                <a:lnTo>
                  <a:pt x="13387310" y="367780"/>
                </a:lnTo>
                <a:lnTo>
                  <a:pt x="13411261" y="332221"/>
                </a:lnTo>
                <a:lnTo>
                  <a:pt x="13420041" y="288702"/>
                </a:lnTo>
                <a:lnTo>
                  <a:pt x="13411261" y="245145"/>
                </a:lnTo>
                <a:lnTo>
                  <a:pt x="13387310" y="209571"/>
                </a:lnTo>
                <a:lnTo>
                  <a:pt x="13351770" y="185586"/>
                </a:lnTo>
                <a:lnTo>
                  <a:pt x="13308223" y="176790"/>
                </a:lnTo>
                <a:close/>
              </a:path>
              <a:path w="16523335" h="9235440">
                <a:moveTo>
                  <a:pt x="13308223" y="444551"/>
                </a:moveTo>
                <a:lnTo>
                  <a:pt x="13264659" y="453336"/>
                </a:lnTo>
                <a:lnTo>
                  <a:pt x="13229082" y="477296"/>
                </a:lnTo>
                <a:lnTo>
                  <a:pt x="13205095" y="512844"/>
                </a:lnTo>
                <a:lnTo>
                  <a:pt x="13196299" y="556391"/>
                </a:lnTo>
                <a:lnTo>
                  <a:pt x="13205095" y="599952"/>
                </a:lnTo>
                <a:lnTo>
                  <a:pt x="13229082" y="635532"/>
                </a:lnTo>
                <a:lnTo>
                  <a:pt x="13264659" y="659525"/>
                </a:lnTo>
                <a:lnTo>
                  <a:pt x="13308223" y="668324"/>
                </a:lnTo>
                <a:lnTo>
                  <a:pt x="13351770" y="659525"/>
                </a:lnTo>
                <a:lnTo>
                  <a:pt x="13387310" y="635532"/>
                </a:lnTo>
                <a:lnTo>
                  <a:pt x="13411261" y="599952"/>
                </a:lnTo>
                <a:lnTo>
                  <a:pt x="13420041" y="556391"/>
                </a:lnTo>
                <a:lnTo>
                  <a:pt x="13411261" y="512844"/>
                </a:lnTo>
                <a:lnTo>
                  <a:pt x="13387310" y="477296"/>
                </a:lnTo>
                <a:lnTo>
                  <a:pt x="13351770" y="453336"/>
                </a:lnTo>
                <a:lnTo>
                  <a:pt x="13308223" y="444551"/>
                </a:lnTo>
                <a:close/>
              </a:path>
              <a:path w="16523335" h="9235440">
                <a:moveTo>
                  <a:pt x="13308223" y="712218"/>
                </a:moveTo>
                <a:lnTo>
                  <a:pt x="13264659" y="721018"/>
                </a:lnTo>
                <a:lnTo>
                  <a:pt x="13229082" y="745011"/>
                </a:lnTo>
                <a:lnTo>
                  <a:pt x="13205095" y="780591"/>
                </a:lnTo>
                <a:lnTo>
                  <a:pt x="13196299" y="824152"/>
                </a:lnTo>
                <a:lnTo>
                  <a:pt x="13205095" y="867681"/>
                </a:lnTo>
                <a:lnTo>
                  <a:pt x="13229082" y="903231"/>
                </a:lnTo>
                <a:lnTo>
                  <a:pt x="13264659" y="927201"/>
                </a:lnTo>
                <a:lnTo>
                  <a:pt x="13308223" y="935992"/>
                </a:lnTo>
                <a:lnTo>
                  <a:pt x="13351770" y="927201"/>
                </a:lnTo>
                <a:lnTo>
                  <a:pt x="13387310" y="903231"/>
                </a:lnTo>
                <a:lnTo>
                  <a:pt x="13411261" y="867681"/>
                </a:lnTo>
                <a:lnTo>
                  <a:pt x="13420041" y="824152"/>
                </a:lnTo>
                <a:lnTo>
                  <a:pt x="13411261" y="780591"/>
                </a:lnTo>
                <a:lnTo>
                  <a:pt x="13387310" y="745011"/>
                </a:lnTo>
                <a:lnTo>
                  <a:pt x="13351770" y="721018"/>
                </a:lnTo>
                <a:lnTo>
                  <a:pt x="13308223" y="712218"/>
                </a:lnTo>
                <a:close/>
              </a:path>
              <a:path w="16523335" h="9235440">
                <a:moveTo>
                  <a:pt x="13308223" y="979980"/>
                </a:moveTo>
                <a:lnTo>
                  <a:pt x="13264659" y="988766"/>
                </a:lnTo>
                <a:lnTo>
                  <a:pt x="13229082" y="1012731"/>
                </a:lnTo>
                <a:lnTo>
                  <a:pt x="13205095" y="1048286"/>
                </a:lnTo>
                <a:lnTo>
                  <a:pt x="13196299" y="1091840"/>
                </a:lnTo>
                <a:lnTo>
                  <a:pt x="13205095" y="1135394"/>
                </a:lnTo>
                <a:lnTo>
                  <a:pt x="13229082" y="1170968"/>
                </a:lnTo>
                <a:lnTo>
                  <a:pt x="13264659" y="1194956"/>
                </a:lnTo>
                <a:lnTo>
                  <a:pt x="13308223" y="1203753"/>
                </a:lnTo>
                <a:lnTo>
                  <a:pt x="13351770" y="1194956"/>
                </a:lnTo>
                <a:lnTo>
                  <a:pt x="13387310" y="1170968"/>
                </a:lnTo>
                <a:lnTo>
                  <a:pt x="13411261" y="1135394"/>
                </a:lnTo>
                <a:lnTo>
                  <a:pt x="13420041" y="1091840"/>
                </a:lnTo>
                <a:lnTo>
                  <a:pt x="13411261" y="1048286"/>
                </a:lnTo>
                <a:lnTo>
                  <a:pt x="13387310" y="1012731"/>
                </a:lnTo>
                <a:lnTo>
                  <a:pt x="13351770" y="988766"/>
                </a:lnTo>
                <a:lnTo>
                  <a:pt x="13308223" y="979980"/>
                </a:lnTo>
                <a:close/>
              </a:path>
              <a:path w="16523335" h="9235440">
                <a:moveTo>
                  <a:pt x="13308223" y="1247668"/>
                </a:moveTo>
                <a:lnTo>
                  <a:pt x="13264659" y="1256467"/>
                </a:lnTo>
                <a:lnTo>
                  <a:pt x="13229082" y="1280459"/>
                </a:lnTo>
                <a:lnTo>
                  <a:pt x="13205095" y="1316036"/>
                </a:lnTo>
                <a:lnTo>
                  <a:pt x="13196299" y="1359591"/>
                </a:lnTo>
                <a:lnTo>
                  <a:pt x="13205095" y="1403138"/>
                </a:lnTo>
                <a:lnTo>
                  <a:pt x="13229082" y="1438686"/>
                </a:lnTo>
                <a:lnTo>
                  <a:pt x="13264659" y="1462646"/>
                </a:lnTo>
                <a:lnTo>
                  <a:pt x="13308223" y="1471431"/>
                </a:lnTo>
                <a:lnTo>
                  <a:pt x="13351770" y="1462646"/>
                </a:lnTo>
                <a:lnTo>
                  <a:pt x="13387310" y="1438686"/>
                </a:lnTo>
                <a:lnTo>
                  <a:pt x="13411261" y="1403138"/>
                </a:lnTo>
                <a:lnTo>
                  <a:pt x="13420041" y="1359591"/>
                </a:lnTo>
                <a:lnTo>
                  <a:pt x="13411261" y="1316036"/>
                </a:lnTo>
                <a:lnTo>
                  <a:pt x="13387310" y="1280459"/>
                </a:lnTo>
                <a:lnTo>
                  <a:pt x="13351770" y="1256467"/>
                </a:lnTo>
                <a:lnTo>
                  <a:pt x="13308223" y="1247668"/>
                </a:lnTo>
                <a:close/>
              </a:path>
              <a:path w="16523335" h="9235440">
                <a:moveTo>
                  <a:pt x="13308223" y="1515430"/>
                </a:moveTo>
                <a:lnTo>
                  <a:pt x="13264659" y="1524214"/>
                </a:lnTo>
                <a:lnTo>
                  <a:pt x="13229082" y="1548173"/>
                </a:lnTo>
                <a:lnTo>
                  <a:pt x="13205095" y="1583718"/>
                </a:lnTo>
                <a:lnTo>
                  <a:pt x="13196299" y="1627259"/>
                </a:lnTo>
                <a:lnTo>
                  <a:pt x="13205095" y="1670826"/>
                </a:lnTo>
                <a:lnTo>
                  <a:pt x="13229082" y="1706409"/>
                </a:lnTo>
                <a:lnTo>
                  <a:pt x="13264659" y="1730404"/>
                </a:lnTo>
                <a:lnTo>
                  <a:pt x="13308223" y="1739203"/>
                </a:lnTo>
                <a:lnTo>
                  <a:pt x="13351770" y="1730404"/>
                </a:lnTo>
                <a:lnTo>
                  <a:pt x="13387310" y="1706409"/>
                </a:lnTo>
                <a:lnTo>
                  <a:pt x="13411261" y="1670826"/>
                </a:lnTo>
                <a:lnTo>
                  <a:pt x="13420041" y="1627259"/>
                </a:lnTo>
                <a:lnTo>
                  <a:pt x="13411261" y="1583718"/>
                </a:lnTo>
                <a:lnTo>
                  <a:pt x="13387310" y="1548173"/>
                </a:lnTo>
                <a:lnTo>
                  <a:pt x="13351770" y="1524214"/>
                </a:lnTo>
                <a:lnTo>
                  <a:pt x="13308223" y="1515430"/>
                </a:lnTo>
                <a:close/>
              </a:path>
              <a:path w="16523335" h="9235440">
                <a:moveTo>
                  <a:pt x="13308223" y="1783149"/>
                </a:moveTo>
                <a:lnTo>
                  <a:pt x="13264659" y="1791938"/>
                </a:lnTo>
                <a:lnTo>
                  <a:pt x="13229082" y="1815910"/>
                </a:lnTo>
                <a:lnTo>
                  <a:pt x="13205095" y="1851469"/>
                </a:lnTo>
                <a:lnTo>
                  <a:pt x="13196299" y="1895020"/>
                </a:lnTo>
                <a:lnTo>
                  <a:pt x="13205095" y="1938576"/>
                </a:lnTo>
                <a:lnTo>
                  <a:pt x="13229082" y="1974146"/>
                </a:lnTo>
                <a:lnTo>
                  <a:pt x="13264659" y="1998128"/>
                </a:lnTo>
                <a:lnTo>
                  <a:pt x="13308223" y="2006922"/>
                </a:lnTo>
                <a:lnTo>
                  <a:pt x="13351770" y="1998128"/>
                </a:lnTo>
                <a:lnTo>
                  <a:pt x="13387310" y="1974146"/>
                </a:lnTo>
                <a:lnTo>
                  <a:pt x="13411261" y="1938576"/>
                </a:lnTo>
                <a:lnTo>
                  <a:pt x="13420041" y="1895020"/>
                </a:lnTo>
                <a:lnTo>
                  <a:pt x="13411261" y="1851469"/>
                </a:lnTo>
                <a:lnTo>
                  <a:pt x="13387310" y="1815910"/>
                </a:lnTo>
                <a:lnTo>
                  <a:pt x="13351770" y="1791938"/>
                </a:lnTo>
                <a:lnTo>
                  <a:pt x="13308223" y="1783149"/>
                </a:lnTo>
                <a:close/>
              </a:path>
              <a:path w="16523335" h="9235440">
                <a:moveTo>
                  <a:pt x="13308223" y="2586297"/>
                </a:moveTo>
                <a:lnTo>
                  <a:pt x="13264659" y="2595090"/>
                </a:lnTo>
                <a:lnTo>
                  <a:pt x="13229082" y="2619070"/>
                </a:lnTo>
                <a:lnTo>
                  <a:pt x="13205095" y="2654639"/>
                </a:lnTo>
                <a:lnTo>
                  <a:pt x="13196299" y="2698200"/>
                </a:lnTo>
                <a:lnTo>
                  <a:pt x="13205095" y="2741725"/>
                </a:lnTo>
                <a:lnTo>
                  <a:pt x="13229082" y="2777286"/>
                </a:lnTo>
                <a:lnTo>
                  <a:pt x="13264659" y="2801273"/>
                </a:lnTo>
                <a:lnTo>
                  <a:pt x="13308223" y="2810071"/>
                </a:lnTo>
                <a:lnTo>
                  <a:pt x="13351770" y="2801273"/>
                </a:lnTo>
                <a:lnTo>
                  <a:pt x="13387310" y="2777286"/>
                </a:lnTo>
                <a:lnTo>
                  <a:pt x="13411261" y="2741725"/>
                </a:lnTo>
                <a:lnTo>
                  <a:pt x="13420041" y="2698200"/>
                </a:lnTo>
                <a:lnTo>
                  <a:pt x="13411261" y="2654639"/>
                </a:lnTo>
                <a:lnTo>
                  <a:pt x="13387310" y="2619070"/>
                </a:lnTo>
                <a:lnTo>
                  <a:pt x="13351770" y="2595090"/>
                </a:lnTo>
                <a:lnTo>
                  <a:pt x="13308223" y="2586297"/>
                </a:lnTo>
                <a:close/>
              </a:path>
              <a:path w="16523335" h="9235440">
                <a:moveTo>
                  <a:pt x="13308223" y="2854028"/>
                </a:moveTo>
                <a:lnTo>
                  <a:pt x="13264659" y="2862817"/>
                </a:lnTo>
                <a:lnTo>
                  <a:pt x="13229082" y="2886788"/>
                </a:lnTo>
                <a:lnTo>
                  <a:pt x="13205095" y="2922347"/>
                </a:lnTo>
                <a:lnTo>
                  <a:pt x="13196299" y="2965898"/>
                </a:lnTo>
                <a:lnTo>
                  <a:pt x="13205095" y="3009453"/>
                </a:lnTo>
                <a:lnTo>
                  <a:pt x="13229082" y="3045019"/>
                </a:lnTo>
                <a:lnTo>
                  <a:pt x="13264659" y="3068998"/>
                </a:lnTo>
                <a:lnTo>
                  <a:pt x="13308223" y="3077790"/>
                </a:lnTo>
                <a:lnTo>
                  <a:pt x="13351770" y="3068998"/>
                </a:lnTo>
                <a:lnTo>
                  <a:pt x="13387310" y="3045019"/>
                </a:lnTo>
                <a:lnTo>
                  <a:pt x="13411261" y="3009453"/>
                </a:lnTo>
                <a:lnTo>
                  <a:pt x="13420041" y="2965898"/>
                </a:lnTo>
                <a:lnTo>
                  <a:pt x="13411261" y="2922347"/>
                </a:lnTo>
                <a:lnTo>
                  <a:pt x="13387310" y="2886788"/>
                </a:lnTo>
                <a:lnTo>
                  <a:pt x="13351770" y="2862817"/>
                </a:lnTo>
                <a:lnTo>
                  <a:pt x="13308223" y="2854028"/>
                </a:lnTo>
                <a:close/>
              </a:path>
              <a:path w="16523335" h="9235440">
                <a:moveTo>
                  <a:pt x="13308223" y="3121737"/>
                </a:moveTo>
                <a:lnTo>
                  <a:pt x="13264659" y="3130528"/>
                </a:lnTo>
                <a:lnTo>
                  <a:pt x="13229082" y="3154503"/>
                </a:lnTo>
                <a:lnTo>
                  <a:pt x="13205095" y="3190065"/>
                </a:lnTo>
                <a:lnTo>
                  <a:pt x="13196299" y="3233618"/>
                </a:lnTo>
                <a:lnTo>
                  <a:pt x="13205095" y="3277161"/>
                </a:lnTo>
                <a:lnTo>
                  <a:pt x="13229082" y="3312732"/>
                </a:lnTo>
                <a:lnTo>
                  <a:pt x="13264659" y="3336722"/>
                </a:lnTo>
                <a:lnTo>
                  <a:pt x="13308223" y="3345520"/>
                </a:lnTo>
                <a:lnTo>
                  <a:pt x="13351770" y="3336722"/>
                </a:lnTo>
                <a:lnTo>
                  <a:pt x="13387310" y="3312732"/>
                </a:lnTo>
                <a:lnTo>
                  <a:pt x="13411261" y="3277161"/>
                </a:lnTo>
                <a:lnTo>
                  <a:pt x="13420041" y="3233618"/>
                </a:lnTo>
                <a:lnTo>
                  <a:pt x="13411261" y="3190065"/>
                </a:lnTo>
                <a:lnTo>
                  <a:pt x="13387310" y="3154503"/>
                </a:lnTo>
                <a:lnTo>
                  <a:pt x="13351770" y="3130528"/>
                </a:lnTo>
                <a:lnTo>
                  <a:pt x="13308223" y="3121737"/>
                </a:lnTo>
                <a:close/>
              </a:path>
              <a:path w="16523335" h="9235440">
                <a:moveTo>
                  <a:pt x="13308223" y="3389446"/>
                </a:moveTo>
                <a:lnTo>
                  <a:pt x="13264659" y="3398240"/>
                </a:lnTo>
                <a:lnTo>
                  <a:pt x="13229082" y="3422222"/>
                </a:lnTo>
                <a:lnTo>
                  <a:pt x="13205095" y="3457792"/>
                </a:lnTo>
                <a:lnTo>
                  <a:pt x="13196299" y="3501348"/>
                </a:lnTo>
                <a:lnTo>
                  <a:pt x="13205095" y="3544899"/>
                </a:lnTo>
                <a:lnTo>
                  <a:pt x="13229082" y="3580458"/>
                </a:lnTo>
                <a:lnTo>
                  <a:pt x="13264659" y="3604430"/>
                </a:lnTo>
                <a:lnTo>
                  <a:pt x="13308223" y="3613219"/>
                </a:lnTo>
                <a:lnTo>
                  <a:pt x="13351770" y="3604430"/>
                </a:lnTo>
                <a:lnTo>
                  <a:pt x="13387310" y="3580458"/>
                </a:lnTo>
                <a:lnTo>
                  <a:pt x="13411261" y="3544899"/>
                </a:lnTo>
                <a:lnTo>
                  <a:pt x="13420041" y="3501348"/>
                </a:lnTo>
                <a:lnTo>
                  <a:pt x="13411261" y="3457792"/>
                </a:lnTo>
                <a:lnTo>
                  <a:pt x="13387310" y="3422222"/>
                </a:lnTo>
                <a:lnTo>
                  <a:pt x="13351770" y="3398240"/>
                </a:lnTo>
                <a:lnTo>
                  <a:pt x="13308223" y="3389446"/>
                </a:lnTo>
                <a:close/>
              </a:path>
              <a:path w="16523335" h="9235440">
                <a:moveTo>
                  <a:pt x="13308223" y="3657176"/>
                </a:moveTo>
                <a:lnTo>
                  <a:pt x="13264659" y="3665968"/>
                </a:lnTo>
                <a:lnTo>
                  <a:pt x="13229082" y="3689947"/>
                </a:lnTo>
                <a:lnTo>
                  <a:pt x="13205095" y="3725513"/>
                </a:lnTo>
                <a:lnTo>
                  <a:pt x="13196299" y="3769068"/>
                </a:lnTo>
                <a:lnTo>
                  <a:pt x="13205095" y="3812619"/>
                </a:lnTo>
                <a:lnTo>
                  <a:pt x="13229082" y="3848178"/>
                </a:lnTo>
                <a:lnTo>
                  <a:pt x="13264659" y="3872149"/>
                </a:lnTo>
                <a:lnTo>
                  <a:pt x="13308223" y="3880939"/>
                </a:lnTo>
                <a:lnTo>
                  <a:pt x="13351770" y="3872149"/>
                </a:lnTo>
                <a:lnTo>
                  <a:pt x="13387310" y="3848178"/>
                </a:lnTo>
                <a:lnTo>
                  <a:pt x="13411261" y="3812619"/>
                </a:lnTo>
                <a:lnTo>
                  <a:pt x="13420041" y="3769068"/>
                </a:lnTo>
                <a:lnTo>
                  <a:pt x="13411261" y="3725513"/>
                </a:lnTo>
                <a:lnTo>
                  <a:pt x="13387310" y="3689947"/>
                </a:lnTo>
                <a:lnTo>
                  <a:pt x="13351770" y="3665968"/>
                </a:lnTo>
                <a:lnTo>
                  <a:pt x="13308223" y="3657176"/>
                </a:lnTo>
                <a:close/>
              </a:path>
              <a:path w="16523335" h="9235440">
                <a:moveTo>
                  <a:pt x="13308223" y="3924895"/>
                </a:moveTo>
                <a:lnTo>
                  <a:pt x="13264659" y="3933689"/>
                </a:lnTo>
                <a:lnTo>
                  <a:pt x="13229082" y="3957668"/>
                </a:lnTo>
                <a:lnTo>
                  <a:pt x="13205095" y="3993228"/>
                </a:lnTo>
                <a:lnTo>
                  <a:pt x="13196299" y="4036766"/>
                </a:lnTo>
                <a:lnTo>
                  <a:pt x="13205095" y="4080327"/>
                </a:lnTo>
                <a:lnTo>
                  <a:pt x="13229082" y="4115896"/>
                </a:lnTo>
                <a:lnTo>
                  <a:pt x="13264659" y="4139876"/>
                </a:lnTo>
                <a:lnTo>
                  <a:pt x="13308223" y="4148669"/>
                </a:lnTo>
                <a:lnTo>
                  <a:pt x="13351770" y="4139876"/>
                </a:lnTo>
                <a:lnTo>
                  <a:pt x="13387310" y="4115896"/>
                </a:lnTo>
                <a:lnTo>
                  <a:pt x="13411261" y="4080327"/>
                </a:lnTo>
                <a:lnTo>
                  <a:pt x="13420041" y="4036766"/>
                </a:lnTo>
                <a:lnTo>
                  <a:pt x="13411261" y="3993228"/>
                </a:lnTo>
                <a:lnTo>
                  <a:pt x="13387310" y="3957668"/>
                </a:lnTo>
                <a:lnTo>
                  <a:pt x="13351770" y="3933689"/>
                </a:lnTo>
                <a:lnTo>
                  <a:pt x="13308223" y="3924895"/>
                </a:lnTo>
                <a:close/>
              </a:path>
              <a:path w="16523335" h="9235440">
                <a:moveTo>
                  <a:pt x="13308223" y="4192615"/>
                </a:moveTo>
                <a:lnTo>
                  <a:pt x="13264659" y="4201406"/>
                </a:lnTo>
                <a:lnTo>
                  <a:pt x="13229082" y="4225380"/>
                </a:lnTo>
                <a:lnTo>
                  <a:pt x="13205095" y="4260939"/>
                </a:lnTo>
                <a:lnTo>
                  <a:pt x="13196299" y="4304486"/>
                </a:lnTo>
                <a:lnTo>
                  <a:pt x="13205095" y="4348026"/>
                </a:lnTo>
                <a:lnTo>
                  <a:pt x="13229082" y="4383601"/>
                </a:lnTo>
                <a:lnTo>
                  <a:pt x="13264659" y="4407597"/>
                </a:lnTo>
                <a:lnTo>
                  <a:pt x="13308223" y="4416399"/>
                </a:lnTo>
                <a:lnTo>
                  <a:pt x="13351770" y="4407597"/>
                </a:lnTo>
                <a:lnTo>
                  <a:pt x="13387310" y="4383601"/>
                </a:lnTo>
                <a:lnTo>
                  <a:pt x="13411261" y="4348026"/>
                </a:lnTo>
                <a:lnTo>
                  <a:pt x="13420041" y="4304486"/>
                </a:lnTo>
                <a:lnTo>
                  <a:pt x="13411261" y="4260939"/>
                </a:lnTo>
                <a:lnTo>
                  <a:pt x="13387310" y="4225380"/>
                </a:lnTo>
                <a:lnTo>
                  <a:pt x="13351770" y="4201406"/>
                </a:lnTo>
                <a:lnTo>
                  <a:pt x="13308223" y="4192615"/>
                </a:lnTo>
                <a:close/>
              </a:path>
              <a:path w="16523335" h="9235440">
                <a:moveTo>
                  <a:pt x="13308223" y="2318578"/>
                </a:moveTo>
                <a:lnTo>
                  <a:pt x="13264659" y="2327370"/>
                </a:lnTo>
                <a:lnTo>
                  <a:pt x="13229082" y="2351349"/>
                </a:lnTo>
                <a:lnTo>
                  <a:pt x="13205095" y="2386915"/>
                </a:lnTo>
                <a:lnTo>
                  <a:pt x="13196299" y="2430470"/>
                </a:lnTo>
                <a:lnTo>
                  <a:pt x="13205095" y="2474021"/>
                </a:lnTo>
                <a:lnTo>
                  <a:pt x="13229082" y="2509580"/>
                </a:lnTo>
                <a:lnTo>
                  <a:pt x="13264659" y="2533551"/>
                </a:lnTo>
                <a:lnTo>
                  <a:pt x="13308223" y="2542341"/>
                </a:lnTo>
                <a:lnTo>
                  <a:pt x="13351770" y="2533551"/>
                </a:lnTo>
                <a:lnTo>
                  <a:pt x="13387310" y="2509580"/>
                </a:lnTo>
                <a:lnTo>
                  <a:pt x="13411261" y="2474021"/>
                </a:lnTo>
                <a:lnTo>
                  <a:pt x="13420041" y="2430470"/>
                </a:lnTo>
                <a:lnTo>
                  <a:pt x="13411261" y="2386915"/>
                </a:lnTo>
                <a:lnTo>
                  <a:pt x="13387310" y="2351349"/>
                </a:lnTo>
                <a:lnTo>
                  <a:pt x="13351770" y="2327370"/>
                </a:lnTo>
                <a:lnTo>
                  <a:pt x="13308223" y="2318578"/>
                </a:lnTo>
                <a:close/>
              </a:path>
              <a:path w="16523335" h="9235440">
                <a:moveTo>
                  <a:pt x="13308223" y="2050869"/>
                </a:moveTo>
                <a:lnTo>
                  <a:pt x="13264659" y="2059660"/>
                </a:lnTo>
                <a:lnTo>
                  <a:pt x="13229082" y="2083635"/>
                </a:lnTo>
                <a:lnTo>
                  <a:pt x="13205095" y="2119197"/>
                </a:lnTo>
                <a:lnTo>
                  <a:pt x="13196299" y="2162750"/>
                </a:lnTo>
                <a:lnTo>
                  <a:pt x="13205095" y="2206284"/>
                </a:lnTo>
                <a:lnTo>
                  <a:pt x="13229082" y="2241845"/>
                </a:lnTo>
                <a:lnTo>
                  <a:pt x="13264659" y="2265826"/>
                </a:lnTo>
                <a:lnTo>
                  <a:pt x="13308223" y="2274621"/>
                </a:lnTo>
                <a:lnTo>
                  <a:pt x="13351770" y="2265826"/>
                </a:lnTo>
                <a:lnTo>
                  <a:pt x="13387310" y="2241845"/>
                </a:lnTo>
                <a:lnTo>
                  <a:pt x="13411261" y="2206284"/>
                </a:lnTo>
                <a:lnTo>
                  <a:pt x="13420041" y="2162750"/>
                </a:lnTo>
                <a:lnTo>
                  <a:pt x="13411261" y="2119197"/>
                </a:lnTo>
                <a:lnTo>
                  <a:pt x="13387310" y="2083635"/>
                </a:lnTo>
                <a:lnTo>
                  <a:pt x="13351770" y="2059660"/>
                </a:lnTo>
                <a:lnTo>
                  <a:pt x="13308223" y="2050869"/>
                </a:lnTo>
                <a:close/>
              </a:path>
              <a:path w="16523335" h="9235440">
                <a:moveTo>
                  <a:pt x="13308223" y="4460345"/>
                </a:moveTo>
                <a:lnTo>
                  <a:pt x="13264659" y="4469136"/>
                </a:lnTo>
                <a:lnTo>
                  <a:pt x="13229082" y="4493110"/>
                </a:lnTo>
                <a:lnTo>
                  <a:pt x="13205095" y="4528669"/>
                </a:lnTo>
                <a:lnTo>
                  <a:pt x="13196299" y="4572216"/>
                </a:lnTo>
                <a:lnTo>
                  <a:pt x="13205095" y="4615763"/>
                </a:lnTo>
                <a:lnTo>
                  <a:pt x="13229082" y="4651322"/>
                </a:lnTo>
                <a:lnTo>
                  <a:pt x="13264659" y="4675296"/>
                </a:lnTo>
                <a:lnTo>
                  <a:pt x="13308223" y="4684087"/>
                </a:lnTo>
                <a:lnTo>
                  <a:pt x="13351770" y="4675296"/>
                </a:lnTo>
                <a:lnTo>
                  <a:pt x="13387310" y="4651322"/>
                </a:lnTo>
                <a:lnTo>
                  <a:pt x="13411261" y="4615763"/>
                </a:lnTo>
                <a:lnTo>
                  <a:pt x="13420041" y="4572216"/>
                </a:lnTo>
                <a:lnTo>
                  <a:pt x="13411261" y="4528669"/>
                </a:lnTo>
                <a:lnTo>
                  <a:pt x="13387310" y="4493110"/>
                </a:lnTo>
                <a:lnTo>
                  <a:pt x="13351770" y="4469136"/>
                </a:lnTo>
                <a:lnTo>
                  <a:pt x="13308223" y="4460345"/>
                </a:lnTo>
                <a:close/>
              </a:path>
              <a:path w="16523335" h="9235440">
                <a:moveTo>
                  <a:pt x="3882258" y="176790"/>
                </a:moveTo>
                <a:lnTo>
                  <a:pt x="3838710" y="185586"/>
                </a:lnTo>
                <a:lnTo>
                  <a:pt x="3803159" y="209571"/>
                </a:lnTo>
                <a:lnTo>
                  <a:pt x="3779194" y="245145"/>
                </a:lnTo>
                <a:lnTo>
                  <a:pt x="3770408" y="288702"/>
                </a:lnTo>
                <a:lnTo>
                  <a:pt x="3779194" y="332221"/>
                </a:lnTo>
                <a:lnTo>
                  <a:pt x="3803159" y="367780"/>
                </a:lnTo>
                <a:lnTo>
                  <a:pt x="3838710" y="391765"/>
                </a:lnTo>
                <a:lnTo>
                  <a:pt x="3882258" y="400563"/>
                </a:lnTo>
                <a:lnTo>
                  <a:pt x="3925818" y="391765"/>
                </a:lnTo>
                <a:lnTo>
                  <a:pt x="3961395" y="367780"/>
                </a:lnTo>
                <a:lnTo>
                  <a:pt x="3985384" y="332221"/>
                </a:lnTo>
                <a:lnTo>
                  <a:pt x="3994182" y="288702"/>
                </a:lnTo>
                <a:lnTo>
                  <a:pt x="3985384" y="245145"/>
                </a:lnTo>
                <a:lnTo>
                  <a:pt x="3961395" y="209571"/>
                </a:lnTo>
                <a:lnTo>
                  <a:pt x="3925818" y="185586"/>
                </a:lnTo>
                <a:lnTo>
                  <a:pt x="3882258" y="176790"/>
                </a:lnTo>
                <a:close/>
              </a:path>
              <a:path w="16523335" h="9235440">
                <a:moveTo>
                  <a:pt x="3882258" y="712218"/>
                </a:moveTo>
                <a:lnTo>
                  <a:pt x="3838710" y="721018"/>
                </a:lnTo>
                <a:lnTo>
                  <a:pt x="3803159" y="745011"/>
                </a:lnTo>
                <a:lnTo>
                  <a:pt x="3779194" y="780591"/>
                </a:lnTo>
                <a:lnTo>
                  <a:pt x="3770408" y="824152"/>
                </a:lnTo>
                <a:lnTo>
                  <a:pt x="3779194" y="867681"/>
                </a:lnTo>
                <a:lnTo>
                  <a:pt x="3803159" y="903231"/>
                </a:lnTo>
                <a:lnTo>
                  <a:pt x="3838710" y="927201"/>
                </a:lnTo>
                <a:lnTo>
                  <a:pt x="3882258" y="935992"/>
                </a:lnTo>
                <a:lnTo>
                  <a:pt x="3925818" y="927201"/>
                </a:lnTo>
                <a:lnTo>
                  <a:pt x="3961395" y="903231"/>
                </a:lnTo>
                <a:lnTo>
                  <a:pt x="3985384" y="867681"/>
                </a:lnTo>
                <a:lnTo>
                  <a:pt x="3994182" y="824152"/>
                </a:lnTo>
                <a:lnTo>
                  <a:pt x="3985384" y="780591"/>
                </a:lnTo>
                <a:lnTo>
                  <a:pt x="3961395" y="745011"/>
                </a:lnTo>
                <a:lnTo>
                  <a:pt x="3925818" y="721018"/>
                </a:lnTo>
                <a:lnTo>
                  <a:pt x="3882258" y="712218"/>
                </a:lnTo>
                <a:close/>
              </a:path>
              <a:path w="16523335" h="9235440">
                <a:moveTo>
                  <a:pt x="3882258" y="979980"/>
                </a:moveTo>
                <a:lnTo>
                  <a:pt x="3838710" y="988766"/>
                </a:lnTo>
                <a:lnTo>
                  <a:pt x="3803159" y="1012731"/>
                </a:lnTo>
                <a:lnTo>
                  <a:pt x="3779194" y="1048286"/>
                </a:lnTo>
                <a:lnTo>
                  <a:pt x="3770408" y="1091840"/>
                </a:lnTo>
                <a:lnTo>
                  <a:pt x="3779194" y="1135394"/>
                </a:lnTo>
                <a:lnTo>
                  <a:pt x="3803159" y="1170968"/>
                </a:lnTo>
                <a:lnTo>
                  <a:pt x="3838710" y="1194956"/>
                </a:lnTo>
                <a:lnTo>
                  <a:pt x="3882258" y="1203753"/>
                </a:lnTo>
                <a:lnTo>
                  <a:pt x="3925818" y="1194956"/>
                </a:lnTo>
                <a:lnTo>
                  <a:pt x="3961395" y="1170968"/>
                </a:lnTo>
                <a:lnTo>
                  <a:pt x="3985384" y="1135394"/>
                </a:lnTo>
                <a:lnTo>
                  <a:pt x="3994182" y="1091840"/>
                </a:lnTo>
                <a:lnTo>
                  <a:pt x="3985384" y="1048286"/>
                </a:lnTo>
                <a:lnTo>
                  <a:pt x="3961395" y="1012731"/>
                </a:lnTo>
                <a:lnTo>
                  <a:pt x="3925818" y="988766"/>
                </a:lnTo>
                <a:lnTo>
                  <a:pt x="3882258" y="979980"/>
                </a:lnTo>
                <a:close/>
              </a:path>
              <a:path w="16523335" h="9235440">
                <a:moveTo>
                  <a:pt x="3882258" y="1247668"/>
                </a:moveTo>
                <a:lnTo>
                  <a:pt x="3838710" y="1256467"/>
                </a:lnTo>
                <a:lnTo>
                  <a:pt x="3803159" y="1280459"/>
                </a:lnTo>
                <a:lnTo>
                  <a:pt x="3779194" y="1316036"/>
                </a:lnTo>
                <a:lnTo>
                  <a:pt x="3770408" y="1359591"/>
                </a:lnTo>
                <a:lnTo>
                  <a:pt x="3779194" y="1403138"/>
                </a:lnTo>
                <a:lnTo>
                  <a:pt x="3803159" y="1438686"/>
                </a:lnTo>
                <a:lnTo>
                  <a:pt x="3838710" y="1462646"/>
                </a:lnTo>
                <a:lnTo>
                  <a:pt x="3882258" y="1471431"/>
                </a:lnTo>
                <a:lnTo>
                  <a:pt x="3925818" y="1462646"/>
                </a:lnTo>
                <a:lnTo>
                  <a:pt x="3961395" y="1438686"/>
                </a:lnTo>
                <a:lnTo>
                  <a:pt x="3985384" y="1403138"/>
                </a:lnTo>
                <a:lnTo>
                  <a:pt x="3994182" y="1359591"/>
                </a:lnTo>
                <a:lnTo>
                  <a:pt x="3985384" y="1316036"/>
                </a:lnTo>
                <a:lnTo>
                  <a:pt x="3961395" y="1280459"/>
                </a:lnTo>
                <a:lnTo>
                  <a:pt x="3925818" y="1256467"/>
                </a:lnTo>
                <a:lnTo>
                  <a:pt x="3882258" y="1247668"/>
                </a:lnTo>
                <a:close/>
              </a:path>
              <a:path w="16523335" h="9235440">
                <a:moveTo>
                  <a:pt x="3882258" y="1515430"/>
                </a:moveTo>
                <a:lnTo>
                  <a:pt x="3838710" y="1524214"/>
                </a:lnTo>
                <a:lnTo>
                  <a:pt x="3803159" y="1548173"/>
                </a:lnTo>
                <a:lnTo>
                  <a:pt x="3779194" y="1583718"/>
                </a:lnTo>
                <a:lnTo>
                  <a:pt x="3770408" y="1627259"/>
                </a:lnTo>
                <a:lnTo>
                  <a:pt x="3779194" y="1670826"/>
                </a:lnTo>
                <a:lnTo>
                  <a:pt x="3803159" y="1706409"/>
                </a:lnTo>
                <a:lnTo>
                  <a:pt x="3838710" y="1730404"/>
                </a:lnTo>
                <a:lnTo>
                  <a:pt x="3882258" y="1739203"/>
                </a:lnTo>
                <a:lnTo>
                  <a:pt x="3925818" y="1730404"/>
                </a:lnTo>
                <a:lnTo>
                  <a:pt x="3961395" y="1706409"/>
                </a:lnTo>
                <a:lnTo>
                  <a:pt x="3985384" y="1670826"/>
                </a:lnTo>
                <a:lnTo>
                  <a:pt x="3994182" y="1627259"/>
                </a:lnTo>
                <a:lnTo>
                  <a:pt x="3985384" y="1583718"/>
                </a:lnTo>
                <a:lnTo>
                  <a:pt x="3961395" y="1548173"/>
                </a:lnTo>
                <a:lnTo>
                  <a:pt x="3925818" y="1524214"/>
                </a:lnTo>
                <a:lnTo>
                  <a:pt x="3882258" y="1515430"/>
                </a:lnTo>
                <a:close/>
              </a:path>
              <a:path w="16523335" h="9235440">
                <a:moveTo>
                  <a:pt x="3882258" y="1783149"/>
                </a:moveTo>
                <a:lnTo>
                  <a:pt x="3838710" y="1791938"/>
                </a:lnTo>
                <a:lnTo>
                  <a:pt x="3803159" y="1815910"/>
                </a:lnTo>
                <a:lnTo>
                  <a:pt x="3779194" y="1851469"/>
                </a:lnTo>
                <a:lnTo>
                  <a:pt x="3770408" y="1895020"/>
                </a:lnTo>
                <a:lnTo>
                  <a:pt x="3779194" y="1938576"/>
                </a:lnTo>
                <a:lnTo>
                  <a:pt x="3803159" y="1974146"/>
                </a:lnTo>
                <a:lnTo>
                  <a:pt x="3838710" y="1998128"/>
                </a:lnTo>
                <a:lnTo>
                  <a:pt x="3882258" y="2006922"/>
                </a:lnTo>
                <a:lnTo>
                  <a:pt x="3925818" y="1998128"/>
                </a:lnTo>
                <a:lnTo>
                  <a:pt x="3961395" y="1974146"/>
                </a:lnTo>
                <a:lnTo>
                  <a:pt x="3985384" y="1938576"/>
                </a:lnTo>
                <a:lnTo>
                  <a:pt x="3994182" y="1895020"/>
                </a:lnTo>
                <a:lnTo>
                  <a:pt x="3985384" y="1851469"/>
                </a:lnTo>
                <a:lnTo>
                  <a:pt x="3961395" y="1815910"/>
                </a:lnTo>
                <a:lnTo>
                  <a:pt x="3925818" y="1791938"/>
                </a:lnTo>
                <a:lnTo>
                  <a:pt x="3882258" y="1783149"/>
                </a:lnTo>
                <a:close/>
              </a:path>
              <a:path w="16523335" h="9235440">
                <a:moveTo>
                  <a:pt x="3882258" y="2586297"/>
                </a:moveTo>
                <a:lnTo>
                  <a:pt x="3838710" y="2595090"/>
                </a:lnTo>
                <a:lnTo>
                  <a:pt x="3803159" y="2619070"/>
                </a:lnTo>
                <a:lnTo>
                  <a:pt x="3779194" y="2654639"/>
                </a:lnTo>
                <a:lnTo>
                  <a:pt x="3770408" y="2698200"/>
                </a:lnTo>
                <a:lnTo>
                  <a:pt x="3779194" y="2741725"/>
                </a:lnTo>
                <a:lnTo>
                  <a:pt x="3803159" y="2777286"/>
                </a:lnTo>
                <a:lnTo>
                  <a:pt x="3838710" y="2801273"/>
                </a:lnTo>
                <a:lnTo>
                  <a:pt x="3882258" y="2810071"/>
                </a:lnTo>
                <a:lnTo>
                  <a:pt x="3925818" y="2801273"/>
                </a:lnTo>
                <a:lnTo>
                  <a:pt x="3961395" y="2777286"/>
                </a:lnTo>
                <a:lnTo>
                  <a:pt x="3985384" y="2741725"/>
                </a:lnTo>
                <a:lnTo>
                  <a:pt x="3994182" y="2698200"/>
                </a:lnTo>
                <a:lnTo>
                  <a:pt x="3985384" y="2654639"/>
                </a:lnTo>
                <a:lnTo>
                  <a:pt x="3961395" y="2619070"/>
                </a:lnTo>
                <a:lnTo>
                  <a:pt x="3925818" y="2595090"/>
                </a:lnTo>
                <a:lnTo>
                  <a:pt x="3882258" y="2586297"/>
                </a:lnTo>
                <a:close/>
              </a:path>
              <a:path w="16523335" h="9235440">
                <a:moveTo>
                  <a:pt x="3882258" y="2854028"/>
                </a:moveTo>
                <a:lnTo>
                  <a:pt x="3838710" y="2862817"/>
                </a:lnTo>
                <a:lnTo>
                  <a:pt x="3803159" y="2886788"/>
                </a:lnTo>
                <a:lnTo>
                  <a:pt x="3779194" y="2922347"/>
                </a:lnTo>
                <a:lnTo>
                  <a:pt x="3770408" y="2965898"/>
                </a:lnTo>
                <a:lnTo>
                  <a:pt x="3779194" y="3009453"/>
                </a:lnTo>
                <a:lnTo>
                  <a:pt x="3803159" y="3045019"/>
                </a:lnTo>
                <a:lnTo>
                  <a:pt x="3838710" y="3068998"/>
                </a:lnTo>
                <a:lnTo>
                  <a:pt x="3882258" y="3077790"/>
                </a:lnTo>
                <a:lnTo>
                  <a:pt x="3925818" y="3068998"/>
                </a:lnTo>
                <a:lnTo>
                  <a:pt x="3961395" y="3045019"/>
                </a:lnTo>
                <a:lnTo>
                  <a:pt x="3985384" y="3009453"/>
                </a:lnTo>
                <a:lnTo>
                  <a:pt x="3994182" y="2965898"/>
                </a:lnTo>
                <a:lnTo>
                  <a:pt x="3985384" y="2922347"/>
                </a:lnTo>
                <a:lnTo>
                  <a:pt x="3961395" y="2886788"/>
                </a:lnTo>
                <a:lnTo>
                  <a:pt x="3925818" y="2862817"/>
                </a:lnTo>
                <a:lnTo>
                  <a:pt x="3882258" y="2854028"/>
                </a:lnTo>
                <a:close/>
              </a:path>
              <a:path w="16523335" h="9235440">
                <a:moveTo>
                  <a:pt x="3882258" y="3121737"/>
                </a:moveTo>
                <a:lnTo>
                  <a:pt x="3838710" y="3130528"/>
                </a:lnTo>
                <a:lnTo>
                  <a:pt x="3803159" y="3154503"/>
                </a:lnTo>
                <a:lnTo>
                  <a:pt x="3779194" y="3190065"/>
                </a:lnTo>
                <a:lnTo>
                  <a:pt x="3770408" y="3233618"/>
                </a:lnTo>
                <a:lnTo>
                  <a:pt x="3779194" y="3277161"/>
                </a:lnTo>
                <a:lnTo>
                  <a:pt x="3803159" y="3312732"/>
                </a:lnTo>
                <a:lnTo>
                  <a:pt x="3838710" y="3336722"/>
                </a:lnTo>
                <a:lnTo>
                  <a:pt x="3882258" y="3345520"/>
                </a:lnTo>
                <a:lnTo>
                  <a:pt x="3925818" y="3336722"/>
                </a:lnTo>
                <a:lnTo>
                  <a:pt x="3961395" y="3312732"/>
                </a:lnTo>
                <a:lnTo>
                  <a:pt x="3985384" y="3277161"/>
                </a:lnTo>
                <a:lnTo>
                  <a:pt x="3994182" y="3233618"/>
                </a:lnTo>
                <a:lnTo>
                  <a:pt x="3985384" y="3190065"/>
                </a:lnTo>
                <a:lnTo>
                  <a:pt x="3961395" y="3154503"/>
                </a:lnTo>
                <a:lnTo>
                  <a:pt x="3925818" y="3130528"/>
                </a:lnTo>
                <a:lnTo>
                  <a:pt x="3882258" y="3121737"/>
                </a:lnTo>
                <a:close/>
              </a:path>
              <a:path w="16523335" h="9235440">
                <a:moveTo>
                  <a:pt x="3882258" y="3389446"/>
                </a:moveTo>
                <a:lnTo>
                  <a:pt x="3838710" y="3398240"/>
                </a:lnTo>
                <a:lnTo>
                  <a:pt x="3803159" y="3422222"/>
                </a:lnTo>
                <a:lnTo>
                  <a:pt x="3779194" y="3457792"/>
                </a:lnTo>
                <a:lnTo>
                  <a:pt x="3770408" y="3501348"/>
                </a:lnTo>
                <a:lnTo>
                  <a:pt x="3779194" y="3544899"/>
                </a:lnTo>
                <a:lnTo>
                  <a:pt x="3803159" y="3580458"/>
                </a:lnTo>
                <a:lnTo>
                  <a:pt x="3838710" y="3604430"/>
                </a:lnTo>
                <a:lnTo>
                  <a:pt x="3882258" y="3613219"/>
                </a:lnTo>
                <a:lnTo>
                  <a:pt x="3925818" y="3604430"/>
                </a:lnTo>
                <a:lnTo>
                  <a:pt x="3961395" y="3580458"/>
                </a:lnTo>
                <a:lnTo>
                  <a:pt x="3985384" y="3544899"/>
                </a:lnTo>
                <a:lnTo>
                  <a:pt x="3994182" y="3501348"/>
                </a:lnTo>
                <a:lnTo>
                  <a:pt x="3985384" y="3457792"/>
                </a:lnTo>
                <a:lnTo>
                  <a:pt x="3961395" y="3422222"/>
                </a:lnTo>
                <a:lnTo>
                  <a:pt x="3925818" y="3398240"/>
                </a:lnTo>
                <a:lnTo>
                  <a:pt x="3882258" y="3389446"/>
                </a:lnTo>
                <a:close/>
              </a:path>
              <a:path w="16523335" h="9235440">
                <a:moveTo>
                  <a:pt x="3882258" y="3657176"/>
                </a:moveTo>
                <a:lnTo>
                  <a:pt x="3838710" y="3665968"/>
                </a:lnTo>
                <a:lnTo>
                  <a:pt x="3803159" y="3689947"/>
                </a:lnTo>
                <a:lnTo>
                  <a:pt x="3779194" y="3725513"/>
                </a:lnTo>
                <a:lnTo>
                  <a:pt x="3770408" y="3769068"/>
                </a:lnTo>
                <a:lnTo>
                  <a:pt x="3779194" y="3812619"/>
                </a:lnTo>
                <a:lnTo>
                  <a:pt x="3803159" y="3848178"/>
                </a:lnTo>
                <a:lnTo>
                  <a:pt x="3838710" y="3872149"/>
                </a:lnTo>
                <a:lnTo>
                  <a:pt x="3882258" y="3880939"/>
                </a:lnTo>
                <a:lnTo>
                  <a:pt x="3925818" y="3872149"/>
                </a:lnTo>
                <a:lnTo>
                  <a:pt x="3961395" y="3848178"/>
                </a:lnTo>
                <a:lnTo>
                  <a:pt x="3985384" y="3812619"/>
                </a:lnTo>
                <a:lnTo>
                  <a:pt x="3994182" y="3769068"/>
                </a:lnTo>
                <a:lnTo>
                  <a:pt x="3985384" y="3725513"/>
                </a:lnTo>
                <a:lnTo>
                  <a:pt x="3961395" y="3689947"/>
                </a:lnTo>
                <a:lnTo>
                  <a:pt x="3925818" y="3665968"/>
                </a:lnTo>
                <a:lnTo>
                  <a:pt x="3882258" y="3657176"/>
                </a:lnTo>
                <a:close/>
              </a:path>
              <a:path w="16523335" h="9235440">
                <a:moveTo>
                  <a:pt x="3882258" y="2318578"/>
                </a:moveTo>
                <a:lnTo>
                  <a:pt x="3838710" y="2327370"/>
                </a:lnTo>
                <a:lnTo>
                  <a:pt x="3803159" y="2351349"/>
                </a:lnTo>
                <a:lnTo>
                  <a:pt x="3779194" y="2386915"/>
                </a:lnTo>
                <a:lnTo>
                  <a:pt x="3770408" y="2430470"/>
                </a:lnTo>
                <a:lnTo>
                  <a:pt x="3779194" y="2474021"/>
                </a:lnTo>
                <a:lnTo>
                  <a:pt x="3803159" y="2509580"/>
                </a:lnTo>
                <a:lnTo>
                  <a:pt x="3838710" y="2533551"/>
                </a:lnTo>
                <a:lnTo>
                  <a:pt x="3882258" y="2542341"/>
                </a:lnTo>
                <a:lnTo>
                  <a:pt x="3925818" y="2533551"/>
                </a:lnTo>
                <a:lnTo>
                  <a:pt x="3961395" y="2509580"/>
                </a:lnTo>
                <a:lnTo>
                  <a:pt x="3985384" y="2474021"/>
                </a:lnTo>
                <a:lnTo>
                  <a:pt x="3994182" y="2430470"/>
                </a:lnTo>
                <a:lnTo>
                  <a:pt x="3985384" y="2386915"/>
                </a:lnTo>
                <a:lnTo>
                  <a:pt x="3961395" y="2351349"/>
                </a:lnTo>
                <a:lnTo>
                  <a:pt x="3925818" y="2327370"/>
                </a:lnTo>
                <a:lnTo>
                  <a:pt x="3882258" y="2318578"/>
                </a:lnTo>
                <a:close/>
              </a:path>
              <a:path w="16523335" h="9235440">
                <a:moveTo>
                  <a:pt x="3882258" y="2050869"/>
                </a:moveTo>
                <a:lnTo>
                  <a:pt x="3838710" y="2059660"/>
                </a:lnTo>
                <a:lnTo>
                  <a:pt x="3803159" y="2083635"/>
                </a:lnTo>
                <a:lnTo>
                  <a:pt x="3779194" y="2119197"/>
                </a:lnTo>
                <a:lnTo>
                  <a:pt x="3770408" y="2162750"/>
                </a:lnTo>
                <a:lnTo>
                  <a:pt x="3779194" y="2206284"/>
                </a:lnTo>
                <a:lnTo>
                  <a:pt x="3803159" y="2241845"/>
                </a:lnTo>
                <a:lnTo>
                  <a:pt x="3838710" y="2265826"/>
                </a:lnTo>
                <a:lnTo>
                  <a:pt x="3882258" y="2274621"/>
                </a:lnTo>
                <a:lnTo>
                  <a:pt x="3925818" y="2265826"/>
                </a:lnTo>
                <a:lnTo>
                  <a:pt x="3961395" y="2241845"/>
                </a:lnTo>
                <a:lnTo>
                  <a:pt x="3985384" y="2206284"/>
                </a:lnTo>
                <a:lnTo>
                  <a:pt x="3994182" y="2162750"/>
                </a:lnTo>
                <a:lnTo>
                  <a:pt x="3985384" y="2119197"/>
                </a:lnTo>
                <a:lnTo>
                  <a:pt x="3961395" y="2083635"/>
                </a:lnTo>
                <a:lnTo>
                  <a:pt x="3925818" y="2059660"/>
                </a:lnTo>
                <a:lnTo>
                  <a:pt x="3882258" y="2050869"/>
                </a:lnTo>
                <a:close/>
              </a:path>
              <a:path w="16523335" h="9235440">
                <a:moveTo>
                  <a:pt x="3882258" y="4460345"/>
                </a:moveTo>
                <a:lnTo>
                  <a:pt x="3838710" y="4469136"/>
                </a:lnTo>
                <a:lnTo>
                  <a:pt x="3803159" y="4493110"/>
                </a:lnTo>
                <a:lnTo>
                  <a:pt x="3779194" y="4528669"/>
                </a:lnTo>
                <a:lnTo>
                  <a:pt x="3770408" y="4572216"/>
                </a:lnTo>
                <a:lnTo>
                  <a:pt x="3779194" y="4615763"/>
                </a:lnTo>
                <a:lnTo>
                  <a:pt x="3803159" y="4651322"/>
                </a:lnTo>
                <a:lnTo>
                  <a:pt x="3838710" y="4675296"/>
                </a:lnTo>
                <a:lnTo>
                  <a:pt x="3882258" y="4684087"/>
                </a:lnTo>
                <a:lnTo>
                  <a:pt x="3925818" y="4675296"/>
                </a:lnTo>
                <a:lnTo>
                  <a:pt x="3961395" y="4651322"/>
                </a:lnTo>
                <a:lnTo>
                  <a:pt x="3985384" y="4615763"/>
                </a:lnTo>
                <a:lnTo>
                  <a:pt x="3994182" y="4572216"/>
                </a:lnTo>
                <a:lnTo>
                  <a:pt x="3985384" y="4528669"/>
                </a:lnTo>
                <a:lnTo>
                  <a:pt x="3961395" y="4493110"/>
                </a:lnTo>
                <a:lnTo>
                  <a:pt x="3925818" y="4469136"/>
                </a:lnTo>
                <a:lnTo>
                  <a:pt x="3882258" y="4460345"/>
                </a:lnTo>
                <a:close/>
              </a:path>
              <a:path w="16523335" h="9235440">
                <a:moveTo>
                  <a:pt x="4151559" y="176790"/>
                </a:moveTo>
                <a:lnTo>
                  <a:pt x="4108016" y="185586"/>
                </a:lnTo>
                <a:lnTo>
                  <a:pt x="4072457" y="209571"/>
                </a:lnTo>
                <a:lnTo>
                  <a:pt x="4048480" y="245145"/>
                </a:lnTo>
                <a:lnTo>
                  <a:pt x="4039688" y="288702"/>
                </a:lnTo>
                <a:lnTo>
                  <a:pt x="4048480" y="332221"/>
                </a:lnTo>
                <a:lnTo>
                  <a:pt x="4072457" y="367780"/>
                </a:lnTo>
                <a:lnTo>
                  <a:pt x="4108016" y="391765"/>
                </a:lnTo>
                <a:lnTo>
                  <a:pt x="4151559" y="400563"/>
                </a:lnTo>
                <a:lnTo>
                  <a:pt x="4195115" y="391765"/>
                </a:lnTo>
                <a:lnTo>
                  <a:pt x="4230685" y="367780"/>
                </a:lnTo>
                <a:lnTo>
                  <a:pt x="4254667" y="332221"/>
                </a:lnTo>
                <a:lnTo>
                  <a:pt x="4263461" y="288702"/>
                </a:lnTo>
                <a:lnTo>
                  <a:pt x="4254667" y="245145"/>
                </a:lnTo>
                <a:lnTo>
                  <a:pt x="4230685" y="209571"/>
                </a:lnTo>
                <a:lnTo>
                  <a:pt x="4195115" y="185586"/>
                </a:lnTo>
                <a:lnTo>
                  <a:pt x="4151559" y="176790"/>
                </a:lnTo>
                <a:close/>
              </a:path>
              <a:path w="16523335" h="9235440">
                <a:moveTo>
                  <a:pt x="4151559" y="444551"/>
                </a:moveTo>
                <a:lnTo>
                  <a:pt x="4108016" y="453336"/>
                </a:lnTo>
                <a:lnTo>
                  <a:pt x="4072457" y="477296"/>
                </a:lnTo>
                <a:lnTo>
                  <a:pt x="4048480" y="512844"/>
                </a:lnTo>
                <a:lnTo>
                  <a:pt x="4039688" y="556391"/>
                </a:lnTo>
                <a:lnTo>
                  <a:pt x="4048480" y="599952"/>
                </a:lnTo>
                <a:lnTo>
                  <a:pt x="4072457" y="635532"/>
                </a:lnTo>
                <a:lnTo>
                  <a:pt x="4108016" y="659525"/>
                </a:lnTo>
                <a:lnTo>
                  <a:pt x="4151559" y="668324"/>
                </a:lnTo>
                <a:lnTo>
                  <a:pt x="4195115" y="659525"/>
                </a:lnTo>
                <a:lnTo>
                  <a:pt x="4230685" y="635532"/>
                </a:lnTo>
                <a:lnTo>
                  <a:pt x="4254667" y="599952"/>
                </a:lnTo>
                <a:lnTo>
                  <a:pt x="4263461" y="556391"/>
                </a:lnTo>
                <a:lnTo>
                  <a:pt x="4254667" y="512844"/>
                </a:lnTo>
                <a:lnTo>
                  <a:pt x="4230685" y="477296"/>
                </a:lnTo>
                <a:lnTo>
                  <a:pt x="4195115" y="453336"/>
                </a:lnTo>
                <a:lnTo>
                  <a:pt x="4151559" y="444551"/>
                </a:lnTo>
                <a:close/>
              </a:path>
              <a:path w="16523335" h="9235440">
                <a:moveTo>
                  <a:pt x="4151559" y="712218"/>
                </a:moveTo>
                <a:lnTo>
                  <a:pt x="4108016" y="721018"/>
                </a:lnTo>
                <a:lnTo>
                  <a:pt x="4072457" y="745011"/>
                </a:lnTo>
                <a:lnTo>
                  <a:pt x="4048480" y="780591"/>
                </a:lnTo>
                <a:lnTo>
                  <a:pt x="4039688" y="824152"/>
                </a:lnTo>
                <a:lnTo>
                  <a:pt x="4048480" y="867681"/>
                </a:lnTo>
                <a:lnTo>
                  <a:pt x="4072457" y="903231"/>
                </a:lnTo>
                <a:lnTo>
                  <a:pt x="4108016" y="927201"/>
                </a:lnTo>
                <a:lnTo>
                  <a:pt x="4151559" y="935992"/>
                </a:lnTo>
                <a:lnTo>
                  <a:pt x="4195115" y="927201"/>
                </a:lnTo>
                <a:lnTo>
                  <a:pt x="4230685" y="903231"/>
                </a:lnTo>
                <a:lnTo>
                  <a:pt x="4254667" y="867681"/>
                </a:lnTo>
                <a:lnTo>
                  <a:pt x="4263461" y="824152"/>
                </a:lnTo>
                <a:lnTo>
                  <a:pt x="4254667" y="780591"/>
                </a:lnTo>
                <a:lnTo>
                  <a:pt x="4230685" y="745011"/>
                </a:lnTo>
                <a:lnTo>
                  <a:pt x="4195115" y="721018"/>
                </a:lnTo>
                <a:lnTo>
                  <a:pt x="4151559" y="712218"/>
                </a:lnTo>
                <a:close/>
              </a:path>
              <a:path w="16523335" h="9235440">
                <a:moveTo>
                  <a:pt x="4151559" y="979980"/>
                </a:moveTo>
                <a:lnTo>
                  <a:pt x="4108016" y="988766"/>
                </a:lnTo>
                <a:lnTo>
                  <a:pt x="4072457" y="1012731"/>
                </a:lnTo>
                <a:lnTo>
                  <a:pt x="4048480" y="1048286"/>
                </a:lnTo>
                <a:lnTo>
                  <a:pt x="4039688" y="1091840"/>
                </a:lnTo>
                <a:lnTo>
                  <a:pt x="4048480" y="1135394"/>
                </a:lnTo>
                <a:lnTo>
                  <a:pt x="4072457" y="1170968"/>
                </a:lnTo>
                <a:lnTo>
                  <a:pt x="4108016" y="1194956"/>
                </a:lnTo>
                <a:lnTo>
                  <a:pt x="4151559" y="1203753"/>
                </a:lnTo>
                <a:lnTo>
                  <a:pt x="4195115" y="1194956"/>
                </a:lnTo>
                <a:lnTo>
                  <a:pt x="4230685" y="1170968"/>
                </a:lnTo>
                <a:lnTo>
                  <a:pt x="4254667" y="1135394"/>
                </a:lnTo>
                <a:lnTo>
                  <a:pt x="4263461" y="1091840"/>
                </a:lnTo>
                <a:lnTo>
                  <a:pt x="4254667" y="1048286"/>
                </a:lnTo>
                <a:lnTo>
                  <a:pt x="4230685" y="1012731"/>
                </a:lnTo>
                <a:lnTo>
                  <a:pt x="4195115" y="988766"/>
                </a:lnTo>
                <a:lnTo>
                  <a:pt x="4151559" y="979980"/>
                </a:lnTo>
                <a:close/>
              </a:path>
              <a:path w="16523335" h="9235440">
                <a:moveTo>
                  <a:pt x="4151559" y="1247668"/>
                </a:moveTo>
                <a:lnTo>
                  <a:pt x="4108016" y="1256467"/>
                </a:lnTo>
                <a:lnTo>
                  <a:pt x="4072457" y="1280459"/>
                </a:lnTo>
                <a:lnTo>
                  <a:pt x="4048480" y="1316036"/>
                </a:lnTo>
                <a:lnTo>
                  <a:pt x="4039688" y="1359591"/>
                </a:lnTo>
                <a:lnTo>
                  <a:pt x="4048480" y="1403138"/>
                </a:lnTo>
                <a:lnTo>
                  <a:pt x="4072457" y="1438686"/>
                </a:lnTo>
                <a:lnTo>
                  <a:pt x="4108016" y="1462646"/>
                </a:lnTo>
                <a:lnTo>
                  <a:pt x="4151559" y="1471431"/>
                </a:lnTo>
                <a:lnTo>
                  <a:pt x="4195115" y="1462646"/>
                </a:lnTo>
                <a:lnTo>
                  <a:pt x="4230685" y="1438686"/>
                </a:lnTo>
                <a:lnTo>
                  <a:pt x="4254667" y="1403138"/>
                </a:lnTo>
                <a:lnTo>
                  <a:pt x="4263461" y="1359591"/>
                </a:lnTo>
                <a:lnTo>
                  <a:pt x="4254667" y="1316036"/>
                </a:lnTo>
                <a:lnTo>
                  <a:pt x="4230685" y="1280459"/>
                </a:lnTo>
                <a:lnTo>
                  <a:pt x="4195115" y="1256467"/>
                </a:lnTo>
                <a:lnTo>
                  <a:pt x="4151559" y="1247668"/>
                </a:lnTo>
                <a:close/>
              </a:path>
              <a:path w="16523335" h="9235440">
                <a:moveTo>
                  <a:pt x="4259232" y="0"/>
                </a:moveTo>
                <a:lnTo>
                  <a:pt x="4043916" y="0"/>
                </a:lnTo>
                <a:lnTo>
                  <a:pt x="4039688" y="20941"/>
                </a:lnTo>
                <a:lnTo>
                  <a:pt x="4048480" y="64502"/>
                </a:lnTo>
                <a:lnTo>
                  <a:pt x="4072457" y="100083"/>
                </a:lnTo>
                <a:lnTo>
                  <a:pt x="4108016" y="124076"/>
                </a:lnTo>
                <a:lnTo>
                  <a:pt x="4151559" y="132875"/>
                </a:lnTo>
                <a:lnTo>
                  <a:pt x="4195115" y="124076"/>
                </a:lnTo>
                <a:lnTo>
                  <a:pt x="4230685" y="100083"/>
                </a:lnTo>
                <a:lnTo>
                  <a:pt x="4254667" y="64502"/>
                </a:lnTo>
                <a:lnTo>
                  <a:pt x="4263461" y="20941"/>
                </a:lnTo>
                <a:lnTo>
                  <a:pt x="4259232" y="0"/>
                </a:lnTo>
                <a:close/>
              </a:path>
              <a:path w="16523335" h="9235440">
                <a:moveTo>
                  <a:pt x="4151559" y="2586297"/>
                </a:moveTo>
                <a:lnTo>
                  <a:pt x="4108016" y="2595090"/>
                </a:lnTo>
                <a:lnTo>
                  <a:pt x="4072457" y="2619070"/>
                </a:lnTo>
                <a:lnTo>
                  <a:pt x="4048480" y="2654639"/>
                </a:lnTo>
                <a:lnTo>
                  <a:pt x="4039688" y="2698200"/>
                </a:lnTo>
                <a:lnTo>
                  <a:pt x="4048480" y="2741725"/>
                </a:lnTo>
                <a:lnTo>
                  <a:pt x="4072457" y="2777286"/>
                </a:lnTo>
                <a:lnTo>
                  <a:pt x="4108016" y="2801273"/>
                </a:lnTo>
                <a:lnTo>
                  <a:pt x="4151559" y="2810071"/>
                </a:lnTo>
                <a:lnTo>
                  <a:pt x="4195115" y="2801273"/>
                </a:lnTo>
                <a:lnTo>
                  <a:pt x="4230685" y="2777286"/>
                </a:lnTo>
                <a:lnTo>
                  <a:pt x="4254667" y="2741725"/>
                </a:lnTo>
                <a:lnTo>
                  <a:pt x="4263461" y="2698200"/>
                </a:lnTo>
                <a:lnTo>
                  <a:pt x="4254667" y="2654639"/>
                </a:lnTo>
                <a:lnTo>
                  <a:pt x="4230685" y="2619070"/>
                </a:lnTo>
                <a:lnTo>
                  <a:pt x="4195115" y="2595090"/>
                </a:lnTo>
                <a:lnTo>
                  <a:pt x="4151559" y="2586297"/>
                </a:lnTo>
                <a:close/>
              </a:path>
              <a:path w="16523335" h="9235440">
                <a:moveTo>
                  <a:pt x="4151559" y="2854028"/>
                </a:moveTo>
                <a:lnTo>
                  <a:pt x="4108016" y="2862817"/>
                </a:lnTo>
                <a:lnTo>
                  <a:pt x="4072457" y="2886788"/>
                </a:lnTo>
                <a:lnTo>
                  <a:pt x="4048480" y="2922347"/>
                </a:lnTo>
                <a:lnTo>
                  <a:pt x="4039688" y="2965898"/>
                </a:lnTo>
                <a:lnTo>
                  <a:pt x="4048480" y="3009453"/>
                </a:lnTo>
                <a:lnTo>
                  <a:pt x="4072457" y="3045019"/>
                </a:lnTo>
                <a:lnTo>
                  <a:pt x="4108016" y="3068998"/>
                </a:lnTo>
                <a:lnTo>
                  <a:pt x="4151559" y="3077790"/>
                </a:lnTo>
                <a:lnTo>
                  <a:pt x="4195115" y="3068998"/>
                </a:lnTo>
                <a:lnTo>
                  <a:pt x="4230685" y="3045019"/>
                </a:lnTo>
                <a:lnTo>
                  <a:pt x="4254667" y="3009453"/>
                </a:lnTo>
                <a:lnTo>
                  <a:pt x="4263461" y="2965898"/>
                </a:lnTo>
                <a:lnTo>
                  <a:pt x="4254667" y="2922347"/>
                </a:lnTo>
                <a:lnTo>
                  <a:pt x="4230685" y="2886788"/>
                </a:lnTo>
                <a:lnTo>
                  <a:pt x="4195115" y="2862817"/>
                </a:lnTo>
                <a:lnTo>
                  <a:pt x="4151559" y="2854028"/>
                </a:lnTo>
                <a:close/>
              </a:path>
              <a:path w="16523335" h="9235440">
                <a:moveTo>
                  <a:pt x="4151559" y="3121737"/>
                </a:moveTo>
                <a:lnTo>
                  <a:pt x="4108016" y="3130528"/>
                </a:lnTo>
                <a:lnTo>
                  <a:pt x="4072457" y="3154503"/>
                </a:lnTo>
                <a:lnTo>
                  <a:pt x="4048480" y="3190065"/>
                </a:lnTo>
                <a:lnTo>
                  <a:pt x="4039688" y="3233618"/>
                </a:lnTo>
                <a:lnTo>
                  <a:pt x="4048480" y="3277161"/>
                </a:lnTo>
                <a:lnTo>
                  <a:pt x="4072457" y="3312732"/>
                </a:lnTo>
                <a:lnTo>
                  <a:pt x="4108016" y="3336722"/>
                </a:lnTo>
                <a:lnTo>
                  <a:pt x="4151559" y="3345520"/>
                </a:lnTo>
                <a:lnTo>
                  <a:pt x="4195115" y="3336722"/>
                </a:lnTo>
                <a:lnTo>
                  <a:pt x="4230685" y="3312732"/>
                </a:lnTo>
                <a:lnTo>
                  <a:pt x="4254667" y="3277161"/>
                </a:lnTo>
                <a:lnTo>
                  <a:pt x="4263461" y="3233618"/>
                </a:lnTo>
                <a:lnTo>
                  <a:pt x="4254667" y="3190065"/>
                </a:lnTo>
                <a:lnTo>
                  <a:pt x="4230685" y="3154503"/>
                </a:lnTo>
                <a:lnTo>
                  <a:pt x="4195115" y="3130528"/>
                </a:lnTo>
                <a:lnTo>
                  <a:pt x="4151559" y="3121737"/>
                </a:lnTo>
                <a:close/>
              </a:path>
              <a:path w="16523335" h="9235440">
                <a:moveTo>
                  <a:pt x="4151559" y="3389446"/>
                </a:moveTo>
                <a:lnTo>
                  <a:pt x="4108016" y="3398240"/>
                </a:lnTo>
                <a:lnTo>
                  <a:pt x="4072457" y="3422222"/>
                </a:lnTo>
                <a:lnTo>
                  <a:pt x="4048480" y="3457792"/>
                </a:lnTo>
                <a:lnTo>
                  <a:pt x="4039688" y="3501348"/>
                </a:lnTo>
                <a:lnTo>
                  <a:pt x="4048480" y="3544899"/>
                </a:lnTo>
                <a:lnTo>
                  <a:pt x="4072457" y="3580458"/>
                </a:lnTo>
                <a:lnTo>
                  <a:pt x="4108016" y="3604430"/>
                </a:lnTo>
                <a:lnTo>
                  <a:pt x="4151559" y="3613219"/>
                </a:lnTo>
                <a:lnTo>
                  <a:pt x="4195115" y="3604430"/>
                </a:lnTo>
                <a:lnTo>
                  <a:pt x="4230685" y="3580458"/>
                </a:lnTo>
                <a:lnTo>
                  <a:pt x="4254667" y="3544899"/>
                </a:lnTo>
                <a:lnTo>
                  <a:pt x="4263461" y="3501348"/>
                </a:lnTo>
                <a:lnTo>
                  <a:pt x="4254667" y="3457792"/>
                </a:lnTo>
                <a:lnTo>
                  <a:pt x="4230685" y="3422222"/>
                </a:lnTo>
                <a:lnTo>
                  <a:pt x="4195115" y="3398240"/>
                </a:lnTo>
                <a:lnTo>
                  <a:pt x="4151559" y="3389446"/>
                </a:lnTo>
                <a:close/>
              </a:path>
              <a:path w="16523335" h="9235440">
                <a:moveTo>
                  <a:pt x="4151559" y="3657176"/>
                </a:moveTo>
                <a:lnTo>
                  <a:pt x="4108016" y="3665968"/>
                </a:lnTo>
                <a:lnTo>
                  <a:pt x="4072457" y="3689947"/>
                </a:lnTo>
                <a:lnTo>
                  <a:pt x="4048480" y="3725513"/>
                </a:lnTo>
                <a:lnTo>
                  <a:pt x="4039688" y="3769068"/>
                </a:lnTo>
                <a:lnTo>
                  <a:pt x="4048480" y="3812619"/>
                </a:lnTo>
                <a:lnTo>
                  <a:pt x="4072457" y="3848178"/>
                </a:lnTo>
                <a:lnTo>
                  <a:pt x="4108016" y="3872149"/>
                </a:lnTo>
                <a:lnTo>
                  <a:pt x="4151559" y="3880939"/>
                </a:lnTo>
                <a:lnTo>
                  <a:pt x="4195115" y="3872149"/>
                </a:lnTo>
                <a:lnTo>
                  <a:pt x="4230685" y="3848178"/>
                </a:lnTo>
                <a:lnTo>
                  <a:pt x="4254667" y="3812619"/>
                </a:lnTo>
                <a:lnTo>
                  <a:pt x="4263461" y="3769068"/>
                </a:lnTo>
                <a:lnTo>
                  <a:pt x="4254667" y="3725513"/>
                </a:lnTo>
                <a:lnTo>
                  <a:pt x="4230685" y="3689947"/>
                </a:lnTo>
                <a:lnTo>
                  <a:pt x="4195115" y="3665968"/>
                </a:lnTo>
                <a:lnTo>
                  <a:pt x="4151559" y="3657176"/>
                </a:lnTo>
                <a:close/>
              </a:path>
              <a:path w="16523335" h="9235440">
                <a:moveTo>
                  <a:pt x="4151559" y="4192615"/>
                </a:moveTo>
                <a:lnTo>
                  <a:pt x="4108016" y="4201406"/>
                </a:lnTo>
                <a:lnTo>
                  <a:pt x="4072457" y="4225380"/>
                </a:lnTo>
                <a:lnTo>
                  <a:pt x="4048480" y="4260939"/>
                </a:lnTo>
                <a:lnTo>
                  <a:pt x="4039688" y="4304486"/>
                </a:lnTo>
                <a:lnTo>
                  <a:pt x="4048480" y="4348026"/>
                </a:lnTo>
                <a:lnTo>
                  <a:pt x="4072457" y="4383601"/>
                </a:lnTo>
                <a:lnTo>
                  <a:pt x="4108016" y="4407597"/>
                </a:lnTo>
                <a:lnTo>
                  <a:pt x="4151559" y="4416399"/>
                </a:lnTo>
                <a:lnTo>
                  <a:pt x="4195115" y="4407597"/>
                </a:lnTo>
                <a:lnTo>
                  <a:pt x="4230685" y="4383601"/>
                </a:lnTo>
                <a:lnTo>
                  <a:pt x="4254667" y="4348026"/>
                </a:lnTo>
                <a:lnTo>
                  <a:pt x="4263461" y="4304486"/>
                </a:lnTo>
                <a:lnTo>
                  <a:pt x="4254667" y="4260939"/>
                </a:lnTo>
                <a:lnTo>
                  <a:pt x="4230685" y="4225380"/>
                </a:lnTo>
                <a:lnTo>
                  <a:pt x="4195115" y="4201406"/>
                </a:lnTo>
                <a:lnTo>
                  <a:pt x="4151559" y="4192615"/>
                </a:lnTo>
                <a:close/>
              </a:path>
              <a:path w="16523335" h="9235440">
                <a:moveTo>
                  <a:pt x="4151559" y="2318578"/>
                </a:moveTo>
                <a:lnTo>
                  <a:pt x="4108016" y="2327370"/>
                </a:lnTo>
                <a:lnTo>
                  <a:pt x="4072457" y="2351349"/>
                </a:lnTo>
                <a:lnTo>
                  <a:pt x="4048480" y="2386915"/>
                </a:lnTo>
                <a:lnTo>
                  <a:pt x="4039688" y="2430470"/>
                </a:lnTo>
                <a:lnTo>
                  <a:pt x="4048480" y="2474021"/>
                </a:lnTo>
                <a:lnTo>
                  <a:pt x="4072457" y="2509580"/>
                </a:lnTo>
                <a:lnTo>
                  <a:pt x="4108016" y="2533551"/>
                </a:lnTo>
                <a:lnTo>
                  <a:pt x="4151559" y="2542341"/>
                </a:lnTo>
                <a:lnTo>
                  <a:pt x="4195115" y="2533551"/>
                </a:lnTo>
                <a:lnTo>
                  <a:pt x="4230685" y="2509580"/>
                </a:lnTo>
                <a:lnTo>
                  <a:pt x="4254667" y="2474021"/>
                </a:lnTo>
                <a:lnTo>
                  <a:pt x="4263461" y="2430470"/>
                </a:lnTo>
                <a:lnTo>
                  <a:pt x="4254667" y="2386915"/>
                </a:lnTo>
                <a:lnTo>
                  <a:pt x="4230685" y="2351349"/>
                </a:lnTo>
                <a:lnTo>
                  <a:pt x="4195115" y="2327370"/>
                </a:lnTo>
                <a:lnTo>
                  <a:pt x="4151559" y="2318578"/>
                </a:lnTo>
                <a:close/>
              </a:path>
              <a:path w="16523335" h="9235440">
                <a:moveTo>
                  <a:pt x="4151559" y="2050869"/>
                </a:moveTo>
                <a:lnTo>
                  <a:pt x="4108016" y="2059660"/>
                </a:lnTo>
                <a:lnTo>
                  <a:pt x="4072457" y="2083635"/>
                </a:lnTo>
                <a:lnTo>
                  <a:pt x="4048480" y="2119197"/>
                </a:lnTo>
                <a:lnTo>
                  <a:pt x="4039688" y="2162750"/>
                </a:lnTo>
                <a:lnTo>
                  <a:pt x="4048480" y="2206284"/>
                </a:lnTo>
                <a:lnTo>
                  <a:pt x="4072457" y="2241845"/>
                </a:lnTo>
                <a:lnTo>
                  <a:pt x="4108016" y="2265826"/>
                </a:lnTo>
                <a:lnTo>
                  <a:pt x="4151559" y="2274621"/>
                </a:lnTo>
                <a:lnTo>
                  <a:pt x="4195115" y="2265826"/>
                </a:lnTo>
                <a:lnTo>
                  <a:pt x="4230685" y="2241845"/>
                </a:lnTo>
                <a:lnTo>
                  <a:pt x="4254667" y="2206284"/>
                </a:lnTo>
                <a:lnTo>
                  <a:pt x="4263461" y="2162750"/>
                </a:lnTo>
                <a:lnTo>
                  <a:pt x="4254667" y="2119197"/>
                </a:lnTo>
                <a:lnTo>
                  <a:pt x="4230685" y="2083635"/>
                </a:lnTo>
                <a:lnTo>
                  <a:pt x="4195115" y="2059660"/>
                </a:lnTo>
                <a:lnTo>
                  <a:pt x="4151559" y="2050869"/>
                </a:lnTo>
                <a:close/>
              </a:path>
              <a:path w="16523335" h="9235440">
                <a:moveTo>
                  <a:pt x="4151559" y="4995774"/>
                </a:moveTo>
                <a:lnTo>
                  <a:pt x="4108016" y="5004565"/>
                </a:lnTo>
                <a:lnTo>
                  <a:pt x="4072457" y="5028541"/>
                </a:lnTo>
                <a:lnTo>
                  <a:pt x="4048480" y="5064107"/>
                </a:lnTo>
                <a:lnTo>
                  <a:pt x="4039688" y="5107666"/>
                </a:lnTo>
                <a:lnTo>
                  <a:pt x="4048480" y="5151204"/>
                </a:lnTo>
                <a:lnTo>
                  <a:pt x="4072457" y="5186764"/>
                </a:lnTo>
                <a:lnTo>
                  <a:pt x="4108016" y="5210743"/>
                </a:lnTo>
                <a:lnTo>
                  <a:pt x="4151559" y="5219537"/>
                </a:lnTo>
                <a:lnTo>
                  <a:pt x="4195115" y="5210743"/>
                </a:lnTo>
                <a:lnTo>
                  <a:pt x="4230685" y="5186764"/>
                </a:lnTo>
                <a:lnTo>
                  <a:pt x="4254667" y="5151204"/>
                </a:lnTo>
                <a:lnTo>
                  <a:pt x="4263461" y="5107666"/>
                </a:lnTo>
                <a:lnTo>
                  <a:pt x="4254667" y="5064107"/>
                </a:lnTo>
                <a:lnTo>
                  <a:pt x="4230685" y="5028541"/>
                </a:lnTo>
                <a:lnTo>
                  <a:pt x="4195115" y="5004565"/>
                </a:lnTo>
                <a:lnTo>
                  <a:pt x="4151559" y="4995774"/>
                </a:lnTo>
                <a:close/>
              </a:path>
              <a:path w="16523335" h="9235440">
                <a:moveTo>
                  <a:pt x="4151559" y="4728033"/>
                </a:moveTo>
                <a:lnTo>
                  <a:pt x="4108016" y="4736825"/>
                </a:lnTo>
                <a:lnTo>
                  <a:pt x="4072457" y="4760802"/>
                </a:lnTo>
                <a:lnTo>
                  <a:pt x="4048480" y="4796371"/>
                </a:lnTo>
                <a:lnTo>
                  <a:pt x="4039688" y="4839936"/>
                </a:lnTo>
                <a:lnTo>
                  <a:pt x="4048480" y="4883473"/>
                </a:lnTo>
                <a:lnTo>
                  <a:pt x="4072457" y="4919041"/>
                </a:lnTo>
                <a:lnTo>
                  <a:pt x="4108016" y="4943029"/>
                </a:lnTo>
                <a:lnTo>
                  <a:pt x="4151559" y="4951828"/>
                </a:lnTo>
                <a:lnTo>
                  <a:pt x="4195115" y="4943029"/>
                </a:lnTo>
                <a:lnTo>
                  <a:pt x="4230685" y="4919041"/>
                </a:lnTo>
                <a:lnTo>
                  <a:pt x="4254667" y="4883473"/>
                </a:lnTo>
                <a:lnTo>
                  <a:pt x="4263461" y="4839936"/>
                </a:lnTo>
                <a:lnTo>
                  <a:pt x="4254667" y="4796371"/>
                </a:lnTo>
                <a:lnTo>
                  <a:pt x="4230685" y="4760802"/>
                </a:lnTo>
                <a:lnTo>
                  <a:pt x="4195115" y="4736825"/>
                </a:lnTo>
                <a:lnTo>
                  <a:pt x="4151559" y="4728033"/>
                </a:lnTo>
                <a:close/>
              </a:path>
              <a:path w="16523335" h="9235440">
                <a:moveTo>
                  <a:pt x="4151559" y="4460345"/>
                </a:moveTo>
                <a:lnTo>
                  <a:pt x="4108016" y="4469136"/>
                </a:lnTo>
                <a:lnTo>
                  <a:pt x="4072457" y="4493110"/>
                </a:lnTo>
                <a:lnTo>
                  <a:pt x="4048480" y="4528669"/>
                </a:lnTo>
                <a:lnTo>
                  <a:pt x="4039688" y="4572216"/>
                </a:lnTo>
                <a:lnTo>
                  <a:pt x="4048480" y="4615763"/>
                </a:lnTo>
                <a:lnTo>
                  <a:pt x="4072457" y="4651322"/>
                </a:lnTo>
                <a:lnTo>
                  <a:pt x="4108016" y="4675296"/>
                </a:lnTo>
                <a:lnTo>
                  <a:pt x="4151559" y="4684087"/>
                </a:lnTo>
                <a:lnTo>
                  <a:pt x="4195115" y="4675296"/>
                </a:lnTo>
                <a:lnTo>
                  <a:pt x="4230685" y="4651322"/>
                </a:lnTo>
                <a:lnTo>
                  <a:pt x="4254667" y="4615763"/>
                </a:lnTo>
                <a:lnTo>
                  <a:pt x="4263461" y="4572216"/>
                </a:lnTo>
                <a:lnTo>
                  <a:pt x="4254667" y="4528669"/>
                </a:lnTo>
                <a:lnTo>
                  <a:pt x="4230685" y="4493110"/>
                </a:lnTo>
                <a:lnTo>
                  <a:pt x="4195115" y="4469136"/>
                </a:lnTo>
                <a:lnTo>
                  <a:pt x="4151559" y="4460345"/>
                </a:lnTo>
                <a:close/>
              </a:path>
              <a:path w="16523335" h="9235440">
                <a:moveTo>
                  <a:pt x="4420891" y="176790"/>
                </a:moveTo>
                <a:lnTo>
                  <a:pt x="4377338" y="185586"/>
                </a:lnTo>
                <a:lnTo>
                  <a:pt x="4341776" y="209571"/>
                </a:lnTo>
                <a:lnTo>
                  <a:pt x="4317801" y="245145"/>
                </a:lnTo>
                <a:lnTo>
                  <a:pt x="4309010" y="288702"/>
                </a:lnTo>
                <a:lnTo>
                  <a:pt x="4317801" y="332221"/>
                </a:lnTo>
                <a:lnTo>
                  <a:pt x="4341776" y="367780"/>
                </a:lnTo>
                <a:lnTo>
                  <a:pt x="4377338" y="391765"/>
                </a:lnTo>
                <a:lnTo>
                  <a:pt x="4420891" y="400563"/>
                </a:lnTo>
                <a:lnTo>
                  <a:pt x="4464444" y="391765"/>
                </a:lnTo>
                <a:lnTo>
                  <a:pt x="4500006" y="367780"/>
                </a:lnTo>
                <a:lnTo>
                  <a:pt x="4523982" y="332221"/>
                </a:lnTo>
                <a:lnTo>
                  <a:pt x="4532772" y="288702"/>
                </a:lnTo>
                <a:lnTo>
                  <a:pt x="4523982" y="245145"/>
                </a:lnTo>
                <a:lnTo>
                  <a:pt x="4500006" y="209571"/>
                </a:lnTo>
                <a:lnTo>
                  <a:pt x="4464444" y="185586"/>
                </a:lnTo>
                <a:lnTo>
                  <a:pt x="4420891" y="176790"/>
                </a:lnTo>
                <a:close/>
              </a:path>
              <a:path w="16523335" h="9235440">
                <a:moveTo>
                  <a:pt x="4420891" y="444551"/>
                </a:moveTo>
                <a:lnTo>
                  <a:pt x="4377338" y="453336"/>
                </a:lnTo>
                <a:lnTo>
                  <a:pt x="4341776" y="477296"/>
                </a:lnTo>
                <a:lnTo>
                  <a:pt x="4317801" y="512844"/>
                </a:lnTo>
                <a:lnTo>
                  <a:pt x="4309010" y="556391"/>
                </a:lnTo>
                <a:lnTo>
                  <a:pt x="4317801" y="599952"/>
                </a:lnTo>
                <a:lnTo>
                  <a:pt x="4341776" y="635532"/>
                </a:lnTo>
                <a:lnTo>
                  <a:pt x="4377338" y="659525"/>
                </a:lnTo>
                <a:lnTo>
                  <a:pt x="4420891" y="668324"/>
                </a:lnTo>
                <a:lnTo>
                  <a:pt x="4464444" y="659525"/>
                </a:lnTo>
                <a:lnTo>
                  <a:pt x="4500006" y="635532"/>
                </a:lnTo>
                <a:lnTo>
                  <a:pt x="4523982" y="599952"/>
                </a:lnTo>
                <a:lnTo>
                  <a:pt x="4532772" y="556391"/>
                </a:lnTo>
                <a:lnTo>
                  <a:pt x="4523982" y="512844"/>
                </a:lnTo>
                <a:lnTo>
                  <a:pt x="4500006" y="477296"/>
                </a:lnTo>
                <a:lnTo>
                  <a:pt x="4464444" y="453336"/>
                </a:lnTo>
                <a:lnTo>
                  <a:pt x="4420891" y="444551"/>
                </a:lnTo>
                <a:close/>
              </a:path>
              <a:path w="16523335" h="9235440">
                <a:moveTo>
                  <a:pt x="4420891" y="712218"/>
                </a:moveTo>
                <a:lnTo>
                  <a:pt x="4377338" y="721018"/>
                </a:lnTo>
                <a:lnTo>
                  <a:pt x="4341776" y="745011"/>
                </a:lnTo>
                <a:lnTo>
                  <a:pt x="4317801" y="780591"/>
                </a:lnTo>
                <a:lnTo>
                  <a:pt x="4309010" y="824152"/>
                </a:lnTo>
                <a:lnTo>
                  <a:pt x="4317801" y="867681"/>
                </a:lnTo>
                <a:lnTo>
                  <a:pt x="4341776" y="903231"/>
                </a:lnTo>
                <a:lnTo>
                  <a:pt x="4377338" y="927201"/>
                </a:lnTo>
                <a:lnTo>
                  <a:pt x="4420891" y="935992"/>
                </a:lnTo>
                <a:lnTo>
                  <a:pt x="4464444" y="927201"/>
                </a:lnTo>
                <a:lnTo>
                  <a:pt x="4500006" y="903231"/>
                </a:lnTo>
                <a:lnTo>
                  <a:pt x="4523982" y="867681"/>
                </a:lnTo>
                <a:lnTo>
                  <a:pt x="4532772" y="824152"/>
                </a:lnTo>
                <a:lnTo>
                  <a:pt x="4523982" y="780591"/>
                </a:lnTo>
                <a:lnTo>
                  <a:pt x="4500006" y="745011"/>
                </a:lnTo>
                <a:lnTo>
                  <a:pt x="4464444" y="721018"/>
                </a:lnTo>
                <a:lnTo>
                  <a:pt x="4420891" y="712218"/>
                </a:lnTo>
                <a:close/>
              </a:path>
              <a:path w="16523335" h="9235440">
                <a:moveTo>
                  <a:pt x="4420891" y="979980"/>
                </a:moveTo>
                <a:lnTo>
                  <a:pt x="4377338" y="988766"/>
                </a:lnTo>
                <a:lnTo>
                  <a:pt x="4341776" y="1012731"/>
                </a:lnTo>
                <a:lnTo>
                  <a:pt x="4317801" y="1048286"/>
                </a:lnTo>
                <a:lnTo>
                  <a:pt x="4309010" y="1091840"/>
                </a:lnTo>
                <a:lnTo>
                  <a:pt x="4317801" y="1135394"/>
                </a:lnTo>
                <a:lnTo>
                  <a:pt x="4341776" y="1170968"/>
                </a:lnTo>
                <a:lnTo>
                  <a:pt x="4377338" y="1194956"/>
                </a:lnTo>
                <a:lnTo>
                  <a:pt x="4420891" y="1203753"/>
                </a:lnTo>
                <a:lnTo>
                  <a:pt x="4464444" y="1194956"/>
                </a:lnTo>
                <a:lnTo>
                  <a:pt x="4500006" y="1170968"/>
                </a:lnTo>
                <a:lnTo>
                  <a:pt x="4523982" y="1135394"/>
                </a:lnTo>
                <a:lnTo>
                  <a:pt x="4532772" y="1091840"/>
                </a:lnTo>
                <a:lnTo>
                  <a:pt x="4523982" y="1048286"/>
                </a:lnTo>
                <a:lnTo>
                  <a:pt x="4500006" y="1012731"/>
                </a:lnTo>
                <a:lnTo>
                  <a:pt x="4464444" y="988766"/>
                </a:lnTo>
                <a:lnTo>
                  <a:pt x="4420891" y="979980"/>
                </a:lnTo>
                <a:close/>
              </a:path>
              <a:path w="16523335" h="9235440">
                <a:moveTo>
                  <a:pt x="4420891" y="1247668"/>
                </a:moveTo>
                <a:lnTo>
                  <a:pt x="4377338" y="1256467"/>
                </a:lnTo>
                <a:lnTo>
                  <a:pt x="4341776" y="1280459"/>
                </a:lnTo>
                <a:lnTo>
                  <a:pt x="4317801" y="1316036"/>
                </a:lnTo>
                <a:lnTo>
                  <a:pt x="4309010" y="1359591"/>
                </a:lnTo>
                <a:lnTo>
                  <a:pt x="4317801" y="1403138"/>
                </a:lnTo>
                <a:lnTo>
                  <a:pt x="4341776" y="1438686"/>
                </a:lnTo>
                <a:lnTo>
                  <a:pt x="4377338" y="1462646"/>
                </a:lnTo>
                <a:lnTo>
                  <a:pt x="4420891" y="1471431"/>
                </a:lnTo>
                <a:lnTo>
                  <a:pt x="4464444" y="1462646"/>
                </a:lnTo>
                <a:lnTo>
                  <a:pt x="4500006" y="1438686"/>
                </a:lnTo>
                <a:lnTo>
                  <a:pt x="4523982" y="1403138"/>
                </a:lnTo>
                <a:lnTo>
                  <a:pt x="4532772" y="1359591"/>
                </a:lnTo>
                <a:lnTo>
                  <a:pt x="4523982" y="1316036"/>
                </a:lnTo>
                <a:lnTo>
                  <a:pt x="4500006" y="1280459"/>
                </a:lnTo>
                <a:lnTo>
                  <a:pt x="4464444" y="1256467"/>
                </a:lnTo>
                <a:lnTo>
                  <a:pt x="4420891" y="1247668"/>
                </a:lnTo>
                <a:close/>
              </a:path>
              <a:path w="16523335" h="9235440">
                <a:moveTo>
                  <a:pt x="4528545" y="0"/>
                </a:moveTo>
                <a:lnTo>
                  <a:pt x="4313237" y="0"/>
                </a:lnTo>
                <a:lnTo>
                  <a:pt x="4309010" y="20941"/>
                </a:lnTo>
                <a:lnTo>
                  <a:pt x="4317801" y="64502"/>
                </a:lnTo>
                <a:lnTo>
                  <a:pt x="4341776" y="100083"/>
                </a:lnTo>
                <a:lnTo>
                  <a:pt x="4377338" y="124076"/>
                </a:lnTo>
                <a:lnTo>
                  <a:pt x="4420891" y="132875"/>
                </a:lnTo>
                <a:lnTo>
                  <a:pt x="4464444" y="124076"/>
                </a:lnTo>
                <a:lnTo>
                  <a:pt x="4500006" y="100083"/>
                </a:lnTo>
                <a:lnTo>
                  <a:pt x="4523982" y="64502"/>
                </a:lnTo>
                <a:lnTo>
                  <a:pt x="4532772" y="20941"/>
                </a:lnTo>
                <a:lnTo>
                  <a:pt x="4528545" y="0"/>
                </a:lnTo>
                <a:close/>
              </a:path>
              <a:path w="16523335" h="9235440">
                <a:moveTo>
                  <a:pt x="4420891" y="2586297"/>
                </a:moveTo>
                <a:lnTo>
                  <a:pt x="4377338" y="2595090"/>
                </a:lnTo>
                <a:lnTo>
                  <a:pt x="4341776" y="2619070"/>
                </a:lnTo>
                <a:lnTo>
                  <a:pt x="4317801" y="2654639"/>
                </a:lnTo>
                <a:lnTo>
                  <a:pt x="4309010" y="2698200"/>
                </a:lnTo>
                <a:lnTo>
                  <a:pt x="4317801" y="2741725"/>
                </a:lnTo>
                <a:lnTo>
                  <a:pt x="4341776" y="2777286"/>
                </a:lnTo>
                <a:lnTo>
                  <a:pt x="4377338" y="2801273"/>
                </a:lnTo>
                <a:lnTo>
                  <a:pt x="4420891" y="2810071"/>
                </a:lnTo>
                <a:lnTo>
                  <a:pt x="4464444" y="2801273"/>
                </a:lnTo>
                <a:lnTo>
                  <a:pt x="4500006" y="2777286"/>
                </a:lnTo>
                <a:lnTo>
                  <a:pt x="4523982" y="2741725"/>
                </a:lnTo>
                <a:lnTo>
                  <a:pt x="4532772" y="2698200"/>
                </a:lnTo>
                <a:lnTo>
                  <a:pt x="4523982" y="2654639"/>
                </a:lnTo>
                <a:lnTo>
                  <a:pt x="4500006" y="2619070"/>
                </a:lnTo>
                <a:lnTo>
                  <a:pt x="4464444" y="2595090"/>
                </a:lnTo>
                <a:lnTo>
                  <a:pt x="4420891" y="2586297"/>
                </a:lnTo>
                <a:close/>
              </a:path>
              <a:path w="16523335" h="9235440">
                <a:moveTo>
                  <a:pt x="4420891" y="2854028"/>
                </a:moveTo>
                <a:lnTo>
                  <a:pt x="4377338" y="2862817"/>
                </a:lnTo>
                <a:lnTo>
                  <a:pt x="4341776" y="2886788"/>
                </a:lnTo>
                <a:lnTo>
                  <a:pt x="4317801" y="2922347"/>
                </a:lnTo>
                <a:lnTo>
                  <a:pt x="4309010" y="2965898"/>
                </a:lnTo>
                <a:lnTo>
                  <a:pt x="4317801" y="3009453"/>
                </a:lnTo>
                <a:lnTo>
                  <a:pt x="4341776" y="3045019"/>
                </a:lnTo>
                <a:lnTo>
                  <a:pt x="4377338" y="3068998"/>
                </a:lnTo>
                <a:lnTo>
                  <a:pt x="4420891" y="3077790"/>
                </a:lnTo>
                <a:lnTo>
                  <a:pt x="4464444" y="3068998"/>
                </a:lnTo>
                <a:lnTo>
                  <a:pt x="4500006" y="3045019"/>
                </a:lnTo>
                <a:lnTo>
                  <a:pt x="4523982" y="3009453"/>
                </a:lnTo>
                <a:lnTo>
                  <a:pt x="4532772" y="2965898"/>
                </a:lnTo>
                <a:lnTo>
                  <a:pt x="4523982" y="2922347"/>
                </a:lnTo>
                <a:lnTo>
                  <a:pt x="4500006" y="2886788"/>
                </a:lnTo>
                <a:lnTo>
                  <a:pt x="4464444" y="2862817"/>
                </a:lnTo>
                <a:lnTo>
                  <a:pt x="4420891" y="2854028"/>
                </a:lnTo>
                <a:close/>
              </a:path>
              <a:path w="16523335" h="9235440">
                <a:moveTo>
                  <a:pt x="4420891" y="3121737"/>
                </a:moveTo>
                <a:lnTo>
                  <a:pt x="4377338" y="3130528"/>
                </a:lnTo>
                <a:lnTo>
                  <a:pt x="4341776" y="3154503"/>
                </a:lnTo>
                <a:lnTo>
                  <a:pt x="4317801" y="3190065"/>
                </a:lnTo>
                <a:lnTo>
                  <a:pt x="4309010" y="3233618"/>
                </a:lnTo>
                <a:lnTo>
                  <a:pt x="4317801" y="3277161"/>
                </a:lnTo>
                <a:lnTo>
                  <a:pt x="4341776" y="3312732"/>
                </a:lnTo>
                <a:lnTo>
                  <a:pt x="4377338" y="3336722"/>
                </a:lnTo>
                <a:lnTo>
                  <a:pt x="4420891" y="3345520"/>
                </a:lnTo>
                <a:lnTo>
                  <a:pt x="4464444" y="3336722"/>
                </a:lnTo>
                <a:lnTo>
                  <a:pt x="4500006" y="3312732"/>
                </a:lnTo>
                <a:lnTo>
                  <a:pt x="4523982" y="3277161"/>
                </a:lnTo>
                <a:lnTo>
                  <a:pt x="4532772" y="3233618"/>
                </a:lnTo>
                <a:lnTo>
                  <a:pt x="4523982" y="3190065"/>
                </a:lnTo>
                <a:lnTo>
                  <a:pt x="4500006" y="3154503"/>
                </a:lnTo>
                <a:lnTo>
                  <a:pt x="4464444" y="3130528"/>
                </a:lnTo>
                <a:lnTo>
                  <a:pt x="4420891" y="3121737"/>
                </a:lnTo>
                <a:close/>
              </a:path>
              <a:path w="16523335" h="9235440">
                <a:moveTo>
                  <a:pt x="4420891" y="3389446"/>
                </a:moveTo>
                <a:lnTo>
                  <a:pt x="4377338" y="3398240"/>
                </a:lnTo>
                <a:lnTo>
                  <a:pt x="4341776" y="3422222"/>
                </a:lnTo>
                <a:lnTo>
                  <a:pt x="4317801" y="3457792"/>
                </a:lnTo>
                <a:lnTo>
                  <a:pt x="4309010" y="3501348"/>
                </a:lnTo>
                <a:lnTo>
                  <a:pt x="4317801" y="3544899"/>
                </a:lnTo>
                <a:lnTo>
                  <a:pt x="4341776" y="3580458"/>
                </a:lnTo>
                <a:lnTo>
                  <a:pt x="4377338" y="3604430"/>
                </a:lnTo>
                <a:lnTo>
                  <a:pt x="4420891" y="3613219"/>
                </a:lnTo>
                <a:lnTo>
                  <a:pt x="4464444" y="3604430"/>
                </a:lnTo>
                <a:lnTo>
                  <a:pt x="4500006" y="3580458"/>
                </a:lnTo>
                <a:lnTo>
                  <a:pt x="4523982" y="3544899"/>
                </a:lnTo>
                <a:lnTo>
                  <a:pt x="4532772" y="3501348"/>
                </a:lnTo>
                <a:lnTo>
                  <a:pt x="4523982" y="3457792"/>
                </a:lnTo>
                <a:lnTo>
                  <a:pt x="4500006" y="3422222"/>
                </a:lnTo>
                <a:lnTo>
                  <a:pt x="4464444" y="3398240"/>
                </a:lnTo>
                <a:lnTo>
                  <a:pt x="4420891" y="3389446"/>
                </a:lnTo>
                <a:close/>
              </a:path>
              <a:path w="16523335" h="9235440">
                <a:moveTo>
                  <a:pt x="4420891" y="3657176"/>
                </a:moveTo>
                <a:lnTo>
                  <a:pt x="4377338" y="3665968"/>
                </a:lnTo>
                <a:lnTo>
                  <a:pt x="4341776" y="3689947"/>
                </a:lnTo>
                <a:lnTo>
                  <a:pt x="4317801" y="3725513"/>
                </a:lnTo>
                <a:lnTo>
                  <a:pt x="4309010" y="3769068"/>
                </a:lnTo>
                <a:lnTo>
                  <a:pt x="4317801" y="3812619"/>
                </a:lnTo>
                <a:lnTo>
                  <a:pt x="4341776" y="3848178"/>
                </a:lnTo>
                <a:lnTo>
                  <a:pt x="4377338" y="3872149"/>
                </a:lnTo>
                <a:lnTo>
                  <a:pt x="4420891" y="3880939"/>
                </a:lnTo>
                <a:lnTo>
                  <a:pt x="4464444" y="3872149"/>
                </a:lnTo>
                <a:lnTo>
                  <a:pt x="4500006" y="3848178"/>
                </a:lnTo>
                <a:lnTo>
                  <a:pt x="4523982" y="3812619"/>
                </a:lnTo>
                <a:lnTo>
                  <a:pt x="4532772" y="3769068"/>
                </a:lnTo>
                <a:lnTo>
                  <a:pt x="4523982" y="3725513"/>
                </a:lnTo>
                <a:lnTo>
                  <a:pt x="4500006" y="3689947"/>
                </a:lnTo>
                <a:lnTo>
                  <a:pt x="4464444" y="3665968"/>
                </a:lnTo>
                <a:lnTo>
                  <a:pt x="4420891" y="3657176"/>
                </a:lnTo>
                <a:close/>
              </a:path>
              <a:path w="16523335" h="9235440">
                <a:moveTo>
                  <a:pt x="4420891" y="3924895"/>
                </a:moveTo>
                <a:lnTo>
                  <a:pt x="4377338" y="3933689"/>
                </a:lnTo>
                <a:lnTo>
                  <a:pt x="4341776" y="3957668"/>
                </a:lnTo>
                <a:lnTo>
                  <a:pt x="4317801" y="3993228"/>
                </a:lnTo>
                <a:lnTo>
                  <a:pt x="4309010" y="4036766"/>
                </a:lnTo>
                <a:lnTo>
                  <a:pt x="4317801" y="4080327"/>
                </a:lnTo>
                <a:lnTo>
                  <a:pt x="4341776" y="4115896"/>
                </a:lnTo>
                <a:lnTo>
                  <a:pt x="4377338" y="4139876"/>
                </a:lnTo>
                <a:lnTo>
                  <a:pt x="4420891" y="4148669"/>
                </a:lnTo>
                <a:lnTo>
                  <a:pt x="4464444" y="4139876"/>
                </a:lnTo>
                <a:lnTo>
                  <a:pt x="4500006" y="4115896"/>
                </a:lnTo>
                <a:lnTo>
                  <a:pt x="4523982" y="4080327"/>
                </a:lnTo>
                <a:lnTo>
                  <a:pt x="4532772" y="4036766"/>
                </a:lnTo>
                <a:lnTo>
                  <a:pt x="4523982" y="3993228"/>
                </a:lnTo>
                <a:lnTo>
                  <a:pt x="4500006" y="3957668"/>
                </a:lnTo>
                <a:lnTo>
                  <a:pt x="4464444" y="3933689"/>
                </a:lnTo>
                <a:lnTo>
                  <a:pt x="4420891" y="3924895"/>
                </a:lnTo>
                <a:close/>
              </a:path>
              <a:path w="16523335" h="9235440">
                <a:moveTo>
                  <a:pt x="4420891" y="4192615"/>
                </a:moveTo>
                <a:lnTo>
                  <a:pt x="4377338" y="4201406"/>
                </a:lnTo>
                <a:lnTo>
                  <a:pt x="4341776" y="4225380"/>
                </a:lnTo>
                <a:lnTo>
                  <a:pt x="4317801" y="4260939"/>
                </a:lnTo>
                <a:lnTo>
                  <a:pt x="4309010" y="4304486"/>
                </a:lnTo>
                <a:lnTo>
                  <a:pt x="4317801" y="4348026"/>
                </a:lnTo>
                <a:lnTo>
                  <a:pt x="4341776" y="4383601"/>
                </a:lnTo>
                <a:lnTo>
                  <a:pt x="4377338" y="4407597"/>
                </a:lnTo>
                <a:lnTo>
                  <a:pt x="4420891" y="4416399"/>
                </a:lnTo>
                <a:lnTo>
                  <a:pt x="4464444" y="4407597"/>
                </a:lnTo>
                <a:lnTo>
                  <a:pt x="4500006" y="4383601"/>
                </a:lnTo>
                <a:lnTo>
                  <a:pt x="4523982" y="4348026"/>
                </a:lnTo>
                <a:lnTo>
                  <a:pt x="4532772" y="4304486"/>
                </a:lnTo>
                <a:lnTo>
                  <a:pt x="4523982" y="4260939"/>
                </a:lnTo>
                <a:lnTo>
                  <a:pt x="4500006" y="4225380"/>
                </a:lnTo>
                <a:lnTo>
                  <a:pt x="4464444" y="4201406"/>
                </a:lnTo>
                <a:lnTo>
                  <a:pt x="4420891" y="4192615"/>
                </a:lnTo>
                <a:close/>
              </a:path>
              <a:path w="16523335" h="9235440">
                <a:moveTo>
                  <a:pt x="4420891" y="2318578"/>
                </a:moveTo>
                <a:lnTo>
                  <a:pt x="4377338" y="2327370"/>
                </a:lnTo>
                <a:lnTo>
                  <a:pt x="4341776" y="2351349"/>
                </a:lnTo>
                <a:lnTo>
                  <a:pt x="4317801" y="2386915"/>
                </a:lnTo>
                <a:lnTo>
                  <a:pt x="4309010" y="2430470"/>
                </a:lnTo>
                <a:lnTo>
                  <a:pt x="4317801" y="2474021"/>
                </a:lnTo>
                <a:lnTo>
                  <a:pt x="4341776" y="2509580"/>
                </a:lnTo>
                <a:lnTo>
                  <a:pt x="4377338" y="2533551"/>
                </a:lnTo>
                <a:lnTo>
                  <a:pt x="4420891" y="2542341"/>
                </a:lnTo>
                <a:lnTo>
                  <a:pt x="4464444" y="2533551"/>
                </a:lnTo>
                <a:lnTo>
                  <a:pt x="4500006" y="2509580"/>
                </a:lnTo>
                <a:lnTo>
                  <a:pt x="4523982" y="2474021"/>
                </a:lnTo>
                <a:lnTo>
                  <a:pt x="4532772" y="2430470"/>
                </a:lnTo>
                <a:lnTo>
                  <a:pt x="4523982" y="2386915"/>
                </a:lnTo>
                <a:lnTo>
                  <a:pt x="4500006" y="2351349"/>
                </a:lnTo>
                <a:lnTo>
                  <a:pt x="4464444" y="2327370"/>
                </a:lnTo>
                <a:lnTo>
                  <a:pt x="4420891" y="2318578"/>
                </a:lnTo>
                <a:close/>
              </a:path>
              <a:path w="16523335" h="9235440">
                <a:moveTo>
                  <a:pt x="4420891" y="2050869"/>
                </a:moveTo>
                <a:lnTo>
                  <a:pt x="4377338" y="2059660"/>
                </a:lnTo>
                <a:lnTo>
                  <a:pt x="4341776" y="2083635"/>
                </a:lnTo>
                <a:lnTo>
                  <a:pt x="4317801" y="2119197"/>
                </a:lnTo>
                <a:lnTo>
                  <a:pt x="4309010" y="2162750"/>
                </a:lnTo>
                <a:lnTo>
                  <a:pt x="4317801" y="2206284"/>
                </a:lnTo>
                <a:lnTo>
                  <a:pt x="4341776" y="2241845"/>
                </a:lnTo>
                <a:lnTo>
                  <a:pt x="4377338" y="2265826"/>
                </a:lnTo>
                <a:lnTo>
                  <a:pt x="4420891" y="2274621"/>
                </a:lnTo>
                <a:lnTo>
                  <a:pt x="4464444" y="2265826"/>
                </a:lnTo>
                <a:lnTo>
                  <a:pt x="4500006" y="2241845"/>
                </a:lnTo>
                <a:lnTo>
                  <a:pt x="4523982" y="2206284"/>
                </a:lnTo>
                <a:lnTo>
                  <a:pt x="4532772" y="2162750"/>
                </a:lnTo>
                <a:lnTo>
                  <a:pt x="4523982" y="2119197"/>
                </a:lnTo>
                <a:lnTo>
                  <a:pt x="4500006" y="2083635"/>
                </a:lnTo>
                <a:lnTo>
                  <a:pt x="4464444" y="2059660"/>
                </a:lnTo>
                <a:lnTo>
                  <a:pt x="4420891" y="2050869"/>
                </a:lnTo>
                <a:close/>
              </a:path>
              <a:path w="16523335" h="9235440">
                <a:moveTo>
                  <a:pt x="4420891" y="4995774"/>
                </a:moveTo>
                <a:lnTo>
                  <a:pt x="4377338" y="5004565"/>
                </a:lnTo>
                <a:lnTo>
                  <a:pt x="4341776" y="5028541"/>
                </a:lnTo>
                <a:lnTo>
                  <a:pt x="4317801" y="5064107"/>
                </a:lnTo>
                <a:lnTo>
                  <a:pt x="4309010" y="5107666"/>
                </a:lnTo>
                <a:lnTo>
                  <a:pt x="4317801" y="5151204"/>
                </a:lnTo>
                <a:lnTo>
                  <a:pt x="4341776" y="5186764"/>
                </a:lnTo>
                <a:lnTo>
                  <a:pt x="4377338" y="5210743"/>
                </a:lnTo>
                <a:lnTo>
                  <a:pt x="4420891" y="5219537"/>
                </a:lnTo>
                <a:lnTo>
                  <a:pt x="4464444" y="5210743"/>
                </a:lnTo>
                <a:lnTo>
                  <a:pt x="4500006" y="5186764"/>
                </a:lnTo>
                <a:lnTo>
                  <a:pt x="4523982" y="5151204"/>
                </a:lnTo>
                <a:lnTo>
                  <a:pt x="4532772" y="5107666"/>
                </a:lnTo>
                <a:lnTo>
                  <a:pt x="4523982" y="5064107"/>
                </a:lnTo>
                <a:lnTo>
                  <a:pt x="4500006" y="5028541"/>
                </a:lnTo>
                <a:lnTo>
                  <a:pt x="4464444" y="5004565"/>
                </a:lnTo>
                <a:lnTo>
                  <a:pt x="4420891" y="4995774"/>
                </a:lnTo>
                <a:close/>
              </a:path>
              <a:path w="16523335" h="9235440">
                <a:moveTo>
                  <a:pt x="4420891" y="5263483"/>
                </a:moveTo>
                <a:lnTo>
                  <a:pt x="4377338" y="5272274"/>
                </a:lnTo>
                <a:lnTo>
                  <a:pt x="4341776" y="5296250"/>
                </a:lnTo>
                <a:lnTo>
                  <a:pt x="4317801" y="5331816"/>
                </a:lnTo>
                <a:lnTo>
                  <a:pt x="4309010" y="5375375"/>
                </a:lnTo>
                <a:lnTo>
                  <a:pt x="4317801" y="5418906"/>
                </a:lnTo>
                <a:lnTo>
                  <a:pt x="4341776" y="5454471"/>
                </a:lnTo>
                <a:lnTo>
                  <a:pt x="4377338" y="5478458"/>
                </a:lnTo>
                <a:lnTo>
                  <a:pt x="4420891" y="5487256"/>
                </a:lnTo>
                <a:lnTo>
                  <a:pt x="4464444" y="5478458"/>
                </a:lnTo>
                <a:lnTo>
                  <a:pt x="4500006" y="5454471"/>
                </a:lnTo>
                <a:lnTo>
                  <a:pt x="4523982" y="5418906"/>
                </a:lnTo>
                <a:lnTo>
                  <a:pt x="4532772" y="5375375"/>
                </a:lnTo>
                <a:lnTo>
                  <a:pt x="4523982" y="5331816"/>
                </a:lnTo>
                <a:lnTo>
                  <a:pt x="4500006" y="5296250"/>
                </a:lnTo>
                <a:lnTo>
                  <a:pt x="4464444" y="5272274"/>
                </a:lnTo>
                <a:lnTo>
                  <a:pt x="4420891" y="5263483"/>
                </a:lnTo>
                <a:close/>
              </a:path>
              <a:path w="16523335" h="9235440">
                <a:moveTo>
                  <a:pt x="4420891" y="5531192"/>
                </a:moveTo>
                <a:lnTo>
                  <a:pt x="4377338" y="5539988"/>
                </a:lnTo>
                <a:lnTo>
                  <a:pt x="4341776" y="5563975"/>
                </a:lnTo>
                <a:lnTo>
                  <a:pt x="4317801" y="5599551"/>
                </a:lnTo>
                <a:lnTo>
                  <a:pt x="4309010" y="5643115"/>
                </a:lnTo>
                <a:lnTo>
                  <a:pt x="4317801" y="5686662"/>
                </a:lnTo>
                <a:lnTo>
                  <a:pt x="4341776" y="5722222"/>
                </a:lnTo>
                <a:lnTo>
                  <a:pt x="4377338" y="5746196"/>
                </a:lnTo>
                <a:lnTo>
                  <a:pt x="4420891" y="5754986"/>
                </a:lnTo>
                <a:lnTo>
                  <a:pt x="4464444" y="5746196"/>
                </a:lnTo>
                <a:lnTo>
                  <a:pt x="4500006" y="5722222"/>
                </a:lnTo>
                <a:lnTo>
                  <a:pt x="4523982" y="5686662"/>
                </a:lnTo>
                <a:lnTo>
                  <a:pt x="4532772" y="5643115"/>
                </a:lnTo>
                <a:lnTo>
                  <a:pt x="4523982" y="5599551"/>
                </a:lnTo>
                <a:lnTo>
                  <a:pt x="4500006" y="5563975"/>
                </a:lnTo>
                <a:lnTo>
                  <a:pt x="4464444" y="5539988"/>
                </a:lnTo>
                <a:lnTo>
                  <a:pt x="4420891" y="5531192"/>
                </a:lnTo>
                <a:close/>
              </a:path>
              <a:path w="16523335" h="9235440">
                <a:moveTo>
                  <a:pt x="4420891" y="5798933"/>
                </a:moveTo>
                <a:lnTo>
                  <a:pt x="4377338" y="5807723"/>
                </a:lnTo>
                <a:lnTo>
                  <a:pt x="4341776" y="5831697"/>
                </a:lnTo>
                <a:lnTo>
                  <a:pt x="4317801" y="5867257"/>
                </a:lnTo>
                <a:lnTo>
                  <a:pt x="4309010" y="5910804"/>
                </a:lnTo>
                <a:lnTo>
                  <a:pt x="4317801" y="5954345"/>
                </a:lnTo>
                <a:lnTo>
                  <a:pt x="4341776" y="5989912"/>
                </a:lnTo>
                <a:lnTo>
                  <a:pt x="4377338" y="6013898"/>
                </a:lnTo>
                <a:lnTo>
                  <a:pt x="4420891" y="6022695"/>
                </a:lnTo>
                <a:lnTo>
                  <a:pt x="4464444" y="6013898"/>
                </a:lnTo>
                <a:lnTo>
                  <a:pt x="4500006" y="5989912"/>
                </a:lnTo>
                <a:lnTo>
                  <a:pt x="4523982" y="5954345"/>
                </a:lnTo>
                <a:lnTo>
                  <a:pt x="4532772" y="5910804"/>
                </a:lnTo>
                <a:lnTo>
                  <a:pt x="4523982" y="5867257"/>
                </a:lnTo>
                <a:lnTo>
                  <a:pt x="4500006" y="5831697"/>
                </a:lnTo>
                <a:lnTo>
                  <a:pt x="4464444" y="5807723"/>
                </a:lnTo>
                <a:lnTo>
                  <a:pt x="4420891" y="5798933"/>
                </a:lnTo>
                <a:close/>
              </a:path>
              <a:path w="16523335" h="9235440">
                <a:moveTo>
                  <a:pt x="4420891" y="4728033"/>
                </a:moveTo>
                <a:lnTo>
                  <a:pt x="4377338" y="4736825"/>
                </a:lnTo>
                <a:lnTo>
                  <a:pt x="4341776" y="4760802"/>
                </a:lnTo>
                <a:lnTo>
                  <a:pt x="4317801" y="4796371"/>
                </a:lnTo>
                <a:lnTo>
                  <a:pt x="4309010" y="4839936"/>
                </a:lnTo>
                <a:lnTo>
                  <a:pt x="4317801" y="4883473"/>
                </a:lnTo>
                <a:lnTo>
                  <a:pt x="4341776" y="4919041"/>
                </a:lnTo>
                <a:lnTo>
                  <a:pt x="4377338" y="4943029"/>
                </a:lnTo>
                <a:lnTo>
                  <a:pt x="4420891" y="4951828"/>
                </a:lnTo>
                <a:lnTo>
                  <a:pt x="4464444" y="4943029"/>
                </a:lnTo>
                <a:lnTo>
                  <a:pt x="4500006" y="4919041"/>
                </a:lnTo>
                <a:lnTo>
                  <a:pt x="4523982" y="4883473"/>
                </a:lnTo>
                <a:lnTo>
                  <a:pt x="4532772" y="4839936"/>
                </a:lnTo>
                <a:lnTo>
                  <a:pt x="4523982" y="4796371"/>
                </a:lnTo>
                <a:lnTo>
                  <a:pt x="4500006" y="4760802"/>
                </a:lnTo>
                <a:lnTo>
                  <a:pt x="4464444" y="4736825"/>
                </a:lnTo>
                <a:lnTo>
                  <a:pt x="4420891" y="4728033"/>
                </a:lnTo>
                <a:close/>
              </a:path>
              <a:path w="16523335" h="9235440">
                <a:moveTo>
                  <a:pt x="4690202" y="444551"/>
                </a:moveTo>
                <a:lnTo>
                  <a:pt x="4646651" y="453336"/>
                </a:lnTo>
                <a:lnTo>
                  <a:pt x="4611092" y="477296"/>
                </a:lnTo>
                <a:lnTo>
                  <a:pt x="4587121" y="512844"/>
                </a:lnTo>
                <a:lnTo>
                  <a:pt x="4578331" y="556391"/>
                </a:lnTo>
                <a:lnTo>
                  <a:pt x="4587121" y="599952"/>
                </a:lnTo>
                <a:lnTo>
                  <a:pt x="4611092" y="635532"/>
                </a:lnTo>
                <a:lnTo>
                  <a:pt x="4646651" y="659525"/>
                </a:lnTo>
                <a:lnTo>
                  <a:pt x="4690202" y="668324"/>
                </a:lnTo>
                <a:lnTo>
                  <a:pt x="4733755" y="659525"/>
                </a:lnTo>
                <a:lnTo>
                  <a:pt x="4769318" y="635532"/>
                </a:lnTo>
                <a:lnTo>
                  <a:pt x="4793293" y="599952"/>
                </a:lnTo>
                <a:lnTo>
                  <a:pt x="4802084" y="556391"/>
                </a:lnTo>
                <a:lnTo>
                  <a:pt x="4793293" y="512844"/>
                </a:lnTo>
                <a:lnTo>
                  <a:pt x="4769318" y="477296"/>
                </a:lnTo>
                <a:lnTo>
                  <a:pt x="4733755" y="453336"/>
                </a:lnTo>
                <a:lnTo>
                  <a:pt x="4690202" y="444551"/>
                </a:lnTo>
                <a:close/>
              </a:path>
              <a:path w="16523335" h="9235440">
                <a:moveTo>
                  <a:pt x="4690202" y="712218"/>
                </a:moveTo>
                <a:lnTo>
                  <a:pt x="4646651" y="721018"/>
                </a:lnTo>
                <a:lnTo>
                  <a:pt x="4611092" y="745011"/>
                </a:lnTo>
                <a:lnTo>
                  <a:pt x="4587121" y="780591"/>
                </a:lnTo>
                <a:lnTo>
                  <a:pt x="4578331" y="824152"/>
                </a:lnTo>
                <a:lnTo>
                  <a:pt x="4587121" y="867681"/>
                </a:lnTo>
                <a:lnTo>
                  <a:pt x="4611092" y="903231"/>
                </a:lnTo>
                <a:lnTo>
                  <a:pt x="4646651" y="927201"/>
                </a:lnTo>
                <a:lnTo>
                  <a:pt x="4690202" y="935992"/>
                </a:lnTo>
                <a:lnTo>
                  <a:pt x="4733755" y="927201"/>
                </a:lnTo>
                <a:lnTo>
                  <a:pt x="4769318" y="903231"/>
                </a:lnTo>
                <a:lnTo>
                  <a:pt x="4793293" y="867681"/>
                </a:lnTo>
                <a:lnTo>
                  <a:pt x="4802084" y="824152"/>
                </a:lnTo>
                <a:lnTo>
                  <a:pt x="4793293" y="780591"/>
                </a:lnTo>
                <a:lnTo>
                  <a:pt x="4769318" y="745011"/>
                </a:lnTo>
                <a:lnTo>
                  <a:pt x="4733755" y="721018"/>
                </a:lnTo>
                <a:lnTo>
                  <a:pt x="4690202" y="712218"/>
                </a:lnTo>
                <a:close/>
              </a:path>
              <a:path w="16523335" h="9235440">
                <a:moveTo>
                  <a:pt x="4690202" y="1247668"/>
                </a:moveTo>
                <a:lnTo>
                  <a:pt x="4646651" y="1256467"/>
                </a:lnTo>
                <a:lnTo>
                  <a:pt x="4611092" y="1280459"/>
                </a:lnTo>
                <a:lnTo>
                  <a:pt x="4587121" y="1316036"/>
                </a:lnTo>
                <a:lnTo>
                  <a:pt x="4578331" y="1359591"/>
                </a:lnTo>
                <a:lnTo>
                  <a:pt x="4587121" y="1403138"/>
                </a:lnTo>
                <a:lnTo>
                  <a:pt x="4611092" y="1438686"/>
                </a:lnTo>
                <a:lnTo>
                  <a:pt x="4646651" y="1462646"/>
                </a:lnTo>
                <a:lnTo>
                  <a:pt x="4690202" y="1471431"/>
                </a:lnTo>
                <a:lnTo>
                  <a:pt x="4733755" y="1462646"/>
                </a:lnTo>
                <a:lnTo>
                  <a:pt x="4769318" y="1438686"/>
                </a:lnTo>
                <a:lnTo>
                  <a:pt x="4793293" y="1403138"/>
                </a:lnTo>
                <a:lnTo>
                  <a:pt x="4802084" y="1359591"/>
                </a:lnTo>
                <a:lnTo>
                  <a:pt x="4793293" y="1316036"/>
                </a:lnTo>
                <a:lnTo>
                  <a:pt x="4769318" y="1280459"/>
                </a:lnTo>
                <a:lnTo>
                  <a:pt x="4733755" y="1256467"/>
                </a:lnTo>
                <a:lnTo>
                  <a:pt x="4690202" y="1247668"/>
                </a:lnTo>
                <a:close/>
              </a:path>
              <a:path w="16523335" h="9235440">
                <a:moveTo>
                  <a:pt x="4690202" y="1515430"/>
                </a:moveTo>
                <a:lnTo>
                  <a:pt x="4646651" y="1524214"/>
                </a:lnTo>
                <a:lnTo>
                  <a:pt x="4611092" y="1548173"/>
                </a:lnTo>
                <a:lnTo>
                  <a:pt x="4587121" y="1583718"/>
                </a:lnTo>
                <a:lnTo>
                  <a:pt x="4578331" y="1627259"/>
                </a:lnTo>
                <a:lnTo>
                  <a:pt x="4587121" y="1670826"/>
                </a:lnTo>
                <a:lnTo>
                  <a:pt x="4611092" y="1706409"/>
                </a:lnTo>
                <a:lnTo>
                  <a:pt x="4646651" y="1730404"/>
                </a:lnTo>
                <a:lnTo>
                  <a:pt x="4690202" y="1739203"/>
                </a:lnTo>
                <a:lnTo>
                  <a:pt x="4733755" y="1730404"/>
                </a:lnTo>
                <a:lnTo>
                  <a:pt x="4769318" y="1706409"/>
                </a:lnTo>
                <a:lnTo>
                  <a:pt x="4793293" y="1670826"/>
                </a:lnTo>
                <a:lnTo>
                  <a:pt x="4802084" y="1627259"/>
                </a:lnTo>
                <a:lnTo>
                  <a:pt x="4793293" y="1583718"/>
                </a:lnTo>
                <a:lnTo>
                  <a:pt x="4769318" y="1548173"/>
                </a:lnTo>
                <a:lnTo>
                  <a:pt x="4733755" y="1524214"/>
                </a:lnTo>
                <a:lnTo>
                  <a:pt x="4690202" y="1515430"/>
                </a:lnTo>
                <a:close/>
              </a:path>
              <a:path w="16523335" h="9235440">
                <a:moveTo>
                  <a:pt x="4690202" y="1783149"/>
                </a:moveTo>
                <a:lnTo>
                  <a:pt x="4646651" y="1791938"/>
                </a:lnTo>
                <a:lnTo>
                  <a:pt x="4611092" y="1815910"/>
                </a:lnTo>
                <a:lnTo>
                  <a:pt x="4587121" y="1851469"/>
                </a:lnTo>
                <a:lnTo>
                  <a:pt x="4578331" y="1895020"/>
                </a:lnTo>
                <a:lnTo>
                  <a:pt x="4587121" y="1938576"/>
                </a:lnTo>
                <a:lnTo>
                  <a:pt x="4611092" y="1974146"/>
                </a:lnTo>
                <a:lnTo>
                  <a:pt x="4646651" y="1998128"/>
                </a:lnTo>
                <a:lnTo>
                  <a:pt x="4690202" y="2006922"/>
                </a:lnTo>
                <a:lnTo>
                  <a:pt x="4733755" y="1998128"/>
                </a:lnTo>
                <a:lnTo>
                  <a:pt x="4769318" y="1974146"/>
                </a:lnTo>
                <a:lnTo>
                  <a:pt x="4793293" y="1938576"/>
                </a:lnTo>
                <a:lnTo>
                  <a:pt x="4802084" y="1895020"/>
                </a:lnTo>
                <a:lnTo>
                  <a:pt x="4793293" y="1851469"/>
                </a:lnTo>
                <a:lnTo>
                  <a:pt x="4769318" y="1815910"/>
                </a:lnTo>
                <a:lnTo>
                  <a:pt x="4733755" y="1791938"/>
                </a:lnTo>
                <a:lnTo>
                  <a:pt x="4690202" y="1783149"/>
                </a:lnTo>
                <a:close/>
              </a:path>
              <a:path w="16523335" h="9235440">
                <a:moveTo>
                  <a:pt x="4690202" y="2586297"/>
                </a:moveTo>
                <a:lnTo>
                  <a:pt x="4646651" y="2595090"/>
                </a:lnTo>
                <a:lnTo>
                  <a:pt x="4611092" y="2619070"/>
                </a:lnTo>
                <a:lnTo>
                  <a:pt x="4587121" y="2654639"/>
                </a:lnTo>
                <a:lnTo>
                  <a:pt x="4578331" y="2698200"/>
                </a:lnTo>
                <a:lnTo>
                  <a:pt x="4587121" y="2741725"/>
                </a:lnTo>
                <a:lnTo>
                  <a:pt x="4611092" y="2777286"/>
                </a:lnTo>
                <a:lnTo>
                  <a:pt x="4646651" y="2801273"/>
                </a:lnTo>
                <a:lnTo>
                  <a:pt x="4690202" y="2810071"/>
                </a:lnTo>
                <a:lnTo>
                  <a:pt x="4733755" y="2801273"/>
                </a:lnTo>
                <a:lnTo>
                  <a:pt x="4769318" y="2777286"/>
                </a:lnTo>
                <a:lnTo>
                  <a:pt x="4793293" y="2741725"/>
                </a:lnTo>
                <a:lnTo>
                  <a:pt x="4802084" y="2698200"/>
                </a:lnTo>
                <a:lnTo>
                  <a:pt x="4793293" y="2654639"/>
                </a:lnTo>
                <a:lnTo>
                  <a:pt x="4769318" y="2619070"/>
                </a:lnTo>
                <a:lnTo>
                  <a:pt x="4733755" y="2595090"/>
                </a:lnTo>
                <a:lnTo>
                  <a:pt x="4690202" y="2586297"/>
                </a:lnTo>
                <a:close/>
              </a:path>
              <a:path w="16523335" h="9235440">
                <a:moveTo>
                  <a:pt x="4690202" y="2854028"/>
                </a:moveTo>
                <a:lnTo>
                  <a:pt x="4646651" y="2862817"/>
                </a:lnTo>
                <a:lnTo>
                  <a:pt x="4611092" y="2886788"/>
                </a:lnTo>
                <a:lnTo>
                  <a:pt x="4587121" y="2922347"/>
                </a:lnTo>
                <a:lnTo>
                  <a:pt x="4578331" y="2965898"/>
                </a:lnTo>
                <a:lnTo>
                  <a:pt x="4587121" y="3009453"/>
                </a:lnTo>
                <a:lnTo>
                  <a:pt x="4611092" y="3045019"/>
                </a:lnTo>
                <a:lnTo>
                  <a:pt x="4646651" y="3068998"/>
                </a:lnTo>
                <a:lnTo>
                  <a:pt x="4690202" y="3077790"/>
                </a:lnTo>
                <a:lnTo>
                  <a:pt x="4733755" y="3068998"/>
                </a:lnTo>
                <a:lnTo>
                  <a:pt x="4769318" y="3045019"/>
                </a:lnTo>
                <a:lnTo>
                  <a:pt x="4793293" y="3009453"/>
                </a:lnTo>
                <a:lnTo>
                  <a:pt x="4802084" y="2965898"/>
                </a:lnTo>
                <a:lnTo>
                  <a:pt x="4793293" y="2922347"/>
                </a:lnTo>
                <a:lnTo>
                  <a:pt x="4769318" y="2886788"/>
                </a:lnTo>
                <a:lnTo>
                  <a:pt x="4733755" y="2862817"/>
                </a:lnTo>
                <a:lnTo>
                  <a:pt x="4690202" y="2854028"/>
                </a:lnTo>
                <a:close/>
              </a:path>
              <a:path w="16523335" h="9235440">
                <a:moveTo>
                  <a:pt x="4690202" y="3121737"/>
                </a:moveTo>
                <a:lnTo>
                  <a:pt x="4646651" y="3130528"/>
                </a:lnTo>
                <a:lnTo>
                  <a:pt x="4611092" y="3154503"/>
                </a:lnTo>
                <a:lnTo>
                  <a:pt x="4587121" y="3190065"/>
                </a:lnTo>
                <a:lnTo>
                  <a:pt x="4578331" y="3233618"/>
                </a:lnTo>
                <a:lnTo>
                  <a:pt x="4587121" y="3277161"/>
                </a:lnTo>
                <a:lnTo>
                  <a:pt x="4611092" y="3312732"/>
                </a:lnTo>
                <a:lnTo>
                  <a:pt x="4646651" y="3336722"/>
                </a:lnTo>
                <a:lnTo>
                  <a:pt x="4690202" y="3345520"/>
                </a:lnTo>
                <a:lnTo>
                  <a:pt x="4733755" y="3336722"/>
                </a:lnTo>
                <a:lnTo>
                  <a:pt x="4769318" y="3312732"/>
                </a:lnTo>
                <a:lnTo>
                  <a:pt x="4793293" y="3277161"/>
                </a:lnTo>
                <a:lnTo>
                  <a:pt x="4802084" y="3233618"/>
                </a:lnTo>
                <a:lnTo>
                  <a:pt x="4793293" y="3190065"/>
                </a:lnTo>
                <a:lnTo>
                  <a:pt x="4769318" y="3154503"/>
                </a:lnTo>
                <a:lnTo>
                  <a:pt x="4733755" y="3130528"/>
                </a:lnTo>
                <a:lnTo>
                  <a:pt x="4690202" y="3121737"/>
                </a:lnTo>
                <a:close/>
              </a:path>
              <a:path w="16523335" h="9235440">
                <a:moveTo>
                  <a:pt x="4690202" y="3389446"/>
                </a:moveTo>
                <a:lnTo>
                  <a:pt x="4646651" y="3398240"/>
                </a:lnTo>
                <a:lnTo>
                  <a:pt x="4611092" y="3422222"/>
                </a:lnTo>
                <a:lnTo>
                  <a:pt x="4587121" y="3457792"/>
                </a:lnTo>
                <a:lnTo>
                  <a:pt x="4578331" y="3501348"/>
                </a:lnTo>
                <a:lnTo>
                  <a:pt x="4587121" y="3544899"/>
                </a:lnTo>
                <a:lnTo>
                  <a:pt x="4611092" y="3580458"/>
                </a:lnTo>
                <a:lnTo>
                  <a:pt x="4646651" y="3604430"/>
                </a:lnTo>
                <a:lnTo>
                  <a:pt x="4690202" y="3613219"/>
                </a:lnTo>
                <a:lnTo>
                  <a:pt x="4733755" y="3604430"/>
                </a:lnTo>
                <a:lnTo>
                  <a:pt x="4769318" y="3580458"/>
                </a:lnTo>
                <a:lnTo>
                  <a:pt x="4793293" y="3544899"/>
                </a:lnTo>
                <a:lnTo>
                  <a:pt x="4802084" y="3501348"/>
                </a:lnTo>
                <a:lnTo>
                  <a:pt x="4793293" y="3457792"/>
                </a:lnTo>
                <a:lnTo>
                  <a:pt x="4769318" y="3422222"/>
                </a:lnTo>
                <a:lnTo>
                  <a:pt x="4733755" y="3398240"/>
                </a:lnTo>
                <a:lnTo>
                  <a:pt x="4690202" y="3389446"/>
                </a:lnTo>
                <a:close/>
              </a:path>
              <a:path w="16523335" h="9235440">
                <a:moveTo>
                  <a:pt x="4690202" y="2318578"/>
                </a:moveTo>
                <a:lnTo>
                  <a:pt x="4646651" y="2327370"/>
                </a:lnTo>
                <a:lnTo>
                  <a:pt x="4611092" y="2351349"/>
                </a:lnTo>
                <a:lnTo>
                  <a:pt x="4587121" y="2386915"/>
                </a:lnTo>
                <a:lnTo>
                  <a:pt x="4578331" y="2430470"/>
                </a:lnTo>
                <a:lnTo>
                  <a:pt x="4587121" y="2474021"/>
                </a:lnTo>
                <a:lnTo>
                  <a:pt x="4611092" y="2509580"/>
                </a:lnTo>
                <a:lnTo>
                  <a:pt x="4646651" y="2533551"/>
                </a:lnTo>
                <a:lnTo>
                  <a:pt x="4690202" y="2542341"/>
                </a:lnTo>
                <a:lnTo>
                  <a:pt x="4733755" y="2533551"/>
                </a:lnTo>
                <a:lnTo>
                  <a:pt x="4769318" y="2509580"/>
                </a:lnTo>
                <a:lnTo>
                  <a:pt x="4793293" y="2474021"/>
                </a:lnTo>
                <a:lnTo>
                  <a:pt x="4802084" y="2430470"/>
                </a:lnTo>
                <a:lnTo>
                  <a:pt x="4793293" y="2386915"/>
                </a:lnTo>
                <a:lnTo>
                  <a:pt x="4769318" y="2351349"/>
                </a:lnTo>
                <a:lnTo>
                  <a:pt x="4733755" y="2327370"/>
                </a:lnTo>
                <a:lnTo>
                  <a:pt x="4690202" y="2318578"/>
                </a:lnTo>
                <a:close/>
              </a:path>
              <a:path w="16523335" h="9235440">
                <a:moveTo>
                  <a:pt x="4690202" y="2050869"/>
                </a:moveTo>
                <a:lnTo>
                  <a:pt x="4646651" y="2059660"/>
                </a:lnTo>
                <a:lnTo>
                  <a:pt x="4611092" y="2083635"/>
                </a:lnTo>
                <a:lnTo>
                  <a:pt x="4587121" y="2119197"/>
                </a:lnTo>
                <a:lnTo>
                  <a:pt x="4578331" y="2162750"/>
                </a:lnTo>
                <a:lnTo>
                  <a:pt x="4587121" y="2206284"/>
                </a:lnTo>
                <a:lnTo>
                  <a:pt x="4611092" y="2241845"/>
                </a:lnTo>
                <a:lnTo>
                  <a:pt x="4646651" y="2265826"/>
                </a:lnTo>
                <a:lnTo>
                  <a:pt x="4690202" y="2274621"/>
                </a:lnTo>
                <a:lnTo>
                  <a:pt x="4733755" y="2265826"/>
                </a:lnTo>
                <a:lnTo>
                  <a:pt x="4769318" y="2241845"/>
                </a:lnTo>
                <a:lnTo>
                  <a:pt x="4793293" y="2206284"/>
                </a:lnTo>
                <a:lnTo>
                  <a:pt x="4802084" y="2162750"/>
                </a:lnTo>
                <a:lnTo>
                  <a:pt x="4793293" y="2119197"/>
                </a:lnTo>
                <a:lnTo>
                  <a:pt x="4769318" y="2083635"/>
                </a:lnTo>
                <a:lnTo>
                  <a:pt x="4733755" y="2059660"/>
                </a:lnTo>
                <a:lnTo>
                  <a:pt x="4690202" y="2050869"/>
                </a:lnTo>
                <a:close/>
              </a:path>
              <a:path w="16523335" h="9235440">
                <a:moveTo>
                  <a:pt x="4690202" y="4995774"/>
                </a:moveTo>
                <a:lnTo>
                  <a:pt x="4646651" y="5004565"/>
                </a:lnTo>
                <a:lnTo>
                  <a:pt x="4611092" y="5028541"/>
                </a:lnTo>
                <a:lnTo>
                  <a:pt x="4587121" y="5064107"/>
                </a:lnTo>
                <a:lnTo>
                  <a:pt x="4578331" y="5107666"/>
                </a:lnTo>
                <a:lnTo>
                  <a:pt x="4587121" y="5151204"/>
                </a:lnTo>
                <a:lnTo>
                  <a:pt x="4611092" y="5186764"/>
                </a:lnTo>
                <a:lnTo>
                  <a:pt x="4646651" y="5210743"/>
                </a:lnTo>
                <a:lnTo>
                  <a:pt x="4690202" y="5219537"/>
                </a:lnTo>
                <a:lnTo>
                  <a:pt x="4733755" y="5210743"/>
                </a:lnTo>
                <a:lnTo>
                  <a:pt x="4769318" y="5186764"/>
                </a:lnTo>
                <a:lnTo>
                  <a:pt x="4793293" y="5151204"/>
                </a:lnTo>
                <a:lnTo>
                  <a:pt x="4802084" y="5107666"/>
                </a:lnTo>
                <a:lnTo>
                  <a:pt x="4793293" y="5064107"/>
                </a:lnTo>
                <a:lnTo>
                  <a:pt x="4769318" y="5028541"/>
                </a:lnTo>
                <a:lnTo>
                  <a:pt x="4733755" y="5004565"/>
                </a:lnTo>
                <a:lnTo>
                  <a:pt x="4690202" y="4995774"/>
                </a:lnTo>
                <a:close/>
              </a:path>
              <a:path w="16523335" h="9235440">
                <a:moveTo>
                  <a:pt x="4690202" y="5263483"/>
                </a:moveTo>
                <a:lnTo>
                  <a:pt x="4646651" y="5272274"/>
                </a:lnTo>
                <a:lnTo>
                  <a:pt x="4611092" y="5296250"/>
                </a:lnTo>
                <a:lnTo>
                  <a:pt x="4587121" y="5331816"/>
                </a:lnTo>
                <a:lnTo>
                  <a:pt x="4578331" y="5375375"/>
                </a:lnTo>
                <a:lnTo>
                  <a:pt x="4587121" y="5418906"/>
                </a:lnTo>
                <a:lnTo>
                  <a:pt x="4611092" y="5454471"/>
                </a:lnTo>
                <a:lnTo>
                  <a:pt x="4646651" y="5478458"/>
                </a:lnTo>
                <a:lnTo>
                  <a:pt x="4690202" y="5487256"/>
                </a:lnTo>
                <a:lnTo>
                  <a:pt x="4733755" y="5478458"/>
                </a:lnTo>
                <a:lnTo>
                  <a:pt x="4769318" y="5454471"/>
                </a:lnTo>
                <a:lnTo>
                  <a:pt x="4793293" y="5418906"/>
                </a:lnTo>
                <a:lnTo>
                  <a:pt x="4802084" y="5375375"/>
                </a:lnTo>
                <a:lnTo>
                  <a:pt x="4793293" y="5331816"/>
                </a:lnTo>
                <a:lnTo>
                  <a:pt x="4769318" y="5296250"/>
                </a:lnTo>
                <a:lnTo>
                  <a:pt x="4733755" y="5272274"/>
                </a:lnTo>
                <a:lnTo>
                  <a:pt x="4690202" y="5263483"/>
                </a:lnTo>
                <a:close/>
              </a:path>
              <a:path w="16523335" h="9235440">
                <a:moveTo>
                  <a:pt x="4690202" y="5531192"/>
                </a:moveTo>
                <a:lnTo>
                  <a:pt x="4646651" y="5539988"/>
                </a:lnTo>
                <a:lnTo>
                  <a:pt x="4611092" y="5563975"/>
                </a:lnTo>
                <a:lnTo>
                  <a:pt x="4587121" y="5599551"/>
                </a:lnTo>
                <a:lnTo>
                  <a:pt x="4578331" y="5643115"/>
                </a:lnTo>
                <a:lnTo>
                  <a:pt x="4587121" y="5686662"/>
                </a:lnTo>
                <a:lnTo>
                  <a:pt x="4611092" y="5722222"/>
                </a:lnTo>
                <a:lnTo>
                  <a:pt x="4646651" y="5746196"/>
                </a:lnTo>
                <a:lnTo>
                  <a:pt x="4690202" y="5754986"/>
                </a:lnTo>
                <a:lnTo>
                  <a:pt x="4733755" y="5746196"/>
                </a:lnTo>
                <a:lnTo>
                  <a:pt x="4769318" y="5722222"/>
                </a:lnTo>
                <a:lnTo>
                  <a:pt x="4793293" y="5686662"/>
                </a:lnTo>
                <a:lnTo>
                  <a:pt x="4802084" y="5643115"/>
                </a:lnTo>
                <a:lnTo>
                  <a:pt x="4793293" y="5599551"/>
                </a:lnTo>
                <a:lnTo>
                  <a:pt x="4769318" y="5563975"/>
                </a:lnTo>
                <a:lnTo>
                  <a:pt x="4733755" y="5539988"/>
                </a:lnTo>
                <a:lnTo>
                  <a:pt x="4690202" y="5531192"/>
                </a:lnTo>
                <a:close/>
              </a:path>
              <a:path w="16523335" h="9235440">
                <a:moveTo>
                  <a:pt x="4690202" y="5798933"/>
                </a:moveTo>
                <a:lnTo>
                  <a:pt x="4646651" y="5807723"/>
                </a:lnTo>
                <a:lnTo>
                  <a:pt x="4611092" y="5831697"/>
                </a:lnTo>
                <a:lnTo>
                  <a:pt x="4587121" y="5867257"/>
                </a:lnTo>
                <a:lnTo>
                  <a:pt x="4578331" y="5910804"/>
                </a:lnTo>
                <a:lnTo>
                  <a:pt x="4587121" y="5954345"/>
                </a:lnTo>
                <a:lnTo>
                  <a:pt x="4611092" y="5989912"/>
                </a:lnTo>
                <a:lnTo>
                  <a:pt x="4646651" y="6013898"/>
                </a:lnTo>
                <a:lnTo>
                  <a:pt x="4690202" y="6022695"/>
                </a:lnTo>
                <a:lnTo>
                  <a:pt x="4733755" y="6013898"/>
                </a:lnTo>
                <a:lnTo>
                  <a:pt x="4769318" y="5989912"/>
                </a:lnTo>
                <a:lnTo>
                  <a:pt x="4793293" y="5954345"/>
                </a:lnTo>
                <a:lnTo>
                  <a:pt x="4802084" y="5910804"/>
                </a:lnTo>
                <a:lnTo>
                  <a:pt x="4793293" y="5867257"/>
                </a:lnTo>
                <a:lnTo>
                  <a:pt x="4769318" y="5831697"/>
                </a:lnTo>
                <a:lnTo>
                  <a:pt x="4733755" y="5807723"/>
                </a:lnTo>
                <a:lnTo>
                  <a:pt x="4690202" y="5798933"/>
                </a:lnTo>
                <a:close/>
              </a:path>
              <a:path w="16523335" h="9235440">
                <a:moveTo>
                  <a:pt x="4690202" y="6066642"/>
                </a:moveTo>
                <a:lnTo>
                  <a:pt x="4646651" y="6075433"/>
                </a:lnTo>
                <a:lnTo>
                  <a:pt x="4611092" y="6099406"/>
                </a:lnTo>
                <a:lnTo>
                  <a:pt x="4587121" y="6134966"/>
                </a:lnTo>
                <a:lnTo>
                  <a:pt x="4578331" y="6178513"/>
                </a:lnTo>
                <a:lnTo>
                  <a:pt x="4587121" y="6222077"/>
                </a:lnTo>
                <a:lnTo>
                  <a:pt x="4611092" y="6257653"/>
                </a:lnTo>
                <a:lnTo>
                  <a:pt x="4646651" y="6281640"/>
                </a:lnTo>
                <a:lnTo>
                  <a:pt x="4690202" y="6290436"/>
                </a:lnTo>
                <a:lnTo>
                  <a:pt x="4733755" y="6281640"/>
                </a:lnTo>
                <a:lnTo>
                  <a:pt x="4769318" y="6257653"/>
                </a:lnTo>
                <a:lnTo>
                  <a:pt x="4793293" y="6222077"/>
                </a:lnTo>
                <a:lnTo>
                  <a:pt x="4802084" y="6178513"/>
                </a:lnTo>
                <a:lnTo>
                  <a:pt x="4793293" y="6134966"/>
                </a:lnTo>
                <a:lnTo>
                  <a:pt x="4769318" y="6099406"/>
                </a:lnTo>
                <a:lnTo>
                  <a:pt x="4733755" y="6075433"/>
                </a:lnTo>
                <a:lnTo>
                  <a:pt x="4690202" y="6066642"/>
                </a:lnTo>
                <a:close/>
              </a:path>
              <a:path w="16523335" h="9235440">
                <a:moveTo>
                  <a:pt x="4690202" y="6334382"/>
                </a:moveTo>
                <a:lnTo>
                  <a:pt x="4646651" y="6343178"/>
                </a:lnTo>
                <a:lnTo>
                  <a:pt x="4611092" y="6367165"/>
                </a:lnTo>
                <a:lnTo>
                  <a:pt x="4587121" y="6402742"/>
                </a:lnTo>
                <a:lnTo>
                  <a:pt x="4578331" y="6446306"/>
                </a:lnTo>
                <a:lnTo>
                  <a:pt x="4587121" y="6489813"/>
                </a:lnTo>
                <a:lnTo>
                  <a:pt x="4611092" y="6525358"/>
                </a:lnTo>
                <a:lnTo>
                  <a:pt x="4646651" y="6549331"/>
                </a:lnTo>
                <a:lnTo>
                  <a:pt x="4690202" y="6558124"/>
                </a:lnTo>
                <a:lnTo>
                  <a:pt x="4733755" y="6549331"/>
                </a:lnTo>
                <a:lnTo>
                  <a:pt x="4769318" y="6525358"/>
                </a:lnTo>
                <a:lnTo>
                  <a:pt x="4793293" y="6489813"/>
                </a:lnTo>
                <a:lnTo>
                  <a:pt x="4802084" y="6446306"/>
                </a:lnTo>
                <a:lnTo>
                  <a:pt x="4793293" y="6402742"/>
                </a:lnTo>
                <a:lnTo>
                  <a:pt x="4769318" y="6367165"/>
                </a:lnTo>
                <a:lnTo>
                  <a:pt x="4733755" y="6343178"/>
                </a:lnTo>
                <a:lnTo>
                  <a:pt x="4690202" y="6334382"/>
                </a:lnTo>
                <a:close/>
              </a:path>
              <a:path w="16523335" h="9235440">
                <a:moveTo>
                  <a:pt x="4959524" y="712218"/>
                </a:moveTo>
                <a:lnTo>
                  <a:pt x="4915974" y="721018"/>
                </a:lnTo>
                <a:lnTo>
                  <a:pt x="4880407" y="745011"/>
                </a:lnTo>
                <a:lnTo>
                  <a:pt x="4856426" y="780591"/>
                </a:lnTo>
                <a:lnTo>
                  <a:pt x="4847632" y="824152"/>
                </a:lnTo>
                <a:lnTo>
                  <a:pt x="4856426" y="867681"/>
                </a:lnTo>
                <a:lnTo>
                  <a:pt x="4880407" y="903231"/>
                </a:lnTo>
                <a:lnTo>
                  <a:pt x="4915974" y="927201"/>
                </a:lnTo>
                <a:lnTo>
                  <a:pt x="4959524" y="935992"/>
                </a:lnTo>
                <a:lnTo>
                  <a:pt x="5003081" y="927201"/>
                </a:lnTo>
                <a:lnTo>
                  <a:pt x="5038643" y="903231"/>
                </a:lnTo>
                <a:lnTo>
                  <a:pt x="5062616" y="867681"/>
                </a:lnTo>
                <a:lnTo>
                  <a:pt x="5071405" y="824152"/>
                </a:lnTo>
                <a:lnTo>
                  <a:pt x="5062616" y="780591"/>
                </a:lnTo>
                <a:lnTo>
                  <a:pt x="5038643" y="745011"/>
                </a:lnTo>
                <a:lnTo>
                  <a:pt x="5003081" y="721018"/>
                </a:lnTo>
                <a:lnTo>
                  <a:pt x="4959524" y="712218"/>
                </a:lnTo>
                <a:close/>
              </a:path>
              <a:path w="16523335" h="9235440">
                <a:moveTo>
                  <a:pt x="4959524" y="979980"/>
                </a:moveTo>
                <a:lnTo>
                  <a:pt x="4915974" y="988766"/>
                </a:lnTo>
                <a:lnTo>
                  <a:pt x="4880407" y="1012731"/>
                </a:lnTo>
                <a:lnTo>
                  <a:pt x="4856426" y="1048286"/>
                </a:lnTo>
                <a:lnTo>
                  <a:pt x="4847632" y="1091840"/>
                </a:lnTo>
                <a:lnTo>
                  <a:pt x="4856426" y="1135394"/>
                </a:lnTo>
                <a:lnTo>
                  <a:pt x="4880407" y="1170968"/>
                </a:lnTo>
                <a:lnTo>
                  <a:pt x="4915974" y="1194956"/>
                </a:lnTo>
                <a:lnTo>
                  <a:pt x="4959524" y="1203753"/>
                </a:lnTo>
                <a:lnTo>
                  <a:pt x="5003081" y="1194956"/>
                </a:lnTo>
                <a:lnTo>
                  <a:pt x="5038643" y="1170968"/>
                </a:lnTo>
                <a:lnTo>
                  <a:pt x="5062616" y="1135394"/>
                </a:lnTo>
                <a:lnTo>
                  <a:pt x="5071405" y="1091840"/>
                </a:lnTo>
                <a:lnTo>
                  <a:pt x="5062616" y="1048286"/>
                </a:lnTo>
                <a:lnTo>
                  <a:pt x="5038643" y="1012731"/>
                </a:lnTo>
                <a:lnTo>
                  <a:pt x="5003081" y="988766"/>
                </a:lnTo>
                <a:lnTo>
                  <a:pt x="4959524" y="979980"/>
                </a:lnTo>
                <a:close/>
              </a:path>
              <a:path w="16523335" h="9235440">
                <a:moveTo>
                  <a:pt x="4959524" y="1247668"/>
                </a:moveTo>
                <a:lnTo>
                  <a:pt x="4915974" y="1256467"/>
                </a:lnTo>
                <a:lnTo>
                  <a:pt x="4880407" y="1280459"/>
                </a:lnTo>
                <a:lnTo>
                  <a:pt x="4856426" y="1316036"/>
                </a:lnTo>
                <a:lnTo>
                  <a:pt x="4847632" y="1359591"/>
                </a:lnTo>
                <a:lnTo>
                  <a:pt x="4856426" y="1403138"/>
                </a:lnTo>
                <a:lnTo>
                  <a:pt x="4880407" y="1438686"/>
                </a:lnTo>
                <a:lnTo>
                  <a:pt x="4915974" y="1462646"/>
                </a:lnTo>
                <a:lnTo>
                  <a:pt x="4959524" y="1471431"/>
                </a:lnTo>
                <a:lnTo>
                  <a:pt x="5003081" y="1462646"/>
                </a:lnTo>
                <a:lnTo>
                  <a:pt x="5038643" y="1438686"/>
                </a:lnTo>
                <a:lnTo>
                  <a:pt x="5062616" y="1403138"/>
                </a:lnTo>
                <a:lnTo>
                  <a:pt x="5071405" y="1359591"/>
                </a:lnTo>
                <a:lnTo>
                  <a:pt x="5062616" y="1316036"/>
                </a:lnTo>
                <a:lnTo>
                  <a:pt x="5038643" y="1280459"/>
                </a:lnTo>
                <a:lnTo>
                  <a:pt x="5003081" y="1256467"/>
                </a:lnTo>
                <a:lnTo>
                  <a:pt x="4959524" y="1247668"/>
                </a:lnTo>
                <a:close/>
              </a:path>
              <a:path w="16523335" h="9235440">
                <a:moveTo>
                  <a:pt x="4959524" y="1515430"/>
                </a:moveTo>
                <a:lnTo>
                  <a:pt x="4915974" y="1524214"/>
                </a:lnTo>
                <a:lnTo>
                  <a:pt x="4880407" y="1548173"/>
                </a:lnTo>
                <a:lnTo>
                  <a:pt x="4856426" y="1583718"/>
                </a:lnTo>
                <a:lnTo>
                  <a:pt x="4847632" y="1627259"/>
                </a:lnTo>
                <a:lnTo>
                  <a:pt x="4856426" y="1670826"/>
                </a:lnTo>
                <a:lnTo>
                  <a:pt x="4880407" y="1706409"/>
                </a:lnTo>
                <a:lnTo>
                  <a:pt x="4915974" y="1730404"/>
                </a:lnTo>
                <a:lnTo>
                  <a:pt x="4959524" y="1739203"/>
                </a:lnTo>
                <a:lnTo>
                  <a:pt x="5003081" y="1730404"/>
                </a:lnTo>
                <a:lnTo>
                  <a:pt x="5038643" y="1706409"/>
                </a:lnTo>
                <a:lnTo>
                  <a:pt x="5062616" y="1670826"/>
                </a:lnTo>
                <a:lnTo>
                  <a:pt x="5071405" y="1627259"/>
                </a:lnTo>
                <a:lnTo>
                  <a:pt x="5062616" y="1583718"/>
                </a:lnTo>
                <a:lnTo>
                  <a:pt x="5038643" y="1548173"/>
                </a:lnTo>
                <a:lnTo>
                  <a:pt x="5003081" y="1524214"/>
                </a:lnTo>
                <a:lnTo>
                  <a:pt x="4959524" y="1515430"/>
                </a:lnTo>
                <a:close/>
              </a:path>
              <a:path w="16523335" h="9235440">
                <a:moveTo>
                  <a:pt x="4959524" y="1783149"/>
                </a:moveTo>
                <a:lnTo>
                  <a:pt x="4915974" y="1791938"/>
                </a:lnTo>
                <a:lnTo>
                  <a:pt x="4880407" y="1815910"/>
                </a:lnTo>
                <a:lnTo>
                  <a:pt x="4856426" y="1851469"/>
                </a:lnTo>
                <a:lnTo>
                  <a:pt x="4847632" y="1895020"/>
                </a:lnTo>
                <a:lnTo>
                  <a:pt x="4856426" y="1938576"/>
                </a:lnTo>
                <a:lnTo>
                  <a:pt x="4880407" y="1974146"/>
                </a:lnTo>
                <a:lnTo>
                  <a:pt x="4915974" y="1998128"/>
                </a:lnTo>
                <a:lnTo>
                  <a:pt x="4959524" y="2006922"/>
                </a:lnTo>
                <a:lnTo>
                  <a:pt x="5003081" y="1998128"/>
                </a:lnTo>
                <a:lnTo>
                  <a:pt x="5038643" y="1974146"/>
                </a:lnTo>
                <a:lnTo>
                  <a:pt x="5062616" y="1938576"/>
                </a:lnTo>
                <a:lnTo>
                  <a:pt x="5071405" y="1895020"/>
                </a:lnTo>
                <a:lnTo>
                  <a:pt x="5062616" y="1851469"/>
                </a:lnTo>
                <a:lnTo>
                  <a:pt x="5038643" y="1815910"/>
                </a:lnTo>
                <a:lnTo>
                  <a:pt x="5003081" y="1791938"/>
                </a:lnTo>
                <a:lnTo>
                  <a:pt x="4959524" y="1783149"/>
                </a:lnTo>
                <a:close/>
              </a:path>
              <a:path w="16523335" h="9235440">
                <a:moveTo>
                  <a:pt x="4959524" y="2586297"/>
                </a:moveTo>
                <a:lnTo>
                  <a:pt x="4915974" y="2595090"/>
                </a:lnTo>
                <a:lnTo>
                  <a:pt x="4880407" y="2619070"/>
                </a:lnTo>
                <a:lnTo>
                  <a:pt x="4856426" y="2654639"/>
                </a:lnTo>
                <a:lnTo>
                  <a:pt x="4847632" y="2698200"/>
                </a:lnTo>
                <a:lnTo>
                  <a:pt x="4856426" y="2741725"/>
                </a:lnTo>
                <a:lnTo>
                  <a:pt x="4880407" y="2777286"/>
                </a:lnTo>
                <a:lnTo>
                  <a:pt x="4915974" y="2801273"/>
                </a:lnTo>
                <a:lnTo>
                  <a:pt x="4959524" y="2810071"/>
                </a:lnTo>
                <a:lnTo>
                  <a:pt x="5003081" y="2801273"/>
                </a:lnTo>
                <a:lnTo>
                  <a:pt x="5038643" y="2777286"/>
                </a:lnTo>
                <a:lnTo>
                  <a:pt x="5062616" y="2741725"/>
                </a:lnTo>
                <a:lnTo>
                  <a:pt x="5071405" y="2698200"/>
                </a:lnTo>
                <a:lnTo>
                  <a:pt x="5062616" y="2654639"/>
                </a:lnTo>
                <a:lnTo>
                  <a:pt x="5038643" y="2619070"/>
                </a:lnTo>
                <a:lnTo>
                  <a:pt x="5003081" y="2595090"/>
                </a:lnTo>
                <a:lnTo>
                  <a:pt x="4959524" y="2586297"/>
                </a:lnTo>
                <a:close/>
              </a:path>
              <a:path w="16523335" h="9235440">
                <a:moveTo>
                  <a:pt x="4959524" y="2854028"/>
                </a:moveTo>
                <a:lnTo>
                  <a:pt x="4915974" y="2862817"/>
                </a:lnTo>
                <a:lnTo>
                  <a:pt x="4880407" y="2886788"/>
                </a:lnTo>
                <a:lnTo>
                  <a:pt x="4856426" y="2922347"/>
                </a:lnTo>
                <a:lnTo>
                  <a:pt x="4847632" y="2965898"/>
                </a:lnTo>
                <a:lnTo>
                  <a:pt x="4856426" y="3009453"/>
                </a:lnTo>
                <a:lnTo>
                  <a:pt x="4880407" y="3045019"/>
                </a:lnTo>
                <a:lnTo>
                  <a:pt x="4915974" y="3068998"/>
                </a:lnTo>
                <a:lnTo>
                  <a:pt x="4959524" y="3077790"/>
                </a:lnTo>
                <a:lnTo>
                  <a:pt x="5003081" y="3068998"/>
                </a:lnTo>
                <a:lnTo>
                  <a:pt x="5038643" y="3045019"/>
                </a:lnTo>
                <a:lnTo>
                  <a:pt x="5062616" y="3009453"/>
                </a:lnTo>
                <a:lnTo>
                  <a:pt x="5071405" y="2965898"/>
                </a:lnTo>
                <a:lnTo>
                  <a:pt x="5062616" y="2922347"/>
                </a:lnTo>
                <a:lnTo>
                  <a:pt x="5038643" y="2886788"/>
                </a:lnTo>
                <a:lnTo>
                  <a:pt x="5003081" y="2862817"/>
                </a:lnTo>
                <a:lnTo>
                  <a:pt x="4959524" y="2854028"/>
                </a:lnTo>
                <a:close/>
              </a:path>
              <a:path w="16523335" h="9235440">
                <a:moveTo>
                  <a:pt x="4959524" y="3121737"/>
                </a:moveTo>
                <a:lnTo>
                  <a:pt x="4915974" y="3130528"/>
                </a:lnTo>
                <a:lnTo>
                  <a:pt x="4880407" y="3154503"/>
                </a:lnTo>
                <a:lnTo>
                  <a:pt x="4856426" y="3190065"/>
                </a:lnTo>
                <a:lnTo>
                  <a:pt x="4847632" y="3233618"/>
                </a:lnTo>
                <a:lnTo>
                  <a:pt x="4856426" y="3277161"/>
                </a:lnTo>
                <a:lnTo>
                  <a:pt x="4880407" y="3312732"/>
                </a:lnTo>
                <a:lnTo>
                  <a:pt x="4915974" y="3336722"/>
                </a:lnTo>
                <a:lnTo>
                  <a:pt x="4959524" y="3345520"/>
                </a:lnTo>
                <a:lnTo>
                  <a:pt x="5003081" y="3336722"/>
                </a:lnTo>
                <a:lnTo>
                  <a:pt x="5038643" y="3312732"/>
                </a:lnTo>
                <a:lnTo>
                  <a:pt x="5062616" y="3277161"/>
                </a:lnTo>
                <a:lnTo>
                  <a:pt x="5071405" y="3233618"/>
                </a:lnTo>
                <a:lnTo>
                  <a:pt x="5062616" y="3190065"/>
                </a:lnTo>
                <a:lnTo>
                  <a:pt x="5038643" y="3154503"/>
                </a:lnTo>
                <a:lnTo>
                  <a:pt x="5003081" y="3130528"/>
                </a:lnTo>
                <a:lnTo>
                  <a:pt x="4959524" y="3121737"/>
                </a:lnTo>
                <a:close/>
              </a:path>
              <a:path w="16523335" h="9235440">
                <a:moveTo>
                  <a:pt x="4959524" y="2318578"/>
                </a:moveTo>
                <a:lnTo>
                  <a:pt x="4915974" y="2327370"/>
                </a:lnTo>
                <a:lnTo>
                  <a:pt x="4880407" y="2351349"/>
                </a:lnTo>
                <a:lnTo>
                  <a:pt x="4856426" y="2386915"/>
                </a:lnTo>
                <a:lnTo>
                  <a:pt x="4847632" y="2430470"/>
                </a:lnTo>
                <a:lnTo>
                  <a:pt x="4856426" y="2474021"/>
                </a:lnTo>
                <a:lnTo>
                  <a:pt x="4880407" y="2509580"/>
                </a:lnTo>
                <a:lnTo>
                  <a:pt x="4915974" y="2533551"/>
                </a:lnTo>
                <a:lnTo>
                  <a:pt x="4959524" y="2542341"/>
                </a:lnTo>
                <a:lnTo>
                  <a:pt x="5003081" y="2533551"/>
                </a:lnTo>
                <a:lnTo>
                  <a:pt x="5038643" y="2509580"/>
                </a:lnTo>
                <a:lnTo>
                  <a:pt x="5062616" y="2474021"/>
                </a:lnTo>
                <a:lnTo>
                  <a:pt x="5071405" y="2430470"/>
                </a:lnTo>
                <a:lnTo>
                  <a:pt x="5062616" y="2386915"/>
                </a:lnTo>
                <a:lnTo>
                  <a:pt x="5038643" y="2351349"/>
                </a:lnTo>
                <a:lnTo>
                  <a:pt x="5003081" y="2327370"/>
                </a:lnTo>
                <a:lnTo>
                  <a:pt x="4959524" y="2318578"/>
                </a:lnTo>
                <a:close/>
              </a:path>
              <a:path w="16523335" h="9235440">
                <a:moveTo>
                  <a:pt x="4959524" y="2050869"/>
                </a:moveTo>
                <a:lnTo>
                  <a:pt x="4915974" y="2059660"/>
                </a:lnTo>
                <a:lnTo>
                  <a:pt x="4880407" y="2083635"/>
                </a:lnTo>
                <a:lnTo>
                  <a:pt x="4856426" y="2119197"/>
                </a:lnTo>
                <a:lnTo>
                  <a:pt x="4847632" y="2162750"/>
                </a:lnTo>
                <a:lnTo>
                  <a:pt x="4856426" y="2206284"/>
                </a:lnTo>
                <a:lnTo>
                  <a:pt x="4880407" y="2241845"/>
                </a:lnTo>
                <a:lnTo>
                  <a:pt x="4915974" y="2265826"/>
                </a:lnTo>
                <a:lnTo>
                  <a:pt x="4959524" y="2274621"/>
                </a:lnTo>
                <a:lnTo>
                  <a:pt x="5003081" y="2265826"/>
                </a:lnTo>
                <a:lnTo>
                  <a:pt x="5038643" y="2241845"/>
                </a:lnTo>
                <a:lnTo>
                  <a:pt x="5062616" y="2206284"/>
                </a:lnTo>
                <a:lnTo>
                  <a:pt x="5071405" y="2162750"/>
                </a:lnTo>
                <a:lnTo>
                  <a:pt x="5062616" y="2119197"/>
                </a:lnTo>
                <a:lnTo>
                  <a:pt x="5038643" y="2083635"/>
                </a:lnTo>
                <a:lnTo>
                  <a:pt x="5003081" y="2059660"/>
                </a:lnTo>
                <a:lnTo>
                  <a:pt x="4959524" y="2050869"/>
                </a:lnTo>
                <a:close/>
              </a:path>
              <a:path w="16523335" h="9235440">
                <a:moveTo>
                  <a:pt x="4959524" y="4995774"/>
                </a:moveTo>
                <a:lnTo>
                  <a:pt x="4915974" y="5004565"/>
                </a:lnTo>
                <a:lnTo>
                  <a:pt x="4880407" y="5028541"/>
                </a:lnTo>
                <a:lnTo>
                  <a:pt x="4856426" y="5064107"/>
                </a:lnTo>
                <a:lnTo>
                  <a:pt x="4847632" y="5107666"/>
                </a:lnTo>
                <a:lnTo>
                  <a:pt x="4856426" y="5151204"/>
                </a:lnTo>
                <a:lnTo>
                  <a:pt x="4880407" y="5186764"/>
                </a:lnTo>
                <a:lnTo>
                  <a:pt x="4915974" y="5210743"/>
                </a:lnTo>
                <a:lnTo>
                  <a:pt x="4959524" y="5219537"/>
                </a:lnTo>
                <a:lnTo>
                  <a:pt x="5003081" y="5210743"/>
                </a:lnTo>
                <a:lnTo>
                  <a:pt x="5038643" y="5186764"/>
                </a:lnTo>
                <a:lnTo>
                  <a:pt x="5062616" y="5151204"/>
                </a:lnTo>
                <a:lnTo>
                  <a:pt x="5071405" y="5107666"/>
                </a:lnTo>
                <a:lnTo>
                  <a:pt x="5062616" y="5064107"/>
                </a:lnTo>
                <a:lnTo>
                  <a:pt x="5038643" y="5028541"/>
                </a:lnTo>
                <a:lnTo>
                  <a:pt x="5003081" y="5004565"/>
                </a:lnTo>
                <a:lnTo>
                  <a:pt x="4959524" y="4995774"/>
                </a:lnTo>
                <a:close/>
              </a:path>
              <a:path w="16523335" h="9235440">
                <a:moveTo>
                  <a:pt x="4959524" y="5263483"/>
                </a:moveTo>
                <a:lnTo>
                  <a:pt x="4915974" y="5272274"/>
                </a:lnTo>
                <a:lnTo>
                  <a:pt x="4880407" y="5296250"/>
                </a:lnTo>
                <a:lnTo>
                  <a:pt x="4856426" y="5331816"/>
                </a:lnTo>
                <a:lnTo>
                  <a:pt x="4847632" y="5375375"/>
                </a:lnTo>
                <a:lnTo>
                  <a:pt x="4856426" y="5418906"/>
                </a:lnTo>
                <a:lnTo>
                  <a:pt x="4880407" y="5454471"/>
                </a:lnTo>
                <a:lnTo>
                  <a:pt x="4915974" y="5478458"/>
                </a:lnTo>
                <a:lnTo>
                  <a:pt x="4959524" y="5487256"/>
                </a:lnTo>
                <a:lnTo>
                  <a:pt x="5003081" y="5478458"/>
                </a:lnTo>
                <a:lnTo>
                  <a:pt x="5038643" y="5454471"/>
                </a:lnTo>
                <a:lnTo>
                  <a:pt x="5062616" y="5418906"/>
                </a:lnTo>
                <a:lnTo>
                  <a:pt x="5071405" y="5375375"/>
                </a:lnTo>
                <a:lnTo>
                  <a:pt x="5062616" y="5331816"/>
                </a:lnTo>
                <a:lnTo>
                  <a:pt x="5038643" y="5296250"/>
                </a:lnTo>
                <a:lnTo>
                  <a:pt x="5003081" y="5272274"/>
                </a:lnTo>
                <a:lnTo>
                  <a:pt x="4959524" y="5263483"/>
                </a:lnTo>
                <a:close/>
              </a:path>
              <a:path w="16523335" h="9235440">
                <a:moveTo>
                  <a:pt x="4959524" y="5531192"/>
                </a:moveTo>
                <a:lnTo>
                  <a:pt x="4915974" y="5539988"/>
                </a:lnTo>
                <a:lnTo>
                  <a:pt x="4880407" y="5563975"/>
                </a:lnTo>
                <a:lnTo>
                  <a:pt x="4856426" y="5599551"/>
                </a:lnTo>
                <a:lnTo>
                  <a:pt x="4847632" y="5643115"/>
                </a:lnTo>
                <a:lnTo>
                  <a:pt x="4856426" y="5686662"/>
                </a:lnTo>
                <a:lnTo>
                  <a:pt x="4880407" y="5722222"/>
                </a:lnTo>
                <a:lnTo>
                  <a:pt x="4915974" y="5746196"/>
                </a:lnTo>
                <a:lnTo>
                  <a:pt x="4959524" y="5754986"/>
                </a:lnTo>
                <a:lnTo>
                  <a:pt x="5003081" y="5746196"/>
                </a:lnTo>
                <a:lnTo>
                  <a:pt x="5038643" y="5722222"/>
                </a:lnTo>
                <a:lnTo>
                  <a:pt x="5062616" y="5686662"/>
                </a:lnTo>
                <a:lnTo>
                  <a:pt x="5071405" y="5643115"/>
                </a:lnTo>
                <a:lnTo>
                  <a:pt x="5062616" y="5599551"/>
                </a:lnTo>
                <a:lnTo>
                  <a:pt x="5038643" y="5563975"/>
                </a:lnTo>
                <a:lnTo>
                  <a:pt x="5003081" y="5539988"/>
                </a:lnTo>
                <a:lnTo>
                  <a:pt x="4959524" y="5531192"/>
                </a:lnTo>
                <a:close/>
              </a:path>
              <a:path w="16523335" h="9235440">
                <a:moveTo>
                  <a:pt x="4959524" y="5798933"/>
                </a:moveTo>
                <a:lnTo>
                  <a:pt x="4915974" y="5807723"/>
                </a:lnTo>
                <a:lnTo>
                  <a:pt x="4880407" y="5831697"/>
                </a:lnTo>
                <a:lnTo>
                  <a:pt x="4856426" y="5867257"/>
                </a:lnTo>
                <a:lnTo>
                  <a:pt x="4847632" y="5910804"/>
                </a:lnTo>
                <a:lnTo>
                  <a:pt x="4856426" y="5954345"/>
                </a:lnTo>
                <a:lnTo>
                  <a:pt x="4880407" y="5989912"/>
                </a:lnTo>
                <a:lnTo>
                  <a:pt x="4915974" y="6013898"/>
                </a:lnTo>
                <a:lnTo>
                  <a:pt x="4959524" y="6022695"/>
                </a:lnTo>
                <a:lnTo>
                  <a:pt x="5003081" y="6013898"/>
                </a:lnTo>
                <a:lnTo>
                  <a:pt x="5038643" y="5989912"/>
                </a:lnTo>
                <a:lnTo>
                  <a:pt x="5062616" y="5954345"/>
                </a:lnTo>
                <a:lnTo>
                  <a:pt x="5071405" y="5910804"/>
                </a:lnTo>
                <a:lnTo>
                  <a:pt x="5062616" y="5867257"/>
                </a:lnTo>
                <a:lnTo>
                  <a:pt x="5038643" y="5831697"/>
                </a:lnTo>
                <a:lnTo>
                  <a:pt x="5003081" y="5807723"/>
                </a:lnTo>
                <a:lnTo>
                  <a:pt x="4959524" y="5798933"/>
                </a:lnTo>
                <a:close/>
              </a:path>
              <a:path w="16523335" h="9235440">
                <a:moveTo>
                  <a:pt x="4959524" y="6066642"/>
                </a:moveTo>
                <a:lnTo>
                  <a:pt x="4915974" y="6075433"/>
                </a:lnTo>
                <a:lnTo>
                  <a:pt x="4880407" y="6099406"/>
                </a:lnTo>
                <a:lnTo>
                  <a:pt x="4856426" y="6134966"/>
                </a:lnTo>
                <a:lnTo>
                  <a:pt x="4847632" y="6178513"/>
                </a:lnTo>
                <a:lnTo>
                  <a:pt x="4856426" y="6222077"/>
                </a:lnTo>
                <a:lnTo>
                  <a:pt x="4880407" y="6257653"/>
                </a:lnTo>
                <a:lnTo>
                  <a:pt x="4915974" y="6281640"/>
                </a:lnTo>
                <a:lnTo>
                  <a:pt x="4959524" y="6290436"/>
                </a:lnTo>
                <a:lnTo>
                  <a:pt x="5003081" y="6281640"/>
                </a:lnTo>
                <a:lnTo>
                  <a:pt x="5038643" y="6257653"/>
                </a:lnTo>
                <a:lnTo>
                  <a:pt x="5062616" y="6222077"/>
                </a:lnTo>
                <a:lnTo>
                  <a:pt x="5071405" y="6178513"/>
                </a:lnTo>
                <a:lnTo>
                  <a:pt x="5062616" y="6134966"/>
                </a:lnTo>
                <a:lnTo>
                  <a:pt x="5038643" y="6099406"/>
                </a:lnTo>
                <a:lnTo>
                  <a:pt x="5003081" y="6075433"/>
                </a:lnTo>
                <a:lnTo>
                  <a:pt x="4959524" y="6066642"/>
                </a:lnTo>
                <a:close/>
              </a:path>
              <a:path w="16523335" h="9235440">
                <a:moveTo>
                  <a:pt x="4959524" y="6334382"/>
                </a:moveTo>
                <a:lnTo>
                  <a:pt x="4915974" y="6343178"/>
                </a:lnTo>
                <a:lnTo>
                  <a:pt x="4880407" y="6367165"/>
                </a:lnTo>
                <a:lnTo>
                  <a:pt x="4856426" y="6402742"/>
                </a:lnTo>
                <a:lnTo>
                  <a:pt x="4847632" y="6446306"/>
                </a:lnTo>
                <a:lnTo>
                  <a:pt x="4856426" y="6489813"/>
                </a:lnTo>
                <a:lnTo>
                  <a:pt x="4880407" y="6525358"/>
                </a:lnTo>
                <a:lnTo>
                  <a:pt x="4915974" y="6549331"/>
                </a:lnTo>
                <a:lnTo>
                  <a:pt x="4959524" y="6558124"/>
                </a:lnTo>
                <a:lnTo>
                  <a:pt x="5003081" y="6549331"/>
                </a:lnTo>
                <a:lnTo>
                  <a:pt x="5038643" y="6525358"/>
                </a:lnTo>
                <a:lnTo>
                  <a:pt x="5062616" y="6489813"/>
                </a:lnTo>
                <a:lnTo>
                  <a:pt x="5071405" y="6446306"/>
                </a:lnTo>
                <a:lnTo>
                  <a:pt x="5062616" y="6402742"/>
                </a:lnTo>
                <a:lnTo>
                  <a:pt x="5038643" y="6367165"/>
                </a:lnTo>
                <a:lnTo>
                  <a:pt x="5003081" y="6343178"/>
                </a:lnTo>
                <a:lnTo>
                  <a:pt x="4959524" y="6334382"/>
                </a:lnTo>
                <a:close/>
              </a:path>
              <a:path w="16523335" h="9235440">
                <a:moveTo>
                  <a:pt x="4959524" y="6602112"/>
                </a:moveTo>
                <a:lnTo>
                  <a:pt x="4915974" y="6610897"/>
                </a:lnTo>
                <a:lnTo>
                  <a:pt x="4880407" y="6634856"/>
                </a:lnTo>
                <a:lnTo>
                  <a:pt x="4856426" y="6670401"/>
                </a:lnTo>
                <a:lnTo>
                  <a:pt x="4847632" y="6713941"/>
                </a:lnTo>
                <a:lnTo>
                  <a:pt x="4856426" y="6757505"/>
                </a:lnTo>
                <a:lnTo>
                  <a:pt x="4880407" y="6793082"/>
                </a:lnTo>
                <a:lnTo>
                  <a:pt x="4915974" y="6817069"/>
                </a:lnTo>
                <a:lnTo>
                  <a:pt x="4959524" y="6825865"/>
                </a:lnTo>
                <a:lnTo>
                  <a:pt x="5003081" y="6817069"/>
                </a:lnTo>
                <a:lnTo>
                  <a:pt x="5038643" y="6793082"/>
                </a:lnTo>
                <a:lnTo>
                  <a:pt x="5062616" y="6757505"/>
                </a:lnTo>
                <a:lnTo>
                  <a:pt x="5071405" y="6713941"/>
                </a:lnTo>
                <a:lnTo>
                  <a:pt x="5062616" y="6670401"/>
                </a:lnTo>
                <a:lnTo>
                  <a:pt x="5038643" y="6634856"/>
                </a:lnTo>
                <a:lnTo>
                  <a:pt x="5003081" y="6610897"/>
                </a:lnTo>
                <a:lnTo>
                  <a:pt x="4959524" y="6602112"/>
                </a:lnTo>
                <a:close/>
              </a:path>
              <a:path w="16523335" h="9235440">
                <a:moveTo>
                  <a:pt x="4959524" y="4460345"/>
                </a:moveTo>
                <a:lnTo>
                  <a:pt x="4915974" y="4469136"/>
                </a:lnTo>
                <a:lnTo>
                  <a:pt x="4880407" y="4493110"/>
                </a:lnTo>
                <a:lnTo>
                  <a:pt x="4856426" y="4528669"/>
                </a:lnTo>
                <a:lnTo>
                  <a:pt x="4847632" y="4572216"/>
                </a:lnTo>
                <a:lnTo>
                  <a:pt x="4856426" y="4615763"/>
                </a:lnTo>
                <a:lnTo>
                  <a:pt x="4880407" y="4651322"/>
                </a:lnTo>
                <a:lnTo>
                  <a:pt x="4915974" y="4675296"/>
                </a:lnTo>
                <a:lnTo>
                  <a:pt x="4959524" y="4684087"/>
                </a:lnTo>
                <a:lnTo>
                  <a:pt x="5003081" y="4675296"/>
                </a:lnTo>
                <a:lnTo>
                  <a:pt x="5038643" y="4651322"/>
                </a:lnTo>
                <a:lnTo>
                  <a:pt x="5062616" y="4615763"/>
                </a:lnTo>
                <a:lnTo>
                  <a:pt x="5071405" y="4572216"/>
                </a:lnTo>
                <a:lnTo>
                  <a:pt x="5062616" y="4528669"/>
                </a:lnTo>
                <a:lnTo>
                  <a:pt x="5038643" y="4493110"/>
                </a:lnTo>
                <a:lnTo>
                  <a:pt x="5003081" y="4469136"/>
                </a:lnTo>
                <a:lnTo>
                  <a:pt x="4959524" y="4460345"/>
                </a:lnTo>
                <a:close/>
              </a:path>
              <a:path w="16523335" h="9235440">
                <a:moveTo>
                  <a:pt x="4959524" y="7405229"/>
                </a:moveTo>
                <a:lnTo>
                  <a:pt x="4915974" y="7414026"/>
                </a:lnTo>
                <a:lnTo>
                  <a:pt x="4880407" y="7438015"/>
                </a:lnTo>
                <a:lnTo>
                  <a:pt x="4856426" y="7473597"/>
                </a:lnTo>
                <a:lnTo>
                  <a:pt x="4847632" y="7517173"/>
                </a:lnTo>
                <a:lnTo>
                  <a:pt x="4856426" y="7560674"/>
                </a:lnTo>
                <a:lnTo>
                  <a:pt x="4880407" y="7596223"/>
                </a:lnTo>
                <a:lnTo>
                  <a:pt x="4915974" y="7620205"/>
                </a:lnTo>
                <a:lnTo>
                  <a:pt x="4959524" y="7629003"/>
                </a:lnTo>
                <a:lnTo>
                  <a:pt x="5003081" y="7620205"/>
                </a:lnTo>
                <a:lnTo>
                  <a:pt x="5038643" y="7596223"/>
                </a:lnTo>
                <a:lnTo>
                  <a:pt x="5062616" y="7560674"/>
                </a:lnTo>
                <a:lnTo>
                  <a:pt x="5071405" y="7517173"/>
                </a:lnTo>
                <a:lnTo>
                  <a:pt x="5062616" y="7473597"/>
                </a:lnTo>
                <a:lnTo>
                  <a:pt x="5038643" y="7438015"/>
                </a:lnTo>
                <a:lnTo>
                  <a:pt x="5003081" y="7414026"/>
                </a:lnTo>
                <a:lnTo>
                  <a:pt x="4959524" y="7405229"/>
                </a:lnTo>
                <a:close/>
              </a:path>
              <a:path w="16523335" h="9235440">
                <a:moveTo>
                  <a:pt x="4959524" y="7672991"/>
                </a:moveTo>
                <a:lnTo>
                  <a:pt x="4915974" y="7681775"/>
                </a:lnTo>
                <a:lnTo>
                  <a:pt x="4880407" y="7705737"/>
                </a:lnTo>
                <a:lnTo>
                  <a:pt x="4856426" y="7741288"/>
                </a:lnTo>
                <a:lnTo>
                  <a:pt x="4847632" y="7784841"/>
                </a:lnTo>
                <a:lnTo>
                  <a:pt x="4856426" y="7828394"/>
                </a:lnTo>
                <a:lnTo>
                  <a:pt x="4880407" y="7863968"/>
                </a:lnTo>
                <a:lnTo>
                  <a:pt x="4915974" y="7887956"/>
                </a:lnTo>
                <a:lnTo>
                  <a:pt x="4959524" y="7896754"/>
                </a:lnTo>
                <a:lnTo>
                  <a:pt x="5003081" y="7887956"/>
                </a:lnTo>
                <a:lnTo>
                  <a:pt x="5038643" y="7863968"/>
                </a:lnTo>
                <a:lnTo>
                  <a:pt x="5062616" y="7828394"/>
                </a:lnTo>
                <a:lnTo>
                  <a:pt x="5071405" y="7784841"/>
                </a:lnTo>
                <a:lnTo>
                  <a:pt x="5062616" y="7741288"/>
                </a:lnTo>
                <a:lnTo>
                  <a:pt x="5038643" y="7705737"/>
                </a:lnTo>
                <a:lnTo>
                  <a:pt x="5003081" y="7681775"/>
                </a:lnTo>
                <a:lnTo>
                  <a:pt x="4959524" y="7672991"/>
                </a:lnTo>
                <a:close/>
              </a:path>
              <a:path w="16523335" h="9235440">
                <a:moveTo>
                  <a:pt x="4959524" y="7940658"/>
                </a:moveTo>
                <a:lnTo>
                  <a:pt x="4915974" y="7949457"/>
                </a:lnTo>
                <a:lnTo>
                  <a:pt x="4880407" y="7973448"/>
                </a:lnTo>
                <a:lnTo>
                  <a:pt x="4856426" y="8009022"/>
                </a:lnTo>
                <a:lnTo>
                  <a:pt x="4847632" y="8052571"/>
                </a:lnTo>
                <a:lnTo>
                  <a:pt x="4856426" y="8096123"/>
                </a:lnTo>
                <a:lnTo>
                  <a:pt x="4880407" y="8131674"/>
                </a:lnTo>
                <a:lnTo>
                  <a:pt x="4915974" y="8155636"/>
                </a:lnTo>
                <a:lnTo>
                  <a:pt x="4959524" y="8164421"/>
                </a:lnTo>
                <a:lnTo>
                  <a:pt x="5003081" y="8155636"/>
                </a:lnTo>
                <a:lnTo>
                  <a:pt x="5038643" y="8131674"/>
                </a:lnTo>
                <a:lnTo>
                  <a:pt x="5062616" y="8096123"/>
                </a:lnTo>
                <a:lnTo>
                  <a:pt x="5071405" y="8052571"/>
                </a:lnTo>
                <a:lnTo>
                  <a:pt x="5062616" y="8009022"/>
                </a:lnTo>
                <a:lnTo>
                  <a:pt x="5038643" y="7973448"/>
                </a:lnTo>
                <a:lnTo>
                  <a:pt x="5003081" y="7949457"/>
                </a:lnTo>
                <a:lnTo>
                  <a:pt x="4959524" y="7940658"/>
                </a:lnTo>
                <a:close/>
              </a:path>
              <a:path w="16523335" h="9235440">
                <a:moveTo>
                  <a:pt x="4959524" y="8208419"/>
                </a:moveTo>
                <a:lnTo>
                  <a:pt x="4915974" y="8217206"/>
                </a:lnTo>
                <a:lnTo>
                  <a:pt x="4880407" y="8241172"/>
                </a:lnTo>
                <a:lnTo>
                  <a:pt x="4856426" y="8276730"/>
                </a:lnTo>
                <a:lnTo>
                  <a:pt x="4847632" y="8320290"/>
                </a:lnTo>
                <a:lnTo>
                  <a:pt x="4856426" y="8363839"/>
                </a:lnTo>
                <a:lnTo>
                  <a:pt x="4880407" y="8399414"/>
                </a:lnTo>
                <a:lnTo>
                  <a:pt x="4915974" y="8423404"/>
                </a:lnTo>
                <a:lnTo>
                  <a:pt x="4959524" y="8432203"/>
                </a:lnTo>
                <a:lnTo>
                  <a:pt x="5003081" y="8423404"/>
                </a:lnTo>
                <a:lnTo>
                  <a:pt x="5038643" y="8399414"/>
                </a:lnTo>
                <a:lnTo>
                  <a:pt x="5062616" y="8363839"/>
                </a:lnTo>
                <a:lnTo>
                  <a:pt x="5071405" y="8320290"/>
                </a:lnTo>
                <a:lnTo>
                  <a:pt x="5062616" y="8276730"/>
                </a:lnTo>
                <a:lnTo>
                  <a:pt x="5038643" y="8241172"/>
                </a:lnTo>
                <a:lnTo>
                  <a:pt x="5003081" y="8217206"/>
                </a:lnTo>
                <a:lnTo>
                  <a:pt x="4959524" y="8208419"/>
                </a:lnTo>
                <a:close/>
              </a:path>
              <a:path w="16523335" h="9235440">
                <a:moveTo>
                  <a:pt x="4959524" y="8476097"/>
                </a:moveTo>
                <a:lnTo>
                  <a:pt x="4915974" y="8484896"/>
                </a:lnTo>
                <a:lnTo>
                  <a:pt x="4880407" y="8508888"/>
                </a:lnTo>
                <a:lnTo>
                  <a:pt x="4856426" y="8544465"/>
                </a:lnTo>
                <a:lnTo>
                  <a:pt x="4847632" y="8588020"/>
                </a:lnTo>
                <a:lnTo>
                  <a:pt x="4856426" y="8631573"/>
                </a:lnTo>
                <a:lnTo>
                  <a:pt x="4880407" y="8667124"/>
                </a:lnTo>
                <a:lnTo>
                  <a:pt x="4915974" y="8691086"/>
                </a:lnTo>
                <a:lnTo>
                  <a:pt x="4959524" y="8699870"/>
                </a:lnTo>
                <a:lnTo>
                  <a:pt x="5003081" y="8691086"/>
                </a:lnTo>
                <a:lnTo>
                  <a:pt x="5038643" y="8667124"/>
                </a:lnTo>
                <a:lnTo>
                  <a:pt x="5062616" y="8631573"/>
                </a:lnTo>
                <a:lnTo>
                  <a:pt x="5071405" y="8588020"/>
                </a:lnTo>
                <a:lnTo>
                  <a:pt x="5062616" y="8544465"/>
                </a:lnTo>
                <a:lnTo>
                  <a:pt x="5038643" y="8508888"/>
                </a:lnTo>
                <a:lnTo>
                  <a:pt x="5003081" y="8484896"/>
                </a:lnTo>
                <a:lnTo>
                  <a:pt x="4959524" y="8476097"/>
                </a:lnTo>
                <a:close/>
              </a:path>
              <a:path w="16523335" h="9235440">
                <a:moveTo>
                  <a:pt x="4959524" y="8743869"/>
                </a:moveTo>
                <a:lnTo>
                  <a:pt x="4915974" y="8752652"/>
                </a:lnTo>
                <a:lnTo>
                  <a:pt x="4880407" y="8776608"/>
                </a:lnTo>
                <a:lnTo>
                  <a:pt x="4856426" y="8812149"/>
                </a:lnTo>
                <a:lnTo>
                  <a:pt x="4847632" y="8855688"/>
                </a:lnTo>
                <a:lnTo>
                  <a:pt x="4856426" y="8899255"/>
                </a:lnTo>
                <a:lnTo>
                  <a:pt x="4880407" y="8934838"/>
                </a:lnTo>
                <a:lnTo>
                  <a:pt x="4915974" y="8958833"/>
                </a:lnTo>
                <a:lnTo>
                  <a:pt x="4959524" y="8967632"/>
                </a:lnTo>
                <a:lnTo>
                  <a:pt x="5003081" y="8958833"/>
                </a:lnTo>
                <a:lnTo>
                  <a:pt x="5038643" y="8934838"/>
                </a:lnTo>
                <a:lnTo>
                  <a:pt x="5062616" y="8899255"/>
                </a:lnTo>
                <a:lnTo>
                  <a:pt x="5071405" y="8855688"/>
                </a:lnTo>
                <a:lnTo>
                  <a:pt x="5062616" y="8812149"/>
                </a:lnTo>
                <a:lnTo>
                  <a:pt x="5038643" y="8776608"/>
                </a:lnTo>
                <a:lnTo>
                  <a:pt x="5003081" y="8752652"/>
                </a:lnTo>
                <a:lnTo>
                  <a:pt x="4959524" y="8743869"/>
                </a:lnTo>
                <a:close/>
              </a:path>
              <a:path w="16523335" h="9235440">
                <a:moveTo>
                  <a:pt x="4959524" y="7137541"/>
                </a:moveTo>
                <a:lnTo>
                  <a:pt x="4915974" y="7146329"/>
                </a:lnTo>
                <a:lnTo>
                  <a:pt x="4880407" y="7170295"/>
                </a:lnTo>
                <a:lnTo>
                  <a:pt x="4856426" y="7205847"/>
                </a:lnTo>
                <a:lnTo>
                  <a:pt x="4847632" y="7249391"/>
                </a:lnTo>
                <a:lnTo>
                  <a:pt x="4856426" y="7292955"/>
                </a:lnTo>
                <a:lnTo>
                  <a:pt x="4880407" y="7328531"/>
                </a:lnTo>
                <a:lnTo>
                  <a:pt x="4915974" y="7352518"/>
                </a:lnTo>
                <a:lnTo>
                  <a:pt x="4959524" y="7361314"/>
                </a:lnTo>
                <a:lnTo>
                  <a:pt x="5003081" y="7352518"/>
                </a:lnTo>
                <a:lnTo>
                  <a:pt x="5038643" y="7328531"/>
                </a:lnTo>
                <a:lnTo>
                  <a:pt x="5062616" y="7292955"/>
                </a:lnTo>
                <a:lnTo>
                  <a:pt x="5071405" y="7249391"/>
                </a:lnTo>
                <a:lnTo>
                  <a:pt x="5062616" y="7205847"/>
                </a:lnTo>
                <a:lnTo>
                  <a:pt x="5038643" y="7170295"/>
                </a:lnTo>
                <a:lnTo>
                  <a:pt x="5003081" y="7146329"/>
                </a:lnTo>
                <a:lnTo>
                  <a:pt x="4959524" y="7137541"/>
                </a:lnTo>
                <a:close/>
              </a:path>
              <a:path w="16523335" h="9235440">
                <a:moveTo>
                  <a:pt x="4959524" y="6869780"/>
                </a:moveTo>
                <a:lnTo>
                  <a:pt x="4915974" y="6878579"/>
                </a:lnTo>
                <a:lnTo>
                  <a:pt x="4880407" y="6902573"/>
                </a:lnTo>
                <a:lnTo>
                  <a:pt x="4856426" y="6938157"/>
                </a:lnTo>
                <a:lnTo>
                  <a:pt x="4847632" y="6981724"/>
                </a:lnTo>
                <a:lnTo>
                  <a:pt x="4856426" y="7025264"/>
                </a:lnTo>
                <a:lnTo>
                  <a:pt x="4880407" y="7060809"/>
                </a:lnTo>
                <a:lnTo>
                  <a:pt x="4915974" y="7084769"/>
                </a:lnTo>
                <a:lnTo>
                  <a:pt x="4959524" y="7093553"/>
                </a:lnTo>
                <a:lnTo>
                  <a:pt x="5003081" y="7084769"/>
                </a:lnTo>
                <a:lnTo>
                  <a:pt x="5038643" y="7060809"/>
                </a:lnTo>
                <a:lnTo>
                  <a:pt x="5062616" y="7025264"/>
                </a:lnTo>
                <a:lnTo>
                  <a:pt x="5071405" y="6981724"/>
                </a:lnTo>
                <a:lnTo>
                  <a:pt x="5062616" y="6938157"/>
                </a:lnTo>
                <a:lnTo>
                  <a:pt x="5038643" y="6902573"/>
                </a:lnTo>
                <a:lnTo>
                  <a:pt x="5003081" y="6878579"/>
                </a:lnTo>
                <a:lnTo>
                  <a:pt x="4959524" y="6869780"/>
                </a:lnTo>
                <a:close/>
              </a:path>
              <a:path w="16523335" h="9235440">
                <a:moveTo>
                  <a:pt x="5228846" y="176790"/>
                </a:moveTo>
                <a:lnTo>
                  <a:pt x="5185284" y="185586"/>
                </a:lnTo>
                <a:lnTo>
                  <a:pt x="5149704" y="209571"/>
                </a:lnTo>
                <a:lnTo>
                  <a:pt x="5125711" y="245145"/>
                </a:lnTo>
                <a:lnTo>
                  <a:pt x="5116912" y="288702"/>
                </a:lnTo>
                <a:lnTo>
                  <a:pt x="5125711" y="332221"/>
                </a:lnTo>
                <a:lnTo>
                  <a:pt x="5149704" y="367780"/>
                </a:lnTo>
                <a:lnTo>
                  <a:pt x="5185284" y="391765"/>
                </a:lnTo>
                <a:lnTo>
                  <a:pt x="5228846" y="400563"/>
                </a:lnTo>
                <a:lnTo>
                  <a:pt x="5272372" y="391765"/>
                </a:lnTo>
                <a:lnTo>
                  <a:pt x="5307926" y="367780"/>
                </a:lnTo>
                <a:lnTo>
                  <a:pt x="5331902" y="332221"/>
                </a:lnTo>
                <a:lnTo>
                  <a:pt x="5340696" y="288702"/>
                </a:lnTo>
                <a:lnTo>
                  <a:pt x="5331902" y="245145"/>
                </a:lnTo>
                <a:lnTo>
                  <a:pt x="5307926" y="209571"/>
                </a:lnTo>
                <a:lnTo>
                  <a:pt x="5272372" y="185586"/>
                </a:lnTo>
                <a:lnTo>
                  <a:pt x="5228846" y="176790"/>
                </a:lnTo>
                <a:close/>
              </a:path>
              <a:path w="16523335" h="9235440">
                <a:moveTo>
                  <a:pt x="5228846" y="979980"/>
                </a:moveTo>
                <a:lnTo>
                  <a:pt x="5185284" y="988766"/>
                </a:lnTo>
                <a:lnTo>
                  <a:pt x="5149704" y="1012731"/>
                </a:lnTo>
                <a:lnTo>
                  <a:pt x="5125711" y="1048286"/>
                </a:lnTo>
                <a:lnTo>
                  <a:pt x="5116912" y="1091840"/>
                </a:lnTo>
                <a:lnTo>
                  <a:pt x="5125711" y="1135394"/>
                </a:lnTo>
                <a:lnTo>
                  <a:pt x="5149704" y="1170968"/>
                </a:lnTo>
                <a:lnTo>
                  <a:pt x="5185284" y="1194956"/>
                </a:lnTo>
                <a:lnTo>
                  <a:pt x="5228846" y="1203753"/>
                </a:lnTo>
                <a:lnTo>
                  <a:pt x="5272372" y="1194956"/>
                </a:lnTo>
                <a:lnTo>
                  <a:pt x="5307926" y="1170968"/>
                </a:lnTo>
                <a:lnTo>
                  <a:pt x="5331902" y="1135394"/>
                </a:lnTo>
                <a:lnTo>
                  <a:pt x="5340696" y="1091840"/>
                </a:lnTo>
                <a:lnTo>
                  <a:pt x="5331902" y="1048286"/>
                </a:lnTo>
                <a:lnTo>
                  <a:pt x="5307926" y="1012731"/>
                </a:lnTo>
                <a:lnTo>
                  <a:pt x="5272372" y="988766"/>
                </a:lnTo>
                <a:lnTo>
                  <a:pt x="5228846" y="979980"/>
                </a:lnTo>
                <a:close/>
              </a:path>
              <a:path w="16523335" h="9235440">
                <a:moveTo>
                  <a:pt x="5228846" y="1247668"/>
                </a:moveTo>
                <a:lnTo>
                  <a:pt x="5185284" y="1256467"/>
                </a:lnTo>
                <a:lnTo>
                  <a:pt x="5149704" y="1280459"/>
                </a:lnTo>
                <a:lnTo>
                  <a:pt x="5125711" y="1316036"/>
                </a:lnTo>
                <a:lnTo>
                  <a:pt x="5116912" y="1359591"/>
                </a:lnTo>
                <a:lnTo>
                  <a:pt x="5125711" y="1403138"/>
                </a:lnTo>
                <a:lnTo>
                  <a:pt x="5149704" y="1438686"/>
                </a:lnTo>
                <a:lnTo>
                  <a:pt x="5185284" y="1462646"/>
                </a:lnTo>
                <a:lnTo>
                  <a:pt x="5228846" y="1471431"/>
                </a:lnTo>
                <a:lnTo>
                  <a:pt x="5272372" y="1462646"/>
                </a:lnTo>
                <a:lnTo>
                  <a:pt x="5307926" y="1438686"/>
                </a:lnTo>
                <a:lnTo>
                  <a:pt x="5331902" y="1403138"/>
                </a:lnTo>
                <a:lnTo>
                  <a:pt x="5340696" y="1359591"/>
                </a:lnTo>
                <a:lnTo>
                  <a:pt x="5331902" y="1316036"/>
                </a:lnTo>
                <a:lnTo>
                  <a:pt x="5307926" y="1280459"/>
                </a:lnTo>
                <a:lnTo>
                  <a:pt x="5272372" y="1256467"/>
                </a:lnTo>
                <a:lnTo>
                  <a:pt x="5228846" y="1247668"/>
                </a:lnTo>
                <a:close/>
              </a:path>
              <a:path w="16523335" h="9235440">
                <a:moveTo>
                  <a:pt x="5228846" y="1515430"/>
                </a:moveTo>
                <a:lnTo>
                  <a:pt x="5185284" y="1524214"/>
                </a:lnTo>
                <a:lnTo>
                  <a:pt x="5149704" y="1548173"/>
                </a:lnTo>
                <a:lnTo>
                  <a:pt x="5125711" y="1583718"/>
                </a:lnTo>
                <a:lnTo>
                  <a:pt x="5116912" y="1627259"/>
                </a:lnTo>
                <a:lnTo>
                  <a:pt x="5125711" y="1670826"/>
                </a:lnTo>
                <a:lnTo>
                  <a:pt x="5149704" y="1706409"/>
                </a:lnTo>
                <a:lnTo>
                  <a:pt x="5185284" y="1730404"/>
                </a:lnTo>
                <a:lnTo>
                  <a:pt x="5228846" y="1739203"/>
                </a:lnTo>
                <a:lnTo>
                  <a:pt x="5272372" y="1730404"/>
                </a:lnTo>
                <a:lnTo>
                  <a:pt x="5307926" y="1706409"/>
                </a:lnTo>
                <a:lnTo>
                  <a:pt x="5331902" y="1670826"/>
                </a:lnTo>
                <a:lnTo>
                  <a:pt x="5340696" y="1627259"/>
                </a:lnTo>
                <a:lnTo>
                  <a:pt x="5331902" y="1583718"/>
                </a:lnTo>
                <a:lnTo>
                  <a:pt x="5307926" y="1548173"/>
                </a:lnTo>
                <a:lnTo>
                  <a:pt x="5272372" y="1524214"/>
                </a:lnTo>
                <a:lnTo>
                  <a:pt x="5228846" y="1515430"/>
                </a:lnTo>
                <a:close/>
              </a:path>
              <a:path w="16523335" h="9235440">
                <a:moveTo>
                  <a:pt x="5228846" y="1783149"/>
                </a:moveTo>
                <a:lnTo>
                  <a:pt x="5185284" y="1791938"/>
                </a:lnTo>
                <a:lnTo>
                  <a:pt x="5149704" y="1815910"/>
                </a:lnTo>
                <a:lnTo>
                  <a:pt x="5125711" y="1851469"/>
                </a:lnTo>
                <a:lnTo>
                  <a:pt x="5116912" y="1895020"/>
                </a:lnTo>
                <a:lnTo>
                  <a:pt x="5125711" y="1938576"/>
                </a:lnTo>
                <a:lnTo>
                  <a:pt x="5149704" y="1974146"/>
                </a:lnTo>
                <a:lnTo>
                  <a:pt x="5185284" y="1998128"/>
                </a:lnTo>
                <a:lnTo>
                  <a:pt x="5228846" y="2006922"/>
                </a:lnTo>
                <a:lnTo>
                  <a:pt x="5272372" y="1998128"/>
                </a:lnTo>
                <a:lnTo>
                  <a:pt x="5307926" y="1974146"/>
                </a:lnTo>
                <a:lnTo>
                  <a:pt x="5331902" y="1938576"/>
                </a:lnTo>
                <a:lnTo>
                  <a:pt x="5340696" y="1895020"/>
                </a:lnTo>
                <a:lnTo>
                  <a:pt x="5331902" y="1851469"/>
                </a:lnTo>
                <a:lnTo>
                  <a:pt x="5307926" y="1815910"/>
                </a:lnTo>
                <a:lnTo>
                  <a:pt x="5272372" y="1791938"/>
                </a:lnTo>
                <a:lnTo>
                  <a:pt x="5228846" y="1783149"/>
                </a:lnTo>
                <a:close/>
              </a:path>
              <a:path w="16523335" h="9235440">
                <a:moveTo>
                  <a:pt x="5336467" y="0"/>
                </a:moveTo>
                <a:lnTo>
                  <a:pt x="5121143" y="0"/>
                </a:lnTo>
                <a:lnTo>
                  <a:pt x="5116912" y="20941"/>
                </a:lnTo>
                <a:lnTo>
                  <a:pt x="5125711" y="64502"/>
                </a:lnTo>
                <a:lnTo>
                  <a:pt x="5149704" y="100083"/>
                </a:lnTo>
                <a:lnTo>
                  <a:pt x="5185284" y="124076"/>
                </a:lnTo>
                <a:lnTo>
                  <a:pt x="5228846" y="132875"/>
                </a:lnTo>
                <a:lnTo>
                  <a:pt x="5272372" y="124076"/>
                </a:lnTo>
                <a:lnTo>
                  <a:pt x="5307926" y="100083"/>
                </a:lnTo>
                <a:lnTo>
                  <a:pt x="5331902" y="64502"/>
                </a:lnTo>
                <a:lnTo>
                  <a:pt x="5340696" y="20941"/>
                </a:lnTo>
                <a:lnTo>
                  <a:pt x="5336467" y="0"/>
                </a:lnTo>
                <a:close/>
              </a:path>
              <a:path w="16523335" h="9235440">
                <a:moveTo>
                  <a:pt x="5228846" y="2586297"/>
                </a:moveTo>
                <a:lnTo>
                  <a:pt x="5185284" y="2595090"/>
                </a:lnTo>
                <a:lnTo>
                  <a:pt x="5149704" y="2619070"/>
                </a:lnTo>
                <a:lnTo>
                  <a:pt x="5125711" y="2654639"/>
                </a:lnTo>
                <a:lnTo>
                  <a:pt x="5116912" y="2698200"/>
                </a:lnTo>
                <a:lnTo>
                  <a:pt x="5125711" y="2741725"/>
                </a:lnTo>
                <a:lnTo>
                  <a:pt x="5149704" y="2777286"/>
                </a:lnTo>
                <a:lnTo>
                  <a:pt x="5185284" y="2801273"/>
                </a:lnTo>
                <a:lnTo>
                  <a:pt x="5228846" y="2810071"/>
                </a:lnTo>
                <a:lnTo>
                  <a:pt x="5272372" y="2801273"/>
                </a:lnTo>
                <a:lnTo>
                  <a:pt x="5307926" y="2777286"/>
                </a:lnTo>
                <a:lnTo>
                  <a:pt x="5331902" y="2741725"/>
                </a:lnTo>
                <a:lnTo>
                  <a:pt x="5340696" y="2698200"/>
                </a:lnTo>
                <a:lnTo>
                  <a:pt x="5331902" y="2654639"/>
                </a:lnTo>
                <a:lnTo>
                  <a:pt x="5307926" y="2619070"/>
                </a:lnTo>
                <a:lnTo>
                  <a:pt x="5272372" y="2595090"/>
                </a:lnTo>
                <a:lnTo>
                  <a:pt x="5228846" y="2586297"/>
                </a:lnTo>
                <a:close/>
              </a:path>
              <a:path w="16523335" h="9235440">
                <a:moveTo>
                  <a:pt x="5228846" y="2854028"/>
                </a:moveTo>
                <a:lnTo>
                  <a:pt x="5185284" y="2862817"/>
                </a:lnTo>
                <a:lnTo>
                  <a:pt x="5149704" y="2886788"/>
                </a:lnTo>
                <a:lnTo>
                  <a:pt x="5125711" y="2922347"/>
                </a:lnTo>
                <a:lnTo>
                  <a:pt x="5116912" y="2965898"/>
                </a:lnTo>
                <a:lnTo>
                  <a:pt x="5125711" y="3009453"/>
                </a:lnTo>
                <a:lnTo>
                  <a:pt x="5149704" y="3045019"/>
                </a:lnTo>
                <a:lnTo>
                  <a:pt x="5185284" y="3068998"/>
                </a:lnTo>
                <a:lnTo>
                  <a:pt x="5228846" y="3077790"/>
                </a:lnTo>
                <a:lnTo>
                  <a:pt x="5272372" y="3068998"/>
                </a:lnTo>
                <a:lnTo>
                  <a:pt x="5307926" y="3045019"/>
                </a:lnTo>
                <a:lnTo>
                  <a:pt x="5331902" y="3009453"/>
                </a:lnTo>
                <a:lnTo>
                  <a:pt x="5340696" y="2965898"/>
                </a:lnTo>
                <a:lnTo>
                  <a:pt x="5331902" y="2922347"/>
                </a:lnTo>
                <a:lnTo>
                  <a:pt x="5307926" y="2886788"/>
                </a:lnTo>
                <a:lnTo>
                  <a:pt x="5272372" y="2862817"/>
                </a:lnTo>
                <a:lnTo>
                  <a:pt x="5228846" y="2854028"/>
                </a:lnTo>
                <a:close/>
              </a:path>
              <a:path w="16523335" h="9235440">
                <a:moveTo>
                  <a:pt x="5228846" y="2318578"/>
                </a:moveTo>
                <a:lnTo>
                  <a:pt x="5185284" y="2327370"/>
                </a:lnTo>
                <a:lnTo>
                  <a:pt x="5149704" y="2351349"/>
                </a:lnTo>
                <a:lnTo>
                  <a:pt x="5125711" y="2386915"/>
                </a:lnTo>
                <a:lnTo>
                  <a:pt x="5116912" y="2430470"/>
                </a:lnTo>
                <a:lnTo>
                  <a:pt x="5125711" y="2474021"/>
                </a:lnTo>
                <a:lnTo>
                  <a:pt x="5149704" y="2509580"/>
                </a:lnTo>
                <a:lnTo>
                  <a:pt x="5185284" y="2533551"/>
                </a:lnTo>
                <a:lnTo>
                  <a:pt x="5228846" y="2542341"/>
                </a:lnTo>
                <a:lnTo>
                  <a:pt x="5272372" y="2533551"/>
                </a:lnTo>
                <a:lnTo>
                  <a:pt x="5307926" y="2509580"/>
                </a:lnTo>
                <a:lnTo>
                  <a:pt x="5331902" y="2474021"/>
                </a:lnTo>
                <a:lnTo>
                  <a:pt x="5340696" y="2430470"/>
                </a:lnTo>
                <a:lnTo>
                  <a:pt x="5331902" y="2386915"/>
                </a:lnTo>
                <a:lnTo>
                  <a:pt x="5307926" y="2351349"/>
                </a:lnTo>
                <a:lnTo>
                  <a:pt x="5272372" y="2327370"/>
                </a:lnTo>
                <a:lnTo>
                  <a:pt x="5228846" y="2318578"/>
                </a:lnTo>
                <a:close/>
              </a:path>
              <a:path w="16523335" h="9235440">
                <a:moveTo>
                  <a:pt x="5228846" y="2050869"/>
                </a:moveTo>
                <a:lnTo>
                  <a:pt x="5185284" y="2059660"/>
                </a:lnTo>
                <a:lnTo>
                  <a:pt x="5149704" y="2083635"/>
                </a:lnTo>
                <a:lnTo>
                  <a:pt x="5125711" y="2119197"/>
                </a:lnTo>
                <a:lnTo>
                  <a:pt x="5116912" y="2162750"/>
                </a:lnTo>
                <a:lnTo>
                  <a:pt x="5125711" y="2206284"/>
                </a:lnTo>
                <a:lnTo>
                  <a:pt x="5149704" y="2241845"/>
                </a:lnTo>
                <a:lnTo>
                  <a:pt x="5185284" y="2265826"/>
                </a:lnTo>
                <a:lnTo>
                  <a:pt x="5228846" y="2274621"/>
                </a:lnTo>
                <a:lnTo>
                  <a:pt x="5272372" y="2265826"/>
                </a:lnTo>
                <a:lnTo>
                  <a:pt x="5307926" y="2241845"/>
                </a:lnTo>
                <a:lnTo>
                  <a:pt x="5331902" y="2206284"/>
                </a:lnTo>
                <a:lnTo>
                  <a:pt x="5340696" y="2162750"/>
                </a:lnTo>
                <a:lnTo>
                  <a:pt x="5331902" y="2119197"/>
                </a:lnTo>
                <a:lnTo>
                  <a:pt x="5307926" y="2083635"/>
                </a:lnTo>
                <a:lnTo>
                  <a:pt x="5272372" y="2059660"/>
                </a:lnTo>
                <a:lnTo>
                  <a:pt x="5228846" y="2050869"/>
                </a:lnTo>
                <a:close/>
              </a:path>
              <a:path w="16523335" h="9235440">
                <a:moveTo>
                  <a:pt x="5228846" y="4995774"/>
                </a:moveTo>
                <a:lnTo>
                  <a:pt x="5185284" y="5004565"/>
                </a:lnTo>
                <a:lnTo>
                  <a:pt x="5149704" y="5028541"/>
                </a:lnTo>
                <a:lnTo>
                  <a:pt x="5125711" y="5064107"/>
                </a:lnTo>
                <a:lnTo>
                  <a:pt x="5116912" y="5107666"/>
                </a:lnTo>
                <a:lnTo>
                  <a:pt x="5125711" y="5151204"/>
                </a:lnTo>
                <a:lnTo>
                  <a:pt x="5149704" y="5186764"/>
                </a:lnTo>
                <a:lnTo>
                  <a:pt x="5185284" y="5210743"/>
                </a:lnTo>
                <a:lnTo>
                  <a:pt x="5228846" y="5219537"/>
                </a:lnTo>
                <a:lnTo>
                  <a:pt x="5272372" y="5210743"/>
                </a:lnTo>
                <a:lnTo>
                  <a:pt x="5307926" y="5186764"/>
                </a:lnTo>
                <a:lnTo>
                  <a:pt x="5331902" y="5151204"/>
                </a:lnTo>
                <a:lnTo>
                  <a:pt x="5340696" y="5107666"/>
                </a:lnTo>
                <a:lnTo>
                  <a:pt x="5331902" y="5064107"/>
                </a:lnTo>
                <a:lnTo>
                  <a:pt x="5307926" y="5028541"/>
                </a:lnTo>
                <a:lnTo>
                  <a:pt x="5272372" y="5004565"/>
                </a:lnTo>
                <a:lnTo>
                  <a:pt x="5228846" y="4995774"/>
                </a:lnTo>
                <a:close/>
              </a:path>
              <a:path w="16523335" h="9235440">
                <a:moveTo>
                  <a:pt x="5228846" y="5263483"/>
                </a:moveTo>
                <a:lnTo>
                  <a:pt x="5185284" y="5272274"/>
                </a:lnTo>
                <a:lnTo>
                  <a:pt x="5149704" y="5296250"/>
                </a:lnTo>
                <a:lnTo>
                  <a:pt x="5125711" y="5331816"/>
                </a:lnTo>
                <a:lnTo>
                  <a:pt x="5116912" y="5375375"/>
                </a:lnTo>
                <a:lnTo>
                  <a:pt x="5125711" y="5418906"/>
                </a:lnTo>
                <a:lnTo>
                  <a:pt x="5149704" y="5454471"/>
                </a:lnTo>
                <a:lnTo>
                  <a:pt x="5185284" y="5478458"/>
                </a:lnTo>
                <a:lnTo>
                  <a:pt x="5228846" y="5487256"/>
                </a:lnTo>
                <a:lnTo>
                  <a:pt x="5272372" y="5478458"/>
                </a:lnTo>
                <a:lnTo>
                  <a:pt x="5307926" y="5454471"/>
                </a:lnTo>
                <a:lnTo>
                  <a:pt x="5331902" y="5418906"/>
                </a:lnTo>
                <a:lnTo>
                  <a:pt x="5340696" y="5375375"/>
                </a:lnTo>
                <a:lnTo>
                  <a:pt x="5331902" y="5331816"/>
                </a:lnTo>
                <a:lnTo>
                  <a:pt x="5307926" y="5296250"/>
                </a:lnTo>
                <a:lnTo>
                  <a:pt x="5272372" y="5272274"/>
                </a:lnTo>
                <a:lnTo>
                  <a:pt x="5228846" y="5263483"/>
                </a:lnTo>
                <a:close/>
              </a:path>
              <a:path w="16523335" h="9235440">
                <a:moveTo>
                  <a:pt x="5228846" y="5531192"/>
                </a:moveTo>
                <a:lnTo>
                  <a:pt x="5185284" y="5539988"/>
                </a:lnTo>
                <a:lnTo>
                  <a:pt x="5149704" y="5563975"/>
                </a:lnTo>
                <a:lnTo>
                  <a:pt x="5125711" y="5599551"/>
                </a:lnTo>
                <a:lnTo>
                  <a:pt x="5116912" y="5643115"/>
                </a:lnTo>
                <a:lnTo>
                  <a:pt x="5125711" y="5686662"/>
                </a:lnTo>
                <a:lnTo>
                  <a:pt x="5149704" y="5722222"/>
                </a:lnTo>
                <a:lnTo>
                  <a:pt x="5185284" y="5746196"/>
                </a:lnTo>
                <a:lnTo>
                  <a:pt x="5228846" y="5754986"/>
                </a:lnTo>
                <a:lnTo>
                  <a:pt x="5272372" y="5746196"/>
                </a:lnTo>
                <a:lnTo>
                  <a:pt x="5307926" y="5722222"/>
                </a:lnTo>
                <a:lnTo>
                  <a:pt x="5331902" y="5686662"/>
                </a:lnTo>
                <a:lnTo>
                  <a:pt x="5340696" y="5643115"/>
                </a:lnTo>
                <a:lnTo>
                  <a:pt x="5331902" y="5599551"/>
                </a:lnTo>
                <a:lnTo>
                  <a:pt x="5307926" y="5563975"/>
                </a:lnTo>
                <a:lnTo>
                  <a:pt x="5272372" y="5539988"/>
                </a:lnTo>
                <a:lnTo>
                  <a:pt x="5228846" y="5531192"/>
                </a:lnTo>
                <a:close/>
              </a:path>
              <a:path w="16523335" h="9235440">
                <a:moveTo>
                  <a:pt x="5228846" y="5798933"/>
                </a:moveTo>
                <a:lnTo>
                  <a:pt x="5185284" y="5807723"/>
                </a:lnTo>
                <a:lnTo>
                  <a:pt x="5149704" y="5831697"/>
                </a:lnTo>
                <a:lnTo>
                  <a:pt x="5125711" y="5867257"/>
                </a:lnTo>
                <a:lnTo>
                  <a:pt x="5116912" y="5910804"/>
                </a:lnTo>
                <a:lnTo>
                  <a:pt x="5125711" y="5954345"/>
                </a:lnTo>
                <a:lnTo>
                  <a:pt x="5149704" y="5989912"/>
                </a:lnTo>
                <a:lnTo>
                  <a:pt x="5185284" y="6013898"/>
                </a:lnTo>
                <a:lnTo>
                  <a:pt x="5228846" y="6022695"/>
                </a:lnTo>
                <a:lnTo>
                  <a:pt x="5272372" y="6013898"/>
                </a:lnTo>
                <a:lnTo>
                  <a:pt x="5307926" y="5989912"/>
                </a:lnTo>
                <a:lnTo>
                  <a:pt x="5331902" y="5954345"/>
                </a:lnTo>
                <a:lnTo>
                  <a:pt x="5340696" y="5910804"/>
                </a:lnTo>
                <a:lnTo>
                  <a:pt x="5331902" y="5867257"/>
                </a:lnTo>
                <a:lnTo>
                  <a:pt x="5307926" y="5831697"/>
                </a:lnTo>
                <a:lnTo>
                  <a:pt x="5272372" y="5807723"/>
                </a:lnTo>
                <a:lnTo>
                  <a:pt x="5228846" y="5798933"/>
                </a:lnTo>
                <a:close/>
              </a:path>
              <a:path w="16523335" h="9235440">
                <a:moveTo>
                  <a:pt x="5228846" y="6066642"/>
                </a:moveTo>
                <a:lnTo>
                  <a:pt x="5185284" y="6075433"/>
                </a:lnTo>
                <a:lnTo>
                  <a:pt x="5149704" y="6099406"/>
                </a:lnTo>
                <a:lnTo>
                  <a:pt x="5125711" y="6134966"/>
                </a:lnTo>
                <a:lnTo>
                  <a:pt x="5116912" y="6178513"/>
                </a:lnTo>
                <a:lnTo>
                  <a:pt x="5125711" y="6222077"/>
                </a:lnTo>
                <a:lnTo>
                  <a:pt x="5149704" y="6257653"/>
                </a:lnTo>
                <a:lnTo>
                  <a:pt x="5185284" y="6281640"/>
                </a:lnTo>
                <a:lnTo>
                  <a:pt x="5228846" y="6290436"/>
                </a:lnTo>
                <a:lnTo>
                  <a:pt x="5272372" y="6281640"/>
                </a:lnTo>
                <a:lnTo>
                  <a:pt x="5307926" y="6257653"/>
                </a:lnTo>
                <a:lnTo>
                  <a:pt x="5331902" y="6222077"/>
                </a:lnTo>
                <a:lnTo>
                  <a:pt x="5340696" y="6178513"/>
                </a:lnTo>
                <a:lnTo>
                  <a:pt x="5331902" y="6134966"/>
                </a:lnTo>
                <a:lnTo>
                  <a:pt x="5307926" y="6099406"/>
                </a:lnTo>
                <a:lnTo>
                  <a:pt x="5272372" y="6075433"/>
                </a:lnTo>
                <a:lnTo>
                  <a:pt x="5228846" y="6066642"/>
                </a:lnTo>
                <a:close/>
              </a:path>
              <a:path w="16523335" h="9235440">
                <a:moveTo>
                  <a:pt x="5228846" y="6334382"/>
                </a:moveTo>
                <a:lnTo>
                  <a:pt x="5185284" y="6343178"/>
                </a:lnTo>
                <a:lnTo>
                  <a:pt x="5149704" y="6367165"/>
                </a:lnTo>
                <a:lnTo>
                  <a:pt x="5125711" y="6402742"/>
                </a:lnTo>
                <a:lnTo>
                  <a:pt x="5116912" y="6446306"/>
                </a:lnTo>
                <a:lnTo>
                  <a:pt x="5125711" y="6489813"/>
                </a:lnTo>
                <a:lnTo>
                  <a:pt x="5149704" y="6525358"/>
                </a:lnTo>
                <a:lnTo>
                  <a:pt x="5185284" y="6549331"/>
                </a:lnTo>
                <a:lnTo>
                  <a:pt x="5228846" y="6558124"/>
                </a:lnTo>
                <a:lnTo>
                  <a:pt x="5272372" y="6549331"/>
                </a:lnTo>
                <a:lnTo>
                  <a:pt x="5307926" y="6525358"/>
                </a:lnTo>
                <a:lnTo>
                  <a:pt x="5331902" y="6489813"/>
                </a:lnTo>
                <a:lnTo>
                  <a:pt x="5340696" y="6446306"/>
                </a:lnTo>
                <a:lnTo>
                  <a:pt x="5331902" y="6402742"/>
                </a:lnTo>
                <a:lnTo>
                  <a:pt x="5307926" y="6367165"/>
                </a:lnTo>
                <a:lnTo>
                  <a:pt x="5272372" y="6343178"/>
                </a:lnTo>
                <a:lnTo>
                  <a:pt x="5228846" y="6334382"/>
                </a:lnTo>
                <a:close/>
              </a:path>
              <a:path w="16523335" h="9235440">
                <a:moveTo>
                  <a:pt x="5228846" y="6602112"/>
                </a:moveTo>
                <a:lnTo>
                  <a:pt x="5185284" y="6610897"/>
                </a:lnTo>
                <a:lnTo>
                  <a:pt x="5149704" y="6634856"/>
                </a:lnTo>
                <a:lnTo>
                  <a:pt x="5125711" y="6670401"/>
                </a:lnTo>
                <a:lnTo>
                  <a:pt x="5116912" y="6713941"/>
                </a:lnTo>
                <a:lnTo>
                  <a:pt x="5125711" y="6757505"/>
                </a:lnTo>
                <a:lnTo>
                  <a:pt x="5149704" y="6793082"/>
                </a:lnTo>
                <a:lnTo>
                  <a:pt x="5185284" y="6817069"/>
                </a:lnTo>
                <a:lnTo>
                  <a:pt x="5228846" y="6825865"/>
                </a:lnTo>
                <a:lnTo>
                  <a:pt x="5272372" y="6817069"/>
                </a:lnTo>
                <a:lnTo>
                  <a:pt x="5307926" y="6793082"/>
                </a:lnTo>
                <a:lnTo>
                  <a:pt x="5331902" y="6757505"/>
                </a:lnTo>
                <a:lnTo>
                  <a:pt x="5340696" y="6713941"/>
                </a:lnTo>
                <a:lnTo>
                  <a:pt x="5331902" y="6670401"/>
                </a:lnTo>
                <a:lnTo>
                  <a:pt x="5307926" y="6634856"/>
                </a:lnTo>
                <a:lnTo>
                  <a:pt x="5272372" y="6610897"/>
                </a:lnTo>
                <a:lnTo>
                  <a:pt x="5228846" y="6602112"/>
                </a:lnTo>
                <a:close/>
              </a:path>
              <a:path w="16523335" h="9235440">
                <a:moveTo>
                  <a:pt x="5228846" y="7405229"/>
                </a:moveTo>
                <a:lnTo>
                  <a:pt x="5185284" y="7414026"/>
                </a:lnTo>
                <a:lnTo>
                  <a:pt x="5149704" y="7438015"/>
                </a:lnTo>
                <a:lnTo>
                  <a:pt x="5125711" y="7473597"/>
                </a:lnTo>
                <a:lnTo>
                  <a:pt x="5116912" y="7517173"/>
                </a:lnTo>
                <a:lnTo>
                  <a:pt x="5125711" y="7560674"/>
                </a:lnTo>
                <a:lnTo>
                  <a:pt x="5149704" y="7596223"/>
                </a:lnTo>
                <a:lnTo>
                  <a:pt x="5185284" y="7620205"/>
                </a:lnTo>
                <a:lnTo>
                  <a:pt x="5228846" y="7629003"/>
                </a:lnTo>
                <a:lnTo>
                  <a:pt x="5272372" y="7620205"/>
                </a:lnTo>
                <a:lnTo>
                  <a:pt x="5307926" y="7596223"/>
                </a:lnTo>
                <a:lnTo>
                  <a:pt x="5331902" y="7560674"/>
                </a:lnTo>
                <a:lnTo>
                  <a:pt x="5340696" y="7517173"/>
                </a:lnTo>
                <a:lnTo>
                  <a:pt x="5331902" y="7473597"/>
                </a:lnTo>
                <a:lnTo>
                  <a:pt x="5307926" y="7438015"/>
                </a:lnTo>
                <a:lnTo>
                  <a:pt x="5272372" y="7414026"/>
                </a:lnTo>
                <a:lnTo>
                  <a:pt x="5228846" y="7405229"/>
                </a:lnTo>
                <a:close/>
              </a:path>
              <a:path w="16523335" h="9235440">
                <a:moveTo>
                  <a:pt x="5228846" y="7672991"/>
                </a:moveTo>
                <a:lnTo>
                  <a:pt x="5185284" y="7681775"/>
                </a:lnTo>
                <a:lnTo>
                  <a:pt x="5149704" y="7705737"/>
                </a:lnTo>
                <a:lnTo>
                  <a:pt x="5125711" y="7741288"/>
                </a:lnTo>
                <a:lnTo>
                  <a:pt x="5116912" y="7784841"/>
                </a:lnTo>
                <a:lnTo>
                  <a:pt x="5125711" y="7828394"/>
                </a:lnTo>
                <a:lnTo>
                  <a:pt x="5149704" y="7863968"/>
                </a:lnTo>
                <a:lnTo>
                  <a:pt x="5185284" y="7887956"/>
                </a:lnTo>
                <a:lnTo>
                  <a:pt x="5228846" y="7896754"/>
                </a:lnTo>
                <a:lnTo>
                  <a:pt x="5272372" y="7887956"/>
                </a:lnTo>
                <a:lnTo>
                  <a:pt x="5307926" y="7863968"/>
                </a:lnTo>
                <a:lnTo>
                  <a:pt x="5331902" y="7828394"/>
                </a:lnTo>
                <a:lnTo>
                  <a:pt x="5340696" y="7784841"/>
                </a:lnTo>
                <a:lnTo>
                  <a:pt x="5331902" y="7741288"/>
                </a:lnTo>
                <a:lnTo>
                  <a:pt x="5307926" y="7705737"/>
                </a:lnTo>
                <a:lnTo>
                  <a:pt x="5272372" y="7681775"/>
                </a:lnTo>
                <a:lnTo>
                  <a:pt x="5228846" y="7672991"/>
                </a:lnTo>
                <a:close/>
              </a:path>
              <a:path w="16523335" h="9235440">
                <a:moveTo>
                  <a:pt x="5228846" y="7940658"/>
                </a:moveTo>
                <a:lnTo>
                  <a:pt x="5185284" y="7949457"/>
                </a:lnTo>
                <a:lnTo>
                  <a:pt x="5149704" y="7973448"/>
                </a:lnTo>
                <a:lnTo>
                  <a:pt x="5125711" y="8009022"/>
                </a:lnTo>
                <a:lnTo>
                  <a:pt x="5116912" y="8052571"/>
                </a:lnTo>
                <a:lnTo>
                  <a:pt x="5125711" y="8096123"/>
                </a:lnTo>
                <a:lnTo>
                  <a:pt x="5149704" y="8131674"/>
                </a:lnTo>
                <a:lnTo>
                  <a:pt x="5185284" y="8155636"/>
                </a:lnTo>
                <a:lnTo>
                  <a:pt x="5228846" y="8164421"/>
                </a:lnTo>
                <a:lnTo>
                  <a:pt x="5272372" y="8155636"/>
                </a:lnTo>
                <a:lnTo>
                  <a:pt x="5307926" y="8131674"/>
                </a:lnTo>
                <a:lnTo>
                  <a:pt x="5331902" y="8096123"/>
                </a:lnTo>
                <a:lnTo>
                  <a:pt x="5340696" y="8052571"/>
                </a:lnTo>
                <a:lnTo>
                  <a:pt x="5331902" y="8009022"/>
                </a:lnTo>
                <a:lnTo>
                  <a:pt x="5307926" y="7973448"/>
                </a:lnTo>
                <a:lnTo>
                  <a:pt x="5272372" y="7949457"/>
                </a:lnTo>
                <a:lnTo>
                  <a:pt x="5228846" y="7940658"/>
                </a:lnTo>
                <a:close/>
              </a:path>
              <a:path w="16523335" h="9235440">
                <a:moveTo>
                  <a:pt x="5228846" y="8208419"/>
                </a:moveTo>
                <a:lnTo>
                  <a:pt x="5185284" y="8217206"/>
                </a:lnTo>
                <a:lnTo>
                  <a:pt x="5149704" y="8241172"/>
                </a:lnTo>
                <a:lnTo>
                  <a:pt x="5125711" y="8276730"/>
                </a:lnTo>
                <a:lnTo>
                  <a:pt x="5116912" y="8320290"/>
                </a:lnTo>
                <a:lnTo>
                  <a:pt x="5125711" y="8363839"/>
                </a:lnTo>
                <a:lnTo>
                  <a:pt x="5149704" y="8399414"/>
                </a:lnTo>
                <a:lnTo>
                  <a:pt x="5185284" y="8423404"/>
                </a:lnTo>
                <a:lnTo>
                  <a:pt x="5228846" y="8432203"/>
                </a:lnTo>
                <a:lnTo>
                  <a:pt x="5272372" y="8423404"/>
                </a:lnTo>
                <a:lnTo>
                  <a:pt x="5307926" y="8399414"/>
                </a:lnTo>
                <a:lnTo>
                  <a:pt x="5331902" y="8363839"/>
                </a:lnTo>
                <a:lnTo>
                  <a:pt x="5340696" y="8320290"/>
                </a:lnTo>
                <a:lnTo>
                  <a:pt x="5331902" y="8276730"/>
                </a:lnTo>
                <a:lnTo>
                  <a:pt x="5307926" y="8241172"/>
                </a:lnTo>
                <a:lnTo>
                  <a:pt x="5272372" y="8217206"/>
                </a:lnTo>
                <a:lnTo>
                  <a:pt x="5228846" y="8208419"/>
                </a:lnTo>
                <a:close/>
              </a:path>
              <a:path w="16523335" h="9235440">
                <a:moveTo>
                  <a:pt x="5228846" y="8476097"/>
                </a:moveTo>
                <a:lnTo>
                  <a:pt x="5185284" y="8484896"/>
                </a:lnTo>
                <a:lnTo>
                  <a:pt x="5149704" y="8508888"/>
                </a:lnTo>
                <a:lnTo>
                  <a:pt x="5125711" y="8544465"/>
                </a:lnTo>
                <a:lnTo>
                  <a:pt x="5116912" y="8588020"/>
                </a:lnTo>
                <a:lnTo>
                  <a:pt x="5125711" y="8631573"/>
                </a:lnTo>
                <a:lnTo>
                  <a:pt x="5149704" y="8667124"/>
                </a:lnTo>
                <a:lnTo>
                  <a:pt x="5185284" y="8691086"/>
                </a:lnTo>
                <a:lnTo>
                  <a:pt x="5228846" y="8699870"/>
                </a:lnTo>
                <a:lnTo>
                  <a:pt x="5272372" y="8691086"/>
                </a:lnTo>
                <a:lnTo>
                  <a:pt x="5307926" y="8667124"/>
                </a:lnTo>
                <a:lnTo>
                  <a:pt x="5331902" y="8631573"/>
                </a:lnTo>
                <a:lnTo>
                  <a:pt x="5340696" y="8588020"/>
                </a:lnTo>
                <a:lnTo>
                  <a:pt x="5331902" y="8544465"/>
                </a:lnTo>
                <a:lnTo>
                  <a:pt x="5307926" y="8508888"/>
                </a:lnTo>
                <a:lnTo>
                  <a:pt x="5272372" y="8484896"/>
                </a:lnTo>
                <a:lnTo>
                  <a:pt x="5228846" y="8476097"/>
                </a:lnTo>
                <a:close/>
              </a:path>
              <a:path w="16523335" h="9235440">
                <a:moveTo>
                  <a:pt x="5228846" y="8743869"/>
                </a:moveTo>
                <a:lnTo>
                  <a:pt x="5185284" y="8752652"/>
                </a:lnTo>
                <a:lnTo>
                  <a:pt x="5149704" y="8776608"/>
                </a:lnTo>
                <a:lnTo>
                  <a:pt x="5125711" y="8812149"/>
                </a:lnTo>
                <a:lnTo>
                  <a:pt x="5116912" y="8855688"/>
                </a:lnTo>
                <a:lnTo>
                  <a:pt x="5125711" y="8899255"/>
                </a:lnTo>
                <a:lnTo>
                  <a:pt x="5149704" y="8934838"/>
                </a:lnTo>
                <a:lnTo>
                  <a:pt x="5185284" y="8958833"/>
                </a:lnTo>
                <a:lnTo>
                  <a:pt x="5228846" y="8967632"/>
                </a:lnTo>
                <a:lnTo>
                  <a:pt x="5272372" y="8958833"/>
                </a:lnTo>
                <a:lnTo>
                  <a:pt x="5307926" y="8934838"/>
                </a:lnTo>
                <a:lnTo>
                  <a:pt x="5331902" y="8899255"/>
                </a:lnTo>
                <a:lnTo>
                  <a:pt x="5340696" y="8855688"/>
                </a:lnTo>
                <a:lnTo>
                  <a:pt x="5331902" y="8812149"/>
                </a:lnTo>
                <a:lnTo>
                  <a:pt x="5307926" y="8776608"/>
                </a:lnTo>
                <a:lnTo>
                  <a:pt x="5272372" y="8752652"/>
                </a:lnTo>
                <a:lnTo>
                  <a:pt x="5228846" y="8743869"/>
                </a:lnTo>
                <a:close/>
              </a:path>
              <a:path w="16523335" h="9235440">
                <a:moveTo>
                  <a:pt x="5228846" y="9011547"/>
                </a:moveTo>
                <a:lnTo>
                  <a:pt x="5185284" y="9020343"/>
                </a:lnTo>
                <a:lnTo>
                  <a:pt x="5149704" y="9044330"/>
                </a:lnTo>
                <a:lnTo>
                  <a:pt x="5125711" y="9079906"/>
                </a:lnTo>
                <a:lnTo>
                  <a:pt x="5116912" y="9123470"/>
                </a:lnTo>
                <a:lnTo>
                  <a:pt x="5125711" y="9167014"/>
                </a:lnTo>
                <a:lnTo>
                  <a:pt x="5149704" y="9202566"/>
                </a:lnTo>
                <a:lnTo>
                  <a:pt x="5185284" y="9226533"/>
                </a:lnTo>
                <a:lnTo>
                  <a:pt x="5228846" y="9235320"/>
                </a:lnTo>
                <a:lnTo>
                  <a:pt x="5272372" y="9226533"/>
                </a:lnTo>
                <a:lnTo>
                  <a:pt x="5307926" y="9202566"/>
                </a:lnTo>
                <a:lnTo>
                  <a:pt x="5331902" y="9167014"/>
                </a:lnTo>
                <a:lnTo>
                  <a:pt x="5340696" y="9123470"/>
                </a:lnTo>
                <a:lnTo>
                  <a:pt x="5331902" y="9079906"/>
                </a:lnTo>
                <a:lnTo>
                  <a:pt x="5307926" y="9044330"/>
                </a:lnTo>
                <a:lnTo>
                  <a:pt x="5272372" y="9020343"/>
                </a:lnTo>
                <a:lnTo>
                  <a:pt x="5228846" y="9011547"/>
                </a:lnTo>
                <a:close/>
              </a:path>
              <a:path w="16523335" h="9235440">
                <a:moveTo>
                  <a:pt x="5228846" y="7137541"/>
                </a:moveTo>
                <a:lnTo>
                  <a:pt x="5185284" y="7146329"/>
                </a:lnTo>
                <a:lnTo>
                  <a:pt x="5149704" y="7170295"/>
                </a:lnTo>
                <a:lnTo>
                  <a:pt x="5125711" y="7205847"/>
                </a:lnTo>
                <a:lnTo>
                  <a:pt x="5116912" y="7249391"/>
                </a:lnTo>
                <a:lnTo>
                  <a:pt x="5125711" y="7292955"/>
                </a:lnTo>
                <a:lnTo>
                  <a:pt x="5149704" y="7328531"/>
                </a:lnTo>
                <a:lnTo>
                  <a:pt x="5185284" y="7352518"/>
                </a:lnTo>
                <a:lnTo>
                  <a:pt x="5228846" y="7361314"/>
                </a:lnTo>
                <a:lnTo>
                  <a:pt x="5272372" y="7352518"/>
                </a:lnTo>
                <a:lnTo>
                  <a:pt x="5307926" y="7328531"/>
                </a:lnTo>
                <a:lnTo>
                  <a:pt x="5331902" y="7292955"/>
                </a:lnTo>
                <a:lnTo>
                  <a:pt x="5340696" y="7249391"/>
                </a:lnTo>
                <a:lnTo>
                  <a:pt x="5331902" y="7205847"/>
                </a:lnTo>
                <a:lnTo>
                  <a:pt x="5307926" y="7170295"/>
                </a:lnTo>
                <a:lnTo>
                  <a:pt x="5272372" y="7146329"/>
                </a:lnTo>
                <a:lnTo>
                  <a:pt x="5228846" y="7137541"/>
                </a:lnTo>
                <a:close/>
              </a:path>
              <a:path w="16523335" h="9235440">
                <a:moveTo>
                  <a:pt x="5228846" y="6869780"/>
                </a:moveTo>
                <a:lnTo>
                  <a:pt x="5185284" y="6878579"/>
                </a:lnTo>
                <a:lnTo>
                  <a:pt x="5149704" y="6902573"/>
                </a:lnTo>
                <a:lnTo>
                  <a:pt x="5125711" y="6938157"/>
                </a:lnTo>
                <a:lnTo>
                  <a:pt x="5116912" y="6981724"/>
                </a:lnTo>
                <a:lnTo>
                  <a:pt x="5125711" y="7025264"/>
                </a:lnTo>
                <a:lnTo>
                  <a:pt x="5149704" y="7060809"/>
                </a:lnTo>
                <a:lnTo>
                  <a:pt x="5185284" y="7084769"/>
                </a:lnTo>
                <a:lnTo>
                  <a:pt x="5228846" y="7093553"/>
                </a:lnTo>
                <a:lnTo>
                  <a:pt x="5272372" y="7084769"/>
                </a:lnTo>
                <a:lnTo>
                  <a:pt x="5307926" y="7060809"/>
                </a:lnTo>
                <a:lnTo>
                  <a:pt x="5331902" y="7025264"/>
                </a:lnTo>
                <a:lnTo>
                  <a:pt x="5340696" y="6981724"/>
                </a:lnTo>
                <a:lnTo>
                  <a:pt x="5331902" y="6938157"/>
                </a:lnTo>
                <a:lnTo>
                  <a:pt x="5307926" y="6902573"/>
                </a:lnTo>
                <a:lnTo>
                  <a:pt x="5272372" y="6878579"/>
                </a:lnTo>
                <a:lnTo>
                  <a:pt x="5228846" y="6869780"/>
                </a:lnTo>
                <a:close/>
              </a:path>
              <a:path w="16523335" h="9235440">
                <a:moveTo>
                  <a:pt x="5498167" y="176790"/>
                </a:moveTo>
                <a:lnTo>
                  <a:pt x="5454608" y="185586"/>
                </a:lnTo>
                <a:lnTo>
                  <a:pt x="5419031" y="209571"/>
                </a:lnTo>
                <a:lnTo>
                  <a:pt x="5395041" y="245145"/>
                </a:lnTo>
                <a:lnTo>
                  <a:pt x="5386244" y="288702"/>
                </a:lnTo>
                <a:lnTo>
                  <a:pt x="5395041" y="332221"/>
                </a:lnTo>
                <a:lnTo>
                  <a:pt x="5419031" y="367780"/>
                </a:lnTo>
                <a:lnTo>
                  <a:pt x="5454608" y="391765"/>
                </a:lnTo>
                <a:lnTo>
                  <a:pt x="5498167" y="400563"/>
                </a:lnTo>
                <a:lnTo>
                  <a:pt x="5541692" y="391765"/>
                </a:lnTo>
                <a:lnTo>
                  <a:pt x="5577242" y="367780"/>
                </a:lnTo>
                <a:lnTo>
                  <a:pt x="5601215" y="332221"/>
                </a:lnTo>
                <a:lnTo>
                  <a:pt x="5610007" y="288702"/>
                </a:lnTo>
                <a:lnTo>
                  <a:pt x="5601215" y="245145"/>
                </a:lnTo>
                <a:lnTo>
                  <a:pt x="5577242" y="209571"/>
                </a:lnTo>
                <a:lnTo>
                  <a:pt x="5541692" y="185586"/>
                </a:lnTo>
                <a:lnTo>
                  <a:pt x="5498167" y="176790"/>
                </a:lnTo>
                <a:close/>
              </a:path>
              <a:path w="16523335" h="9235440">
                <a:moveTo>
                  <a:pt x="5605779" y="0"/>
                </a:moveTo>
                <a:lnTo>
                  <a:pt x="5390475" y="0"/>
                </a:lnTo>
                <a:lnTo>
                  <a:pt x="5386244" y="20941"/>
                </a:lnTo>
                <a:lnTo>
                  <a:pt x="5395041" y="64502"/>
                </a:lnTo>
                <a:lnTo>
                  <a:pt x="5419031" y="100083"/>
                </a:lnTo>
                <a:lnTo>
                  <a:pt x="5454608" y="124076"/>
                </a:lnTo>
                <a:lnTo>
                  <a:pt x="5498167" y="132875"/>
                </a:lnTo>
                <a:lnTo>
                  <a:pt x="5541692" y="124076"/>
                </a:lnTo>
                <a:lnTo>
                  <a:pt x="5577242" y="100083"/>
                </a:lnTo>
                <a:lnTo>
                  <a:pt x="5601215" y="64502"/>
                </a:lnTo>
                <a:lnTo>
                  <a:pt x="5610007" y="20941"/>
                </a:lnTo>
                <a:lnTo>
                  <a:pt x="5605779" y="0"/>
                </a:lnTo>
                <a:close/>
              </a:path>
              <a:path w="16523335" h="9235440">
                <a:moveTo>
                  <a:pt x="5498167" y="2586297"/>
                </a:moveTo>
                <a:lnTo>
                  <a:pt x="5454608" y="2595090"/>
                </a:lnTo>
                <a:lnTo>
                  <a:pt x="5419031" y="2619070"/>
                </a:lnTo>
                <a:lnTo>
                  <a:pt x="5395041" y="2654639"/>
                </a:lnTo>
                <a:lnTo>
                  <a:pt x="5386244" y="2698200"/>
                </a:lnTo>
                <a:lnTo>
                  <a:pt x="5395041" y="2741725"/>
                </a:lnTo>
                <a:lnTo>
                  <a:pt x="5419031" y="2777286"/>
                </a:lnTo>
                <a:lnTo>
                  <a:pt x="5454608" y="2801273"/>
                </a:lnTo>
                <a:lnTo>
                  <a:pt x="5498167" y="2810071"/>
                </a:lnTo>
                <a:lnTo>
                  <a:pt x="5541692" y="2801273"/>
                </a:lnTo>
                <a:lnTo>
                  <a:pt x="5577242" y="2777286"/>
                </a:lnTo>
                <a:lnTo>
                  <a:pt x="5601215" y="2741725"/>
                </a:lnTo>
                <a:lnTo>
                  <a:pt x="5610007" y="2698200"/>
                </a:lnTo>
                <a:lnTo>
                  <a:pt x="5601215" y="2654639"/>
                </a:lnTo>
                <a:lnTo>
                  <a:pt x="5577242" y="2619070"/>
                </a:lnTo>
                <a:lnTo>
                  <a:pt x="5541692" y="2595090"/>
                </a:lnTo>
                <a:lnTo>
                  <a:pt x="5498167" y="2586297"/>
                </a:lnTo>
                <a:close/>
              </a:path>
              <a:path w="16523335" h="9235440">
                <a:moveTo>
                  <a:pt x="5498167" y="2854028"/>
                </a:moveTo>
                <a:lnTo>
                  <a:pt x="5454608" y="2862817"/>
                </a:lnTo>
                <a:lnTo>
                  <a:pt x="5419031" y="2886788"/>
                </a:lnTo>
                <a:lnTo>
                  <a:pt x="5395041" y="2922347"/>
                </a:lnTo>
                <a:lnTo>
                  <a:pt x="5386244" y="2965898"/>
                </a:lnTo>
                <a:lnTo>
                  <a:pt x="5395041" y="3009453"/>
                </a:lnTo>
                <a:lnTo>
                  <a:pt x="5419031" y="3045019"/>
                </a:lnTo>
                <a:lnTo>
                  <a:pt x="5454608" y="3068998"/>
                </a:lnTo>
                <a:lnTo>
                  <a:pt x="5498167" y="3077790"/>
                </a:lnTo>
                <a:lnTo>
                  <a:pt x="5541692" y="3068998"/>
                </a:lnTo>
                <a:lnTo>
                  <a:pt x="5577242" y="3045019"/>
                </a:lnTo>
                <a:lnTo>
                  <a:pt x="5601215" y="3009453"/>
                </a:lnTo>
                <a:lnTo>
                  <a:pt x="5610007" y="2965898"/>
                </a:lnTo>
                <a:lnTo>
                  <a:pt x="5601215" y="2922347"/>
                </a:lnTo>
                <a:lnTo>
                  <a:pt x="5577242" y="2886788"/>
                </a:lnTo>
                <a:lnTo>
                  <a:pt x="5541692" y="2862817"/>
                </a:lnTo>
                <a:lnTo>
                  <a:pt x="5498167" y="2854028"/>
                </a:lnTo>
                <a:close/>
              </a:path>
              <a:path w="16523335" h="9235440">
                <a:moveTo>
                  <a:pt x="5498167" y="2318578"/>
                </a:moveTo>
                <a:lnTo>
                  <a:pt x="5454608" y="2327370"/>
                </a:lnTo>
                <a:lnTo>
                  <a:pt x="5419031" y="2351349"/>
                </a:lnTo>
                <a:lnTo>
                  <a:pt x="5395041" y="2386915"/>
                </a:lnTo>
                <a:lnTo>
                  <a:pt x="5386244" y="2430470"/>
                </a:lnTo>
                <a:lnTo>
                  <a:pt x="5395041" y="2474021"/>
                </a:lnTo>
                <a:lnTo>
                  <a:pt x="5419031" y="2509580"/>
                </a:lnTo>
                <a:lnTo>
                  <a:pt x="5454608" y="2533551"/>
                </a:lnTo>
                <a:lnTo>
                  <a:pt x="5498167" y="2542341"/>
                </a:lnTo>
                <a:lnTo>
                  <a:pt x="5541692" y="2533551"/>
                </a:lnTo>
                <a:lnTo>
                  <a:pt x="5577242" y="2509580"/>
                </a:lnTo>
                <a:lnTo>
                  <a:pt x="5601215" y="2474021"/>
                </a:lnTo>
                <a:lnTo>
                  <a:pt x="5610007" y="2430470"/>
                </a:lnTo>
                <a:lnTo>
                  <a:pt x="5601215" y="2386915"/>
                </a:lnTo>
                <a:lnTo>
                  <a:pt x="5577242" y="2351349"/>
                </a:lnTo>
                <a:lnTo>
                  <a:pt x="5541692" y="2327370"/>
                </a:lnTo>
                <a:lnTo>
                  <a:pt x="5498167" y="2318578"/>
                </a:lnTo>
                <a:close/>
              </a:path>
              <a:path w="16523335" h="9235440">
                <a:moveTo>
                  <a:pt x="5498167" y="2050869"/>
                </a:moveTo>
                <a:lnTo>
                  <a:pt x="5454608" y="2059660"/>
                </a:lnTo>
                <a:lnTo>
                  <a:pt x="5419031" y="2083635"/>
                </a:lnTo>
                <a:lnTo>
                  <a:pt x="5395041" y="2119197"/>
                </a:lnTo>
                <a:lnTo>
                  <a:pt x="5386244" y="2162750"/>
                </a:lnTo>
                <a:lnTo>
                  <a:pt x="5395041" y="2206284"/>
                </a:lnTo>
                <a:lnTo>
                  <a:pt x="5419031" y="2241845"/>
                </a:lnTo>
                <a:lnTo>
                  <a:pt x="5454608" y="2265826"/>
                </a:lnTo>
                <a:lnTo>
                  <a:pt x="5498167" y="2274621"/>
                </a:lnTo>
                <a:lnTo>
                  <a:pt x="5541692" y="2265826"/>
                </a:lnTo>
                <a:lnTo>
                  <a:pt x="5577242" y="2241845"/>
                </a:lnTo>
                <a:lnTo>
                  <a:pt x="5601215" y="2206284"/>
                </a:lnTo>
                <a:lnTo>
                  <a:pt x="5610007" y="2162750"/>
                </a:lnTo>
                <a:lnTo>
                  <a:pt x="5601215" y="2119197"/>
                </a:lnTo>
                <a:lnTo>
                  <a:pt x="5577242" y="2083635"/>
                </a:lnTo>
                <a:lnTo>
                  <a:pt x="5541692" y="2059660"/>
                </a:lnTo>
                <a:lnTo>
                  <a:pt x="5498167" y="2050869"/>
                </a:lnTo>
                <a:close/>
              </a:path>
              <a:path w="16523335" h="9235440">
                <a:moveTo>
                  <a:pt x="5498167" y="4995774"/>
                </a:moveTo>
                <a:lnTo>
                  <a:pt x="5454608" y="5004565"/>
                </a:lnTo>
                <a:lnTo>
                  <a:pt x="5419031" y="5028541"/>
                </a:lnTo>
                <a:lnTo>
                  <a:pt x="5395041" y="5064107"/>
                </a:lnTo>
                <a:lnTo>
                  <a:pt x="5386244" y="5107666"/>
                </a:lnTo>
                <a:lnTo>
                  <a:pt x="5395041" y="5151204"/>
                </a:lnTo>
                <a:lnTo>
                  <a:pt x="5419031" y="5186764"/>
                </a:lnTo>
                <a:lnTo>
                  <a:pt x="5454608" y="5210743"/>
                </a:lnTo>
                <a:lnTo>
                  <a:pt x="5498167" y="5219537"/>
                </a:lnTo>
                <a:lnTo>
                  <a:pt x="5541692" y="5210743"/>
                </a:lnTo>
                <a:lnTo>
                  <a:pt x="5577242" y="5186764"/>
                </a:lnTo>
                <a:lnTo>
                  <a:pt x="5601215" y="5151204"/>
                </a:lnTo>
                <a:lnTo>
                  <a:pt x="5610007" y="5107666"/>
                </a:lnTo>
                <a:lnTo>
                  <a:pt x="5601215" y="5064107"/>
                </a:lnTo>
                <a:lnTo>
                  <a:pt x="5577242" y="5028541"/>
                </a:lnTo>
                <a:lnTo>
                  <a:pt x="5541692" y="5004565"/>
                </a:lnTo>
                <a:lnTo>
                  <a:pt x="5498167" y="4995774"/>
                </a:lnTo>
                <a:close/>
              </a:path>
              <a:path w="16523335" h="9235440">
                <a:moveTo>
                  <a:pt x="5498167" y="5263483"/>
                </a:moveTo>
                <a:lnTo>
                  <a:pt x="5454608" y="5272274"/>
                </a:lnTo>
                <a:lnTo>
                  <a:pt x="5419031" y="5296250"/>
                </a:lnTo>
                <a:lnTo>
                  <a:pt x="5395041" y="5331816"/>
                </a:lnTo>
                <a:lnTo>
                  <a:pt x="5386244" y="5375375"/>
                </a:lnTo>
                <a:lnTo>
                  <a:pt x="5395041" y="5418906"/>
                </a:lnTo>
                <a:lnTo>
                  <a:pt x="5419031" y="5454471"/>
                </a:lnTo>
                <a:lnTo>
                  <a:pt x="5454608" y="5478458"/>
                </a:lnTo>
                <a:lnTo>
                  <a:pt x="5498167" y="5487256"/>
                </a:lnTo>
                <a:lnTo>
                  <a:pt x="5541692" y="5478458"/>
                </a:lnTo>
                <a:lnTo>
                  <a:pt x="5577242" y="5454471"/>
                </a:lnTo>
                <a:lnTo>
                  <a:pt x="5601215" y="5418906"/>
                </a:lnTo>
                <a:lnTo>
                  <a:pt x="5610007" y="5375375"/>
                </a:lnTo>
                <a:lnTo>
                  <a:pt x="5601215" y="5331816"/>
                </a:lnTo>
                <a:lnTo>
                  <a:pt x="5577242" y="5296250"/>
                </a:lnTo>
                <a:lnTo>
                  <a:pt x="5541692" y="5272274"/>
                </a:lnTo>
                <a:lnTo>
                  <a:pt x="5498167" y="5263483"/>
                </a:lnTo>
                <a:close/>
              </a:path>
              <a:path w="16523335" h="9235440">
                <a:moveTo>
                  <a:pt x="5498167" y="5531192"/>
                </a:moveTo>
                <a:lnTo>
                  <a:pt x="5454608" y="5539988"/>
                </a:lnTo>
                <a:lnTo>
                  <a:pt x="5419031" y="5563975"/>
                </a:lnTo>
                <a:lnTo>
                  <a:pt x="5395041" y="5599551"/>
                </a:lnTo>
                <a:lnTo>
                  <a:pt x="5386244" y="5643115"/>
                </a:lnTo>
                <a:lnTo>
                  <a:pt x="5395041" y="5686662"/>
                </a:lnTo>
                <a:lnTo>
                  <a:pt x="5419031" y="5722222"/>
                </a:lnTo>
                <a:lnTo>
                  <a:pt x="5454608" y="5746196"/>
                </a:lnTo>
                <a:lnTo>
                  <a:pt x="5498167" y="5754986"/>
                </a:lnTo>
                <a:lnTo>
                  <a:pt x="5541692" y="5746196"/>
                </a:lnTo>
                <a:lnTo>
                  <a:pt x="5577242" y="5722222"/>
                </a:lnTo>
                <a:lnTo>
                  <a:pt x="5601215" y="5686662"/>
                </a:lnTo>
                <a:lnTo>
                  <a:pt x="5610007" y="5643115"/>
                </a:lnTo>
                <a:lnTo>
                  <a:pt x="5601215" y="5599551"/>
                </a:lnTo>
                <a:lnTo>
                  <a:pt x="5577242" y="5563975"/>
                </a:lnTo>
                <a:lnTo>
                  <a:pt x="5541692" y="5539988"/>
                </a:lnTo>
                <a:lnTo>
                  <a:pt x="5498167" y="5531192"/>
                </a:lnTo>
                <a:close/>
              </a:path>
              <a:path w="16523335" h="9235440">
                <a:moveTo>
                  <a:pt x="5498167" y="5798933"/>
                </a:moveTo>
                <a:lnTo>
                  <a:pt x="5454608" y="5807723"/>
                </a:lnTo>
                <a:lnTo>
                  <a:pt x="5419031" y="5831697"/>
                </a:lnTo>
                <a:lnTo>
                  <a:pt x="5395041" y="5867257"/>
                </a:lnTo>
                <a:lnTo>
                  <a:pt x="5386244" y="5910804"/>
                </a:lnTo>
                <a:lnTo>
                  <a:pt x="5395041" y="5954345"/>
                </a:lnTo>
                <a:lnTo>
                  <a:pt x="5419031" y="5989912"/>
                </a:lnTo>
                <a:lnTo>
                  <a:pt x="5454608" y="6013898"/>
                </a:lnTo>
                <a:lnTo>
                  <a:pt x="5498167" y="6022695"/>
                </a:lnTo>
                <a:lnTo>
                  <a:pt x="5541692" y="6013898"/>
                </a:lnTo>
                <a:lnTo>
                  <a:pt x="5577242" y="5989912"/>
                </a:lnTo>
                <a:lnTo>
                  <a:pt x="5601215" y="5954345"/>
                </a:lnTo>
                <a:lnTo>
                  <a:pt x="5610007" y="5910804"/>
                </a:lnTo>
                <a:lnTo>
                  <a:pt x="5601215" y="5867257"/>
                </a:lnTo>
                <a:lnTo>
                  <a:pt x="5577242" y="5831697"/>
                </a:lnTo>
                <a:lnTo>
                  <a:pt x="5541692" y="5807723"/>
                </a:lnTo>
                <a:lnTo>
                  <a:pt x="5498167" y="5798933"/>
                </a:lnTo>
                <a:close/>
              </a:path>
              <a:path w="16523335" h="9235440">
                <a:moveTo>
                  <a:pt x="5498167" y="6066642"/>
                </a:moveTo>
                <a:lnTo>
                  <a:pt x="5454608" y="6075433"/>
                </a:lnTo>
                <a:lnTo>
                  <a:pt x="5419031" y="6099406"/>
                </a:lnTo>
                <a:lnTo>
                  <a:pt x="5395041" y="6134966"/>
                </a:lnTo>
                <a:lnTo>
                  <a:pt x="5386244" y="6178513"/>
                </a:lnTo>
                <a:lnTo>
                  <a:pt x="5395041" y="6222077"/>
                </a:lnTo>
                <a:lnTo>
                  <a:pt x="5419031" y="6257653"/>
                </a:lnTo>
                <a:lnTo>
                  <a:pt x="5454608" y="6281640"/>
                </a:lnTo>
                <a:lnTo>
                  <a:pt x="5498167" y="6290436"/>
                </a:lnTo>
                <a:lnTo>
                  <a:pt x="5541692" y="6281640"/>
                </a:lnTo>
                <a:lnTo>
                  <a:pt x="5577242" y="6257653"/>
                </a:lnTo>
                <a:lnTo>
                  <a:pt x="5601215" y="6222077"/>
                </a:lnTo>
                <a:lnTo>
                  <a:pt x="5610007" y="6178513"/>
                </a:lnTo>
                <a:lnTo>
                  <a:pt x="5601215" y="6134966"/>
                </a:lnTo>
                <a:lnTo>
                  <a:pt x="5577242" y="6099406"/>
                </a:lnTo>
                <a:lnTo>
                  <a:pt x="5541692" y="6075433"/>
                </a:lnTo>
                <a:lnTo>
                  <a:pt x="5498167" y="6066642"/>
                </a:lnTo>
                <a:close/>
              </a:path>
              <a:path w="16523335" h="9235440">
                <a:moveTo>
                  <a:pt x="5498167" y="6334382"/>
                </a:moveTo>
                <a:lnTo>
                  <a:pt x="5454608" y="6343178"/>
                </a:lnTo>
                <a:lnTo>
                  <a:pt x="5419031" y="6367165"/>
                </a:lnTo>
                <a:lnTo>
                  <a:pt x="5395041" y="6402742"/>
                </a:lnTo>
                <a:lnTo>
                  <a:pt x="5386244" y="6446306"/>
                </a:lnTo>
                <a:lnTo>
                  <a:pt x="5395041" y="6489813"/>
                </a:lnTo>
                <a:lnTo>
                  <a:pt x="5419031" y="6525358"/>
                </a:lnTo>
                <a:lnTo>
                  <a:pt x="5454608" y="6549331"/>
                </a:lnTo>
                <a:lnTo>
                  <a:pt x="5498167" y="6558124"/>
                </a:lnTo>
                <a:lnTo>
                  <a:pt x="5541692" y="6549331"/>
                </a:lnTo>
                <a:lnTo>
                  <a:pt x="5577242" y="6525358"/>
                </a:lnTo>
                <a:lnTo>
                  <a:pt x="5601215" y="6489813"/>
                </a:lnTo>
                <a:lnTo>
                  <a:pt x="5610007" y="6446306"/>
                </a:lnTo>
                <a:lnTo>
                  <a:pt x="5601215" y="6402742"/>
                </a:lnTo>
                <a:lnTo>
                  <a:pt x="5577242" y="6367165"/>
                </a:lnTo>
                <a:lnTo>
                  <a:pt x="5541692" y="6343178"/>
                </a:lnTo>
                <a:lnTo>
                  <a:pt x="5498167" y="6334382"/>
                </a:lnTo>
                <a:close/>
              </a:path>
              <a:path w="16523335" h="9235440">
                <a:moveTo>
                  <a:pt x="5498167" y="6602112"/>
                </a:moveTo>
                <a:lnTo>
                  <a:pt x="5454608" y="6610897"/>
                </a:lnTo>
                <a:lnTo>
                  <a:pt x="5419031" y="6634856"/>
                </a:lnTo>
                <a:lnTo>
                  <a:pt x="5395041" y="6670401"/>
                </a:lnTo>
                <a:lnTo>
                  <a:pt x="5386244" y="6713941"/>
                </a:lnTo>
                <a:lnTo>
                  <a:pt x="5395041" y="6757505"/>
                </a:lnTo>
                <a:lnTo>
                  <a:pt x="5419031" y="6793082"/>
                </a:lnTo>
                <a:lnTo>
                  <a:pt x="5454608" y="6817069"/>
                </a:lnTo>
                <a:lnTo>
                  <a:pt x="5498167" y="6825865"/>
                </a:lnTo>
                <a:lnTo>
                  <a:pt x="5541692" y="6817069"/>
                </a:lnTo>
                <a:lnTo>
                  <a:pt x="5577242" y="6793082"/>
                </a:lnTo>
                <a:lnTo>
                  <a:pt x="5601215" y="6757505"/>
                </a:lnTo>
                <a:lnTo>
                  <a:pt x="5610007" y="6713941"/>
                </a:lnTo>
                <a:lnTo>
                  <a:pt x="5601215" y="6670401"/>
                </a:lnTo>
                <a:lnTo>
                  <a:pt x="5577242" y="6634856"/>
                </a:lnTo>
                <a:lnTo>
                  <a:pt x="5541692" y="6610897"/>
                </a:lnTo>
                <a:lnTo>
                  <a:pt x="5498167" y="6602112"/>
                </a:lnTo>
                <a:close/>
              </a:path>
              <a:path w="16523335" h="9235440">
                <a:moveTo>
                  <a:pt x="5498167" y="7405229"/>
                </a:moveTo>
                <a:lnTo>
                  <a:pt x="5454608" y="7414026"/>
                </a:lnTo>
                <a:lnTo>
                  <a:pt x="5419031" y="7438015"/>
                </a:lnTo>
                <a:lnTo>
                  <a:pt x="5395041" y="7473597"/>
                </a:lnTo>
                <a:lnTo>
                  <a:pt x="5386244" y="7517173"/>
                </a:lnTo>
                <a:lnTo>
                  <a:pt x="5395041" y="7560674"/>
                </a:lnTo>
                <a:lnTo>
                  <a:pt x="5419031" y="7596223"/>
                </a:lnTo>
                <a:lnTo>
                  <a:pt x="5454608" y="7620205"/>
                </a:lnTo>
                <a:lnTo>
                  <a:pt x="5498167" y="7629003"/>
                </a:lnTo>
                <a:lnTo>
                  <a:pt x="5541692" y="7620205"/>
                </a:lnTo>
                <a:lnTo>
                  <a:pt x="5577242" y="7596223"/>
                </a:lnTo>
                <a:lnTo>
                  <a:pt x="5601215" y="7560674"/>
                </a:lnTo>
                <a:lnTo>
                  <a:pt x="5610007" y="7517173"/>
                </a:lnTo>
                <a:lnTo>
                  <a:pt x="5601215" y="7473597"/>
                </a:lnTo>
                <a:lnTo>
                  <a:pt x="5577242" y="7438015"/>
                </a:lnTo>
                <a:lnTo>
                  <a:pt x="5541692" y="7414026"/>
                </a:lnTo>
                <a:lnTo>
                  <a:pt x="5498167" y="7405229"/>
                </a:lnTo>
                <a:close/>
              </a:path>
              <a:path w="16523335" h="9235440">
                <a:moveTo>
                  <a:pt x="5498167" y="7672991"/>
                </a:moveTo>
                <a:lnTo>
                  <a:pt x="5454608" y="7681775"/>
                </a:lnTo>
                <a:lnTo>
                  <a:pt x="5419031" y="7705737"/>
                </a:lnTo>
                <a:lnTo>
                  <a:pt x="5395041" y="7741288"/>
                </a:lnTo>
                <a:lnTo>
                  <a:pt x="5386244" y="7784841"/>
                </a:lnTo>
                <a:lnTo>
                  <a:pt x="5395041" y="7828394"/>
                </a:lnTo>
                <a:lnTo>
                  <a:pt x="5419031" y="7863968"/>
                </a:lnTo>
                <a:lnTo>
                  <a:pt x="5454608" y="7887956"/>
                </a:lnTo>
                <a:lnTo>
                  <a:pt x="5498167" y="7896754"/>
                </a:lnTo>
                <a:lnTo>
                  <a:pt x="5541692" y="7887956"/>
                </a:lnTo>
                <a:lnTo>
                  <a:pt x="5577242" y="7863968"/>
                </a:lnTo>
                <a:lnTo>
                  <a:pt x="5601215" y="7828394"/>
                </a:lnTo>
                <a:lnTo>
                  <a:pt x="5610007" y="7784841"/>
                </a:lnTo>
                <a:lnTo>
                  <a:pt x="5601215" y="7741288"/>
                </a:lnTo>
                <a:lnTo>
                  <a:pt x="5577242" y="7705737"/>
                </a:lnTo>
                <a:lnTo>
                  <a:pt x="5541692" y="7681775"/>
                </a:lnTo>
                <a:lnTo>
                  <a:pt x="5498167" y="7672991"/>
                </a:lnTo>
                <a:close/>
              </a:path>
              <a:path w="16523335" h="9235440">
                <a:moveTo>
                  <a:pt x="5498167" y="8743869"/>
                </a:moveTo>
                <a:lnTo>
                  <a:pt x="5454608" y="8752652"/>
                </a:lnTo>
                <a:lnTo>
                  <a:pt x="5419031" y="8776608"/>
                </a:lnTo>
                <a:lnTo>
                  <a:pt x="5395041" y="8812149"/>
                </a:lnTo>
                <a:lnTo>
                  <a:pt x="5386244" y="8855688"/>
                </a:lnTo>
                <a:lnTo>
                  <a:pt x="5395041" y="8899255"/>
                </a:lnTo>
                <a:lnTo>
                  <a:pt x="5419031" y="8934838"/>
                </a:lnTo>
                <a:lnTo>
                  <a:pt x="5454608" y="8958833"/>
                </a:lnTo>
                <a:lnTo>
                  <a:pt x="5498167" y="8967632"/>
                </a:lnTo>
                <a:lnTo>
                  <a:pt x="5541692" y="8958833"/>
                </a:lnTo>
                <a:lnTo>
                  <a:pt x="5577242" y="8934838"/>
                </a:lnTo>
                <a:lnTo>
                  <a:pt x="5601215" y="8899255"/>
                </a:lnTo>
                <a:lnTo>
                  <a:pt x="5610007" y="8855688"/>
                </a:lnTo>
                <a:lnTo>
                  <a:pt x="5601215" y="8812149"/>
                </a:lnTo>
                <a:lnTo>
                  <a:pt x="5577242" y="8776608"/>
                </a:lnTo>
                <a:lnTo>
                  <a:pt x="5541692" y="8752652"/>
                </a:lnTo>
                <a:lnTo>
                  <a:pt x="5498167" y="8743869"/>
                </a:lnTo>
                <a:close/>
              </a:path>
              <a:path w="16523335" h="9235440">
                <a:moveTo>
                  <a:pt x="5498167" y="7137541"/>
                </a:moveTo>
                <a:lnTo>
                  <a:pt x="5454608" y="7146329"/>
                </a:lnTo>
                <a:lnTo>
                  <a:pt x="5419031" y="7170295"/>
                </a:lnTo>
                <a:lnTo>
                  <a:pt x="5395041" y="7205847"/>
                </a:lnTo>
                <a:lnTo>
                  <a:pt x="5386244" y="7249391"/>
                </a:lnTo>
                <a:lnTo>
                  <a:pt x="5395041" y="7292955"/>
                </a:lnTo>
                <a:lnTo>
                  <a:pt x="5419031" y="7328531"/>
                </a:lnTo>
                <a:lnTo>
                  <a:pt x="5454608" y="7352518"/>
                </a:lnTo>
                <a:lnTo>
                  <a:pt x="5498167" y="7361314"/>
                </a:lnTo>
                <a:lnTo>
                  <a:pt x="5541692" y="7352518"/>
                </a:lnTo>
                <a:lnTo>
                  <a:pt x="5577242" y="7328531"/>
                </a:lnTo>
                <a:lnTo>
                  <a:pt x="5601215" y="7292955"/>
                </a:lnTo>
                <a:lnTo>
                  <a:pt x="5610007" y="7249391"/>
                </a:lnTo>
                <a:lnTo>
                  <a:pt x="5601215" y="7205847"/>
                </a:lnTo>
                <a:lnTo>
                  <a:pt x="5577242" y="7170295"/>
                </a:lnTo>
                <a:lnTo>
                  <a:pt x="5541692" y="7146329"/>
                </a:lnTo>
                <a:lnTo>
                  <a:pt x="5498167" y="7137541"/>
                </a:lnTo>
                <a:close/>
              </a:path>
              <a:path w="16523335" h="9235440">
                <a:moveTo>
                  <a:pt x="5498167" y="6869780"/>
                </a:moveTo>
                <a:lnTo>
                  <a:pt x="5454608" y="6878579"/>
                </a:lnTo>
                <a:lnTo>
                  <a:pt x="5419031" y="6902573"/>
                </a:lnTo>
                <a:lnTo>
                  <a:pt x="5395041" y="6938157"/>
                </a:lnTo>
                <a:lnTo>
                  <a:pt x="5386244" y="6981724"/>
                </a:lnTo>
                <a:lnTo>
                  <a:pt x="5395041" y="7025264"/>
                </a:lnTo>
                <a:lnTo>
                  <a:pt x="5419031" y="7060809"/>
                </a:lnTo>
                <a:lnTo>
                  <a:pt x="5454608" y="7084769"/>
                </a:lnTo>
                <a:lnTo>
                  <a:pt x="5498167" y="7093553"/>
                </a:lnTo>
                <a:lnTo>
                  <a:pt x="5541692" y="7084769"/>
                </a:lnTo>
                <a:lnTo>
                  <a:pt x="5577242" y="7060809"/>
                </a:lnTo>
                <a:lnTo>
                  <a:pt x="5601215" y="7025264"/>
                </a:lnTo>
                <a:lnTo>
                  <a:pt x="5610007" y="6981724"/>
                </a:lnTo>
                <a:lnTo>
                  <a:pt x="5601215" y="6938157"/>
                </a:lnTo>
                <a:lnTo>
                  <a:pt x="5577242" y="6902573"/>
                </a:lnTo>
                <a:lnTo>
                  <a:pt x="5541692" y="6878579"/>
                </a:lnTo>
                <a:lnTo>
                  <a:pt x="5498167" y="6869780"/>
                </a:lnTo>
                <a:close/>
              </a:path>
              <a:path w="16523335" h="9235440">
                <a:moveTo>
                  <a:pt x="5767478" y="176790"/>
                </a:moveTo>
                <a:lnTo>
                  <a:pt x="5723919" y="185586"/>
                </a:lnTo>
                <a:lnTo>
                  <a:pt x="5688342" y="209571"/>
                </a:lnTo>
                <a:lnTo>
                  <a:pt x="5664353" y="245145"/>
                </a:lnTo>
                <a:lnTo>
                  <a:pt x="5655555" y="288702"/>
                </a:lnTo>
                <a:lnTo>
                  <a:pt x="5664353" y="332221"/>
                </a:lnTo>
                <a:lnTo>
                  <a:pt x="5688342" y="367780"/>
                </a:lnTo>
                <a:lnTo>
                  <a:pt x="5723919" y="391765"/>
                </a:lnTo>
                <a:lnTo>
                  <a:pt x="5767478" y="400563"/>
                </a:lnTo>
                <a:lnTo>
                  <a:pt x="5811007" y="391765"/>
                </a:lnTo>
                <a:lnTo>
                  <a:pt x="5846557" y="367780"/>
                </a:lnTo>
                <a:lnTo>
                  <a:pt x="5870528" y="332221"/>
                </a:lnTo>
                <a:lnTo>
                  <a:pt x="5879318" y="288702"/>
                </a:lnTo>
                <a:lnTo>
                  <a:pt x="5870528" y="245145"/>
                </a:lnTo>
                <a:lnTo>
                  <a:pt x="5846557" y="209571"/>
                </a:lnTo>
                <a:lnTo>
                  <a:pt x="5811007" y="185586"/>
                </a:lnTo>
                <a:lnTo>
                  <a:pt x="5767478" y="176790"/>
                </a:lnTo>
                <a:close/>
              </a:path>
              <a:path w="16523335" h="9235440">
                <a:moveTo>
                  <a:pt x="5767478" y="444551"/>
                </a:moveTo>
                <a:lnTo>
                  <a:pt x="5723919" y="453336"/>
                </a:lnTo>
                <a:lnTo>
                  <a:pt x="5688342" y="477296"/>
                </a:lnTo>
                <a:lnTo>
                  <a:pt x="5664353" y="512844"/>
                </a:lnTo>
                <a:lnTo>
                  <a:pt x="5655555" y="556391"/>
                </a:lnTo>
                <a:lnTo>
                  <a:pt x="5664353" y="599952"/>
                </a:lnTo>
                <a:lnTo>
                  <a:pt x="5688342" y="635532"/>
                </a:lnTo>
                <a:lnTo>
                  <a:pt x="5723919" y="659525"/>
                </a:lnTo>
                <a:lnTo>
                  <a:pt x="5767478" y="668324"/>
                </a:lnTo>
                <a:lnTo>
                  <a:pt x="5811007" y="659525"/>
                </a:lnTo>
                <a:lnTo>
                  <a:pt x="5846557" y="635532"/>
                </a:lnTo>
                <a:lnTo>
                  <a:pt x="5870528" y="599952"/>
                </a:lnTo>
                <a:lnTo>
                  <a:pt x="5879318" y="556391"/>
                </a:lnTo>
                <a:lnTo>
                  <a:pt x="5870528" y="512844"/>
                </a:lnTo>
                <a:lnTo>
                  <a:pt x="5846557" y="477296"/>
                </a:lnTo>
                <a:lnTo>
                  <a:pt x="5811007" y="453336"/>
                </a:lnTo>
                <a:lnTo>
                  <a:pt x="5767478" y="444551"/>
                </a:lnTo>
                <a:close/>
              </a:path>
              <a:path w="16523335" h="9235440">
                <a:moveTo>
                  <a:pt x="5767478" y="712218"/>
                </a:moveTo>
                <a:lnTo>
                  <a:pt x="5723919" y="721018"/>
                </a:lnTo>
                <a:lnTo>
                  <a:pt x="5688342" y="745011"/>
                </a:lnTo>
                <a:lnTo>
                  <a:pt x="5664353" y="780591"/>
                </a:lnTo>
                <a:lnTo>
                  <a:pt x="5655555" y="824152"/>
                </a:lnTo>
                <a:lnTo>
                  <a:pt x="5664353" y="867681"/>
                </a:lnTo>
                <a:lnTo>
                  <a:pt x="5688342" y="903231"/>
                </a:lnTo>
                <a:lnTo>
                  <a:pt x="5723919" y="927201"/>
                </a:lnTo>
                <a:lnTo>
                  <a:pt x="5767478" y="935992"/>
                </a:lnTo>
                <a:lnTo>
                  <a:pt x="5811007" y="927201"/>
                </a:lnTo>
                <a:lnTo>
                  <a:pt x="5846557" y="903231"/>
                </a:lnTo>
                <a:lnTo>
                  <a:pt x="5870528" y="867681"/>
                </a:lnTo>
                <a:lnTo>
                  <a:pt x="5879318" y="824152"/>
                </a:lnTo>
                <a:lnTo>
                  <a:pt x="5870528" y="780591"/>
                </a:lnTo>
                <a:lnTo>
                  <a:pt x="5846557" y="745011"/>
                </a:lnTo>
                <a:lnTo>
                  <a:pt x="5811007" y="721018"/>
                </a:lnTo>
                <a:lnTo>
                  <a:pt x="5767478" y="712218"/>
                </a:lnTo>
                <a:close/>
              </a:path>
              <a:path w="16523335" h="9235440">
                <a:moveTo>
                  <a:pt x="5875091" y="0"/>
                </a:moveTo>
                <a:lnTo>
                  <a:pt x="5659786" y="0"/>
                </a:lnTo>
                <a:lnTo>
                  <a:pt x="5655555" y="20941"/>
                </a:lnTo>
                <a:lnTo>
                  <a:pt x="5664353" y="64502"/>
                </a:lnTo>
                <a:lnTo>
                  <a:pt x="5688342" y="100083"/>
                </a:lnTo>
                <a:lnTo>
                  <a:pt x="5723919" y="124076"/>
                </a:lnTo>
                <a:lnTo>
                  <a:pt x="5767478" y="132875"/>
                </a:lnTo>
                <a:lnTo>
                  <a:pt x="5811007" y="124076"/>
                </a:lnTo>
                <a:lnTo>
                  <a:pt x="5846557" y="100083"/>
                </a:lnTo>
                <a:lnTo>
                  <a:pt x="5870528" y="64502"/>
                </a:lnTo>
                <a:lnTo>
                  <a:pt x="5879318" y="20941"/>
                </a:lnTo>
                <a:lnTo>
                  <a:pt x="5875091" y="0"/>
                </a:lnTo>
                <a:close/>
              </a:path>
              <a:path w="16523335" h="9235440">
                <a:moveTo>
                  <a:pt x="5767478" y="2586297"/>
                </a:moveTo>
                <a:lnTo>
                  <a:pt x="5723919" y="2595090"/>
                </a:lnTo>
                <a:lnTo>
                  <a:pt x="5688342" y="2619070"/>
                </a:lnTo>
                <a:lnTo>
                  <a:pt x="5664353" y="2654639"/>
                </a:lnTo>
                <a:lnTo>
                  <a:pt x="5655555" y="2698200"/>
                </a:lnTo>
                <a:lnTo>
                  <a:pt x="5664353" y="2741725"/>
                </a:lnTo>
                <a:lnTo>
                  <a:pt x="5688342" y="2777286"/>
                </a:lnTo>
                <a:lnTo>
                  <a:pt x="5723919" y="2801273"/>
                </a:lnTo>
                <a:lnTo>
                  <a:pt x="5767478" y="2810071"/>
                </a:lnTo>
                <a:lnTo>
                  <a:pt x="5811007" y="2801273"/>
                </a:lnTo>
                <a:lnTo>
                  <a:pt x="5846557" y="2777286"/>
                </a:lnTo>
                <a:lnTo>
                  <a:pt x="5870528" y="2741725"/>
                </a:lnTo>
                <a:lnTo>
                  <a:pt x="5879318" y="2698200"/>
                </a:lnTo>
                <a:lnTo>
                  <a:pt x="5870528" y="2654639"/>
                </a:lnTo>
                <a:lnTo>
                  <a:pt x="5846557" y="2619070"/>
                </a:lnTo>
                <a:lnTo>
                  <a:pt x="5811007" y="2595090"/>
                </a:lnTo>
                <a:lnTo>
                  <a:pt x="5767478" y="2586297"/>
                </a:lnTo>
                <a:close/>
              </a:path>
              <a:path w="16523335" h="9235440">
                <a:moveTo>
                  <a:pt x="5767478" y="2318578"/>
                </a:moveTo>
                <a:lnTo>
                  <a:pt x="5723919" y="2327370"/>
                </a:lnTo>
                <a:lnTo>
                  <a:pt x="5688342" y="2351349"/>
                </a:lnTo>
                <a:lnTo>
                  <a:pt x="5664353" y="2386915"/>
                </a:lnTo>
                <a:lnTo>
                  <a:pt x="5655555" y="2430470"/>
                </a:lnTo>
                <a:lnTo>
                  <a:pt x="5664353" y="2474021"/>
                </a:lnTo>
                <a:lnTo>
                  <a:pt x="5688342" y="2509580"/>
                </a:lnTo>
                <a:lnTo>
                  <a:pt x="5723919" y="2533551"/>
                </a:lnTo>
                <a:lnTo>
                  <a:pt x="5767478" y="2542341"/>
                </a:lnTo>
                <a:lnTo>
                  <a:pt x="5811007" y="2533551"/>
                </a:lnTo>
                <a:lnTo>
                  <a:pt x="5846557" y="2509580"/>
                </a:lnTo>
                <a:lnTo>
                  <a:pt x="5870528" y="2474021"/>
                </a:lnTo>
                <a:lnTo>
                  <a:pt x="5879318" y="2430470"/>
                </a:lnTo>
                <a:lnTo>
                  <a:pt x="5870528" y="2386915"/>
                </a:lnTo>
                <a:lnTo>
                  <a:pt x="5846557" y="2351349"/>
                </a:lnTo>
                <a:lnTo>
                  <a:pt x="5811007" y="2327370"/>
                </a:lnTo>
                <a:lnTo>
                  <a:pt x="5767478" y="2318578"/>
                </a:lnTo>
                <a:close/>
              </a:path>
              <a:path w="16523335" h="9235440">
                <a:moveTo>
                  <a:pt x="5767478" y="4995774"/>
                </a:moveTo>
                <a:lnTo>
                  <a:pt x="5723919" y="5004565"/>
                </a:lnTo>
                <a:lnTo>
                  <a:pt x="5688342" y="5028541"/>
                </a:lnTo>
                <a:lnTo>
                  <a:pt x="5664353" y="5064107"/>
                </a:lnTo>
                <a:lnTo>
                  <a:pt x="5655555" y="5107666"/>
                </a:lnTo>
                <a:lnTo>
                  <a:pt x="5664353" y="5151204"/>
                </a:lnTo>
                <a:lnTo>
                  <a:pt x="5688342" y="5186764"/>
                </a:lnTo>
                <a:lnTo>
                  <a:pt x="5723919" y="5210743"/>
                </a:lnTo>
                <a:lnTo>
                  <a:pt x="5767478" y="5219537"/>
                </a:lnTo>
                <a:lnTo>
                  <a:pt x="5811007" y="5210743"/>
                </a:lnTo>
                <a:lnTo>
                  <a:pt x="5846557" y="5186764"/>
                </a:lnTo>
                <a:lnTo>
                  <a:pt x="5870528" y="5151204"/>
                </a:lnTo>
                <a:lnTo>
                  <a:pt x="5879318" y="5107666"/>
                </a:lnTo>
                <a:lnTo>
                  <a:pt x="5870528" y="5064107"/>
                </a:lnTo>
                <a:lnTo>
                  <a:pt x="5846557" y="5028541"/>
                </a:lnTo>
                <a:lnTo>
                  <a:pt x="5811007" y="5004565"/>
                </a:lnTo>
                <a:lnTo>
                  <a:pt x="5767478" y="4995774"/>
                </a:lnTo>
                <a:close/>
              </a:path>
              <a:path w="16523335" h="9235440">
                <a:moveTo>
                  <a:pt x="5767478" y="5263483"/>
                </a:moveTo>
                <a:lnTo>
                  <a:pt x="5723919" y="5272274"/>
                </a:lnTo>
                <a:lnTo>
                  <a:pt x="5688342" y="5296250"/>
                </a:lnTo>
                <a:lnTo>
                  <a:pt x="5664353" y="5331816"/>
                </a:lnTo>
                <a:lnTo>
                  <a:pt x="5655555" y="5375375"/>
                </a:lnTo>
                <a:lnTo>
                  <a:pt x="5664353" y="5418906"/>
                </a:lnTo>
                <a:lnTo>
                  <a:pt x="5688342" y="5454471"/>
                </a:lnTo>
                <a:lnTo>
                  <a:pt x="5723919" y="5478458"/>
                </a:lnTo>
                <a:lnTo>
                  <a:pt x="5767478" y="5487256"/>
                </a:lnTo>
                <a:lnTo>
                  <a:pt x="5811007" y="5478458"/>
                </a:lnTo>
                <a:lnTo>
                  <a:pt x="5846557" y="5454471"/>
                </a:lnTo>
                <a:lnTo>
                  <a:pt x="5870528" y="5418906"/>
                </a:lnTo>
                <a:lnTo>
                  <a:pt x="5879318" y="5375375"/>
                </a:lnTo>
                <a:lnTo>
                  <a:pt x="5870528" y="5331816"/>
                </a:lnTo>
                <a:lnTo>
                  <a:pt x="5846557" y="5296250"/>
                </a:lnTo>
                <a:lnTo>
                  <a:pt x="5811007" y="5272274"/>
                </a:lnTo>
                <a:lnTo>
                  <a:pt x="5767478" y="5263483"/>
                </a:lnTo>
                <a:close/>
              </a:path>
              <a:path w="16523335" h="9235440">
                <a:moveTo>
                  <a:pt x="5767478" y="5531192"/>
                </a:moveTo>
                <a:lnTo>
                  <a:pt x="5723919" y="5539988"/>
                </a:lnTo>
                <a:lnTo>
                  <a:pt x="5688342" y="5563975"/>
                </a:lnTo>
                <a:lnTo>
                  <a:pt x="5664353" y="5599551"/>
                </a:lnTo>
                <a:lnTo>
                  <a:pt x="5655555" y="5643115"/>
                </a:lnTo>
                <a:lnTo>
                  <a:pt x="5664353" y="5686662"/>
                </a:lnTo>
                <a:lnTo>
                  <a:pt x="5688342" y="5722222"/>
                </a:lnTo>
                <a:lnTo>
                  <a:pt x="5723919" y="5746196"/>
                </a:lnTo>
                <a:lnTo>
                  <a:pt x="5767478" y="5754986"/>
                </a:lnTo>
                <a:lnTo>
                  <a:pt x="5811007" y="5746196"/>
                </a:lnTo>
                <a:lnTo>
                  <a:pt x="5846557" y="5722222"/>
                </a:lnTo>
                <a:lnTo>
                  <a:pt x="5870528" y="5686662"/>
                </a:lnTo>
                <a:lnTo>
                  <a:pt x="5879318" y="5643115"/>
                </a:lnTo>
                <a:lnTo>
                  <a:pt x="5870528" y="5599551"/>
                </a:lnTo>
                <a:lnTo>
                  <a:pt x="5846557" y="5563975"/>
                </a:lnTo>
                <a:lnTo>
                  <a:pt x="5811007" y="5539988"/>
                </a:lnTo>
                <a:lnTo>
                  <a:pt x="5767478" y="5531192"/>
                </a:lnTo>
                <a:close/>
              </a:path>
              <a:path w="16523335" h="9235440">
                <a:moveTo>
                  <a:pt x="5767478" y="5798933"/>
                </a:moveTo>
                <a:lnTo>
                  <a:pt x="5723919" y="5807723"/>
                </a:lnTo>
                <a:lnTo>
                  <a:pt x="5688342" y="5831697"/>
                </a:lnTo>
                <a:lnTo>
                  <a:pt x="5664353" y="5867257"/>
                </a:lnTo>
                <a:lnTo>
                  <a:pt x="5655555" y="5910804"/>
                </a:lnTo>
                <a:lnTo>
                  <a:pt x="5664353" y="5954345"/>
                </a:lnTo>
                <a:lnTo>
                  <a:pt x="5688342" y="5989912"/>
                </a:lnTo>
                <a:lnTo>
                  <a:pt x="5723919" y="6013898"/>
                </a:lnTo>
                <a:lnTo>
                  <a:pt x="5767478" y="6022695"/>
                </a:lnTo>
                <a:lnTo>
                  <a:pt x="5811007" y="6013898"/>
                </a:lnTo>
                <a:lnTo>
                  <a:pt x="5846557" y="5989912"/>
                </a:lnTo>
                <a:lnTo>
                  <a:pt x="5870528" y="5954345"/>
                </a:lnTo>
                <a:lnTo>
                  <a:pt x="5879318" y="5910804"/>
                </a:lnTo>
                <a:lnTo>
                  <a:pt x="5870528" y="5867257"/>
                </a:lnTo>
                <a:lnTo>
                  <a:pt x="5846557" y="5831697"/>
                </a:lnTo>
                <a:lnTo>
                  <a:pt x="5811007" y="5807723"/>
                </a:lnTo>
                <a:lnTo>
                  <a:pt x="5767478" y="5798933"/>
                </a:lnTo>
                <a:close/>
              </a:path>
              <a:path w="16523335" h="9235440">
                <a:moveTo>
                  <a:pt x="5767478" y="6066642"/>
                </a:moveTo>
                <a:lnTo>
                  <a:pt x="5723919" y="6075433"/>
                </a:lnTo>
                <a:lnTo>
                  <a:pt x="5688342" y="6099406"/>
                </a:lnTo>
                <a:lnTo>
                  <a:pt x="5664353" y="6134966"/>
                </a:lnTo>
                <a:lnTo>
                  <a:pt x="5655555" y="6178513"/>
                </a:lnTo>
                <a:lnTo>
                  <a:pt x="5664353" y="6222077"/>
                </a:lnTo>
                <a:lnTo>
                  <a:pt x="5688342" y="6257653"/>
                </a:lnTo>
                <a:lnTo>
                  <a:pt x="5723919" y="6281640"/>
                </a:lnTo>
                <a:lnTo>
                  <a:pt x="5767478" y="6290436"/>
                </a:lnTo>
                <a:lnTo>
                  <a:pt x="5811007" y="6281640"/>
                </a:lnTo>
                <a:lnTo>
                  <a:pt x="5846557" y="6257653"/>
                </a:lnTo>
                <a:lnTo>
                  <a:pt x="5870528" y="6222077"/>
                </a:lnTo>
                <a:lnTo>
                  <a:pt x="5879318" y="6178513"/>
                </a:lnTo>
                <a:lnTo>
                  <a:pt x="5870528" y="6134966"/>
                </a:lnTo>
                <a:lnTo>
                  <a:pt x="5846557" y="6099406"/>
                </a:lnTo>
                <a:lnTo>
                  <a:pt x="5811007" y="6075433"/>
                </a:lnTo>
                <a:lnTo>
                  <a:pt x="5767478" y="6066642"/>
                </a:lnTo>
                <a:close/>
              </a:path>
              <a:path w="16523335" h="9235440">
                <a:moveTo>
                  <a:pt x="5767478" y="6334382"/>
                </a:moveTo>
                <a:lnTo>
                  <a:pt x="5723919" y="6343178"/>
                </a:lnTo>
                <a:lnTo>
                  <a:pt x="5688342" y="6367165"/>
                </a:lnTo>
                <a:lnTo>
                  <a:pt x="5664353" y="6402742"/>
                </a:lnTo>
                <a:lnTo>
                  <a:pt x="5655555" y="6446306"/>
                </a:lnTo>
                <a:lnTo>
                  <a:pt x="5664353" y="6489813"/>
                </a:lnTo>
                <a:lnTo>
                  <a:pt x="5688342" y="6525358"/>
                </a:lnTo>
                <a:lnTo>
                  <a:pt x="5723919" y="6549331"/>
                </a:lnTo>
                <a:lnTo>
                  <a:pt x="5767478" y="6558124"/>
                </a:lnTo>
                <a:lnTo>
                  <a:pt x="5811007" y="6549331"/>
                </a:lnTo>
                <a:lnTo>
                  <a:pt x="5846557" y="6525358"/>
                </a:lnTo>
                <a:lnTo>
                  <a:pt x="5870528" y="6489813"/>
                </a:lnTo>
                <a:lnTo>
                  <a:pt x="5879318" y="6446306"/>
                </a:lnTo>
                <a:lnTo>
                  <a:pt x="5870528" y="6402742"/>
                </a:lnTo>
                <a:lnTo>
                  <a:pt x="5846557" y="6367165"/>
                </a:lnTo>
                <a:lnTo>
                  <a:pt x="5811007" y="6343178"/>
                </a:lnTo>
                <a:lnTo>
                  <a:pt x="5767478" y="6334382"/>
                </a:lnTo>
                <a:close/>
              </a:path>
              <a:path w="16523335" h="9235440">
                <a:moveTo>
                  <a:pt x="5767478" y="6602112"/>
                </a:moveTo>
                <a:lnTo>
                  <a:pt x="5723919" y="6610897"/>
                </a:lnTo>
                <a:lnTo>
                  <a:pt x="5688342" y="6634856"/>
                </a:lnTo>
                <a:lnTo>
                  <a:pt x="5664353" y="6670401"/>
                </a:lnTo>
                <a:lnTo>
                  <a:pt x="5655555" y="6713941"/>
                </a:lnTo>
                <a:lnTo>
                  <a:pt x="5664353" y="6757505"/>
                </a:lnTo>
                <a:lnTo>
                  <a:pt x="5688342" y="6793082"/>
                </a:lnTo>
                <a:lnTo>
                  <a:pt x="5723919" y="6817069"/>
                </a:lnTo>
                <a:lnTo>
                  <a:pt x="5767478" y="6825865"/>
                </a:lnTo>
                <a:lnTo>
                  <a:pt x="5811007" y="6817069"/>
                </a:lnTo>
                <a:lnTo>
                  <a:pt x="5846557" y="6793082"/>
                </a:lnTo>
                <a:lnTo>
                  <a:pt x="5870528" y="6757505"/>
                </a:lnTo>
                <a:lnTo>
                  <a:pt x="5879318" y="6713941"/>
                </a:lnTo>
                <a:lnTo>
                  <a:pt x="5870528" y="6670401"/>
                </a:lnTo>
                <a:lnTo>
                  <a:pt x="5846557" y="6634856"/>
                </a:lnTo>
                <a:lnTo>
                  <a:pt x="5811007" y="6610897"/>
                </a:lnTo>
                <a:lnTo>
                  <a:pt x="5767478" y="6602112"/>
                </a:lnTo>
                <a:close/>
              </a:path>
              <a:path w="16523335" h="9235440">
                <a:moveTo>
                  <a:pt x="5767478" y="7405229"/>
                </a:moveTo>
                <a:lnTo>
                  <a:pt x="5723919" y="7414026"/>
                </a:lnTo>
                <a:lnTo>
                  <a:pt x="5688342" y="7438015"/>
                </a:lnTo>
                <a:lnTo>
                  <a:pt x="5664353" y="7473597"/>
                </a:lnTo>
                <a:lnTo>
                  <a:pt x="5655555" y="7517173"/>
                </a:lnTo>
                <a:lnTo>
                  <a:pt x="5664353" y="7560674"/>
                </a:lnTo>
                <a:lnTo>
                  <a:pt x="5688342" y="7596223"/>
                </a:lnTo>
                <a:lnTo>
                  <a:pt x="5723919" y="7620205"/>
                </a:lnTo>
                <a:lnTo>
                  <a:pt x="5767478" y="7629003"/>
                </a:lnTo>
                <a:lnTo>
                  <a:pt x="5811007" y="7620205"/>
                </a:lnTo>
                <a:lnTo>
                  <a:pt x="5846557" y="7596223"/>
                </a:lnTo>
                <a:lnTo>
                  <a:pt x="5870528" y="7560674"/>
                </a:lnTo>
                <a:lnTo>
                  <a:pt x="5879318" y="7517173"/>
                </a:lnTo>
                <a:lnTo>
                  <a:pt x="5870528" y="7473597"/>
                </a:lnTo>
                <a:lnTo>
                  <a:pt x="5846557" y="7438015"/>
                </a:lnTo>
                <a:lnTo>
                  <a:pt x="5811007" y="7414026"/>
                </a:lnTo>
                <a:lnTo>
                  <a:pt x="5767478" y="7405229"/>
                </a:lnTo>
                <a:close/>
              </a:path>
              <a:path w="16523335" h="9235440">
                <a:moveTo>
                  <a:pt x="5767478" y="7137541"/>
                </a:moveTo>
                <a:lnTo>
                  <a:pt x="5723919" y="7146329"/>
                </a:lnTo>
                <a:lnTo>
                  <a:pt x="5688342" y="7170295"/>
                </a:lnTo>
                <a:lnTo>
                  <a:pt x="5664353" y="7205847"/>
                </a:lnTo>
                <a:lnTo>
                  <a:pt x="5655555" y="7249391"/>
                </a:lnTo>
                <a:lnTo>
                  <a:pt x="5664353" y="7292955"/>
                </a:lnTo>
                <a:lnTo>
                  <a:pt x="5688342" y="7328531"/>
                </a:lnTo>
                <a:lnTo>
                  <a:pt x="5723919" y="7352518"/>
                </a:lnTo>
                <a:lnTo>
                  <a:pt x="5767478" y="7361314"/>
                </a:lnTo>
                <a:lnTo>
                  <a:pt x="5811007" y="7352518"/>
                </a:lnTo>
                <a:lnTo>
                  <a:pt x="5846557" y="7328531"/>
                </a:lnTo>
                <a:lnTo>
                  <a:pt x="5870528" y="7292955"/>
                </a:lnTo>
                <a:lnTo>
                  <a:pt x="5879318" y="7249391"/>
                </a:lnTo>
                <a:lnTo>
                  <a:pt x="5870528" y="7205847"/>
                </a:lnTo>
                <a:lnTo>
                  <a:pt x="5846557" y="7170295"/>
                </a:lnTo>
                <a:lnTo>
                  <a:pt x="5811007" y="7146329"/>
                </a:lnTo>
                <a:lnTo>
                  <a:pt x="5767478" y="7137541"/>
                </a:lnTo>
                <a:close/>
              </a:path>
              <a:path w="16523335" h="9235440">
                <a:moveTo>
                  <a:pt x="5767478" y="6869780"/>
                </a:moveTo>
                <a:lnTo>
                  <a:pt x="5723919" y="6878579"/>
                </a:lnTo>
                <a:lnTo>
                  <a:pt x="5688342" y="6902573"/>
                </a:lnTo>
                <a:lnTo>
                  <a:pt x="5664353" y="6938157"/>
                </a:lnTo>
                <a:lnTo>
                  <a:pt x="5655555" y="6981724"/>
                </a:lnTo>
                <a:lnTo>
                  <a:pt x="5664353" y="7025264"/>
                </a:lnTo>
                <a:lnTo>
                  <a:pt x="5688342" y="7060809"/>
                </a:lnTo>
                <a:lnTo>
                  <a:pt x="5723919" y="7084769"/>
                </a:lnTo>
                <a:lnTo>
                  <a:pt x="5767478" y="7093553"/>
                </a:lnTo>
                <a:lnTo>
                  <a:pt x="5811007" y="7084769"/>
                </a:lnTo>
                <a:lnTo>
                  <a:pt x="5846557" y="7060809"/>
                </a:lnTo>
                <a:lnTo>
                  <a:pt x="5870528" y="7025264"/>
                </a:lnTo>
                <a:lnTo>
                  <a:pt x="5879318" y="6981724"/>
                </a:lnTo>
                <a:lnTo>
                  <a:pt x="5870528" y="6938157"/>
                </a:lnTo>
                <a:lnTo>
                  <a:pt x="5846557" y="6902573"/>
                </a:lnTo>
                <a:lnTo>
                  <a:pt x="5811007" y="6878579"/>
                </a:lnTo>
                <a:lnTo>
                  <a:pt x="5767478" y="6869780"/>
                </a:lnTo>
                <a:close/>
              </a:path>
              <a:path w="16523335" h="9235440">
                <a:moveTo>
                  <a:pt x="6036748" y="176790"/>
                </a:moveTo>
                <a:lnTo>
                  <a:pt x="5993199" y="185586"/>
                </a:lnTo>
                <a:lnTo>
                  <a:pt x="5957636" y="209571"/>
                </a:lnTo>
                <a:lnTo>
                  <a:pt x="5933659" y="245145"/>
                </a:lnTo>
                <a:lnTo>
                  <a:pt x="5924866" y="288702"/>
                </a:lnTo>
                <a:lnTo>
                  <a:pt x="5933659" y="332221"/>
                </a:lnTo>
                <a:lnTo>
                  <a:pt x="5957636" y="367780"/>
                </a:lnTo>
                <a:lnTo>
                  <a:pt x="5993199" y="391765"/>
                </a:lnTo>
                <a:lnTo>
                  <a:pt x="6036748" y="400563"/>
                </a:lnTo>
                <a:lnTo>
                  <a:pt x="6080302" y="391765"/>
                </a:lnTo>
                <a:lnTo>
                  <a:pt x="6115868" y="367780"/>
                </a:lnTo>
                <a:lnTo>
                  <a:pt x="6139847" y="332221"/>
                </a:lnTo>
                <a:lnTo>
                  <a:pt x="6148640" y="288702"/>
                </a:lnTo>
                <a:lnTo>
                  <a:pt x="6139847" y="245145"/>
                </a:lnTo>
                <a:lnTo>
                  <a:pt x="6115868" y="209571"/>
                </a:lnTo>
                <a:lnTo>
                  <a:pt x="6080302" y="185586"/>
                </a:lnTo>
                <a:lnTo>
                  <a:pt x="6036748" y="176790"/>
                </a:lnTo>
                <a:close/>
              </a:path>
              <a:path w="16523335" h="9235440">
                <a:moveTo>
                  <a:pt x="6036748" y="444551"/>
                </a:moveTo>
                <a:lnTo>
                  <a:pt x="5993199" y="453336"/>
                </a:lnTo>
                <a:lnTo>
                  <a:pt x="5957636" y="477296"/>
                </a:lnTo>
                <a:lnTo>
                  <a:pt x="5933659" y="512844"/>
                </a:lnTo>
                <a:lnTo>
                  <a:pt x="5924866" y="556391"/>
                </a:lnTo>
                <a:lnTo>
                  <a:pt x="5933659" y="599952"/>
                </a:lnTo>
                <a:lnTo>
                  <a:pt x="5957636" y="635532"/>
                </a:lnTo>
                <a:lnTo>
                  <a:pt x="5993199" y="659525"/>
                </a:lnTo>
                <a:lnTo>
                  <a:pt x="6036748" y="668324"/>
                </a:lnTo>
                <a:lnTo>
                  <a:pt x="6080302" y="659525"/>
                </a:lnTo>
                <a:lnTo>
                  <a:pt x="6115868" y="635532"/>
                </a:lnTo>
                <a:lnTo>
                  <a:pt x="6139847" y="599952"/>
                </a:lnTo>
                <a:lnTo>
                  <a:pt x="6148640" y="556391"/>
                </a:lnTo>
                <a:lnTo>
                  <a:pt x="6139847" y="512844"/>
                </a:lnTo>
                <a:lnTo>
                  <a:pt x="6115868" y="477296"/>
                </a:lnTo>
                <a:lnTo>
                  <a:pt x="6080302" y="453336"/>
                </a:lnTo>
                <a:lnTo>
                  <a:pt x="6036748" y="444551"/>
                </a:lnTo>
                <a:close/>
              </a:path>
              <a:path w="16523335" h="9235440">
                <a:moveTo>
                  <a:pt x="6036748" y="712218"/>
                </a:moveTo>
                <a:lnTo>
                  <a:pt x="5993199" y="721018"/>
                </a:lnTo>
                <a:lnTo>
                  <a:pt x="5957636" y="745011"/>
                </a:lnTo>
                <a:lnTo>
                  <a:pt x="5933659" y="780591"/>
                </a:lnTo>
                <a:lnTo>
                  <a:pt x="5924866" y="824152"/>
                </a:lnTo>
                <a:lnTo>
                  <a:pt x="5933659" y="867681"/>
                </a:lnTo>
                <a:lnTo>
                  <a:pt x="5957636" y="903231"/>
                </a:lnTo>
                <a:lnTo>
                  <a:pt x="5993199" y="927201"/>
                </a:lnTo>
                <a:lnTo>
                  <a:pt x="6036748" y="935992"/>
                </a:lnTo>
                <a:lnTo>
                  <a:pt x="6080302" y="927201"/>
                </a:lnTo>
                <a:lnTo>
                  <a:pt x="6115868" y="903231"/>
                </a:lnTo>
                <a:lnTo>
                  <a:pt x="6139847" y="867681"/>
                </a:lnTo>
                <a:lnTo>
                  <a:pt x="6148640" y="824152"/>
                </a:lnTo>
                <a:lnTo>
                  <a:pt x="6139847" y="780591"/>
                </a:lnTo>
                <a:lnTo>
                  <a:pt x="6115868" y="745011"/>
                </a:lnTo>
                <a:lnTo>
                  <a:pt x="6080302" y="721018"/>
                </a:lnTo>
                <a:lnTo>
                  <a:pt x="6036748" y="712218"/>
                </a:lnTo>
                <a:close/>
              </a:path>
              <a:path w="16523335" h="9235440">
                <a:moveTo>
                  <a:pt x="6036748" y="979980"/>
                </a:moveTo>
                <a:lnTo>
                  <a:pt x="5993199" y="988766"/>
                </a:lnTo>
                <a:lnTo>
                  <a:pt x="5957636" y="1012731"/>
                </a:lnTo>
                <a:lnTo>
                  <a:pt x="5933659" y="1048286"/>
                </a:lnTo>
                <a:lnTo>
                  <a:pt x="5924866" y="1091840"/>
                </a:lnTo>
                <a:lnTo>
                  <a:pt x="5933659" y="1135394"/>
                </a:lnTo>
                <a:lnTo>
                  <a:pt x="5957636" y="1170968"/>
                </a:lnTo>
                <a:lnTo>
                  <a:pt x="5993199" y="1194956"/>
                </a:lnTo>
                <a:lnTo>
                  <a:pt x="6036748" y="1203753"/>
                </a:lnTo>
                <a:lnTo>
                  <a:pt x="6080302" y="1194956"/>
                </a:lnTo>
                <a:lnTo>
                  <a:pt x="6115868" y="1170968"/>
                </a:lnTo>
                <a:lnTo>
                  <a:pt x="6139847" y="1135394"/>
                </a:lnTo>
                <a:lnTo>
                  <a:pt x="6148640" y="1091840"/>
                </a:lnTo>
                <a:lnTo>
                  <a:pt x="6139847" y="1048286"/>
                </a:lnTo>
                <a:lnTo>
                  <a:pt x="6115868" y="1012731"/>
                </a:lnTo>
                <a:lnTo>
                  <a:pt x="6080302" y="988766"/>
                </a:lnTo>
                <a:lnTo>
                  <a:pt x="6036748" y="979980"/>
                </a:lnTo>
                <a:close/>
              </a:path>
              <a:path w="16523335" h="9235440">
                <a:moveTo>
                  <a:pt x="6036748" y="1247668"/>
                </a:moveTo>
                <a:lnTo>
                  <a:pt x="5993199" y="1256467"/>
                </a:lnTo>
                <a:lnTo>
                  <a:pt x="5957636" y="1280459"/>
                </a:lnTo>
                <a:lnTo>
                  <a:pt x="5933659" y="1316036"/>
                </a:lnTo>
                <a:lnTo>
                  <a:pt x="5924866" y="1359591"/>
                </a:lnTo>
                <a:lnTo>
                  <a:pt x="5933659" y="1403138"/>
                </a:lnTo>
                <a:lnTo>
                  <a:pt x="5957636" y="1438686"/>
                </a:lnTo>
                <a:lnTo>
                  <a:pt x="5993199" y="1462646"/>
                </a:lnTo>
                <a:lnTo>
                  <a:pt x="6036748" y="1471431"/>
                </a:lnTo>
                <a:lnTo>
                  <a:pt x="6080302" y="1462646"/>
                </a:lnTo>
                <a:lnTo>
                  <a:pt x="6115868" y="1438686"/>
                </a:lnTo>
                <a:lnTo>
                  <a:pt x="6139847" y="1403138"/>
                </a:lnTo>
                <a:lnTo>
                  <a:pt x="6148640" y="1359591"/>
                </a:lnTo>
                <a:lnTo>
                  <a:pt x="6139847" y="1316036"/>
                </a:lnTo>
                <a:lnTo>
                  <a:pt x="6115868" y="1280459"/>
                </a:lnTo>
                <a:lnTo>
                  <a:pt x="6080302" y="1256467"/>
                </a:lnTo>
                <a:lnTo>
                  <a:pt x="6036748" y="1247668"/>
                </a:lnTo>
                <a:close/>
              </a:path>
              <a:path w="16523335" h="9235440">
                <a:moveTo>
                  <a:pt x="6036748" y="1515430"/>
                </a:moveTo>
                <a:lnTo>
                  <a:pt x="5993199" y="1524214"/>
                </a:lnTo>
                <a:lnTo>
                  <a:pt x="5957636" y="1548173"/>
                </a:lnTo>
                <a:lnTo>
                  <a:pt x="5933659" y="1583718"/>
                </a:lnTo>
                <a:lnTo>
                  <a:pt x="5924866" y="1627259"/>
                </a:lnTo>
                <a:lnTo>
                  <a:pt x="5933659" y="1670826"/>
                </a:lnTo>
                <a:lnTo>
                  <a:pt x="5957636" y="1706409"/>
                </a:lnTo>
                <a:lnTo>
                  <a:pt x="5993199" y="1730404"/>
                </a:lnTo>
                <a:lnTo>
                  <a:pt x="6036748" y="1739203"/>
                </a:lnTo>
                <a:lnTo>
                  <a:pt x="6080302" y="1730404"/>
                </a:lnTo>
                <a:lnTo>
                  <a:pt x="6115868" y="1706409"/>
                </a:lnTo>
                <a:lnTo>
                  <a:pt x="6139847" y="1670826"/>
                </a:lnTo>
                <a:lnTo>
                  <a:pt x="6148640" y="1627259"/>
                </a:lnTo>
                <a:lnTo>
                  <a:pt x="6139847" y="1583718"/>
                </a:lnTo>
                <a:lnTo>
                  <a:pt x="6115868" y="1548173"/>
                </a:lnTo>
                <a:lnTo>
                  <a:pt x="6080302" y="1524214"/>
                </a:lnTo>
                <a:lnTo>
                  <a:pt x="6036748" y="1515430"/>
                </a:lnTo>
                <a:close/>
              </a:path>
              <a:path w="16523335" h="9235440">
                <a:moveTo>
                  <a:pt x="6144411" y="0"/>
                </a:moveTo>
                <a:lnTo>
                  <a:pt x="5929095" y="0"/>
                </a:lnTo>
                <a:lnTo>
                  <a:pt x="5924866" y="20941"/>
                </a:lnTo>
                <a:lnTo>
                  <a:pt x="5933659" y="64502"/>
                </a:lnTo>
                <a:lnTo>
                  <a:pt x="5957636" y="100083"/>
                </a:lnTo>
                <a:lnTo>
                  <a:pt x="5993199" y="124076"/>
                </a:lnTo>
                <a:lnTo>
                  <a:pt x="6036748" y="132875"/>
                </a:lnTo>
                <a:lnTo>
                  <a:pt x="6080302" y="124076"/>
                </a:lnTo>
                <a:lnTo>
                  <a:pt x="6115868" y="100083"/>
                </a:lnTo>
                <a:lnTo>
                  <a:pt x="6139847" y="64502"/>
                </a:lnTo>
                <a:lnTo>
                  <a:pt x="6148640" y="20941"/>
                </a:lnTo>
                <a:lnTo>
                  <a:pt x="6144411" y="0"/>
                </a:lnTo>
                <a:close/>
              </a:path>
              <a:path w="16523335" h="9235440">
                <a:moveTo>
                  <a:pt x="6036748" y="5263483"/>
                </a:moveTo>
                <a:lnTo>
                  <a:pt x="5993199" y="5272274"/>
                </a:lnTo>
                <a:lnTo>
                  <a:pt x="5957636" y="5296250"/>
                </a:lnTo>
                <a:lnTo>
                  <a:pt x="5933659" y="5331816"/>
                </a:lnTo>
                <a:lnTo>
                  <a:pt x="5924866" y="5375375"/>
                </a:lnTo>
                <a:lnTo>
                  <a:pt x="5933659" y="5418906"/>
                </a:lnTo>
                <a:lnTo>
                  <a:pt x="5957636" y="5454471"/>
                </a:lnTo>
                <a:lnTo>
                  <a:pt x="5993199" y="5478458"/>
                </a:lnTo>
                <a:lnTo>
                  <a:pt x="6036748" y="5487256"/>
                </a:lnTo>
                <a:lnTo>
                  <a:pt x="6080302" y="5478458"/>
                </a:lnTo>
                <a:lnTo>
                  <a:pt x="6115868" y="5454471"/>
                </a:lnTo>
                <a:lnTo>
                  <a:pt x="6139847" y="5418906"/>
                </a:lnTo>
                <a:lnTo>
                  <a:pt x="6148640" y="5375375"/>
                </a:lnTo>
                <a:lnTo>
                  <a:pt x="6139847" y="5331816"/>
                </a:lnTo>
                <a:lnTo>
                  <a:pt x="6115868" y="5296250"/>
                </a:lnTo>
                <a:lnTo>
                  <a:pt x="6080302" y="5272274"/>
                </a:lnTo>
                <a:lnTo>
                  <a:pt x="6036748" y="5263483"/>
                </a:lnTo>
                <a:close/>
              </a:path>
              <a:path w="16523335" h="9235440">
                <a:moveTo>
                  <a:pt x="6036748" y="5531192"/>
                </a:moveTo>
                <a:lnTo>
                  <a:pt x="5993199" y="5539988"/>
                </a:lnTo>
                <a:lnTo>
                  <a:pt x="5957636" y="5563975"/>
                </a:lnTo>
                <a:lnTo>
                  <a:pt x="5933659" y="5599551"/>
                </a:lnTo>
                <a:lnTo>
                  <a:pt x="5924866" y="5643115"/>
                </a:lnTo>
                <a:lnTo>
                  <a:pt x="5933659" y="5686662"/>
                </a:lnTo>
                <a:lnTo>
                  <a:pt x="5957636" y="5722222"/>
                </a:lnTo>
                <a:lnTo>
                  <a:pt x="5993199" y="5746196"/>
                </a:lnTo>
                <a:lnTo>
                  <a:pt x="6036748" y="5754986"/>
                </a:lnTo>
                <a:lnTo>
                  <a:pt x="6080302" y="5746196"/>
                </a:lnTo>
                <a:lnTo>
                  <a:pt x="6115868" y="5722222"/>
                </a:lnTo>
                <a:lnTo>
                  <a:pt x="6139847" y="5686662"/>
                </a:lnTo>
                <a:lnTo>
                  <a:pt x="6148640" y="5643115"/>
                </a:lnTo>
                <a:lnTo>
                  <a:pt x="6139847" y="5599551"/>
                </a:lnTo>
                <a:lnTo>
                  <a:pt x="6115868" y="5563975"/>
                </a:lnTo>
                <a:lnTo>
                  <a:pt x="6080302" y="5539988"/>
                </a:lnTo>
                <a:lnTo>
                  <a:pt x="6036748" y="5531192"/>
                </a:lnTo>
                <a:close/>
              </a:path>
              <a:path w="16523335" h="9235440">
                <a:moveTo>
                  <a:pt x="6036748" y="5798933"/>
                </a:moveTo>
                <a:lnTo>
                  <a:pt x="5993199" y="5807723"/>
                </a:lnTo>
                <a:lnTo>
                  <a:pt x="5957636" y="5831697"/>
                </a:lnTo>
                <a:lnTo>
                  <a:pt x="5933659" y="5867257"/>
                </a:lnTo>
                <a:lnTo>
                  <a:pt x="5924866" y="5910804"/>
                </a:lnTo>
                <a:lnTo>
                  <a:pt x="5933659" y="5954345"/>
                </a:lnTo>
                <a:lnTo>
                  <a:pt x="5957636" y="5989912"/>
                </a:lnTo>
                <a:lnTo>
                  <a:pt x="5993199" y="6013898"/>
                </a:lnTo>
                <a:lnTo>
                  <a:pt x="6036748" y="6022695"/>
                </a:lnTo>
                <a:lnTo>
                  <a:pt x="6080302" y="6013898"/>
                </a:lnTo>
                <a:lnTo>
                  <a:pt x="6115868" y="5989912"/>
                </a:lnTo>
                <a:lnTo>
                  <a:pt x="6139847" y="5954345"/>
                </a:lnTo>
                <a:lnTo>
                  <a:pt x="6148640" y="5910804"/>
                </a:lnTo>
                <a:lnTo>
                  <a:pt x="6139847" y="5867257"/>
                </a:lnTo>
                <a:lnTo>
                  <a:pt x="6115868" y="5831697"/>
                </a:lnTo>
                <a:lnTo>
                  <a:pt x="6080302" y="5807723"/>
                </a:lnTo>
                <a:lnTo>
                  <a:pt x="6036748" y="5798933"/>
                </a:lnTo>
                <a:close/>
              </a:path>
              <a:path w="16523335" h="9235440">
                <a:moveTo>
                  <a:pt x="6036748" y="6066642"/>
                </a:moveTo>
                <a:lnTo>
                  <a:pt x="5993199" y="6075433"/>
                </a:lnTo>
                <a:lnTo>
                  <a:pt x="5957636" y="6099406"/>
                </a:lnTo>
                <a:lnTo>
                  <a:pt x="5933659" y="6134966"/>
                </a:lnTo>
                <a:lnTo>
                  <a:pt x="5924866" y="6178513"/>
                </a:lnTo>
                <a:lnTo>
                  <a:pt x="5933659" y="6222077"/>
                </a:lnTo>
                <a:lnTo>
                  <a:pt x="5957636" y="6257653"/>
                </a:lnTo>
                <a:lnTo>
                  <a:pt x="5993199" y="6281640"/>
                </a:lnTo>
                <a:lnTo>
                  <a:pt x="6036748" y="6290436"/>
                </a:lnTo>
                <a:lnTo>
                  <a:pt x="6080302" y="6281640"/>
                </a:lnTo>
                <a:lnTo>
                  <a:pt x="6115868" y="6257653"/>
                </a:lnTo>
                <a:lnTo>
                  <a:pt x="6139847" y="6222077"/>
                </a:lnTo>
                <a:lnTo>
                  <a:pt x="6148640" y="6178513"/>
                </a:lnTo>
                <a:lnTo>
                  <a:pt x="6139847" y="6134966"/>
                </a:lnTo>
                <a:lnTo>
                  <a:pt x="6115868" y="6099406"/>
                </a:lnTo>
                <a:lnTo>
                  <a:pt x="6080302" y="6075433"/>
                </a:lnTo>
                <a:lnTo>
                  <a:pt x="6036748" y="6066642"/>
                </a:lnTo>
                <a:close/>
              </a:path>
              <a:path w="16523335" h="9235440">
                <a:moveTo>
                  <a:pt x="6036748" y="6334382"/>
                </a:moveTo>
                <a:lnTo>
                  <a:pt x="5993199" y="6343178"/>
                </a:lnTo>
                <a:lnTo>
                  <a:pt x="5957636" y="6367165"/>
                </a:lnTo>
                <a:lnTo>
                  <a:pt x="5933659" y="6402742"/>
                </a:lnTo>
                <a:lnTo>
                  <a:pt x="5924866" y="6446306"/>
                </a:lnTo>
                <a:lnTo>
                  <a:pt x="5933659" y="6489813"/>
                </a:lnTo>
                <a:lnTo>
                  <a:pt x="5957636" y="6525358"/>
                </a:lnTo>
                <a:lnTo>
                  <a:pt x="5993199" y="6549331"/>
                </a:lnTo>
                <a:lnTo>
                  <a:pt x="6036748" y="6558124"/>
                </a:lnTo>
                <a:lnTo>
                  <a:pt x="6080302" y="6549331"/>
                </a:lnTo>
                <a:lnTo>
                  <a:pt x="6115868" y="6525358"/>
                </a:lnTo>
                <a:lnTo>
                  <a:pt x="6139847" y="6489813"/>
                </a:lnTo>
                <a:lnTo>
                  <a:pt x="6148640" y="6446306"/>
                </a:lnTo>
                <a:lnTo>
                  <a:pt x="6139847" y="6402742"/>
                </a:lnTo>
                <a:lnTo>
                  <a:pt x="6115868" y="6367165"/>
                </a:lnTo>
                <a:lnTo>
                  <a:pt x="6080302" y="6343178"/>
                </a:lnTo>
                <a:lnTo>
                  <a:pt x="6036748" y="6334382"/>
                </a:lnTo>
                <a:close/>
              </a:path>
              <a:path w="16523335" h="9235440">
                <a:moveTo>
                  <a:pt x="6036748" y="6602112"/>
                </a:moveTo>
                <a:lnTo>
                  <a:pt x="5993199" y="6610897"/>
                </a:lnTo>
                <a:lnTo>
                  <a:pt x="5957636" y="6634856"/>
                </a:lnTo>
                <a:lnTo>
                  <a:pt x="5933659" y="6670401"/>
                </a:lnTo>
                <a:lnTo>
                  <a:pt x="5924866" y="6713941"/>
                </a:lnTo>
                <a:lnTo>
                  <a:pt x="5933659" y="6757505"/>
                </a:lnTo>
                <a:lnTo>
                  <a:pt x="5957636" y="6793082"/>
                </a:lnTo>
                <a:lnTo>
                  <a:pt x="5993199" y="6817069"/>
                </a:lnTo>
                <a:lnTo>
                  <a:pt x="6036748" y="6825865"/>
                </a:lnTo>
                <a:lnTo>
                  <a:pt x="6080302" y="6817069"/>
                </a:lnTo>
                <a:lnTo>
                  <a:pt x="6115868" y="6793082"/>
                </a:lnTo>
                <a:lnTo>
                  <a:pt x="6139847" y="6757505"/>
                </a:lnTo>
                <a:lnTo>
                  <a:pt x="6148640" y="6713941"/>
                </a:lnTo>
                <a:lnTo>
                  <a:pt x="6139847" y="6670401"/>
                </a:lnTo>
                <a:lnTo>
                  <a:pt x="6115868" y="6634856"/>
                </a:lnTo>
                <a:lnTo>
                  <a:pt x="6080302" y="6610897"/>
                </a:lnTo>
                <a:lnTo>
                  <a:pt x="6036748" y="6602112"/>
                </a:lnTo>
                <a:close/>
              </a:path>
              <a:path w="16523335" h="9235440">
                <a:moveTo>
                  <a:pt x="6036748" y="7137541"/>
                </a:moveTo>
                <a:lnTo>
                  <a:pt x="5993199" y="7146329"/>
                </a:lnTo>
                <a:lnTo>
                  <a:pt x="5957636" y="7170295"/>
                </a:lnTo>
                <a:lnTo>
                  <a:pt x="5933659" y="7205847"/>
                </a:lnTo>
                <a:lnTo>
                  <a:pt x="5924866" y="7249391"/>
                </a:lnTo>
                <a:lnTo>
                  <a:pt x="5933659" y="7292955"/>
                </a:lnTo>
                <a:lnTo>
                  <a:pt x="5957636" y="7328531"/>
                </a:lnTo>
                <a:lnTo>
                  <a:pt x="5993199" y="7352518"/>
                </a:lnTo>
                <a:lnTo>
                  <a:pt x="6036748" y="7361314"/>
                </a:lnTo>
                <a:lnTo>
                  <a:pt x="6080302" y="7352518"/>
                </a:lnTo>
                <a:lnTo>
                  <a:pt x="6115868" y="7328531"/>
                </a:lnTo>
                <a:lnTo>
                  <a:pt x="6139847" y="7292955"/>
                </a:lnTo>
                <a:lnTo>
                  <a:pt x="6148640" y="7249391"/>
                </a:lnTo>
                <a:lnTo>
                  <a:pt x="6139847" y="7205847"/>
                </a:lnTo>
                <a:lnTo>
                  <a:pt x="6115868" y="7170295"/>
                </a:lnTo>
                <a:lnTo>
                  <a:pt x="6080302" y="7146329"/>
                </a:lnTo>
                <a:lnTo>
                  <a:pt x="6036748" y="7137541"/>
                </a:lnTo>
                <a:close/>
              </a:path>
              <a:path w="16523335" h="9235440">
                <a:moveTo>
                  <a:pt x="6036748" y="6869780"/>
                </a:moveTo>
                <a:lnTo>
                  <a:pt x="5993199" y="6878579"/>
                </a:lnTo>
                <a:lnTo>
                  <a:pt x="5957636" y="6902573"/>
                </a:lnTo>
                <a:lnTo>
                  <a:pt x="5933659" y="6938157"/>
                </a:lnTo>
                <a:lnTo>
                  <a:pt x="5924866" y="6981724"/>
                </a:lnTo>
                <a:lnTo>
                  <a:pt x="5933659" y="7025264"/>
                </a:lnTo>
                <a:lnTo>
                  <a:pt x="5957636" y="7060809"/>
                </a:lnTo>
                <a:lnTo>
                  <a:pt x="5993199" y="7084769"/>
                </a:lnTo>
                <a:lnTo>
                  <a:pt x="6036748" y="7093553"/>
                </a:lnTo>
                <a:lnTo>
                  <a:pt x="6080302" y="7084769"/>
                </a:lnTo>
                <a:lnTo>
                  <a:pt x="6115868" y="7060809"/>
                </a:lnTo>
                <a:lnTo>
                  <a:pt x="6139847" y="7025264"/>
                </a:lnTo>
                <a:lnTo>
                  <a:pt x="6148640" y="6981724"/>
                </a:lnTo>
                <a:lnTo>
                  <a:pt x="6139847" y="6938157"/>
                </a:lnTo>
                <a:lnTo>
                  <a:pt x="6115868" y="6902573"/>
                </a:lnTo>
                <a:lnTo>
                  <a:pt x="6080302" y="6878579"/>
                </a:lnTo>
                <a:lnTo>
                  <a:pt x="6036748" y="6869780"/>
                </a:lnTo>
                <a:close/>
              </a:path>
              <a:path w="16523335" h="9235440">
                <a:moveTo>
                  <a:pt x="6306080" y="176790"/>
                </a:moveTo>
                <a:lnTo>
                  <a:pt x="6262523" y="185586"/>
                </a:lnTo>
                <a:lnTo>
                  <a:pt x="6226954" y="209571"/>
                </a:lnTo>
                <a:lnTo>
                  <a:pt x="6202972" y="245145"/>
                </a:lnTo>
                <a:lnTo>
                  <a:pt x="6194177" y="288702"/>
                </a:lnTo>
                <a:lnTo>
                  <a:pt x="6202972" y="332221"/>
                </a:lnTo>
                <a:lnTo>
                  <a:pt x="6226954" y="367780"/>
                </a:lnTo>
                <a:lnTo>
                  <a:pt x="6262523" y="391765"/>
                </a:lnTo>
                <a:lnTo>
                  <a:pt x="6306080" y="400563"/>
                </a:lnTo>
                <a:lnTo>
                  <a:pt x="6349605" y="391765"/>
                </a:lnTo>
                <a:lnTo>
                  <a:pt x="6385166" y="367780"/>
                </a:lnTo>
                <a:lnTo>
                  <a:pt x="6409153" y="332221"/>
                </a:lnTo>
                <a:lnTo>
                  <a:pt x="6417951" y="288702"/>
                </a:lnTo>
                <a:lnTo>
                  <a:pt x="6409153" y="245145"/>
                </a:lnTo>
                <a:lnTo>
                  <a:pt x="6385166" y="209571"/>
                </a:lnTo>
                <a:lnTo>
                  <a:pt x="6349605" y="185586"/>
                </a:lnTo>
                <a:lnTo>
                  <a:pt x="6306080" y="176790"/>
                </a:lnTo>
                <a:close/>
              </a:path>
              <a:path w="16523335" h="9235440">
                <a:moveTo>
                  <a:pt x="6306080" y="444551"/>
                </a:moveTo>
                <a:lnTo>
                  <a:pt x="6262523" y="453336"/>
                </a:lnTo>
                <a:lnTo>
                  <a:pt x="6226954" y="477296"/>
                </a:lnTo>
                <a:lnTo>
                  <a:pt x="6202972" y="512844"/>
                </a:lnTo>
                <a:lnTo>
                  <a:pt x="6194177" y="556391"/>
                </a:lnTo>
                <a:lnTo>
                  <a:pt x="6202972" y="599952"/>
                </a:lnTo>
                <a:lnTo>
                  <a:pt x="6226954" y="635532"/>
                </a:lnTo>
                <a:lnTo>
                  <a:pt x="6262523" y="659525"/>
                </a:lnTo>
                <a:lnTo>
                  <a:pt x="6306080" y="668324"/>
                </a:lnTo>
                <a:lnTo>
                  <a:pt x="6349605" y="659525"/>
                </a:lnTo>
                <a:lnTo>
                  <a:pt x="6385166" y="635532"/>
                </a:lnTo>
                <a:lnTo>
                  <a:pt x="6409153" y="599952"/>
                </a:lnTo>
                <a:lnTo>
                  <a:pt x="6417951" y="556391"/>
                </a:lnTo>
                <a:lnTo>
                  <a:pt x="6409153" y="512844"/>
                </a:lnTo>
                <a:lnTo>
                  <a:pt x="6385166" y="477296"/>
                </a:lnTo>
                <a:lnTo>
                  <a:pt x="6349605" y="453336"/>
                </a:lnTo>
                <a:lnTo>
                  <a:pt x="6306080" y="444551"/>
                </a:lnTo>
                <a:close/>
              </a:path>
              <a:path w="16523335" h="9235440">
                <a:moveTo>
                  <a:pt x="6306080" y="712218"/>
                </a:moveTo>
                <a:lnTo>
                  <a:pt x="6262523" y="721018"/>
                </a:lnTo>
                <a:lnTo>
                  <a:pt x="6226954" y="745011"/>
                </a:lnTo>
                <a:lnTo>
                  <a:pt x="6202972" y="780591"/>
                </a:lnTo>
                <a:lnTo>
                  <a:pt x="6194177" y="824152"/>
                </a:lnTo>
                <a:lnTo>
                  <a:pt x="6202972" y="867681"/>
                </a:lnTo>
                <a:lnTo>
                  <a:pt x="6226954" y="903231"/>
                </a:lnTo>
                <a:lnTo>
                  <a:pt x="6262523" y="927201"/>
                </a:lnTo>
                <a:lnTo>
                  <a:pt x="6306080" y="935992"/>
                </a:lnTo>
                <a:lnTo>
                  <a:pt x="6349605" y="927201"/>
                </a:lnTo>
                <a:lnTo>
                  <a:pt x="6385166" y="903231"/>
                </a:lnTo>
                <a:lnTo>
                  <a:pt x="6409153" y="867681"/>
                </a:lnTo>
                <a:lnTo>
                  <a:pt x="6417951" y="824152"/>
                </a:lnTo>
                <a:lnTo>
                  <a:pt x="6409153" y="780591"/>
                </a:lnTo>
                <a:lnTo>
                  <a:pt x="6385166" y="745011"/>
                </a:lnTo>
                <a:lnTo>
                  <a:pt x="6349605" y="721018"/>
                </a:lnTo>
                <a:lnTo>
                  <a:pt x="6306080" y="712218"/>
                </a:lnTo>
                <a:close/>
              </a:path>
              <a:path w="16523335" h="9235440">
                <a:moveTo>
                  <a:pt x="6306080" y="979980"/>
                </a:moveTo>
                <a:lnTo>
                  <a:pt x="6262523" y="988766"/>
                </a:lnTo>
                <a:lnTo>
                  <a:pt x="6226954" y="1012731"/>
                </a:lnTo>
                <a:lnTo>
                  <a:pt x="6202972" y="1048286"/>
                </a:lnTo>
                <a:lnTo>
                  <a:pt x="6194177" y="1091840"/>
                </a:lnTo>
                <a:lnTo>
                  <a:pt x="6202972" y="1135394"/>
                </a:lnTo>
                <a:lnTo>
                  <a:pt x="6226954" y="1170968"/>
                </a:lnTo>
                <a:lnTo>
                  <a:pt x="6262523" y="1194956"/>
                </a:lnTo>
                <a:lnTo>
                  <a:pt x="6306080" y="1203753"/>
                </a:lnTo>
                <a:lnTo>
                  <a:pt x="6349605" y="1194956"/>
                </a:lnTo>
                <a:lnTo>
                  <a:pt x="6385166" y="1170968"/>
                </a:lnTo>
                <a:lnTo>
                  <a:pt x="6409153" y="1135394"/>
                </a:lnTo>
                <a:lnTo>
                  <a:pt x="6417951" y="1091840"/>
                </a:lnTo>
                <a:lnTo>
                  <a:pt x="6409153" y="1048286"/>
                </a:lnTo>
                <a:lnTo>
                  <a:pt x="6385166" y="1012731"/>
                </a:lnTo>
                <a:lnTo>
                  <a:pt x="6349605" y="988766"/>
                </a:lnTo>
                <a:lnTo>
                  <a:pt x="6306080" y="979980"/>
                </a:lnTo>
                <a:close/>
              </a:path>
              <a:path w="16523335" h="9235440">
                <a:moveTo>
                  <a:pt x="6306080" y="1247668"/>
                </a:moveTo>
                <a:lnTo>
                  <a:pt x="6262523" y="1256467"/>
                </a:lnTo>
                <a:lnTo>
                  <a:pt x="6226954" y="1280459"/>
                </a:lnTo>
                <a:lnTo>
                  <a:pt x="6202972" y="1316036"/>
                </a:lnTo>
                <a:lnTo>
                  <a:pt x="6194177" y="1359591"/>
                </a:lnTo>
                <a:lnTo>
                  <a:pt x="6202972" y="1403138"/>
                </a:lnTo>
                <a:lnTo>
                  <a:pt x="6226954" y="1438686"/>
                </a:lnTo>
                <a:lnTo>
                  <a:pt x="6262523" y="1462646"/>
                </a:lnTo>
                <a:lnTo>
                  <a:pt x="6306080" y="1471431"/>
                </a:lnTo>
                <a:lnTo>
                  <a:pt x="6349605" y="1462646"/>
                </a:lnTo>
                <a:lnTo>
                  <a:pt x="6385166" y="1438686"/>
                </a:lnTo>
                <a:lnTo>
                  <a:pt x="6409153" y="1403138"/>
                </a:lnTo>
                <a:lnTo>
                  <a:pt x="6417951" y="1359591"/>
                </a:lnTo>
                <a:lnTo>
                  <a:pt x="6409153" y="1316036"/>
                </a:lnTo>
                <a:lnTo>
                  <a:pt x="6385166" y="1280459"/>
                </a:lnTo>
                <a:lnTo>
                  <a:pt x="6349605" y="1256467"/>
                </a:lnTo>
                <a:lnTo>
                  <a:pt x="6306080" y="1247668"/>
                </a:lnTo>
                <a:close/>
              </a:path>
              <a:path w="16523335" h="9235440">
                <a:moveTo>
                  <a:pt x="6306080" y="1515430"/>
                </a:moveTo>
                <a:lnTo>
                  <a:pt x="6262523" y="1524214"/>
                </a:lnTo>
                <a:lnTo>
                  <a:pt x="6226954" y="1548173"/>
                </a:lnTo>
                <a:lnTo>
                  <a:pt x="6202972" y="1583718"/>
                </a:lnTo>
                <a:lnTo>
                  <a:pt x="6194177" y="1627259"/>
                </a:lnTo>
                <a:lnTo>
                  <a:pt x="6202972" y="1670826"/>
                </a:lnTo>
                <a:lnTo>
                  <a:pt x="6226954" y="1706409"/>
                </a:lnTo>
                <a:lnTo>
                  <a:pt x="6262523" y="1730404"/>
                </a:lnTo>
                <a:lnTo>
                  <a:pt x="6306080" y="1739203"/>
                </a:lnTo>
                <a:lnTo>
                  <a:pt x="6349605" y="1730404"/>
                </a:lnTo>
                <a:lnTo>
                  <a:pt x="6385166" y="1706409"/>
                </a:lnTo>
                <a:lnTo>
                  <a:pt x="6409153" y="1670826"/>
                </a:lnTo>
                <a:lnTo>
                  <a:pt x="6417951" y="1627259"/>
                </a:lnTo>
                <a:lnTo>
                  <a:pt x="6409153" y="1583718"/>
                </a:lnTo>
                <a:lnTo>
                  <a:pt x="6385166" y="1548173"/>
                </a:lnTo>
                <a:lnTo>
                  <a:pt x="6349605" y="1524214"/>
                </a:lnTo>
                <a:lnTo>
                  <a:pt x="6306080" y="1515430"/>
                </a:lnTo>
                <a:close/>
              </a:path>
              <a:path w="16523335" h="9235440">
                <a:moveTo>
                  <a:pt x="6306080" y="1783149"/>
                </a:moveTo>
                <a:lnTo>
                  <a:pt x="6262523" y="1791938"/>
                </a:lnTo>
                <a:lnTo>
                  <a:pt x="6226954" y="1815910"/>
                </a:lnTo>
                <a:lnTo>
                  <a:pt x="6202972" y="1851469"/>
                </a:lnTo>
                <a:lnTo>
                  <a:pt x="6194177" y="1895020"/>
                </a:lnTo>
                <a:lnTo>
                  <a:pt x="6202972" y="1938576"/>
                </a:lnTo>
                <a:lnTo>
                  <a:pt x="6226954" y="1974146"/>
                </a:lnTo>
                <a:lnTo>
                  <a:pt x="6262523" y="1998128"/>
                </a:lnTo>
                <a:lnTo>
                  <a:pt x="6306080" y="2006922"/>
                </a:lnTo>
                <a:lnTo>
                  <a:pt x="6349605" y="1998128"/>
                </a:lnTo>
                <a:lnTo>
                  <a:pt x="6385166" y="1974146"/>
                </a:lnTo>
                <a:lnTo>
                  <a:pt x="6409153" y="1938576"/>
                </a:lnTo>
                <a:lnTo>
                  <a:pt x="6417951" y="1895020"/>
                </a:lnTo>
                <a:lnTo>
                  <a:pt x="6409153" y="1851469"/>
                </a:lnTo>
                <a:lnTo>
                  <a:pt x="6385166" y="1815910"/>
                </a:lnTo>
                <a:lnTo>
                  <a:pt x="6349605" y="1791938"/>
                </a:lnTo>
                <a:lnTo>
                  <a:pt x="6306080" y="1783149"/>
                </a:lnTo>
                <a:close/>
              </a:path>
              <a:path w="16523335" h="9235440">
                <a:moveTo>
                  <a:pt x="6413720" y="0"/>
                </a:moveTo>
                <a:lnTo>
                  <a:pt x="6198407" y="0"/>
                </a:lnTo>
                <a:lnTo>
                  <a:pt x="6194177" y="20941"/>
                </a:lnTo>
                <a:lnTo>
                  <a:pt x="6202972" y="64502"/>
                </a:lnTo>
                <a:lnTo>
                  <a:pt x="6226954" y="100083"/>
                </a:lnTo>
                <a:lnTo>
                  <a:pt x="6262523" y="124076"/>
                </a:lnTo>
                <a:lnTo>
                  <a:pt x="6306080" y="132875"/>
                </a:lnTo>
                <a:lnTo>
                  <a:pt x="6349605" y="124076"/>
                </a:lnTo>
                <a:lnTo>
                  <a:pt x="6385166" y="100083"/>
                </a:lnTo>
                <a:lnTo>
                  <a:pt x="6409153" y="64502"/>
                </a:lnTo>
                <a:lnTo>
                  <a:pt x="6417951" y="20941"/>
                </a:lnTo>
                <a:lnTo>
                  <a:pt x="6413720" y="0"/>
                </a:lnTo>
                <a:close/>
              </a:path>
              <a:path w="16523335" h="9235440">
                <a:moveTo>
                  <a:pt x="6306080" y="5531192"/>
                </a:moveTo>
                <a:lnTo>
                  <a:pt x="6262523" y="5539988"/>
                </a:lnTo>
                <a:lnTo>
                  <a:pt x="6226954" y="5563975"/>
                </a:lnTo>
                <a:lnTo>
                  <a:pt x="6202972" y="5599551"/>
                </a:lnTo>
                <a:lnTo>
                  <a:pt x="6194177" y="5643115"/>
                </a:lnTo>
                <a:lnTo>
                  <a:pt x="6202972" y="5686662"/>
                </a:lnTo>
                <a:lnTo>
                  <a:pt x="6226954" y="5722222"/>
                </a:lnTo>
                <a:lnTo>
                  <a:pt x="6262523" y="5746196"/>
                </a:lnTo>
                <a:lnTo>
                  <a:pt x="6306080" y="5754986"/>
                </a:lnTo>
                <a:lnTo>
                  <a:pt x="6349605" y="5746196"/>
                </a:lnTo>
                <a:lnTo>
                  <a:pt x="6385166" y="5722222"/>
                </a:lnTo>
                <a:lnTo>
                  <a:pt x="6409153" y="5686662"/>
                </a:lnTo>
                <a:lnTo>
                  <a:pt x="6417951" y="5643115"/>
                </a:lnTo>
                <a:lnTo>
                  <a:pt x="6409153" y="5599551"/>
                </a:lnTo>
                <a:lnTo>
                  <a:pt x="6385166" y="5563975"/>
                </a:lnTo>
                <a:lnTo>
                  <a:pt x="6349605" y="5539988"/>
                </a:lnTo>
                <a:lnTo>
                  <a:pt x="6306080" y="5531192"/>
                </a:lnTo>
                <a:close/>
              </a:path>
              <a:path w="16523335" h="9235440">
                <a:moveTo>
                  <a:pt x="6306080" y="5798933"/>
                </a:moveTo>
                <a:lnTo>
                  <a:pt x="6262523" y="5807723"/>
                </a:lnTo>
                <a:lnTo>
                  <a:pt x="6226954" y="5831697"/>
                </a:lnTo>
                <a:lnTo>
                  <a:pt x="6202972" y="5867257"/>
                </a:lnTo>
                <a:lnTo>
                  <a:pt x="6194177" y="5910804"/>
                </a:lnTo>
                <a:lnTo>
                  <a:pt x="6202972" y="5954345"/>
                </a:lnTo>
                <a:lnTo>
                  <a:pt x="6226954" y="5989912"/>
                </a:lnTo>
                <a:lnTo>
                  <a:pt x="6262523" y="6013898"/>
                </a:lnTo>
                <a:lnTo>
                  <a:pt x="6306080" y="6022695"/>
                </a:lnTo>
                <a:lnTo>
                  <a:pt x="6349605" y="6013898"/>
                </a:lnTo>
                <a:lnTo>
                  <a:pt x="6385166" y="5989912"/>
                </a:lnTo>
                <a:lnTo>
                  <a:pt x="6409153" y="5954345"/>
                </a:lnTo>
                <a:lnTo>
                  <a:pt x="6417951" y="5910804"/>
                </a:lnTo>
                <a:lnTo>
                  <a:pt x="6409153" y="5867257"/>
                </a:lnTo>
                <a:lnTo>
                  <a:pt x="6385166" y="5831697"/>
                </a:lnTo>
                <a:lnTo>
                  <a:pt x="6349605" y="5807723"/>
                </a:lnTo>
                <a:lnTo>
                  <a:pt x="6306080" y="5798933"/>
                </a:lnTo>
                <a:close/>
              </a:path>
              <a:path w="16523335" h="9235440">
                <a:moveTo>
                  <a:pt x="6306080" y="6066642"/>
                </a:moveTo>
                <a:lnTo>
                  <a:pt x="6262523" y="6075433"/>
                </a:lnTo>
                <a:lnTo>
                  <a:pt x="6226954" y="6099406"/>
                </a:lnTo>
                <a:lnTo>
                  <a:pt x="6202972" y="6134966"/>
                </a:lnTo>
                <a:lnTo>
                  <a:pt x="6194177" y="6178513"/>
                </a:lnTo>
                <a:lnTo>
                  <a:pt x="6202972" y="6222077"/>
                </a:lnTo>
                <a:lnTo>
                  <a:pt x="6226954" y="6257653"/>
                </a:lnTo>
                <a:lnTo>
                  <a:pt x="6262523" y="6281640"/>
                </a:lnTo>
                <a:lnTo>
                  <a:pt x="6306080" y="6290436"/>
                </a:lnTo>
                <a:lnTo>
                  <a:pt x="6349605" y="6281640"/>
                </a:lnTo>
                <a:lnTo>
                  <a:pt x="6385166" y="6257653"/>
                </a:lnTo>
                <a:lnTo>
                  <a:pt x="6409153" y="6222077"/>
                </a:lnTo>
                <a:lnTo>
                  <a:pt x="6417951" y="6178513"/>
                </a:lnTo>
                <a:lnTo>
                  <a:pt x="6409153" y="6134966"/>
                </a:lnTo>
                <a:lnTo>
                  <a:pt x="6385166" y="6099406"/>
                </a:lnTo>
                <a:lnTo>
                  <a:pt x="6349605" y="6075433"/>
                </a:lnTo>
                <a:lnTo>
                  <a:pt x="6306080" y="6066642"/>
                </a:lnTo>
                <a:close/>
              </a:path>
              <a:path w="16523335" h="9235440">
                <a:moveTo>
                  <a:pt x="6306080" y="6334382"/>
                </a:moveTo>
                <a:lnTo>
                  <a:pt x="6262523" y="6343178"/>
                </a:lnTo>
                <a:lnTo>
                  <a:pt x="6226954" y="6367165"/>
                </a:lnTo>
                <a:lnTo>
                  <a:pt x="6202972" y="6402742"/>
                </a:lnTo>
                <a:lnTo>
                  <a:pt x="6194177" y="6446306"/>
                </a:lnTo>
                <a:lnTo>
                  <a:pt x="6202972" y="6489813"/>
                </a:lnTo>
                <a:lnTo>
                  <a:pt x="6226954" y="6525358"/>
                </a:lnTo>
                <a:lnTo>
                  <a:pt x="6262523" y="6549331"/>
                </a:lnTo>
                <a:lnTo>
                  <a:pt x="6306080" y="6558124"/>
                </a:lnTo>
                <a:lnTo>
                  <a:pt x="6349605" y="6549331"/>
                </a:lnTo>
                <a:lnTo>
                  <a:pt x="6385166" y="6525358"/>
                </a:lnTo>
                <a:lnTo>
                  <a:pt x="6409153" y="6489813"/>
                </a:lnTo>
                <a:lnTo>
                  <a:pt x="6417951" y="6446306"/>
                </a:lnTo>
                <a:lnTo>
                  <a:pt x="6409153" y="6402742"/>
                </a:lnTo>
                <a:lnTo>
                  <a:pt x="6385166" y="6367165"/>
                </a:lnTo>
                <a:lnTo>
                  <a:pt x="6349605" y="6343178"/>
                </a:lnTo>
                <a:lnTo>
                  <a:pt x="6306080" y="6334382"/>
                </a:lnTo>
                <a:close/>
              </a:path>
              <a:path w="16523335" h="9235440">
                <a:moveTo>
                  <a:pt x="6306080" y="6602112"/>
                </a:moveTo>
                <a:lnTo>
                  <a:pt x="6262523" y="6610897"/>
                </a:lnTo>
                <a:lnTo>
                  <a:pt x="6226954" y="6634856"/>
                </a:lnTo>
                <a:lnTo>
                  <a:pt x="6202972" y="6670401"/>
                </a:lnTo>
                <a:lnTo>
                  <a:pt x="6194177" y="6713941"/>
                </a:lnTo>
                <a:lnTo>
                  <a:pt x="6202972" y="6757505"/>
                </a:lnTo>
                <a:lnTo>
                  <a:pt x="6226954" y="6793082"/>
                </a:lnTo>
                <a:lnTo>
                  <a:pt x="6262523" y="6817069"/>
                </a:lnTo>
                <a:lnTo>
                  <a:pt x="6306080" y="6825865"/>
                </a:lnTo>
                <a:lnTo>
                  <a:pt x="6349605" y="6817069"/>
                </a:lnTo>
                <a:lnTo>
                  <a:pt x="6385166" y="6793082"/>
                </a:lnTo>
                <a:lnTo>
                  <a:pt x="6409153" y="6757505"/>
                </a:lnTo>
                <a:lnTo>
                  <a:pt x="6417951" y="6713941"/>
                </a:lnTo>
                <a:lnTo>
                  <a:pt x="6409153" y="6670401"/>
                </a:lnTo>
                <a:lnTo>
                  <a:pt x="6385166" y="6634856"/>
                </a:lnTo>
                <a:lnTo>
                  <a:pt x="6349605" y="6610897"/>
                </a:lnTo>
                <a:lnTo>
                  <a:pt x="6306080" y="6602112"/>
                </a:lnTo>
                <a:close/>
              </a:path>
              <a:path w="16523335" h="9235440">
                <a:moveTo>
                  <a:pt x="6306080" y="6869780"/>
                </a:moveTo>
                <a:lnTo>
                  <a:pt x="6262523" y="6878579"/>
                </a:lnTo>
                <a:lnTo>
                  <a:pt x="6226954" y="6902573"/>
                </a:lnTo>
                <a:lnTo>
                  <a:pt x="6202972" y="6938157"/>
                </a:lnTo>
                <a:lnTo>
                  <a:pt x="6194177" y="6981724"/>
                </a:lnTo>
                <a:lnTo>
                  <a:pt x="6202972" y="7025264"/>
                </a:lnTo>
                <a:lnTo>
                  <a:pt x="6226954" y="7060809"/>
                </a:lnTo>
                <a:lnTo>
                  <a:pt x="6262523" y="7084769"/>
                </a:lnTo>
                <a:lnTo>
                  <a:pt x="6306080" y="7093553"/>
                </a:lnTo>
                <a:lnTo>
                  <a:pt x="6349605" y="7084769"/>
                </a:lnTo>
                <a:lnTo>
                  <a:pt x="6385166" y="7060809"/>
                </a:lnTo>
                <a:lnTo>
                  <a:pt x="6409153" y="7025264"/>
                </a:lnTo>
                <a:lnTo>
                  <a:pt x="6417951" y="6981724"/>
                </a:lnTo>
                <a:lnTo>
                  <a:pt x="6409153" y="6938157"/>
                </a:lnTo>
                <a:lnTo>
                  <a:pt x="6385166" y="6902573"/>
                </a:lnTo>
                <a:lnTo>
                  <a:pt x="6349605" y="6878579"/>
                </a:lnTo>
                <a:lnTo>
                  <a:pt x="6306080" y="6869780"/>
                </a:lnTo>
                <a:close/>
              </a:path>
              <a:path w="16523335" h="9235440">
                <a:moveTo>
                  <a:pt x="6575391" y="176790"/>
                </a:moveTo>
                <a:lnTo>
                  <a:pt x="6531838" y="185586"/>
                </a:lnTo>
                <a:lnTo>
                  <a:pt x="6496276" y="209571"/>
                </a:lnTo>
                <a:lnTo>
                  <a:pt x="6472300" y="245145"/>
                </a:lnTo>
                <a:lnTo>
                  <a:pt x="6463510" y="288702"/>
                </a:lnTo>
                <a:lnTo>
                  <a:pt x="6472300" y="332221"/>
                </a:lnTo>
                <a:lnTo>
                  <a:pt x="6496276" y="367780"/>
                </a:lnTo>
                <a:lnTo>
                  <a:pt x="6531838" y="391765"/>
                </a:lnTo>
                <a:lnTo>
                  <a:pt x="6575391" y="400563"/>
                </a:lnTo>
                <a:lnTo>
                  <a:pt x="6618928" y="391765"/>
                </a:lnTo>
                <a:lnTo>
                  <a:pt x="6654496" y="367780"/>
                </a:lnTo>
                <a:lnTo>
                  <a:pt x="6678484" y="332221"/>
                </a:lnTo>
                <a:lnTo>
                  <a:pt x="6687283" y="288702"/>
                </a:lnTo>
                <a:lnTo>
                  <a:pt x="6678484" y="245145"/>
                </a:lnTo>
                <a:lnTo>
                  <a:pt x="6654496" y="209571"/>
                </a:lnTo>
                <a:lnTo>
                  <a:pt x="6618928" y="185586"/>
                </a:lnTo>
                <a:lnTo>
                  <a:pt x="6575391" y="176790"/>
                </a:lnTo>
                <a:close/>
              </a:path>
              <a:path w="16523335" h="9235440">
                <a:moveTo>
                  <a:pt x="6575391" y="444551"/>
                </a:moveTo>
                <a:lnTo>
                  <a:pt x="6531838" y="453336"/>
                </a:lnTo>
                <a:lnTo>
                  <a:pt x="6496276" y="477296"/>
                </a:lnTo>
                <a:lnTo>
                  <a:pt x="6472300" y="512844"/>
                </a:lnTo>
                <a:lnTo>
                  <a:pt x="6463510" y="556391"/>
                </a:lnTo>
                <a:lnTo>
                  <a:pt x="6472300" y="599952"/>
                </a:lnTo>
                <a:lnTo>
                  <a:pt x="6496276" y="635532"/>
                </a:lnTo>
                <a:lnTo>
                  <a:pt x="6531838" y="659525"/>
                </a:lnTo>
                <a:lnTo>
                  <a:pt x="6575391" y="668324"/>
                </a:lnTo>
                <a:lnTo>
                  <a:pt x="6618928" y="659525"/>
                </a:lnTo>
                <a:lnTo>
                  <a:pt x="6654496" y="635532"/>
                </a:lnTo>
                <a:lnTo>
                  <a:pt x="6678484" y="599952"/>
                </a:lnTo>
                <a:lnTo>
                  <a:pt x="6687283" y="556391"/>
                </a:lnTo>
                <a:lnTo>
                  <a:pt x="6678484" y="512844"/>
                </a:lnTo>
                <a:lnTo>
                  <a:pt x="6654496" y="477296"/>
                </a:lnTo>
                <a:lnTo>
                  <a:pt x="6618928" y="453336"/>
                </a:lnTo>
                <a:lnTo>
                  <a:pt x="6575391" y="444551"/>
                </a:lnTo>
                <a:close/>
              </a:path>
              <a:path w="16523335" h="9235440">
                <a:moveTo>
                  <a:pt x="6575391" y="712218"/>
                </a:moveTo>
                <a:lnTo>
                  <a:pt x="6531838" y="721018"/>
                </a:lnTo>
                <a:lnTo>
                  <a:pt x="6496276" y="745011"/>
                </a:lnTo>
                <a:lnTo>
                  <a:pt x="6472300" y="780591"/>
                </a:lnTo>
                <a:lnTo>
                  <a:pt x="6463510" y="824152"/>
                </a:lnTo>
                <a:lnTo>
                  <a:pt x="6472300" y="867681"/>
                </a:lnTo>
                <a:lnTo>
                  <a:pt x="6496276" y="903231"/>
                </a:lnTo>
                <a:lnTo>
                  <a:pt x="6531838" y="927201"/>
                </a:lnTo>
                <a:lnTo>
                  <a:pt x="6575391" y="935992"/>
                </a:lnTo>
                <a:lnTo>
                  <a:pt x="6618928" y="927201"/>
                </a:lnTo>
                <a:lnTo>
                  <a:pt x="6654496" y="903231"/>
                </a:lnTo>
                <a:lnTo>
                  <a:pt x="6678484" y="867681"/>
                </a:lnTo>
                <a:lnTo>
                  <a:pt x="6687283" y="824152"/>
                </a:lnTo>
                <a:lnTo>
                  <a:pt x="6678484" y="780591"/>
                </a:lnTo>
                <a:lnTo>
                  <a:pt x="6654496" y="745011"/>
                </a:lnTo>
                <a:lnTo>
                  <a:pt x="6618928" y="721018"/>
                </a:lnTo>
                <a:lnTo>
                  <a:pt x="6575391" y="712218"/>
                </a:lnTo>
                <a:close/>
              </a:path>
              <a:path w="16523335" h="9235440">
                <a:moveTo>
                  <a:pt x="6575391" y="979980"/>
                </a:moveTo>
                <a:lnTo>
                  <a:pt x="6531838" y="988766"/>
                </a:lnTo>
                <a:lnTo>
                  <a:pt x="6496276" y="1012731"/>
                </a:lnTo>
                <a:lnTo>
                  <a:pt x="6472300" y="1048286"/>
                </a:lnTo>
                <a:lnTo>
                  <a:pt x="6463510" y="1091840"/>
                </a:lnTo>
                <a:lnTo>
                  <a:pt x="6472300" y="1135394"/>
                </a:lnTo>
                <a:lnTo>
                  <a:pt x="6496276" y="1170968"/>
                </a:lnTo>
                <a:lnTo>
                  <a:pt x="6531838" y="1194956"/>
                </a:lnTo>
                <a:lnTo>
                  <a:pt x="6575391" y="1203753"/>
                </a:lnTo>
                <a:lnTo>
                  <a:pt x="6618928" y="1194956"/>
                </a:lnTo>
                <a:lnTo>
                  <a:pt x="6654496" y="1170968"/>
                </a:lnTo>
                <a:lnTo>
                  <a:pt x="6678484" y="1135394"/>
                </a:lnTo>
                <a:lnTo>
                  <a:pt x="6687283" y="1091840"/>
                </a:lnTo>
                <a:lnTo>
                  <a:pt x="6678484" y="1048286"/>
                </a:lnTo>
                <a:lnTo>
                  <a:pt x="6654496" y="1012731"/>
                </a:lnTo>
                <a:lnTo>
                  <a:pt x="6618928" y="988766"/>
                </a:lnTo>
                <a:lnTo>
                  <a:pt x="6575391" y="979980"/>
                </a:lnTo>
                <a:close/>
              </a:path>
              <a:path w="16523335" h="9235440">
                <a:moveTo>
                  <a:pt x="6575391" y="1247668"/>
                </a:moveTo>
                <a:lnTo>
                  <a:pt x="6531838" y="1256467"/>
                </a:lnTo>
                <a:lnTo>
                  <a:pt x="6496276" y="1280459"/>
                </a:lnTo>
                <a:lnTo>
                  <a:pt x="6472300" y="1316036"/>
                </a:lnTo>
                <a:lnTo>
                  <a:pt x="6463510" y="1359591"/>
                </a:lnTo>
                <a:lnTo>
                  <a:pt x="6472300" y="1403138"/>
                </a:lnTo>
                <a:lnTo>
                  <a:pt x="6496276" y="1438686"/>
                </a:lnTo>
                <a:lnTo>
                  <a:pt x="6531838" y="1462646"/>
                </a:lnTo>
                <a:lnTo>
                  <a:pt x="6575391" y="1471431"/>
                </a:lnTo>
                <a:lnTo>
                  <a:pt x="6618928" y="1462646"/>
                </a:lnTo>
                <a:lnTo>
                  <a:pt x="6654496" y="1438686"/>
                </a:lnTo>
                <a:lnTo>
                  <a:pt x="6678484" y="1403138"/>
                </a:lnTo>
                <a:lnTo>
                  <a:pt x="6687283" y="1359591"/>
                </a:lnTo>
                <a:lnTo>
                  <a:pt x="6678484" y="1316036"/>
                </a:lnTo>
                <a:lnTo>
                  <a:pt x="6654496" y="1280459"/>
                </a:lnTo>
                <a:lnTo>
                  <a:pt x="6618928" y="1256467"/>
                </a:lnTo>
                <a:lnTo>
                  <a:pt x="6575391" y="1247668"/>
                </a:lnTo>
                <a:close/>
              </a:path>
              <a:path w="16523335" h="9235440">
                <a:moveTo>
                  <a:pt x="6683052" y="0"/>
                </a:moveTo>
                <a:lnTo>
                  <a:pt x="6467737" y="0"/>
                </a:lnTo>
                <a:lnTo>
                  <a:pt x="6463510" y="20941"/>
                </a:lnTo>
                <a:lnTo>
                  <a:pt x="6472300" y="64502"/>
                </a:lnTo>
                <a:lnTo>
                  <a:pt x="6496276" y="100083"/>
                </a:lnTo>
                <a:lnTo>
                  <a:pt x="6531838" y="124076"/>
                </a:lnTo>
                <a:lnTo>
                  <a:pt x="6575391" y="132875"/>
                </a:lnTo>
                <a:lnTo>
                  <a:pt x="6618928" y="124076"/>
                </a:lnTo>
                <a:lnTo>
                  <a:pt x="6654496" y="100083"/>
                </a:lnTo>
                <a:lnTo>
                  <a:pt x="6678484" y="64502"/>
                </a:lnTo>
                <a:lnTo>
                  <a:pt x="6687283" y="20941"/>
                </a:lnTo>
                <a:lnTo>
                  <a:pt x="6683052" y="0"/>
                </a:lnTo>
                <a:close/>
              </a:path>
              <a:path w="16523335" h="9235440">
                <a:moveTo>
                  <a:pt x="6575391" y="5798933"/>
                </a:moveTo>
                <a:lnTo>
                  <a:pt x="6531838" y="5807723"/>
                </a:lnTo>
                <a:lnTo>
                  <a:pt x="6496276" y="5831697"/>
                </a:lnTo>
                <a:lnTo>
                  <a:pt x="6472300" y="5867257"/>
                </a:lnTo>
                <a:lnTo>
                  <a:pt x="6463510" y="5910804"/>
                </a:lnTo>
                <a:lnTo>
                  <a:pt x="6472300" y="5954345"/>
                </a:lnTo>
                <a:lnTo>
                  <a:pt x="6496276" y="5989912"/>
                </a:lnTo>
                <a:lnTo>
                  <a:pt x="6531838" y="6013898"/>
                </a:lnTo>
                <a:lnTo>
                  <a:pt x="6575391" y="6022695"/>
                </a:lnTo>
                <a:lnTo>
                  <a:pt x="6618928" y="6013898"/>
                </a:lnTo>
                <a:lnTo>
                  <a:pt x="6654496" y="5989912"/>
                </a:lnTo>
                <a:lnTo>
                  <a:pt x="6678484" y="5954345"/>
                </a:lnTo>
                <a:lnTo>
                  <a:pt x="6687283" y="5910804"/>
                </a:lnTo>
                <a:lnTo>
                  <a:pt x="6678484" y="5867257"/>
                </a:lnTo>
                <a:lnTo>
                  <a:pt x="6654496" y="5831697"/>
                </a:lnTo>
                <a:lnTo>
                  <a:pt x="6618928" y="5807723"/>
                </a:lnTo>
                <a:lnTo>
                  <a:pt x="6575391" y="5798933"/>
                </a:lnTo>
                <a:close/>
              </a:path>
              <a:path w="16523335" h="9235440">
                <a:moveTo>
                  <a:pt x="6575391" y="6066642"/>
                </a:moveTo>
                <a:lnTo>
                  <a:pt x="6531838" y="6075433"/>
                </a:lnTo>
                <a:lnTo>
                  <a:pt x="6496276" y="6099406"/>
                </a:lnTo>
                <a:lnTo>
                  <a:pt x="6472300" y="6134966"/>
                </a:lnTo>
                <a:lnTo>
                  <a:pt x="6463510" y="6178513"/>
                </a:lnTo>
                <a:lnTo>
                  <a:pt x="6472300" y="6222077"/>
                </a:lnTo>
                <a:lnTo>
                  <a:pt x="6496276" y="6257653"/>
                </a:lnTo>
                <a:lnTo>
                  <a:pt x="6531838" y="6281640"/>
                </a:lnTo>
                <a:lnTo>
                  <a:pt x="6575391" y="6290436"/>
                </a:lnTo>
                <a:lnTo>
                  <a:pt x="6618928" y="6281640"/>
                </a:lnTo>
                <a:lnTo>
                  <a:pt x="6654496" y="6257653"/>
                </a:lnTo>
                <a:lnTo>
                  <a:pt x="6678484" y="6222077"/>
                </a:lnTo>
                <a:lnTo>
                  <a:pt x="6687283" y="6178513"/>
                </a:lnTo>
                <a:lnTo>
                  <a:pt x="6678484" y="6134966"/>
                </a:lnTo>
                <a:lnTo>
                  <a:pt x="6654496" y="6099406"/>
                </a:lnTo>
                <a:lnTo>
                  <a:pt x="6618928" y="6075433"/>
                </a:lnTo>
                <a:lnTo>
                  <a:pt x="6575391" y="6066642"/>
                </a:lnTo>
                <a:close/>
              </a:path>
              <a:path w="16523335" h="9235440">
                <a:moveTo>
                  <a:pt x="6575391" y="6334382"/>
                </a:moveTo>
                <a:lnTo>
                  <a:pt x="6531838" y="6343178"/>
                </a:lnTo>
                <a:lnTo>
                  <a:pt x="6496276" y="6367165"/>
                </a:lnTo>
                <a:lnTo>
                  <a:pt x="6472300" y="6402742"/>
                </a:lnTo>
                <a:lnTo>
                  <a:pt x="6463510" y="6446306"/>
                </a:lnTo>
                <a:lnTo>
                  <a:pt x="6472300" y="6489813"/>
                </a:lnTo>
                <a:lnTo>
                  <a:pt x="6496276" y="6525358"/>
                </a:lnTo>
                <a:lnTo>
                  <a:pt x="6531838" y="6549331"/>
                </a:lnTo>
                <a:lnTo>
                  <a:pt x="6575391" y="6558124"/>
                </a:lnTo>
                <a:lnTo>
                  <a:pt x="6618928" y="6549331"/>
                </a:lnTo>
                <a:lnTo>
                  <a:pt x="6654496" y="6525358"/>
                </a:lnTo>
                <a:lnTo>
                  <a:pt x="6678484" y="6489813"/>
                </a:lnTo>
                <a:lnTo>
                  <a:pt x="6687283" y="6446306"/>
                </a:lnTo>
                <a:lnTo>
                  <a:pt x="6678484" y="6402742"/>
                </a:lnTo>
                <a:lnTo>
                  <a:pt x="6654496" y="6367165"/>
                </a:lnTo>
                <a:lnTo>
                  <a:pt x="6618928" y="6343178"/>
                </a:lnTo>
                <a:lnTo>
                  <a:pt x="6575391" y="6334382"/>
                </a:lnTo>
                <a:close/>
              </a:path>
              <a:path w="16523335" h="9235440">
                <a:moveTo>
                  <a:pt x="6575391" y="6602112"/>
                </a:moveTo>
                <a:lnTo>
                  <a:pt x="6531838" y="6610897"/>
                </a:lnTo>
                <a:lnTo>
                  <a:pt x="6496276" y="6634856"/>
                </a:lnTo>
                <a:lnTo>
                  <a:pt x="6472300" y="6670401"/>
                </a:lnTo>
                <a:lnTo>
                  <a:pt x="6463510" y="6713941"/>
                </a:lnTo>
                <a:lnTo>
                  <a:pt x="6472300" y="6757505"/>
                </a:lnTo>
                <a:lnTo>
                  <a:pt x="6496276" y="6793082"/>
                </a:lnTo>
                <a:lnTo>
                  <a:pt x="6531838" y="6817069"/>
                </a:lnTo>
                <a:lnTo>
                  <a:pt x="6575391" y="6825865"/>
                </a:lnTo>
                <a:lnTo>
                  <a:pt x="6618928" y="6817069"/>
                </a:lnTo>
                <a:lnTo>
                  <a:pt x="6654496" y="6793082"/>
                </a:lnTo>
                <a:lnTo>
                  <a:pt x="6678484" y="6757505"/>
                </a:lnTo>
                <a:lnTo>
                  <a:pt x="6687283" y="6713941"/>
                </a:lnTo>
                <a:lnTo>
                  <a:pt x="6678484" y="6670401"/>
                </a:lnTo>
                <a:lnTo>
                  <a:pt x="6654496" y="6634856"/>
                </a:lnTo>
                <a:lnTo>
                  <a:pt x="6618928" y="6610897"/>
                </a:lnTo>
                <a:lnTo>
                  <a:pt x="6575391" y="6602112"/>
                </a:lnTo>
                <a:close/>
              </a:path>
              <a:path w="16523335" h="9235440">
                <a:moveTo>
                  <a:pt x="6575391" y="6869780"/>
                </a:moveTo>
                <a:lnTo>
                  <a:pt x="6531838" y="6878579"/>
                </a:lnTo>
                <a:lnTo>
                  <a:pt x="6496276" y="6902573"/>
                </a:lnTo>
                <a:lnTo>
                  <a:pt x="6472300" y="6938157"/>
                </a:lnTo>
                <a:lnTo>
                  <a:pt x="6463510" y="6981724"/>
                </a:lnTo>
                <a:lnTo>
                  <a:pt x="6472300" y="7025264"/>
                </a:lnTo>
                <a:lnTo>
                  <a:pt x="6496276" y="7060809"/>
                </a:lnTo>
                <a:lnTo>
                  <a:pt x="6531838" y="7084769"/>
                </a:lnTo>
                <a:lnTo>
                  <a:pt x="6575391" y="7093553"/>
                </a:lnTo>
                <a:lnTo>
                  <a:pt x="6618928" y="7084769"/>
                </a:lnTo>
                <a:lnTo>
                  <a:pt x="6654496" y="7060809"/>
                </a:lnTo>
                <a:lnTo>
                  <a:pt x="6678484" y="7025264"/>
                </a:lnTo>
                <a:lnTo>
                  <a:pt x="6687283" y="6981724"/>
                </a:lnTo>
                <a:lnTo>
                  <a:pt x="6678484" y="6938157"/>
                </a:lnTo>
                <a:lnTo>
                  <a:pt x="6654496" y="6902573"/>
                </a:lnTo>
                <a:lnTo>
                  <a:pt x="6618928" y="6878579"/>
                </a:lnTo>
                <a:lnTo>
                  <a:pt x="6575391" y="6869780"/>
                </a:lnTo>
                <a:close/>
              </a:path>
              <a:path w="16523335" h="9235440">
                <a:moveTo>
                  <a:pt x="6844702" y="176790"/>
                </a:moveTo>
                <a:lnTo>
                  <a:pt x="6801154" y="185586"/>
                </a:lnTo>
                <a:lnTo>
                  <a:pt x="6765591" y="209571"/>
                </a:lnTo>
                <a:lnTo>
                  <a:pt x="6741613" y="245145"/>
                </a:lnTo>
                <a:lnTo>
                  <a:pt x="6732821" y="288702"/>
                </a:lnTo>
                <a:lnTo>
                  <a:pt x="6741613" y="332221"/>
                </a:lnTo>
                <a:lnTo>
                  <a:pt x="6765591" y="367780"/>
                </a:lnTo>
                <a:lnTo>
                  <a:pt x="6801154" y="391765"/>
                </a:lnTo>
                <a:lnTo>
                  <a:pt x="6844702" y="400563"/>
                </a:lnTo>
                <a:lnTo>
                  <a:pt x="6888239" y="391765"/>
                </a:lnTo>
                <a:lnTo>
                  <a:pt x="6923807" y="367780"/>
                </a:lnTo>
                <a:lnTo>
                  <a:pt x="6947795" y="332221"/>
                </a:lnTo>
                <a:lnTo>
                  <a:pt x="6956594" y="288702"/>
                </a:lnTo>
                <a:lnTo>
                  <a:pt x="6947795" y="245145"/>
                </a:lnTo>
                <a:lnTo>
                  <a:pt x="6923807" y="209571"/>
                </a:lnTo>
                <a:lnTo>
                  <a:pt x="6888239" y="185586"/>
                </a:lnTo>
                <a:lnTo>
                  <a:pt x="6844702" y="176790"/>
                </a:lnTo>
                <a:close/>
              </a:path>
              <a:path w="16523335" h="9235440">
                <a:moveTo>
                  <a:pt x="6844702" y="444551"/>
                </a:moveTo>
                <a:lnTo>
                  <a:pt x="6801154" y="453336"/>
                </a:lnTo>
                <a:lnTo>
                  <a:pt x="6765591" y="477296"/>
                </a:lnTo>
                <a:lnTo>
                  <a:pt x="6741613" y="512844"/>
                </a:lnTo>
                <a:lnTo>
                  <a:pt x="6732821" y="556391"/>
                </a:lnTo>
                <a:lnTo>
                  <a:pt x="6741613" y="599952"/>
                </a:lnTo>
                <a:lnTo>
                  <a:pt x="6765591" y="635532"/>
                </a:lnTo>
                <a:lnTo>
                  <a:pt x="6801154" y="659525"/>
                </a:lnTo>
                <a:lnTo>
                  <a:pt x="6844702" y="668324"/>
                </a:lnTo>
                <a:lnTo>
                  <a:pt x="6888239" y="659525"/>
                </a:lnTo>
                <a:lnTo>
                  <a:pt x="6923807" y="635532"/>
                </a:lnTo>
                <a:lnTo>
                  <a:pt x="6947795" y="599952"/>
                </a:lnTo>
                <a:lnTo>
                  <a:pt x="6956594" y="556391"/>
                </a:lnTo>
                <a:lnTo>
                  <a:pt x="6947795" y="512844"/>
                </a:lnTo>
                <a:lnTo>
                  <a:pt x="6923807" y="477296"/>
                </a:lnTo>
                <a:lnTo>
                  <a:pt x="6888239" y="453336"/>
                </a:lnTo>
                <a:lnTo>
                  <a:pt x="6844702" y="444551"/>
                </a:lnTo>
                <a:close/>
              </a:path>
              <a:path w="16523335" h="9235440">
                <a:moveTo>
                  <a:pt x="6844702" y="712218"/>
                </a:moveTo>
                <a:lnTo>
                  <a:pt x="6801154" y="721018"/>
                </a:lnTo>
                <a:lnTo>
                  <a:pt x="6765591" y="745011"/>
                </a:lnTo>
                <a:lnTo>
                  <a:pt x="6741613" y="780591"/>
                </a:lnTo>
                <a:lnTo>
                  <a:pt x="6732821" y="824152"/>
                </a:lnTo>
                <a:lnTo>
                  <a:pt x="6741613" y="867681"/>
                </a:lnTo>
                <a:lnTo>
                  <a:pt x="6765591" y="903231"/>
                </a:lnTo>
                <a:lnTo>
                  <a:pt x="6801154" y="927201"/>
                </a:lnTo>
                <a:lnTo>
                  <a:pt x="6844702" y="935992"/>
                </a:lnTo>
                <a:lnTo>
                  <a:pt x="6888239" y="927201"/>
                </a:lnTo>
                <a:lnTo>
                  <a:pt x="6923807" y="903231"/>
                </a:lnTo>
                <a:lnTo>
                  <a:pt x="6947795" y="867681"/>
                </a:lnTo>
                <a:lnTo>
                  <a:pt x="6956594" y="824152"/>
                </a:lnTo>
                <a:lnTo>
                  <a:pt x="6947795" y="780591"/>
                </a:lnTo>
                <a:lnTo>
                  <a:pt x="6923807" y="745011"/>
                </a:lnTo>
                <a:lnTo>
                  <a:pt x="6888239" y="721018"/>
                </a:lnTo>
                <a:lnTo>
                  <a:pt x="6844702" y="712218"/>
                </a:lnTo>
                <a:close/>
              </a:path>
              <a:path w="16523335" h="9235440">
                <a:moveTo>
                  <a:pt x="6844702" y="979980"/>
                </a:moveTo>
                <a:lnTo>
                  <a:pt x="6801154" y="988766"/>
                </a:lnTo>
                <a:lnTo>
                  <a:pt x="6765591" y="1012731"/>
                </a:lnTo>
                <a:lnTo>
                  <a:pt x="6741613" y="1048286"/>
                </a:lnTo>
                <a:lnTo>
                  <a:pt x="6732821" y="1091840"/>
                </a:lnTo>
                <a:lnTo>
                  <a:pt x="6741613" y="1135394"/>
                </a:lnTo>
                <a:lnTo>
                  <a:pt x="6765591" y="1170968"/>
                </a:lnTo>
                <a:lnTo>
                  <a:pt x="6801154" y="1194956"/>
                </a:lnTo>
                <a:lnTo>
                  <a:pt x="6844702" y="1203753"/>
                </a:lnTo>
                <a:lnTo>
                  <a:pt x="6888239" y="1194956"/>
                </a:lnTo>
                <a:lnTo>
                  <a:pt x="6923807" y="1170968"/>
                </a:lnTo>
                <a:lnTo>
                  <a:pt x="6947795" y="1135394"/>
                </a:lnTo>
                <a:lnTo>
                  <a:pt x="6956594" y="1091840"/>
                </a:lnTo>
                <a:lnTo>
                  <a:pt x="6947795" y="1048286"/>
                </a:lnTo>
                <a:lnTo>
                  <a:pt x="6923807" y="1012731"/>
                </a:lnTo>
                <a:lnTo>
                  <a:pt x="6888239" y="988766"/>
                </a:lnTo>
                <a:lnTo>
                  <a:pt x="6844702" y="979980"/>
                </a:lnTo>
                <a:close/>
              </a:path>
              <a:path w="16523335" h="9235440">
                <a:moveTo>
                  <a:pt x="6952363" y="0"/>
                </a:moveTo>
                <a:lnTo>
                  <a:pt x="6737049" y="0"/>
                </a:lnTo>
                <a:lnTo>
                  <a:pt x="6732821" y="20941"/>
                </a:lnTo>
                <a:lnTo>
                  <a:pt x="6741613" y="64502"/>
                </a:lnTo>
                <a:lnTo>
                  <a:pt x="6765591" y="100083"/>
                </a:lnTo>
                <a:lnTo>
                  <a:pt x="6801154" y="124076"/>
                </a:lnTo>
                <a:lnTo>
                  <a:pt x="6844702" y="132875"/>
                </a:lnTo>
                <a:lnTo>
                  <a:pt x="6888239" y="124076"/>
                </a:lnTo>
                <a:lnTo>
                  <a:pt x="6923807" y="100083"/>
                </a:lnTo>
                <a:lnTo>
                  <a:pt x="6947795" y="64502"/>
                </a:lnTo>
                <a:lnTo>
                  <a:pt x="6956594" y="20941"/>
                </a:lnTo>
                <a:lnTo>
                  <a:pt x="6952363" y="0"/>
                </a:lnTo>
                <a:close/>
              </a:path>
              <a:path w="16523335" h="9235440">
                <a:moveTo>
                  <a:pt x="6844702" y="5798933"/>
                </a:moveTo>
                <a:lnTo>
                  <a:pt x="6801154" y="5807723"/>
                </a:lnTo>
                <a:lnTo>
                  <a:pt x="6765591" y="5831697"/>
                </a:lnTo>
                <a:lnTo>
                  <a:pt x="6741613" y="5867257"/>
                </a:lnTo>
                <a:lnTo>
                  <a:pt x="6732821" y="5910804"/>
                </a:lnTo>
                <a:lnTo>
                  <a:pt x="6741613" y="5954345"/>
                </a:lnTo>
                <a:lnTo>
                  <a:pt x="6765591" y="5989912"/>
                </a:lnTo>
                <a:lnTo>
                  <a:pt x="6801154" y="6013898"/>
                </a:lnTo>
                <a:lnTo>
                  <a:pt x="6844702" y="6022695"/>
                </a:lnTo>
                <a:lnTo>
                  <a:pt x="6888239" y="6013898"/>
                </a:lnTo>
                <a:lnTo>
                  <a:pt x="6923807" y="5989912"/>
                </a:lnTo>
                <a:lnTo>
                  <a:pt x="6947795" y="5954345"/>
                </a:lnTo>
                <a:lnTo>
                  <a:pt x="6956594" y="5910804"/>
                </a:lnTo>
                <a:lnTo>
                  <a:pt x="6947795" y="5867257"/>
                </a:lnTo>
                <a:lnTo>
                  <a:pt x="6923807" y="5831697"/>
                </a:lnTo>
                <a:lnTo>
                  <a:pt x="6888239" y="5807723"/>
                </a:lnTo>
                <a:lnTo>
                  <a:pt x="6844702" y="5798933"/>
                </a:lnTo>
                <a:close/>
              </a:path>
              <a:path w="16523335" h="9235440">
                <a:moveTo>
                  <a:pt x="6844702" y="6066642"/>
                </a:moveTo>
                <a:lnTo>
                  <a:pt x="6801154" y="6075433"/>
                </a:lnTo>
                <a:lnTo>
                  <a:pt x="6765591" y="6099406"/>
                </a:lnTo>
                <a:lnTo>
                  <a:pt x="6741613" y="6134966"/>
                </a:lnTo>
                <a:lnTo>
                  <a:pt x="6732821" y="6178513"/>
                </a:lnTo>
                <a:lnTo>
                  <a:pt x="6741613" y="6222077"/>
                </a:lnTo>
                <a:lnTo>
                  <a:pt x="6765591" y="6257653"/>
                </a:lnTo>
                <a:lnTo>
                  <a:pt x="6801154" y="6281640"/>
                </a:lnTo>
                <a:lnTo>
                  <a:pt x="6844702" y="6290436"/>
                </a:lnTo>
                <a:lnTo>
                  <a:pt x="6888239" y="6281640"/>
                </a:lnTo>
                <a:lnTo>
                  <a:pt x="6923807" y="6257653"/>
                </a:lnTo>
                <a:lnTo>
                  <a:pt x="6947795" y="6222077"/>
                </a:lnTo>
                <a:lnTo>
                  <a:pt x="6956594" y="6178513"/>
                </a:lnTo>
                <a:lnTo>
                  <a:pt x="6947795" y="6134966"/>
                </a:lnTo>
                <a:lnTo>
                  <a:pt x="6923807" y="6099406"/>
                </a:lnTo>
                <a:lnTo>
                  <a:pt x="6888239" y="6075433"/>
                </a:lnTo>
                <a:lnTo>
                  <a:pt x="6844702" y="6066642"/>
                </a:lnTo>
                <a:close/>
              </a:path>
              <a:path w="16523335" h="9235440">
                <a:moveTo>
                  <a:pt x="6844702" y="6334382"/>
                </a:moveTo>
                <a:lnTo>
                  <a:pt x="6801154" y="6343178"/>
                </a:lnTo>
                <a:lnTo>
                  <a:pt x="6765591" y="6367165"/>
                </a:lnTo>
                <a:lnTo>
                  <a:pt x="6741613" y="6402742"/>
                </a:lnTo>
                <a:lnTo>
                  <a:pt x="6732821" y="6446306"/>
                </a:lnTo>
                <a:lnTo>
                  <a:pt x="6741613" y="6489813"/>
                </a:lnTo>
                <a:lnTo>
                  <a:pt x="6765591" y="6525358"/>
                </a:lnTo>
                <a:lnTo>
                  <a:pt x="6801154" y="6549331"/>
                </a:lnTo>
                <a:lnTo>
                  <a:pt x="6844702" y="6558124"/>
                </a:lnTo>
                <a:lnTo>
                  <a:pt x="6888239" y="6549331"/>
                </a:lnTo>
                <a:lnTo>
                  <a:pt x="6923807" y="6525358"/>
                </a:lnTo>
                <a:lnTo>
                  <a:pt x="6947795" y="6489813"/>
                </a:lnTo>
                <a:lnTo>
                  <a:pt x="6956594" y="6446306"/>
                </a:lnTo>
                <a:lnTo>
                  <a:pt x="6947795" y="6402742"/>
                </a:lnTo>
                <a:lnTo>
                  <a:pt x="6923807" y="6367165"/>
                </a:lnTo>
                <a:lnTo>
                  <a:pt x="6888239" y="6343178"/>
                </a:lnTo>
                <a:lnTo>
                  <a:pt x="6844702" y="6334382"/>
                </a:lnTo>
                <a:close/>
              </a:path>
              <a:path w="16523335" h="9235440">
                <a:moveTo>
                  <a:pt x="7113992" y="176790"/>
                </a:moveTo>
                <a:lnTo>
                  <a:pt x="7070441" y="185586"/>
                </a:lnTo>
                <a:lnTo>
                  <a:pt x="7034894" y="209571"/>
                </a:lnTo>
                <a:lnTo>
                  <a:pt x="7010936" y="245145"/>
                </a:lnTo>
                <a:lnTo>
                  <a:pt x="7002153" y="288702"/>
                </a:lnTo>
                <a:lnTo>
                  <a:pt x="7010936" y="332221"/>
                </a:lnTo>
                <a:lnTo>
                  <a:pt x="7034894" y="367780"/>
                </a:lnTo>
                <a:lnTo>
                  <a:pt x="7070441" y="391765"/>
                </a:lnTo>
                <a:lnTo>
                  <a:pt x="7113992" y="400563"/>
                </a:lnTo>
                <a:lnTo>
                  <a:pt x="7157547" y="391765"/>
                </a:lnTo>
                <a:lnTo>
                  <a:pt x="7193125" y="367780"/>
                </a:lnTo>
                <a:lnTo>
                  <a:pt x="7217117" y="332221"/>
                </a:lnTo>
                <a:lnTo>
                  <a:pt x="7225916" y="288702"/>
                </a:lnTo>
                <a:lnTo>
                  <a:pt x="7217117" y="245145"/>
                </a:lnTo>
                <a:lnTo>
                  <a:pt x="7193125" y="209571"/>
                </a:lnTo>
                <a:lnTo>
                  <a:pt x="7157547" y="185586"/>
                </a:lnTo>
                <a:lnTo>
                  <a:pt x="7113992" y="176790"/>
                </a:lnTo>
                <a:close/>
              </a:path>
              <a:path w="16523335" h="9235440">
                <a:moveTo>
                  <a:pt x="7113992" y="444551"/>
                </a:moveTo>
                <a:lnTo>
                  <a:pt x="7070441" y="453336"/>
                </a:lnTo>
                <a:lnTo>
                  <a:pt x="7034894" y="477296"/>
                </a:lnTo>
                <a:lnTo>
                  <a:pt x="7010936" y="512844"/>
                </a:lnTo>
                <a:lnTo>
                  <a:pt x="7002153" y="556391"/>
                </a:lnTo>
                <a:lnTo>
                  <a:pt x="7010936" y="599952"/>
                </a:lnTo>
                <a:lnTo>
                  <a:pt x="7034894" y="635532"/>
                </a:lnTo>
                <a:lnTo>
                  <a:pt x="7070441" y="659525"/>
                </a:lnTo>
                <a:lnTo>
                  <a:pt x="7113992" y="668324"/>
                </a:lnTo>
                <a:lnTo>
                  <a:pt x="7157547" y="659525"/>
                </a:lnTo>
                <a:lnTo>
                  <a:pt x="7193125" y="635532"/>
                </a:lnTo>
                <a:lnTo>
                  <a:pt x="7217117" y="599952"/>
                </a:lnTo>
                <a:lnTo>
                  <a:pt x="7225916" y="556391"/>
                </a:lnTo>
                <a:lnTo>
                  <a:pt x="7217117" y="512844"/>
                </a:lnTo>
                <a:lnTo>
                  <a:pt x="7193125" y="477296"/>
                </a:lnTo>
                <a:lnTo>
                  <a:pt x="7157547" y="453336"/>
                </a:lnTo>
                <a:lnTo>
                  <a:pt x="7113992" y="444551"/>
                </a:lnTo>
                <a:close/>
              </a:path>
              <a:path w="16523335" h="9235440">
                <a:moveTo>
                  <a:pt x="7113992" y="712218"/>
                </a:moveTo>
                <a:lnTo>
                  <a:pt x="7070441" y="721018"/>
                </a:lnTo>
                <a:lnTo>
                  <a:pt x="7034894" y="745011"/>
                </a:lnTo>
                <a:lnTo>
                  <a:pt x="7010936" y="780591"/>
                </a:lnTo>
                <a:lnTo>
                  <a:pt x="7002153" y="824152"/>
                </a:lnTo>
                <a:lnTo>
                  <a:pt x="7010936" y="867681"/>
                </a:lnTo>
                <a:lnTo>
                  <a:pt x="7034894" y="903231"/>
                </a:lnTo>
                <a:lnTo>
                  <a:pt x="7070441" y="927201"/>
                </a:lnTo>
                <a:lnTo>
                  <a:pt x="7113992" y="935992"/>
                </a:lnTo>
                <a:lnTo>
                  <a:pt x="7157547" y="927201"/>
                </a:lnTo>
                <a:lnTo>
                  <a:pt x="7193125" y="903231"/>
                </a:lnTo>
                <a:lnTo>
                  <a:pt x="7217117" y="867681"/>
                </a:lnTo>
                <a:lnTo>
                  <a:pt x="7225916" y="824152"/>
                </a:lnTo>
                <a:lnTo>
                  <a:pt x="7217117" y="780591"/>
                </a:lnTo>
                <a:lnTo>
                  <a:pt x="7193125" y="745011"/>
                </a:lnTo>
                <a:lnTo>
                  <a:pt x="7157547" y="721018"/>
                </a:lnTo>
                <a:lnTo>
                  <a:pt x="7113992" y="712218"/>
                </a:lnTo>
                <a:close/>
              </a:path>
              <a:path w="16523335" h="9235440">
                <a:moveTo>
                  <a:pt x="7113992" y="979980"/>
                </a:moveTo>
                <a:lnTo>
                  <a:pt x="7070441" y="988766"/>
                </a:lnTo>
                <a:lnTo>
                  <a:pt x="7034894" y="1012731"/>
                </a:lnTo>
                <a:lnTo>
                  <a:pt x="7010936" y="1048286"/>
                </a:lnTo>
                <a:lnTo>
                  <a:pt x="7002153" y="1091840"/>
                </a:lnTo>
                <a:lnTo>
                  <a:pt x="7010936" y="1135394"/>
                </a:lnTo>
                <a:lnTo>
                  <a:pt x="7034894" y="1170968"/>
                </a:lnTo>
                <a:lnTo>
                  <a:pt x="7070441" y="1194956"/>
                </a:lnTo>
                <a:lnTo>
                  <a:pt x="7113992" y="1203753"/>
                </a:lnTo>
                <a:lnTo>
                  <a:pt x="7157547" y="1194956"/>
                </a:lnTo>
                <a:lnTo>
                  <a:pt x="7193125" y="1170968"/>
                </a:lnTo>
                <a:lnTo>
                  <a:pt x="7217117" y="1135394"/>
                </a:lnTo>
                <a:lnTo>
                  <a:pt x="7225916" y="1091840"/>
                </a:lnTo>
                <a:lnTo>
                  <a:pt x="7217117" y="1048286"/>
                </a:lnTo>
                <a:lnTo>
                  <a:pt x="7193125" y="1012731"/>
                </a:lnTo>
                <a:lnTo>
                  <a:pt x="7157547" y="988766"/>
                </a:lnTo>
                <a:lnTo>
                  <a:pt x="7113992" y="979980"/>
                </a:lnTo>
                <a:close/>
              </a:path>
              <a:path w="16523335" h="9235440">
                <a:moveTo>
                  <a:pt x="7221684" y="0"/>
                </a:moveTo>
                <a:lnTo>
                  <a:pt x="7006377" y="0"/>
                </a:lnTo>
                <a:lnTo>
                  <a:pt x="7002153" y="20941"/>
                </a:lnTo>
                <a:lnTo>
                  <a:pt x="7010936" y="64502"/>
                </a:lnTo>
                <a:lnTo>
                  <a:pt x="7034894" y="100083"/>
                </a:lnTo>
                <a:lnTo>
                  <a:pt x="7070441" y="124076"/>
                </a:lnTo>
                <a:lnTo>
                  <a:pt x="7113992" y="132875"/>
                </a:lnTo>
                <a:lnTo>
                  <a:pt x="7157547" y="124076"/>
                </a:lnTo>
                <a:lnTo>
                  <a:pt x="7193125" y="100083"/>
                </a:lnTo>
                <a:lnTo>
                  <a:pt x="7217117" y="64502"/>
                </a:lnTo>
                <a:lnTo>
                  <a:pt x="7225916" y="20941"/>
                </a:lnTo>
                <a:lnTo>
                  <a:pt x="7221684" y="0"/>
                </a:lnTo>
                <a:close/>
              </a:path>
              <a:path w="16523335" h="9235440">
                <a:moveTo>
                  <a:pt x="7383345" y="176790"/>
                </a:moveTo>
                <a:lnTo>
                  <a:pt x="7339792" y="185586"/>
                </a:lnTo>
                <a:lnTo>
                  <a:pt x="7304230" y="209571"/>
                </a:lnTo>
                <a:lnTo>
                  <a:pt x="7280255" y="245145"/>
                </a:lnTo>
                <a:lnTo>
                  <a:pt x="7271464" y="288702"/>
                </a:lnTo>
                <a:lnTo>
                  <a:pt x="7280255" y="332221"/>
                </a:lnTo>
                <a:lnTo>
                  <a:pt x="7304230" y="367780"/>
                </a:lnTo>
                <a:lnTo>
                  <a:pt x="7339792" y="391765"/>
                </a:lnTo>
                <a:lnTo>
                  <a:pt x="7383345" y="400563"/>
                </a:lnTo>
                <a:lnTo>
                  <a:pt x="7426874" y="391765"/>
                </a:lnTo>
                <a:lnTo>
                  <a:pt x="7462424" y="367780"/>
                </a:lnTo>
                <a:lnTo>
                  <a:pt x="7486395" y="332221"/>
                </a:lnTo>
                <a:lnTo>
                  <a:pt x="7495185" y="288702"/>
                </a:lnTo>
                <a:lnTo>
                  <a:pt x="7486395" y="245145"/>
                </a:lnTo>
                <a:lnTo>
                  <a:pt x="7462424" y="209571"/>
                </a:lnTo>
                <a:lnTo>
                  <a:pt x="7426874" y="185586"/>
                </a:lnTo>
                <a:lnTo>
                  <a:pt x="7383345" y="176790"/>
                </a:lnTo>
                <a:close/>
              </a:path>
              <a:path w="16523335" h="9235440">
                <a:moveTo>
                  <a:pt x="7383345" y="444551"/>
                </a:moveTo>
                <a:lnTo>
                  <a:pt x="7339792" y="453336"/>
                </a:lnTo>
                <a:lnTo>
                  <a:pt x="7304230" y="477296"/>
                </a:lnTo>
                <a:lnTo>
                  <a:pt x="7280255" y="512844"/>
                </a:lnTo>
                <a:lnTo>
                  <a:pt x="7271464" y="556391"/>
                </a:lnTo>
                <a:lnTo>
                  <a:pt x="7280255" y="599952"/>
                </a:lnTo>
                <a:lnTo>
                  <a:pt x="7304230" y="635532"/>
                </a:lnTo>
                <a:lnTo>
                  <a:pt x="7339792" y="659525"/>
                </a:lnTo>
                <a:lnTo>
                  <a:pt x="7383345" y="668324"/>
                </a:lnTo>
                <a:lnTo>
                  <a:pt x="7426874" y="659525"/>
                </a:lnTo>
                <a:lnTo>
                  <a:pt x="7462424" y="635532"/>
                </a:lnTo>
                <a:lnTo>
                  <a:pt x="7486395" y="599952"/>
                </a:lnTo>
                <a:lnTo>
                  <a:pt x="7495185" y="556391"/>
                </a:lnTo>
                <a:lnTo>
                  <a:pt x="7486395" y="512844"/>
                </a:lnTo>
                <a:lnTo>
                  <a:pt x="7462424" y="477296"/>
                </a:lnTo>
                <a:lnTo>
                  <a:pt x="7426874" y="453336"/>
                </a:lnTo>
                <a:lnTo>
                  <a:pt x="7383345" y="444551"/>
                </a:lnTo>
                <a:close/>
              </a:path>
              <a:path w="16523335" h="9235440">
                <a:moveTo>
                  <a:pt x="7383345" y="712218"/>
                </a:moveTo>
                <a:lnTo>
                  <a:pt x="7339792" y="721018"/>
                </a:lnTo>
                <a:lnTo>
                  <a:pt x="7304230" y="745011"/>
                </a:lnTo>
                <a:lnTo>
                  <a:pt x="7280255" y="780591"/>
                </a:lnTo>
                <a:lnTo>
                  <a:pt x="7271464" y="824152"/>
                </a:lnTo>
                <a:lnTo>
                  <a:pt x="7280255" y="867681"/>
                </a:lnTo>
                <a:lnTo>
                  <a:pt x="7304230" y="903231"/>
                </a:lnTo>
                <a:lnTo>
                  <a:pt x="7339792" y="927201"/>
                </a:lnTo>
                <a:lnTo>
                  <a:pt x="7383345" y="935992"/>
                </a:lnTo>
                <a:lnTo>
                  <a:pt x="7426874" y="927201"/>
                </a:lnTo>
                <a:lnTo>
                  <a:pt x="7462424" y="903231"/>
                </a:lnTo>
                <a:lnTo>
                  <a:pt x="7486395" y="867681"/>
                </a:lnTo>
                <a:lnTo>
                  <a:pt x="7495185" y="824152"/>
                </a:lnTo>
                <a:lnTo>
                  <a:pt x="7486395" y="780591"/>
                </a:lnTo>
                <a:lnTo>
                  <a:pt x="7462424" y="745011"/>
                </a:lnTo>
                <a:lnTo>
                  <a:pt x="7426874" y="721018"/>
                </a:lnTo>
                <a:lnTo>
                  <a:pt x="7383345" y="712218"/>
                </a:lnTo>
                <a:close/>
              </a:path>
              <a:path w="16523335" h="9235440">
                <a:moveTo>
                  <a:pt x="7383345" y="1247668"/>
                </a:moveTo>
                <a:lnTo>
                  <a:pt x="7339792" y="1256467"/>
                </a:lnTo>
                <a:lnTo>
                  <a:pt x="7304230" y="1280459"/>
                </a:lnTo>
                <a:lnTo>
                  <a:pt x="7280255" y="1316036"/>
                </a:lnTo>
                <a:lnTo>
                  <a:pt x="7271464" y="1359591"/>
                </a:lnTo>
                <a:lnTo>
                  <a:pt x="7280255" y="1403138"/>
                </a:lnTo>
                <a:lnTo>
                  <a:pt x="7304230" y="1438686"/>
                </a:lnTo>
                <a:lnTo>
                  <a:pt x="7339792" y="1462646"/>
                </a:lnTo>
                <a:lnTo>
                  <a:pt x="7383345" y="1471431"/>
                </a:lnTo>
                <a:lnTo>
                  <a:pt x="7426874" y="1462646"/>
                </a:lnTo>
                <a:lnTo>
                  <a:pt x="7462424" y="1438686"/>
                </a:lnTo>
                <a:lnTo>
                  <a:pt x="7486395" y="1403138"/>
                </a:lnTo>
                <a:lnTo>
                  <a:pt x="7495185" y="1359591"/>
                </a:lnTo>
                <a:lnTo>
                  <a:pt x="7486395" y="1316036"/>
                </a:lnTo>
                <a:lnTo>
                  <a:pt x="7462424" y="1280459"/>
                </a:lnTo>
                <a:lnTo>
                  <a:pt x="7426874" y="1256467"/>
                </a:lnTo>
                <a:lnTo>
                  <a:pt x="7383345" y="1247668"/>
                </a:lnTo>
                <a:close/>
              </a:path>
              <a:path w="16523335" h="9235440">
                <a:moveTo>
                  <a:pt x="7490958" y="0"/>
                </a:moveTo>
                <a:lnTo>
                  <a:pt x="7275692" y="0"/>
                </a:lnTo>
                <a:lnTo>
                  <a:pt x="7271464" y="20941"/>
                </a:lnTo>
                <a:lnTo>
                  <a:pt x="7280255" y="64502"/>
                </a:lnTo>
                <a:lnTo>
                  <a:pt x="7304230" y="100083"/>
                </a:lnTo>
                <a:lnTo>
                  <a:pt x="7339792" y="124076"/>
                </a:lnTo>
                <a:lnTo>
                  <a:pt x="7383345" y="132875"/>
                </a:lnTo>
                <a:lnTo>
                  <a:pt x="7426874" y="124076"/>
                </a:lnTo>
                <a:lnTo>
                  <a:pt x="7462424" y="100083"/>
                </a:lnTo>
                <a:lnTo>
                  <a:pt x="7486395" y="64502"/>
                </a:lnTo>
                <a:lnTo>
                  <a:pt x="7495185" y="20941"/>
                </a:lnTo>
                <a:lnTo>
                  <a:pt x="7490958" y="0"/>
                </a:lnTo>
                <a:close/>
              </a:path>
              <a:path w="16523335" h="9235440">
                <a:moveTo>
                  <a:pt x="111933" y="712218"/>
                </a:moveTo>
                <a:lnTo>
                  <a:pt x="68372" y="721018"/>
                </a:lnTo>
                <a:lnTo>
                  <a:pt x="32792" y="745011"/>
                </a:lnTo>
                <a:lnTo>
                  <a:pt x="8799" y="780591"/>
                </a:lnTo>
                <a:lnTo>
                  <a:pt x="0" y="824152"/>
                </a:lnTo>
                <a:lnTo>
                  <a:pt x="8799" y="867681"/>
                </a:lnTo>
                <a:lnTo>
                  <a:pt x="32792" y="903231"/>
                </a:lnTo>
                <a:lnTo>
                  <a:pt x="68372" y="927201"/>
                </a:lnTo>
                <a:lnTo>
                  <a:pt x="111933" y="935992"/>
                </a:lnTo>
                <a:lnTo>
                  <a:pt x="155464" y="927201"/>
                </a:lnTo>
                <a:lnTo>
                  <a:pt x="191029" y="903231"/>
                </a:lnTo>
                <a:lnTo>
                  <a:pt x="215016" y="867681"/>
                </a:lnTo>
                <a:lnTo>
                  <a:pt x="223815" y="824152"/>
                </a:lnTo>
                <a:lnTo>
                  <a:pt x="215016" y="780591"/>
                </a:lnTo>
                <a:lnTo>
                  <a:pt x="191029" y="745011"/>
                </a:lnTo>
                <a:lnTo>
                  <a:pt x="155464" y="721018"/>
                </a:lnTo>
                <a:lnTo>
                  <a:pt x="111933" y="712218"/>
                </a:lnTo>
                <a:close/>
              </a:path>
              <a:path w="16523335" h="9235440">
                <a:moveTo>
                  <a:pt x="111933" y="1515430"/>
                </a:moveTo>
                <a:lnTo>
                  <a:pt x="68372" y="1524214"/>
                </a:lnTo>
                <a:lnTo>
                  <a:pt x="32792" y="1548173"/>
                </a:lnTo>
                <a:lnTo>
                  <a:pt x="8799" y="1583718"/>
                </a:lnTo>
                <a:lnTo>
                  <a:pt x="0" y="1627259"/>
                </a:lnTo>
                <a:lnTo>
                  <a:pt x="8799" y="1670826"/>
                </a:lnTo>
                <a:lnTo>
                  <a:pt x="32792" y="1706409"/>
                </a:lnTo>
                <a:lnTo>
                  <a:pt x="68372" y="1730404"/>
                </a:lnTo>
                <a:lnTo>
                  <a:pt x="111933" y="1739203"/>
                </a:lnTo>
                <a:lnTo>
                  <a:pt x="155464" y="1730404"/>
                </a:lnTo>
                <a:lnTo>
                  <a:pt x="191029" y="1706409"/>
                </a:lnTo>
                <a:lnTo>
                  <a:pt x="215016" y="1670826"/>
                </a:lnTo>
                <a:lnTo>
                  <a:pt x="223815" y="1627259"/>
                </a:lnTo>
                <a:lnTo>
                  <a:pt x="215016" y="1583718"/>
                </a:lnTo>
                <a:lnTo>
                  <a:pt x="191029" y="1548173"/>
                </a:lnTo>
                <a:lnTo>
                  <a:pt x="155464" y="1524214"/>
                </a:lnTo>
                <a:lnTo>
                  <a:pt x="111933" y="1515430"/>
                </a:lnTo>
                <a:close/>
              </a:path>
              <a:path w="16523335" h="9235440">
                <a:moveTo>
                  <a:pt x="111933" y="2318578"/>
                </a:moveTo>
                <a:lnTo>
                  <a:pt x="68372" y="2327370"/>
                </a:lnTo>
                <a:lnTo>
                  <a:pt x="32792" y="2351349"/>
                </a:lnTo>
                <a:lnTo>
                  <a:pt x="8799" y="2386915"/>
                </a:lnTo>
                <a:lnTo>
                  <a:pt x="0" y="2430470"/>
                </a:lnTo>
                <a:lnTo>
                  <a:pt x="8799" y="2474021"/>
                </a:lnTo>
                <a:lnTo>
                  <a:pt x="32792" y="2509580"/>
                </a:lnTo>
                <a:lnTo>
                  <a:pt x="68372" y="2533551"/>
                </a:lnTo>
                <a:lnTo>
                  <a:pt x="111933" y="2542341"/>
                </a:lnTo>
                <a:lnTo>
                  <a:pt x="155464" y="2533551"/>
                </a:lnTo>
                <a:lnTo>
                  <a:pt x="191029" y="2509580"/>
                </a:lnTo>
                <a:lnTo>
                  <a:pt x="215016" y="2474021"/>
                </a:lnTo>
                <a:lnTo>
                  <a:pt x="223815" y="2430470"/>
                </a:lnTo>
                <a:lnTo>
                  <a:pt x="215016" y="2386915"/>
                </a:lnTo>
                <a:lnTo>
                  <a:pt x="191029" y="2351349"/>
                </a:lnTo>
                <a:lnTo>
                  <a:pt x="155464" y="2327370"/>
                </a:lnTo>
                <a:lnTo>
                  <a:pt x="111933" y="2318578"/>
                </a:lnTo>
                <a:close/>
              </a:path>
              <a:path w="16523335" h="9235440">
                <a:moveTo>
                  <a:pt x="381192" y="712218"/>
                </a:moveTo>
                <a:lnTo>
                  <a:pt x="337652" y="721018"/>
                </a:lnTo>
                <a:lnTo>
                  <a:pt x="302107" y="745011"/>
                </a:lnTo>
                <a:lnTo>
                  <a:pt x="278147" y="780591"/>
                </a:lnTo>
                <a:lnTo>
                  <a:pt x="269363" y="824152"/>
                </a:lnTo>
                <a:lnTo>
                  <a:pt x="278147" y="867681"/>
                </a:lnTo>
                <a:lnTo>
                  <a:pt x="302107" y="903231"/>
                </a:lnTo>
                <a:lnTo>
                  <a:pt x="337652" y="927201"/>
                </a:lnTo>
                <a:lnTo>
                  <a:pt x="381192" y="935992"/>
                </a:lnTo>
                <a:lnTo>
                  <a:pt x="424753" y="927201"/>
                </a:lnTo>
                <a:lnTo>
                  <a:pt x="460334" y="903231"/>
                </a:lnTo>
                <a:lnTo>
                  <a:pt x="484327" y="867681"/>
                </a:lnTo>
                <a:lnTo>
                  <a:pt x="493126" y="824152"/>
                </a:lnTo>
                <a:lnTo>
                  <a:pt x="484327" y="780591"/>
                </a:lnTo>
                <a:lnTo>
                  <a:pt x="460334" y="745011"/>
                </a:lnTo>
                <a:lnTo>
                  <a:pt x="424753" y="721018"/>
                </a:lnTo>
                <a:lnTo>
                  <a:pt x="381192" y="712218"/>
                </a:lnTo>
                <a:close/>
              </a:path>
              <a:path w="16523335" h="9235440">
                <a:moveTo>
                  <a:pt x="381192" y="979980"/>
                </a:moveTo>
                <a:lnTo>
                  <a:pt x="337652" y="988766"/>
                </a:lnTo>
                <a:lnTo>
                  <a:pt x="302107" y="1012731"/>
                </a:lnTo>
                <a:lnTo>
                  <a:pt x="278147" y="1048286"/>
                </a:lnTo>
                <a:lnTo>
                  <a:pt x="269363" y="1091840"/>
                </a:lnTo>
                <a:lnTo>
                  <a:pt x="278147" y="1135394"/>
                </a:lnTo>
                <a:lnTo>
                  <a:pt x="302107" y="1170968"/>
                </a:lnTo>
                <a:lnTo>
                  <a:pt x="337652" y="1194956"/>
                </a:lnTo>
                <a:lnTo>
                  <a:pt x="381192" y="1203753"/>
                </a:lnTo>
                <a:lnTo>
                  <a:pt x="424753" y="1194956"/>
                </a:lnTo>
                <a:lnTo>
                  <a:pt x="460334" y="1170968"/>
                </a:lnTo>
                <a:lnTo>
                  <a:pt x="484327" y="1135394"/>
                </a:lnTo>
                <a:lnTo>
                  <a:pt x="493126" y="1091840"/>
                </a:lnTo>
                <a:lnTo>
                  <a:pt x="484327" y="1048286"/>
                </a:lnTo>
                <a:lnTo>
                  <a:pt x="460334" y="1012731"/>
                </a:lnTo>
                <a:lnTo>
                  <a:pt x="424753" y="988766"/>
                </a:lnTo>
                <a:lnTo>
                  <a:pt x="381192" y="979980"/>
                </a:lnTo>
                <a:close/>
              </a:path>
              <a:path w="16523335" h="9235440">
                <a:moveTo>
                  <a:pt x="381192" y="1247668"/>
                </a:moveTo>
                <a:lnTo>
                  <a:pt x="337652" y="1256467"/>
                </a:lnTo>
                <a:lnTo>
                  <a:pt x="302107" y="1280459"/>
                </a:lnTo>
                <a:lnTo>
                  <a:pt x="278147" y="1316036"/>
                </a:lnTo>
                <a:lnTo>
                  <a:pt x="269363" y="1359591"/>
                </a:lnTo>
                <a:lnTo>
                  <a:pt x="278147" y="1403138"/>
                </a:lnTo>
                <a:lnTo>
                  <a:pt x="302107" y="1438686"/>
                </a:lnTo>
                <a:lnTo>
                  <a:pt x="337652" y="1462646"/>
                </a:lnTo>
                <a:lnTo>
                  <a:pt x="381192" y="1471431"/>
                </a:lnTo>
                <a:lnTo>
                  <a:pt x="424753" y="1462646"/>
                </a:lnTo>
                <a:lnTo>
                  <a:pt x="460334" y="1438686"/>
                </a:lnTo>
                <a:lnTo>
                  <a:pt x="484327" y="1403138"/>
                </a:lnTo>
                <a:lnTo>
                  <a:pt x="493126" y="1359591"/>
                </a:lnTo>
                <a:lnTo>
                  <a:pt x="484327" y="1316036"/>
                </a:lnTo>
                <a:lnTo>
                  <a:pt x="460334" y="1280459"/>
                </a:lnTo>
                <a:lnTo>
                  <a:pt x="424753" y="1256467"/>
                </a:lnTo>
                <a:lnTo>
                  <a:pt x="381192" y="1247668"/>
                </a:lnTo>
                <a:close/>
              </a:path>
              <a:path w="16523335" h="9235440">
                <a:moveTo>
                  <a:pt x="381192" y="1515430"/>
                </a:moveTo>
                <a:lnTo>
                  <a:pt x="337652" y="1524214"/>
                </a:lnTo>
                <a:lnTo>
                  <a:pt x="302107" y="1548173"/>
                </a:lnTo>
                <a:lnTo>
                  <a:pt x="278147" y="1583718"/>
                </a:lnTo>
                <a:lnTo>
                  <a:pt x="269363" y="1627259"/>
                </a:lnTo>
                <a:lnTo>
                  <a:pt x="278147" y="1670826"/>
                </a:lnTo>
                <a:lnTo>
                  <a:pt x="302107" y="1706409"/>
                </a:lnTo>
                <a:lnTo>
                  <a:pt x="337652" y="1730404"/>
                </a:lnTo>
                <a:lnTo>
                  <a:pt x="381192" y="1739203"/>
                </a:lnTo>
                <a:lnTo>
                  <a:pt x="424753" y="1730404"/>
                </a:lnTo>
                <a:lnTo>
                  <a:pt x="460334" y="1706409"/>
                </a:lnTo>
                <a:lnTo>
                  <a:pt x="484327" y="1670826"/>
                </a:lnTo>
                <a:lnTo>
                  <a:pt x="493126" y="1627259"/>
                </a:lnTo>
                <a:lnTo>
                  <a:pt x="484327" y="1583718"/>
                </a:lnTo>
                <a:lnTo>
                  <a:pt x="460334" y="1548173"/>
                </a:lnTo>
                <a:lnTo>
                  <a:pt x="424753" y="1524214"/>
                </a:lnTo>
                <a:lnTo>
                  <a:pt x="381192" y="1515430"/>
                </a:lnTo>
                <a:close/>
              </a:path>
              <a:path w="16523335" h="9235440">
                <a:moveTo>
                  <a:pt x="381192" y="1783149"/>
                </a:moveTo>
                <a:lnTo>
                  <a:pt x="337652" y="1791938"/>
                </a:lnTo>
                <a:lnTo>
                  <a:pt x="302107" y="1815910"/>
                </a:lnTo>
                <a:lnTo>
                  <a:pt x="278147" y="1851469"/>
                </a:lnTo>
                <a:lnTo>
                  <a:pt x="269363" y="1895020"/>
                </a:lnTo>
                <a:lnTo>
                  <a:pt x="278147" y="1938576"/>
                </a:lnTo>
                <a:lnTo>
                  <a:pt x="302107" y="1974146"/>
                </a:lnTo>
                <a:lnTo>
                  <a:pt x="337652" y="1998128"/>
                </a:lnTo>
                <a:lnTo>
                  <a:pt x="381192" y="2006922"/>
                </a:lnTo>
                <a:lnTo>
                  <a:pt x="424753" y="1998128"/>
                </a:lnTo>
                <a:lnTo>
                  <a:pt x="460334" y="1974146"/>
                </a:lnTo>
                <a:lnTo>
                  <a:pt x="484327" y="1938576"/>
                </a:lnTo>
                <a:lnTo>
                  <a:pt x="493126" y="1895020"/>
                </a:lnTo>
                <a:lnTo>
                  <a:pt x="484327" y="1851469"/>
                </a:lnTo>
                <a:lnTo>
                  <a:pt x="460334" y="1815910"/>
                </a:lnTo>
                <a:lnTo>
                  <a:pt x="424753" y="1791938"/>
                </a:lnTo>
                <a:lnTo>
                  <a:pt x="381192" y="1783149"/>
                </a:lnTo>
                <a:close/>
              </a:path>
              <a:path w="16523335" h="9235440">
                <a:moveTo>
                  <a:pt x="381192" y="2050869"/>
                </a:moveTo>
                <a:lnTo>
                  <a:pt x="337652" y="2059660"/>
                </a:lnTo>
                <a:lnTo>
                  <a:pt x="302107" y="2083635"/>
                </a:lnTo>
                <a:lnTo>
                  <a:pt x="278147" y="2119197"/>
                </a:lnTo>
                <a:lnTo>
                  <a:pt x="269363" y="2162750"/>
                </a:lnTo>
                <a:lnTo>
                  <a:pt x="278147" y="2206284"/>
                </a:lnTo>
                <a:lnTo>
                  <a:pt x="302107" y="2241845"/>
                </a:lnTo>
                <a:lnTo>
                  <a:pt x="337652" y="2265826"/>
                </a:lnTo>
                <a:lnTo>
                  <a:pt x="381192" y="2274621"/>
                </a:lnTo>
                <a:lnTo>
                  <a:pt x="424753" y="2265826"/>
                </a:lnTo>
                <a:lnTo>
                  <a:pt x="460334" y="2241845"/>
                </a:lnTo>
                <a:lnTo>
                  <a:pt x="484327" y="2206284"/>
                </a:lnTo>
                <a:lnTo>
                  <a:pt x="493126" y="2162750"/>
                </a:lnTo>
                <a:lnTo>
                  <a:pt x="484327" y="2119197"/>
                </a:lnTo>
                <a:lnTo>
                  <a:pt x="460334" y="2083635"/>
                </a:lnTo>
                <a:lnTo>
                  <a:pt x="424753" y="2059660"/>
                </a:lnTo>
                <a:lnTo>
                  <a:pt x="381192" y="2050869"/>
                </a:lnTo>
                <a:close/>
              </a:path>
              <a:path w="16523335" h="9235440">
                <a:moveTo>
                  <a:pt x="650524" y="712218"/>
                </a:moveTo>
                <a:lnTo>
                  <a:pt x="606971" y="721018"/>
                </a:lnTo>
                <a:lnTo>
                  <a:pt x="571409" y="745011"/>
                </a:lnTo>
                <a:lnTo>
                  <a:pt x="547434" y="780591"/>
                </a:lnTo>
                <a:lnTo>
                  <a:pt x="538643" y="824152"/>
                </a:lnTo>
                <a:lnTo>
                  <a:pt x="547434" y="867681"/>
                </a:lnTo>
                <a:lnTo>
                  <a:pt x="571409" y="903231"/>
                </a:lnTo>
                <a:lnTo>
                  <a:pt x="606971" y="927201"/>
                </a:lnTo>
                <a:lnTo>
                  <a:pt x="650524" y="935992"/>
                </a:lnTo>
                <a:lnTo>
                  <a:pt x="694076" y="927201"/>
                </a:lnTo>
                <a:lnTo>
                  <a:pt x="729634" y="903231"/>
                </a:lnTo>
                <a:lnTo>
                  <a:pt x="753606" y="867681"/>
                </a:lnTo>
                <a:lnTo>
                  <a:pt x="762395" y="824152"/>
                </a:lnTo>
                <a:lnTo>
                  <a:pt x="753606" y="780591"/>
                </a:lnTo>
                <a:lnTo>
                  <a:pt x="729634" y="745011"/>
                </a:lnTo>
                <a:lnTo>
                  <a:pt x="694076" y="721018"/>
                </a:lnTo>
                <a:lnTo>
                  <a:pt x="650524" y="712218"/>
                </a:lnTo>
                <a:close/>
              </a:path>
              <a:path w="16523335" h="9235440">
                <a:moveTo>
                  <a:pt x="650524" y="979980"/>
                </a:moveTo>
                <a:lnTo>
                  <a:pt x="606971" y="988766"/>
                </a:lnTo>
                <a:lnTo>
                  <a:pt x="571409" y="1012731"/>
                </a:lnTo>
                <a:lnTo>
                  <a:pt x="547434" y="1048286"/>
                </a:lnTo>
                <a:lnTo>
                  <a:pt x="538643" y="1091840"/>
                </a:lnTo>
                <a:lnTo>
                  <a:pt x="547434" y="1135394"/>
                </a:lnTo>
                <a:lnTo>
                  <a:pt x="571409" y="1170968"/>
                </a:lnTo>
                <a:lnTo>
                  <a:pt x="606971" y="1194956"/>
                </a:lnTo>
                <a:lnTo>
                  <a:pt x="650524" y="1203753"/>
                </a:lnTo>
                <a:lnTo>
                  <a:pt x="694076" y="1194956"/>
                </a:lnTo>
                <a:lnTo>
                  <a:pt x="729634" y="1170968"/>
                </a:lnTo>
                <a:lnTo>
                  <a:pt x="753606" y="1135394"/>
                </a:lnTo>
                <a:lnTo>
                  <a:pt x="762395" y="1091840"/>
                </a:lnTo>
                <a:lnTo>
                  <a:pt x="753606" y="1048286"/>
                </a:lnTo>
                <a:lnTo>
                  <a:pt x="729634" y="1012731"/>
                </a:lnTo>
                <a:lnTo>
                  <a:pt x="694076" y="988766"/>
                </a:lnTo>
                <a:lnTo>
                  <a:pt x="650524" y="979980"/>
                </a:lnTo>
                <a:close/>
              </a:path>
              <a:path w="16523335" h="9235440">
                <a:moveTo>
                  <a:pt x="650524" y="1247668"/>
                </a:moveTo>
                <a:lnTo>
                  <a:pt x="606971" y="1256467"/>
                </a:lnTo>
                <a:lnTo>
                  <a:pt x="571409" y="1280459"/>
                </a:lnTo>
                <a:lnTo>
                  <a:pt x="547434" y="1316036"/>
                </a:lnTo>
                <a:lnTo>
                  <a:pt x="538643" y="1359591"/>
                </a:lnTo>
                <a:lnTo>
                  <a:pt x="547434" y="1403138"/>
                </a:lnTo>
                <a:lnTo>
                  <a:pt x="571409" y="1438686"/>
                </a:lnTo>
                <a:lnTo>
                  <a:pt x="606971" y="1462646"/>
                </a:lnTo>
                <a:lnTo>
                  <a:pt x="650524" y="1471431"/>
                </a:lnTo>
                <a:lnTo>
                  <a:pt x="694076" y="1462646"/>
                </a:lnTo>
                <a:lnTo>
                  <a:pt x="729634" y="1438686"/>
                </a:lnTo>
                <a:lnTo>
                  <a:pt x="753606" y="1403138"/>
                </a:lnTo>
                <a:lnTo>
                  <a:pt x="762395" y="1359591"/>
                </a:lnTo>
                <a:lnTo>
                  <a:pt x="753606" y="1316036"/>
                </a:lnTo>
                <a:lnTo>
                  <a:pt x="729634" y="1280459"/>
                </a:lnTo>
                <a:lnTo>
                  <a:pt x="694076" y="1256467"/>
                </a:lnTo>
                <a:lnTo>
                  <a:pt x="650524" y="1247668"/>
                </a:lnTo>
                <a:close/>
              </a:path>
              <a:path w="16523335" h="9235440">
                <a:moveTo>
                  <a:pt x="650524" y="1515430"/>
                </a:moveTo>
                <a:lnTo>
                  <a:pt x="606971" y="1524214"/>
                </a:lnTo>
                <a:lnTo>
                  <a:pt x="571409" y="1548173"/>
                </a:lnTo>
                <a:lnTo>
                  <a:pt x="547434" y="1583718"/>
                </a:lnTo>
                <a:lnTo>
                  <a:pt x="538643" y="1627259"/>
                </a:lnTo>
                <a:lnTo>
                  <a:pt x="547434" y="1670826"/>
                </a:lnTo>
                <a:lnTo>
                  <a:pt x="571409" y="1706409"/>
                </a:lnTo>
                <a:lnTo>
                  <a:pt x="606971" y="1730404"/>
                </a:lnTo>
                <a:lnTo>
                  <a:pt x="650524" y="1739203"/>
                </a:lnTo>
                <a:lnTo>
                  <a:pt x="694076" y="1730404"/>
                </a:lnTo>
                <a:lnTo>
                  <a:pt x="729634" y="1706409"/>
                </a:lnTo>
                <a:lnTo>
                  <a:pt x="753606" y="1670826"/>
                </a:lnTo>
                <a:lnTo>
                  <a:pt x="762395" y="1627259"/>
                </a:lnTo>
                <a:lnTo>
                  <a:pt x="753606" y="1583718"/>
                </a:lnTo>
                <a:lnTo>
                  <a:pt x="729634" y="1548173"/>
                </a:lnTo>
                <a:lnTo>
                  <a:pt x="694076" y="1524214"/>
                </a:lnTo>
                <a:lnTo>
                  <a:pt x="650524" y="1515430"/>
                </a:lnTo>
                <a:close/>
              </a:path>
              <a:path w="16523335" h="9235440">
                <a:moveTo>
                  <a:pt x="650524" y="1783149"/>
                </a:moveTo>
                <a:lnTo>
                  <a:pt x="606971" y="1791938"/>
                </a:lnTo>
                <a:lnTo>
                  <a:pt x="571409" y="1815910"/>
                </a:lnTo>
                <a:lnTo>
                  <a:pt x="547434" y="1851469"/>
                </a:lnTo>
                <a:lnTo>
                  <a:pt x="538643" y="1895020"/>
                </a:lnTo>
                <a:lnTo>
                  <a:pt x="547434" y="1938576"/>
                </a:lnTo>
                <a:lnTo>
                  <a:pt x="571409" y="1974146"/>
                </a:lnTo>
                <a:lnTo>
                  <a:pt x="606971" y="1998128"/>
                </a:lnTo>
                <a:lnTo>
                  <a:pt x="650524" y="2006922"/>
                </a:lnTo>
                <a:lnTo>
                  <a:pt x="694076" y="1998128"/>
                </a:lnTo>
                <a:lnTo>
                  <a:pt x="729634" y="1974146"/>
                </a:lnTo>
                <a:lnTo>
                  <a:pt x="753606" y="1938576"/>
                </a:lnTo>
                <a:lnTo>
                  <a:pt x="762395" y="1895020"/>
                </a:lnTo>
                <a:lnTo>
                  <a:pt x="753606" y="1851469"/>
                </a:lnTo>
                <a:lnTo>
                  <a:pt x="729634" y="1815910"/>
                </a:lnTo>
                <a:lnTo>
                  <a:pt x="694076" y="1791938"/>
                </a:lnTo>
                <a:lnTo>
                  <a:pt x="650524" y="1783149"/>
                </a:lnTo>
                <a:close/>
              </a:path>
              <a:path w="16523335" h="9235440">
                <a:moveTo>
                  <a:pt x="650524" y="4192615"/>
                </a:moveTo>
                <a:lnTo>
                  <a:pt x="606971" y="4201406"/>
                </a:lnTo>
                <a:lnTo>
                  <a:pt x="571409" y="4225380"/>
                </a:lnTo>
                <a:lnTo>
                  <a:pt x="547434" y="4260939"/>
                </a:lnTo>
                <a:lnTo>
                  <a:pt x="538643" y="4304486"/>
                </a:lnTo>
                <a:lnTo>
                  <a:pt x="547434" y="4348026"/>
                </a:lnTo>
                <a:lnTo>
                  <a:pt x="571409" y="4383601"/>
                </a:lnTo>
                <a:lnTo>
                  <a:pt x="606971" y="4407597"/>
                </a:lnTo>
                <a:lnTo>
                  <a:pt x="650524" y="4416399"/>
                </a:lnTo>
                <a:lnTo>
                  <a:pt x="694076" y="4407597"/>
                </a:lnTo>
                <a:lnTo>
                  <a:pt x="729634" y="4383601"/>
                </a:lnTo>
                <a:lnTo>
                  <a:pt x="753606" y="4348026"/>
                </a:lnTo>
                <a:lnTo>
                  <a:pt x="762395" y="4304486"/>
                </a:lnTo>
                <a:lnTo>
                  <a:pt x="753606" y="4260939"/>
                </a:lnTo>
                <a:lnTo>
                  <a:pt x="729634" y="4225380"/>
                </a:lnTo>
                <a:lnTo>
                  <a:pt x="694076" y="4201406"/>
                </a:lnTo>
                <a:lnTo>
                  <a:pt x="650524" y="4192615"/>
                </a:lnTo>
                <a:close/>
              </a:path>
              <a:path w="16523335" h="9235440">
                <a:moveTo>
                  <a:pt x="919835" y="712218"/>
                </a:moveTo>
                <a:lnTo>
                  <a:pt x="876284" y="721018"/>
                </a:lnTo>
                <a:lnTo>
                  <a:pt x="840725" y="745011"/>
                </a:lnTo>
                <a:lnTo>
                  <a:pt x="816754" y="780591"/>
                </a:lnTo>
                <a:lnTo>
                  <a:pt x="807964" y="824152"/>
                </a:lnTo>
                <a:lnTo>
                  <a:pt x="816754" y="867681"/>
                </a:lnTo>
                <a:lnTo>
                  <a:pt x="840725" y="903231"/>
                </a:lnTo>
                <a:lnTo>
                  <a:pt x="876284" y="927201"/>
                </a:lnTo>
                <a:lnTo>
                  <a:pt x="919835" y="935992"/>
                </a:lnTo>
                <a:lnTo>
                  <a:pt x="963388" y="927201"/>
                </a:lnTo>
                <a:lnTo>
                  <a:pt x="998951" y="903231"/>
                </a:lnTo>
                <a:lnTo>
                  <a:pt x="1022926" y="867681"/>
                </a:lnTo>
                <a:lnTo>
                  <a:pt x="1031717" y="824152"/>
                </a:lnTo>
                <a:lnTo>
                  <a:pt x="1022926" y="780591"/>
                </a:lnTo>
                <a:lnTo>
                  <a:pt x="998951" y="745011"/>
                </a:lnTo>
                <a:lnTo>
                  <a:pt x="963388" y="721018"/>
                </a:lnTo>
                <a:lnTo>
                  <a:pt x="919835" y="712218"/>
                </a:lnTo>
                <a:close/>
              </a:path>
              <a:path w="16523335" h="9235440">
                <a:moveTo>
                  <a:pt x="919835" y="979980"/>
                </a:moveTo>
                <a:lnTo>
                  <a:pt x="876284" y="988766"/>
                </a:lnTo>
                <a:lnTo>
                  <a:pt x="840725" y="1012731"/>
                </a:lnTo>
                <a:lnTo>
                  <a:pt x="816754" y="1048286"/>
                </a:lnTo>
                <a:lnTo>
                  <a:pt x="807964" y="1091840"/>
                </a:lnTo>
                <a:lnTo>
                  <a:pt x="816754" y="1135394"/>
                </a:lnTo>
                <a:lnTo>
                  <a:pt x="840725" y="1170968"/>
                </a:lnTo>
                <a:lnTo>
                  <a:pt x="876284" y="1194956"/>
                </a:lnTo>
                <a:lnTo>
                  <a:pt x="919835" y="1203753"/>
                </a:lnTo>
                <a:lnTo>
                  <a:pt x="963388" y="1194956"/>
                </a:lnTo>
                <a:lnTo>
                  <a:pt x="998951" y="1170968"/>
                </a:lnTo>
                <a:lnTo>
                  <a:pt x="1022926" y="1135394"/>
                </a:lnTo>
                <a:lnTo>
                  <a:pt x="1031717" y="1091840"/>
                </a:lnTo>
                <a:lnTo>
                  <a:pt x="1022926" y="1048286"/>
                </a:lnTo>
                <a:lnTo>
                  <a:pt x="998951" y="1012731"/>
                </a:lnTo>
                <a:lnTo>
                  <a:pt x="963388" y="988766"/>
                </a:lnTo>
                <a:lnTo>
                  <a:pt x="919835" y="979980"/>
                </a:lnTo>
                <a:close/>
              </a:path>
              <a:path w="16523335" h="9235440">
                <a:moveTo>
                  <a:pt x="919835" y="1247668"/>
                </a:moveTo>
                <a:lnTo>
                  <a:pt x="876284" y="1256467"/>
                </a:lnTo>
                <a:lnTo>
                  <a:pt x="840725" y="1280459"/>
                </a:lnTo>
                <a:lnTo>
                  <a:pt x="816754" y="1316036"/>
                </a:lnTo>
                <a:lnTo>
                  <a:pt x="807964" y="1359591"/>
                </a:lnTo>
                <a:lnTo>
                  <a:pt x="816754" y="1403138"/>
                </a:lnTo>
                <a:lnTo>
                  <a:pt x="840725" y="1438686"/>
                </a:lnTo>
                <a:lnTo>
                  <a:pt x="876284" y="1462646"/>
                </a:lnTo>
                <a:lnTo>
                  <a:pt x="919835" y="1471431"/>
                </a:lnTo>
                <a:lnTo>
                  <a:pt x="963388" y="1462646"/>
                </a:lnTo>
                <a:lnTo>
                  <a:pt x="998951" y="1438686"/>
                </a:lnTo>
                <a:lnTo>
                  <a:pt x="1022926" y="1403138"/>
                </a:lnTo>
                <a:lnTo>
                  <a:pt x="1031717" y="1359591"/>
                </a:lnTo>
                <a:lnTo>
                  <a:pt x="1022926" y="1316036"/>
                </a:lnTo>
                <a:lnTo>
                  <a:pt x="998951" y="1280459"/>
                </a:lnTo>
                <a:lnTo>
                  <a:pt x="963388" y="1256467"/>
                </a:lnTo>
                <a:lnTo>
                  <a:pt x="919835" y="1247668"/>
                </a:lnTo>
                <a:close/>
              </a:path>
              <a:path w="16523335" h="9235440">
                <a:moveTo>
                  <a:pt x="919835" y="1515430"/>
                </a:moveTo>
                <a:lnTo>
                  <a:pt x="876284" y="1524214"/>
                </a:lnTo>
                <a:lnTo>
                  <a:pt x="840725" y="1548173"/>
                </a:lnTo>
                <a:lnTo>
                  <a:pt x="816754" y="1583718"/>
                </a:lnTo>
                <a:lnTo>
                  <a:pt x="807964" y="1627259"/>
                </a:lnTo>
                <a:lnTo>
                  <a:pt x="816754" y="1670826"/>
                </a:lnTo>
                <a:lnTo>
                  <a:pt x="840725" y="1706409"/>
                </a:lnTo>
                <a:lnTo>
                  <a:pt x="876284" y="1730404"/>
                </a:lnTo>
                <a:lnTo>
                  <a:pt x="919835" y="1739203"/>
                </a:lnTo>
                <a:lnTo>
                  <a:pt x="963388" y="1730404"/>
                </a:lnTo>
                <a:lnTo>
                  <a:pt x="998951" y="1706409"/>
                </a:lnTo>
                <a:lnTo>
                  <a:pt x="1022926" y="1670826"/>
                </a:lnTo>
                <a:lnTo>
                  <a:pt x="1031717" y="1627259"/>
                </a:lnTo>
                <a:lnTo>
                  <a:pt x="1022926" y="1583718"/>
                </a:lnTo>
                <a:lnTo>
                  <a:pt x="998951" y="1548173"/>
                </a:lnTo>
                <a:lnTo>
                  <a:pt x="963388" y="1524214"/>
                </a:lnTo>
                <a:lnTo>
                  <a:pt x="919835" y="1515430"/>
                </a:lnTo>
                <a:close/>
              </a:path>
              <a:path w="16523335" h="9235440">
                <a:moveTo>
                  <a:pt x="919835" y="1783149"/>
                </a:moveTo>
                <a:lnTo>
                  <a:pt x="876284" y="1791938"/>
                </a:lnTo>
                <a:lnTo>
                  <a:pt x="840725" y="1815910"/>
                </a:lnTo>
                <a:lnTo>
                  <a:pt x="816754" y="1851469"/>
                </a:lnTo>
                <a:lnTo>
                  <a:pt x="807964" y="1895020"/>
                </a:lnTo>
                <a:lnTo>
                  <a:pt x="816754" y="1938576"/>
                </a:lnTo>
                <a:lnTo>
                  <a:pt x="840725" y="1974146"/>
                </a:lnTo>
                <a:lnTo>
                  <a:pt x="876284" y="1998128"/>
                </a:lnTo>
                <a:lnTo>
                  <a:pt x="919835" y="2006922"/>
                </a:lnTo>
                <a:lnTo>
                  <a:pt x="963388" y="1998128"/>
                </a:lnTo>
                <a:lnTo>
                  <a:pt x="998951" y="1974146"/>
                </a:lnTo>
                <a:lnTo>
                  <a:pt x="1022926" y="1938576"/>
                </a:lnTo>
                <a:lnTo>
                  <a:pt x="1031717" y="1895020"/>
                </a:lnTo>
                <a:lnTo>
                  <a:pt x="1022926" y="1851469"/>
                </a:lnTo>
                <a:lnTo>
                  <a:pt x="998951" y="1815910"/>
                </a:lnTo>
                <a:lnTo>
                  <a:pt x="963388" y="1791938"/>
                </a:lnTo>
                <a:lnTo>
                  <a:pt x="919835" y="1783149"/>
                </a:lnTo>
                <a:close/>
              </a:path>
              <a:path w="16523335" h="9235440">
                <a:moveTo>
                  <a:pt x="1189167" y="712218"/>
                </a:moveTo>
                <a:lnTo>
                  <a:pt x="1145611" y="721018"/>
                </a:lnTo>
                <a:lnTo>
                  <a:pt x="1110042" y="745011"/>
                </a:lnTo>
                <a:lnTo>
                  <a:pt x="1086059" y="780591"/>
                </a:lnTo>
                <a:lnTo>
                  <a:pt x="1077265" y="824152"/>
                </a:lnTo>
                <a:lnTo>
                  <a:pt x="1086059" y="867681"/>
                </a:lnTo>
                <a:lnTo>
                  <a:pt x="1110042" y="903231"/>
                </a:lnTo>
                <a:lnTo>
                  <a:pt x="1145611" y="927201"/>
                </a:lnTo>
                <a:lnTo>
                  <a:pt x="1189167" y="935992"/>
                </a:lnTo>
                <a:lnTo>
                  <a:pt x="1232719" y="927201"/>
                </a:lnTo>
                <a:lnTo>
                  <a:pt x="1268278" y="903231"/>
                </a:lnTo>
                <a:lnTo>
                  <a:pt x="1292249" y="867681"/>
                </a:lnTo>
                <a:lnTo>
                  <a:pt x="1301038" y="824152"/>
                </a:lnTo>
                <a:lnTo>
                  <a:pt x="1292249" y="780591"/>
                </a:lnTo>
                <a:lnTo>
                  <a:pt x="1268278" y="745011"/>
                </a:lnTo>
                <a:lnTo>
                  <a:pt x="1232719" y="721018"/>
                </a:lnTo>
                <a:lnTo>
                  <a:pt x="1189167" y="712218"/>
                </a:lnTo>
                <a:close/>
              </a:path>
              <a:path w="16523335" h="9235440">
                <a:moveTo>
                  <a:pt x="1189167" y="979980"/>
                </a:moveTo>
                <a:lnTo>
                  <a:pt x="1145611" y="988766"/>
                </a:lnTo>
                <a:lnTo>
                  <a:pt x="1110042" y="1012731"/>
                </a:lnTo>
                <a:lnTo>
                  <a:pt x="1086059" y="1048286"/>
                </a:lnTo>
                <a:lnTo>
                  <a:pt x="1077265" y="1091840"/>
                </a:lnTo>
                <a:lnTo>
                  <a:pt x="1086059" y="1135394"/>
                </a:lnTo>
                <a:lnTo>
                  <a:pt x="1110042" y="1170968"/>
                </a:lnTo>
                <a:lnTo>
                  <a:pt x="1145611" y="1194956"/>
                </a:lnTo>
                <a:lnTo>
                  <a:pt x="1189167" y="1203753"/>
                </a:lnTo>
                <a:lnTo>
                  <a:pt x="1232719" y="1194956"/>
                </a:lnTo>
                <a:lnTo>
                  <a:pt x="1268278" y="1170968"/>
                </a:lnTo>
                <a:lnTo>
                  <a:pt x="1292249" y="1135394"/>
                </a:lnTo>
                <a:lnTo>
                  <a:pt x="1301038" y="1091840"/>
                </a:lnTo>
                <a:lnTo>
                  <a:pt x="1292249" y="1048286"/>
                </a:lnTo>
                <a:lnTo>
                  <a:pt x="1268278" y="1012731"/>
                </a:lnTo>
                <a:lnTo>
                  <a:pt x="1232719" y="988766"/>
                </a:lnTo>
                <a:lnTo>
                  <a:pt x="1189167" y="979980"/>
                </a:lnTo>
                <a:close/>
              </a:path>
              <a:path w="16523335" h="9235440">
                <a:moveTo>
                  <a:pt x="1189167" y="1247668"/>
                </a:moveTo>
                <a:lnTo>
                  <a:pt x="1145611" y="1256467"/>
                </a:lnTo>
                <a:lnTo>
                  <a:pt x="1110042" y="1280459"/>
                </a:lnTo>
                <a:lnTo>
                  <a:pt x="1086059" y="1316036"/>
                </a:lnTo>
                <a:lnTo>
                  <a:pt x="1077265" y="1359591"/>
                </a:lnTo>
                <a:lnTo>
                  <a:pt x="1086059" y="1403138"/>
                </a:lnTo>
                <a:lnTo>
                  <a:pt x="1110042" y="1438686"/>
                </a:lnTo>
                <a:lnTo>
                  <a:pt x="1145611" y="1462646"/>
                </a:lnTo>
                <a:lnTo>
                  <a:pt x="1189167" y="1471431"/>
                </a:lnTo>
                <a:lnTo>
                  <a:pt x="1232719" y="1462646"/>
                </a:lnTo>
                <a:lnTo>
                  <a:pt x="1268278" y="1438686"/>
                </a:lnTo>
                <a:lnTo>
                  <a:pt x="1292249" y="1403138"/>
                </a:lnTo>
                <a:lnTo>
                  <a:pt x="1301038" y="1359591"/>
                </a:lnTo>
                <a:lnTo>
                  <a:pt x="1292249" y="1316036"/>
                </a:lnTo>
                <a:lnTo>
                  <a:pt x="1268278" y="1280459"/>
                </a:lnTo>
                <a:lnTo>
                  <a:pt x="1232719" y="1256467"/>
                </a:lnTo>
                <a:lnTo>
                  <a:pt x="1189167" y="1247668"/>
                </a:lnTo>
                <a:close/>
              </a:path>
              <a:path w="16523335" h="9235440">
                <a:moveTo>
                  <a:pt x="1189167" y="1515430"/>
                </a:moveTo>
                <a:lnTo>
                  <a:pt x="1145611" y="1524214"/>
                </a:lnTo>
                <a:lnTo>
                  <a:pt x="1110042" y="1548173"/>
                </a:lnTo>
                <a:lnTo>
                  <a:pt x="1086059" y="1583718"/>
                </a:lnTo>
                <a:lnTo>
                  <a:pt x="1077265" y="1627259"/>
                </a:lnTo>
                <a:lnTo>
                  <a:pt x="1086059" y="1670826"/>
                </a:lnTo>
                <a:lnTo>
                  <a:pt x="1110042" y="1706409"/>
                </a:lnTo>
                <a:lnTo>
                  <a:pt x="1145611" y="1730404"/>
                </a:lnTo>
                <a:lnTo>
                  <a:pt x="1189167" y="1739203"/>
                </a:lnTo>
                <a:lnTo>
                  <a:pt x="1232719" y="1730404"/>
                </a:lnTo>
                <a:lnTo>
                  <a:pt x="1268278" y="1706409"/>
                </a:lnTo>
                <a:lnTo>
                  <a:pt x="1292249" y="1670826"/>
                </a:lnTo>
                <a:lnTo>
                  <a:pt x="1301038" y="1627259"/>
                </a:lnTo>
                <a:lnTo>
                  <a:pt x="1292249" y="1583718"/>
                </a:lnTo>
                <a:lnTo>
                  <a:pt x="1268278" y="1548173"/>
                </a:lnTo>
                <a:lnTo>
                  <a:pt x="1232719" y="1524214"/>
                </a:lnTo>
                <a:lnTo>
                  <a:pt x="1189167" y="1515430"/>
                </a:lnTo>
                <a:close/>
              </a:path>
              <a:path w="16523335" h="9235440">
                <a:moveTo>
                  <a:pt x="1189167" y="1783149"/>
                </a:moveTo>
                <a:lnTo>
                  <a:pt x="1145611" y="1791938"/>
                </a:lnTo>
                <a:lnTo>
                  <a:pt x="1110042" y="1815910"/>
                </a:lnTo>
                <a:lnTo>
                  <a:pt x="1086059" y="1851469"/>
                </a:lnTo>
                <a:lnTo>
                  <a:pt x="1077265" y="1895020"/>
                </a:lnTo>
                <a:lnTo>
                  <a:pt x="1086059" y="1938576"/>
                </a:lnTo>
                <a:lnTo>
                  <a:pt x="1110042" y="1974146"/>
                </a:lnTo>
                <a:lnTo>
                  <a:pt x="1145611" y="1998128"/>
                </a:lnTo>
                <a:lnTo>
                  <a:pt x="1189167" y="2006922"/>
                </a:lnTo>
                <a:lnTo>
                  <a:pt x="1232719" y="1998128"/>
                </a:lnTo>
                <a:lnTo>
                  <a:pt x="1268278" y="1974146"/>
                </a:lnTo>
                <a:lnTo>
                  <a:pt x="1292249" y="1938576"/>
                </a:lnTo>
                <a:lnTo>
                  <a:pt x="1301038" y="1895020"/>
                </a:lnTo>
                <a:lnTo>
                  <a:pt x="1292249" y="1851469"/>
                </a:lnTo>
                <a:lnTo>
                  <a:pt x="1268278" y="1815910"/>
                </a:lnTo>
                <a:lnTo>
                  <a:pt x="1232719" y="1791938"/>
                </a:lnTo>
                <a:lnTo>
                  <a:pt x="1189167" y="1783149"/>
                </a:lnTo>
                <a:close/>
              </a:path>
              <a:path w="16523335" h="9235440">
                <a:moveTo>
                  <a:pt x="1458479" y="712218"/>
                </a:moveTo>
                <a:lnTo>
                  <a:pt x="1414926" y="721018"/>
                </a:lnTo>
                <a:lnTo>
                  <a:pt x="1379363" y="745011"/>
                </a:lnTo>
                <a:lnTo>
                  <a:pt x="1355388" y="780591"/>
                </a:lnTo>
                <a:lnTo>
                  <a:pt x="1346597" y="824152"/>
                </a:lnTo>
                <a:lnTo>
                  <a:pt x="1355388" y="867681"/>
                </a:lnTo>
                <a:lnTo>
                  <a:pt x="1379363" y="903231"/>
                </a:lnTo>
                <a:lnTo>
                  <a:pt x="1414926" y="927201"/>
                </a:lnTo>
                <a:lnTo>
                  <a:pt x="1458479" y="935992"/>
                </a:lnTo>
                <a:lnTo>
                  <a:pt x="1502010" y="927201"/>
                </a:lnTo>
                <a:lnTo>
                  <a:pt x="1537574" y="903231"/>
                </a:lnTo>
                <a:lnTo>
                  <a:pt x="1561562" y="867681"/>
                </a:lnTo>
                <a:lnTo>
                  <a:pt x="1570360" y="824152"/>
                </a:lnTo>
                <a:lnTo>
                  <a:pt x="1561562" y="780591"/>
                </a:lnTo>
                <a:lnTo>
                  <a:pt x="1537574" y="745011"/>
                </a:lnTo>
                <a:lnTo>
                  <a:pt x="1502010" y="721018"/>
                </a:lnTo>
                <a:lnTo>
                  <a:pt x="1458479" y="712218"/>
                </a:lnTo>
                <a:close/>
              </a:path>
              <a:path w="16523335" h="9235440">
                <a:moveTo>
                  <a:pt x="1458479" y="979980"/>
                </a:moveTo>
                <a:lnTo>
                  <a:pt x="1414926" y="988766"/>
                </a:lnTo>
                <a:lnTo>
                  <a:pt x="1379363" y="1012731"/>
                </a:lnTo>
                <a:lnTo>
                  <a:pt x="1355388" y="1048286"/>
                </a:lnTo>
                <a:lnTo>
                  <a:pt x="1346597" y="1091840"/>
                </a:lnTo>
                <a:lnTo>
                  <a:pt x="1355388" y="1135394"/>
                </a:lnTo>
                <a:lnTo>
                  <a:pt x="1379363" y="1170968"/>
                </a:lnTo>
                <a:lnTo>
                  <a:pt x="1414926" y="1194956"/>
                </a:lnTo>
                <a:lnTo>
                  <a:pt x="1458479" y="1203753"/>
                </a:lnTo>
                <a:lnTo>
                  <a:pt x="1502010" y="1194956"/>
                </a:lnTo>
                <a:lnTo>
                  <a:pt x="1537574" y="1170968"/>
                </a:lnTo>
                <a:lnTo>
                  <a:pt x="1561562" y="1135394"/>
                </a:lnTo>
                <a:lnTo>
                  <a:pt x="1570360" y="1091840"/>
                </a:lnTo>
                <a:lnTo>
                  <a:pt x="1561562" y="1048286"/>
                </a:lnTo>
                <a:lnTo>
                  <a:pt x="1537574" y="1012731"/>
                </a:lnTo>
                <a:lnTo>
                  <a:pt x="1502010" y="988766"/>
                </a:lnTo>
                <a:lnTo>
                  <a:pt x="1458479" y="979980"/>
                </a:lnTo>
                <a:close/>
              </a:path>
              <a:path w="16523335" h="9235440">
                <a:moveTo>
                  <a:pt x="1458479" y="1247668"/>
                </a:moveTo>
                <a:lnTo>
                  <a:pt x="1414926" y="1256467"/>
                </a:lnTo>
                <a:lnTo>
                  <a:pt x="1379363" y="1280459"/>
                </a:lnTo>
                <a:lnTo>
                  <a:pt x="1355388" y="1316036"/>
                </a:lnTo>
                <a:lnTo>
                  <a:pt x="1346597" y="1359591"/>
                </a:lnTo>
                <a:lnTo>
                  <a:pt x="1355388" y="1403138"/>
                </a:lnTo>
                <a:lnTo>
                  <a:pt x="1379363" y="1438686"/>
                </a:lnTo>
                <a:lnTo>
                  <a:pt x="1414926" y="1462646"/>
                </a:lnTo>
                <a:lnTo>
                  <a:pt x="1458479" y="1471431"/>
                </a:lnTo>
                <a:lnTo>
                  <a:pt x="1502010" y="1462646"/>
                </a:lnTo>
                <a:lnTo>
                  <a:pt x="1537574" y="1438686"/>
                </a:lnTo>
                <a:lnTo>
                  <a:pt x="1561562" y="1403138"/>
                </a:lnTo>
                <a:lnTo>
                  <a:pt x="1570360" y="1359591"/>
                </a:lnTo>
                <a:lnTo>
                  <a:pt x="1561562" y="1316036"/>
                </a:lnTo>
                <a:lnTo>
                  <a:pt x="1537574" y="1280459"/>
                </a:lnTo>
                <a:lnTo>
                  <a:pt x="1502010" y="1256467"/>
                </a:lnTo>
                <a:lnTo>
                  <a:pt x="1458479" y="1247668"/>
                </a:lnTo>
                <a:close/>
              </a:path>
              <a:path w="16523335" h="9235440">
                <a:moveTo>
                  <a:pt x="1458479" y="1515430"/>
                </a:moveTo>
                <a:lnTo>
                  <a:pt x="1414926" y="1524214"/>
                </a:lnTo>
                <a:lnTo>
                  <a:pt x="1379363" y="1548173"/>
                </a:lnTo>
                <a:lnTo>
                  <a:pt x="1355388" y="1583718"/>
                </a:lnTo>
                <a:lnTo>
                  <a:pt x="1346597" y="1627259"/>
                </a:lnTo>
                <a:lnTo>
                  <a:pt x="1355388" y="1670826"/>
                </a:lnTo>
                <a:lnTo>
                  <a:pt x="1379363" y="1706409"/>
                </a:lnTo>
                <a:lnTo>
                  <a:pt x="1414926" y="1730404"/>
                </a:lnTo>
                <a:lnTo>
                  <a:pt x="1458479" y="1739203"/>
                </a:lnTo>
                <a:lnTo>
                  <a:pt x="1502010" y="1730404"/>
                </a:lnTo>
                <a:lnTo>
                  <a:pt x="1537574" y="1706409"/>
                </a:lnTo>
                <a:lnTo>
                  <a:pt x="1561562" y="1670826"/>
                </a:lnTo>
                <a:lnTo>
                  <a:pt x="1570360" y="1627259"/>
                </a:lnTo>
                <a:lnTo>
                  <a:pt x="1561562" y="1583718"/>
                </a:lnTo>
                <a:lnTo>
                  <a:pt x="1537574" y="1548173"/>
                </a:lnTo>
                <a:lnTo>
                  <a:pt x="1502010" y="1524214"/>
                </a:lnTo>
                <a:lnTo>
                  <a:pt x="1458479" y="1515430"/>
                </a:lnTo>
                <a:close/>
              </a:path>
              <a:path w="16523335" h="9235440">
                <a:moveTo>
                  <a:pt x="1727790" y="712218"/>
                </a:moveTo>
                <a:lnTo>
                  <a:pt x="1684232" y="721018"/>
                </a:lnTo>
                <a:lnTo>
                  <a:pt x="1648659" y="745011"/>
                </a:lnTo>
                <a:lnTo>
                  <a:pt x="1624673" y="780591"/>
                </a:lnTo>
                <a:lnTo>
                  <a:pt x="1615877" y="824152"/>
                </a:lnTo>
                <a:lnTo>
                  <a:pt x="1624673" y="867681"/>
                </a:lnTo>
                <a:lnTo>
                  <a:pt x="1648659" y="903231"/>
                </a:lnTo>
                <a:lnTo>
                  <a:pt x="1684232" y="927201"/>
                </a:lnTo>
                <a:lnTo>
                  <a:pt x="1727790" y="935992"/>
                </a:lnTo>
                <a:lnTo>
                  <a:pt x="1771320" y="927201"/>
                </a:lnTo>
                <a:lnTo>
                  <a:pt x="1806874" y="903231"/>
                </a:lnTo>
                <a:lnTo>
                  <a:pt x="1830848" y="867681"/>
                </a:lnTo>
                <a:lnTo>
                  <a:pt x="1839640" y="824152"/>
                </a:lnTo>
                <a:lnTo>
                  <a:pt x="1830848" y="780591"/>
                </a:lnTo>
                <a:lnTo>
                  <a:pt x="1806874" y="745011"/>
                </a:lnTo>
                <a:lnTo>
                  <a:pt x="1771320" y="721018"/>
                </a:lnTo>
                <a:lnTo>
                  <a:pt x="1727790" y="712218"/>
                </a:lnTo>
                <a:close/>
              </a:path>
              <a:path w="16523335" h="9235440">
                <a:moveTo>
                  <a:pt x="1727790" y="979980"/>
                </a:moveTo>
                <a:lnTo>
                  <a:pt x="1684232" y="988766"/>
                </a:lnTo>
                <a:lnTo>
                  <a:pt x="1648659" y="1012731"/>
                </a:lnTo>
                <a:lnTo>
                  <a:pt x="1624673" y="1048286"/>
                </a:lnTo>
                <a:lnTo>
                  <a:pt x="1615877" y="1091840"/>
                </a:lnTo>
                <a:lnTo>
                  <a:pt x="1624673" y="1135394"/>
                </a:lnTo>
                <a:lnTo>
                  <a:pt x="1648659" y="1170968"/>
                </a:lnTo>
                <a:lnTo>
                  <a:pt x="1684232" y="1194956"/>
                </a:lnTo>
                <a:lnTo>
                  <a:pt x="1727790" y="1203753"/>
                </a:lnTo>
                <a:lnTo>
                  <a:pt x="1771320" y="1194956"/>
                </a:lnTo>
                <a:lnTo>
                  <a:pt x="1806874" y="1170968"/>
                </a:lnTo>
                <a:lnTo>
                  <a:pt x="1830848" y="1135394"/>
                </a:lnTo>
                <a:lnTo>
                  <a:pt x="1839640" y="1091840"/>
                </a:lnTo>
                <a:lnTo>
                  <a:pt x="1830848" y="1048286"/>
                </a:lnTo>
                <a:lnTo>
                  <a:pt x="1806874" y="1012731"/>
                </a:lnTo>
                <a:lnTo>
                  <a:pt x="1771320" y="988766"/>
                </a:lnTo>
                <a:lnTo>
                  <a:pt x="1727790" y="979980"/>
                </a:lnTo>
                <a:close/>
              </a:path>
              <a:path w="16523335" h="9235440">
                <a:moveTo>
                  <a:pt x="1727790" y="1247668"/>
                </a:moveTo>
                <a:lnTo>
                  <a:pt x="1684232" y="1256467"/>
                </a:lnTo>
                <a:lnTo>
                  <a:pt x="1648659" y="1280459"/>
                </a:lnTo>
                <a:lnTo>
                  <a:pt x="1624673" y="1316036"/>
                </a:lnTo>
                <a:lnTo>
                  <a:pt x="1615877" y="1359591"/>
                </a:lnTo>
                <a:lnTo>
                  <a:pt x="1624673" y="1403138"/>
                </a:lnTo>
                <a:lnTo>
                  <a:pt x="1648659" y="1438686"/>
                </a:lnTo>
                <a:lnTo>
                  <a:pt x="1684232" y="1462646"/>
                </a:lnTo>
                <a:lnTo>
                  <a:pt x="1727790" y="1471431"/>
                </a:lnTo>
                <a:lnTo>
                  <a:pt x="1771320" y="1462646"/>
                </a:lnTo>
                <a:lnTo>
                  <a:pt x="1806874" y="1438686"/>
                </a:lnTo>
                <a:lnTo>
                  <a:pt x="1830848" y="1403138"/>
                </a:lnTo>
                <a:lnTo>
                  <a:pt x="1839640" y="1359591"/>
                </a:lnTo>
                <a:lnTo>
                  <a:pt x="1830848" y="1316036"/>
                </a:lnTo>
                <a:lnTo>
                  <a:pt x="1806874" y="1280459"/>
                </a:lnTo>
                <a:lnTo>
                  <a:pt x="1771320" y="1256467"/>
                </a:lnTo>
                <a:lnTo>
                  <a:pt x="1727790" y="1247668"/>
                </a:lnTo>
                <a:close/>
              </a:path>
              <a:path w="16523335" h="9235440">
                <a:moveTo>
                  <a:pt x="1727790" y="1515430"/>
                </a:moveTo>
                <a:lnTo>
                  <a:pt x="1684232" y="1524214"/>
                </a:lnTo>
                <a:lnTo>
                  <a:pt x="1648659" y="1548173"/>
                </a:lnTo>
                <a:lnTo>
                  <a:pt x="1624673" y="1583718"/>
                </a:lnTo>
                <a:lnTo>
                  <a:pt x="1615877" y="1627259"/>
                </a:lnTo>
                <a:lnTo>
                  <a:pt x="1624673" y="1670826"/>
                </a:lnTo>
                <a:lnTo>
                  <a:pt x="1648659" y="1706409"/>
                </a:lnTo>
                <a:lnTo>
                  <a:pt x="1684232" y="1730404"/>
                </a:lnTo>
                <a:lnTo>
                  <a:pt x="1727790" y="1739203"/>
                </a:lnTo>
                <a:lnTo>
                  <a:pt x="1771320" y="1730404"/>
                </a:lnTo>
                <a:lnTo>
                  <a:pt x="1806874" y="1706409"/>
                </a:lnTo>
                <a:lnTo>
                  <a:pt x="1830848" y="1670826"/>
                </a:lnTo>
                <a:lnTo>
                  <a:pt x="1839640" y="1627259"/>
                </a:lnTo>
                <a:lnTo>
                  <a:pt x="1830848" y="1583718"/>
                </a:lnTo>
                <a:lnTo>
                  <a:pt x="1806874" y="1548173"/>
                </a:lnTo>
                <a:lnTo>
                  <a:pt x="1771320" y="1524214"/>
                </a:lnTo>
                <a:lnTo>
                  <a:pt x="1727790" y="1515430"/>
                </a:lnTo>
                <a:close/>
              </a:path>
              <a:path w="16523335" h="9235440">
                <a:moveTo>
                  <a:pt x="1727790" y="1783149"/>
                </a:moveTo>
                <a:lnTo>
                  <a:pt x="1684232" y="1791938"/>
                </a:lnTo>
                <a:lnTo>
                  <a:pt x="1648659" y="1815910"/>
                </a:lnTo>
                <a:lnTo>
                  <a:pt x="1624673" y="1851469"/>
                </a:lnTo>
                <a:lnTo>
                  <a:pt x="1615877" y="1895020"/>
                </a:lnTo>
                <a:lnTo>
                  <a:pt x="1624673" y="1938576"/>
                </a:lnTo>
                <a:lnTo>
                  <a:pt x="1648659" y="1974146"/>
                </a:lnTo>
                <a:lnTo>
                  <a:pt x="1684232" y="1998128"/>
                </a:lnTo>
                <a:lnTo>
                  <a:pt x="1727790" y="2006922"/>
                </a:lnTo>
                <a:lnTo>
                  <a:pt x="1771320" y="1998128"/>
                </a:lnTo>
                <a:lnTo>
                  <a:pt x="1806874" y="1974146"/>
                </a:lnTo>
                <a:lnTo>
                  <a:pt x="1830848" y="1938576"/>
                </a:lnTo>
                <a:lnTo>
                  <a:pt x="1839640" y="1895020"/>
                </a:lnTo>
                <a:lnTo>
                  <a:pt x="1830848" y="1851469"/>
                </a:lnTo>
                <a:lnTo>
                  <a:pt x="1806874" y="1815910"/>
                </a:lnTo>
                <a:lnTo>
                  <a:pt x="1771320" y="1791938"/>
                </a:lnTo>
                <a:lnTo>
                  <a:pt x="1727790" y="1783149"/>
                </a:lnTo>
                <a:close/>
              </a:path>
              <a:path w="16523335" h="9235440">
                <a:moveTo>
                  <a:pt x="1727790" y="2050869"/>
                </a:moveTo>
                <a:lnTo>
                  <a:pt x="1684232" y="2059660"/>
                </a:lnTo>
                <a:lnTo>
                  <a:pt x="1648659" y="2083635"/>
                </a:lnTo>
                <a:lnTo>
                  <a:pt x="1624673" y="2119197"/>
                </a:lnTo>
                <a:lnTo>
                  <a:pt x="1615877" y="2162750"/>
                </a:lnTo>
                <a:lnTo>
                  <a:pt x="1624673" y="2206284"/>
                </a:lnTo>
                <a:lnTo>
                  <a:pt x="1648659" y="2241845"/>
                </a:lnTo>
                <a:lnTo>
                  <a:pt x="1684232" y="2265826"/>
                </a:lnTo>
                <a:lnTo>
                  <a:pt x="1727790" y="2274621"/>
                </a:lnTo>
                <a:lnTo>
                  <a:pt x="1771320" y="2265826"/>
                </a:lnTo>
                <a:lnTo>
                  <a:pt x="1806874" y="2241845"/>
                </a:lnTo>
                <a:lnTo>
                  <a:pt x="1830848" y="2206284"/>
                </a:lnTo>
                <a:lnTo>
                  <a:pt x="1839640" y="2162750"/>
                </a:lnTo>
                <a:lnTo>
                  <a:pt x="1830848" y="2119197"/>
                </a:lnTo>
                <a:lnTo>
                  <a:pt x="1806874" y="2083635"/>
                </a:lnTo>
                <a:lnTo>
                  <a:pt x="1771320" y="2059660"/>
                </a:lnTo>
                <a:lnTo>
                  <a:pt x="1727790" y="2050869"/>
                </a:lnTo>
                <a:close/>
              </a:path>
              <a:path w="16523335" h="9235440">
                <a:moveTo>
                  <a:pt x="1997111" y="712218"/>
                </a:moveTo>
                <a:lnTo>
                  <a:pt x="1953552" y="721018"/>
                </a:lnTo>
                <a:lnTo>
                  <a:pt x="1917975" y="745011"/>
                </a:lnTo>
                <a:lnTo>
                  <a:pt x="1893986" y="780591"/>
                </a:lnTo>
                <a:lnTo>
                  <a:pt x="1885188" y="824152"/>
                </a:lnTo>
                <a:lnTo>
                  <a:pt x="1893986" y="867681"/>
                </a:lnTo>
                <a:lnTo>
                  <a:pt x="1917975" y="903231"/>
                </a:lnTo>
                <a:lnTo>
                  <a:pt x="1953552" y="927201"/>
                </a:lnTo>
                <a:lnTo>
                  <a:pt x="1997111" y="935992"/>
                </a:lnTo>
                <a:lnTo>
                  <a:pt x="2040639" y="927201"/>
                </a:lnTo>
                <a:lnTo>
                  <a:pt x="2076185" y="903231"/>
                </a:lnTo>
                <a:lnTo>
                  <a:pt x="2100152" y="867681"/>
                </a:lnTo>
                <a:lnTo>
                  <a:pt x="2108941" y="824152"/>
                </a:lnTo>
                <a:lnTo>
                  <a:pt x="2100152" y="780591"/>
                </a:lnTo>
                <a:lnTo>
                  <a:pt x="2076185" y="745011"/>
                </a:lnTo>
                <a:lnTo>
                  <a:pt x="2040639" y="721018"/>
                </a:lnTo>
                <a:lnTo>
                  <a:pt x="1997111" y="712218"/>
                </a:lnTo>
                <a:close/>
              </a:path>
              <a:path w="16523335" h="9235440">
                <a:moveTo>
                  <a:pt x="1997111" y="979980"/>
                </a:moveTo>
                <a:lnTo>
                  <a:pt x="1953552" y="988766"/>
                </a:lnTo>
                <a:lnTo>
                  <a:pt x="1917975" y="1012731"/>
                </a:lnTo>
                <a:lnTo>
                  <a:pt x="1893986" y="1048286"/>
                </a:lnTo>
                <a:lnTo>
                  <a:pt x="1885188" y="1091840"/>
                </a:lnTo>
                <a:lnTo>
                  <a:pt x="1893986" y="1135394"/>
                </a:lnTo>
                <a:lnTo>
                  <a:pt x="1917975" y="1170968"/>
                </a:lnTo>
                <a:lnTo>
                  <a:pt x="1953552" y="1194956"/>
                </a:lnTo>
                <a:lnTo>
                  <a:pt x="1997111" y="1203753"/>
                </a:lnTo>
                <a:lnTo>
                  <a:pt x="2040639" y="1194956"/>
                </a:lnTo>
                <a:lnTo>
                  <a:pt x="2076185" y="1170968"/>
                </a:lnTo>
                <a:lnTo>
                  <a:pt x="2100152" y="1135394"/>
                </a:lnTo>
                <a:lnTo>
                  <a:pt x="2108941" y="1091840"/>
                </a:lnTo>
                <a:lnTo>
                  <a:pt x="2100152" y="1048286"/>
                </a:lnTo>
                <a:lnTo>
                  <a:pt x="2076185" y="1012731"/>
                </a:lnTo>
                <a:lnTo>
                  <a:pt x="2040639" y="988766"/>
                </a:lnTo>
                <a:lnTo>
                  <a:pt x="1997111" y="979980"/>
                </a:lnTo>
                <a:close/>
              </a:path>
              <a:path w="16523335" h="9235440">
                <a:moveTo>
                  <a:pt x="1997111" y="1247668"/>
                </a:moveTo>
                <a:lnTo>
                  <a:pt x="1953552" y="1256467"/>
                </a:lnTo>
                <a:lnTo>
                  <a:pt x="1917975" y="1280459"/>
                </a:lnTo>
                <a:lnTo>
                  <a:pt x="1893986" y="1316036"/>
                </a:lnTo>
                <a:lnTo>
                  <a:pt x="1885188" y="1359591"/>
                </a:lnTo>
                <a:lnTo>
                  <a:pt x="1893986" y="1403138"/>
                </a:lnTo>
                <a:lnTo>
                  <a:pt x="1917975" y="1438686"/>
                </a:lnTo>
                <a:lnTo>
                  <a:pt x="1953552" y="1462646"/>
                </a:lnTo>
                <a:lnTo>
                  <a:pt x="1997111" y="1471431"/>
                </a:lnTo>
                <a:lnTo>
                  <a:pt x="2040639" y="1462646"/>
                </a:lnTo>
                <a:lnTo>
                  <a:pt x="2076185" y="1438686"/>
                </a:lnTo>
                <a:lnTo>
                  <a:pt x="2100152" y="1403138"/>
                </a:lnTo>
                <a:lnTo>
                  <a:pt x="2108941" y="1359591"/>
                </a:lnTo>
                <a:lnTo>
                  <a:pt x="2100152" y="1316036"/>
                </a:lnTo>
                <a:lnTo>
                  <a:pt x="2076185" y="1280459"/>
                </a:lnTo>
                <a:lnTo>
                  <a:pt x="2040639" y="1256467"/>
                </a:lnTo>
                <a:lnTo>
                  <a:pt x="1997111" y="1247668"/>
                </a:lnTo>
                <a:close/>
              </a:path>
              <a:path w="16523335" h="9235440">
                <a:moveTo>
                  <a:pt x="1997111" y="1515430"/>
                </a:moveTo>
                <a:lnTo>
                  <a:pt x="1953552" y="1524214"/>
                </a:lnTo>
                <a:lnTo>
                  <a:pt x="1917975" y="1548173"/>
                </a:lnTo>
                <a:lnTo>
                  <a:pt x="1893986" y="1583718"/>
                </a:lnTo>
                <a:lnTo>
                  <a:pt x="1885188" y="1627259"/>
                </a:lnTo>
                <a:lnTo>
                  <a:pt x="1893986" y="1670826"/>
                </a:lnTo>
                <a:lnTo>
                  <a:pt x="1917975" y="1706409"/>
                </a:lnTo>
                <a:lnTo>
                  <a:pt x="1953552" y="1730404"/>
                </a:lnTo>
                <a:lnTo>
                  <a:pt x="1997111" y="1739203"/>
                </a:lnTo>
                <a:lnTo>
                  <a:pt x="2040639" y="1730404"/>
                </a:lnTo>
                <a:lnTo>
                  <a:pt x="2076185" y="1706409"/>
                </a:lnTo>
                <a:lnTo>
                  <a:pt x="2100152" y="1670826"/>
                </a:lnTo>
                <a:lnTo>
                  <a:pt x="2108941" y="1627259"/>
                </a:lnTo>
                <a:lnTo>
                  <a:pt x="2100152" y="1583718"/>
                </a:lnTo>
                <a:lnTo>
                  <a:pt x="2076185" y="1548173"/>
                </a:lnTo>
                <a:lnTo>
                  <a:pt x="2040639" y="1524214"/>
                </a:lnTo>
                <a:lnTo>
                  <a:pt x="1997111" y="1515430"/>
                </a:lnTo>
                <a:close/>
              </a:path>
              <a:path w="16523335" h="9235440">
                <a:moveTo>
                  <a:pt x="1997111" y="1783149"/>
                </a:moveTo>
                <a:lnTo>
                  <a:pt x="1953552" y="1791938"/>
                </a:lnTo>
                <a:lnTo>
                  <a:pt x="1917975" y="1815910"/>
                </a:lnTo>
                <a:lnTo>
                  <a:pt x="1893986" y="1851469"/>
                </a:lnTo>
                <a:lnTo>
                  <a:pt x="1885188" y="1895020"/>
                </a:lnTo>
                <a:lnTo>
                  <a:pt x="1893986" y="1938576"/>
                </a:lnTo>
                <a:lnTo>
                  <a:pt x="1917975" y="1974146"/>
                </a:lnTo>
                <a:lnTo>
                  <a:pt x="1953552" y="1998128"/>
                </a:lnTo>
                <a:lnTo>
                  <a:pt x="1997111" y="2006922"/>
                </a:lnTo>
                <a:lnTo>
                  <a:pt x="2040639" y="1998128"/>
                </a:lnTo>
                <a:lnTo>
                  <a:pt x="2076185" y="1974146"/>
                </a:lnTo>
                <a:lnTo>
                  <a:pt x="2100152" y="1938576"/>
                </a:lnTo>
                <a:lnTo>
                  <a:pt x="2108941" y="1895020"/>
                </a:lnTo>
                <a:lnTo>
                  <a:pt x="2100152" y="1851469"/>
                </a:lnTo>
                <a:lnTo>
                  <a:pt x="2076185" y="1815910"/>
                </a:lnTo>
                <a:lnTo>
                  <a:pt x="2040639" y="1791938"/>
                </a:lnTo>
                <a:lnTo>
                  <a:pt x="1997111" y="1783149"/>
                </a:lnTo>
                <a:close/>
              </a:path>
              <a:path w="16523335" h="9235440">
                <a:moveTo>
                  <a:pt x="1997111" y="2318578"/>
                </a:moveTo>
                <a:lnTo>
                  <a:pt x="1953552" y="2327370"/>
                </a:lnTo>
                <a:lnTo>
                  <a:pt x="1917975" y="2351349"/>
                </a:lnTo>
                <a:lnTo>
                  <a:pt x="1893986" y="2386915"/>
                </a:lnTo>
                <a:lnTo>
                  <a:pt x="1885188" y="2430470"/>
                </a:lnTo>
                <a:lnTo>
                  <a:pt x="1893986" y="2474021"/>
                </a:lnTo>
                <a:lnTo>
                  <a:pt x="1917975" y="2509580"/>
                </a:lnTo>
                <a:lnTo>
                  <a:pt x="1953552" y="2533551"/>
                </a:lnTo>
                <a:lnTo>
                  <a:pt x="1997111" y="2542341"/>
                </a:lnTo>
                <a:lnTo>
                  <a:pt x="2040639" y="2533551"/>
                </a:lnTo>
                <a:lnTo>
                  <a:pt x="2076185" y="2509580"/>
                </a:lnTo>
                <a:lnTo>
                  <a:pt x="2100152" y="2474021"/>
                </a:lnTo>
                <a:lnTo>
                  <a:pt x="2108941" y="2430470"/>
                </a:lnTo>
                <a:lnTo>
                  <a:pt x="2100152" y="2386915"/>
                </a:lnTo>
                <a:lnTo>
                  <a:pt x="2076185" y="2351349"/>
                </a:lnTo>
                <a:lnTo>
                  <a:pt x="2040639" y="2327370"/>
                </a:lnTo>
                <a:lnTo>
                  <a:pt x="1997111" y="2318578"/>
                </a:lnTo>
                <a:close/>
              </a:path>
              <a:path w="16523335" h="9235440">
                <a:moveTo>
                  <a:pt x="1997111" y="2050869"/>
                </a:moveTo>
                <a:lnTo>
                  <a:pt x="1953552" y="2059660"/>
                </a:lnTo>
                <a:lnTo>
                  <a:pt x="1917975" y="2083635"/>
                </a:lnTo>
                <a:lnTo>
                  <a:pt x="1893986" y="2119197"/>
                </a:lnTo>
                <a:lnTo>
                  <a:pt x="1885188" y="2162750"/>
                </a:lnTo>
                <a:lnTo>
                  <a:pt x="1893986" y="2206284"/>
                </a:lnTo>
                <a:lnTo>
                  <a:pt x="1917975" y="2241845"/>
                </a:lnTo>
                <a:lnTo>
                  <a:pt x="1953552" y="2265826"/>
                </a:lnTo>
                <a:lnTo>
                  <a:pt x="1997111" y="2274621"/>
                </a:lnTo>
                <a:lnTo>
                  <a:pt x="2040639" y="2265826"/>
                </a:lnTo>
                <a:lnTo>
                  <a:pt x="2076185" y="2241845"/>
                </a:lnTo>
                <a:lnTo>
                  <a:pt x="2100152" y="2206284"/>
                </a:lnTo>
                <a:lnTo>
                  <a:pt x="2108941" y="2162750"/>
                </a:lnTo>
                <a:lnTo>
                  <a:pt x="2100152" y="2119197"/>
                </a:lnTo>
                <a:lnTo>
                  <a:pt x="2076185" y="2083635"/>
                </a:lnTo>
                <a:lnTo>
                  <a:pt x="2040639" y="2059660"/>
                </a:lnTo>
                <a:lnTo>
                  <a:pt x="1997111" y="2050869"/>
                </a:lnTo>
                <a:close/>
              </a:path>
              <a:path w="16523335" h="9235440">
                <a:moveTo>
                  <a:pt x="2266433" y="444551"/>
                </a:moveTo>
                <a:lnTo>
                  <a:pt x="2222872" y="453336"/>
                </a:lnTo>
                <a:lnTo>
                  <a:pt x="2187292" y="477296"/>
                </a:lnTo>
                <a:lnTo>
                  <a:pt x="2163298" y="512844"/>
                </a:lnTo>
                <a:lnTo>
                  <a:pt x="2154499" y="556391"/>
                </a:lnTo>
                <a:lnTo>
                  <a:pt x="2163298" y="599952"/>
                </a:lnTo>
                <a:lnTo>
                  <a:pt x="2187292" y="635532"/>
                </a:lnTo>
                <a:lnTo>
                  <a:pt x="2222872" y="659525"/>
                </a:lnTo>
                <a:lnTo>
                  <a:pt x="2266433" y="668324"/>
                </a:lnTo>
                <a:lnTo>
                  <a:pt x="2309980" y="659525"/>
                </a:lnTo>
                <a:lnTo>
                  <a:pt x="2345528" y="635532"/>
                </a:lnTo>
                <a:lnTo>
                  <a:pt x="2369488" y="599952"/>
                </a:lnTo>
                <a:lnTo>
                  <a:pt x="2378273" y="556391"/>
                </a:lnTo>
                <a:lnTo>
                  <a:pt x="2369488" y="512844"/>
                </a:lnTo>
                <a:lnTo>
                  <a:pt x="2345528" y="477296"/>
                </a:lnTo>
                <a:lnTo>
                  <a:pt x="2309980" y="453336"/>
                </a:lnTo>
                <a:lnTo>
                  <a:pt x="2266433" y="444551"/>
                </a:lnTo>
                <a:close/>
              </a:path>
              <a:path w="16523335" h="9235440">
                <a:moveTo>
                  <a:pt x="2266433" y="712218"/>
                </a:moveTo>
                <a:lnTo>
                  <a:pt x="2222872" y="721018"/>
                </a:lnTo>
                <a:lnTo>
                  <a:pt x="2187292" y="745011"/>
                </a:lnTo>
                <a:lnTo>
                  <a:pt x="2163298" y="780591"/>
                </a:lnTo>
                <a:lnTo>
                  <a:pt x="2154499" y="824152"/>
                </a:lnTo>
                <a:lnTo>
                  <a:pt x="2163298" y="867681"/>
                </a:lnTo>
                <a:lnTo>
                  <a:pt x="2187292" y="903231"/>
                </a:lnTo>
                <a:lnTo>
                  <a:pt x="2222872" y="927201"/>
                </a:lnTo>
                <a:lnTo>
                  <a:pt x="2266433" y="935992"/>
                </a:lnTo>
                <a:lnTo>
                  <a:pt x="2309980" y="927201"/>
                </a:lnTo>
                <a:lnTo>
                  <a:pt x="2345528" y="903231"/>
                </a:lnTo>
                <a:lnTo>
                  <a:pt x="2369488" y="867681"/>
                </a:lnTo>
                <a:lnTo>
                  <a:pt x="2378273" y="824152"/>
                </a:lnTo>
                <a:lnTo>
                  <a:pt x="2369488" y="780591"/>
                </a:lnTo>
                <a:lnTo>
                  <a:pt x="2345528" y="745011"/>
                </a:lnTo>
                <a:lnTo>
                  <a:pt x="2309980" y="721018"/>
                </a:lnTo>
                <a:lnTo>
                  <a:pt x="2266433" y="712218"/>
                </a:lnTo>
                <a:close/>
              </a:path>
              <a:path w="16523335" h="9235440">
                <a:moveTo>
                  <a:pt x="2266433" y="979980"/>
                </a:moveTo>
                <a:lnTo>
                  <a:pt x="2222872" y="988766"/>
                </a:lnTo>
                <a:lnTo>
                  <a:pt x="2187292" y="1012731"/>
                </a:lnTo>
                <a:lnTo>
                  <a:pt x="2163298" y="1048286"/>
                </a:lnTo>
                <a:lnTo>
                  <a:pt x="2154499" y="1091840"/>
                </a:lnTo>
                <a:lnTo>
                  <a:pt x="2163298" y="1135394"/>
                </a:lnTo>
                <a:lnTo>
                  <a:pt x="2187292" y="1170968"/>
                </a:lnTo>
                <a:lnTo>
                  <a:pt x="2222872" y="1194956"/>
                </a:lnTo>
                <a:lnTo>
                  <a:pt x="2266433" y="1203753"/>
                </a:lnTo>
                <a:lnTo>
                  <a:pt x="2309980" y="1194956"/>
                </a:lnTo>
                <a:lnTo>
                  <a:pt x="2345528" y="1170968"/>
                </a:lnTo>
                <a:lnTo>
                  <a:pt x="2369488" y="1135394"/>
                </a:lnTo>
                <a:lnTo>
                  <a:pt x="2378273" y="1091840"/>
                </a:lnTo>
                <a:lnTo>
                  <a:pt x="2369488" y="1048286"/>
                </a:lnTo>
                <a:lnTo>
                  <a:pt x="2345528" y="1012731"/>
                </a:lnTo>
                <a:lnTo>
                  <a:pt x="2309980" y="988766"/>
                </a:lnTo>
                <a:lnTo>
                  <a:pt x="2266433" y="979980"/>
                </a:lnTo>
                <a:close/>
              </a:path>
              <a:path w="16523335" h="9235440">
                <a:moveTo>
                  <a:pt x="2266433" y="1247668"/>
                </a:moveTo>
                <a:lnTo>
                  <a:pt x="2222872" y="1256467"/>
                </a:lnTo>
                <a:lnTo>
                  <a:pt x="2187292" y="1280459"/>
                </a:lnTo>
                <a:lnTo>
                  <a:pt x="2163298" y="1316036"/>
                </a:lnTo>
                <a:lnTo>
                  <a:pt x="2154499" y="1359591"/>
                </a:lnTo>
                <a:lnTo>
                  <a:pt x="2163298" y="1403138"/>
                </a:lnTo>
                <a:lnTo>
                  <a:pt x="2187292" y="1438686"/>
                </a:lnTo>
                <a:lnTo>
                  <a:pt x="2222872" y="1462646"/>
                </a:lnTo>
                <a:lnTo>
                  <a:pt x="2266433" y="1471431"/>
                </a:lnTo>
                <a:lnTo>
                  <a:pt x="2309980" y="1462646"/>
                </a:lnTo>
                <a:lnTo>
                  <a:pt x="2345528" y="1438686"/>
                </a:lnTo>
                <a:lnTo>
                  <a:pt x="2369488" y="1403138"/>
                </a:lnTo>
                <a:lnTo>
                  <a:pt x="2378273" y="1359591"/>
                </a:lnTo>
                <a:lnTo>
                  <a:pt x="2369488" y="1316036"/>
                </a:lnTo>
                <a:lnTo>
                  <a:pt x="2345528" y="1280459"/>
                </a:lnTo>
                <a:lnTo>
                  <a:pt x="2309980" y="1256467"/>
                </a:lnTo>
                <a:lnTo>
                  <a:pt x="2266433" y="1247668"/>
                </a:lnTo>
                <a:close/>
              </a:path>
              <a:path w="16523335" h="9235440">
                <a:moveTo>
                  <a:pt x="2266433" y="1515430"/>
                </a:moveTo>
                <a:lnTo>
                  <a:pt x="2222872" y="1524214"/>
                </a:lnTo>
                <a:lnTo>
                  <a:pt x="2187292" y="1548173"/>
                </a:lnTo>
                <a:lnTo>
                  <a:pt x="2163298" y="1583718"/>
                </a:lnTo>
                <a:lnTo>
                  <a:pt x="2154499" y="1627259"/>
                </a:lnTo>
                <a:lnTo>
                  <a:pt x="2163298" y="1670826"/>
                </a:lnTo>
                <a:lnTo>
                  <a:pt x="2187292" y="1706409"/>
                </a:lnTo>
                <a:lnTo>
                  <a:pt x="2222872" y="1730404"/>
                </a:lnTo>
                <a:lnTo>
                  <a:pt x="2266433" y="1739203"/>
                </a:lnTo>
                <a:lnTo>
                  <a:pt x="2309980" y="1730404"/>
                </a:lnTo>
                <a:lnTo>
                  <a:pt x="2345528" y="1706409"/>
                </a:lnTo>
                <a:lnTo>
                  <a:pt x="2369488" y="1670826"/>
                </a:lnTo>
                <a:lnTo>
                  <a:pt x="2378273" y="1627259"/>
                </a:lnTo>
                <a:lnTo>
                  <a:pt x="2369488" y="1583718"/>
                </a:lnTo>
                <a:lnTo>
                  <a:pt x="2345528" y="1548173"/>
                </a:lnTo>
                <a:lnTo>
                  <a:pt x="2309980" y="1524214"/>
                </a:lnTo>
                <a:lnTo>
                  <a:pt x="2266433" y="1515430"/>
                </a:lnTo>
                <a:close/>
              </a:path>
              <a:path w="16523335" h="9235440">
                <a:moveTo>
                  <a:pt x="2266433" y="1783149"/>
                </a:moveTo>
                <a:lnTo>
                  <a:pt x="2222872" y="1791938"/>
                </a:lnTo>
                <a:lnTo>
                  <a:pt x="2187292" y="1815910"/>
                </a:lnTo>
                <a:lnTo>
                  <a:pt x="2163298" y="1851469"/>
                </a:lnTo>
                <a:lnTo>
                  <a:pt x="2154499" y="1895020"/>
                </a:lnTo>
                <a:lnTo>
                  <a:pt x="2163298" y="1938576"/>
                </a:lnTo>
                <a:lnTo>
                  <a:pt x="2187292" y="1974146"/>
                </a:lnTo>
                <a:lnTo>
                  <a:pt x="2222872" y="1998128"/>
                </a:lnTo>
                <a:lnTo>
                  <a:pt x="2266433" y="2006922"/>
                </a:lnTo>
                <a:lnTo>
                  <a:pt x="2309980" y="1998128"/>
                </a:lnTo>
                <a:lnTo>
                  <a:pt x="2345528" y="1974146"/>
                </a:lnTo>
                <a:lnTo>
                  <a:pt x="2369488" y="1938576"/>
                </a:lnTo>
                <a:lnTo>
                  <a:pt x="2378273" y="1895020"/>
                </a:lnTo>
                <a:lnTo>
                  <a:pt x="2369488" y="1851469"/>
                </a:lnTo>
                <a:lnTo>
                  <a:pt x="2345528" y="1815910"/>
                </a:lnTo>
                <a:lnTo>
                  <a:pt x="2309980" y="1791938"/>
                </a:lnTo>
                <a:lnTo>
                  <a:pt x="2266433" y="1783149"/>
                </a:lnTo>
                <a:close/>
              </a:path>
              <a:path w="16523335" h="9235440">
                <a:moveTo>
                  <a:pt x="2266433" y="2586297"/>
                </a:moveTo>
                <a:lnTo>
                  <a:pt x="2222872" y="2595090"/>
                </a:lnTo>
                <a:lnTo>
                  <a:pt x="2187292" y="2619070"/>
                </a:lnTo>
                <a:lnTo>
                  <a:pt x="2163298" y="2654639"/>
                </a:lnTo>
                <a:lnTo>
                  <a:pt x="2154499" y="2698200"/>
                </a:lnTo>
                <a:lnTo>
                  <a:pt x="2163298" y="2741725"/>
                </a:lnTo>
                <a:lnTo>
                  <a:pt x="2187292" y="2777286"/>
                </a:lnTo>
                <a:lnTo>
                  <a:pt x="2222872" y="2801273"/>
                </a:lnTo>
                <a:lnTo>
                  <a:pt x="2266433" y="2810071"/>
                </a:lnTo>
                <a:lnTo>
                  <a:pt x="2309980" y="2801273"/>
                </a:lnTo>
                <a:lnTo>
                  <a:pt x="2345528" y="2777286"/>
                </a:lnTo>
                <a:lnTo>
                  <a:pt x="2369488" y="2741725"/>
                </a:lnTo>
                <a:lnTo>
                  <a:pt x="2378273" y="2698200"/>
                </a:lnTo>
                <a:lnTo>
                  <a:pt x="2369488" y="2654639"/>
                </a:lnTo>
                <a:lnTo>
                  <a:pt x="2345528" y="2619070"/>
                </a:lnTo>
                <a:lnTo>
                  <a:pt x="2309980" y="2595090"/>
                </a:lnTo>
                <a:lnTo>
                  <a:pt x="2266433" y="2586297"/>
                </a:lnTo>
                <a:close/>
              </a:path>
              <a:path w="16523335" h="9235440">
                <a:moveTo>
                  <a:pt x="2266433" y="2854028"/>
                </a:moveTo>
                <a:lnTo>
                  <a:pt x="2222872" y="2862817"/>
                </a:lnTo>
                <a:lnTo>
                  <a:pt x="2187292" y="2886788"/>
                </a:lnTo>
                <a:lnTo>
                  <a:pt x="2163298" y="2922347"/>
                </a:lnTo>
                <a:lnTo>
                  <a:pt x="2154499" y="2965898"/>
                </a:lnTo>
                <a:lnTo>
                  <a:pt x="2163298" y="3009453"/>
                </a:lnTo>
                <a:lnTo>
                  <a:pt x="2187292" y="3045019"/>
                </a:lnTo>
                <a:lnTo>
                  <a:pt x="2222872" y="3068998"/>
                </a:lnTo>
                <a:lnTo>
                  <a:pt x="2266433" y="3077790"/>
                </a:lnTo>
                <a:lnTo>
                  <a:pt x="2309980" y="3068998"/>
                </a:lnTo>
                <a:lnTo>
                  <a:pt x="2345528" y="3045019"/>
                </a:lnTo>
                <a:lnTo>
                  <a:pt x="2369488" y="3009453"/>
                </a:lnTo>
                <a:lnTo>
                  <a:pt x="2378273" y="2965898"/>
                </a:lnTo>
                <a:lnTo>
                  <a:pt x="2369488" y="2922347"/>
                </a:lnTo>
                <a:lnTo>
                  <a:pt x="2345528" y="2886788"/>
                </a:lnTo>
                <a:lnTo>
                  <a:pt x="2309980" y="2862817"/>
                </a:lnTo>
                <a:lnTo>
                  <a:pt x="2266433" y="2854028"/>
                </a:lnTo>
                <a:close/>
              </a:path>
              <a:path w="16523335" h="9235440">
                <a:moveTo>
                  <a:pt x="2266433" y="3121737"/>
                </a:moveTo>
                <a:lnTo>
                  <a:pt x="2222872" y="3130528"/>
                </a:lnTo>
                <a:lnTo>
                  <a:pt x="2187292" y="3154503"/>
                </a:lnTo>
                <a:lnTo>
                  <a:pt x="2163298" y="3190065"/>
                </a:lnTo>
                <a:lnTo>
                  <a:pt x="2154499" y="3233618"/>
                </a:lnTo>
                <a:lnTo>
                  <a:pt x="2163298" y="3277161"/>
                </a:lnTo>
                <a:lnTo>
                  <a:pt x="2187292" y="3312732"/>
                </a:lnTo>
                <a:lnTo>
                  <a:pt x="2222872" y="3336722"/>
                </a:lnTo>
                <a:lnTo>
                  <a:pt x="2266433" y="3345520"/>
                </a:lnTo>
                <a:lnTo>
                  <a:pt x="2309980" y="3336722"/>
                </a:lnTo>
                <a:lnTo>
                  <a:pt x="2345528" y="3312732"/>
                </a:lnTo>
                <a:lnTo>
                  <a:pt x="2369488" y="3277161"/>
                </a:lnTo>
                <a:lnTo>
                  <a:pt x="2378273" y="3233618"/>
                </a:lnTo>
                <a:lnTo>
                  <a:pt x="2369488" y="3190065"/>
                </a:lnTo>
                <a:lnTo>
                  <a:pt x="2345528" y="3154503"/>
                </a:lnTo>
                <a:lnTo>
                  <a:pt x="2309980" y="3130528"/>
                </a:lnTo>
                <a:lnTo>
                  <a:pt x="2266433" y="3121737"/>
                </a:lnTo>
                <a:close/>
              </a:path>
              <a:path w="16523335" h="9235440">
                <a:moveTo>
                  <a:pt x="2266433" y="2318578"/>
                </a:moveTo>
                <a:lnTo>
                  <a:pt x="2222872" y="2327370"/>
                </a:lnTo>
                <a:lnTo>
                  <a:pt x="2187292" y="2351349"/>
                </a:lnTo>
                <a:lnTo>
                  <a:pt x="2163298" y="2386915"/>
                </a:lnTo>
                <a:lnTo>
                  <a:pt x="2154499" y="2430470"/>
                </a:lnTo>
                <a:lnTo>
                  <a:pt x="2163298" y="2474021"/>
                </a:lnTo>
                <a:lnTo>
                  <a:pt x="2187292" y="2509580"/>
                </a:lnTo>
                <a:lnTo>
                  <a:pt x="2222872" y="2533551"/>
                </a:lnTo>
                <a:lnTo>
                  <a:pt x="2266433" y="2542341"/>
                </a:lnTo>
                <a:lnTo>
                  <a:pt x="2309980" y="2533551"/>
                </a:lnTo>
                <a:lnTo>
                  <a:pt x="2345528" y="2509580"/>
                </a:lnTo>
                <a:lnTo>
                  <a:pt x="2369488" y="2474021"/>
                </a:lnTo>
                <a:lnTo>
                  <a:pt x="2378273" y="2430470"/>
                </a:lnTo>
                <a:lnTo>
                  <a:pt x="2369488" y="2386915"/>
                </a:lnTo>
                <a:lnTo>
                  <a:pt x="2345528" y="2351349"/>
                </a:lnTo>
                <a:lnTo>
                  <a:pt x="2309980" y="2327370"/>
                </a:lnTo>
                <a:lnTo>
                  <a:pt x="2266433" y="2318578"/>
                </a:lnTo>
                <a:close/>
              </a:path>
              <a:path w="16523335" h="9235440">
                <a:moveTo>
                  <a:pt x="2266433" y="2050869"/>
                </a:moveTo>
                <a:lnTo>
                  <a:pt x="2222872" y="2059660"/>
                </a:lnTo>
                <a:lnTo>
                  <a:pt x="2187292" y="2083635"/>
                </a:lnTo>
                <a:lnTo>
                  <a:pt x="2163298" y="2119197"/>
                </a:lnTo>
                <a:lnTo>
                  <a:pt x="2154499" y="2162750"/>
                </a:lnTo>
                <a:lnTo>
                  <a:pt x="2163298" y="2206284"/>
                </a:lnTo>
                <a:lnTo>
                  <a:pt x="2187292" y="2241845"/>
                </a:lnTo>
                <a:lnTo>
                  <a:pt x="2222872" y="2265826"/>
                </a:lnTo>
                <a:lnTo>
                  <a:pt x="2266433" y="2274621"/>
                </a:lnTo>
                <a:lnTo>
                  <a:pt x="2309980" y="2265826"/>
                </a:lnTo>
                <a:lnTo>
                  <a:pt x="2345528" y="2241845"/>
                </a:lnTo>
                <a:lnTo>
                  <a:pt x="2369488" y="2206284"/>
                </a:lnTo>
                <a:lnTo>
                  <a:pt x="2378273" y="2162750"/>
                </a:lnTo>
                <a:lnTo>
                  <a:pt x="2369488" y="2119197"/>
                </a:lnTo>
                <a:lnTo>
                  <a:pt x="2345528" y="2083635"/>
                </a:lnTo>
                <a:lnTo>
                  <a:pt x="2309980" y="2059660"/>
                </a:lnTo>
                <a:lnTo>
                  <a:pt x="2266433" y="2050869"/>
                </a:lnTo>
                <a:close/>
              </a:path>
              <a:path w="16523335" h="9235440">
                <a:moveTo>
                  <a:pt x="2535713" y="176790"/>
                </a:moveTo>
                <a:lnTo>
                  <a:pt x="2492157" y="185586"/>
                </a:lnTo>
                <a:lnTo>
                  <a:pt x="2456587" y="209571"/>
                </a:lnTo>
                <a:lnTo>
                  <a:pt x="2432605" y="245145"/>
                </a:lnTo>
                <a:lnTo>
                  <a:pt x="2423811" y="288702"/>
                </a:lnTo>
                <a:lnTo>
                  <a:pt x="2432605" y="332221"/>
                </a:lnTo>
                <a:lnTo>
                  <a:pt x="2456587" y="367780"/>
                </a:lnTo>
                <a:lnTo>
                  <a:pt x="2492157" y="391765"/>
                </a:lnTo>
                <a:lnTo>
                  <a:pt x="2535713" y="400563"/>
                </a:lnTo>
                <a:lnTo>
                  <a:pt x="2579238" y="391765"/>
                </a:lnTo>
                <a:lnTo>
                  <a:pt x="2614799" y="367780"/>
                </a:lnTo>
                <a:lnTo>
                  <a:pt x="2638786" y="332221"/>
                </a:lnTo>
                <a:lnTo>
                  <a:pt x="2647584" y="288702"/>
                </a:lnTo>
                <a:lnTo>
                  <a:pt x="2638786" y="245145"/>
                </a:lnTo>
                <a:lnTo>
                  <a:pt x="2614799" y="209571"/>
                </a:lnTo>
                <a:lnTo>
                  <a:pt x="2579238" y="185586"/>
                </a:lnTo>
                <a:lnTo>
                  <a:pt x="2535713" y="176790"/>
                </a:lnTo>
                <a:close/>
              </a:path>
              <a:path w="16523335" h="9235440">
                <a:moveTo>
                  <a:pt x="2535713" y="444551"/>
                </a:moveTo>
                <a:lnTo>
                  <a:pt x="2492157" y="453336"/>
                </a:lnTo>
                <a:lnTo>
                  <a:pt x="2456587" y="477296"/>
                </a:lnTo>
                <a:lnTo>
                  <a:pt x="2432605" y="512844"/>
                </a:lnTo>
                <a:lnTo>
                  <a:pt x="2423811" y="556391"/>
                </a:lnTo>
                <a:lnTo>
                  <a:pt x="2432605" y="599952"/>
                </a:lnTo>
                <a:lnTo>
                  <a:pt x="2456587" y="635532"/>
                </a:lnTo>
                <a:lnTo>
                  <a:pt x="2492157" y="659525"/>
                </a:lnTo>
                <a:lnTo>
                  <a:pt x="2535713" y="668324"/>
                </a:lnTo>
                <a:lnTo>
                  <a:pt x="2579238" y="659525"/>
                </a:lnTo>
                <a:lnTo>
                  <a:pt x="2614799" y="635532"/>
                </a:lnTo>
                <a:lnTo>
                  <a:pt x="2638786" y="599952"/>
                </a:lnTo>
                <a:lnTo>
                  <a:pt x="2647584" y="556391"/>
                </a:lnTo>
                <a:lnTo>
                  <a:pt x="2638786" y="512844"/>
                </a:lnTo>
                <a:lnTo>
                  <a:pt x="2614799" y="477296"/>
                </a:lnTo>
                <a:lnTo>
                  <a:pt x="2579238" y="453336"/>
                </a:lnTo>
                <a:lnTo>
                  <a:pt x="2535713" y="444551"/>
                </a:lnTo>
                <a:close/>
              </a:path>
              <a:path w="16523335" h="9235440">
                <a:moveTo>
                  <a:pt x="2535713" y="712218"/>
                </a:moveTo>
                <a:lnTo>
                  <a:pt x="2492157" y="721018"/>
                </a:lnTo>
                <a:lnTo>
                  <a:pt x="2456587" y="745011"/>
                </a:lnTo>
                <a:lnTo>
                  <a:pt x="2432605" y="780591"/>
                </a:lnTo>
                <a:lnTo>
                  <a:pt x="2423811" y="824152"/>
                </a:lnTo>
                <a:lnTo>
                  <a:pt x="2432605" y="867681"/>
                </a:lnTo>
                <a:lnTo>
                  <a:pt x="2456587" y="903231"/>
                </a:lnTo>
                <a:lnTo>
                  <a:pt x="2492157" y="927201"/>
                </a:lnTo>
                <a:lnTo>
                  <a:pt x="2535713" y="935992"/>
                </a:lnTo>
                <a:lnTo>
                  <a:pt x="2579238" y="927201"/>
                </a:lnTo>
                <a:lnTo>
                  <a:pt x="2614799" y="903231"/>
                </a:lnTo>
                <a:lnTo>
                  <a:pt x="2638786" y="867681"/>
                </a:lnTo>
                <a:lnTo>
                  <a:pt x="2647584" y="824152"/>
                </a:lnTo>
                <a:lnTo>
                  <a:pt x="2638786" y="780591"/>
                </a:lnTo>
                <a:lnTo>
                  <a:pt x="2614799" y="745011"/>
                </a:lnTo>
                <a:lnTo>
                  <a:pt x="2579238" y="721018"/>
                </a:lnTo>
                <a:lnTo>
                  <a:pt x="2535713" y="712218"/>
                </a:lnTo>
                <a:close/>
              </a:path>
              <a:path w="16523335" h="9235440">
                <a:moveTo>
                  <a:pt x="2535713" y="979980"/>
                </a:moveTo>
                <a:lnTo>
                  <a:pt x="2492157" y="988766"/>
                </a:lnTo>
                <a:lnTo>
                  <a:pt x="2456587" y="1012731"/>
                </a:lnTo>
                <a:lnTo>
                  <a:pt x="2432605" y="1048286"/>
                </a:lnTo>
                <a:lnTo>
                  <a:pt x="2423811" y="1091840"/>
                </a:lnTo>
                <a:lnTo>
                  <a:pt x="2432605" y="1135394"/>
                </a:lnTo>
                <a:lnTo>
                  <a:pt x="2456587" y="1170968"/>
                </a:lnTo>
                <a:lnTo>
                  <a:pt x="2492157" y="1194956"/>
                </a:lnTo>
                <a:lnTo>
                  <a:pt x="2535713" y="1203753"/>
                </a:lnTo>
                <a:lnTo>
                  <a:pt x="2579238" y="1194956"/>
                </a:lnTo>
                <a:lnTo>
                  <a:pt x="2614799" y="1170968"/>
                </a:lnTo>
                <a:lnTo>
                  <a:pt x="2638786" y="1135394"/>
                </a:lnTo>
                <a:lnTo>
                  <a:pt x="2647584" y="1091840"/>
                </a:lnTo>
                <a:lnTo>
                  <a:pt x="2638786" y="1048286"/>
                </a:lnTo>
                <a:lnTo>
                  <a:pt x="2614799" y="1012731"/>
                </a:lnTo>
                <a:lnTo>
                  <a:pt x="2579238" y="988766"/>
                </a:lnTo>
                <a:lnTo>
                  <a:pt x="2535713" y="979980"/>
                </a:lnTo>
                <a:close/>
              </a:path>
              <a:path w="16523335" h="9235440">
                <a:moveTo>
                  <a:pt x="2535713" y="1247668"/>
                </a:moveTo>
                <a:lnTo>
                  <a:pt x="2492157" y="1256467"/>
                </a:lnTo>
                <a:lnTo>
                  <a:pt x="2456587" y="1280459"/>
                </a:lnTo>
                <a:lnTo>
                  <a:pt x="2432605" y="1316036"/>
                </a:lnTo>
                <a:lnTo>
                  <a:pt x="2423811" y="1359591"/>
                </a:lnTo>
                <a:lnTo>
                  <a:pt x="2432605" y="1403138"/>
                </a:lnTo>
                <a:lnTo>
                  <a:pt x="2456587" y="1438686"/>
                </a:lnTo>
                <a:lnTo>
                  <a:pt x="2492157" y="1462646"/>
                </a:lnTo>
                <a:lnTo>
                  <a:pt x="2535713" y="1471431"/>
                </a:lnTo>
                <a:lnTo>
                  <a:pt x="2579238" y="1462646"/>
                </a:lnTo>
                <a:lnTo>
                  <a:pt x="2614799" y="1438686"/>
                </a:lnTo>
                <a:lnTo>
                  <a:pt x="2638786" y="1403138"/>
                </a:lnTo>
                <a:lnTo>
                  <a:pt x="2647584" y="1359591"/>
                </a:lnTo>
                <a:lnTo>
                  <a:pt x="2638786" y="1316036"/>
                </a:lnTo>
                <a:lnTo>
                  <a:pt x="2614799" y="1280459"/>
                </a:lnTo>
                <a:lnTo>
                  <a:pt x="2579238" y="1256467"/>
                </a:lnTo>
                <a:lnTo>
                  <a:pt x="2535713" y="1247668"/>
                </a:lnTo>
                <a:close/>
              </a:path>
              <a:path w="16523335" h="9235440">
                <a:moveTo>
                  <a:pt x="2535713" y="1515430"/>
                </a:moveTo>
                <a:lnTo>
                  <a:pt x="2492157" y="1524214"/>
                </a:lnTo>
                <a:lnTo>
                  <a:pt x="2456587" y="1548173"/>
                </a:lnTo>
                <a:lnTo>
                  <a:pt x="2432605" y="1583718"/>
                </a:lnTo>
                <a:lnTo>
                  <a:pt x="2423811" y="1627259"/>
                </a:lnTo>
                <a:lnTo>
                  <a:pt x="2432605" y="1670826"/>
                </a:lnTo>
                <a:lnTo>
                  <a:pt x="2456587" y="1706409"/>
                </a:lnTo>
                <a:lnTo>
                  <a:pt x="2492157" y="1730404"/>
                </a:lnTo>
                <a:lnTo>
                  <a:pt x="2535713" y="1739203"/>
                </a:lnTo>
                <a:lnTo>
                  <a:pt x="2579238" y="1730404"/>
                </a:lnTo>
                <a:lnTo>
                  <a:pt x="2614799" y="1706409"/>
                </a:lnTo>
                <a:lnTo>
                  <a:pt x="2638786" y="1670826"/>
                </a:lnTo>
                <a:lnTo>
                  <a:pt x="2647584" y="1627259"/>
                </a:lnTo>
                <a:lnTo>
                  <a:pt x="2638786" y="1583718"/>
                </a:lnTo>
                <a:lnTo>
                  <a:pt x="2614799" y="1548173"/>
                </a:lnTo>
                <a:lnTo>
                  <a:pt x="2579238" y="1524214"/>
                </a:lnTo>
                <a:lnTo>
                  <a:pt x="2535713" y="1515430"/>
                </a:lnTo>
                <a:close/>
              </a:path>
              <a:path w="16523335" h="9235440">
                <a:moveTo>
                  <a:pt x="2535713" y="1783149"/>
                </a:moveTo>
                <a:lnTo>
                  <a:pt x="2492157" y="1791938"/>
                </a:lnTo>
                <a:lnTo>
                  <a:pt x="2456587" y="1815910"/>
                </a:lnTo>
                <a:lnTo>
                  <a:pt x="2432605" y="1851469"/>
                </a:lnTo>
                <a:lnTo>
                  <a:pt x="2423811" y="1895020"/>
                </a:lnTo>
                <a:lnTo>
                  <a:pt x="2432605" y="1938576"/>
                </a:lnTo>
                <a:lnTo>
                  <a:pt x="2456587" y="1974146"/>
                </a:lnTo>
                <a:lnTo>
                  <a:pt x="2492157" y="1998128"/>
                </a:lnTo>
                <a:lnTo>
                  <a:pt x="2535713" y="2006922"/>
                </a:lnTo>
                <a:lnTo>
                  <a:pt x="2579238" y="1998128"/>
                </a:lnTo>
                <a:lnTo>
                  <a:pt x="2614799" y="1974146"/>
                </a:lnTo>
                <a:lnTo>
                  <a:pt x="2638786" y="1938576"/>
                </a:lnTo>
                <a:lnTo>
                  <a:pt x="2647584" y="1895020"/>
                </a:lnTo>
                <a:lnTo>
                  <a:pt x="2638786" y="1851469"/>
                </a:lnTo>
                <a:lnTo>
                  <a:pt x="2614799" y="1815910"/>
                </a:lnTo>
                <a:lnTo>
                  <a:pt x="2579238" y="1791938"/>
                </a:lnTo>
                <a:lnTo>
                  <a:pt x="2535713" y="1783149"/>
                </a:lnTo>
                <a:close/>
              </a:path>
              <a:path w="16523335" h="9235440">
                <a:moveTo>
                  <a:pt x="2535713" y="2586297"/>
                </a:moveTo>
                <a:lnTo>
                  <a:pt x="2492157" y="2595090"/>
                </a:lnTo>
                <a:lnTo>
                  <a:pt x="2456587" y="2619070"/>
                </a:lnTo>
                <a:lnTo>
                  <a:pt x="2432605" y="2654639"/>
                </a:lnTo>
                <a:lnTo>
                  <a:pt x="2423811" y="2698200"/>
                </a:lnTo>
                <a:lnTo>
                  <a:pt x="2432605" y="2741725"/>
                </a:lnTo>
                <a:lnTo>
                  <a:pt x="2456587" y="2777286"/>
                </a:lnTo>
                <a:lnTo>
                  <a:pt x="2492157" y="2801273"/>
                </a:lnTo>
                <a:lnTo>
                  <a:pt x="2535713" y="2810071"/>
                </a:lnTo>
                <a:lnTo>
                  <a:pt x="2579238" y="2801273"/>
                </a:lnTo>
                <a:lnTo>
                  <a:pt x="2614799" y="2777286"/>
                </a:lnTo>
                <a:lnTo>
                  <a:pt x="2638786" y="2741725"/>
                </a:lnTo>
                <a:lnTo>
                  <a:pt x="2647584" y="2698200"/>
                </a:lnTo>
                <a:lnTo>
                  <a:pt x="2638786" y="2654639"/>
                </a:lnTo>
                <a:lnTo>
                  <a:pt x="2614799" y="2619070"/>
                </a:lnTo>
                <a:lnTo>
                  <a:pt x="2579238" y="2595090"/>
                </a:lnTo>
                <a:lnTo>
                  <a:pt x="2535713" y="2586297"/>
                </a:lnTo>
                <a:close/>
              </a:path>
              <a:path w="16523335" h="9235440">
                <a:moveTo>
                  <a:pt x="2535713" y="2854028"/>
                </a:moveTo>
                <a:lnTo>
                  <a:pt x="2492157" y="2862817"/>
                </a:lnTo>
                <a:lnTo>
                  <a:pt x="2456587" y="2886788"/>
                </a:lnTo>
                <a:lnTo>
                  <a:pt x="2432605" y="2922347"/>
                </a:lnTo>
                <a:lnTo>
                  <a:pt x="2423811" y="2965898"/>
                </a:lnTo>
                <a:lnTo>
                  <a:pt x="2432605" y="3009453"/>
                </a:lnTo>
                <a:lnTo>
                  <a:pt x="2456587" y="3045019"/>
                </a:lnTo>
                <a:lnTo>
                  <a:pt x="2492157" y="3068998"/>
                </a:lnTo>
                <a:lnTo>
                  <a:pt x="2535713" y="3077790"/>
                </a:lnTo>
                <a:lnTo>
                  <a:pt x="2579238" y="3068998"/>
                </a:lnTo>
                <a:lnTo>
                  <a:pt x="2614799" y="3045019"/>
                </a:lnTo>
                <a:lnTo>
                  <a:pt x="2638786" y="3009453"/>
                </a:lnTo>
                <a:lnTo>
                  <a:pt x="2647584" y="2965898"/>
                </a:lnTo>
                <a:lnTo>
                  <a:pt x="2638786" y="2922347"/>
                </a:lnTo>
                <a:lnTo>
                  <a:pt x="2614799" y="2886788"/>
                </a:lnTo>
                <a:lnTo>
                  <a:pt x="2579238" y="2862817"/>
                </a:lnTo>
                <a:lnTo>
                  <a:pt x="2535713" y="2854028"/>
                </a:lnTo>
                <a:close/>
              </a:path>
              <a:path w="16523335" h="9235440">
                <a:moveTo>
                  <a:pt x="2535713" y="3121737"/>
                </a:moveTo>
                <a:lnTo>
                  <a:pt x="2492157" y="3130528"/>
                </a:lnTo>
                <a:lnTo>
                  <a:pt x="2456587" y="3154503"/>
                </a:lnTo>
                <a:lnTo>
                  <a:pt x="2432605" y="3190065"/>
                </a:lnTo>
                <a:lnTo>
                  <a:pt x="2423811" y="3233618"/>
                </a:lnTo>
                <a:lnTo>
                  <a:pt x="2432605" y="3277161"/>
                </a:lnTo>
                <a:lnTo>
                  <a:pt x="2456587" y="3312732"/>
                </a:lnTo>
                <a:lnTo>
                  <a:pt x="2492157" y="3336722"/>
                </a:lnTo>
                <a:lnTo>
                  <a:pt x="2535713" y="3345520"/>
                </a:lnTo>
                <a:lnTo>
                  <a:pt x="2579238" y="3336722"/>
                </a:lnTo>
                <a:lnTo>
                  <a:pt x="2614799" y="3312732"/>
                </a:lnTo>
                <a:lnTo>
                  <a:pt x="2638786" y="3277161"/>
                </a:lnTo>
                <a:lnTo>
                  <a:pt x="2647584" y="3233618"/>
                </a:lnTo>
                <a:lnTo>
                  <a:pt x="2638786" y="3190065"/>
                </a:lnTo>
                <a:lnTo>
                  <a:pt x="2614799" y="3154503"/>
                </a:lnTo>
                <a:lnTo>
                  <a:pt x="2579238" y="3130528"/>
                </a:lnTo>
                <a:lnTo>
                  <a:pt x="2535713" y="3121737"/>
                </a:lnTo>
                <a:close/>
              </a:path>
              <a:path w="16523335" h="9235440">
                <a:moveTo>
                  <a:pt x="2535713" y="3389446"/>
                </a:moveTo>
                <a:lnTo>
                  <a:pt x="2492157" y="3398240"/>
                </a:lnTo>
                <a:lnTo>
                  <a:pt x="2456587" y="3422222"/>
                </a:lnTo>
                <a:lnTo>
                  <a:pt x="2432605" y="3457792"/>
                </a:lnTo>
                <a:lnTo>
                  <a:pt x="2423811" y="3501348"/>
                </a:lnTo>
                <a:lnTo>
                  <a:pt x="2432605" y="3544899"/>
                </a:lnTo>
                <a:lnTo>
                  <a:pt x="2456587" y="3580458"/>
                </a:lnTo>
                <a:lnTo>
                  <a:pt x="2492157" y="3604430"/>
                </a:lnTo>
                <a:lnTo>
                  <a:pt x="2535713" y="3613219"/>
                </a:lnTo>
                <a:lnTo>
                  <a:pt x="2579238" y="3604430"/>
                </a:lnTo>
                <a:lnTo>
                  <a:pt x="2614799" y="3580458"/>
                </a:lnTo>
                <a:lnTo>
                  <a:pt x="2638786" y="3544899"/>
                </a:lnTo>
                <a:lnTo>
                  <a:pt x="2647584" y="3501348"/>
                </a:lnTo>
                <a:lnTo>
                  <a:pt x="2638786" y="3457792"/>
                </a:lnTo>
                <a:lnTo>
                  <a:pt x="2614799" y="3422222"/>
                </a:lnTo>
                <a:lnTo>
                  <a:pt x="2579238" y="3398240"/>
                </a:lnTo>
                <a:lnTo>
                  <a:pt x="2535713" y="3389446"/>
                </a:lnTo>
                <a:close/>
              </a:path>
              <a:path w="16523335" h="9235440">
                <a:moveTo>
                  <a:pt x="2535713" y="2318578"/>
                </a:moveTo>
                <a:lnTo>
                  <a:pt x="2492157" y="2327370"/>
                </a:lnTo>
                <a:lnTo>
                  <a:pt x="2456587" y="2351349"/>
                </a:lnTo>
                <a:lnTo>
                  <a:pt x="2432605" y="2386915"/>
                </a:lnTo>
                <a:lnTo>
                  <a:pt x="2423811" y="2430470"/>
                </a:lnTo>
                <a:lnTo>
                  <a:pt x="2432605" y="2474021"/>
                </a:lnTo>
                <a:lnTo>
                  <a:pt x="2456587" y="2509580"/>
                </a:lnTo>
                <a:lnTo>
                  <a:pt x="2492157" y="2533551"/>
                </a:lnTo>
                <a:lnTo>
                  <a:pt x="2535713" y="2542341"/>
                </a:lnTo>
                <a:lnTo>
                  <a:pt x="2579238" y="2533551"/>
                </a:lnTo>
                <a:lnTo>
                  <a:pt x="2614799" y="2509580"/>
                </a:lnTo>
                <a:lnTo>
                  <a:pt x="2638786" y="2474021"/>
                </a:lnTo>
                <a:lnTo>
                  <a:pt x="2647584" y="2430470"/>
                </a:lnTo>
                <a:lnTo>
                  <a:pt x="2638786" y="2386915"/>
                </a:lnTo>
                <a:lnTo>
                  <a:pt x="2614799" y="2351349"/>
                </a:lnTo>
                <a:lnTo>
                  <a:pt x="2579238" y="2327370"/>
                </a:lnTo>
                <a:lnTo>
                  <a:pt x="2535713" y="2318578"/>
                </a:lnTo>
                <a:close/>
              </a:path>
              <a:path w="16523335" h="9235440">
                <a:moveTo>
                  <a:pt x="2535713" y="2050869"/>
                </a:moveTo>
                <a:lnTo>
                  <a:pt x="2492157" y="2059660"/>
                </a:lnTo>
                <a:lnTo>
                  <a:pt x="2456587" y="2083635"/>
                </a:lnTo>
                <a:lnTo>
                  <a:pt x="2432605" y="2119197"/>
                </a:lnTo>
                <a:lnTo>
                  <a:pt x="2423811" y="2162750"/>
                </a:lnTo>
                <a:lnTo>
                  <a:pt x="2432605" y="2206284"/>
                </a:lnTo>
                <a:lnTo>
                  <a:pt x="2456587" y="2241845"/>
                </a:lnTo>
                <a:lnTo>
                  <a:pt x="2492157" y="2265826"/>
                </a:lnTo>
                <a:lnTo>
                  <a:pt x="2535713" y="2274621"/>
                </a:lnTo>
                <a:lnTo>
                  <a:pt x="2579238" y="2265826"/>
                </a:lnTo>
                <a:lnTo>
                  <a:pt x="2614799" y="2241845"/>
                </a:lnTo>
                <a:lnTo>
                  <a:pt x="2638786" y="2206284"/>
                </a:lnTo>
                <a:lnTo>
                  <a:pt x="2647584" y="2162750"/>
                </a:lnTo>
                <a:lnTo>
                  <a:pt x="2638786" y="2119197"/>
                </a:lnTo>
                <a:lnTo>
                  <a:pt x="2614799" y="2083635"/>
                </a:lnTo>
                <a:lnTo>
                  <a:pt x="2579238" y="2059660"/>
                </a:lnTo>
                <a:lnTo>
                  <a:pt x="2535713" y="2050869"/>
                </a:lnTo>
                <a:close/>
              </a:path>
              <a:path w="16523335" h="9235440">
                <a:moveTo>
                  <a:pt x="2805014" y="176790"/>
                </a:moveTo>
                <a:lnTo>
                  <a:pt x="2761462" y="185586"/>
                </a:lnTo>
                <a:lnTo>
                  <a:pt x="2725903" y="209571"/>
                </a:lnTo>
                <a:lnTo>
                  <a:pt x="2701932" y="245145"/>
                </a:lnTo>
                <a:lnTo>
                  <a:pt x="2693143" y="288702"/>
                </a:lnTo>
                <a:lnTo>
                  <a:pt x="2701932" y="332221"/>
                </a:lnTo>
                <a:lnTo>
                  <a:pt x="2725903" y="367780"/>
                </a:lnTo>
                <a:lnTo>
                  <a:pt x="2761462" y="391765"/>
                </a:lnTo>
                <a:lnTo>
                  <a:pt x="2805014" y="400563"/>
                </a:lnTo>
                <a:lnTo>
                  <a:pt x="2848557" y="391765"/>
                </a:lnTo>
                <a:lnTo>
                  <a:pt x="2884128" y="367780"/>
                </a:lnTo>
                <a:lnTo>
                  <a:pt x="2908117" y="332221"/>
                </a:lnTo>
                <a:lnTo>
                  <a:pt x="2916916" y="288702"/>
                </a:lnTo>
                <a:lnTo>
                  <a:pt x="2908117" y="245145"/>
                </a:lnTo>
                <a:lnTo>
                  <a:pt x="2884128" y="209571"/>
                </a:lnTo>
                <a:lnTo>
                  <a:pt x="2848557" y="185586"/>
                </a:lnTo>
                <a:lnTo>
                  <a:pt x="2805014" y="176790"/>
                </a:lnTo>
                <a:close/>
              </a:path>
              <a:path w="16523335" h="9235440">
                <a:moveTo>
                  <a:pt x="2805014" y="444551"/>
                </a:moveTo>
                <a:lnTo>
                  <a:pt x="2761462" y="453336"/>
                </a:lnTo>
                <a:lnTo>
                  <a:pt x="2725903" y="477296"/>
                </a:lnTo>
                <a:lnTo>
                  <a:pt x="2701932" y="512844"/>
                </a:lnTo>
                <a:lnTo>
                  <a:pt x="2693143" y="556391"/>
                </a:lnTo>
                <a:lnTo>
                  <a:pt x="2701932" y="599952"/>
                </a:lnTo>
                <a:lnTo>
                  <a:pt x="2725903" y="635532"/>
                </a:lnTo>
                <a:lnTo>
                  <a:pt x="2761462" y="659525"/>
                </a:lnTo>
                <a:lnTo>
                  <a:pt x="2805014" y="668324"/>
                </a:lnTo>
                <a:lnTo>
                  <a:pt x="2848557" y="659525"/>
                </a:lnTo>
                <a:lnTo>
                  <a:pt x="2884128" y="635532"/>
                </a:lnTo>
                <a:lnTo>
                  <a:pt x="2908117" y="599952"/>
                </a:lnTo>
                <a:lnTo>
                  <a:pt x="2916916" y="556391"/>
                </a:lnTo>
                <a:lnTo>
                  <a:pt x="2908117" y="512844"/>
                </a:lnTo>
                <a:lnTo>
                  <a:pt x="2884128" y="477296"/>
                </a:lnTo>
                <a:lnTo>
                  <a:pt x="2848557" y="453336"/>
                </a:lnTo>
                <a:lnTo>
                  <a:pt x="2805014" y="444551"/>
                </a:lnTo>
                <a:close/>
              </a:path>
              <a:path w="16523335" h="9235440">
                <a:moveTo>
                  <a:pt x="2805014" y="712218"/>
                </a:moveTo>
                <a:lnTo>
                  <a:pt x="2761462" y="721018"/>
                </a:lnTo>
                <a:lnTo>
                  <a:pt x="2725903" y="745011"/>
                </a:lnTo>
                <a:lnTo>
                  <a:pt x="2701932" y="780591"/>
                </a:lnTo>
                <a:lnTo>
                  <a:pt x="2693143" y="824152"/>
                </a:lnTo>
                <a:lnTo>
                  <a:pt x="2701932" y="867681"/>
                </a:lnTo>
                <a:lnTo>
                  <a:pt x="2725903" y="903231"/>
                </a:lnTo>
                <a:lnTo>
                  <a:pt x="2761462" y="927201"/>
                </a:lnTo>
                <a:lnTo>
                  <a:pt x="2805014" y="935992"/>
                </a:lnTo>
                <a:lnTo>
                  <a:pt x="2848557" y="927201"/>
                </a:lnTo>
                <a:lnTo>
                  <a:pt x="2884128" y="903231"/>
                </a:lnTo>
                <a:lnTo>
                  <a:pt x="2908117" y="867681"/>
                </a:lnTo>
                <a:lnTo>
                  <a:pt x="2916916" y="824152"/>
                </a:lnTo>
                <a:lnTo>
                  <a:pt x="2908117" y="780591"/>
                </a:lnTo>
                <a:lnTo>
                  <a:pt x="2884128" y="745011"/>
                </a:lnTo>
                <a:lnTo>
                  <a:pt x="2848557" y="721018"/>
                </a:lnTo>
                <a:lnTo>
                  <a:pt x="2805014" y="712218"/>
                </a:lnTo>
                <a:close/>
              </a:path>
              <a:path w="16523335" h="9235440">
                <a:moveTo>
                  <a:pt x="2805014" y="979980"/>
                </a:moveTo>
                <a:lnTo>
                  <a:pt x="2761462" y="988766"/>
                </a:lnTo>
                <a:lnTo>
                  <a:pt x="2725903" y="1012731"/>
                </a:lnTo>
                <a:lnTo>
                  <a:pt x="2701932" y="1048286"/>
                </a:lnTo>
                <a:lnTo>
                  <a:pt x="2693143" y="1091840"/>
                </a:lnTo>
                <a:lnTo>
                  <a:pt x="2701932" y="1135394"/>
                </a:lnTo>
                <a:lnTo>
                  <a:pt x="2725903" y="1170968"/>
                </a:lnTo>
                <a:lnTo>
                  <a:pt x="2761462" y="1194956"/>
                </a:lnTo>
                <a:lnTo>
                  <a:pt x="2805014" y="1203753"/>
                </a:lnTo>
                <a:lnTo>
                  <a:pt x="2848557" y="1194956"/>
                </a:lnTo>
                <a:lnTo>
                  <a:pt x="2884128" y="1170968"/>
                </a:lnTo>
                <a:lnTo>
                  <a:pt x="2908117" y="1135394"/>
                </a:lnTo>
                <a:lnTo>
                  <a:pt x="2916916" y="1091840"/>
                </a:lnTo>
                <a:lnTo>
                  <a:pt x="2908117" y="1048286"/>
                </a:lnTo>
                <a:lnTo>
                  <a:pt x="2884128" y="1012731"/>
                </a:lnTo>
                <a:lnTo>
                  <a:pt x="2848557" y="988766"/>
                </a:lnTo>
                <a:lnTo>
                  <a:pt x="2805014" y="979980"/>
                </a:lnTo>
                <a:close/>
              </a:path>
              <a:path w="16523335" h="9235440">
                <a:moveTo>
                  <a:pt x="2805014" y="1247668"/>
                </a:moveTo>
                <a:lnTo>
                  <a:pt x="2761462" y="1256467"/>
                </a:lnTo>
                <a:lnTo>
                  <a:pt x="2725903" y="1280459"/>
                </a:lnTo>
                <a:lnTo>
                  <a:pt x="2701932" y="1316036"/>
                </a:lnTo>
                <a:lnTo>
                  <a:pt x="2693143" y="1359591"/>
                </a:lnTo>
                <a:lnTo>
                  <a:pt x="2701932" y="1403138"/>
                </a:lnTo>
                <a:lnTo>
                  <a:pt x="2725903" y="1438686"/>
                </a:lnTo>
                <a:lnTo>
                  <a:pt x="2761462" y="1462646"/>
                </a:lnTo>
                <a:lnTo>
                  <a:pt x="2805014" y="1471431"/>
                </a:lnTo>
                <a:lnTo>
                  <a:pt x="2848557" y="1462646"/>
                </a:lnTo>
                <a:lnTo>
                  <a:pt x="2884128" y="1438686"/>
                </a:lnTo>
                <a:lnTo>
                  <a:pt x="2908117" y="1403138"/>
                </a:lnTo>
                <a:lnTo>
                  <a:pt x="2916916" y="1359591"/>
                </a:lnTo>
                <a:lnTo>
                  <a:pt x="2908117" y="1316036"/>
                </a:lnTo>
                <a:lnTo>
                  <a:pt x="2884128" y="1280459"/>
                </a:lnTo>
                <a:lnTo>
                  <a:pt x="2848557" y="1256467"/>
                </a:lnTo>
                <a:lnTo>
                  <a:pt x="2805014" y="1247668"/>
                </a:lnTo>
                <a:close/>
              </a:path>
              <a:path w="16523335" h="9235440">
                <a:moveTo>
                  <a:pt x="2805014" y="1515430"/>
                </a:moveTo>
                <a:lnTo>
                  <a:pt x="2761462" y="1524214"/>
                </a:lnTo>
                <a:lnTo>
                  <a:pt x="2725903" y="1548173"/>
                </a:lnTo>
                <a:lnTo>
                  <a:pt x="2701932" y="1583718"/>
                </a:lnTo>
                <a:lnTo>
                  <a:pt x="2693143" y="1627259"/>
                </a:lnTo>
                <a:lnTo>
                  <a:pt x="2701932" y="1670826"/>
                </a:lnTo>
                <a:lnTo>
                  <a:pt x="2725903" y="1706409"/>
                </a:lnTo>
                <a:lnTo>
                  <a:pt x="2761462" y="1730404"/>
                </a:lnTo>
                <a:lnTo>
                  <a:pt x="2805014" y="1739203"/>
                </a:lnTo>
                <a:lnTo>
                  <a:pt x="2848557" y="1730404"/>
                </a:lnTo>
                <a:lnTo>
                  <a:pt x="2884128" y="1706409"/>
                </a:lnTo>
                <a:lnTo>
                  <a:pt x="2908117" y="1670826"/>
                </a:lnTo>
                <a:lnTo>
                  <a:pt x="2916916" y="1627259"/>
                </a:lnTo>
                <a:lnTo>
                  <a:pt x="2908117" y="1583718"/>
                </a:lnTo>
                <a:lnTo>
                  <a:pt x="2884128" y="1548173"/>
                </a:lnTo>
                <a:lnTo>
                  <a:pt x="2848557" y="1524214"/>
                </a:lnTo>
                <a:lnTo>
                  <a:pt x="2805014" y="1515430"/>
                </a:lnTo>
                <a:close/>
              </a:path>
              <a:path w="16523335" h="9235440">
                <a:moveTo>
                  <a:pt x="2805014" y="1783149"/>
                </a:moveTo>
                <a:lnTo>
                  <a:pt x="2761462" y="1791938"/>
                </a:lnTo>
                <a:lnTo>
                  <a:pt x="2725903" y="1815910"/>
                </a:lnTo>
                <a:lnTo>
                  <a:pt x="2701932" y="1851469"/>
                </a:lnTo>
                <a:lnTo>
                  <a:pt x="2693143" y="1895020"/>
                </a:lnTo>
                <a:lnTo>
                  <a:pt x="2701932" y="1938576"/>
                </a:lnTo>
                <a:lnTo>
                  <a:pt x="2725903" y="1974146"/>
                </a:lnTo>
                <a:lnTo>
                  <a:pt x="2761462" y="1998128"/>
                </a:lnTo>
                <a:lnTo>
                  <a:pt x="2805014" y="2006922"/>
                </a:lnTo>
                <a:lnTo>
                  <a:pt x="2848557" y="1998128"/>
                </a:lnTo>
                <a:lnTo>
                  <a:pt x="2884128" y="1974146"/>
                </a:lnTo>
                <a:lnTo>
                  <a:pt x="2908117" y="1938576"/>
                </a:lnTo>
                <a:lnTo>
                  <a:pt x="2916916" y="1895020"/>
                </a:lnTo>
                <a:lnTo>
                  <a:pt x="2908117" y="1851469"/>
                </a:lnTo>
                <a:lnTo>
                  <a:pt x="2884128" y="1815910"/>
                </a:lnTo>
                <a:lnTo>
                  <a:pt x="2848557" y="1791938"/>
                </a:lnTo>
                <a:lnTo>
                  <a:pt x="2805014" y="1783149"/>
                </a:lnTo>
                <a:close/>
              </a:path>
              <a:path w="16523335" h="9235440">
                <a:moveTo>
                  <a:pt x="2912685" y="0"/>
                </a:moveTo>
                <a:lnTo>
                  <a:pt x="2697369" y="0"/>
                </a:lnTo>
                <a:lnTo>
                  <a:pt x="2693143" y="20941"/>
                </a:lnTo>
                <a:lnTo>
                  <a:pt x="2701932" y="64502"/>
                </a:lnTo>
                <a:lnTo>
                  <a:pt x="2725903" y="100083"/>
                </a:lnTo>
                <a:lnTo>
                  <a:pt x="2761462" y="124076"/>
                </a:lnTo>
                <a:lnTo>
                  <a:pt x="2805014" y="132875"/>
                </a:lnTo>
                <a:lnTo>
                  <a:pt x="2848557" y="124076"/>
                </a:lnTo>
                <a:lnTo>
                  <a:pt x="2884128" y="100083"/>
                </a:lnTo>
                <a:lnTo>
                  <a:pt x="2908117" y="64502"/>
                </a:lnTo>
                <a:lnTo>
                  <a:pt x="2916916" y="20941"/>
                </a:lnTo>
                <a:lnTo>
                  <a:pt x="2912685" y="0"/>
                </a:lnTo>
                <a:close/>
              </a:path>
              <a:path w="16523335" h="9235440">
                <a:moveTo>
                  <a:pt x="2805014" y="2586297"/>
                </a:moveTo>
                <a:lnTo>
                  <a:pt x="2761462" y="2595090"/>
                </a:lnTo>
                <a:lnTo>
                  <a:pt x="2725903" y="2619070"/>
                </a:lnTo>
                <a:lnTo>
                  <a:pt x="2701932" y="2654639"/>
                </a:lnTo>
                <a:lnTo>
                  <a:pt x="2693143" y="2698200"/>
                </a:lnTo>
                <a:lnTo>
                  <a:pt x="2701932" y="2741725"/>
                </a:lnTo>
                <a:lnTo>
                  <a:pt x="2725903" y="2777286"/>
                </a:lnTo>
                <a:lnTo>
                  <a:pt x="2761462" y="2801273"/>
                </a:lnTo>
                <a:lnTo>
                  <a:pt x="2805014" y="2810071"/>
                </a:lnTo>
                <a:lnTo>
                  <a:pt x="2848557" y="2801273"/>
                </a:lnTo>
                <a:lnTo>
                  <a:pt x="2884128" y="2777286"/>
                </a:lnTo>
                <a:lnTo>
                  <a:pt x="2908117" y="2741725"/>
                </a:lnTo>
                <a:lnTo>
                  <a:pt x="2916916" y="2698200"/>
                </a:lnTo>
                <a:lnTo>
                  <a:pt x="2908117" y="2654639"/>
                </a:lnTo>
                <a:lnTo>
                  <a:pt x="2884128" y="2619070"/>
                </a:lnTo>
                <a:lnTo>
                  <a:pt x="2848557" y="2595090"/>
                </a:lnTo>
                <a:lnTo>
                  <a:pt x="2805014" y="2586297"/>
                </a:lnTo>
                <a:close/>
              </a:path>
              <a:path w="16523335" h="9235440">
                <a:moveTo>
                  <a:pt x="2805014" y="2854028"/>
                </a:moveTo>
                <a:lnTo>
                  <a:pt x="2761462" y="2862817"/>
                </a:lnTo>
                <a:lnTo>
                  <a:pt x="2725903" y="2886788"/>
                </a:lnTo>
                <a:lnTo>
                  <a:pt x="2701932" y="2922347"/>
                </a:lnTo>
                <a:lnTo>
                  <a:pt x="2693143" y="2965898"/>
                </a:lnTo>
                <a:lnTo>
                  <a:pt x="2701932" y="3009453"/>
                </a:lnTo>
                <a:lnTo>
                  <a:pt x="2725903" y="3045019"/>
                </a:lnTo>
                <a:lnTo>
                  <a:pt x="2761462" y="3068998"/>
                </a:lnTo>
                <a:lnTo>
                  <a:pt x="2805014" y="3077790"/>
                </a:lnTo>
                <a:lnTo>
                  <a:pt x="2848557" y="3068998"/>
                </a:lnTo>
                <a:lnTo>
                  <a:pt x="2884128" y="3045019"/>
                </a:lnTo>
                <a:lnTo>
                  <a:pt x="2908117" y="3009453"/>
                </a:lnTo>
                <a:lnTo>
                  <a:pt x="2916916" y="2965898"/>
                </a:lnTo>
                <a:lnTo>
                  <a:pt x="2908117" y="2922347"/>
                </a:lnTo>
                <a:lnTo>
                  <a:pt x="2884128" y="2886788"/>
                </a:lnTo>
                <a:lnTo>
                  <a:pt x="2848557" y="2862817"/>
                </a:lnTo>
                <a:lnTo>
                  <a:pt x="2805014" y="2854028"/>
                </a:lnTo>
                <a:close/>
              </a:path>
              <a:path w="16523335" h="9235440">
                <a:moveTo>
                  <a:pt x="2805014" y="3121737"/>
                </a:moveTo>
                <a:lnTo>
                  <a:pt x="2761462" y="3130528"/>
                </a:lnTo>
                <a:lnTo>
                  <a:pt x="2725903" y="3154503"/>
                </a:lnTo>
                <a:lnTo>
                  <a:pt x="2701932" y="3190065"/>
                </a:lnTo>
                <a:lnTo>
                  <a:pt x="2693143" y="3233618"/>
                </a:lnTo>
                <a:lnTo>
                  <a:pt x="2701932" y="3277161"/>
                </a:lnTo>
                <a:lnTo>
                  <a:pt x="2725903" y="3312732"/>
                </a:lnTo>
                <a:lnTo>
                  <a:pt x="2761462" y="3336722"/>
                </a:lnTo>
                <a:lnTo>
                  <a:pt x="2805014" y="3345520"/>
                </a:lnTo>
                <a:lnTo>
                  <a:pt x="2848557" y="3336722"/>
                </a:lnTo>
                <a:lnTo>
                  <a:pt x="2884128" y="3312732"/>
                </a:lnTo>
                <a:lnTo>
                  <a:pt x="2908117" y="3277161"/>
                </a:lnTo>
                <a:lnTo>
                  <a:pt x="2916916" y="3233618"/>
                </a:lnTo>
                <a:lnTo>
                  <a:pt x="2908117" y="3190065"/>
                </a:lnTo>
                <a:lnTo>
                  <a:pt x="2884128" y="3154503"/>
                </a:lnTo>
                <a:lnTo>
                  <a:pt x="2848557" y="3130528"/>
                </a:lnTo>
                <a:lnTo>
                  <a:pt x="2805014" y="3121737"/>
                </a:lnTo>
                <a:close/>
              </a:path>
              <a:path w="16523335" h="9235440">
                <a:moveTo>
                  <a:pt x="2805014" y="3389446"/>
                </a:moveTo>
                <a:lnTo>
                  <a:pt x="2761462" y="3398240"/>
                </a:lnTo>
                <a:lnTo>
                  <a:pt x="2725903" y="3422222"/>
                </a:lnTo>
                <a:lnTo>
                  <a:pt x="2701932" y="3457792"/>
                </a:lnTo>
                <a:lnTo>
                  <a:pt x="2693143" y="3501348"/>
                </a:lnTo>
                <a:lnTo>
                  <a:pt x="2701932" y="3544899"/>
                </a:lnTo>
                <a:lnTo>
                  <a:pt x="2725903" y="3580458"/>
                </a:lnTo>
                <a:lnTo>
                  <a:pt x="2761462" y="3604430"/>
                </a:lnTo>
                <a:lnTo>
                  <a:pt x="2805014" y="3613219"/>
                </a:lnTo>
                <a:lnTo>
                  <a:pt x="2848557" y="3604430"/>
                </a:lnTo>
                <a:lnTo>
                  <a:pt x="2884128" y="3580458"/>
                </a:lnTo>
                <a:lnTo>
                  <a:pt x="2908117" y="3544899"/>
                </a:lnTo>
                <a:lnTo>
                  <a:pt x="2916916" y="3501348"/>
                </a:lnTo>
                <a:lnTo>
                  <a:pt x="2908117" y="3457792"/>
                </a:lnTo>
                <a:lnTo>
                  <a:pt x="2884128" y="3422222"/>
                </a:lnTo>
                <a:lnTo>
                  <a:pt x="2848557" y="3398240"/>
                </a:lnTo>
                <a:lnTo>
                  <a:pt x="2805014" y="3389446"/>
                </a:lnTo>
                <a:close/>
              </a:path>
              <a:path w="16523335" h="9235440">
                <a:moveTo>
                  <a:pt x="2805014" y="3657176"/>
                </a:moveTo>
                <a:lnTo>
                  <a:pt x="2761462" y="3665968"/>
                </a:lnTo>
                <a:lnTo>
                  <a:pt x="2725903" y="3689947"/>
                </a:lnTo>
                <a:lnTo>
                  <a:pt x="2701932" y="3725513"/>
                </a:lnTo>
                <a:lnTo>
                  <a:pt x="2693143" y="3769068"/>
                </a:lnTo>
                <a:lnTo>
                  <a:pt x="2701932" y="3812619"/>
                </a:lnTo>
                <a:lnTo>
                  <a:pt x="2725903" y="3848178"/>
                </a:lnTo>
                <a:lnTo>
                  <a:pt x="2761462" y="3872149"/>
                </a:lnTo>
                <a:lnTo>
                  <a:pt x="2805014" y="3880939"/>
                </a:lnTo>
                <a:lnTo>
                  <a:pt x="2848557" y="3872149"/>
                </a:lnTo>
                <a:lnTo>
                  <a:pt x="2884128" y="3848178"/>
                </a:lnTo>
                <a:lnTo>
                  <a:pt x="2908117" y="3812619"/>
                </a:lnTo>
                <a:lnTo>
                  <a:pt x="2916916" y="3769068"/>
                </a:lnTo>
                <a:lnTo>
                  <a:pt x="2908117" y="3725513"/>
                </a:lnTo>
                <a:lnTo>
                  <a:pt x="2884128" y="3689947"/>
                </a:lnTo>
                <a:lnTo>
                  <a:pt x="2848557" y="3665968"/>
                </a:lnTo>
                <a:lnTo>
                  <a:pt x="2805014" y="3657176"/>
                </a:lnTo>
                <a:close/>
              </a:path>
              <a:path w="16523335" h="9235440">
                <a:moveTo>
                  <a:pt x="2805014" y="3924895"/>
                </a:moveTo>
                <a:lnTo>
                  <a:pt x="2761462" y="3933689"/>
                </a:lnTo>
                <a:lnTo>
                  <a:pt x="2725903" y="3957668"/>
                </a:lnTo>
                <a:lnTo>
                  <a:pt x="2701932" y="3993228"/>
                </a:lnTo>
                <a:lnTo>
                  <a:pt x="2693143" y="4036766"/>
                </a:lnTo>
                <a:lnTo>
                  <a:pt x="2701932" y="4080327"/>
                </a:lnTo>
                <a:lnTo>
                  <a:pt x="2725903" y="4115896"/>
                </a:lnTo>
                <a:lnTo>
                  <a:pt x="2761462" y="4139876"/>
                </a:lnTo>
                <a:lnTo>
                  <a:pt x="2805014" y="4148669"/>
                </a:lnTo>
                <a:lnTo>
                  <a:pt x="2848557" y="4139876"/>
                </a:lnTo>
                <a:lnTo>
                  <a:pt x="2884128" y="4115896"/>
                </a:lnTo>
                <a:lnTo>
                  <a:pt x="2908117" y="4080327"/>
                </a:lnTo>
                <a:lnTo>
                  <a:pt x="2916916" y="4036766"/>
                </a:lnTo>
                <a:lnTo>
                  <a:pt x="2908117" y="3993228"/>
                </a:lnTo>
                <a:lnTo>
                  <a:pt x="2884128" y="3957668"/>
                </a:lnTo>
                <a:lnTo>
                  <a:pt x="2848557" y="3933689"/>
                </a:lnTo>
                <a:lnTo>
                  <a:pt x="2805014" y="3924895"/>
                </a:lnTo>
                <a:close/>
              </a:path>
              <a:path w="16523335" h="9235440">
                <a:moveTo>
                  <a:pt x="2805014" y="2318578"/>
                </a:moveTo>
                <a:lnTo>
                  <a:pt x="2761462" y="2327370"/>
                </a:lnTo>
                <a:lnTo>
                  <a:pt x="2725903" y="2351349"/>
                </a:lnTo>
                <a:lnTo>
                  <a:pt x="2701932" y="2386915"/>
                </a:lnTo>
                <a:lnTo>
                  <a:pt x="2693143" y="2430470"/>
                </a:lnTo>
                <a:lnTo>
                  <a:pt x="2701932" y="2474021"/>
                </a:lnTo>
                <a:lnTo>
                  <a:pt x="2725903" y="2509580"/>
                </a:lnTo>
                <a:lnTo>
                  <a:pt x="2761462" y="2533551"/>
                </a:lnTo>
                <a:lnTo>
                  <a:pt x="2805014" y="2542341"/>
                </a:lnTo>
                <a:lnTo>
                  <a:pt x="2848557" y="2533551"/>
                </a:lnTo>
                <a:lnTo>
                  <a:pt x="2884128" y="2509580"/>
                </a:lnTo>
                <a:lnTo>
                  <a:pt x="2908117" y="2474021"/>
                </a:lnTo>
                <a:lnTo>
                  <a:pt x="2916916" y="2430470"/>
                </a:lnTo>
                <a:lnTo>
                  <a:pt x="2908117" y="2386915"/>
                </a:lnTo>
                <a:lnTo>
                  <a:pt x="2884128" y="2351349"/>
                </a:lnTo>
                <a:lnTo>
                  <a:pt x="2848557" y="2327370"/>
                </a:lnTo>
                <a:lnTo>
                  <a:pt x="2805014" y="2318578"/>
                </a:lnTo>
                <a:close/>
              </a:path>
              <a:path w="16523335" h="9235440">
                <a:moveTo>
                  <a:pt x="2805014" y="2050869"/>
                </a:moveTo>
                <a:lnTo>
                  <a:pt x="2761462" y="2059660"/>
                </a:lnTo>
                <a:lnTo>
                  <a:pt x="2725903" y="2083635"/>
                </a:lnTo>
                <a:lnTo>
                  <a:pt x="2701932" y="2119197"/>
                </a:lnTo>
                <a:lnTo>
                  <a:pt x="2693143" y="2162750"/>
                </a:lnTo>
                <a:lnTo>
                  <a:pt x="2701932" y="2206284"/>
                </a:lnTo>
                <a:lnTo>
                  <a:pt x="2725903" y="2241845"/>
                </a:lnTo>
                <a:lnTo>
                  <a:pt x="2761462" y="2265826"/>
                </a:lnTo>
                <a:lnTo>
                  <a:pt x="2805014" y="2274621"/>
                </a:lnTo>
                <a:lnTo>
                  <a:pt x="2848557" y="2265826"/>
                </a:lnTo>
                <a:lnTo>
                  <a:pt x="2884128" y="2241845"/>
                </a:lnTo>
                <a:lnTo>
                  <a:pt x="2908117" y="2206284"/>
                </a:lnTo>
                <a:lnTo>
                  <a:pt x="2916916" y="2162750"/>
                </a:lnTo>
                <a:lnTo>
                  <a:pt x="2908117" y="2119197"/>
                </a:lnTo>
                <a:lnTo>
                  <a:pt x="2884128" y="2083635"/>
                </a:lnTo>
                <a:lnTo>
                  <a:pt x="2848557" y="2059660"/>
                </a:lnTo>
                <a:lnTo>
                  <a:pt x="2805014" y="2050869"/>
                </a:lnTo>
                <a:close/>
              </a:path>
              <a:path w="16523335" h="9235440">
                <a:moveTo>
                  <a:pt x="3074346" y="444551"/>
                </a:moveTo>
                <a:lnTo>
                  <a:pt x="3030791" y="453336"/>
                </a:lnTo>
                <a:lnTo>
                  <a:pt x="2995225" y="477296"/>
                </a:lnTo>
                <a:lnTo>
                  <a:pt x="2971246" y="512844"/>
                </a:lnTo>
                <a:lnTo>
                  <a:pt x="2962454" y="556391"/>
                </a:lnTo>
                <a:lnTo>
                  <a:pt x="2971246" y="599952"/>
                </a:lnTo>
                <a:lnTo>
                  <a:pt x="2995225" y="635532"/>
                </a:lnTo>
                <a:lnTo>
                  <a:pt x="3030791" y="659525"/>
                </a:lnTo>
                <a:lnTo>
                  <a:pt x="3074346" y="668324"/>
                </a:lnTo>
                <a:lnTo>
                  <a:pt x="3117877" y="659525"/>
                </a:lnTo>
                <a:lnTo>
                  <a:pt x="3153441" y="635532"/>
                </a:lnTo>
                <a:lnTo>
                  <a:pt x="3177429" y="599952"/>
                </a:lnTo>
                <a:lnTo>
                  <a:pt x="3186227" y="556391"/>
                </a:lnTo>
                <a:lnTo>
                  <a:pt x="3177429" y="512844"/>
                </a:lnTo>
                <a:lnTo>
                  <a:pt x="3153441" y="477296"/>
                </a:lnTo>
                <a:lnTo>
                  <a:pt x="3117877" y="453336"/>
                </a:lnTo>
                <a:lnTo>
                  <a:pt x="3074346" y="444551"/>
                </a:lnTo>
                <a:close/>
              </a:path>
              <a:path w="16523335" h="9235440">
                <a:moveTo>
                  <a:pt x="3074346" y="712218"/>
                </a:moveTo>
                <a:lnTo>
                  <a:pt x="3030791" y="721018"/>
                </a:lnTo>
                <a:lnTo>
                  <a:pt x="2995225" y="745011"/>
                </a:lnTo>
                <a:lnTo>
                  <a:pt x="2971246" y="780591"/>
                </a:lnTo>
                <a:lnTo>
                  <a:pt x="2962454" y="824152"/>
                </a:lnTo>
                <a:lnTo>
                  <a:pt x="2971246" y="867681"/>
                </a:lnTo>
                <a:lnTo>
                  <a:pt x="2995225" y="903231"/>
                </a:lnTo>
                <a:lnTo>
                  <a:pt x="3030791" y="927201"/>
                </a:lnTo>
                <a:lnTo>
                  <a:pt x="3074346" y="935992"/>
                </a:lnTo>
                <a:lnTo>
                  <a:pt x="3117877" y="927201"/>
                </a:lnTo>
                <a:lnTo>
                  <a:pt x="3153441" y="903231"/>
                </a:lnTo>
                <a:lnTo>
                  <a:pt x="3177429" y="867681"/>
                </a:lnTo>
                <a:lnTo>
                  <a:pt x="3186227" y="824152"/>
                </a:lnTo>
                <a:lnTo>
                  <a:pt x="3177429" y="780591"/>
                </a:lnTo>
                <a:lnTo>
                  <a:pt x="3153441" y="745011"/>
                </a:lnTo>
                <a:lnTo>
                  <a:pt x="3117877" y="721018"/>
                </a:lnTo>
                <a:lnTo>
                  <a:pt x="3074346" y="712218"/>
                </a:lnTo>
                <a:close/>
              </a:path>
              <a:path w="16523335" h="9235440">
                <a:moveTo>
                  <a:pt x="3074346" y="979980"/>
                </a:moveTo>
                <a:lnTo>
                  <a:pt x="3030791" y="988766"/>
                </a:lnTo>
                <a:lnTo>
                  <a:pt x="2995225" y="1012731"/>
                </a:lnTo>
                <a:lnTo>
                  <a:pt x="2971246" y="1048286"/>
                </a:lnTo>
                <a:lnTo>
                  <a:pt x="2962454" y="1091840"/>
                </a:lnTo>
                <a:lnTo>
                  <a:pt x="2971246" y="1135394"/>
                </a:lnTo>
                <a:lnTo>
                  <a:pt x="2995225" y="1170968"/>
                </a:lnTo>
                <a:lnTo>
                  <a:pt x="3030791" y="1194956"/>
                </a:lnTo>
                <a:lnTo>
                  <a:pt x="3074346" y="1203753"/>
                </a:lnTo>
                <a:lnTo>
                  <a:pt x="3117877" y="1194956"/>
                </a:lnTo>
                <a:lnTo>
                  <a:pt x="3153441" y="1170968"/>
                </a:lnTo>
                <a:lnTo>
                  <a:pt x="3177429" y="1135394"/>
                </a:lnTo>
                <a:lnTo>
                  <a:pt x="3186227" y="1091840"/>
                </a:lnTo>
                <a:lnTo>
                  <a:pt x="3177429" y="1048286"/>
                </a:lnTo>
                <a:lnTo>
                  <a:pt x="3153441" y="1012731"/>
                </a:lnTo>
                <a:lnTo>
                  <a:pt x="3117877" y="988766"/>
                </a:lnTo>
                <a:lnTo>
                  <a:pt x="3074346" y="979980"/>
                </a:lnTo>
                <a:close/>
              </a:path>
              <a:path w="16523335" h="9235440">
                <a:moveTo>
                  <a:pt x="3074346" y="1247668"/>
                </a:moveTo>
                <a:lnTo>
                  <a:pt x="3030791" y="1256467"/>
                </a:lnTo>
                <a:lnTo>
                  <a:pt x="2995225" y="1280459"/>
                </a:lnTo>
                <a:lnTo>
                  <a:pt x="2971246" y="1316036"/>
                </a:lnTo>
                <a:lnTo>
                  <a:pt x="2962454" y="1359591"/>
                </a:lnTo>
                <a:lnTo>
                  <a:pt x="2971246" y="1403138"/>
                </a:lnTo>
                <a:lnTo>
                  <a:pt x="2995225" y="1438686"/>
                </a:lnTo>
                <a:lnTo>
                  <a:pt x="3030791" y="1462646"/>
                </a:lnTo>
                <a:lnTo>
                  <a:pt x="3074346" y="1471431"/>
                </a:lnTo>
                <a:lnTo>
                  <a:pt x="3117877" y="1462646"/>
                </a:lnTo>
                <a:lnTo>
                  <a:pt x="3153441" y="1438686"/>
                </a:lnTo>
                <a:lnTo>
                  <a:pt x="3177429" y="1403138"/>
                </a:lnTo>
                <a:lnTo>
                  <a:pt x="3186227" y="1359591"/>
                </a:lnTo>
                <a:lnTo>
                  <a:pt x="3177429" y="1316036"/>
                </a:lnTo>
                <a:lnTo>
                  <a:pt x="3153441" y="1280459"/>
                </a:lnTo>
                <a:lnTo>
                  <a:pt x="3117877" y="1256467"/>
                </a:lnTo>
                <a:lnTo>
                  <a:pt x="3074346" y="1247668"/>
                </a:lnTo>
                <a:close/>
              </a:path>
              <a:path w="16523335" h="9235440">
                <a:moveTo>
                  <a:pt x="3074346" y="1515430"/>
                </a:moveTo>
                <a:lnTo>
                  <a:pt x="3030791" y="1524214"/>
                </a:lnTo>
                <a:lnTo>
                  <a:pt x="2995225" y="1548173"/>
                </a:lnTo>
                <a:lnTo>
                  <a:pt x="2971246" y="1583718"/>
                </a:lnTo>
                <a:lnTo>
                  <a:pt x="2962454" y="1627259"/>
                </a:lnTo>
                <a:lnTo>
                  <a:pt x="2971246" y="1670826"/>
                </a:lnTo>
                <a:lnTo>
                  <a:pt x="2995225" y="1706409"/>
                </a:lnTo>
                <a:lnTo>
                  <a:pt x="3030791" y="1730404"/>
                </a:lnTo>
                <a:lnTo>
                  <a:pt x="3074346" y="1739203"/>
                </a:lnTo>
                <a:lnTo>
                  <a:pt x="3117877" y="1730404"/>
                </a:lnTo>
                <a:lnTo>
                  <a:pt x="3153441" y="1706409"/>
                </a:lnTo>
                <a:lnTo>
                  <a:pt x="3177429" y="1670826"/>
                </a:lnTo>
                <a:lnTo>
                  <a:pt x="3186227" y="1627259"/>
                </a:lnTo>
                <a:lnTo>
                  <a:pt x="3177429" y="1583718"/>
                </a:lnTo>
                <a:lnTo>
                  <a:pt x="3153441" y="1548173"/>
                </a:lnTo>
                <a:lnTo>
                  <a:pt x="3117877" y="1524214"/>
                </a:lnTo>
                <a:lnTo>
                  <a:pt x="3074346" y="1515430"/>
                </a:lnTo>
                <a:close/>
              </a:path>
              <a:path w="16523335" h="9235440">
                <a:moveTo>
                  <a:pt x="3074346" y="1783149"/>
                </a:moveTo>
                <a:lnTo>
                  <a:pt x="3030791" y="1791938"/>
                </a:lnTo>
                <a:lnTo>
                  <a:pt x="2995225" y="1815910"/>
                </a:lnTo>
                <a:lnTo>
                  <a:pt x="2971246" y="1851469"/>
                </a:lnTo>
                <a:lnTo>
                  <a:pt x="2962454" y="1895020"/>
                </a:lnTo>
                <a:lnTo>
                  <a:pt x="2971246" y="1938576"/>
                </a:lnTo>
                <a:lnTo>
                  <a:pt x="2995225" y="1974146"/>
                </a:lnTo>
                <a:lnTo>
                  <a:pt x="3030791" y="1998128"/>
                </a:lnTo>
                <a:lnTo>
                  <a:pt x="3074346" y="2006922"/>
                </a:lnTo>
                <a:lnTo>
                  <a:pt x="3117877" y="1998128"/>
                </a:lnTo>
                <a:lnTo>
                  <a:pt x="3153441" y="1974146"/>
                </a:lnTo>
                <a:lnTo>
                  <a:pt x="3177429" y="1938576"/>
                </a:lnTo>
                <a:lnTo>
                  <a:pt x="3186227" y="1895020"/>
                </a:lnTo>
                <a:lnTo>
                  <a:pt x="3177429" y="1851469"/>
                </a:lnTo>
                <a:lnTo>
                  <a:pt x="3153441" y="1815910"/>
                </a:lnTo>
                <a:lnTo>
                  <a:pt x="3117877" y="1791938"/>
                </a:lnTo>
                <a:lnTo>
                  <a:pt x="3074346" y="1783149"/>
                </a:lnTo>
                <a:close/>
              </a:path>
              <a:path w="16523335" h="9235440">
                <a:moveTo>
                  <a:pt x="3181996" y="0"/>
                </a:moveTo>
                <a:lnTo>
                  <a:pt x="2966682" y="0"/>
                </a:lnTo>
                <a:lnTo>
                  <a:pt x="2962454" y="20941"/>
                </a:lnTo>
                <a:lnTo>
                  <a:pt x="2971246" y="64502"/>
                </a:lnTo>
                <a:lnTo>
                  <a:pt x="2995225" y="100083"/>
                </a:lnTo>
                <a:lnTo>
                  <a:pt x="3030791" y="124076"/>
                </a:lnTo>
                <a:lnTo>
                  <a:pt x="3074346" y="132875"/>
                </a:lnTo>
                <a:lnTo>
                  <a:pt x="3117877" y="124076"/>
                </a:lnTo>
                <a:lnTo>
                  <a:pt x="3153441" y="100083"/>
                </a:lnTo>
                <a:lnTo>
                  <a:pt x="3177429" y="64502"/>
                </a:lnTo>
                <a:lnTo>
                  <a:pt x="3186227" y="20941"/>
                </a:lnTo>
                <a:lnTo>
                  <a:pt x="3181996" y="0"/>
                </a:lnTo>
                <a:close/>
              </a:path>
              <a:path w="16523335" h="9235440">
                <a:moveTo>
                  <a:pt x="3074346" y="2586297"/>
                </a:moveTo>
                <a:lnTo>
                  <a:pt x="3030791" y="2595090"/>
                </a:lnTo>
                <a:lnTo>
                  <a:pt x="2995225" y="2619070"/>
                </a:lnTo>
                <a:lnTo>
                  <a:pt x="2971246" y="2654639"/>
                </a:lnTo>
                <a:lnTo>
                  <a:pt x="2962454" y="2698200"/>
                </a:lnTo>
                <a:lnTo>
                  <a:pt x="2971246" y="2741725"/>
                </a:lnTo>
                <a:lnTo>
                  <a:pt x="2995225" y="2777286"/>
                </a:lnTo>
                <a:lnTo>
                  <a:pt x="3030791" y="2801273"/>
                </a:lnTo>
                <a:lnTo>
                  <a:pt x="3074346" y="2810071"/>
                </a:lnTo>
                <a:lnTo>
                  <a:pt x="3117877" y="2801273"/>
                </a:lnTo>
                <a:lnTo>
                  <a:pt x="3153441" y="2777286"/>
                </a:lnTo>
                <a:lnTo>
                  <a:pt x="3177429" y="2741725"/>
                </a:lnTo>
                <a:lnTo>
                  <a:pt x="3186227" y="2698200"/>
                </a:lnTo>
                <a:lnTo>
                  <a:pt x="3177429" y="2654639"/>
                </a:lnTo>
                <a:lnTo>
                  <a:pt x="3153441" y="2619070"/>
                </a:lnTo>
                <a:lnTo>
                  <a:pt x="3117877" y="2595090"/>
                </a:lnTo>
                <a:lnTo>
                  <a:pt x="3074346" y="2586297"/>
                </a:lnTo>
                <a:close/>
              </a:path>
              <a:path w="16523335" h="9235440">
                <a:moveTo>
                  <a:pt x="3074346" y="2854028"/>
                </a:moveTo>
                <a:lnTo>
                  <a:pt x="3030791" y="2862817"/>
                </a:lnTo>
                <a:lnTo>
                  <a:pt x="2995225" y="2886788"/>
                </a:lnTo>
                <a:lnTo>
                  <a:pt x="2971246" y="2922347"/>
                </a:lnTo>
                <a:lnTo>
                  <a:pt x="2962454" y="2965898"/>
                </a:lnTo>
                <a:lnTo>
                  <a:pt x="2971246" y="3009453"/>
                </a:lnTo>
                <a:lnTo>
                  <a:pt x="2995225" y="3045019"/>
                </a:lnTo>
                <a:lnTo>
                  <a:pt x="3030791" y="3068998"/>
                </a:lnTo>
                <a:lnTo>
                  <a:pt x="3074346" y="3077790"/>
                </a:lnTo>
                <a:lnTo>
                  <a:pt x="3117877" y="3068998"/>
                </a:lnTo>
                <a:lnTo>
                  <a:pt x="3153441" y="3045019"/>
                </a:lnTo>
                <a:lnTo>
                  <a:pt x="3177429" y="3009453"/>
                </a:lnTo>
                <a:lnTo>
                  <a:pt x="3186227" y="2965898"/>
                </a:lnTo>
                <a:lnTo>
                  <a:pt x="3177429" y="2922347"/>
                </a:lnTo>
                <a:lnTo>
                  <a:pt x="3153441" y="2886788"/>
                </a:lnTo>
                <a:lnTo>
                  <a:pt x="3117877" y="2862817"/>
                </a:lnTo>
                <a:lnTo>
                  <a:pt x="3074346" y="2854028"/>
                </a:lnTo>
                <a:close/>
              </a:path>
              <a:path w="16523335" h="9235440">
                <a:moveTo>
                  <a:pt x="3074346" y="3121737"/>
                </a:moveTo>
                <a:lnTo>
                  <a:pt x="3030791" y="3130528"/>
                </a:lnTo>
                <a:lnTo>
                  <a:pt x="2995225" y="3154503"/>
                </a:lnTo>
                <a:lnTo>
                  <a:pt x="2971246" y="3190065"/>
                </a:lnTo>
                <a:lnTo>
                  <a:pt x="2962454" y="3233618"/>
                </a:lnTo>
                <a:lnTo>
                  <a:pt x="2971246" y="3277161"/>
                </a:lnTo>
                <a:lnTo>
                  <a:pt x="2995225" y="3312732"/>
                </a:lnTo>
                <a:lnTo>
                  <a:pt x="3030791" y="3336722"/>
                </a:lnTo>
                <a:lnTo>
                  <a:pt x="3074346" y="3345520"/>
                </a:lnTo>
                <a:lnTo>
                  <a:pt x="3117877" y="3336722"/>
                </a:lnTo>
                <a:lnTo>
                  <a:pt x="3153441" y="3312732"/>
                </a:lnTo>
                <a:lnTo>
                  <a:pt x="3177429" y="3277161"/>
                </a:lnTo>
                <a:lnTo>
                  <a:pt x="3186227" y="3233618"/>
                </a:lnTo>
                <a:lnTo>
                  <a:pt x="3177429" y="3190065"/>
                </a:lnTo>
                <a:lnTo>
                  <a:pt x="3153441" y="3154503"/>
                </a:lnTo>
                <a:lnTo>
                  <a:pt x="3117877" y="3130528"/>
                </a:lnTo>
                <a:lnTo>
                  <a:pt x="3074346" y="3121737"/>
                </a:lnTo>
                <a:close/>
              </a:path>
              <a:path w="16523335" h="9235440">
                <a:moveTo>
                  <a:pt x="3074346" y="3389446"/>
                </a:moveTo>
                <a:lnTo>
                  <a:pt x="3030791" y="3398240"/>
                </a:lnTo>
                <a:lnTo>
                  <a:pt x="2995225" y="3422222"/>
                </a:lnTo>
                <a:lnTo>
                  <a:pt x="2971246" y="3457792"/>
                </a:lnTo>
                <a:lnTo>
                  <a:pt x="2962454" y="3501348"/>
                </a:lnTo>
                <a:lnTo>
                  <a:pt x="2971246" y="3544899"/>
                </a:lnTo>
                <a:lnTo>
                  <a:pt x="2995225" y="3580458"/>
                </a:lnTo>
                <a:lnTo>
                  <a:pt x="3030791" y="3604430"/>
                </a:lnTo>
                <a:lnTo>
                  <a:pt x="3074346" y="3613219"/>
                </a:lnTo>
                <a:lnTo>
                  <a:pt x="3117877" y="3604430"/>
                </a:lnTo>
                <a:lnTo>
                  <a:pt x="3153441" y="3580458"/>
                </a:lnTo>
                <a:lnTo>
                  <a:pt x="3177429" y="3544899"/>
                </a:lnTo>
                <a:lnTo>
                  <a:pt x="3186227" y="3501348"/>
                </a:lnTo>
                <a:lnTo>
                  <a:pt x="3177429" y="3457792"/>
                </a:lnTo>
                <a:lnTo>
                  <a:pt x="3153441" y="3422222"/>
                </a:lnTo>
                <a:lnTo>
                  <a:pt x="3117877" y="3398240"/>
                </a:lnTo>
                <a:lnTo>
                  <a:pt x="3074346" y="3389446"/>
                </a:lnTo>
                <a:close/>
              </a:path>
              <a:path w="16523335" h="9235440">
                <a:moveTo>
                  <a:pt x="3074346" y="3657176"/>
                </a:moveTo>
                <a:lnTo>
                  <a:pt x="3030791" y="3665968"/>
                </a:lnTo>
                <a:lnTo>
                  <a:pt x="2995225" y="3689947"/>
                </a:lnTo>
                <a:lnTo>
                  <a:pt x="2971246" y="3725513"/>
                </a:lnTo>
                <a:lnTo>
                  <a:pt x="2962454" y="3769068"/>
                </a:lnTo>
                <a:lnTo>
                  <a:pt x="2971246" y="3812619"/>
                </a:lnTo>
                <a:lnTo>
                  <a:pt x="2995225" y="3848178"/>
                </a:lnTo>
                <a:lnTo>
                  <a:pt x="3030791" y="3872149"/>
                </a:lnTo>
                <a:lnTo>
                  <a:pt x="3074346" y="3880939"/>
                </a:lnTo>
                <a:lnTo>
                  <a:pt x="3117877" y="3872149"/>
                </a:lnTo>
                <a:lnTo>
                  <a:pt x="3153441" y="3848178"/>
                </a:lnTo>
                <a:lnTo>
                  <a:pt x="3177429" y="3812619"/>
                </a:lnTo>
                <a:lnTo>
                  <a:pt x="3186227" y="3769068"/>
                </a:lnTo>
                <a:lnTo>
                  <a:pt x="3177429" y="3725513"/>
                </a:lnTo>
                <a:lnTo>
                  <a:pt x="3153441" y="3689947"/>
                </a:lnTo>
                <a:lnTo>
                  <a:pt x="3117877" y="3665968"/>
                </a:lnTo>
                <a:lnTo>
                  <a:pt x="3074346" y="3657176"/>
                </a:lnTo>
                <a:close/>
              </a:path>
              <a:path w="16523335" h="9235440">
                <a:moveTo>
                  <a:pt x="3074346" y="3924895"/>
                </a:moveTo>
                <a:lnTo>
                  <a:pt x="3030791" y="3933689"/>
                </a:lnTo>
                <a:lnTo>
                  <a:pt x="2995225" y="3957668"/>
                </a:lnTo>
                <a:lnTo>
                  <a:pt x="2971246" y="3993228"/>
                </a:lnTo>
                <a:lnTo>
                  <a:pt x="2962454" y="4036766"/>
                </a:lnTo>
                <a:lnTo>
                  <a:pt x="2971246" y="4080327"/>
                </a:lnTo>
                <a:lnTo>
                  <a:pt x="2995225" y="4115896"/>
                </a:lnTo>
                <a:lnTo>
                  <a:pt x="3030791" y="4139876"/>
                </a:lnTo>
                <a:lnTo>
                  <a:pt x="3074346" y="4148669"/>
                </a:lnTo>
                <a:lnTo>
                  <a:pt x="3117877" y="4139876"/>
                </a:lnTo>
                <a:lnTo>
                  <a:pt x="3153441" y="4115896"/>
                </a:lnTo>
                <a:lnTo>
                  <a:pt x="3177429" y="4080327"/>
                </a:lnTo>
                <a:lnTo>
                  <a:pt x="3186227" y="4036766"/>
                </a:lnTo>
                <a:lnTo>
                  <a:pt x="3177429" y="3993228"/>
                </a:lnTo>
                <a:lnTo>
                  <a:pt x="3153441" y="3957668"/>
                </a:lnTo>
                <a:lnTo>
                  <a:pt x="3117877" y="3933689"/>
                </a:lnTo>
                <a:lnTo>
                  <a:pt x="3074346" y="3924895"/>
                </a:lnTo>
                <a:close/>
              </a:path>
              <a:path w="16523335" h="9235440">
                <a:moveTo>
                  <a:pt x="3074346" y="2318578"/>
                </a:moveTo>
                <a:lnTo>
                  <a:pt x="3030791" y="2327370"/>
                </a:lnTo>
                <a:lnTo>
                  <a:pt x="2995225" y="2351349"/>
                </a:lnTo>
                <a:lnTo>
                  <a:pt x="2971246" y="2386915"/>
                </a:lnTo>
                <a:lnTo>
                  <a:pt x="2962454" y="2430470"/>
                </a:lnTo>
                <a:lnTo>
                  <a:pt x="2971246" y="2474021"/>
                </a:lnTo>
                <a:lnTo>
                  <a:pt x="2995225" y="2509580"/>
                </a:lnTo>
                <a:lnTo>
                  <a:pt x="3030791" y="2533551"/>
                </a:lnTo>
                <a:lnTo>
                  <a:pt x="3074346" y="2542341"/>
                </a:lnTo>
                <a:lnTo>
                  <a:pt x="3117877" y="2533551"/>
                </a:lnTo>
                <a:lnTo>
                  <a:pt x="3153441" y="2509580"/>
                </a:lnTo>
                <a:lnTo>
                  <a:pt x="3177429" y="2474021"/>
                </a:lnTo>
                <a:lnTo>
                  <a:pt x="3186227" y="2430470"/>
                </a:lnTo>
                <a:lnTo>
                  <a:pt x="3177429" y="2386915"/>
                </a:lnTo>
                <a:lnTo>
                  <a:pt x="3153441" y="2351349"/>
                </a:lnTo>
                <a:lnTo>
                  <a:pt x="3117877" y="2327370"/>
                </a:lnTo>
                <a:lnTo>
                  <a:pt x="3074346" y="2318578"/>
                </a:lnTo>
                <a:close/>
              </a:path>
              <a:path w="16523335" h="9235440">
                <a:moveTo>
                  <a:pt x="3074346" y="2050869"/>
                </a:moveTo>
                <a:lnTo>
                  <a:pt x="3030791" y="2059660"/>
                </a:lnTo>
                <a:lnTo>
                  <a:pt x="2995225" y="2083635"/>
                </a:lnTo>
                <a:lnTo>
                  <a:pt x="2971246" y="2119197"/>
                </a:lnTo>
                <a:lnTo>
                  <a:pt x="2962454" y="2162750"/>
                </a:lnTo>
                <a:lnTo>
                  <a:pt x="2971246" y="2206284"/>
                </a:lnTo>
                <a:lnTo>
                  <a:pt x="2995225" y="2241845"/>
                </a:lnTo>
                <a:lnTo>
                  <a:pt x="3030791" y="2265826"/>
                </a:lnTo>
                <a:lnTo>
                  <a:pt x="3074346" y="2274621"/>
                </a:lnTo>
                <a:lnTo>
                  <a:pt x="3117877" y="2265826"/>
                </a:lnTo>
                <a:lnTo>
                  <a:pt x="3153441" y="2241845"/>
                </a:lnTo>
                <a:lnTo>
                  <a:pt x="3177429" y="2206284"/>
                </a:lnTo>
                <a:lnTo>
                  <a:pt x="3186227" y="2162750"/>
                </a:lnTo>
                <a:lnTo>
                  <a:pt x="3177429" y="2119197"/>
                </a:lnTo>
                <a:lnTo>
                  <a:pt x="3153441" y="2083635"/>
                </a:lnTo>
                <a:lnTo>
                  <a:pt x="3117877" y="2059660"/>
                </a:lnTo>
                <a:lnTo>
                  <a:pt x="3074346" y="2050869"/>
                </a:lnTo>
                <a:close/>
              </a:path>
              <a:path w="16523335" h="9235440">
                <a:moveTo>
                  <a:pt x="3343615" y="712218"/>
                </a:moveTo>
                <a:lnTo>
                  <a:pt x="3300070" y="721018"/>
                </a:lnTo>
                <a:lnTo>
                  <a:pt x="3264526" y="745011"/>
                </a:lnTo>
                <a:lnTo>
                  <a:pt x="3240569" y="780591"/>
                </a:lnTo>
                <a:lnTo>
                  <a:pt x="3231786" y="824152"/>
                </a:lnTo>
                <a:lnTo>
                  <a:pt x="3240569" y="867681"/>
                </a:lnTo>
                <a:lnTo>
                  <a:pt x="3264526" y="903231"/>
                </a:lnTo>
                <a:lnTo>
                  <a:pt x="3300070" y="927201"/>
                </a:lnTo>
                <a:lnTo>
                  <a:pt x="3343615" y="935992"/>
                </a:lnTo>
                <a:lnTo>
                  <a:pt x="3387181" y="927201"/>
                </a:lnTo>
                <a:lnTo>
                  <a:pt x="3422760" y="903231"/>
                </a:lnTo>
                <a:lnTo>
                  <a:pt x="3446751" y="867681"/>
                </a:lnTo>
                <a:lnTo>
                  <a:pt x="3455549" y="824152"/>
                </a:lnTo>
                <a:lnTo>
                  <a:pt x="3446751" y="780591"/>
                </a:lnTo>
                <a:lnTo>
                  <a:pt x="3422760" y="745011"/>
                </a:lnTo>
                <a:lnTo>
                  <a:pt x="3387181" y="721018"/>
                </a:lnTo>
                <a:lnTo>
                  <a:pt x="3343615" y="712218"/>
                </a:lnTo>
                <a:close/>
              </a:path>
              <a:path w="16523335" h="9235440">
                <a:moveTo>
                  <a:pt x="3343615" y="979980"/>
                </a:moveTo>
                <a:lnTo>
                  <a:pt x="3300070" y="988766"/>
                </a:lnTo>
                <a:lnTo>
                  <a:pt x="3264526" y="1012731"/>
                </a:lnTo>
                <a:lnTo>
                  <a:pt x="3240569" y="1048286"/>
                </a:lnTo>
                <a:lnTo>
                  <a:pt x="3231786" y="1091840"/>
                </a:lnTo>
                <a:lnTo>
                  <a:pt x="3240569" y="1135394"/>
                </a:lnTo>
                <a:lnTo>
                  <a:pt x="3264526" y="1170968"/>
                </a:lnTo>
                <a:lnTo>
                  <a:pt x="3300070" y="1194956"/>
                </a:lnTo>
                <a:lnTo>
                  <a:pt x="3343615" y="1203753"/>
                </a:lnTo>
                <a:lnTo>
                  <a:pt x="3387181" y="1194956"/>
                </a:lnTo>
                <a:lnTo>
                  <a:pt x="3422760" y="1170968"/>
                </a:lnTo>
                <a:lnTo>
                  <a:pt x="3446751" y="1135394"/>
                </a:lnTo>
                <a:lnTo>
                  <a:pt x="3455549" y="1091840"/>
                </a:lnTo>
                <a:lnTo>
                  <a:pt x="3446751" y="1048286"/>
                </a:lnTo>
                <a:lnTo>
                  <a:pt x="3422760" y="1012731"/>
                </a:lnTo>
                <a:lnTo>
                  <a:pt x="3387181" y="988766"/>
                </a:lnTo>
                <a:lnTo>
                  <a:pt x="3343615" y="979980"/>
                </a:lnTo>
                <a:close/>
              </a:path>
              <a:path w="16523335" h="9235440">
                <a:moveTo>
                  <a:pt x="3343615" y="1247668"/>
                </a:moveTo>
                <a:lnTo>
                  <a:pt x="3300070" y="1256467"/>
                </a:lnTo>
                <a:lnTo>
                  <a:pt x="3264526" y="1280459"/>
                </a:lnTo>
                <a:lnTo>
                  <a:pt x="3240569" y="1316036"/>
                </a:lnTo>
                <a:lnTo>
                  <a:pt x="3231786" y="1359591"/>
                </a:lnTo>
                <a:lnTo>
                  <a:pt x="3240569" y="1403138"/>
                </a:lnTo>
                <a:lnTo>
                  <a:pt x="3264526" y="1438686"/>
                </a:lnTo>
                <a:lnTo>
                  <a:pt x="3300070" y="1462646"/>
                </a:lnTo>
                <a:lnTo>
                  <a:pt x="3343615" y="1471431"/>
                </a:lnTo>
                <a:lnTo>
                  <a:pt x="3387181" y="1462646"/>
                </a:lnTo>
                <a:lnTo>
                  <a:pt x="3422760" y="1438686"/>
                </a:lnTo>
                <a:lnTo>
                  <a:pt x="3446751" y="1403138"/>
                </a:lnTo>
                <a:lnTo>
                  <a:pt x="3455549" y="1359591"/>
                </a:lnTo>
                <a:lnTo>
                  <a:pt x="3446751" y="1316036"/>
                </a:lnTo>
                <a:lnTo>
                  <a:pt x="3422760" y="1280459"/>
                </a:lnTo>
                <a:lnTo>
                  <a:pt x="3387181" y="1256467"/>
                </a:lnTo>
                <a:lnTo>
                  <a:pt x="3343615" y="1247668"/>
                </a:lnTo>
                <a:close/>
              </a:path>
              <a:path w="16523335" h="9235440">
                <a:moveTo>
                  <a:pt x="3343615" y="1515430"/>
                </a:moveTo>
                <a:lnTo>
                  <a:pt x="3300070" y="1524214"/>
                </a:lnTo>
                <a:lnTo>
                  <a:pt x="3264526" y="1548173"/>
                </a:lnTo>
                <a:lnTo>
                  <a:pt x="3240569" y="1583718"/>
                </a:lnTo>
                <a:lnTo>
                  <a:pt x="3231786" y="1627259"/>
                </a:lnTo>
                <a:lnTo>
                  <a:pt x="3240569" y="1670826"/>
                </a:lnTo>
                <a:lnTo>
                  <a:pt x="3264526" y="1706409"/>
                </a:lnTo>
                <a:lnTo>
                  <a:pt x="3300070" y="1730404"/>
                </a:lnTo>
                <a:lnTo>
                  <a:pt x="3343615" y="1739203"/>
                </a:lnTo>
                <a:lnTo>
                  <a:pt x="3387181" y="1730404"/>
                </a:lnTo>
                <a:lnTo>
                  <a:pt x="3422760" y="1706409"/>
                </a:lnTo>
                <a:lnTo>
                  <a:pt x="3446751" y="1670826"/>
                </a:lnTo>
                <a:lnTo>
                  <a:pt x="3455549" y="1627259"/>
                </a:lnTo>
                <a:lnTo>
                  <a:pt x="3446751" y="1583718"/>
                </a:lnTo>
                <a:lnTo>
                  <a:pt x="3422760" y="1548173"/>
                </a:lnTo>
                <a:lnTo>
                  <a:pt x="3387181" y="1524214"/>
                </a:lnTo>
                <a:lnTo>
                  <a:pt x="3343615" y="1515430"/>
                </a:lnTo>
                <a:close/>
              </a:path>
              <a:path w="16523335" h="9235440">
                <a:moveTo>
                  <a:pt x="3343615" y="1783149"/>
                </a:moveTo>
                <a:lnTo>
                  <a:pt x="3300070" y="1791938"/>
                </a:lnTo>
                <a:lnTo>
                  <a:pt x="3264526" y="1815910"/>
                </a:lnTo>
                <a:lnTo>
                  <a:pt x="3240569" y="1851469"/>
                </a:lnTo>
                <a:lnTo>
                  <a:pt x="3231786" y="1895020"/>
                </a:lnTo>
                <a:lnTo>
                  <a:pt x="3240569" y="1938576"/>
                </a:lnTo>
                <a:lnTo>
                  <a:pt x="3264526" y="1974146"/>
                </a:lnTo>
                <a:lnTo>
                  <a:pt x="3300070" y="1998128"/>
                </a:lnTo>
                <a:lnTo>
                  <a:pt x="3343615" y="2006922"/>
                </a:lnTo>
                <a:lnTo>
                  <a:pt x="3387181" y="1998128"/>
                </a:lnTo>
                <a:lnTo>
                  <a:pt x="3422760" y="1974146"/>
                </a:lnTo>
                <a:lnTo>
                  <a:pt x="3446751" y="1938576"/>
                </a:lnTo>
                <a:lnTo>
                  <a:pt x="3455549" y="1895020"/>
                </a:lnTo>
                <a:lnTo>
                  <a:pt x="3446751" y="1851469"/>
                </a:lnTo>
                <a:lnTo>
                  <a:pt x="3422760" y="1815910"/>
                </a:lnTo>
                <a:lnTo>
                  <a:pt x="3387181" y="1791938"/>
                </a:lnTo>
                <a:lnTo>
                  <a:pt x="3343615" y="1783149"/>
                </a:lnTo>
                <a:close/>
              </a:path>
              <a:path w="16523335" h="9235440">
                <a:moveTo>
                  <a:pt x="3451318" y="0"/>
                </a:moveTo>
                <a:lnTo>
                  <a:pt x="3236010" y="0"/>
                </a:lnTo>
                <a:lnTo>
                  <a:pt x="3231786" y="20941"/>
                </a:lnTo>
                <a:lnTo>
                  <a:pt x="3240569" y="64502"/>
                </a:lnTo>
                <a:lnTo>
                  <a:pt x="3264526" y="100083"/>
                </a:lnTo>
                <a:lnTo>
                  <a:pt x="3300070" y="124076"/>
                </a:lnTo>
                <a:lnTo>
                  <a:pt x="3343615" y="132875"/>
                </a:lnTo>
                <a:lnTo>
                  <a:pt x="3387181" y="124076"/>
                </a:lnTo>
                <a:lnTo>
                  <a:pt x="3422760" y="100083"/>
                </a:lnTo>
                <a:lnTo>
                  <a:pt x="3446751" y="64502"/>
                </a:lnTo>
                <a:lnTo>
                  <a:pt x="3455549" y="20941"/>
                </a:lnTo>
                <a:lnTo>
                  <a:pt x="3451318" y="0"/>
                </a:lnTo>
                <a:close/>
              </a:path>
              <a:path w="16523335" h="9235440">
                <a:moveTo>
                  <a:pt x="3343615" y="2586297"/>
                </a:moveTo>
                <a:lnTo>
                  <a:pt x="3300070" y="2595090"/>
                </a:lnTo>
                <a:lnTo>
                  <a:pt x="3264526" y="2619070"/>
                </a:lnTo>
                <a:lnTo>
                  <a:pt x="3240569" y="2654639"/>
                </a:lnTo>
                <a:lnTo>
                  <a:pt x="3231786" y="2698200"/>
                </a:lnTo>
                <a:lnTo>
                  <a:pt x="3240569" y="2741725"/>
                </a:lnTo>
                <a:lnTo>
                  <a:pt x="3264526" y="2777286"/>
                </a:lnTo>
                <a:lnTo>
                  <a:pt x="3300070" y="2801273"/>
                </a:lnTo>
                <a:lnTo>
                  <a:pt x="3343615" y="2810071"/>
                </a:lnTo>
                <a:lnTo>
                  <a:pt x="3387181" y="2801273"/>
                </a:lnTo>
                <a:lnTo>
                  <a:pt x="3422760" y="2777286"/>
                </a:lnTo>
                <a:lnTo>
                  <a:pt x="3446751" y="2741725"/>
                </a:lnTo>
                <a:lnTo>
                  <a:pt x="3455549" y="2698200"/>
                </a:lnTo>
                <a:lnTo>
                  <a:pt x="3446751" y="2654639"/>
                </a:lnTo>
                <a:lnTo>
                  <a:pt x="3422760" y="2619070"/>
                </a:lnTo>
                <a:lnTo>
                  <a:pt x="3387181" y="2595090"/>
                </a:lnTo>
                <a:lnTo>
                  <a:pt x="3343615" y="2586297"/>
                </a:lnTo>
                <a:close/>
              </a:path>
              <a:path w="16523335" h="9235440">
                <a:moveTo>
                  <a:pt x="3343615" y="2854028"/>
                </a:moveTo>
                <a:lnTo>
                  <a:pt x="3300070" y="2862817"/>
                </a:lnTo>
                <a:lnTo>
                  <a:pt x="3264526" y="2886788"/>
                </a:lnTo>
                <a:lnTo>
                  <a:pt x="3240569" y="2922347"/>
                </a:lnTo>
                <a:lnTo>
                  <a:pt x="3231786" y="2965898"/>
                </a:lnTo>
                <a:lnTo>
                  <a:pt x="3240569" y="3009453"/>
                </a:lnTo>
                <a:lnTo>
                  <a:pt x="3264526" y="3045019"/>
                </a:lnTo>
                <a:lnTo>
                  <a:pt x="3300070" y="3068998"/>
                </a:lnTo>
                <a:lnTo>
                  <a:pt x="3343615" y="3077790"/>
                </a:lnTo>
                <a:lnTo>
                  <a:pt x="3387181" y="3068998"/>
                </a:lnTo>
                <a:lnTo>
                  <a:pt x="3422760" y="3045019"/>
                </a:lnTo>
                <a:lnTo>
                  <a:pt x="3446751" y="3009453"/>
                </a:lnTo>
                <a:lnTo>
                  <a:pt x="3455549" y="2965898"/>
                </a:lnTo>
                <a:lnTo>
                  <a:pt x="3446751" y="2922347"/>
                </a:lnTo>
                <a:lnTo>
                  <a:pt x="3422760" y="2886788"/>
                </a:lnTo>
                <a:lnTo>
                  <a:pt x="3387181" y="2862817"/>
                </a:lnTo>
                <a:lnTo>
                  <a:pt x="3343615" y="2854028"/>
                </a:lnTo>
                <a:close/>
              </a:path>
              <a:path w="16523335" h="9235440">
                <a:moveTo>
                  <a:pt x="3343615" y="3121737"/>
                </a:moveTo>
                <a:lnTo>
                  <a:pt x="3300070" y="3130528"/>
                </a:lnTo>
                <a:lnTo>
                  <a:pt x="3264526" y="3154503"/>
                </a:lnTo>
                <a:lnTo>
                  <a:pt x="3240569" y="3190065"/>
                </a:lnTo>
                <a:lnTo>
                  <a:pt x="3231786" y="3233618"/>
                </a:lnTo>
                <a:lnTo>
                  <a:pt x="3240569" y="3277161"/>
                </a:lnTo>
                <a:lnTo>
                  <a:pt x="3264526" y="3312732"/>
                </a:lnTo>
                <a:lnTo>
                  <a:pt x="3300070" y="3336722"/>
                </a:lnTo>
                <a:lnTo>
                  <a:pt x="3343615" y="3345520"/>
                </a:lnTo>
                <a:lnTo>
                  <a:pt x="3387181" y="3336722"/>
                </a:lnTo>
                <a:lnTo>
                  <a:pt x="3422760" y="3312732"/>
                </a:lnTo>
                <a:lnTo>
                  <a:pt x="3446751" y="3277161"/>
                </a:lnTo>
                <a:lnTo>
                  <a:pt x="3455549" y="3233618"/>
                </a:lnTo>
                <a:lnTo>
                  <a:pt x="3446751" y="3190065"/>
                </a:lnTo>
                <a:lnTo>
                  <a:pt x="3422760" y="3154503"/>
                </a:lnTo>
                <a:lnTo>
                  <a:pt x="3387181" y="3130528"/>
                </a:lnTo>
                <a:lnTo>
                  <a:pt x="3343615" y="3121737"/>
                </a:lnTo>
                <a:close/>
              </a:path>
              <a:path w="16523335" h="9235440">
                <a:moveTo>
                  <a:pt x="3343615" y="3389446"/>
                </a:moveTo>
                <a:lnTo>
                  <a:pt x="3300070" y="3398240"/>
                </a:lnTo>
                <a:lnTo>
                  <a:pt x="3264526" y="3422222"/>
                </a:lnTo>
                <a:lnTo>
                  <a:pt x="3240569" y="3457792"/>
                </a:lnTo>
                <a:lnTo>
                  <a:pt x="3231786" y="3501348"/>
                </a:lnTo>
                <a:lnTo>
                  <a:pt x="3240569" y="3544899"/>
                </a:lnTo>
                <a:lnTo>
                  <a:pt x="3264526" y="3580458"/>
                </a:lnTo>
                <a:lnTo>
                  <a:pt x="3300070" y="3604430"/>
                </a:lnTo>
                <a:lnTo>
                  <a:pt x="3343615" y="3613219"/>
                </a:lnTo>
                <a:lnTo>
                  <a:pt x="3387181" y="3604430"/>
                </a:lnTo>
                <a:lnTo>
                  <a:pt x="3422760" y="3580458"/>
                </a:lnTo>
                <a:lnTo>
                  <a:pt x="3446751" y="3544899"/>
                </a:lnTo>
                <a:lnTo>
                  <a:pt x="3455549" y="3501348"/>
                </a:lnTo>
                <a:lnTo>
                  <a:pt x="3446751" y="3457792"/>
                </a:lnTo>
                <a:lnTo>
                  <a:pt x="3422760" y="3422222"/>
                </a:lnTo>
                <a:lnTo>
                  <a:pt x="3387181" y="3398240"/>
                </a:lnTo>
                <a:lnTo>
                  <a:pt x="3343615" y="3389446"/>
                </a:lnTo>
                <a:close/>
              </a:path>
              <a:path w="16523335" h="9235440">
                <a:moveTo>
                  <a:pt x="3343615" y="3657176"/>
                </a:moveTo>
                <a:lnTo>
                  <a:pt x="3300070" y="3665968"/>
                </a:lnTo>
                <a:lnTo>
                  <a:pt x="3264526" y="3689947"/>
                </a:lnTo>
                <a:lnTo>
                  <a:pt x="3240569" y="3725513"/>
                </a:lnTo>
                <a:lnTo>
                  <a:pt x="3231786" y="3769068"/>
                </a:lnTo>
                <a:lnTo>
                  <a:pt x="3240569" y="3812619"/>
                </a:lnTo>
                <a:lnTo>
                  <a:pt x="3264526" y="3848178"/>
                </a:lnTo>
                <a:lnTo>
                  <a:pt x="3300070" y="3872149"/>
                </a:lnTo>
                <a:lnTo>
                  <a:pt x="3343615" y="3880939"/>
                </a:lnTo>
                <a:lnTo>
                  <a:pt x="3387181" y="3872149"/>
                </a:lnTo>
                <a:lnTo>
                  <a:pt x="3422760" y="3848178"/>
                </a:lnTo>
                <a:lnTo>
                  <a:pt x="3446751" y="3812619"/>
                </a:lnTo>
                <a:lnTo>
                  <a:pt x="3455549" y="3769068"/>
                </a:lnTo>
                <a:lnTo>
                  <a:pt x="3446751" y="3725513"/>
                </a:lnTo>
                <a:lnTo>
                  <a:pt x="3422760" y="3689947"/>
                </a:lnTo>
                <a:lnTo>
                  <a:pt x="3387181" y="3665968"/>
                </a:lnTo>
                <a:lnTo>
                  <a:pt x="3343615" y="3657176"/>
                </a:lnTo>
                <a:close/>
              </a:path>
              <a:path w="16523335" h="9235440">
                <a:moveTo>
                  <a:pt x="3343615" y="3924895"/>
                </a:moveTo>
                <a:lnTo>
                  <a:pt x="3300070" y="3933689"/>
                </a:lnTo>
                <a:lnTo>
                  <a:pt x="3264526" y="3957668"/>
                </a:lnTo>
                <a:lnTo>
                  <a:pt x="3240569" y="3993228"/>
                </a:lnTo>
                <a:lnTo>
                  <a:pt x="3231786" y="4036766"/>
                </a:lnTo>
                <a:lnTo>
                  <a:pt x="3240569" y="4080327"/>
                </a:lnTo>
                <a:lnTo>
                  <a:pt x="3264526" y="4115896"/>
                </a:lnTo>
                <a:lnTo>
                  <a:pt x="3300070" y="4139876"/>
                </a:lnTo>
                <a:lnTo>
                  <a:pt x="3343615" y="4148669"/>
                </a:lnTo>
                <a:lnTo>
                  <a:pt x="3387181" y="4139876"/>
                </a:lnTo>
                <a:lnTo>
                  <a:pt x="3422760" y="4115896"/>
                </a:lnTo>
                <a:lnTo>
                  <a:pt x="3446751" y="4080327"/>
                </a:lnTo>
                <a:lnTo>
                  <a:pt x="3455549" y="4036766"/>
                </a:lnTo>
                <a:lnTo>
                  <a:pt x="3446751" y="3993228"/>
                </a:lnTo>
                <a:lnTo>
                  <a:pt x="3422760" y="3957668"/>
                </a:lnTo>
                <a:lnTo>
                  <a:pt x="3387181" y="3933689"/>
                </a:lnTo>
                <a:lnTo>
                  <a:pt x="3343615" y="3924895"/>
                </a:lnTo>
                <a:close/>
              </a:path>
              <a:path w="16523335" h="9235440">
                <a:moveTo>
                  <a:pt x="3343615" y="4192615"/>
                </a:moveTo>
                <a:lnTo>
                  <a:pt x="3300070" y="4201406"/>
                </a:lnTo>
                <a:lnTo>
                  <a:pt x="3264526" y="4225380"/>
                </a:lnTo>
                <a:lnTo>
                  <a:pt x="3240569" y="4260939"/>
                </a:lnTo>
                <a:lnTo>
                  <a:pt x="3231786" y="4304486"/>
                </a:lnTo>
                <a:lnTo>
                  <a:pt x="3240569" y="4348026"/>
                </a:lnTo>
                <a:lnTo>
                  <a:pt x="3264526" y="4383601"/>
                </a:lnTo>
                <a:lnTo>
                  <a:pt x="3300070" y="4407597"/>
                </a:lnTo>
                <a:lnTo>
                  <a:pt x="3343615" y="4416399"/>
                </a:lnTo>
                <a:lnTo>
                  <a:pt x="3387181" y="4407597"/>
                </a:lnTo>
                <a:lnTo>
                  <a:pt x="3422760" y="4383601"/>
                </a:lnTo>
                <a:lnTo>
                  <a:pt x="3446751" y="4348026"/>
                </a:lnTo>
                <a:lnTo>
                  <a:pt x="3455549" y="4304486"/>
                </a:lnTo>
                <a:lnTo>
                  <a:pt x="3446751" y="4260939"/>
                </a:lnTo>
                <a:lnTo>
                  <a:pt x="3422760" y="4225380"/>
                </a:lnTo>
                <a:lnTo>
                  <a:pt x="3387181" y="4201406"/>
                </a:lnTo>
                <a:lnTo>
                  <a:pt x="3343615" y="4192615"/>
                </a:lnTo>
                <a:close/>
              </a:path>
              <a:path w="16523335" h="9235440">
                <a:moveTo>
                  <a:pt x="3343615" y="2318578"/>
                </a:moveTo>
                <a:lnTo>
                  <a:pt x="3300070" y="2327370"/>
                </a:lnTo>
                <a:lnTo>
                  <a:pt x="3264526" y="2351349"/>
                </a:lnTo>
                <a:lnTo>
                  <a:pt x="3240569" y="2386915"/>
                </a:lnTo>
                <a:lnTo>
                  <a:pt x="3231786" y="2430470"/>
                </a:lnTo>
                <a:lnTo>
                  <a:pt x="3240569" y="2474021"/>
                </a:lnTo>
                <a:lnTo>
                  <a:pt x="3264526" y="2509580"/>
                </a:lnTo>
                <a:lnTo>
                  <a:pt x="3300070" y="2533551"/>
                </a:lnTo>
                <a:lnTo>
                  <a:pt x="3343615" y="2542341"/>
                </a:lnTo>
                <a:lnTo>
                  <a:pt x="3387181" y="2533551"/>
                </a:lnTo>
                <a:lnTo>
                  <a:pt x="3422760" y="2509580"/>
                </a:lnTo>
                <a:lnTo>
                  <a:pt x="3446751" y="2474021"/>
                </a:lnTo>
                <a:lnTo>
                  <a:pt x="3455549" y="2430470"/>
                </a:lnTo>
                <a:lnTo>
                  <a:pt x="3446751" y="2386915"/>
                </a:lnTo>
                <a:lnTo>
                  <a:pt x="3422760" y="2351349"/>
                </a:lnTo>
                <a:lnTo>
                  <a:pt x="3387181" y="2327370"/>
                </a:lnTo>
                <a:lnTo>
                  <a:pt x="3343615" y="2318578"/>
                </a:lnTo>
                <a:close/>
              </a:path>
              <a:path w="16523335" h="9235440">
                <a:moveTo>
                  <a:pt x="3343615" y="2050869"/>
                </a:moveTo>
                <a:lnTo>
                  <a:pt x="3300070" y="2059660"/>
                </a:lnTo>
                <a:lnTo>
                  <a:pt x="3264526" y="2083635"/>
                </a:lnTo>
                <a:lnTo>
                  <a:pt x="3240569" y="2119197"/>
                </a:lnTo>
                <a:lnTo>
                  <a:pt x="3231786" y="2162750"/>
                </a:lnTo>
                <a:lnTo>
                  <a:pt x="3240569" y="2206284"/>
                </a:lnTo>
                <a:lnTo>
                  <a:pt x="3264526" y="2241845"/>
                </a:lnTo>
                <a:lnTo>
                  <a:pt x="3300070" y="2265826"/>
                </a:lnTo>
                <a:lnTo>
                  <a:pt x="3343615" y="2274621"/>
                </a:lnTo>
                <a:lnTo>
                  <a:pt x="3387181" y="2265826"/>
                </a:lnTo>
                <a:lnTo>
                  <a:pt x="3422760" y="2241845"/>
                </a:lnTo>
                <a:lnTo>
                  <a:pt x="3446751" y="2206284"/>
                </a:lnTo>
                <a:lnTo>
                  <a:pt x="3455549" y="2162750"/>
                </a:lnTo>
                <a:lnTo>
                  <a:pt x="3446751" y="2119197"/>
                </a:lnTo>
                <a:lnTo>
                  <a:pt x="3422760" y="2083635"/>
                </a:lnTo>
                <a:lnTo>
                  <a:pt x="3387181" y="2059660"/>
                </a:lnTo>
                <a:lnTo>
                  <a:pt x="3343615" y="2050869"/>
                </a:lnTo>
                <a:close/>
              </a:path>
              <a:path w="16523335" h="9235440">
                <a:moveTo>
                  <a:pt x="3343615" y="4460345"/>
                </a:moveTo>
                <a:lnTo>
                  <a:pt x="3300070" y="4469136"/>
                </a:lnTo>
                <a:lnTo>
                  <a:pt x="3264526" y="4493110"/>
                </a:lnTo>
                <a:lnTo>
                  <a:pt x="3240569" y="4528669"/>
                </a:lnTo>
                <a:lnTo>
                  <a:pt x="3231786" y="4572216"/>
                </a:lnTo>
                <a:lnTo>
                  <a:pt x="3240569" y="4615763"/>
                </a:lnTo>
                <a:lnTo>
                  <a:pt x="3264526" y="4651322"/>
                </a:lnTo>
                <a:lnTo>
                  <a:pt x="3300070" y="4675296"/>
                </a:lnTo>
                <a:lnTo>
                  <a:pt x="3343615" y="4684087"/>
                </a:lnTo>
                <a:lnTo>
                  <a:pt x="3387181" y="4675296"/>
                </a:lnTo>
                <a:lnTo>
                  <a:pt x="3422760" y="4651322"/>
                </a:lnTo>
                <a:lnTo>
                  <a:pt x="3446751" y="4615763"/>
                </a:lnTo>
                <a:lnTo>
                  <a:pt x="3455549" y="4572216"/>
                </a:lnTo>
                <a:lnTo>
                  <a:pt x="3446751" y="4528669"/>
                </a:lnTo>
                <a:lnTo>
                  <a:pt x="3422760" y="4493110"/>
                </a:lnTo>
                <a:lnTo>
                  <a:pt x="3387181" y="4469136"/>
                </a:lnTo>
                <a:lnTo>
                  <a:pt x="3343615" y="4460345"/>
                </a:lnTo>
                <a:close/>
              </a:path>
              <a:path w="16523335" h="9235440">
                <a:moveTo>
                  <a:pt x="3612978" y="176790"/>
                </a:moveTo>
                <a:lnTo>
                  <a:pt x="3569426" y="185586"/>
                </a:lnTo>
                <a:lnTo>
                  <a:pt x="3533863" y="209571"/>
                </a:lnTo>
                <a:lnTo>
                  <a:pt x="3509888" y="245145"/>
                </a:lnTo>
                <a:lnTo>
                  <a:pt x="3501097" y="288702"/>
                </a:lnTo>
                <a:lnTo>
                  <a:pt x="3509888" y="332221"/>
                </a:lnTo>
                <a:lnTo>
                  <a:pt x="3533863" y="367780"/>
                </a:lnTo>
                <a:lnTo>
                  <a:pt x="3569426" y="391765"/>
                </a:lnTo>
                <a:lnTo>
                  <a:pt x="3612978" y="400563"/>
                </a:lnTo>
                <a:lnTo>
                  <a:pt x="3656507" y="391765"/>
                </a:lnTo>
                <a:lnTo>
                  <a:pt x="3692057" y="367780"/>
                </a:lnTo>
                <a:lnTo>
                  <a:pt x="3716028" y="332221"/>
                </a:lnTo>
                <a:lnTo>
                  <a:pt x="3724818" y="288702"/>
                </a:lnTo>
                <a:lnTo>
                  <a:pt x="3716028" y="245145"/>
                </a:lnTo>
                <a:lnTo>
                  <a:pt x="3692057" y="209571"/>
                </a:lnTo>
                <a:lnTo>
                  <a:pt x="3656507" y="185586"/>
                </a:lnTo>
                <a:lnTo>
                  <a:pt x="3612978" y="176790"/>
                </a:lnTo>
                <a:close/>
              </a:path>
              <a:path w="16523335" h="9235440">
                <a:moveTo>
                  <a:pt x="3612978" y="444551"/>
                </a:moveTo>
                <a:lnTo>
                  <a:pt x="3569426" y="453336"/>
                </a:lnTo>
                <a:lnTo>
                  <a:pt x="3533863" y="477296"/>
                </a:lnTo>
                <a:lnTo>
                  <a:pt x="3509888" y="512844"/>
                </a:lnTo>
                <a:lnTo>
                  <a:pt x="3501097" y="556391"/>
                </a:lnTo>
                <a:lnTo>
                  <a:pt x="3509888" y="599952"/>
                </a:lnTo>
                <a:lnTo>
                  <a:pt x="3533863" y="635532"/>
                </a:lnTo>
                <a:lnTo>
                  <a:pt x="3569426" y="659525"/>
                </a:lnTo>
                <a:lnTo>
                  <a:pt x="3612978" y="668324"/>
                </a:lnTo>
                <a:lnTo>
                  <a:pt x="3656507" y="659525"/>
                </a:lnTo>
                <a:lnTo>
                  <a:pt x="3692057" y="635532"/>
                </a:lnTo>
                <a:lnTo>
                  <a:pt x="3716028" y="599952"/>
                </a:lnTo>
                <a:lnTo>
                  <a:pt x="3724818" y="556391"/>
                </a:lnTo>
                <a:lnTo>
                  <a:pt x="3716028" y="512844"/>
                </a:lnTo>
                <a:lnTo>
                  <a:pt x="3692057" y="477296"/>
                </a:lnTo>
                <a:lnTo>
                  <a:pt x="3656507" y="453336"/>
                </a:lnTo>
                <a:lnTo>
                  <a:pt x="3612978" y="444551"/>
                </a:lnTo>
                <a:close/>
              </a:path>
              <a:path w="16523335" h="9235440">
                <a:moveTo>
                  <a:pt x="3612978" y="712218"/>
                </a:moveTo>
                <a:lnTo>
                  <a:pt x="3569426" y="721018"/>
                </a:lnTo>
                <a:lnTo>
                  <a:pt x="3533863" y="745011"/>
                </a:lnTo>
                <a:lnTo>
                  <a:pt x="3509888" y="780591"/>
                </a:lnTo>
                <a:lnTo>
                  <a:pt x="3501097" y="824152"/>
                </a:lnTo>
                <a:lnTo>
                  <a:pt x="3509888" y="867681"/>
                </a:lnTo>
                <a:lnTo>
                  <a:pt x="3533863" y="903231"/>
                </a:lnTo>
                <a:lnTo>
                  <a:pt x="3569426" y="927201"/>
                </a:lnTo>
                <a:lnTo>
                  <a:pt x="3612978" y="935992"/>
                </a:lnTo>
                <a:lnTo>
                  <a:pt x="3656507" y="927201"/>
                </a:lnTo>
                <a:lnTo>
                  <a:pt x="3692057" y="903231"/>
                </a:lnTo>
                <a:lnTo>
                  <a:pt x="3716028" y="867681"/>
                </a:lnTo>
                <a:lnTo>
                  <a:pt x="3724818" y="824152"/>
                </a:lnTo>
                <a:lnTo>
                  <a:pt x="3716028" y="780591"/>
                </a:lnTo>
                <a:lnTo>
                  <a:pt x="3692057" y="745011"/>
                </a:lnTo>
                <a:lnTo>
                  <a:pt x="3656507" y="721018"/>
                </a:lnTo>
                <a:lnTo>
                  <a:pt x="3612978" y="712218"/>
                </a:lnTo>
                <a:close/>
              </a:path>
              <a:path w="16523335" h="9235440">
                <a:moveTo>
                  <a:pt x="3612978" y="979980"/>
                </a:moveTo>
                <a:lnTo>
                  <a:pt x="3569426" y="988766"/>
                </a:lnTo>
                <a:lnTo>
                  <a:pt x="3533863" y="1012731"/>
                </a:lnTo>
                <a:lnTo>
                  <a:pt x="3509888" y="1048286"/>
                </a:lnTo>
                <a:lnTo>
                  <a:pt x="3501097" y="1091840"/>
                </a:lnTo>
                <a:lnTo>
                  <a:pt x="3509888" y="1135394"/>
                </a:lnTo>
                <a:lnTo>
                  <a:pt x="3533863" y="1170968"/>
                </a:lnTo>
                <a:lnTo>
                  <a:pt x="3569426" y="1194956"/>
                </a:lnTo>
                <a:lnTo>
                  <a:pt x="3612978" y="1203753"/>
                </a:lnTo>
                <a:lnTo>
                  <a:pt x="3656507" y="1194956"/>
                </a:lnTo>
                <a:lnTo>
                  <a:pt x="3692057" y="1170968"/>
                </a:lnTo>
                <a:lnTo>
                  <a:pt x="3716028" y="1135394"/>
                </a:lnTo>
                <a:lnTo>
                  <a:pt x="3724818" y="1091840"/>
                </a:lnTo>
                <a:lnTo>
                  <a:pt x="3716028" y="1048286"/>
                </a:lnTo>
                <a:lnTo>
                  <a:pt x="3692057" y="1012731"/>
                </a:lnTo>
                <a:lnTo>
                  <a:pt x="3656507" y="988766"/>
                </a:lnTo>
                <a:lnTo>
                  <a:pt x="3612978" y="979980"/>
                </a:lnTo>
                <a:close/>
              </a:path>
              <a:path w="16523335" h="9235440">
                <a:moveTo>
                  <a:pt x="3612978" y="1247668"/>
                </a:moveTo>
                <a:lnTo>
                  <a:pt x="3569426" y="1256467"/>
                </a:lnTo>
                <a:lnTo>
                  <a:pt x="3533863" y="1280459"/>
                </a:lnTo>
                <a:lnTo>
                  <a:pt x="3509888" y="1316036"/>
                </a:lnTo>
                <a:lnTo>
                  <a:pt x="3501097" y="1359591"/>
                </a:lnTo>
                <a:lnTo>
                  <a:pt x="3509888" y="1403138"/>
                </a:lnTo>
                <a:lnTo>
                  <a:pt x="3533863" y="1438686"/>
                </a:lnTo>
                <a:lnTo>
                  <a:pt x="3569426" y="1462646"/>
                </a:lnTo>
                <a:lnTo>
                  <a:pt x="3612978" y="1471431"/>
                </a:lnTo>
                <a:lnTo>
                  <a:pt x="3656507" y="1462646"/>
                </a:lnTo>
                <a:lnTo>
                  <a:pt x="3692057" y="1438686"/>
                </a:lnTo>
                <a:lnTo>
                  <a:pt x="3716028" y="1403138"/>
                </a:lnTo>
                <a:lnTo>
                  <a:pt x="3724818" y="1359591"/>
                </a:lnTo>
                <a:lnTo>
                  <a:pt x="3716028" y="1316036"/>
                </a:lnTo>
                <a:lnTo>
                  <a:pt x="3692057" y="1280459"/>
                </a:lnTo>
                <a:lnTo>
                  <a:pt x="3656507" y="1256467"/>
                </a:lnTo>
                <a:lnTo>
                  <a:pt x="3612978" y="1247668"/>
                </a:lnTo>
                <a:close/>
              </a:path>
              <a:path w="16523335" h="9235440">
                <a:moveTo>
                  <a:pt x="3612978" y="1515430"/>
                </a:moveTo>
                <a:lnTo>
                  <a:pt x="3569426" y="1524214"/>
                </a:lnTo>
                <a:lnTo>
                  <a:pt x="3533863" y="1548173"/>
                </a:lnTo>
                <a:lnTo>
                  <a:pt x="3509888" y="1583718"/>
                </a:lnTo>
                <a:lnTo>
                  <a:pt x="3501097" y="1627259"/>
                </a:lnTo>
                <a:lnTo>
                  <a:pt x="3509888" y="1670826"/>
                </a:lnTo>
                <a:lnTo>
                  <a:pt x="3533863" y="1706409"/>
                </a:lnTo>
                <a:lnTo>
                  <a:pt x="3569426" y="1730404"/>
                </a:lnTo>
                <a:lnTo>
                  <a:pt x="3612978" y="1739203"/>
                </a:lnTo>
                <a:lnTo>
                  <a:pt x="3656507" y="1730404"/>
                </a:lnTo>
                <a:lnTo>
                  <a:pt x="3692057" y="1706409"/>
                </a:lnTo>
                <a:lnTo>
                  <a:pt x="3716028" y="1670826"/>
                </a:lnTo>
                <a:lnTo>
                  <a:pt x="3724818" y="1627259"/>
                </a:lnTo>
                <a:lnTo>
                  <a:pt x="3716028" y="1583718"/>
                </a:lnTo>
                <a:lnTo>
                  <a:pt x="3692057" y="1548173"/>
                </a:lnTo>
                <a:lnTo>
                  <a:pt x="3656507" y="1524214"/>
                </a:lnTo>
                <a:lnTo>
                  <a:pt x="3612978" y="1515430"/>
                </a:lnTo>
                <a:close/>
              </a:path>
              <a:path w="16523335" h="9235440">
                <a:moveTo>
                  <a:pt x="3612978" y="1783149"/>
                </a:moveTo>
                <a:lnTo>
                  <a:pt x="3569426" y="1791938"/>
                </a:lnTo>
                <a:lnTo>
                  <a:pt x="3533863" y="1815910"/>
                </a:lnTo>
                <a:lnTo>
                  <a:pt x="3509888" y="1851469"/>
                </a:lnTo>
                <a:lnTo>
                  <a:pt x="3501097" y="1895020"/>
                </a:lnTo>
                <a:lnTo>
                  <a:pt x="3509888" y="1938576"/>
                </a:lnTo>
                <a:lnTo>
                  <a:pt x="3533863" y="1974146"/>
                </a:lnTo>
                <a:lnTo>
                  <a:pt x="3569426" y="1998128"/>
                </a:lnTo>
                <a:lnTo>
                  <a:pt x="3612978" y="2006922"/>
                </a:lnTo>
                <a:lnTo>
                  <a:pt x="3656507" y="1998128"/>
                </a:lnTo>
                <a:lnTo>
                  <a:pt x="3692057" y="1974146"/>
                </a:lnTo>
                <a:lnTo>
                  <a:pt x="3716028" y="1938576"/>
                </a:lnTo>
                <a:lnTo>
                  <a:pt x="3724818" y="1895020"/>
                </a:lnTo>
                <a:lnTo>
                  <a:pt x="3716028" y="1851469"/>
                </a:lnTo>
                <a:lnTo>
                  <a:pt x="3692057" y="1815910"/>
                </a:lnTo>
                <a:lnTo>
                  <a:pt x="3656507" y="1791938"/>
                </a:lnTo>
                <a:lnTo>
                  <a:pt x="3612978" y="1783149"/>
                </a:lnTo>
                <a:close/>
              </a:path>
              <a:path w="16523335" h="9235440">
                <a:moveTo>
                  <a:pt x="3612978" y="2586297"/>
                </a:moveTo>
                <a:lnTo>
                  <a:pt x="3569426" y="2595090"/>
                </a:lnTo>
                <a:lnTo>
                  <a:pt x="3533863" y="2619070"/>
                </a:lnTo>
                <a:lnTo>
                  <a:pt x="3509888" y="2654639"/>
                </a:lnTo>
                <a:lnTo>
                  <a:pt x="3501097" y="2698200"/>
                </a:lnTo>
                <a:lnTo>
                  <a:pt x="3509888" y="2741725"/>
                </a:lnTo>
                <a:lnTo>
                  <a:pt x="3533863" y="2777286"/>
                </a:lnTo>
                <a:lnTo>
                  <a:pt x="3569426" y="2801273"/>
                </a:lnTo>
                <a:lnTo>
                  <a:pt x="3612978" y="2810071"/>
                </a:lnTo>
                <a:lnTo>
                  <a:pt x="3656507" y="2801273"/>
                </a:lnTo>
                <a:lnTo>
                  <a:pt x="3692057" y="2777286"/>
                </a:lnTo>
                <a:lnTo>
                  <a:pt x="3716028" y="2741725"/>
                </a:lnTo>
                <a:lnTo>
                  <a:pt x="3724818" y="2698200"/>
                </a:lnTo>
                <a:lnTo>
                  <a:pt x="3716028" y="2654639"/>
                </a:lnTo>
                <a:lnTo>
                  <a:pt x="3692057" y="2619070"/>
                </a:lnTo>
                <a:lnTo>
                  <a:pt x="3656507" y="2595090"/>
                </a:lnTo>
                <a:lnTo>
                  <a:pt x="3612978" y="2586297"/>
                </a:lnTo>
                <a:close/>
              </a:path>
              <a:path w="16523335" h="9235440">
                <a:moveTo>
                  <a:pt x="3612978" y="2854028"/>
                </a:moveTo>
                <a:lnTo>
                  <a:pt x="3569426" y="2862817"/>
                </a:lnTo>
                <a:lnTo>
                  <a:pt x="3533863" y="2886788"/>
                </a:lnTo>
                <a:lnTo>
                  <a:pt x="3509888" y="2922347"/>
                </a:lnTo>
                <a:lnTo>
                  <a:pt x="3501097" y="2965898"/>
                </a:lnTo>
                <a:lnTo>
                  <a:pt x="3509888" y="3009453"/>
                </a:lnTo>
                <a:lnTo>
                  <a:pt x="3533863" y="3045019"/>
                </a:lnTo>
                <a:lnTo>
                  <a:pt x="3569426" y="3068998"/>
                </a:lnTo>
                <a:lnTo>
                  <a:pt x="3612978" y="3077790"/>
                </a:lnTo>
                <a:lnTo>
                  <a:pt x="3656507" y="3068998"/>
                </a:lnTo>
                <a:lnTo>
                  <a:pt x="3692057" y="3045019"/>
                </a:lnTo>
                <a:lnTo>
                  <a:pt x="3716028" y="3009453"/>
                </a:lnTo>
                <a:lnTo>
                  <a:pt x="3724818" y="2965898"/>
                </a:lnTo>
                <a:lnTo>
                  <a:pt x="3716028" y="2922347"/>
                </a:lnTo>
                <a:lnTo>
                  <a:pt x="3692057" y="2886788"/>
                </a:lnTo>
                <a:lnTo>
                  <a:pt x="3656507" y="2862817"/>
                </a:lnTo>
                <a:lnTo>
                  <a:pt x="3612978" y="2854028"/>
                </a:lnTo>
                <a:close/>
              </a:path>
              <a:path w="16523335" h="9235440">
                <a:moveTo>
                  <a:pt x="3612978" y="3121737"/>
                </a:moveTo>
                <a:lnTo>
                  <a:pt x="3569426" y="3130528"/>
                </a:lnTo>
                <a:lnTo>
                  <a:pt x="3533863" y="3154503"/>
                </a:lnTo>
                <a:lnTo>
                  <a:pt x="3509888" y="3190065"/>
                </a:lnTo>
                <a:lnTo>
                  <a:pt x="3501097" y="3233618"/>
                </a:lnTo>
                <a:lnTo>
                  <a:pt x="3509888" y="3277161"/>
                </a:lnTo>
                <a:lnTo>
                  <a:pt x="3533863" y="3312732"/>
                </a:lnTo>
                <a:lnTo>
                  <a:pt x="3569426" y="3336722"/>
                </a:lnTo>
                <a:lnTo>
                  <a:pt x="3612978" y="3345520"/>
                </a:lnTo>
                <a:lnTo>
                  <a:pt x="3656507" y="3336722"/>
                </a:lnTo>
                <a:lnTo>
                  <a:pt x="3692057" y="3312732"/>
                </a:lnTo>
                <a:lnTo>
                  <a:pt x="3716028" y="3277161"/>
                </a:lnTo>
                <a:lnTo>
                  <a:pt x="3724818" y="3233618"/>
                </a:lnTo>
                <a:lnTo>
                  <a:pt x="3716028" y="3190065"/>
                </a:lnTo>
                <a:lnTo>
                  <a:pt x="3692057" y="3154503"/>
                </a:lnTo>
                <a:lnTo>
                  <a:pt x="3656507" y="3130528"/>
                </a:lnTo>
                <a:lnTo>
                  <a:pt x="3612978" y="3121737"/>
                </a:lnTo>
                <a:close/>
              </a:path>
              <a:path w="16523335" h="9235440">
                <a:moveTo>
                  <a:pt x="3612978" y="3389446"/>
                </a:moveTo>
                <a:lnTo>
                  <a:pt x="3569426" y="3398240"/>
                </a:lnTo>
                <a:lnTo>
                  <a:pt x="3533863" y="3422222"/>
                </a:lnTo>
                <a:lnTo>
                  <a:pt x="3509888" y="3457792"/>
                </a:lnTo>
                <a:lnTo>
                  <a:pt x="3501097" y="3501348"/>
                </a:lnTo>
                <a:lnTo>
                  <a:pt x="3509888" y="3544899"/>
                </a:lnTo>
                <a:lnTo>
                  <a:pt x="3533863" y="3580458"/>
                </a:lnTo>
                <a:lnTo>
                  <a:pt x="3569426" y="3604430"/>
                </a:lnTo>
                <a:lnTo>
                  <a:pt x="3612978" y="3613219"/>
                </a:lnTo>
                <a:lnTo>
                  <a:pt x="3656507" y="3604430"/>
                </a:lnTo>
                <a:lnTo>
                  <a:pt x="3692057" y="3580458"/>
                </a:lnTo>
                <a:lnTo>
                  <a:pt x="3716028" y="3544899"/>
                </a:lnTo>
                <a:lnTo>
                  <a:pt x="3724818" y="3501348"/>
                </a:lnTo>
                <a:lnTo>
                  <a:pt x="3716028" y="3457792"/>
                </a:lnTo>
                <a:lnTo>
                  <a:pt x="3692057" y="3422222"/>
                </a:lnTo>
                <a:lnTo>
                  <a:pt x="3656507" y="3398240"/>
                </a:lnTo>
                <a:lnTo>
                  <a:pt x="3612978" y="3389446"/>
                </a:lnTo>
                <a:close/>
              </a:path>
              <a:path w="16523335" h="9235440">
                <a:moveTo>
                  <a:pt x="3612978" y="3657176"/>
                </a:moveTo>
                <a:lnTo>
                  <a:pt x="3569426" y="3665968"/>
                </a:lnTo>
                <a:lnTo>
                  <a:pt x="3533863" y="3689947"/>
                </a:lnTo>
                <a:lnTo>
                  <a:pt x="3509888" y="3725513"/>
                </a:lnTo>
                <a:lnTo>
                  <a:pt x="3501097" y="3769068"/>
                </a:lnTo>
                <a:lnTo>
                  <a:pt x="3509888" y="3812619"/>
                </a:lnTo>
                <a:lnTo>
                  <a:pt x="3533863" y="3848178"/>
                </a:lnTo>
                <a:lnTo>
                  <a:pt x="3569426" y="3872149"/>
                </a:lnTo>
                <a:lnTo>
                  <a:pt x="3612978" y="3880939"/>
                </a:lnTo>
                <a:lnTo>
                  <a:pt x="3656507" y="3872149"/>
                </a:lnTo>
                <a:lnTo>
                  <a:pt x="3692057" y="3848178"/>
                </a:lnTo>
                <a:lnTo>
                  <a:pt x="3716028" y="3812619"/>
                </a:lnTo>
                <a:lnTo>
                  <a:pt x="3724818" y="3769068"/>
                </a:lnTo>
                <a:lnTo>
                  <a:pt x="3716028" y="3725513"/>
                </a:lnTo>
                <a:lnTo>
                  <a:pt x="3692057" y="3689947"/>
                </a:lnTo>
                <a:lnTo>
                  <a:pt x="3656507" y="3665968"/>
                </a:lnTo>
                <a:lnTo>
                  <a:pt x="3612978" y="3657176"/>
                </a:lnTo>
                <a:close/>
              </a:path>
              <a:path w="16523335" h="9235440">
                <a:moveTo>
                  <a:pt x="3612978" y="3924895"/>
                </a:moveTo>
                <a:lnTo>
                  <a:pt x="3569426" y="3933689"/>
                </a:lnTo>
                <a:lnTo>
                  <a:pt x="3533863" y="3957668"/>
                </a:lnTo>
                <a:lnTo>
                  <a:pt x="3509888" y="3993228"/>
                </a:lnTo>
                <a:lnTo>
                  <a:pt x="3501097" y="4036766"/>
                </a:lnTo>
                <a:lnTo>
                  <a:pt x="3509888" y="4080327"/>
                </a:lnTo>
                <a:lnTo>
                  <a:pt x="3533863" y="4115896"/>
                </a:lnTo>
                <a:lnTo>
                  <a:pt x="3569426" y="4139876"/>
                </a:lnTo>
                <a:lnTo>
                  <a:pt x="3612978" y="4148669"/>
                </a:lnTo>
                <a:lnTo>
                  <a:pt x="3656507" y="4139876"/>
                </a:lnTo>
                <a:lnTo>
                  <a:pt x="3692057" y="4115896"/>
                </a:lnTo>
                <a:lnTo>
                  <a:pt x="3716028" y="4080327"/>
                </a:lnTo>
                <a:lnTo>
                  <a:pt x="3724818" y="4036766"/>
                </a:lnTo>
                <a:lnTo>
                  <a:pt x="3716028" y="3993228"/>
                </a:lnTo>
                <a:lnTo>
                  <a:pt x="3692057" y="3957668"/>
                </a:lnTo>
                <a:lnTo>
                  <a:pt x="3656507" y="3933689"/>
                </a:lnTo>
                <a:lnTo>
                  <a:pt x="3612978" y="3924895"/>
                </a:lnTo>
                <a:close/>
              </a:path>
              <a:path w="16523335" h="9235440">
                <a:moveTo>
                  <a:pt x="3612978" y="4192615"/>
                </a:moveTo>
                <a:lnTo>
                  <a:pt x="3569426" y="4201406"/>
                </a:lnTo>
                <a:lnTo>
                  <a:pt x="3533863" y="4225380"/>
                </a:lnTo>
                <a:lnTo>
                  <a:pt x="3509888" y="4260939"/>
                </a:lnTo>
                <a:lnTo>
                  <a:pt x="3501097" y="4304486"/>
                </a:lnTo>
                <a:lnTo>
                  <a:pt x="3509888" y="4348026"/>
                </a:lnTo>
                <a:lnTo>
                  <a:pt x="3533863" y="4383601"/>
                </a:lnTo>
                <a:lnTo>
                  <a:pt x="3569426" y="4407597"/>
                </a:lnTo>
                <a:lnTo>
                  <a:pt x="3612978" y="4416399"/>
                </a:lnTo>
                <a:lnTo>
                  <a:pt x="3656507" y="4407597"/>
                </a:lnTo>
                <a:lnTo>
                  <a:pt x="3692057" y="4383601"/>
                </a:lnTo>
                <a:lnTo>
                  <a:pt x="3716028" y="4348026"/>
                </a:lnTo>
                <a:lnTo>
                  <a:pt x="3724818" y="4304486"/>
                </a:lnTo>
                <a:lnTo>
                  <a:pt x="3716028" y="4260939"/>
                </a:lnTo>
                <a:lnTo>
                  <a:pt x="3692057" y="4225380"/>
                </a:lnTo>
                <a:lnTo>
                  <a:pt x="3656507" y="4201406"/>
                </a:lnTo>
                <a:lnTo>
                  <a:pt x="3612978" y="4192615"/>
                </a:lnTo>
                <a:close/>
              </a:path>
              <a:path w="16523335" h="9235440">
                <a:moveTo>
                  <a:pt x="3612978" y="2318578"/>
                </a:moveTo>
                <a:lnTo>
                  <a:pt x="3569426" y="2327370"/>
                </a:lnTo>
                <a:lnTo>
                  <a:pt x="3533863" y="2351349"/>
                </a:lnTo>
                <a:lnTo>
                  <a:pt x="3509888" y="2386915"/>
                </a:lnTo>
                <a:lnTo>
                  <a:pt x="3501097" y="2430470"/>
                </a:lnTo>
                <a:lnTo>
                  <a:pt x="3509888" y="2474021"/>
                </a:lnTo>
                <a:lnTo>
                  <a:pt x="3533863" y="2509580"/>
                </a:lnTo>
                <a:lnTo>
                  <a:pt x="3569426" y="2533551"/>
                </a:lnTo>
                <a:lnTo>
                  <a:pt x="3612978" y="2542341"/>
                </a:lnTo>
                <a:lnTo>
                  <a:pt x="3656507" y="2533551"/>
                </a:lnTo>
                <a:lnTo>
                  <a:pt x="3692057" y="2509580"/>
                </a:lnTo>
                <a:lnTo>
                  <a:pt x="3716028" y="2474021"/>
                </a:lnTo>
                <a:lnTo>
                  <a:pt x="3724818" y="2430470"/>
                </a:lnTo>
                <a:lnTo>
                  <a:pt x="3716028" y="2386915"/>
                </a:lnTo>
                <a:lnTo>
                  <a:pt x="3692057" y="2351349"/>
                </a:lnTo>
                <a:lnTo>
                  <a:pt x="3656507" y="2327370"/>
                </a:lnTo>
                <a:lnTo>
                  <a:pt x="3612978" y="2318578"/>
                </a:lnTo>
                <a:close/>
              </a:path>
              <a:path w="16523335" h="9235440">
                <a:moveTo>
                  <a:pt x="3612978" y="2050869"/>
                </a:moveTo>
                <a:lnTo>
                  <a:pt x="3569426" y="2059660"/>
                </a:lnTo>
                <a:lnTo>
                  <a:pt x="3533863" y="2083635"/>
                </a:lnTo>
                <a:lnTo>
                  <a:pt x="3509888" y="2119197"/>
                </a:lnTo>
                <a:lnTo>
                  <a:pt x="3501097" y="2162750"/>
                </a:lnTo>
                <a:lnTo>
                  <a:pt x="3509888" y="2206284"/>
                </a:lnTo>
                <a:lnTo>
                  <a:pt x="3533863" y="2241845"/>
                </a:lnTo>
                <a:lnTo>
                  <a:pt x="3569426" y="2265826"/>
                </a:lnTo>
                <a:lnTo>
                  <a:pt x="3612978" y="2274621"/>
                </a:lnTo>
                <a:lnTo>
                  <a:pt x="3656507" y="2265826"/>
                </a:lnTo>
                <a:lnTo>
                  <a:pt x="3692057" y="2241845"/>
                </a:lnTo>
                <a:lnTo>
                  <a:pt x="3716028" y="2206284"/>
                </a:lnTo>
                <a:lnTo>
                  <a:pt x="3724818" y="2162750"/>
                </a:lnTo>
                <a:lnTo>
                  <a:pt x="3716028" y="2119197"/>
                </a:lnTo>
                <a:lnTo>
                  <a:pt x="3692057" y="2083635"/>
                </a:lnTo>
                <a:lnTo>
                  <a:pt x="3656507" y="2059660"/>
                </a:lnTo>
                <a:lnTo>
                  <a:pt x="3612978" y="2050869"/>
                </a:lnTo>
                <a:close/>
              </a:path>
              <a:path w="16523335" h="9235440">
                <a:moveTo>
                  <a:pt x="3612978" y="4460345"/>
                </a:moveTo>
                <a:lnTo>
                  <a:pt x="3569426" y="4469136"/>
                </a:lnTo>
                <a:lnTo>
                  <a:pt x="3533863" y="4493110"/>
                </a:lnTo>
                <a:lnTo>
                  <a:pt x="3509888" y="4528669"/>
                </a:lnTo>
                <a:lnTo>
                  <a:pt x="3501097" y="4572216"/>
                </a:lnTo>
                <a:lnTo>
                  <a:pt x="3509888" y="4615763"/>
                </a:lnTo>
                <a:lnTo>
                  <a:pt x="3533863" y="4651322"/>
                </a:lnTo>
                <a:lnTo>
                  <a:pt x="3569426" y="4675296"/>
                </a:lnTo>
                <a:lnTo>
                  <a:pt x="3612978" y="4684087"/>
                </a:lnTo>
                <a:lnTo>
                  <a:pt x="3656507" y="4675296"/>
                </a:lnTo>
                <a:lnTo>
                  <a:pt x="3692057" y="4651322"/>
                </a:lnTo>
                <a:lnTo>
                  <a:pt x="3716028" y="4615763"/>
                </a:lnTo>
                <a:lnTo>
                  <a:pt x="3724818" y="4572216"/>
                </a:lnTo>
                <a:lnTo>
                  <a:pt x="3716028" y="4528669"/>
                </a:lnTo>
                <a:lnTo>
                  <a:pt x="3692057" y="4493110"/>
                </a:lnTo>
                <a:lnTo>
                  <a:pt x="3656507" y="4469136"/>
                </a:lnTo>
                <a:lnTo>
                  <a:pt x="3612978" y="4460345"/>
                </a:lnTo>
                <a:close/>
              </a:path>
              <a:path w="16523335" h="9235440">
                <a:moveTo>
                  <a:pt x="7652667" y="176790"/>
                </a:moveTo>
                <a:lnTo>
                  <a:pt x="7609112" y="185586"/>
                </a:lnTo>
                <a:lnTo>
                  <a:pt x="7573546" y="209571"/>
                </a:lnTo>
                <a:lnTo>
                  <a:pt x="7549568" y="245145"/>
                </a:lnTo>
                <a:lnTo>
                  <a:pt x="7540775" y="288702"/>
                </a:lnTo>
                <a:lnTo>
                  <a:pt x="7549568" y="332221"/>
                </a:lnTo>
                <a:lnTo>
                  <a:pt x="7573546" y="367780"/>
                </a:lnTo>
                <a:lnTo>
                  <a:pt x="7609112" y="391765"/>
                </a:lnTo>
                <a:lnTo>
                  <a:pt x="7652667" y="400563"/>
                </a:lnTo>
                <a:lnTo>
                  <a:pt x="7696212" y="391765"/>
                </a:lnTo>
                <a:lnTo>
                  <a:pt x="7731756" y="367780"/>
                </a:lnTo>
                <a:lnTo>
                  <a:pt x="7755713" y="332221"/>
                </a:lnTo>
                <a:lnTo>
                  <a:pt x="7764496" y="288702"/>
                </a:lnTo>
                <a:lnTo>
                  <a:pt x="7755713" y="245145"/>
                </a:lnTo>
                <a:lnTo>
                  <a:pt x="7731756" y="209571"/>
                </a:lnTo>
                <a:lnTo>
                  <a:pt x="7696212" y="185586"/>
                </a:lnTo>
                <a:lnTo>
                  <a:pt x="7652667" y="176790"/>
                </a:lnTo>
                <a:close/>
              </a:path>
              <a:path w="16523335" h="9235440">
                <a:moveTo>
                  <a:pt x="7652667" y="444551"/>
                </a:moveTo>
                <a:lnTo>
                  <a:pt x="7609112" y="453336"/>
                </a:lnTo>
                <a:lnTo>
                  <a:pt x="7573546" y="477296"/>
                </a:lnTo>
                <a:lnTo>
                  <a:pt x="7549568" y="512844"/>
                </a:lnTo>
                <a:lnTo>
                  <a:pt x="7540775" y="556391"/>
                </a:lnTo>
                <a:lnTo>
                  <a:pt x="7549568" y="599952"/>
                </a:lnTo>
                <a:lnTo>
                  <a:pt x="7573546" y="635532"/>
                </a:lnTo>
                <a:lnTo>
                  <a:pt x="7609112" y="659525"/>
                </a:lnTo>
                <a:lnTo>
                  <a:pt x="7652667" y="668324"/>
                </a:lnTo>
                <a:lnTo>
                  <a:pt x="7696212" y="659525"/>
                </a:lnTo>
                <a:lnTo>
                  <a:pt x="7731756" y="635532"/>
                </a:lnTo>
                <a:lnTo>
                  <a:pt x="7755713" y="599952"/>
                </a:lnTo>
                <a:lnTo>
                  <a:pt x="7764496" y="556391"/>
                </a:lnTo>
                <a:lnTo>
                  <a:pt x="7755713" y="512844"/>
                </a:lnTo>
                <a:lnTo>
                  <a:pt x="7731756" y="477296"/>
                </a:lnTo>
                <a:lnTo>
                  <a:pt x="7696212" y="453336"/>
                </a:lnTo>
                <a:lnTo>
                  <a:pt x="7652667" y="444551"/>
                </a:lnTo>
                <a:close/>
              </a:path>
              <a:path w="16523335" h="9235440">
                <a:moveTo>
                  <a:pt x="7652667" y="1247668"/>
                </a:moveTo>
                <a:lnTo>
                  <a:pt x="7609112" y="1256467"/>
                </a:lnTo>
                <a:lnTo>
                  <a:pt x="7573546" y="1280459"/>
                </a:lnTo>
                <a:lnTo>
                  <a:pt x="7549568" y="1316036"/>
                </a:lnTo>
                <a:lnTo>
                  <a:pt x="7540775" y="1359591"/>
                </a:lnTo>
                <a:lnTo>
                  <a:pt x="7549568" y="1403138"/>
                </a:lnTo>
                <a:lnTo>
                  <a:pt x="7573546" y="1438686"/>
                </a:lnTo>
                <a:lnTo>
                  <a:pt x="7609112" y="1462646"/>
                </a:lnTo>
                <a:lnTo>
                  <a:pt x="7652667" y="1471431"/>
                </a:lnTo>
                <a:lnTo>
                  <a:pt x="7696212" y="1462646"/>
                </a:lnTo>
                <a:lnTo>
                  <a:pt x="7731756" y="1438686"/>
                </a:lnTo>
                <a:lnTo>
                  <a:pt x="7755713" y="1403138"/>
                </a:lnTo>
                <a:lnTo>
                  <a:pt x="7764496" y="1359591"/>
                </a:lnTo>
                <a:lnTo>
                  <a:pt x="7755713" y="1316036"/>
                </a:lnTo>
                <a:lnTo>
                  <a:pt x="7731756" y="1280459"/>
                </a:lnTo>
                <a:lnTo>
                  <a:pt x="7696212" y="1256467"/>
                </a:lnTo>
                <a:lnTo>
                  <a:pt x="7652667" y="1247668"/>
                </a:lnTo>
                <a:close/>
              </a:path>
              <a:path w="16523335" h="9235440">
                <a:moveTo>
                  <a:pt x="7760272" y="0"/>
                </a:moveTo>
                <a:lnTo>
                  <a:pt x="7545003" y="0"/>
                </a:lnTo>
                <a:lnTo>
                  <a:pt x="7540775" y="20941"/>
                </a:lnTo>
                <a:lnTo>
                  <a:pt x="7549568" y="64502"/>
                </a:lnTo>
                <a:lnTo>
                  <a:pt x="7573546" y="100083"/>
                </a:lnTo>
                <a:lnTo>
                  <a:pt x="7609112" y="124076"/>
                </a:lnTo>
                <a:lnTo>
                  <a:pt x="7652667" y="132875"/>
                </a:lnTo>
                <a:lnTo>
                  <a:pt x="7696212" y="124076"/>
                </a:lnTo>
                <a:lnTo>
                  <a:pt x="7731756" y="100083"/>
                </a:lnTo>
                <a:lnTo>
                  <a:pt x="7755713" y="64502"/>
                </a:lnTo>
                <a:lnTo>
                  <a:pt x="7764496" y="20941"/>
                </a:lnTo>
                <a:lnTo>
                  <a:pt x="7760272" y="0"/>
                </a:lnTo>
                <a:close/>
              </a:path>
              <a:path w="16523335" h="9235440">
                <a:moveTo>
                  <a:pt x="7652667" y="4192615"/>
                </a:moveTo>
                <a:lnTo>
                  <a:pt x="7609112" y="4201406"/>
                </a:lnTo>
                <a:lnTo>
                  <a:pt x="7573546" y="4225380"/>
                </a:lnTo>
                <a:lnTo>
                  <a:pt x="7549568" y="4260939"/>
                </a:lnTo>
                <a:lnTo>
                  <a:pt x="7540775" y="4304486"/>
                </a:lnTo>
                <a:lnTo>
                  <a:pt x="7549568" y="4348026"/>
                </a:lnTo>
                <a:lnTo>
                  <a:pt x="7573546" y="4383601"/>
                </a:lnTo>
                <a:lnTo>
                  <a:pt x="7609112" y="4407597"/>
                </a:lnTo>
                <a:lnTo>
                  <a:pt x="7652667" y="4416399"/>
                </a:lnTo>
                <a:lnTo>
                  <a:pt x="7696212" y="4407597"/>
                </a:lnTo>
                <a:lnTo>
                  <a:pt x="7731756" y="4383601"/>
                </a:lnTo>
                <a:lnTo>
                  <a:pt x="7755713" y="4348026"/>
                </a:lnTo>
                <a:lnTo>
                  <a:pt x="7764496" y="4304486"/>
                </a:lnTo>
                <a:lnTo>
                  <a:pt x="7755713" y="4260939"/>
                </a:lnTo>
                <a:lnTo>
                  <a:pt x="7731756" y="4225380"/>
                </a:lnTo>
                <a:lnTo>
                  <a:pt x="7696212" y="4201406"/>
                </a:lnTo>
                <a:lnTo>
                  <a:pt x="7652667" y="4192615"/>
                </a:lnTo>
                <a:close/>
              </a:path>
              <a:path w="16523335" h="9235440">
                <a:moveTo>
                  <a:pt x="7652667" y="4728033"/>
                </a:moveTo>
                <a:lnTo>
                  <a:pt x="7609112" y="4736825"/>
                </a:lnTo>
                <a:lnTo>
                  <a:pt x="7573546" y="4760802"/>
                </a:lnTo>
                <a:lnTo>
                  <a:pt x="7549568" y="4796371"/>
                </a:lnTo>
                <a:lnTo>
                  <a:pt x="7540775" y="4839936"/>
                </a:lnTo>
                <a:lnTo>
                  <a:pt x="7549568" y="4883473"/>
                </a:lnTo>
                <a:lnTo>
                  <a:pt x="7573546" y="4919041"/>
                </a:lnTo>
                <a:lnTo>
                  <a:pt x="7609112" y="4943029"/>
                </a:lnTo>
                <a:lnTo>
                  <a:pt x="7652667" y="4951828"/>
                </a:lnTo>
                <a:lnTo>
                  <a:pt x="7696212" y="4943029"/>
                </a:lnTo>
                <a:lnTo>
                  <a:pt x="7731756" y="4919041"/>
                </a:lnTo>
                <a:lnTo>
                  <a:pt x="7755713" y="4883473"/>
                </a:lnTo>
                <a:lnTo>
                  <a:pt x="7764496" y="4839936"/>
                </a:lnTo>
                <a:lnTo>
                  <a:pt x="7755713" y="4796371"/>
                </a:lnTo>
                <a:lnTo>
                  <a:pt x="7731756" y="4760802"/>
                </a:lnTo>
                <a:lnTo>
                  <a:pt x="7696212" y="4736825"/>
                </a:lnTo>
                <a:lnTo>
                  <a:pt x="7652667" y="4728033"/>
                </a:lnTo>
                <a:close/>
              </a:path>
              <a:path w="16523335" h="9235440">
                <a:moveTo>
                  <a:pt x="7652667" y="4460345"/>
                </a:moveTo>
                <a:lnTo>
                  <a:pt x="7609112" y="4469136"/>
                </a:lnTo>
                <a:lnTo>
                  <a:pt x="7573546" y="4493110"/>
                </a:lnTo>
                <a:lnTo>
                  <a:pt x="7549568" y="4528669"/>
                </a:lnTo>
                <a:lnTo>
                  <a:pt x="7540775" y="4572216"/>
                </a:lnTo>
                <a:lnTo>
                  <a:pt x="7549568" y="4615763"/>
                </a:lnTo>
                <a:lnTo>
                  <a:pt x="7573546" y="4651322"/>
                </a:lnTo>
                <a:lnTo>
                  <a:pt x="7609112" y="4675296"/>
                </a:lnTo>
                <a:lnTo>
                  <a:pt x="7652667" y="4684087"/>
                </a:lnTo>
                <a:lnTo>
                  <a:pt x="7696212" y="4675296"/>
                </a:lnTo>
                <a:lnTo>
                  <a:pt x="7731756" y="4651322"/>
                </a:lnTo>
                <a:lnTo>
                  <a:pt x="7755713" y="4615763"/>
                </a:lnTo>
                <a:lnTo>
                  <a:pt x="7764496" y="4572216"/>
                </a:lnTo>
                <a:lnTo>
                  <a:pt x="7755713" y="4528669"/>
                </a:lnTo>
                <a:lnTo>
                  <a:pt x="7731756" y="4493110"/>
                </a:lnTo>
                <a:lnTo>
                  <a:pt x="7696212" y="4469136"/>
                </a:lnTo>
                <a:lnTo>
                  <a:pt x="7652667" y="4460345"/>
                </a:lnTo>
                <a:close/>
              </a:path>
              <a:path w="16523335" h="9235440">
                <a:moveTo>
                  <a:pt x="7921926" y="3924895"/>
                </a:moveTo>
                <a:lnTo>
                  <a:pt x="7878381" y="3933689"/>
                </a:lnTo>
                <a:lnTo>
                  <a:pt x="7842837" y="3957668"/>
                </a:lnTo>
                <a:lnTo>
                  <a:pt x="7818880" y="3993228"/>
                </a:lnTo>
                <a:lnTo>
                  <a:pt x="7810097" y="4036766"/>
                </a:lnTo>
                <a:lnTo>
                  <a:pt x="7818880" y="4080327"/>
                </a:lnTo>
                <a:lnTo>
                  <a:pt x="7842837" y="4115896"/>
                </a:lnTo>
                <a:lnTo>
                  <a:pt x="7878381" y="4139876"/>
                </a:lnTo>
                <a:lnTo>
                  <a:pt x="7921926" y="4148669"/>
                </a:lnTo>
                <a:lnTo>
                  <a:pt x="7965476" y="4139876"/>
                </a:lnTo>
                <a:lnTo>
                  <a:pt x="8001031" y="4115896"/>
                </a:lnTo>
                <a:lnTo>
                  <a:pt x="8024999" y="4080327"/>
                </a:lnTo>
                <a:lnTo>
                  <a:pt x="8033786" y="4036766"/>
                </a:lnTo>
                <a:lnTo>
                  <a:pt x="8024999" y="3993228"/>
                </a:lnTo>
                <a:lnTo>
                  <a:pt x="8001031" y="3957668"/>
                </a:lnTo>
                <a:lnTo>
                  <a:pt x="7965476" y="3933689"/>
                </a:lnTo>
                <a:lnTo>
                  <a:pt x="7921926" y="3924895"/>
                </a:lnTo>
                <a:close/>
              </a:path>
              <a:path w="16523335" h="9235440">
                <a:moveTo>
                  <a:pt x="7921926" y="4192615"/>
                </a:moveTo>
                <a:lnTo>
                  <a:pt x="7878381" y="4201406"/>
                </a:lnTo>
                <a:lnTo>
                  <a:pt x="7842837" y="4225380"/>
                </a:lnTo>
                <a:lnTo>
                  <a:pt x="7818880" y="4260939"/>
                </a:lnTo>
                <a:lnTo>
                  <a:pt x="7810097" y="4304486"/>
                </a:lnTo>
                <a:lnTo>
                  <a:pt x="7818880" y="4348026"/>
                </a:lnTo>
                <a:lnTo>
                  <a:pt x="7842837" y="4383601"/>
                </a:lnTo>
                <a:lnTo>
                  <a:pt x="7878381" y="4407597"/>
                </a:lnTo>
                <a:lnTo>
                  <a:pt x="7921926" y="4416399"/>
                </a:lnTo>
                <a:lnTo>
                  <a:pt x="7965476" y="4407597"/>
                </a:lnTo>
                <a:lnTo>
                  <a:pt x="8001031" y="4383601"/>
                </a:lnTo>
                <a:lnTo>
                  <a:pt x="8024999" y="4348026"/>
                </a:lnTo>
                <a:lnTo>
                  <a:pt x="8033786" y="4304486"/>
                </a:lnTo>
                <a:lnTo>
                  <a:pt x="8024999" y="4260939"/>
                </a:lnTo>
                <a:lnTo>
                  <a:pt x="8001031" y="4225380"/>
                </a:lnTo>
                <a:lnTo>
                  <a:pt x="7965476" y="4201406"/>
                </a:lnTo>
                <a:lnTo>
                  <a:pt x="7921926" y="4192615"/>
                </a:lnTo>
                <a:close/>
              </a:path>
              <a:path w="16523335" h="9235440">
                <a:moveTo>
                  <a:pt x="7921926" y="4995774"/>
                </a:moveTo>
                <a:lnTo>
                  <a:pt x="7878381" y="5004565"/>
                </a:lnTo>
                <a:lnTo>
                  <a:pt x="7842837" y="5028541"/>
                </a:lnTo>
                <a:lnTo>
                  <a:pt x="7818880" y="5064107"/>
                </a:lnTo>
                <a:lnTo>
                  <a:pt x="7810097" y="5107666"/>
                </a:lnTo>
                <a:lnTo>
                  <a:pt x="7818880" y="5151204"/>
                </a:lnTo>
                <a:lnTo>
                  <a:pt x="7842837" y="5186764"/>
                </a:lnTo>
                <a:lnTo>
                  <a:pt x="7878381" y="5210743"/>
                </a:lnTo>
                <a:lnTo>
                  <a:pt x="7921926" y="5219537"/>
                </a:lnTo>
                <a:lnTo>
                  <a:pt x="7965476" y="5210743"/>
                </a:lnTo>
                <a:lnTo>
                  <a:pt x="8001031" y="5186764"/>
                </a:lnTo>
                <a:lnTo>
                  <a:pt x="8024999" y="5151204"/>
                </a:lnTo>
                <a:lnTo>
                  <a:pt x="8033786" y="5107666"/>
                </a:lnTo>
                <a:lnTo>
                  <a:pt x="8024999" y="5064107"/>
                </a:lnTo>
                <a:lnTo>
                  <a:pt x="8001031" y="5028541"/>
                </a:lnTo>
                <a:lnTo>
                  <a:pt x="7965476" y="5004565"/>
                </a:lnTo>
                <a:lnTo>
                  <a:pt x="7921926" y="4995774"/>
                </a:lnTo>
                <a:close/>
              </a:path>
              <a:path w="16523335" h="9235440">
                <a:moveTo>
                  <a:pt x="7921926" y="4728033"/>
                </a:moveTo>
                <a:lnTo>
                  <a:pt x="7878381" y="4736825"/>
                </a:lnTo>
                <a:lnTo>
                  <a:pt x="7842837" y="4760802"/>
                </a:lnTo>
                <a:lnTo>
                  <a:pt x="7818880" y="4796371"/>
                </a:lnTo>
                <a:lnTo>
                  <a:pt x="7810097" y="4839936"/>
                </a:lnTo>
                <a:lnTo>
                  <a:pt x="7818880" y="4883473"/>
                </a:lnTo>
                <a:lnTo>
                  <a:pt x="7842837" y="4919041"/>
                </a:lnTo>
                <a:lnTo>
                  <a:pt x="7878381" y="4943029"/>
                </a:lnTo>
                <a:lnTo>
                  <a:pt x="7921926" y="4951828"/>
                </a:lnTo>
                <a:lnTo>
                  <a:pt x="7965476" y="4943029"/>
                </a:lnTo>
                <a:lnTo>
                  <a:pt x="8001031" y="4919041"/>
                </a:lnTo>
                <a:lnTo>
                  <a:pt x="8024999" y="4883473"/>
                </a:lnTo>
                <a:lnTo>
                  <a:pt x="8033786" y="4839936"/>
                </a:lnTo>
                <a:lnTo>
                  <a:pt x="8024999" y="4796371"/>
                </a:lnTo>
                <a:lnTo>
                  <a:pt x="8001031" y="4760802"/>
                </a:lnTo>
                <a:lnTo>
                  <a:pt x="7965476" y="4736825"/>
                </a:lnTo>
                <a:lnTo>
                  <a:pt x="7921926" y="4728033"/>
                </a:lnTo>
                <a:close/>
              </a:path>
              <a:path w="16523335" h="9235440">
                <a:moveTo>
                  <a:pt x="7921926" y="4460345"/>
                </a:moveTo>
                <a:lnTo>
                  <a:pt x="7878381" y="4469136"/>
                </a:lnTo>
                <a:lnTo>
                  <a:pt x="7842837" y="4493110"/>
                </a:lnTo>
                <a:lnTo>
                  <a:pt x="7818880" y="4528669"/>
                </a:lnTo>
                <a:lnTo>
                  <a:pt x="7810097" y="4572216"/>
                </a:lnTo>
                <a:lnTo>
                  <a:pt x="7818880" y="4615763"/>
                </a:lnTo>
                <a:lnTo>
                  <a:pt x="7842837" y="4651322"/>
                </a:lnTo>
                <a:lnTo>
                  <a:pt x="7878381" y="4675296"/>
                </a:lnTo>
                <a:lnTo>
                  <a:pt x="7921926" y="4684087"/>
                </a:lnTo>
                <a:lnTo>
                  <a:pt x="7965476" y="4675296"/>
                </a:lnTo>
                <a:lnTo>
                  <a:pt x="8001031" y="4651322"/>
                </a:lnTo>
                <a:lnTo>
                  <a:pt x="8024999" y="4615763"/>
                </a:lnTo>
                <a:lnTo>
                  <a:pt x="8033786" y="4572216"/>
                </a:lnTo>
                <a:lnTo>
                  <a:pt x="8024999" y="4528669"/>
                </a:lnTo>
                <a:lnTo>
                  <a:pt x="8001031" y="4493110"/>
                </a:lnTo>
                <a:lnTo>
                  <a:pt x="7965476" y="4469136"/>
                </a:lnTo>
                <a:lnTo>
                  <a:pt x="7921926" y="4460345"/>
                </a:lnTo>
                <a:close/>
              </a:path>
              <a:path w="16523335" h="9235440">
                <a:moveTo>
                  <a:pt x="8191258" y="3121737"/>
                </a:moveTo>
                <a:lnTo>
                  <a:pt x="8147711" y="3130528"/>
                </a:lnTo>
                <a:lnTo>
                  <a:pt x="8112163" y="3154503"/>
                </a:lnTo>
                <a:lnTo>
                  <a:pt x="8088203" y="3190065"/>
                </a:lnTo>
                <a:lnTo>
                  <a:pt x="8079418" y="3233618"/>
                </a:lnTo>
                <a:lnTo>
                  <a:pt x="8088203" y="3277161"/>
                </a:lnTo>
                <a:lnTo>
                  <a:pt x="8112163" y="3312732"/>
                </a:lnTo>
                <a:lnTo>
                  <a:pt x="8147711" y="3336722"/>
                </a:lnTo>
                <a:lnTo>
                  <a:pt x="8191258" y="3345520"/>
                </a:lnTo>
                <a:lnTo>
                  <a:pt x="8234804" y="3336722"/>
                </a:lnTo>
                <a:lnTo>
                  <a:pt x="8270352" y="3312732"/>
                </a:lnTo>
                <a:lnTo>
                  <a:pt x="8294313" y="3277161"/>
                </a:lnTo>
                <a:lnTo>
                  <a:pt x="8303097" y="3233618"/>
                </a:lnTo>
                <a:lnTo>
                  <a:pt x="8294313" y="3190065"/>
                </a:lnTo>
                <a:lnTo>
                  <a:pt x="8270352" y="3154503"/>
                </a:lnTo>
                <a:lnTo>
                  <a:pt x="8234804" y="3130528"/>
                </a:lnTo>
                <a:lnTo>
                  <a:pt x="8191258" y="3121737"/>
                </a:lnTo>
                <a:close/>
              </a:path>
              <a:path w="16523335" h="9235440">
                <a:moveTo>
                  <a:pt x="8191258" y="3389446"/>
                </a:moveTo>
                <a:lnTo>
                  <a:pt x="8147711" y="3398240"/>
                </a:lnTo>
                <a:lnTo>
                  <a:pt x="8112163" y="3422222"/>
                </a:lnTo>
                <a:lnTo>
                  <a:pt x="8088203" y="3457792"/>
                </a:lnTo>
                <a:lnTo>
                  <a:pt x="8079418" y="3501348"/>
                </a:lnTo>
                <a:lnTo>
                  <a:pt x="8088203" y="3544899"/>
                </a:lnTo>
                <a:lnTo>
                  <a:pt x="8112163" y="3580458"/>
                </a:lnTo>
                <a:lnTo>
                  <a:pt x="8147711" y="3604430"/>
                </a:lnTo>
                <a:lnTo>
                  <a:pt x="8191258" y="3613219"/>
                </a:lnTo>
                <a:lnTo>
                  <a:pt x="8234804" y="3604430"/>
                </a:lnTo>
                <a:lnTo>
                  <a:pt x="8270352" y="3580458"/>
                </a:lnTo>
                <a:lnTo>
                  <a:pt x="8294313" y="3544899"/>
                </a:lnTo>
                <a:lnTo>
                  <a:pt x="8303097" y="3501348"/>
                </a:lnTo>
                <a:lnTo>
                  <a:pt x="8294313" y="3457792"/>
                </a:lnTo>
                <a:lnTo>
                  <a:pt x="8270352" y="3422222"/>
                </a:lnTo>
                <a:lnTo>
                  <a:pt x="8234804" y="3398240"/>
                </a:lnTo>
                <a:lnTo>
                  <a:pt x="8191258" y="3389446"/>
                </a:lnTo>
                <a:close/>
              </a:path>
              <a:path w="16523335" h="9235440">
                <a:moveTo>
                  <a:pt x="8191258" y="3657176"/>
                </a:moveTo>
                <a:lnTo>
                  <a:pt x="8147711" y="3665968"/>
                </a:lnTo>
                <a:lnTo>
                  <a:pt x="8112163" y="3689947"/>
                </a:lnTo>
                <a:lnTo>
                  <a:pt x="8088203" y="3725513"/>
                </a:lnTo>
                <a:lnTo>
                  <a:pt x="8079418" y="3769068"/>
                </a:lnTo>
                <a:lnTo>
                  <a:pt x="8088203" y="3812619"/>
                </a:lnTo>
                <a:lnTo>
                  <a:pt x="8112163" y="3848178"/>
                </a:lnTo>
                <a:lnTo>
                  <a:pt x="8147711" y="3872149"/>
                </a:lnTo>
                <a:lnTo>
                  <a:pt x="8191258" y="3880939"/>
                </a:lnTo>
                <a:lnTo>
                  <a:pt x="8234804" y="3872149"/>
                </a:lnTo>
                <a:lnTo>
                  <a:pt x="8270352" y="3848178"/>
                </a:lnTo>
                <a:lnTo>
                  <a:pt x="8294313" y="3812619"/>
                </a:lnTo>
                <a:lnTo>
                  <a:pt x="8303097" y="3769068"/>
                </a:lnTo>
                <a:lnTo>
                  <a:pt x="8294313" y="3725513"/>
                </a:lnTo>
                <a:lnTo>
                  <a:pt x="8270352" y="3689947"/>
                </a:lnTo>
                <a:lnTo>
                  <a:pt x="8234804" y="3665968"/>
                </a:lnTo>
                <a:lnTo>
                  <a:pt x="8191258" y="3657176"/>
                </a:lnTo>
                <a:close/>
              </a:path>
              <a:path w="16523335" h="9235440">
                <a:moveTo>
                  <a:pt x="8191258" y="3924895"/>
                </a:moveTo>
                <a:lnTo>
                  <a:pt x="8147711" y="3933689"/>
                </a:lnTo>
                <a:lnTo>
                  <a:pt x="8112163" y="3957668"/>
                </a:lnTo>
                <a:lnTo>
                  <a:pt x="8088203" y="3993228"/>
                </a:lnTo>
                <a:lnTo>
                  <a:pt x="8079418" y="4036766"/>
                </a:lnTo>
                <a:lnTo>
                  <a:pt x="8088203" y="4080327"/>
                </a:lnTo>
                <a:lnTo>
                  <a:pt x="8112163" y="4115896"/>
                </a:lnTo>
                <a:lnTo>
                  <a:pt x="8147711" y="4139876"/>
                </a:lnTo>
                <a:lnTo>
                  <a:pt x="8191258" y="4148669"/>
                </a:lnTo>
                <a:lnTo>
                  <a:pt x="8234804" y="4139876"/>
                </a:lnTo>
                <a:lnTo>
                  <a:pt x="8270352" y="4115896"/>
                </a:lnTo>
                <a:lnTo>
                  <a:pt x="8294313" y="4080327"/>
                </a:lnTo>
                <a:lnTo>
                  <a:pt x="8303097" y="4036766"/>
                </a:lnTo>
                <a:lnTo>
                  <a:pt x="8294313" y="3993228"/>
                </a:lnTo>
                <a:lnTo>
                  <a:pt x="8270352" y="3957668"/>
                </a:lnTo>
                <a:lnTo>
                  <a:pt x="8234804" y="3933689"/>
                </a:lnTo>
                <a:lnTo>
                  <a:pt x="8191258" y="3924895"/>
                </a:lnTo>
                <a:close/>
              </a:path>
              <a:path w="16523335" h="9235440">
                <a:moveTo>
                  <a:pt x="8191258" y="4192615"/>
                </a:moveTo>
                <a:lnTo>
                  <a:pt x="8147711" y="4201406"/>
                </a:lnTo>
                <a:lnTo>
                  <a:pt x="8112163" y="4225380"/>
                </a:lnTo>
                <a:lnTo>
                  <a:pt x="8088203" y="4260939"/>
                </a:lnTo>
                <a:lnTo>
                  <a:pt x="8079418" y="4304486"/>
                </a:lnTo>
                <a:lnTo>
                  <a:pt x="8088203" y="4348026"/>
                </a:lnTo>
                <a:lnTo>
                  <a:pt x="8112163" y="4383601"/>
                </a:lnTo>
                <a:lnTo>
                  <a:pt x="8147711" y="4407597"/>
                </a:lnTo>
                <a:lnTo>
                  <a:pt x="8191258" y="4416399"/>
                </a:lnTo>
                <a:lnTo>
                  <a:pt x="8234804" y="4407597"/>
                </a:lnTo>
                <a:lnTo>
                  <a:pt x="8270352" y="4383601"/>
                </a:lnTo>
                <a:lnTo>
                  <a:pt x="8294313" y="4348026"/>
                </a:lnTo>
                <a:lnTo>
                  <a:pt x="8303097" y="4304486"/>
                </a:lnTo>
                <a:lnTo>
                  <a:pt x="8294313" y="4260939"/>
                </a:lnTo>
                <a:lnTo>
                  <a:pt x="8270352" y="4225380"/>
                </a:lnTo>
                <a:lnTo>
                  <a:pt x="8234804" y="4201406"/>
                </a:lnTo>
                <a:lnTo>
                  <a:pt x="8191258" y="4192615"/>
                </a:lnTo>
                <a:close/>
              </a:path>
              <a:path w="16523335" h="9235440">
                <a:moveTo>
                  <a:pt x="8191258" y="2318578"/>
                </a:moveTo>
                <a:lnTo>
                  <a:pt x="8147711" y="2327370"/>
                </a:lnTo>
                <a:lnTo>
                  <a:pt x="8112163" y="2351349"/>
                </a:lnTo>
                <a:lnTo>
                  <a:pt x="8088203" y="2386915"/>
                </a:lnTo>
                <a:lnTo>
                  <a:pt x="8079418" y="2430470"/>
                </a:lnTo>
                <a:lnTo>
                  <a:pt x="8088203" y="2474021"/>
                </a:lnTo>
                <a:lnTo>
                  <a:pt x="8112163" y="2509580"/>
                </a:lnTo>
                <a:lnTo>
                  <a:pt x="8147711" y="2533551"/>
                </a:lnTo>
                <a:lnTo>
                  <a:pt x="8191258" y="2542341"/>
                </a:lnTo>
                <a:lnTo>
                  <a:pt x="8234804" y="2533551"/>
                </a:lnTo>
                <a:lnTo>
                  <a:pt x="8270352" y="2509580"/>
                </a:lnTo>
                <a:lnTo>
                  <a:pt x="8294313" y="2474021"/>
                </a:lnTo>
                <a:lnTo>
                  <a:pt x="8303097" y="2430470"/>
                </a:lnTo>
                <a:lnTo>
                  <a:pt x="8294313" y="2386915"/>
                </a:lnTo>
                <a:lnTo>
                  <a:pt x="8270352" y="2351349"/>
                </a:lnTo>
                <a:lnTo>
                  <a:pt x="8234804" y="2327370"/>
                </a:lnTo>
                <a:lnTo>
                  <a:pt x="8191258" y="2318578"/>
                </a:lnTo>
                <a:close/>
              </a:path>
              <a:path w="16523335" h="9235440">
                <a:moveTo>
                  <a:pt x="8191258" y="2050869"/>
                </a:moveTo>
                <a:lnTo>
                  <a:pt x="8147711" y="2059660"/>
                </a:lnTo>
                <a:lnTo>
                  <a:pt x="8112163" y="2083635"/>
                </a:lnTo>
                <a:lnTo>
                  <a:pt x="8088203" y="2119197"/>
                </a:lnTo>
                <a:lnTo>
                  <a:pt x="8079418" y="2162750"/>
                </a:lnTo>
                <a:lnTo>
                  <a:pt x="8088203" y="2206284"/>
                </a:lnTo>
                <a:lnTo>
                  <a:pt x="8112163" y="2241845"/>
                </a:lnTo>
                <a:lnTo>
                  <a:pt x="8147711" y="2265826"/>
                </a:lnTo>
                <a:lnTo>
                  <a:pt x="8191258" y="2274621"/>
                </a:lnTo>
                <a:lnTo>
                  <a:pt x="8234804" y="2265826"/>
                </a:lnTo>
                <a:lnTo>
                  <a:pt x="8270352" y="2241845"/>
                </a:lnTo>
                <a:lnTo>
                  <a:pt x="8294313" y="2206284"/>
                </a:lnTo>
                <a:lnTo>
                  <a:pt x="8303097" y="2162750"/>
                </a:lnTo>
                <a:lnTo>
                  <a:pt x="8294313" y="2119197"/>
                </a:lnTo>
                <a:lnTo>
                  <a:pt x="8270352" y="2083635"/>
                </a:lnTo>
                <a:lnTo>
                  <a:pt x="8234804" y="2059660"/>
                </a:lnTo>
                <a:lnTo>
                  <a:pt x="8191258" y="2050869"/>
                </a:lnTo>
                <a:close/>
              </a:path>
              <a:path w="16523335" h="9235440">
                <a:moveTo>
                  <a:pt x="8191258" y="4995774"/>
                </a:moveTo>
                <a:lnTo>
                  <a:pt x="8147711" y="5004565"/>
                </a:lnTo>
                <a:lnTo>
                  <a:pt x="8112163" y="5028541"/>
                </a:lnTo>
                <a:lnTo>
                  <a:pt x="8088203" y="5064107"/>
                </a:lnTo>
                <a:lnTo>
                  <a:pt x="8079418" y="5107666"/>
                </a:lnTo>
                <a:lnTo>
                  <a:pt x="8088203" y="5151204"/>
                </a:lnTo>
                <a:lnTo>
                  <a:pt x="8112163" y="5186764"/>
                </a:lnTo>
                <a:lnTo>
                  <a:pt x="8147711" y="5210743"/>
                </a:lnTo>
                <a:lnTo>
                  <a:pt x="8191258" y="5219537"/>
                </a:lnTo>
                <a:lnTo>
                  <a:pt x="8234804" y="5210743"/>
                </a:lnTo>
                <a:lnTo>
                  <a:pt x="8270352" y="5186764"/>
                </a:lnTo>
                <a:lnTo>
                  <a:pt x="8294313" y="5151204"/>
                </a:lnTo>
                <a:lnTo>
                  <a:pt x="8303097" y="5107666"/>
                </a:lnTo>
                <a:lnTo>
                  <a:pt x="8294313" y="5064107"/>
                </a:lnTo>
                <a:lnTo>
                  <a:pt x="8270352" y="5028541"/>
                </a:lnTo>
                <a:lnTo>
                  <a:pt x="8234804" y="5004565"/>
                </a:lnTo>
                <a:lnTo>
                  <a:pt x="8191258" y="4995774"/>
                </a:lnTo>
                <a:close/>
              </a:path>
              <a:path w="16523335" h="9235440">
                <a:moveTo>
                  <a:pt x="8191258" y="5263483"/>
                </a:moveTo>
                <a:lnTo>
                  <a:pt x="8147711" y="5272274"/>
                </a:lnTo>
                <a:lnTo>
                  <a:pt x="8112163" y="5296250"/>
                </a:lnTo>
                <a:lnTo>
                  <a:pt x="8088203" y="5331816"/>
                </a:lnTo>
                <a:lnTo>
                  <a:pt x="8079418" y="5375375"/>
                </a:lnTo>
                <a:lnTo>
                  <a:pt x="8088203" y="5418906"/>
                </a:lnTo>
                <a:lnTo>
                  <a:pt x="8112163" y="5454471"/>
                </a:lnTo>
                <a:lnTo>
                  <a:pt x="8147711" y="5478458"/>
                </a:lnTo>
                <a:lnTo>
                  <a:pt x="8191258" y="5487256"/>
                </a:lnTo>
                <a:lnTo>
                  <a:pt x="8234804" y="5478458"/>
                </a:lnTo>
                <a:lnTo>
                  <a:pt x="8270352" y="5454471"/>
                </a:lnTo>
                <a:lnTo>
                  <a:pt x="8294313" y="5418906"/>
                </a:lnTo>
                <a:lnTo>
                  <a:pt x="8303097" y="5375375"/>
                </a:lnTo>
                <a:lnTo>
                  <a:pt x="8294313" y="5331816"/>
                </a:lnTo>
                <a:lnTo>
                  <a:pt x="8270352" y="5296250"/>
                </a:lnTo>
                <a:lnTo>
                  <a:pt x="8234804" y="5272274"/>
                </a:lnTo>
                <a:lnTo>
                  <a:pt x="8191258" y="5263483"/>
                </a:lnTo>
                <a:close/>
              </a:path>
              <a:path w="16523335" h="9235440">
                <a:moveTo>
                  <a:pt x="8191258" y="4728033"/>
                </a:moveTo>
                <a:lnTo>
                  <a:pt x="8147711" y="4736825"/>
                </a:lnTo>
                <a:lnTo>
                  <a:pt x="8112163" y="4760802"/>
                </a:lnTo>
                <a:lnTo>
                  <a:pt x="8088203" y="4796371"/>
                </a:lnTo>
                <a:lnTo>
                  <a:pt x="8079418" y="4839936"/>
                </a:lnTo>
                <a:lnTo>
                  <a:pt x="8088203" y="4883473"/>
                </a:lnTo>
                <a:lnTo>
                  <a:pt x="8112163" y="4919041"/>
                </a:lnTo>
                <a:lnTo>
                  <a:pt x="8147711" y="4943029"/>
                </a:lnTo>
                <a:lnTo>
                  <a:pt x="8191258" y="4951828"/>
                </a:lnTo>
                <a:lnTo>
                  <a:pt x="8234804" y="4943029"/>
                </a:lnTo>
                <a:lnTo>
                  <a:pt x="8270352" y="4919041"/>
                </a:lnTo>
                <a:lnTo>
                  <a:pt x="8294313" y="4883473"/>
                </a:lnTo>
                <a:lnTo>
                  <a:pt x="8303097" y="4839936"/>
                </a:lnTo>
                <a:lnTo>
                  <a:pt x="8294313" y="4796371"/>
                </a:lnTo>
                <a:lnTo>
                  <a:pt x="8270352" y="4760802"/>
                </a:lnTo>
                <a:lnTo>
                  <a:pt x="8234804" y="4736825"/>
                </a:lnTo>
                <a:lnTo>
                  <a:pt x="8191258" y="4728033"/>
                </a:lnTo>
                <a:close/>
              </a:path>
              <a:path w="16523335" h="9235440">
                <a:moveTo>
                  <a:pt x="8191258" y="4460345"/>
                </a:moveTo>
                <a:lnTo>
                  <a:pt x="8147711" y="4469136"/>
                </a:lnTo>
                <a:lnTo>
                  <a:pt x="8112163" y="4493110"/>
                </a:lnTo>
                <a:lnTo>
                  <a:pt x="8088203" y="4528669"/>
                </a:lnTo>
                <a:lnTo>
                  <a:pt x="8079418" y="4572216"/>
                </a:lnTo>
                <a:lnTo>
                  <a:pt x="8088203" y="4615763"/>
                </a:lnTo>
                <a:lnTo>
                  <a:pt x="8112163" y="4651322"/>
                </a:lnTo>
                <a:lnTo>
                  <a:pt x="8147711" y="4675296"/>
                </a:lnTo>
                <a:lnTo>
                  <a:pt x="8191258" y="4684087"/>
                </a:lnTo>
                <a:lnTo>
                  <a:pt x="8234804" y="4675296"/>
                </a:lnTo>
                <a:lnTo>
                  <a:pt x="8270352" y="4651322"/>
                </a:lnTo>
                <a:lnTo>
                  <a:pt x="8294313" y="4615763"/>
                </a:lnTo>
                <a:lnTo>
                  <a:pt x="8303097" y="4572216"/>
                </a:lnTo>
                <a:lnTo>
                  <a:pt x="8294313" y="4528669"/>
                </a:lnTo>
                <a:lnTo>
                  <a:pt x="8270352" y="4493110"/>
                </a:lnTo>
                <a:lnTo>
                  <a:pt x="8234804" y="4469136"/>
                </a:lnTo>
                <a:lnTo>
                  <a:pt x="8191258" y="4460345"/>
                </a:lnTo>
                <a:close/>
              </a:path>
              <a:path w="16523335" h="9235440">
                <a:moveTo>
                  <a:pt x="8460580" y="1783149"/>
                </a:moveTo>
                <a:lnTo>
                  <a:pt x="8417029" y="1791938"/>
                </a:lnTo>
                <a:lnTo>
                  <a:pt x="8381481" y="1815910"/>
                </a:lnTo>
                <a:lnTo>
                  <a:pt x="8357523" y="1851469"/>
                </a:lnTo>
                <a:lnTo>
                  <a:pt x="8348740" y="1895020"/>
                </a:lnTo>
                <a:lnTo>
                  <a:pt x="8357523" y="1938576"/>
                </a:lnTo>
                <a:lnTo>
                  <a:pt x="8381481" y="1974146"/>
                </a:lnTo>
                <a:lnTo>
                  <a:pt x="8417029" y="1998128"/>
                </a:lnTo>
                <a:lnTo>
                  <a:pt x="8460580" y="2006922"/>
                </a:lnTo>
                <a:lnTo>
                  <a:pt x="8504120" y="1998128"/>
                </a:lnTo>
                <a:lnTo>
                  <a:pt x="8539665" y="1974146"/>
                </a:lnTo>
                <a:lnTo>
                  <a:pt x="8563624" y="1938576"/>
                </a:lnTo>
                <a:lnTo>
                  <a:pt x="8572409" y="1895020"/>
                </a:lnTo>
                <a:lnTo>
                  <a:pt x="8563624" y="1851469"/>
                </a:lnTo>
                <a:lnTo>
                  <a:pt x="8539665" y="1815910"/>
                </a:lnTo>
                <a:lnTo>
                  <a:pt x="8504120" y="1791938"/>
                </a:lnTo>
                <a:lnTo>
                  <a:pt x="8460580" y="1783149"/>
                </a:lnTo>
                <a:close/>
              </a:path>
              <a:path w="16523335" h="9235440">
                <a:moveTo>
                  <a:pt x="8460580" y="2586297"/>
                </a:moveTo>
                <a:lnTo>
                  <a:pt x="8417029" y="2595090"/>
                </a:lnTo>
                <a:lnTo>
                  <a:pt x="8381481" y="2619070"/>
                </a:lnTo>
                <a:lnTo>
                  <a:pt x="8357523" y="2654639"/>
                </a:lnTo>
                <a:lnTo>
                  <a:pt x="8348740" y="2698200"/>
                </a:lnTo>
                <a:lnTo>
                  <a:pt x="8357523" y="2741725"/>
                </a:lnTo>
                <a:lnTo>
                  <a:pt x="8381481" y="2777286"/>
                </a:lnTo>
                <a:lnTo>
                  <a:pt x="8417029" y="2801273"/>
                </a:lnTo>
                <a:lnTo>
                  <a:pt x="8460580" y="2810071"/>
                </a:lnTo>
                <a:lnTo>
                  <a:pt x="8504120" y="2801273"/>
                </a:lnTo>
                <a:lnTo>
                  <a:pt x="8539665" y="2777286"/>
                </a:lnTo>
                <a:lnTo>
                  <a:pt x="8563624" y="2741725"/>
                </a:lnTo>
                <a:lnTo>
                  <a:pt x="8572409" y="2698200"/>
                </a:lnTo>
                <a:lnTo>
                  <a:pt x="8563624" y="2654639"/>
                </a:lnTo>
                <a:lnTo>
                  <a:pt x="8539665" y="2619070"/>
                </a:lnTo>
                <a:lnTo>
                  <a:pt x="8504120" y="2595090"/>
                </a:lnTo>
                <a:lnTo>
                  <a:pt x="8460580" y="2586297"/>
                </a:lnTo>
                <a:close/>
              </a:path>
              <a:path w="16523335" h="9235440">
                <a:moveTo>
                  <a:pt x="8460580" y="2854028"/>
                </a:moveTo>
                <a:lnTo>
                  <a:pt x="8417029" y="2862817"/>
                </a:lnTo>
                <a:lnTo>
                  <a:pt x="8381481" y="2886788"/>
                </a:lnTo>
                <a:lnTo>
                  <a:pt x="8357523" y="2922347"/>
                </a:lnTo>
                <a:lnTo>
                  <a:pt x="8348740" y="2965898"/>
                </a:lnTo>
                <a:lnTo>
                  <a:pt x="8357523" y="3009453"/>
                </a:lnTo>
                <a:lnTo>
                  <a:pt x="8381481" y="3045019"/>
                </a:lnTo>
                <a:lnTo>
                  <a:pt x="8417029" y="3068998"/>
                </a:lnTo>
                <a:lnTo>
                  <a:pt x="8460580" y="3077790"/>
                </a:lnTo>
                <a:lnTo>
                  <a:pt x="8504120" y="3068998"/>
                </a:lnTo>
                <a:lnTo>
                  <a:pt x="8539665" y="3045019"/>
                </a:lnTo>
                <a:lnTo>
                  <a:pt x="8563624" y="3009453"/>
                </a:lnTo>
                <a:lnTo>
                  <a:pt x="8572409" y="2965898"/>
                </a:lnTo>
                <a:lnTo>
                  <a:pt x="8563624" y="2922347"/>
                </a:lnTo>
                <a:lnTo>
                  <a:pt x="8539665" y="2886788"/>
                </a:lnTo>
                <a:lnTo>
                  <a:pt x="8504120" y="2862817"/>
                </a:lnTo>
                <a:lnTo>
                  <a:pt x="8460580" y="2854028"/>
                </a:lnTo>
                <a:close/>
              </a:path>
              <a:path w="16523335" h="9235440">
                <a:moveTo>
                  <a:pt x="8460580" y="3121737"/>
                </a:moveTo>
                <a:lnTo>
                  <a:pt x="8417029" y="3130528"/>
                </a:lnTo>
                <a:lnTo>
                  <a:pt x="8381481" y="3154503"/>
                </a:lnTo>
                <a:lnTo>
                  <a:pt x="8357523" y="3190065"/>
                </a:lnTo>
                <a:lnTo>
                  <a:pt x="8348740" y="3233618"/>
                </a:lnTo>
                <a:lnTo>
                  <a:pt x="8357523" y="3277161"/>
                </a:lnTo>
                <a:lnTo>
                  <a:pt x="8381481" y="3312732"/>
                </a:lnTo>
                <a:lnTo>
                  <a:pt x="8417029" y="3336722"/>
                </a:lnTo>
                <a:lnTo>
                  <a:pt x="8460580" y="3345520"/>
                </a:lnTo>
                <a:lnTo>
                  <a:pt x="8504120" y="3336722"/>
                </a:lnTo>
                <a:lnTo>
                  <a:pt x="8539665" y="3312732"/>
                </a:lnTo>
                <a:lnTo>
                  <a:pt x="8563624" y="3277161"/>
                </a:lnTo>
                <a:lnTo>
                  <a:pt x="8572409" y="3233618"/>
                </a:lnTo>
                <a:lnTo>
                  <a:pt x="8563624" y="3190065"/>
                </a:lnTo>
                <a:lnTo>
                  <a:pt x="8539665" y="3154503"/>
                </a:lnTo>
                <a:lnTo>
                  <a:pt x="8504120" y="3130528"/>
                </a:lnTo>
                <a:lnTo>
                  <a:pt x="8460580" y="3121737"/>
                </a:lnTo>
                <a:close/>
              </a:path>
              <a:path w="16523335" h="9235440">
                <a:moveTo>
                  <a:pt x="8460580" y="3389446"/>
                </a:moveTo>
                <a:lnTo>
                  <a:pt x="8417029" y="3398240"/>
                </a:lnTo>
                <a:lnTo>
                  <a:pt x="8381481" y="3422222"/>
                </a:lnTo>
                <a:lnTo>
                  <a:pt x="8357523" y="3457792"/>
                </a:lnTo>
                <a:lnTo>
                  <a:pt x="8348740" y="3501348"/>
                </a:lnTo>
                <a:lnTo>
                  <a:pt x="8357523" y="3544899"/>
                </a:lnTo>
                <a:lnTo>
                  <a:pt x="8381481" y="3580458"/>
                </a:lnTo>
                <a:lnTo>
                  <a:pt x="8417029" y="3604430"/>
                </a:lnTo>
                <a:lnTo>
                  <a:pt x="8460580" y="3613219"/>
                </a:lnTo>
                <a:lnTo>
                  <a:pt x="8504120" y="3604430"/>
                </a:lnTo>
                <a:lnTo>
                  <a:pt x="8539665" y="3580458"/>
                </a:lnTo>
                <a:lnTo>
                  <a:pt x="8563624" y="3544899"/>
                </a:lnTo>
                <a:lnTo>
                  <a:pt x="8572409" y="3501348"/>
                </a:lnTo>
                <a:lnTo>
                  <a:pt x="8563624" y="3457792"/>
                </a:lnTo>
                <a:lnTo>
                  <a:pt x="8539665" y="3422222"/>
                </a:lnTo>
                <a:lnTo>
                  <a:pt x="8504120" y="3398240"/>
                </a:lnTo>
                <a:lnTo>
                  <a:pt x="8460580" y="3389446"/>
                </a:lnTo>
                <a:close/>
              </a:path>
              <a:path w="16523335" h="9235440">
                <a:moveTo>
                  <a:pt x="8460580" y="3657176"/>
                </a:moveTo>
                <a:lnTo>
                  <a:pt x="8417029" y="3665968"/>
                </a:lnTo>
                <a:lnTo>
                  <a:pt x="8381481" y="3689947"/>
                </a:lnTo>
                <a:lnTo>
                  <a:pt x="8357523" y="3725513"/>
                </a:lnTo>
                <a:lnTo>
                  <a:pt x="8348740" y="3769068"/>
                </a:lnTo>
                <a:lnTo>
                  <a:pt x="8357523" y="3812619"/>
                </a:lnTo>
                <a:lnTo>
                  <a:pt x="8381481" y="3848178"/>
                </a:lnTo>
                <a:lnTo>
                  <a:pt x="8417029" y="3872149"/>
                </a:lnTo>
                <a:lnTo>
                  <a:pt x="8460580" y="3880939"/>
                </a:lnTo>
                <a:lnTo>
                  <a:pt x="8504120" y="3872149"/>
                </a:lnTo>
                <a:lnTo>
                  <a:pt x="8539665" y="3848178"/>
                </a:lnTo>
                <a:lnTo>
                  <a:pt x="8563624" y="3812619"/>
                </a:lnTo>
                <a:lnTo>
                  <a:pt x="8572409" y="3769068"/>
                </a:lnTo>
                <a:lnTo>
                  <a:pt x="8563624" y="3725513"/>
                </a:lnTo>
                <a:lnTo>
                  <a:pt x="8539665" y="3689947"/>
                </a:lnTo>
                <a:lnTo>
                  <a:pt x="8504120" y="3665968"/>
                </a:lnTo>
                <a:lnTo>
                  <a:pt x="8460580" y="3657176"/>
                </a:lnTo>
                <a:close/>
              </a:path>
              <a:path w="16523335" h="9235440">
                <a:moveTo>
                  <a:pt x="8460580" y="3924895"/>
                </a:moveTo>
                <a:lnTo>
                  <a:pt x="8417029" y="3933689"/>
                </a:lnTo>
                <a:lnTo>
                  <a:pt x="8381481" y="3957668"/>
                </a:lnTo>
                <a:lnTo>
                  <a:pt x="8357523" y="3993228"/>
                </a:lnTo>
                <a:lnTo>
                  <a:pt x="8348740" y="4036766"/>
                </a:lnTo>
                <a:lnTo>
                  <a:pt x="8357523" y="4080327"/>
                </a:lnTo>
                <a:lnTo>
                  <a:pt x="8381481" y="4115896"/>
                </a:lnTo>
                <a:lnTo>
                  <a:pt x="8417029" y="4139876"/>
                </a:lnTo>
                <a:lnTo>
                  <a:pt x="8460580" y="4148669"/>
                </a:lnTo>
                <a:lnTo>
                  <a:pt x="8504120" y="4139876"/>
                </a:lnTo>
                <a:lnTo>
                  <a:pt x="8539665" y="4115896"/>
                </a:lnTo>
                <a:lnTo>
                  <a:pt x="8563624" y="4080327"/>
                </a:lnTo>
                <a:lnTo>
                  <a:pt x="8572409" y="4036766"/>
                </a:lnTo>
                <a:lnTo>
                  <a:pt x="8563624" y="3993228"/>
                </a:lnTo>
                <a:lnTo>
                  <a:pt x="8539665" y="3957668"/>
                </a:lnTo>
                <a:lnTo>
                  <a:pt x="8504120" y="3933689"/>
                </a:lnTo>
                <a:lnTo>
                  <a:pt x="8460580" y="3924895"/>
                </a:lnTo>
                <a:close/>
              </a:path>
              <a:path w="16523335" h="9235440">
                <a:moveTo>
                  <a:pt x="8460580" y="4192615"/>
                </a:moveTo>
                <a:lnTo>
                  <a:pt x="8417029" y="4201406"/>
                </a:lnTo>
                <a:lnTo>
                  <a:pt x="8381481" y="4225380"/>
                </a:lnTo>
                <a:lnTo>
                  <a:pt x="8357523" y="4260939"/>
                </a:lnTo>
                <a:lnTo>
                  <a:pt x="8348740" y="4304486"/>
                </a:lnTo>
                <a:lnTo>
                  <a:pt x="8357523" y="4348026"/>
                </a:lnTo>
                <a:lnTo>
                  <a:pt x="8381481" y="4383601"/>
                </a:lnTo>
                <a:lnTo>
                  <a:pt x="8417029" y="4407597"/>
                </a:lnTo>
                <a:lnTo>
                  <a:pt x="8460580" y="4416399"/>
                </a:lnTo>
                <a:lnTo>
                  <a:pt x="8504120" y="4407597"/>
                </a:lnTo>
                <a:lnTo>
                  <a:pt x="8539665" y="4383601"/>
                </a:lnTo>
                <a:lnTo>
                  <a:pt x="8563624" y="4348026"/>
                </a:lnTo>
                <a:lnTo>
                  <a:pt x="8572409" y="4304486"/>
                </a:lnTo>
                <a:lnTo>
                  <a:pt x="8563624" y="4260939"/>
                </a:lnTo>
                <a:lnTo>
                  <a:pt x="8539665" y="4225380"/>
                </a:lnTo>
                <a:lnTo>
                  <a:pt x="8504120" y="4201406"/>
                </a:lnTo>
                <a:lnTo>
                  <a:pt x="8460580" y="4192615"/>
                </a:lnTo>
                <a:close/>
              </a:path>
              <a:path w="16523335" h="9235440">
                <a:moveTo>
                  <a:pt x="8460580" y="2318578"/>
                </a:moveTo>
                <a:lnTo>
                  <a:pt x="8417029" y="2327370"/>
                </a:lnTo>
                <a:lnTo>
                  <a:pt x="8381481" y="2351349"/>
                </a:lnTo>
                <a:lnTo>
                  <a:pt x="8357523" y="2386915"/>
                </a:lnTo>
                <a:lnTo>
                  <a:pt x="8348740" y="2430470"/>
                </a:lnTo>
                <a:lnTo>
                  <a:pt x="8357523" y="2474021"/>
                </a:lnTo>
                <a:lnTo>
                  <a:pt x="8381481" y="2509580"/>
                </a:lnTo>
                <a:lnTo>
                  <a:pt x="8417029" y="2533551"/>
                </a:lnTo>
                <a:lnTo>
                  <a:pt x="8460580" y="2542341"/>
                </a:lnTo>
                <a:lnTo>
                  <a:pt x="8504120" y="2533551"/>
                </a:lnTo>
                <a:lnTo>
                  <a:pt x="8539665" y="2509580"/>
                </a:lnTo>
                <a:lnTo>
                  <a:pt x="8563624" y="2474021"/>
                </a:lnTo>
                <a:lnTo>
                  <a:pt x="8572409" y="2430470"/>
                </a:lnTo>
                <a:lnTo>
                  <a:pt x="8563624" y="2386915"/>
                </a:lnTo>
                <a:lnTo>
                  <a:pt x="8539665" y="2351349"/>
                </a:lnTo>
                <a:lnTo>
                  <a:pt x="8504120" y="2327370"/>
                </a:lnTo>
                <a:lnTo>
                  <a:pt x="8460580" y="2318578"/>
                </a:lnTo>
                <a:close/>
              </a:path>
              <a:path w="16523335" h="9235440">
                <a:moveTo>
                  <a:pt x="8460580" y="2050869"/>
                </a:moveTo>
                <a:lnTo>
                  <a:pt x="8417029" y="2059660"/>
                </a:lnTo>
                <a:lnTo>
                  <a:pt x="8381481" y="2083635"/>
                </a:lnTo>
                <a:lnTo>
                  <a:pt x="8357523" y="2119197"/>
                </a:lnTo>
                <a:lnTo>
                  <a:pt x="8348740" y="2162750"/>
                </a:lnTo>
                <a:lnTo>
                  <a:pt x="8357523" y="2206284"/>
                </a:lnTo>
                <a:lnTo>
                  <a:pt x="8381481" y="2241845"/>
                </a:lnTo>
                <a:lnTo>
                  <a:pt x="8417029" y="2265826"/>
                </a:lnTo>
                <a:lnTo>
                  <a:pt x="8460580" y="2274621"/>
                </a:lnTo>
                <a:lnTo>
                  <a:pt x="8504120" y="2265826"/>
                </a:lnTo>
                <a:lnTo>
                  <a:pt x="8539665" y="2241845"/>
                </a:lnTo>
                <a:lnTo>
                  <a:pt x="8563624" y="2206284"/>
                </a:lnTo>
                <a:lnTo>
                  <a:pt x="8572409" y="2162750"/>
                </a:lnTo>
                <a:lnTo>
                  <a:pt x="8563624" y="2119197"/>
                </a:lnTo>
                <a:lnTo>
                  <a:pt x="8539665" y="2083635"/>
                </a:lnTo>
                <a:lnTo>
                  <a:pt x="8504120" y="2059660"/>
                </a:lnTo>
                <a:lnTo>
                  <a:pt x="8460580" y="2050869"/>
                </a:lnTo>
                <a:close/>
              </a:path>
              <a:path w="16523335" h="9235440">
                <a:moveTo>
                  <a:pt x="8460580" y="4995774"/>
                </a:moveTo>
                <a:lnTo>
                  <a:pt x="8417029" y="5004565"/>
                </a:lnTo>
                <a:lnTo>
                  <a:pt x="8381481" y="5028541"/>
                </a:lnTo>
                <a:lnTo>
                  <a:pt x="8357523" y="5064107"/>
                </a:lnTo>
                <a:lnTo>
                  <a:pt x="8348740" y="5107666"/>
                </a:lnTo>
                <a:lnTo>
                  <a:pt x="8357523" y="5151204"/>
                </a:lnTo>
                <a:lnTo>
                  <a:pt x="8381481" y="5186764"/>
                </a:lnTo>
                <a:lnTo>
                  <a:pt x="8417029" y="5210743"/>
                </a:lnTo>
                <a:lnTo>
                  <a:pt x="8460580" y="5219537"/>
                </a:lnTo>
                <a:lnTo>
                  <a:pt x="8504120" y="5210743"/>
                </a:lnTo>
                <a:lnTo>
                  <a:pt x="8539665" y="5186764"/>
                </a:lnTo>
                <a:lnTo>
                  <a:pt x="8563624" y="5151204"/>
                </a:lnTo>
                <a:lnTo>
                  <a:pt x="8572409" y="5107666"/>
                </a:lnTo>
                <a:lnTo>
                  <a:pt x="8563624" y="5064107"/>
                </a:lnTo>
                <a:lnTo>
                  <a:pt x="8539665" y="5028541"/>
                </a:lnTo>
                <a:lnTo>
                  <a:pt x="8504120" y="5004565"/>
                </a:lnTo>
                <a:lnTo>
                  <a:pt x="8460580" y="4995774"/>
                </a:lnTo>
                <a:close/>
              </a:path>
              <a:path w="16523335" h="9235440">
                <a:moveTo>
                  <a:pt x="8460580" y="5263483"/>
                </a:moveTo>
                <a:lnTo>
                  <a:pt x="8417029" y="5272274"/>
                </a:lnTo>
                <a:lnTo>
                  <a:pt x="8381481" y="5296250"/>
                </a:lnTo>
                <a:lnTo>
                  <a:pt x="8357523" y="5331816"/>
                </a:lnTo>
                <a:lnTo>
                  <a:pt x="8348740" y="5375375"/>
                </a:lnTo>
                <a:lnTo>
                  <a:pt x="8357523" y="5418906"/>
                </a:lnTo>
                <a:lnTo>
                  <a:pt x="8381481" y="5454471"/>
                </a:lnTo>
                <a:lnTo>
                  <a:pt x="8417029" y="5478458"/>
                </a:lnTo>
                <a:lnTo>
                  <a:pt x="8460580" y="5487256"/>
                </a:lnTo>
                <a:lnTo>
                  <a:pt x="8504120" y="5478458"/>
                </a:lnTo>
                <a:lnTo>
                  <a:pt x="8539665" y="5454471"/>
                </a:lnTo>
                <a:lnTo>
                  <a:pt x="8563624" y="5418906"/>
                </a:lnTo>
                <a:lnTo>
                  <a:pt x="8572409" y="5375375"/>
                </a:lnTo>
                <a:lnTo>
                  <a:pt x="8563624" y="5331816"/>
                </a:lnTo>
                <a:lnTo>
                  <a:pt x="8539665" y="5296250"/>
                </a:lnTo>
                <a:lnTo>
                  <a:pt x="8504120" y="5272274"/>
                </a:lnTo>
                <a:lnTo>
                  <a:pt x="8460580" y="5263483"/>
                </a:lnTo>
                <a:close/>
              </a:path>
              <a:path w="16523335" h="9235440">
                <a:moveTo>
                  <a:pt x="8460580" y="4728033"/>
                </a:moveTo>
                <a:lnTo>
                  <a:pt x="8417029" y="4736825"/>
                </a:lnTo>
                <a:lnTo>
                  <a:pt x="8381481" y="4760802"/>
                </a:lnTo>
                <a:lnTo>
                  <a:pt x="8357523" y="4796371"/>
                </a:lnTo>
                <a:lnTo>
                  <a:pt x="8348740" y="4839936"/>
                </a:lnTo>
                <a:lnTo>
                  <a:pt x="8357523" y="4883473"/>
                </a:lnTo>
                <a:lnTo>
                  <a:pt x="8381481" y="4919041"/>
                </a:lnTo>
                <a:lnTo>
                  <a:pt x="8417029" y="4943029"/>
                </a:lnTo>
                <a:lnTo>
                  <a:pt x="8460580" y="4951828"/>
                </a:lnTo>
                <a:lnTo>
                  <a:pt x="8504120" y="4943029"/>
                </a:lnTo>
                <a:lnTo>
                  <a:pt x="8539665" y="4919041"/>
                </a:lnTo>
                <a:lnTo>
                  <a:pt x="8563624" y="4883473"/>
                </a:lnTo>
                <a:lnTo>
                  <a:pt x="8572409" y="4839936"/>
                </a:lnTo>
                <a:lnTo>
                  <a:pt x="8563624" y="4796371"/>
                </a:lnTo>
                <a:lnTo>
                  <a:pt x="8539665" y="4760802"/>
                </a:lnTo>
                <a:lnTo>
                  <a:pt x="8504120" y="4736825"/>
                </a:lnTo>
                <a:lnTo>
                  <a:pt x="8460580" y="4728033"/>
                </a:lnTo>
                <a:close/>
              </a:path>
              <a:path w="16523335" h="9235440">
                <a:moveTo>
                  <a:pt x="8460580" y="4460345"/>
                </a:moveTo>
                <a:lnTo>
                  <a:pt x="8417029" y="4469136"/>
                </a:lnTo>
                <a:lnTo>
                  <a:pt x="8381481" y="4493110"/>
                </a:lnTo>
                <a:lnTo>
                  <a:pt x="8357523" y="4528669"/>
                </a:lnTo>
                <a:lnTo>
                  <a:pt x="8348740" y="4572216"/>
                </a:lnTo>
                <a:lnTo>
                  <a:pt x="8357523" y="4615763"/>
                </a:lnTo>
                <a:lnTo>
                  <a:pt x="8381481" y="4651322"/>
                </a:lnTo>
                <a:lnTo>
                  <a:pt x="8417029" y="4675296"/>
                </a:lnTo>
                <a:lnTo>
                  <a:pt x="8460580" y="4684087"/>
                </a:lnTo>
                <a:lnTo>
                  <a:pt x="8504120" y="4675296"/>
                </a:lnTo>
                <a:lnTo>
                  <a:pt x="8539665" y="4651322"/>
                </a:lnTo>
                <a:lnTo>
                  <a:pt x="8563624" y="4615763"/>
                </a:lnTo>
                <a:lnTo>
                  <a:pt x="8572409" y="4572216"/>
                </a:lnTo>
                <a:lnTo>
                  <a:pt x="8563624" y="4528669"/>
                </a:lnTo>
                <a:lnTo>
                  <a:pt x="8539665" y="4493110"/>
                </a:lnTo>
                <a:lnTo>
                  <a:pt x="8504120" y="4469136"/>
                </a:lnTo>
                <a:lnTo>
                  <a:pt x="8460580" y="4460345"/>
                </a:lnTo>
                <a:close/>
              </a:path>
            </a:pathLst>
          </a:custGeom>
          <a:solidFill>
            <a:srgbClr val="EDEDED"/>
          </a:solidFill>
        </p:spPr>
        <p:txBody>
          <a:bodyPr wrap="square" lIns="0" tIns="0" rIns="0" bIns="0" rtlCol="0"/>
          <a:lstStyle/>
          <a:p>
            <a:endParaRPr/>
          </a:p>
        </p:txBody>
      </p:sp>
      <p:sp>
        <p:nvSpPr>
          <p:cNvPr id="3" name="object 3"/>
          <p:cNvSpPr txBox="1">
            <a:spLocks noGrp="1"/>
          </p:cNvSpPr>
          <p:nvPr>
            <p:ph type="title"/>
          </p:nvPr>
        </p:nvSpPr>
        <p:spPr>
          <a:xfrm>
            <a:off x="1259512" y="787608"/>
            <a:ext cx="11154738" cy="877163"/>
          </a:xfrm>
          <a:prstGeom prst="rect">
            <a:avLst/>
          </a:prstGeom>
        </p:spPr>
        <p:txBody>
          <a:bodyPr vert="horz" wrap="square" lIns="0" tIns="15240" rIns="0" bIns="0" rtlCol="0">
            <a:spAutoFit/>
          </a:bodyPr>
          <a:lstStyle/>
          <a:p>
            <a:pPr marL="12700">
              <a:lnSpc>
                <a:spcPct val="100000"/>
              </a:lnSpc>
              <a:spcBef>
                <a:spcPts val="120"/>
              </a:spcBef>
            </a:pPr>
            <a:r>
              <a:rPr lang="en-ZA" sz="2800" b="0" spc="-10" dirty="0">
                <a:solidFill>
                  <a:srgbClr val="000000"/>
                </a:solidFill>
                <a:latin typeface="Arial"/>
                <a:cs typeface="Arial"/>
              </a:rPr>
              <a:t>Digitisation Specialists scan the documents on overhead or high speed scanners depending on the condition of the original document</a:t>
            </a:r>
            <a:endParaRPr sz="2800" dirty="0">
              <a:latin typeface="Arial"/>
              <a:cs typeface="Arial"/>
            </a:endParaRPr>
          </a:p>
        </p:txBody>
      </p:sp>
      <p:sp>
        <p:nvSpPr>
          <p:cNvPr id="4" name="object 4"/>
          <p:cNvSpPr/>
          <p:nvPr/>
        </p:nvSpPr>
        <p:spPr>
          <a:xfrm>
            <a:off x="1240799" y="1696283"/>
            <a:ext cx="17622520" cy="0"/>
          </a:xfrm>
          <a:custGeom>
            <a:avLst/>
            <a:gdLst/>
            <a:ahLst/>
            <a:cxnLst/>
            <a:rect l="l" t="t" r="r" b="b"/>
            <a:pathLst>
              <a:path w="17622520">
                <a:moveTo>
                  <a:pt x="0" y="0"/>
                </a:moveTo>
                <a:lnTo>
                  <a:pt x="17622500" y="0"/>
                </a:lnTo>
              </a:path>
            </a:pathLst>
          </a:custGeom>
          <a:ln w="29684">
            <a:solidFill>
              <a:srgbClr val="999999"/>
            </a:solidFill>
          </a:ln>
        </p:spPr>
        <p:txBody>
          <a:bodyPr wrap="square" lIns="0" tIns="0" rIns="0" bIns="0" rtlCol="0"/>
          <a:lstStyle/>
          <a:p>
            <a:endParaRPr/>
          </a:p>
        </p:txBody>
      </p:sp>
      <p:sp>
        <p:nvSpPr>
          <p:cNvPr id="5" name="object 5"/>
          <p:cNvSpPr txBox="1"/>
          <p:nvPr/>
        </p:nvSpPr>
        <p:spPr>
          <a:xfrm>
            <a:off x="16665401" y="964114"/>
            <a:ext cx="2195830" cy="553720"/>
          </a:xfrm>
          <a:prstGeom prst="rect">
            <a:avLst/>
          </a:prstGeom>
        </p:spPr>
        <p:txBody>
          <a:bodyPr vert="horz" wrap="square" lIns="0" tIns="12065" rIns="0" bIns="0" rtlCol="0">
            <a:spAutoFit/>
          </a:bodyPr>
          <a:lstStyle/>
          <a:p>
            <a:pPr marL="12700" marR="5080">
              <a:lnSpc>
                <a:spcPct val="101800"/>
              </a:lnSpc>
              <a:spcBef>
                <a:spcPts val="95"/>
              </a:spcBef>
            </a:pPr>
            <a:r>
              <a:rPr sz="1700" b="1" dirty="0">
                <a:solidFill>
                  <a:srgbClr val="6D091E"/>
                </a:solidFill>
                <a:latin typeface="Arial"/>
                <a:cs typeface="Arial"/>
              </a:rPr>
              <a:t>Library</a:t>
            </a:r>
            <a:r>
              <a:rPr sz="1700" b="1" spc="60" dirty="0">
                <a:solidFill>
                  <a:srgbClr val="6D091E"/>
                </a:solidFill>
                <a:latin typeface="Arial"/>
                <a:cs typeface="Arial"/>
              </a:rPr>
              <a:t> </a:t>
            </a:r>
            <a:r>
              <a:rPr sz="1700" b="1" spc="-25" dirty="0">
                <a:solidFill>
                  <a:srgbClr val="6D091E"/>
                </a:solidFill>
                <a:latin typeface="Arial"/>
                <a:cs typeface="Arial"/>
              </a:rPr>
              <a:t>and </a:t>
            </a:r>
            <a:r>
              <a:rPr sz="1700" b="1" dirty="0">
                <a:solidFill>
                  <a:srgbClr val="6D091E"/>
                </a:solidFill>
                <a:latin typeface="Arial"/>
                <a:cs typeface="Arial"/>
              </a:rPr>
              <a:t>Information</a:t>
            </a:r>
            <a:r>
              <a:rPr sz="1700" b="1" spc="50" dirty="0">
                <a:solidFill>
                  <a:srgbClr val="6D091E"/>
                </a:solidFill>
                <a:latin typeface="Arial"/>
                <a:cs typeface="Arial"/>
              </a:rPr>
              <a:t> </a:t>
            </a:r>
            <a:r>
              <a:rPr sz="1700" b="1" spc="-10" dirty="0">
                <a:solidFill>
                  <a:srgbClr val="6D091E"/>
                </a:solidFill>
                <a:latin typeface="Arial"/>
                <a:cs typeface="Arial"/>
              </a:rPr>
              <a:t>Services</a:t>
            </a:r>
            <a:endParaRPr sz="1700">
              <a:latin typeface="Arial"/>
              <a:cs typeface="Arial"/>
            </a:endParaRPr>
          </a:p>
        </p:txBody>
      </p:sp>
      <p:pic>
        <p:nvPicPr>
          <p:cNvPr id="7" name="Picture 6" descr="A couple of men in an office&#10;&#10;Description automatically generated with low confidence">
            <a:extLst>
              <a:ext uri="{FF2B5EF4-FFF2-40B4-BE49-F238E27FC236}">
                <a16:creationId xmlns:a16="http://schemas.microsoft.com/office/drawing/2014/main" id="{3A665649-D7EB-4E2F-96FD-CE92740240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650" y="2301875"/>
            <a:ext cx="13511212" cy="9007475"/>
          </a:xfrm>
          <a:prstGeom prst="rect">
            <a:avLst/>
          </a:prstGeom>
        </p:spPr>
      </p:pic>
    </p:spTree>
    <p:extLst>
      <p:ext uri="{BB962C8B-B14F-4D97-AF65-F5344CB8AC3E}">
        <p14:creationId xmlns:p14="http://schemas.microsoft.com/office/powerpoint/2010/main" val="1159007368"/>
      </p:ext>
    </p:extLst>
  </p:cSld>
  <p:clrMapOvr>
    <a:masterClrMapping/>
  </p:clrMapOvr>
  <p:transition spd="slow" advClick="0" advTm="10000">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17650" y="2073910"/>
            <a:ext cx="16523335" cy="9235440"/>
          </a:xfrm>
          <a:custGeom>
            <a:avLst/>
            <a:gdLst/>
            <a:ahLst/>
            <a:cxnLst/>
            <a:rect l="l" t="t" r="r" b="b"/>
            <a:pathLst>
              <a:path w="16523335" h="9235440">
                <a:moveTo>
                  <a:pt x="13577513" y="176790"/>
                </a:moveTo>
                <a:lnTo>
                  <a:pt x="13533967" y="185586"/>
                </a:lnTo>
                <a:lnTo>
                  <a:pt x="13498388" y="209571"/>
                </a:lnTo>
                <a:lnTo>
                  <a:pt x="13474391" y="245145"/>
                </a:lnTo>
                <a:lnTo>
                  <a:pt x="13465589" y="288702"/>
                </a:lnTo>
                <a:lnTo>
                  <a:pt x="13474391" y="332221"/>
                </a:lnTo>
                <a:lnTo>
                  <a:pt x="13498388" y="367780"/>
                </a:lnTo>
                <a:lnTo>
                  <a:pt x="13533967" y="391765"/>
                </a:lnTo>
                <a:lnTo>
                  <a:pt x="13577513" y="400563"/>
                </a:lnTo>
                <a:lnTo>
                  <a:pt x="13621046" y="391765"/>
                </a:lnTo>
                <a:lnTo>
                  <a:pt x="13656607" y="367780"/>
                </a:lnTo>
                <a:lnTo>
                  <a:pt x="13680589" y="332221"/>
                </a:lnTo>
                <a:lnTo>
                  <a:pt x="13689384" y="288702"/>
                </a:lnTo>
                <a:lnTo>
                  <a:pt x="13680589" y="245145"/>
                </a:lnTo>
                <a:lnTo>
                  <a:pt x="13656607" y="209571"/>
                </a:lnTo>
                <a:lnTo>
                  <a:pt x="13621046" y="185586"/>
                </a:lnTo>
                <a:lnTo>
                  <a:pt x="13577513" y="176790"/>
                </a:lnTo>
                <a:close/>
              </a:path>
              <a:path w="16523335" h="9235440">
                <a:moveTo>
                  <a:pt x="13577513" y="444551"/>
                </a:moveTo>
                <a:lnTo>
                  <a:pt x="13533967" y="453336"/>
                </a:lnTo>
                <a:lnTo>
                  <a:pt x="13498388" y="477296"/>
                </a:lnTo>
                <a:lnTo>
                  <a:pt x="13474391" y="512844"/>
                </a:lnTo>
                <a:lnTo>
                  <a:pt x="13465589" y="556391"/>
                </a:lnTo>
                <a:lnTo>
                  <a:pt x="13474391" y="599952"/>
                </a:lnTo>
                <a:lnTo>
                  <a:pt x="13498388" y="635532"/>
                </a:lnTo>
                <a:lnTo>
                  <a:pt x="13533967" y="659525"/>
                </a:lnTo>
                <a:lnTo>
                  <a:pt x="13577513" y="668324"/>
                </a:lnTo>
                <a:lnTo>
                  <a:pt x="13621046" y="659525"/>
                </a:lnTo>
                <a:lnTo>
                  <a:pt x="13656607" y="635532"/>
                </a:lnTo>
                <a:lnTo>
                  <a:pt x="13680589" y="599952"/>
                </a:lnTo>
                <a:lnTo>
                  <a:pt x="13689384" y="556391"/>
                </a:lnTo>
                <a:lnTo>
                  <a:pt x="13680589" y="512844"/>
                </a:lnTo>
                <a:lnTo>
                  <a:pt x="13656607" y="477296"/>
                </a:lnTo>
                <a:lnTo>
                  <a:pt x="13621046" y="453336"/>
                </a:lnTo>
                <a:lnTo>
                  <a:pt x="13577513" y="444551"/>
                </a:lnTo>
                <a:close/>
              </a:path>
              <a:path w="16523335" h="9235440">
                <a:moveTo>
                  <a:pt x="13577513" y="712218"/>
                </a:moveTo>
                <a:lnTo>
                  <a:pt x="13533967" y="721018"/>
                </a:lnTo>
                <a:lnTo>
                  <a:pt x="13498388" y="745011"/>
                </a:lnTo>
                <a:lnTo>
                  <a:pt x="13474391" y="780591"/>
                </a:lnTo>
                <a:lnTo>
                  <a:pt x="13465589" y="824152"/>
                </a:lnTo>
                <a:lnTo>
                  <a:pt x="13474391" y="867681"/>
                </a:lnTo>
                <a:lnTo>
                  <a:pt x="13498388" y="903231"/>
                </a:lnTo>
                <a:lnTo>
                  <a:pt x="13533967" y="927201"/>
                </a:lnTo>
                <a:lnTo>
                  <a:pt x="13577513" y="935992"/>
                </a:lnTo>
                <a:lnTo>
                  <a:pt x="13621046" y="927201"/>
                </a:lnTo>
                <a:lnTo>
                  <a:pt x="13656607" y="903231"/>
                </a:lnTo>
                <a:lnTo>
                  <a:pt x="13680589" y="867681"/>
                </a:lnTo>
                <a:lnTo>
                  <a:pt x="13689384" y="824152"/>
                </a:lnTo>
                <a:lnTo>
                  <a:pt x="13680589" y="780591"/>
                </a:lnTo>
                <a:lnTo>
                  <a:pt x="13656607" y="745011"/>
                </a:lnTo>
                <a:lnTo>
                  <a:pt x="13621046" y="721018"/>
                </a:lnTo>
                <a:lnTo>
                  <a:pt x="13577513" y="712218"/>
                </a:lnTo>
                <a:close/>
              </a:path>
              <a:path w="16523335" h="9235440">
                <a:moveTo>
                  <a:pt x="13577513" y="979980"/>
                </a:moveTo>
                <a:lnTo>
                  <a:pt x="13533967" y="988766"/>
                </a:lnTo>
                <a:lnTo>
                  <a:pt x="13498388" y="1012731"/>
                </a:lnTo>
                <a:lnTo>
                  <a:pt x="13474391" y="1048286"/>
                </a:lnTo>
                <a:lnTo>
                  <a:pt x="13465589" y="1091840"/>
                </a:lnTo>
                <a:lnTo>
                  <a:pt x="13474391" y="1135394"/>
                </a:lnTo>
                <a:lnTo>
                  <a:pt x="13498388" y="1170968"/>
                </a:lnTo>
                <a:lnTo>
                  <a:pt x="13533967" y="1194956"/>
                </a:lnTo>
                <a:lnTo>
                  <a:pt x="13577513" y="1203753"/>
                </a:lnTo>
                <a:lnTo>
                  <a:pt x="13621046" y="1194956"/>
                </a:lnTo>
                <a:lnTo>
                  <a:pt x="13656607" y="1170968"/>
                </a:lnTo>
                <a:lnTo>
                  <a:pt x="13680589" y="1135394"/>
                </a:lnTo>
                <a:lnTo>
                  <a:pt x="13689384" y="1091840"/>
                </a:lnTo>
                <a:lnTo>
                  <a:pt x="13680589" y="1048286"/>
                </a:lnTo>
                <a:lnTo>
                  <a:pt x="13656607" y="1012731"/>
                </a:lnTo>
                <a:lnTo>
                  <a:pt x="13621046" y="988766"/>
                </a:lnTo>
                <a:lnTo>
                  <a:pt x="13577513" y="979980"/>
                </a:lnTo>
                <a:close/>
              </a:path>
              <a:path w="16523335" h="9235440">
                <a:moveTo>
                  <a:pt x="13577513" y="1247668"/>
                </a:moveTo>
                <a:lnTo>
                  <a:pt x="13533967" y="1256467"/>
                </a:lnTo>
                <a:lnTo>
                  <a:pt x="13498388" y="1280459"/>
                </a:lnTo>
                <a:lnTo>
                  <a:pt x="13474391" y="1316036"/>
                </a:lnTo>
                <a:lnTo>
                  <a:pt x="13465589" y="1359591"/>
                </a:lnTo>
                <a:lnTo>
                  <a:pt x="13474391" y="1403138"/>
                </a:lnTo>
                <a:lnTo>
                  <a:pt x="13498388" y="1438686"/>
                </a:lnTo>
                <a:lnTo>
                  <a:pt x="13533967" y="1462646"/>
                </a:lnTo>
                <a:lnTo>
                  <a:pt x="13577513" y="1471431"/>
                </a:lnTo>
                <a:lnTo>
                  <a:pt x="13621046" y="1462646"/>
                </a:lnTo>
                <a:lnTo>
                  <a:pt x="13656607" y="1438686"/>
                </a:lnTo>
                <a:lnTo>
                  <a:pt x="13680589" y="1403138"/>
                </a:lnTo>
                <a:lnTo>
                  <a:pt x="13689384" y="1359591"/>
                </a:lnTo>
                <a:lnTo>
                  <a:pt x="13680589" y="1316036"/>
                </a:lnTo>
                <a:lnTo>
                  <a:pt x="13656607" y="1280459"/>
                </a:lnTo>
                <a:lnTo>
                  <a:pt x="13621046" y="1256467"/>
                </a:lnTo>
                <a:lnTo>
                  <a:pt x="13577513" y="1247668"/>
                </a:lnTo>
                <a:close/>
              </a:path>
              <a:path w="16523335" h="9235440">
                <a:moveTo>
                  <a:pt x="13577513" y="1515430"/>
                </a:moveTo>
                <a:lnTo>
                  <a:pt x="13533967" y="1524214"/>
                </a:lnTo>
                <a:lnTo>
                  <a:pt x="13498388" y="1548173"/>
                </a:lnTo>
                <a:lnTo>
                  <a:pt x="13474391" y="1583718"/>
                </a:lnTo>
                <a:lnTo>
                  <a:pt x="13465589" y="1627259"/>
                </a:lnTo>
                <a:lnTo>
                  <a:pt x="13474391" y="1670826"/>
                </a:lnTo>
                <a:lnTo>
                  <a:pt x="13498388" y="1706409"/>
                </a:lnTo>
                <a:lnTo>
                  <a:pt x="13533967" y="1730404"/>
                </a:lnTo>
                <a:lnTo>
                  <a:pt x="13577513" y="1739203"/>
                </a:lnTo>
                <a:lnTo>
                  <a:pt x="13621046" y="1730404"/>
                </a:lnTo>
                <a:lnTo>
                  <a:pt x="13656607" y="1706409"/>
                </a:lnTo>
                <a:lnTo>
                  <a:pt x="13680589" y="1670826"/>
                </a:lnTo>
                <a:lnTo>
                  <a:pt x="13689384" y="1627259"/>
                </a:lnTo>
                <a:lnTo>
                  <a:pt x="13680589" y="1583718"/>
                </a:lnTo>
                <a:lnTo>
                  <a:pt x="13656607" y="1548173"/>
                </a:lnTo>
                <a:lnTo>
                  <a:pt x="13621046" y="1524214"/>
                </a:lnTo>
                <a:lnTo>
                  <a:pt x="13577513" y="1515430"/>
                </a:lnTo>
                <a:close/>
              </a:path>
              <a:path w="16523335" h="9235440">
                <a:moveTo>
                  <a:pt x="13577513" y="1783149"/>
                </a:moveTo>
                <a:lnTo>
                  <a:pt x="13533967" y="1791938"/>
                </a:lnTo>
                <a:lnTo>
                  <a:pt x="13498388" y="1815910"/>
                </a:lnTo>
                <a:lnTo>
                  <a:pt x="13474391" y="1851469"/>
                </a:lnTo>
                <a:lnTo>
                  <a:pt x="13465589" y="1895020"/>
                </a:lnTo>
                <a:lnTo>
                  <a:pt x="13474391" y="1938576"/>
                </a:lnTo>
                <a:lnTo>
                  <a:pt x="13498388" y="1974146"/>
                </a:lnTo>
                <a:lnTo>
                  <a:pt x="13533967" y="1998128"/>
                </a:lnTo>
                <a:lnTo>
                  <a:pt x="13577513" y="2006922"/>
                </a:lnTo>
                <a:lnTo>
                  <a:pt x="13621046" y="1998128"/>
                </a:lnTo>
                <a:lnTo>
                  <a:pt x="13656607" y="1974146"/>
                </a:lnTo>
                <a:lnTo>
                  <a:pt x="13680589" y="1938576"/>
                </a:lnTo>
                <a:lnTo>
                  <a:pt x="13689384" y="1895020"/>
                </a:lnTo>
                <a:lnTo>
                  <a:pt x="13680589" y="1851469"/>
                </a:lnTo>
                <a:lnTo>
                  <a:pt x="13656607" y="1815910"/>
                </a:lnTo>
                <a:lnTo>
                  <a:pt x="13621046" y="1791938"/>
                </a:lnTo>
                <a:lnTo>
                  <a:pt x="13577513" y="1783149"/>
                </a:lnTo>
                <a:close/>
              </a:path>
              <a:path w="16523335" h="9235440">
                <a:moveTo>
                  <a:pt x="13685154" y="0"/>
                </a:moveTo>
                <a:lnTo>
                  <a:pt x="13469822" y="0"/>
                </a:lnTo>
                <a:lnTo>
                  <a:pt x="13465589" y="20941"/>
                </a:lnTo>
                <a:lnTo>
                  <a:pt x="13474391" y="64502"/>
                </a:lnTo>
                <a:lnTo>
                  <a:pt x="13498388" y="100083"/>
                </a:lnTo>
                <a:lnTo>
                  <a:pt x="13533967" y="124076"/>
                </a:lnTo>
                <a:lnTo>
                  <a:pt x="13577513" y="132875"/>
                </a:lnTo>
                <a:lnTo>
                  <a:pt x="13621046" y="124076"/>
                </a:lnTo>
                <a:lnTo>
                  <a:pt x="13656607" y="100083"/>
                </a:lnTo>
                <a:lnTo>
                  <a:pt x="13680589" y="64502"/>
                </a:lnTo>
                <a:lnTo>
                  <a:pt x="13689384" y="20941"/>
                </a:lnTo>
                <a:lnTo>
                  <a:pt x="13685154" y="0"/>
                </a:lnTo>
                <a:close/>
              </a:path>
              <a:path w="16523335" h="9235440">
                <a:moveTo>
                  <a:pt x="13577513" y="2586297"/>
                </a:moveTo>
                <a:lnTo>
                  <a:pt x="13533967" y="2595090"/>
                </a:lnTo>
                <a:lnTo>
                  <a:pt x="13498388" y="2619070"/>
                </a:lnTo>
                <a:lnTo>
                  <a:pt x="13474391" y="2654639"/>
                </a:lnTo>
                <a:lnTo>
                  <a:pt x="13465589" y="2698200"/>
                </a:lnTo>
                <a:lnTo>
                  <a:pt x="13474391" y="2741725"/>
                </a:lnTo>
                <a:lnTo>
                  <a:pt x="13498388" y="2777286"/>
                </a:lnTo>
                <a:lnTo>
                  <a:pt x="13533967" y="2801273"/>
                </a:lnTo>
                <a:lnTo>
                  <a:pt x="13577513" y="2810071"/>
                </a:lnTo>
                <a:lnTo>
                  <a:pt x="13621046" y="2801273"/>
                </a:lnTo>
                <a:lnTo>
                  <a:pt x="13656607" y="2777286"/>
                </a:lnTo>
                <a:lnTo>
                  <a:pt x="13680589" y="2741725"/>
                </a:lnTo>
                <a:lnTo>
                  <a:pt x="13689384" y="2698200"/>
                </a:lnTo>
                <a:lnTo>
                  <a:pt x="13680589" y="2654639"/>
                </a:lnTo>
                <a:lnTo>
                  <a:pt x="13656607" y="2619070"/>
                </a:lnTo>
                <a:lnTo>
                  <a:pt x="13621046" y="2595090"/>
                </a:lnTo>
                <a:lnTo>
                  <a:pt x="13577513" y="2586297"/>
                </a:lnTo>
                <a:close/>
              </a:path>
              <a:path w="16523335" h="9235440">
                <a:moveTo>
                  <a:pt x="13577513" y="2854028"/>
                </a:moveTo>
                <a:lnTo>
                  <a:pt x="13533967" y="2862817"/>
                </a:lnTo>
                <a:lnTo>
                  <a:pt x="13498388" y="2886788"/>
                </a:lnTo>
                <a:lnTo>
                  <a:pt x="13474391" y="2922347"/>
                </a:lnTo>
                <a:lnTo>
                  <a:pt x="13465589" y="2965898"/>
                </a:lnTo>
                <a:lnTo>
                  <a:pt x="13474391" y="3009453"/>
                </a:lnTo>
                <a:lnTo>
                  <a:pt x="13498388" y="3045019"/>
                </a:lnTo>
                <a:lnTo>
                  <a:pt x="13533967" y="3068998"/>
                </a:lnTo>
                <a:lnTo>
                  <a:pt x="13577513" y="3077790"/>
                </a:lnTo>
                <a:lnTo>
                  <a:pt x="13621046" y="3068998"/>
                </a:lnTo>
                <a:lnTo>
                  <a:pt x="13656607" y="3045019"/>
                </a:lnTo>
                <a:lnTo>
                  <a:pt x="13680589" y="3009453"/>
                </a:lnTo>
                <a:lnTo>
                  <a:pt x="13689384" y="2965898"/>
                </a:lnTo>
                <a:lnTo>
                  <a:pt x="13680589" y="2922347"/>
                </a:lnTo>
                <a:lnTo>
                  <a:pt x="13656607" y="2886788"/>
                </a:lnTo>
                <a:lnTo>
                  <a:pt x="13621046" y="2862817"/>
                </a:lnTo>
                <a:lnTo>
                  <a:pt x="13577513" y="2854028"/>
                </a:lnTo>
                <a:close/>
              </a:path>
              <a:path w="16523335" h="9235440">
                <a:moveTo>
                  <a:pt x="13577513" y="3121737"/>
                </a:moveTo>
                <a:lnTo>
                  <a:pt x="13533967" y="3130528"/>
                </a:lnTo>
                <a:lnTo>
                  <a:pt x="13498388" y="3154503"/>
                </a:lnTo>
                <a:lnTo>
                  <a:pt x="13474391" y="3190065"/>
                </a:lnTo>
                <a:lnTo>
                  <a:pt x="13465589" y="3233618"/>
                </a:lnTo>
                <a:lnTo>
                  <a:pt x="13474391" y="3277161"/>
                </a:lnTo>
                <a:lnTo>
                  <a:pt x="13498388" y="3312732"/>
                </a:lnTo>
                <a:lnTo>
                  <a:pt x="13533967" y="3336722"/>
                </a:lnTo>
                <a:lnTo>
                  <a:pt x="13577513" y="3345520"/>
                </a:lnTo>
                <a:lnTo>
                  <a:pt x="13621046" y="3336722"/>
                </a:lnTo>
                <a:lnTo>
                  <a:pt x="13656607" y="3312732"/>
                </a:lnTo>
                <a:lnTo>
                  <a:pt x="13680589" y="3277161"/>
                </a:lnTo>
                <a:lnTo>
                  <a:pt x="13689384" y="3233618"/>
                </a:lnTo>
                <a:lnTo>
                  <a:pt x="13680589" y="3190065"/>
                </a:lnTo>
                <a:lnTo>
                  <a:pt x="13656607" y="3154503"/>
                </a:lnTo>
                <a:lnTo>
                  <a:pt x="13621046" y="3130528"/>
                </a:lnTo>
                <a:lnTo>
                  <a:pt x="13577513" y="3121737"/>
                </a:lnTo>
                <a:close/>
              </a:path>
              <a:path w="16523335" h="9235440">
                <a:moveTo>
                  <a:pt x="13577513" y="3389446"/>
                </a:moveTo>
                <a:lnTo>
                  <a:pt x="13533967" y="3398240"/>
                </a:lnTo>
                <a:lnTo>
                  <a:pt x="13498388" y="3422222"/>
                </a:lnTo>
                <a:lnTo>
                  <a:pt x="13474391" y="3457792"/>
                </a:lnTo>
                <a:lnTo>
                  <a:pt x="13465589" y="3501348"/>
                </a:lnTo>
                <a:lnTo>
                  <a:pt x="13474391" y="3544899"/>
                </a:lnTo>
                <a:lnTo>
                  <a:pt x="13498388" y="3580458"/>
                </a:lnTo>
                <a:lnTo>
                  <a:pt x="13533967" y="3604430"/>
                </a:lnTo>
                <a:lnTo>
                  <a:pt x="13577513" y="3613219"/>
                </a:lnTo>
                <a:lnTo>
                  <a:pt x="13621046" y="3604430"/>
                </a:lnTo>
                <a:lnTo>
                  <a:pt x="13656607" y="3580458"/>
                </a:lnTo>
                <a:lnTo>
                  <a:pt x="13680589" y="3544899"/>
                </a:lnTo>
                <a:lnTo>
                  <a:pt x="13689384" y="3501348"/>
                </a:lnTo>
                <a:lnTo>
                  <a:pt x="13680589" y="3457792"/>
                </a:lnTo>
                <a:lnTo>
                  <a:pt x="13656607" y="3422222"/>
                </a:lnTo>
                <a:lnTo>
                  <a:pt x="13621046" y="3398240"/>
                </a:lnTo>
                <a:lnTo>
                  <a:pt x="13577513" y="3389446"/>
                </a:lnTo>
                <a:close/>
              </a:path>
              <a:path w="16523335" h="9235440">
                <a:moveTo>
                  <a:pt x="13577513" y="3657176"/>
                </a:moveTo>
                <a:lnTo>
                  <a:pt x="13533967" y="3665968"/>
                </a:lnTo>
                <a:lnTo>
                  <a:pt x="13498388" y="3689947"/>
                </a:lnTo>
                <a:lnTo>
                  <a:pt x="13474391" y="3725513"/>
                </a:lnTo>
                <a:lnTo>
                  <a:pt x="13465589" y="3769068"/>
                </a:lnTo>
                <a:lnTo>
                  <a:pt x="13474391" y="3812619"/>
                </a:lnTo>
                <a:lnTo>
                  <a:pt x="13498388" y="3848178"/>
                </a:lnTo>
                <a:lnTo>
                  <a:pt x="13533967" y="3872149"/>
                </a:lnTo>
                <a:lnTo>
                  <a:pt x="13577513" y="3880939"/>
                </a:lnTo>
                <a:lnTo>
                  <a:pt x="13621046" y="3872149"/>
                </a:lnTo>
                <a:lnTo>
                  <a:pt x="13656607" y="3848178"/>
                </a:lnTo>
                <a:lnTo>
                  <a:pt x="13680589" y="3812619"/>
                </a:lnTo>
                <a:lnTo>
                  <a:pt x="13689384" y="3769068"/>
                </a:lnTo>
                <a:lnTo>
                  <a:pt x="13680589" y="3725513"/>
                </a:lnTo>
                <a:lnTo>
                  <a:pt x="13656607" y="3689947"/>
                </a:lnTo>
                <a:lnTo>
                  <a:pt x="13621046" y="3665968"/>
                </a:lnTo>
                <a:lnTo>
                  <a:pt x="13577513" y="3657176"/>
                </a:lnTo>
                <a:close/>
              </a:path>
              <a:path w="16523335" h="9235440">
                <a:moveTo>
                  <a:pt x="13577513" y="3924895"/>
                </a:moveTo>
                <a:lnTo>
                  <a:pt x="13533967" y="3933689"/>
                </a:lnTo>
                <a:lnTo>
                  <a:pt x="13498388" y="3957668"/>
                </a:lnTo>
                <a:lnTo>
                  <a:pt x="13474391" y="3993228"/>
                </a:lnTo>
                <a:lnTo>
                  <a:pt x="13465589" y="4036766"/>
                </a:lnTo>
                <a:lnTo>
                  <a:pt x="13474391" y="4080327"/>
                </a:lnTo>
                <a:lnTo>
                  <a:pt x="13498388" y="4115896"/>
                </a:lnTo>
                <a:lnTo>
                  <a:pt x="13533967" y="4139876"/>
                </a:lnTo>
                <a:lnTo>
                  <a:pt x="13577513" y="4148669"/>
                </a:lnTo>
                <a:lnTo>
                  <a:pt x="13621046" y="4139876"/>
                </a:lnTo>
                <a:lnTo>
                  <a:pt x="13656607" y="4115896"/>
                </a:lnTo>
                <a:lnTo>
                  <a:pt x="13680589" y="4080327"/>
                </a:lnTo>
                <a:lnTo>
                  <a:pt x="13689384" y="4036766"/>
                </a:lnTo>
                <a:lnTo>
                  <a:pt x="13680589" y="3993228"/>
                </a:lnTo>
                <a:lnTo>
                  <a:pt x="13656607" y="3957668"/>
                </a:lnTo>
                <a:lnTo>
                  <a:pt x="13621046" y="3933689"/>
                </a:lnTo>
                <a:lnTo>
                  <a:pt x="13577513" y="3924895"/>
                </a:lnTo>
                <a:close/>
              </a:path>
              <a:path w="16523335" h="9235440">
                <a:moveTo>
                  <a:pt x="13577513" y="4192615"/>
                </a:moveTo>
                <a:lnTo>
                  <a:pt x="13533967" y="4201406"/>
                </a:lnTo>
                <a:lnTo>
                  <a:pt x="13498388" y="4225380"/>
                </a:lnTo>
                <a:lnTo>
                  <a:pt x="13474391" y="4260939"/>
                </a:lnTo>
                <a:lnTo>
                  <a:pt x="13465589" y="4304486"/>
                </a:lnTo>
                <a:lnTo>
                  <a:pt x="13474391" y="4348026"/>
                </a:lnTo>
                <a:lnTo>
                  <a:pt x="13498388" y="4383601"/>
                </a:lnTo>
                <a:lnTo>
                  <a:pt x="13533967" y="4407597"/>
                </a:lnTo>
                <a:lnTo>
                  <a:pt x="13577513" y="4416399"/>
                </a:lnTo>
                <a:lnTo>
                  <a:pt x="13621046" y="4407597"/>
                </a:lnTo>
                <a:lnTo>
                  <a:pt x="13656607" y="4383601"/>
                </a:lnTo>
                <a:lnTo>
                  <a:pt x="13680589" y="4348026"/>
                </a:lnTo>
                <a:lnTo>
                  <a:pt x="13689384" y="4304486"/>
                </a:lnTo>
                <a:lnTo>
                  <a:pt x="13680589" y="4260939"/>
                </a:lnTo>
                <a:lnTo>
                  <a:pt x="13656607" y="4225380"/>
                </a:lnTo>
                <a:lnTo>
                  <a:pt x="13621046" y="4201406"/>
                </a:lnTo>
                <a:lnTo>
                  <a:pt x="13577513" y="4192615"/>
                </a:lnTo>
                <a:close/>
              </a:path>
              <a:path w="16523335" h="9235440">
                <a:moveTo>
                  <a:pt x="13577513" y="2318578"/>
                </a:moveTo>
                <a:lnTo>
                  <a:pt x="13533967" y="2327370"/>
                </a:lnTo>
                <a:lnTo>
                  <a:pt x="13498388" y="2351349"/>
                </a:lnTo>
                <a:lnTo>
                  <a:pt x="13474391" y="2386915"/>
                </a:lnTo>
                <a:lnTo>
                  <a:pt x="13465589" y="2430470"/>
                </a:lnTo>
                <a:lnTo>
                  <a:pt x="13474391" y="2474021"/>
                </a:lnTo>
                <a:lnTo>
                  <a:pt x="13498388" y="2509580"/>
                </a:lnTo>
                <a:lnTo>
                  <a:pt x="13533967" y="2533551"/>
                </a:lnTo>
                <a:lnTo>
                  <a:pt x="13577513" y="2542341"/>
                </a:lnTo>
                <a:lnTo>
                  <a:pt x="13621046" y="2533551"/>
                </a:lnTo>
                <a:lnTo>
                  <a:pt x="13656607" y="2509580"/>
                </a:lnTo>
                <a:lnTo>
                  <a:pt x="13680589" y="2474021"/>
                </a:lnTo>
                <a:lnTo>
                  <a:pt x="13689384" y="2430470"/>
                </a:lnTo>
                <a:lnTo>
                  <a:pt x="13680589" y="2386915"/>
                </a:lnTo>
                <a:lnTo>
                  <a:pt x="13656607" y="2351349"/>
                </a:lnTo>
                <a:lnTo>
                  <a:pt x="13621046" y="2327370"/>
                </a:lnTo>
                <a:lnTo>
                  <a:pt x="13577513" y="2318578"/>
                </a:lnTo>
                <a:close/>
              </a:path>
              <a:path w="16523335" h="9235440">
                <a:moveTo>
                  <a:pt x="13577513" y="2050869"/>
                </a:moveTo>
                <a:lnTo>
                  <a:pt x="13533967" y="2059660"/>
                </a:lnTo>
                <a:lnTo>
                  <a:pt x="13498388" y="2083635"/>
                </a:lnTo>
                <a:lnTo>
                  <a:pt x="13474391" y="2119197"/>
                </a:lnTo>
                <a:lnTo>
                  <a:pt x="13465589" y="2162750"/>
                </a:lnTo>
                <a:lnTo>
                  <a:pt x="13474391" y="2206284"/>
                </a:lnTo>
                <a:lnTo>
                  <a:pt x="13498388" y="2241845"/>
                </a:lnTo>
                <a:lnTo>
                  <a:pt x="13533967" y="2265826"/>
                </a:lnTo>
                <a:lnTo>
                  <a:pt x="13577513" y="2274621"/>
                </a:lnTo>
                <a:lnTo>
                  <a:pt x="13621046" y="2265826"/>
                </a:lnTo>
                <a:lnTo>
                  <a:pt x="13656607" y="2241845"/>
                </a:lnTo>
                <a:lnTo>
                  <a:pt x="13680589" y="2206284"/>
                </a:lnTo>
                <a:lnTo>
                  <a:pt x="13689384" y="2162750"/>
                </a:lnTo>
                <a:lnTo>
                  <a:pt x="13680589" y="2119197"/>
                </a:lnTo>
                <a:lnTo>
                  <a:pt x="13656607" y="2083635"/>
                </a:lnTo>
                <a:lnTo>
                  <a:pt x="13621046" y="2059660"/>
                </a:lnTo>
                <a:lnTo>
                  <a:pt x="13577513" y="2050869"/>
                </a:lnTo>
                <a:close/>
              </a:path>
              <a:path w="16523335" h="9235440">
                <a:moveTo>
                  <a:pt x="13577513" y="5263483"/>
                </a:moveTo>
                <a:lnTo>
                  <a:pt x="13533967" y="5272274"/>
                </a:lnTo>
                <a:lnTo>
                  <a:pt x="13498388" y="5296250"/>
                </a:lnTo>
                <a:lnTo>
                  <a:pt x="13474391" y="5331816"/>
                </a:lnTo>
                <a:lnTo>
                  <a:pt x="13465589" y="5375375"/>
                </a:lnTo>
                <a:lnTo>
                  <a:pt x="13474391" y="5418906"/>
                </a:lnTo>
                <a:lnTo>
                  <a:pt x="13498388" y="5454471"/>
                </a:lnTo>
                <a:lnTo>
                  <a:pt x="13533967" y="5478458"/>
                </a:lnTo>
                <a:lnTo>
                  <a:pt x="13577513" y="5487256"/>
                </a:lnTo>
                <a:lnTo>
                  <a:pt x="13621046" y="5478458"/>
                </a:lnTo>
                <a:lnTo>
                  <a:pt x="13656607" y="5454471"/>
                </a:lnTo>
                <a:lnTo>
                  <a:pt x="13680589" y="5418906"/>
                </a:lnTo>
                <a:lnTo>
                  <a:pt x="13689384" y="5375375"/>
                </a:lnTo>
                <a:lnTo>
                  <a:pt x="13680589" y="5331816"/>
                </a:lnTo>
                <a:lnTo>
                  <a:pt x="13656607" y="5296250"/>
                </a:lnTo>
                <a:lnTo>
                  <a:pt x="13621046" y="5272274"/>
                </a:lnTo>
                <a:lnTo>
                  <a:pt x="13577513" y="5263483"/>
                </a:lnTo>
                <a:close/>
              </a:path>
              <a:path w="16523335" h="9235440">
                <a:moveTo>
                  <a:pt x="13577513" y="5531192"/>
                </a:moveTo>
                <a:lnTo>
                  <a:pt x="13533967" y="5539988"/>
                </a:lnTo>
                <a:lnTo>
                  <a:pt x="13498388" y="5563975"/>
                </a:lnTo>
                <a:lnTo>
                  <a:pt x="13474391" y="5599551"/>
                </a:lnTo>
                <a:lnTo>
                  <a:pt x="13465589" y="5643115"/>
                </a:lnTo>
                <a:lnTo>
                  <a:pt x="13474391" y="5686662"/>
                </a:lnTo>
                <a:lnTo>
                  <a:pt x="13498388" y="5722222"/>
                </a:lnTo>
                <a:lnTo>
                  <a:pt x="13533967" y="5746196"/>
                </a:lnTo>
                <a:lnTo>
                  <a:pt x="13577513" y="5754986"/>
                </a:lnTo>
                <a:lnTo>
                  <a:pt x="13621046" y="5746196"/>
                </a:lnTo>
                <a:lnTo>
                  <a:pt x="13656607" y="5722222"/>
                </a:lnTo>
                <a:lnTo>
                  <a:pt x="13680589" y="5686662"/>
                </a:lnTo>
                <a:lnTo>
                  <a:pt x="13689384" y="5643115"/>
                </a:lnTo>
                <a:lnTo>
                  <a:pt x="13680589" y="5599551"/>
                </a:lnTo>
                <a:lnTo>
                  <a:pt x="13656607" y="5563975"/>
                </a:lnTo>
                <a:lnTo>
                  <a:pt x="13621046" y="5539988"/>
                </a:lnTo>
                <a:lnTo>
                  <a:pt x="13577513" y="5531192"/>
                </a:lnTo>
                <a:close/>
              </a:path>
              <a:path w="16523335" h="9235440">
                <a:moveTo>
                  <a:pt x="13577513" y="4728033"/>
                </a:moveTo>
                <a:lnTo>
                  <a:pt x="13533967" y="4736825"/>
                </a:lnTo>
                <a:lnTo>
                  <a:pt x="13498388" y="4760802"/>
                </a:lnTo>
                <a:lnTo>
                  <a:pt x="13474391" y="4796371"/>
                </a:lnTo>
                <a:lnTo>
                  <a:pt x="13465589" y="4839936"/>
                </a:lnTo>
                <a:lnTo>
                  <a:pt x="13474391" y="4883473"/>
                </a:lnTo>
                <a:lnTo>
                  <a:pt x="13498388" y="4919041"/>
                </a:lnTo>
                <a:lnTo>
                  <a:pt x="13533967" y="4943029"/>
                </a:lnTo>
                <a:lnTo>
                  <a:pt x="13577513" y="4951828"/>
                </a:lnTo>
                <a:lnTo>
                  <a:pt x="13621046" y="4943029"/>
                </a:lnTo>
                <a:lnTo>
                  <a:pt x="13656607" y="4919041"/>
                </a:lnTo>
                <a:lnTo>
                  <a:pt x="13680589" y="4883473"/>
                </a:lnTo>
                <a:lnTo>
                  <a:pt x="13689384" y="4839936"/>
                </a:lnTo>
                <a:lnTo>
                  <a:pt x="13680589" y="4796371"/>
                </a:lnTo>
                <a:lnTo>
                  <a:pt x="13656607" y="4760802"/>
                </a:lnTo>
                <a:lnTo>
                  <a:pt x="13621046" y="4736825"/>
                </a:lnTo>
                <a:lnTo>
                  <a:pt x="13577513" y="4728033"/>
                </a:lnTo>
                <a:close/>
              </a:path>
              <a:path w="16523335" h="9235440">
                <a:moveTo>
                  <a:pt x="13577513" y="4460345"/>
                </a:moveTo>
                <a:lnTo>
                  <a:pt x="13533967" y="4469136"/>
                </a:lnTo>
                <a:lnTo>
                  <a:pt x="13498388" y="4493110"/>
                </a:lnTo>
                <a:lnTo>
                  <a:pt x="13474391" y="4528669"/>
                </a:lnTo>
                <a:lnTo>
                  <a:pt x="13465589" y="4572216"/>
                </a:lnTo>
                <a:lnTo>
                  <a:pt x="13474391" y="4615763"/>
                </a:lnTo>
                <a:lnTo>
                  <a:pt x="13498388" y="4651322"/>
                </a:lnTo>
                <a:lnTo>
                  <a:pt x="13533967" y="4675296"/>
                </a:lnTo>
                <a:lnTo>
                  <a:pt x="13577513" y="4684087"/>
                </a:lnTo>
                <a:lnTo>
                  <a:pt x="13621046" y="4675296"/>
                </a:lnTo>
                <a:lnTo>
                  <a:pt x="13656607" y="4651322"/>
                </a:lnTo>
                <a:lnTo>
                  <a:pt x="13680589" y="4615763"/>
                </a:lnTo>
                <a:lnTo>
                  <a:pt x="13689384" y="4572216"/>
                </a:lnTo>
                <a:lnTo>
                  <a:pt x="13680589" y="4528669"/>
                </a:lnTo>
                <a:lnTo>
                  <a:pt x="13656607" y="4493110"/>
                </a:lnTo>
                <a:lnTo>
                  <a:pt x="13621046" y="4469136"/>
                </a:lnTo>
                <a:lnTo>
                  <a:pt x="13577513" y="4460345"/>
                </a:lnTo>
                <a:close/>
              </a:path>
              <a:path w="16523335" h="9235440">
                <a:moveTo>
                  <a:pt x="13846803" y="176790"/>
                </a:moveTo>
                <a:lnTo>
                  <a:pt x="13803265" y="185586"/>
                </a:lnTo>
                <a:lnTo>
                  <a:pt x="13767705" y="209571"/>
                </a:lnTo>
                <a:lnTo>
                  <a:pt x="13743726" y="245145"/>
                </a:lnTo>
                <a:lnTo>
                  <a:pt x="13734932" y="288702"/>
                </a:lnTo>
                <a:lnTo>
                  <a:pt x="13743726" y="332221"/>
                </a:lnTo>
                <a:lnTo>
                  <a:pt x="13767705" y="367780"/>
                </a:lnTo>
                <a:lnTo>
                  <a:pt x="13803265" y="391765"/>
                </a:lnTo>
                <a:lnTo>
                  <a:pt x="13846803" y="400563"/>
                </a:lnTo>
                <a:lnTo>
                  <a:pt x="13890319" y="391765"/>
                </a:lnTo>
                <a:lnTo>
                  <a:pt x="13925882" y="367780"/>
                </a:lnTo>
                <a:lnTo>
                  <a:pt x="13949873" y="332221"/>
                </a:lnTo>
                <a:lnTo>
                  <a:pt x="13958674" y="288702"/>
                </a:lnTo>
                <a:lnTo>
                  <a:pt x="13949873" y="245145"/>
                </a:lnTo>
                <a:lnTo>
                  <a:pt x="13925882" y="209571"/>
                </a:lnTo>
                <a:lnTo>
                  <a:pt x="13890319" y="185586"/>
                </a:lnTo>
                <a:lnTo>
                  <a:pt x="13846803" y="176790"/>
                </a:lnTo>
                <a:close/>
              </a:path>
              <a:path w="16523335" h="9235440">
                <a:moveTo>
                  <a:pt x="13846803" y="444551"/>
                </a:moveTo>
                <a:lnTo>
                  <a:pt x="13803265" y="453336"/>
                </a:lnTo>
                <a:lnTo>
                  <a:pt x="13767705" y="477296"/>
                </a:lnTo>
                <a:lnTo>
                  <a:pt x="13743726" y="512844"/>
                </a:lnTo>
                <a:lnTo>
                  <a:pt x="13734932" y="556391"/>
                </a:lnTo>
                <a:lnTo>
                  <a:pt x="13743726" y="599952"/>
                </a:lnTo>
                <a:lnTo>
                  <a:pt x="13767705" y="635532"/>
                </a:lnTo>
                <a:lnTo>
                  <a:pt x="13803265" y="659525"/>
                </a:lnTo>
                <a:lnTo>
                  <a:pt x="13846803" y="668324"/>
                </a:lnTo>
                <a:lnTo>
                  <a:pt x="13890319" y="659525"/>
                </a:lnTo>
                <a:lnTo>
                  <a:pt x="13925882" y="635532"/>
                </a:lnTo>
                <a:lnTo>
                  <a:pt x="13949873" y="599952"/>
                </a:lnTo>
                <a:lnTo>
                  <a:pt x="13958674" y="556391"/>
                </a:lnTo>
                <a:lnTo>
                  <a:pt x="13949873" y="512844"/>
                </a:lnTo>
                <a:lnTo>
                  <a:pt x="13925882" y="477296"/>
                </a:lnTo>
                <a:lnTo>
                  <a:pt x="13890319" y="453336"/>
                </a:lnTo>
                <a:lnTo>
                  <a:pt x="13846803" y="444551"/>
                </a:lnTo>
                <a:close/>
              </a:path>
              <a:path w="16523335" h="9235440">
                <a:moveTo>
                  <a:pt x="13846803" y="712218"/>
                </a:moveTo>
                <a:lnTo>
                  <a:pt x="13803265" y="721018"/>
                </a:lnTo>
                <a:lnTo>
                  <a:pt x="13767705" y="745011"/>
                </a:lnTo>
                <a:lnTo>
                  <a:pt x="13743726" y="780591"/>
                </a:lnTo>
                <a:lnTo>
                  <a:pt x="13734932" y="824152"/>
                </a:lnTo>
                <a:lnTo>
                  <a:pt x="13743726" y="867681"/>
                </a:lnTo>
                <a:lnTo>
                  <a:pt x="13767705" y="903231"/>
                </a:lnTo>
                <a:lnTo>
                  <a:pt x="13803265" y="927201"/>
                </a:lnTo>
                <a:lnTo>
                  <a:pt x="13846803" y="935992"/>
                </a:lnTo>
                <a:lnTo>
                  <a:pt x="13890319" y="927201"/>
                </a:lnTo>
                <a:lnTo>
                  <a:pt x="13925882" y="903231"/>
                </a:lnTo>
                <a:lnTo>
                  <a:pt x="13949873" y="867681"/>
                </a:lnTo>
                <a:lnTo>
                  <a:pt x="13958674" y="824152"/>
                </a:lnTo>
                <a:lnTo>
                  <a:pt x="13949873" y="780591"/>
                </a:lnTo>
                <a:lnTo>
                  <a:pt x="13925882" y="745011"/>
                </a:lnTo>
                <a:lnTo>
                  <a:pt x="13890319" y="721018"/>
                </a:lnTo>
                <a:lnTo>
                  <a:pt x="13846803" y="712218"/>
                </a:lnTo>
                <a:close/>
              </a:path>
              <a:path w="16523335" h="9235440">
                <a:moveTo>
                  <a:pt x="13846803" y="979980"/>
                </a:moveTo>
                <a:lnTo>
                  <a:pt x="13803265" y="988766"/>
                </a:lnTo>
                <a:lnTo>
                  <a:pt x="13767705" y="1012731"/>
                </a:lnTo>
                <a:lnTo>
                  <a:pt x="13743726" y="1048286"/>
                </a:lnTo>
                <a:lnTo>
                  <a:pt x="13734932" y="1091840"/>
                </a:lnTo>
                <a:lnTo>
                  <a:pt x="13743726" y="1135394"/>
                </a:lnTo>
                <a:lnTo>
                  <a:pt x="13767705" y="1170968"/>
                </a:lnTo>
                <a:lnTo>
                  <a:pt x="13803265" y="1194956"/>
                </a:lnTo>
                <a:lnTo>
                  <a:pt x="13846803" y="1203753"/>
                </a:lnTo>
                <a:lnTo>
                  <a:pt x="13890319" y="1194956"/>
                </a:lnTo>
                <a:lnTo>
                  <a:pt x="13925882" y="1170968"/>
                </a:lnTo>
                <a:lnTo>
                  <a:pt x="13949873" y="1135394"/>
                </a:lnTo>
                <a:lnTo>
                  <a:pt x="13958674" y="1091840"/>
                </a:lnTo>
                <a:lnTo>
                  <a:pt x="13949873" y="1048286"/>
                </a:lnTo>
                <a:lnTo>
                  <a:pt x="13925882" y="1012731"/>
                </a:lnTo>
                <a:lnTo>
                  <a:pt x="13890319" y="988766"/>
                </a:lnTo>
                <a:lnTo>
                  <a:pt x="13846803" y="979980"/>
                </a:lnTo>
                <a:close/>
              </a:path>
              <a:path w="16523335" h="9235440">
                <a:moveTo>
                  <a:pt x="13846803" y="1247668"/>
                </a:moveTo>
                <a:lnTo>
                  <a:pt x="13803265" y="1256467"/>
                </a:lnTo>
                <a:lnTo>
                  <a:pt x="13767705" y="1280459"/>
                </a:lnTo>
                <a:lnTo>
                  <a:pt x="13743726" y="1316036"/>
                </a:lnTo>
                <a:lnTo>
                  <a:pt x="13734932" y="1359591"/>
                </a:lnTo>
                <a:lnTo>
                  <a:pt x="13743726" y="1403138"/>
                </a:lnTo>
                <a:lnTo>
                  <a:pt x="13767705" y="1438686"/>
                </a:lnTo>
                <a:lnTo>
                  <a:pt x="13803265" y="1462646"/>
                </a:lnTo>
                <a:lnTo>
                  <a:pt x="13846803" y="1471431"/>
                </a:lnTo>
                <a:lnTo>
                  <a:pt x="13890319" y="1462646"/>
                </a:lnTo>
                <a:lnTo>
                  <a:pt x="13925882" y="1438686"/>
                </a:lnTo>
                <a:lnTo>
                  <a:pt x="13949873" y="1403138"/>
                </a:lnTo>
                <a:lnTo>
                  <a:pt x="13958674" y="1359591"/>
                </a:lnTo>
                <a:lnTo>
                  <a:pt x="13949873" y="1316036"/>
                </a:lnTo>
                <a:lnTo>
                  <a:pt x="13925882" y="1280459"/>
                </a:lnTo>
                <a:lnTo>
                  <a:pt x="13890319" y="1256467"/>
                </a:lnTo>
                <a:lnTo>
                  <a:pt x="13846803" y="1247668"/>
                </a:lnTo>
                <a:close/>
              </a:path>
              <a:path w="16523335" h="9235440">
                <a:moveTo>
                  <a:pt x="13846803" y="1515430"/>
                </a:moveTo>
                <a:lnTo>
                  <a:pt x="13803265" y="1524214"/>
                </a:lnTo>
                <a:lnTo>
                  <a:pt x="13767705" y="1548173"/>
                </a:lnTo>
                <a:lnTo>
                  <a:pt x="13743726" y="1583718"/>
                </a:lnTo>
                <a:lnTo>
                  <a:pt x="13734932" y="1627259"/>
                </a:lnTo>
                <a:lnTo>
                  <a:pt x="13743726" y="1670826"/>
                </a:lnTo>
                <a:lnTo>
                  <a:pt x="13767705" y="1706409"/>
                </a:lnTo>
                <a:lnTo>
                  <a:pt x="13803265" y="1730404"/>
                </a:lnTo>
                <a:lnTo>
                  <a:pt x="13846803" y="1739203"/>
                </a:lnTo>
                <a:lnTo>
                  <a:pt x="13890319" y="1730404"/>
                </a:lnTo>
                <a:lnTo>
                  <a:pt x="13925882" y="1706409"/>
                </a:lnTo>
                <a:lnTo>
                  <a:pt x="13949873" y="1670826"/>
                </a:lnTo>
                <a:lnTo>
                  <a:pt x="13958674" y="1627259"/>
                </a:lnTo>
                <a:lnTo>
                  <a:pt x="13949873" y="1583718"/>
                </a:lnTo>
                <a:lnTo>
                  <a:pt x="13925882" y="1548173"/>
                </a:lnTo>
                <a:lnTo>
                  <a:pt x="13890319" y="1524214"/>
                </a:lnTo>
                <a:lnTo>
                  <a:pt x="13846803" y="1515430"/>
                </a:lnTo>
                <a:close/>
              </a:path>
              <a:path w="16523335" h="9235440">
                <a:moveTo>
                  <a:pt x="13846803" y="1783149"/>
                </a:moveTo>
                <a:lnTo>
                  <a:pt x="13803265" y="1791938"/>
                </a:lnTo>
                <a:lnTo>
                  <a:pt x="13767705" y="1815910"/>
                </a:lnTo>
                <a:lnTo>
                  <a:pt x="13743726" y="1851469"/>
                </a:lnTo>
                <a:lnTo>
                  <a:pt x="13734932" y="1895020"/>
                </a:lnTo>
                <a:lnTo>
                  <a:pt x="13743726" y="1938576"/>
                </a:lnTo>
                <a:lnTo>
                  <a:pt x="13767705" y="1974146"/>
                </a:lnTo>
                <a:lnTo>
                  <a:pt x="13803265" y="1998128"/>
                </a:lnTo>
                <a:lnTo>
                  <a:pt x="13846803" y="2006922"/>
                </a:lnTo>
                <a:lnTo>
                  <a:pt x="13890319" y="1998128"/>
                </a:lnTo>
                <a:lnTo>
                  <a:pt x="13925882" y="1974146"/>
                </a:lnTo>
                <a:lnTo>
                  <a:pt x="13949873" y="1938576"/>
                </a:lnTo>
                <a:lnTo>
                  <a:pt x="13958674" y="1895020"/>
                </a:lnTo>
                <a:lnTo>
                  <a:pt x="13949873" y="1851469"/>
                </a:lnTo>
                <a:lnTo>
                  <a:pt x="13925882" y="1815910"/>
                </a:lnTo>
                <a:lnTo>
                  <a:pt x="13890319" y="1791938"/>
                </a:lnTo>
                <a:lnTo>
                  <a:pt x="13846803" y="1783149"/>
                </a:lnTo>
                <a:close/>
              </a:path>
              <a:path w="16523335" h="9235440">
                <a:moveTo>
                  <a:pt x="13954442" y="0"/>
                </a:moveTo>
                <a:lnTo>
                  <a:pt x="13739161" y="0"/>
                </a:lnTo>
                <a:lnTo>
                  <a:pt x="13734932" y="20941"/>
                </a:lnTo>
                <a:lnTo>
                  <a:pt x="13743726" y="64502"/>
                </a:lnTo>
                <a:lnTo>
                  <a:pt x="13767705" y="100083"/>
                </a:lnTo>
                <a:lnTo>
                  <a:pt x="13803265" y="124076"/>
                </a:lnTo>
                <a:lnTo>
                  <a:pt x="13846803" y="132875"/>
                </a:lnTo>
                <a:lnTo>
                  <a:pt x="13890319" y="124076"/>
                </a:lnTo>
                <a:lnTo>
                  <a:pt x="13925882" y="100083"/>
                </a:lnTo>
                <a:lnTo>
                  <a:pt x="13949873" y="64502"/>
                </a:lnTo>
                <a:lnTo>
                  <a:pt x="13958674" y="20941"/>
                </a:lnTo>
                <a:lnTo>
                  <a:pt x="13954442" y="0"/>
                </a:lnTo>
                <a:close/>
              </a:path>
              <a:path w="16523335" h="9235440">
                <a:moveTo>
                  <a:pt x="13846803" y="2586297"/>
                </a:moveTo>
                <a:lnTo>
                  <a:pt x="13803265" y="2595090"/>
                </a:lnTo>
                <a:lnTo>
                  <a:pt x="13767705" y="2619070"/>
                </a:lnTo>
                <a:lnTo>
                  <a:pt x="13743726" y="2654639"/>
                </a:lnTo>
                <a:lnTo>
                  <a:pt x="13734932" y="2698200"/>
                </a:lnTo>
                <a:lnTo>
                  <a:pt x="13743726" y="2741725"/>
                </a:lnTo>
                <a:lnTo>
                  <a:pt x="13767705" y="2777286"/>
                </a:lnTo>
                <a:lnTo>
                  <a:pt x="13803265" y="2801273"/>
                </a:lnTo>
                <a:lnTo>
                  <a:pt x="13846803" y="2810071"/>
                </a:lnTo>
                <a:lnTo>
                  <a:pt x="13890319" y="2801273"/>
                </a:lnTo>
                <a:lnTo>
                  <a:pt x="13925882" y="2777286"/>
                </a:lnTo>
                <a:lnTo>
                  <a:pt x="13949873" y="2741725"/>
                </a:lnTo>
                <a:lnTo>
                  <a:pt x="13958674" y="2698200"/>
                </a:lnTo>
                <a:lnTo>
                  <a:pt x="13949873" y="2654639"/>
                </a:lnTo>
                <a:lnTo>
                  <a:pt x="13925882" y="2619070"/>
                </a:lnTo>
                <a:lnTo>
                  <a:pt x="13890319" y="2595090"/>
                </a:lnTo>
                <a:lnTo>
                  <a:pt x="13846803" y="2586297"/>
                </a:lnTo>
                <a:close/>
              </a:path>
              <a:path w="16523335" h="9235440">
                <a:moveTo>
                  <a:pt x="13846803" y="2854028"/>
                </a:moveTo>
                <a:lnTo>
                  <a:pt x="13803265" y="2862817"/>
                </a:lnTo>
                <a:lnTo>
                  <a:pt x="13767705" y="2886788"/>
                </a:lnTo>
                <a:lnTo>
                  <a:pt x="13743726" y="2922347"/>
                </a:lnTo>
                <a:lnTo>
                  <a:pt x="13734932" y="2965898"/>
                </a:lnTo>
                <a:lnTo>
                  <a:pt x="13743726" y="3009453"/>
                </a:lnTo>
                <a:lnTo>
                  <a:pt x="13767705" y="3045019"/>
                </a:lnTo>
                <a:lnTo>
                  <a:pt x="13803265" y="3068998"/>
                </a:lnTo>
                <a:lnTo>
                  <a:pt x="13846803" y="3077790"/>
                </a:lnTo>
                <a:lnTo>
                  <a:pt x="13890319" y="3068998"/>
                </a:lnTo>
                <a:lnTo>
                  <a:pt x="13925882" y="3045019"/>
                </a:lnTo>
                <a:lnTo>
                  <a:pt x="13949873" y="3009453"/>
                </a:lnTo>
                <a:lnTo>
                  <a:pt x="13958674" y="2965898"/>
                </a:lnTo>
                <a:lnTo>
                  <a:pt x="13949873" y="2922347"/>
                </a:lnTo>
                <a:lnTo>
                  <a:pt x="13925882" y="2886788"/>
                </a:lnTo>
                <a:lnTo>
                  <a:pt x="13890319" y="2862817"/>
                </a:lnTo>
                <a:lnTo>
                  <a:pt x="13846803" y="2854028"/>
                </a:lnTo>
                <a:close/>
              </a:path>
              <a:path w="16523335" h="9235440">
                <a:moveTo>
                  <a:pt x="13846803" y="3121737"/>
                </a:moveTo>
                <a:lnTo>
                  <a:pt x="13803265" y="3130528"/>
                </a:lnTo>
                <a:lnTo>
                  <a:pt x="13767705" y="3154503"/>
                </a:lnTo>
                <a:lnTo>
                  <a:pt x="13743726" y="3190065"/>
                </a:lnTo>
                <a:lnTo>
                  <a:pt x="13734932" y="3233618"/>
                </a:lnTo>
                <a:lnTo>
                  <a:pt x="13743726" y="3277161"/>
                </a:lnTo>
                <a:lnTo>
                  <a:pt x="13767705" y="3312732"/>
                </a:lnTo>
                <a:lnTo>
                  <a:pt x="13803265" y="3336722"/>
                </a:lnTo>
                <a:lnTo>
                  <a:pt x="13846803" y="3345520"/>
                </a:lnTo>
                <a:lnTo>
                  <a:pt x="13890319" y="3336722"/>
                </a:lnTo>
                <a:lnTo>
                  <a:pt x="13925882" y="3312732"/>
                </a:lnTo>
                <a:lnTo>
                  <a:pt x="13949873" y="3277161"/>
                </a:lnTo>
                <a:lnTo>
                  <a:pt x="13958674" y="3233618"/>
                </a:lnTo>
                <a:lnTo>
                  <a:pt x="13949873" y="3190065"/>
                </a:lnTo>
                <a:lnTo>
                  <a:pt x="13925882" y="3154503"/>
                </a:lnTo>
                <a:lnTo>
                  <a:pt x="13890319" y="3130528"/>
                </a:lnTo>
                <a:lnTo>
                  <a:pt x="13846803" y="3121737"/>
                </a:lnTo>
                <a:close/>
              </a:path>
              <a:path w="16523335" h="9235440">
                <a:moveTo>
                  <a:pt x="13846803" y="3389446"/>
                </a:moveTo>
                <a:lnTo>
                  <a:pt x="13803265" y="3398240"/>
                </a:lnTo>
                <a:lnTo>
                  <a:pt x="13767705" y="3422222"/>
                </a:lnTo>
                <a:lnTo>
                  <a:pt x="13743726" y="3457792"/>
                </a:lnTo>
                <a:lnTo>
                  <a:pt x="13734932" y="3501348"/>
                </a:lnTo>
                <a:lnTo>
                  <a:pt x="13743726" y="3544899"/>
                </a:lnTo>
                <a:lnTo>
                  <a:pt x="13767705" y="3580458"/>
                </a:lnTo>
                <a:lnTo>
                  <a:pt x="13803265" y="3604430"/>
                </a:lnTo>
                <a:lnTo>
                  <a:pt x="13846803" y="3613219"/>
                </a:lnTo>
                <a:lnTo>
                  <a:pt x="13890319" y="3604430"/>
                </a:lnTo>
                <a:lnTo>
                  <a:pt x="13925882" y="3580458"/>
                </a:lnTo>
                <a:lnTo>
                  <a:pt x="13949873" y="3544899"/>
                </a:lnTo>
                <a:lnTo>
                  <a:pt x="13958674" y="3501348"/>
                </a:lnTo>
                <a:lnTo>
                  <a:pt x="13949873" y="3457792"/>
                </a:lnTo>
                <a:lnTo>
                  <a:pt x="13925882" y="3422222"/>
                </a:lnTo>
                <a:lnTo>
                  <a:pt x="13890319" y="3398240"/>
                </a:lnTo>
                <a:lnTo>
                  <a:pt x="13846803" y="3389446"/>
                </a:lnTo>
                <a:close/>
              </a:path>
              <a:path w="16523335" h="9235440">
                <a:moveTo>
                  <a:pt x="13846803" y="3657176"/>
                </a:moveTo>
                <a:lnTo>
                  <a:pt x="13803265" y="3665968"/>
                </a:lnTo>
                <a:lnTo>
                  <a:pt x="13767705" y="3689947"/>
                </a:lnTo>
                <a:lnTo>
                  <a:pt x="13743726" y="3725513"/>
                </a:lnTo>
                <a:lnTo>
                  <a:pt x="13734932" y="3769068"/>
                </a:lnTo>
                <a:lnTo>
                  <a:pt x="13743726" y="3812619"/>
                </a:lnTo>
                <a:lnTo>
                  <a:pt x="13767705" y="3848178"/>
                </a:lnTo>
                <a:lnTo>
                  <a:pt x="13803265" y="3872149"/>
                </a:lnTo>
                <a:lnTo>
                  <a:pt x="13846803" y="3880939"/>
                </a:lnTo>
                <a:lnTo>
                  <a:pt x="13890319" y="3872149"/>
                </a:lnTo>
                <a:lnTo>
                  <a:pt x="13925882" y="3848178"/>
                </a:lnTo>
                <a:lnTo>
                  <a:pt x="13949873" y="3812619"/>
                </a:lnTo>
                <a:lnTo>
                  <a:pt x="13958674" y="3769068"/>
                </a:lnTo>
                <a:lnTo>
                  <a:pt x="13949873" y="3725513"/>
                </a:lnTo>
                <a:lnTo>
                  <a:pt x="13925882" y="3689947"/>
                </a:lnTo>
                <a:lnTo>
                  <a:pt x="13890319" y="3665968"/>
                </a:lnTo>
                <a:lnTo>
                  <a:pt x="13846803" y="3657176"/>
                </a:lnTo>
                <a:close/>
              </a:path>
              <a:path w="16523335" h="9235440">
                <a:moveTo>
                  <a:pt x="13846803" y="3924895"/>
                </a:moveTo>
                <a:lnTo>
                  <a:pt x="13803265" y="3933689"/>
                </a:lnTo>
                <a:lnTo>
                  <a:pt x="13767705" y="3957668"/>
                </a:lnTo>
                <a:lnTo>
                  <a:pt x="13743726" y="3993228"/>
                </a:lnTo>
                <a:lnTo>
                  <a:pt x="13734932" y="4036766"/>
                </a:lnTo>
                <a:lnTo>
                  <a:pt x="13743726" y="4080327"/>
                </a:lnTo>
                <a:lnTo>
                  <a:pt x="13767705" y="4115896"/>
                </a:lnTo>
                <a:lnTo>
                  <a:pt x="13803265" y="4139876"/>
                </a:lnTo>
                <a:lnTo>
                  <a:pt x="13846803" y="4148669"/>
                </a:lnTo>
                <a:lnTo>
                  <a:pt x="13890319" y="4139876"/>
                </a:lnTo>
                <a:lnTo>
                  <a:pt x="13925882" y="4115896"/>
                </a:lnTo>
                <a:lnTo>
                  <a:pt x="13949873" y="4080327"/>
                </a:lnTo>
                <a:lnTo>
                  <a:pt x="13958674" y="4036766"/>
                </a:lnTo>
                <a:lnTo>
                  <a:pt x="13949873" y="3993228"/>
                </a:lnTo>
                <a:lnTo>
                  <a:pt x="13925882" y="3957668"/>
                </a:lnTo>
                <a:lnTo>
                  <a:pt x="13890319" y="3933689"/>
                </a:lnTo>
                <a:lnTo>
                  <a:pt x="13846803" y="3924895"/>
                </a:lnTo>
                <a:close/>
              </a:path>
              <a:path w="16523335" h="9235440">
                <a:moveTo>
                  <a:pt x="13846803" y="4192615"/>
                </a:moveTo>
                <a:lnTo>
                  <a:pt x="13803265" y="4201406"/>
                </a:lnTo>
                <a:lnTo>
                  <a:pt x="13767705" y="4225380"/>
                </a:lnTo>
                <a:lnTo>
                  <a:pt x="13743726" y="4260939"/>
                </a:lnTo>
                <a:lnTo>
                  <a:pt x="13734932" y="4304486"/>
                </a:lnTo>
                <a:lnTo>
                  <a:pt x="13743726" y="4348026"/>
                </a:lnTo>
                <a:lnTo>
                  <a:pt x="13767705" y="4383601"/>
                </a:lnTo>
                <a:lnTo>
                  <a:pt x="13803265" y="4407597"/>
                </a:lnTo>
                <a:lnTo>
                  <a:pt x="13846803" y="4416399"/>
                </a:lnTo>
                <a:lnTo>
                  <a:pt x="13890319" y="4407597"/>
                </a:lnTo>
                <a:lnTo>
                  <a:pt x="13925882" y="4383601"/>
                </a:lnTo>
                <a:lnTo>
                  <a:pt x="13949873" y="4348026"/>
                </a:lnTo>
                <a:lnTo>
                  <a:pt x="13958674" y="4304486"/>
                </a:lnTo>
                <a:lnTo>
                  <a:pt x="13949873" y="4260939"/>
                </a:lnTo>
                <a:lnTo>
                  <a:pt x="13925882" y="4225380"/>
                </a:lnTo>
                <a:lnTo>
                  <a:pt x="13890319" y="4201406"/>
                </a:lnTo>
                <a:lnTo>
                  <a:pt x="13846803" y="4192615"/>
                </a:lnTo>
                <a:close/>
              </a:path>
              <a:path w="16523335" h="9235440">
                <a:moveTo>
                  <a:pt x="13846803" y="2318578"/>
                </a:moveTo>
                <a:lnTo>
                  <a:pt x="13803265" y="2327370"/>
                </a:lnTo>
                <a:lnTo>
                  <a:pt x="13767705" y="2351349"/>
                </a:lnTo>
                <a:lnTo>
                  <a:pt x="13743726" y="2386915"/>
                </a:lnTo>
                <a:lnTo>
                  <a:pt x="13734932" y="2430470"/>
                </a:lnTo>
                <a:lnTo>
                  <a:pt x="13743726" y="2474021"/>
                </a:lnTo>
                <a:lnTo>
                  <a:pt x="13767705" y="2509580"/>
                </a:lnTo>
                <a:lnTo>
                  <a:pt x="13803265" y="2533551"/>
                </a:lnTo>
                <a:lnTo>
                  <a:pt x="13846803" y="2542341"/>
                </a:lnTo>
                <a:lnTo>
                  <a:pt x="13890319" y="2533551"/>
                </a:lnTo>
                <a:lnTo>
                  <a:pt x="13925882" y="2509580"/>
                </a:lnTo>
                <a:lnTo>
                  <a:pt x="13949873" y="2474021"/>
                </a:lnTo>
                <a:lnTo>
                  <a:pt x="13958674" y="2430470"/>
                </a:lnTo>
                <a:lnTo>
                  <a:pt x="13949873" y="2386915"/>
                </a:lnTo>
                <a:lnTo>
                  <a:pt x="13925882" y="2351349"/>
                </a:lnTo>
                <a:lnTo>
                  <a:pt x="13890319" y="2327370"/>
                </a:lnTo>
                <a:lnTo>
                  <a:pt x="13846803" y="2318578"/>
                </a:lnTo>
                <a:close/>
              </a:path>
              <a:path w="16523335" h="9235440">
                <a:moveTo>
                  <a:pt x="13846803" y="2050869"/>
                </a:moveTo>
                <a:lnTo>
                  <a:pt x="13803265" y="2059660"/>
                </a:lnTo>
                <a:lnTo>
                  <a:pt x="13767705" y="2083635"/>
                </a:lnTo>
                <a:lnTo>
                  <a:pt x="13743726" y="2119197"/>
                </a:lnTo>
                <a:lnTo>
                  <a:pt x="13734932" y="2162750"/>
                </a:lnTo>
                <a:lnTo>
                  <a:pt x="13743726" y="2206284"/>
                </a:lnTo>
                <a:lnTo>
                  <a:pt x="13767705" y="2241845"/>
                </a:lnTo>
                <a:lnTo>
                  <a:pt x="13803265" y="2265826"/>
                </a:lnTo>
                <a:lnTo>
                  <a:pt x="13846803" y="2274621"/>
                </a:lnTo>
                <a:lnTo>
                  <a:pt x="13890319" y="2265826"/>
                </a:lnTo>
                <a:lnTo>
                  <a:pt x="13925882" y="2241845"/>
                </a:lnTo>
                <a:lnTo>
                  <a:pt x="13949873" y="2206284"/>
                </a:lnTo>
                <a:lnTo>
                  <a:pt x="13958674" y="2162750"/>
                </a:lnTo>
                <a:lnTo>
                  <a:pt x="13949873" y="2119197"/>
                </a:lnTo>
                <a:lnTo>
                  <a:pt x="13925882" y="2083635"/>
                </a:lnTo>
                <a:lnTo>
                  <a:pt x="13890319" y="2059660"/>
                </a:lnTo>
                <a:lnTo>
                  <a:pt x="13846803" y="2050869"/>
                </a:lnTo>
                <a:close/>
              </a:path>
              <a:path w="16523335" h="9235440">
                <a:moveTo>
                  <a:pt x="13846803" y="4995774"/>
                </a:moveTo>
                <a:lnTo>
                  <a:pt x="13803265" y="5004565"/>
                </a:lnTo>
                <a:lnTo>
                  <a:pt x="13767705" y="5028541"/>
                </a:lnTo>
                <a:lnTo>
                  <a:pt x="13743726" y="5064107"/>
                </a:lnTo>
                <a:lnTo>
                  <a:pt x="13734932" y="5107666"/>
                </a:lnTo>
                <a:lnTo>
                  <a:pt x="13743726" y="5151204"/>
                </a:lnTo>
                <a:lnTo>
                  <a:pt x="13767705" y="5186764"/>
                </a:lnTo>
                <a:lnTo>
                  <a:pt x="13803265" y="5210743"/>
                </a:lnTo>
                <a:lnTo>
                  <a:pt x="13846803" y="5219537"/>
                </a:lnTo>
                <a:lnTo>
                  <a:pt x="13890319" y="5210743"/>
                </a:lnTo>
                <a:lnTo>
                  <a:pt x="13925882" y="5186764"/>
                </a:lnTo>
                <a:lnTo>
                  <a:pt x="13949873" y="5151204"/>
                </a:lnTo>
                <a:lnTo>
                  <a:pt x="13958674" y="5107666"/>
                </a:lnTo>
                <a:lnTo>
                  <a:pt x="13949873" y="5064107"/>
                </a:lnTo>
                <a:lnTo>
                  <a:pt x="13925882" y="5028541"/>
                </a:lnTo>
                <a:lnTo>
                  <a:pt x="13890319" y="5004565"/>
                </a:lnTo>
                <a:lnTo>
                  <a:pt x="13846803" y="4995774"/>
                </a:lnTo>
                <a:close/>
              </a:path>
              <a:path w="16523335" h="9235440">
                <a:moveTo>
                  <a:pt x="13846803" y="5531192"/>
                </a:moveTo>
                <a:lnTo>
                  <a:pt x="13803265" y="5539988"/>
                </a:lnTo>
                <a:lnTo>
                  <a:pt x="13767705" y="5563975"/>
                </a:lnTo>
                <a:lnTo>
                  <a:pt x="13743726" y="5599551"/>
                </a:lnTo>
                <a:lnTo>
                  <a:pt x="13734932" y="5643115"/>
                </a:lnTo>
                <a:lnTo>
                  <a:pt x="13743726" y="5686662"/>
                </a:lnTo>
                <a:lnTo>
                  <a:pt x="13767705" y="5722222"/>
                </a:lnTo>
                <a:lnTo>
                  <a:pt x="13803265" y="5746196"/>
                </a:lnTo>
                <a:lnTo>
                  <a:pt x="13846803" y="5754986"/>
                </a:lnTo>
                <a:lnTo>
                  <a:pt x="13890319" y="5746196"/>
                </a:lnTo>
                <a:lnTo>
                  <a:pt x="13925882" y="5722222"/>
                </a:lnTo>
                <a:lnTo>
                  <a:pt x="13949873" y="5686662"/>
                </a:lnTo>
                <a:lnTo>
                  <a:pt x="13958674" y="5643115"/>
                </a:lnTo>
                <a:lnTo>
                  <a:pt x="13949873" y="5599551"/>
                </a:lnTo>
                <a:lnTo>
                  <a:pt x="13925882" y="5563975"/>
                </a:lnTo>
                <a:lnTo>
                  <a:pt x="13890319" y="5539988"/>
                </a:lnTo>
                <a:lnTo>
                  <a:pt x="13846803" y="5531192"/>
                </a:lnTo>
                <a:close/>
              </a:path>
              <a:path w="16523335" h="9235440">
                <a:moveTo>
                  <a:pt x="13846803" y="5798933"/>
                </a:moveTo>
                <a:lnTo>
                  <a:pt x="13803265" y="5807723"/>
                </a:lnTo>
                <a:lnTo>
                  <a:pt x="13767705" y="5831697"/>
                </a:lnTo>
                <a:lnTo>
                  <a:pt x="13743726" y="5867257"/>
                </a:lnTo>
                <a:lnTo>
                  <a:pt x="13734932" y="5910804"/>
                </a:lnTo>
                <a:lnTo>
                  <a:pt x="13743726" y="5954345"/>
                </a:lnTo>
                <a:lnTo>
                  <a:pt x="13767705" y="5989912"/>
                </a:lnTo>
                <a:lnTo>
                  <a:pt x="13803265" y="6013898"/>
                </a:lnTo>
                <a:lnTo>
                  <a:pt x="13846803" y="6022695"/>
                </a:lnTo>
                <a:lnTo>
                  <a:pt x="13890319" y="6013898"/>
                </a:lnTo>
                <a:lnTo>
                  <a:pt x="13925882" y="5989912"/>
                </a:lnTo>
                <a:lnTo>
                  <a:pt x="13949873" y="5954345"/>
                </a:lnTo>
                <a:lnTo>
                  <a:pt x="13958674" y="5910804"/>
                </a:lnTo>
                <a:lnTo>
                  <a:pt x="13949873" y="5867257"/>
                </a:lnTo>
                <a:lnTo>
                  <a:pt x="13925882" y="5831697"/>
                </a:lnTo>
                <a:lnTo>
                  <a:pt x="13890319" y="5807723"/>
                </a:lnTo>
                <a:lnTo>
                  <a:pt x="13846803" y="5798933"/>
                </a:lnTo>
                <a:close/>
              </a:path>
              <a:path w="16523335" h="9235440">
                <a:moveTo>
                  <a:pt x="13846803" y="4728033"/>
                </a:moveTo>
                <a:lnTo>
                  <a:pt x="13803265" y="4736825"/>
                </a:lnTo>
                <a:lnTo>
                  <a:pt x="13767705" y="4760802"/>
                </a:lnTo>
                <a:lnTo>
                  <a:pt x="13743726" y="4796371"/>
                </a:lnTo>
                <a:lnTo>
                  <a:pt x="13734932" y="4839936"/>
                </a:lnTo>
                <a:lnTo>
                  <a:pt x="13743726" y="4883473"/>
                </a:lnTo>
                <a:lnTo>
                  <a:pt x="13767705" y="4919041"/>
                </a:lnTo>
                <a:lnTo>
                  <a:pt x="13803265" y="4943029"/>
                </a:lnTo>
                <a:lnTo>
                  <a:pt x="13846803" y="4951828"/>
                </a:lnTo>
                <a:lnTo>
                  <a:pt x="13890319" y="4943029"/>
                </a:lnTo>
                <a:lnTo>
                  <a:pt x="13925882" y="4919041"/>
                </a:lnTo>
                <a:lnTo>
                  <a:pt x="13949873" y="4883473"/>
                </a:lnTo>
                <a:lnTo>
                  <a:pt x="13958674" y="4839936"/>
                </a:lnTo>
                <a:lnTo>
                  <a:pt x="13949873" y="4796371"/>
                </a:lnTo>
                <a:lnTo>
                  <a:pt x="13925882" y="4760802"/>
                </a:lnTo>
                <a:lnTo>
                  <a:pt x="13890319" y="4736825"/>
                </a:lnTo>
                <a:lnTo>
                  <a:pt x="13846803" y="4728033"/>
                </a:lnTo>
                <a:close/>
              </a:path>
              <a:path w="16523335" h="9235440">
                <a:moveTo>
                  <a:pt x="13846803" y="4460345"/>
                </a:moveTo>
                <a:lnTo>
                  <a:pt x="13803265" y="4469136"/>
                </a:lnTo>
                <a:lnTo>
                  <a:pt x="13767705" y="4493110"/>
                </a:lnTo>
                <a:lnTo>
                  <a:pt x="13743726" y="4528669"/>
                </a:lnTo>
                <a:lnTo>
                  <a:pt x="13734932" y="4572216"/>
                </a:lnTo>
                <a:lnTo>
                  <a:pt x="13743726" y="4615763"/>
                </a:lnTo>
                <a:lnTo>
                  <a:pt x="13767705" y="4651322"/>
                </a:lnTo>
                <a:lnTo>
                  <a:pt x="13803265" y="4675296"/>
                </a:lnTo>
                <a:lnTo>
                  <a:pt x="13846803" y="4684087"/>
                </a:lnTo>
                <a:lnTo>
                  <a:pt x="13890319" y="4675296"/>
                </a:lnTo>
                <a:lnTo>
                  <a:pt x="13925882" y="4651322"/>
                </a:lnTo>
                <a:lnTo>
                  <a:pt x="13949873" y="4615763"/>
                </a:lnTo>
                <a:lnTo>
                  <a:pt x="13958674" y="4572216"/>
                </a:lnTo>
                <a:lnTo>
                  <a:pt x="13949873" y="4528669"/>
                </a:lnTo>
                <a:lnTo>
                  <a:pt x="13925882" y="4493110"/>
                </a:lnTo>
                <a:lnTo>
                  <a:pt x="13890319" y="4469136"/>
                </a:lnTo>
                <a:lnTo>
                  <a:pt x="13846803" y="4460345"/>
                </a:lnTo>
                <a:close/>
              </a:path>
              <a:path w="16523335" h="9235440">
                <a:moveTo>
                  <a:pt x="14116093" y="176790"/>
                </a:moveTo>
                <a:lnTo>
                  <a:pt x="14072537" y="185586"/>
                </a:lnTo>
                <a:lnTo>
                  <a:pt x="14036979" y="209571"/>
                </a:lnTo>
                <a:lnTo>
                  <a:pt x="14013010" y="245145"/>
                </a:lnTo>
                <a:lnTo>
                  <a:pt x="14004222" y="288702"/>
                </a:lnTo>
                <a:lnTo>
                  <a:pt x="14013010" y="332221"/>
                </a:lnTo>
                <a:lnTo>
                  <a:pt x="14036979" y="367780"/>
                </a:lnTo>
                <a:lnTo>
                  <a:pt x="14072537" y="391765"/>
                </a:lnTo>
                <a:lnTo>
                  <a:pt x="14116093" y="400563"/>
                </a:lnTo>
                <a:lnTo>
                  <a:pt x="14159635" y="391765"/>
                </a:lnTo>
                <a:lnTo>
                  <a:pt x="14195214" y="367780"/>
                </a:lnTo>
                <a:lnTo>
                  <a:pt x="14219213" y="332221"/>
                </a:lnTo>
                <a:lnTo>
                  <a:pt x="14228017" y="288702"/>
                </a:lnTo>
                <a:lnTo>
                  <a:pt x="14219213" y="245145"/>
                </a:lnTo>
                <a:lnTo>
                  <a:pt x="14195214" y="209571"/>
                </a:lnTo>
                <a:lnTo>
                  <a:pt x="14159635" y="185586"/>
                </a:lnTo>
                <a:lnTo>
                  <a:pt x="14116093" y="176790"/>
                </a:lnTo>
                <a:close/>
              </a:path>
              <a:path w="16523335" h="9235440">
                <a:moveTo>
                  <a:pt x="14116093" y="444551"/>
                </a:moveTo>
                <a:lnTo>
                  <a:pt x="14072537" y="453336"/>
                </a:lnTo>
                <a:lnTo>
                  <a:pt x="14036979" y="477296"/>
                </a:lnTo>
                <a:lnTo>
                  <a:pt x="14013010" y="512844"/>
                </a:lnTo>
                <a:lnTo>
                  <a:pt x="14004222" y="556391"/>
                </a:lnTo>
                <a:lnTo>
                  <a:pt x="14013010" y="599952"/>
                </a:lnTo>
                <a:lnTo>
                  <a:pt x="14036979" y="635532"/>
                </a:lnTo>
                <a:lnTo>
                  <a:pt x="14072537" y="659525"/>
                </a:lnTo>
                <a:lnTo>
                  <a:pt x="14116093" y="668324"/>
                </a:lnTo>
                <a:lnTo>
                  <a:pt x="14159635" y="659525"/>
                </a:lnTo>
                <a:lnTo>
                  <a:pt x="14195214" y="635532"/>
                </a:lnTo>
                <a:lnTo>
                  <a:pt x="14219213" y="599952"/>
                </a:lnTo>
                <a:lnTo>
                  <a:pt x="14228017" y="556391"/>
                </a:lnTo>
                <a:lnTo>
                  <a:pt x="14219213" y="512844"/>
                </a:lnTo>
                <a:lnTo>
                  <a:pt x="14195214" y="477296"/>
                </a:lnTo>
                <a:lnTo>
                  <a:pt x="14159635" y="453336"/>
                </a:lnTo>
                <a:lnTo>
                  <a:pt x="14116093" y="444551"/>
                </a:lnTo>
                <a:close/>
              </a:path>
              <a:path w="16523335" h="9235440">
                <a:moveTo>
                  <a:pt x="14116093" y="712218"/>
                </a:moveTo>
                <a:lnTo>
                  <a:pt x="14072537" y="721018"/>
                </a:lnTo>
                <a:lnTo>
                  <a:pt x="14036979" y="745011"/>
                </a:lnTo>
                <a:lnTo>
                  <a:pt x="14013010" y="780591"/>
                </a:lnTo>
                <a:lnTo>
                  <a:pt x="14004222" y="824152"/>
                </a:lnTo>
                <a:lnTo>
                  <a:pt x="14013010" y="867681"/>
                </a:lnTo>
                <a:lnTo>
                  <a:pt x="14036979" y="903231"/>
                </a:lnTo>
                <a:lnTo>
                  <a:pt x="14072537" y="927201"/>
                </a:lnTo>
                <a:lnTo>
                  <a:pt x="14116093" y="935992"/>
                </a:lnTo>
                <a:lnTo>
                  <a:pt x="14159635" y="927201"/>
                </a:lnTo>
                <a:lnTo>
                  <a:pt x="14195214" y="903231"/>
                </a:lnTo>
                <a:lnTo>
                  <a:pt x="14219213" y="867681"/>
                </a:lnTo>
                <a:lnTo>
                  <a:pt x="14228017" y="824152"/>
                </a:lnTo>
                <a:lnTo>
                  <a:pt x="14219213" y="780591"/>
                </a:lnTo>
                <a:lnTo>
                  <a:pt x="14195214" y="745011"/>
                </a:lnTo>
                <a:lnTo>
                  <a:pt x="14159635" y="721018"/>
                </a:lnTo>
                <a:lnTo>
                  <a:pt x="14116093" y="712218"/>
                </a:lnTo>
                <a:close/>
              </a:path>
              <a:path w="16523335" h="9235440">
                <a:moveTo>
                  <a:pt x="14116093" y="979980"/>
                </a:moveTo>
                <a:lnTo>
                  <a:pt x="14072537" y="988766"/>
                </a:lnTo>
                <a:lnTo>
                  <a:pt x="14036979" y="1012731"/>
                </a:lnTo>
                <a:lnTo>
                  <a:pt x="14013010" y="1048286"/>
                </a:lnTo>
                <a:lnTo>
                  <a:pt x="14004222" y="1091840"/>
                </a:lnTo>
                <a:lnTo>
                  <a:pt x="14013010" y="1135394"/>
                </a:lnTo>
                <a:lnTo>
                  <a:pt x="14036979" y="1170968"/>
                </a:lnTo>
                <a:lnTo>
                  <a:pt x="14072537" y="1194956"/>
                </a:lnTo>
                <a:lnTo>
                  <a:pt x="14116093" y="1203753"/>
                </a:lnTo>
                <a:lnTo>
                  <a:pt x="14159635" y="1194956"/>
                </a:lnTo>
                <a:lnTo>
                  <a:pt x="14195214" y="1170968"/>
                </a:lnTo>
                <a:lnTo>
                  <a:pt x="14219213" y="1135394"/>
                </a:lnTo>
                <a:lnTo>
                  <a:pt x="14228017" y="1091840"/>
                </a:lnTo>
                <a:lnTo>
                  <a:pt x="14219213" y="1048286"/>
                </a:lnTo>
                <a:lnTo>
                  <a:pt x="14195214" y="1012731"/>
                </a:lnTo>
                <a:lnTo>
                  <a:pt x="14159635" y="988766"/>
                </a:lnTo>
                <a:lnTo>
                  <a:pt x="14116093" y="979980"/>
                </a:lnTo>
                <a:close/>
              </a:path>
              <a:path w="16523335" h="9235440">
                <a:moveTo>
                  <a:pt x="14116093" y="1247668"/>
                </a:moveTo>
                <a:lnTo>
                  <a:pt x="14072537" y="1256467"/>
                </a:lnTo>
                <a:lnTo>
                  <a:pt x="14036979" y="1280459"/>
                </a:lnTo>
                <a:lnTo>
                  <a:pt x="14013010" y="1316036"/>
                </a:lnTo>
                <a:lnTo>
                  <a:pt x="14004222" y="1359591"/>
                </a:lnTo>
                <a:lnTo>
                  <a:pt x="14013010" y="1403138"/>
                </a:lnTo>
                <a:lnTo>
                  <a:pt x="14036979" y="1438686"/>
                </a:lnTo>
                <a:lnTo>
                  <a:pt x="14072537" y="1462646"/>
                </a:lnTo>
                <a:lnTo>
                  <a:pt x="14116093" y="1471431"/>
                </a:lnTo>
                <a:lnTo>
                  <a:pt x="14159635" y="1462646"/>
                </a:lnTo>
                <a:lnTo>
                  <a:pt x="14195214" y="1438686"/>
                </a:lnTo>
                <a:lnTo>
                  <a:pt x="14219213" y="1403138"/>
                </a:lnTo>
                <a:lnTo>
                  <a:pt x="14228017" y="1359591"/>
                </a:lnTo>
                <a:lnTo>
                  <a:pt x="14219213" y="1316036"/>
                </a:lnTo>
                <a:lnTo>
                  <a:pt x="14195214" y="1280459"/>
                </a:lnTo>
                <a:lnTo>
                  <a:pt x="14159635" y="1256467"/>
                </a:lnTo>
                <a:lnTo>
                  <a:pt x="14116093" y="1247668"/>
                </a:lnTo>
                <a:close/>
              </a:path>
              <a:path w="16523335" h="9235440">
                <a:moveTo>
                  <a:pt x="14116093" y="1515430"/>
                </a:moveTo>
                <a:lnTo>
                  <a:pt x="14072537" y="1524214"/>
                </a:lnTo>
                <a:lnTo>
                  <a:pt x="14036979" y="1548173"/>
                </a:lnTo>
                <a:lnTo>
                  <a:pt x="14013010" y="1583718"/>
                </a:lnTo>
                <a:lnTo>
                  <a:pt x="14004222" y="1627259"/>
                </a:lnTo>
                <a:lnTo>
                  <a:pt x="14013010" y="1670826"/>
                </a:lnTo>
                <a:lnTo>
                  <a:pt x="14036979" y="1706409"/>
                </a:lnTo>
                <a:lnTo>
                  <a:pt x="14072537" y="1730404"/>
                </a:lnTo>
                <a:lnTo>
                  <a:pt x="14116093" y="1739203"/>
                </a:lnTo>
                <a:lnTo>
                  <a:pt x="14159635" y="1730404"/>
                </a:lnTo>
                <a:lnTo>
                  <a:pt x="14195214" y="1706409"/>
                </a:lnTo>
                <a:lnTo>
                  <a:pt x="14219213" y="1670826"/>
                </a:lnTo>
                <a:lnTo>
                  <a:pt x="14228017" y="1627259"/>
                </a:lnTo>
                <a:lnTo>
                  <a:pt x="14219213" y="1583718"/>
                </a:lnTo>
                <a:lnTo>
                  <a:pt x="14195214" y="1548173"/>
                </a:lnTo>
                <a:lnTo>
                  <a:pt x="14159635" y="1524214"/>
                </a:lnTo>
                <a:lnTo>
                  <a:pt x="14116093" y="1515430"/>
                </a:lnTo>
                <a:close/>
              </a:path>
              <a:path w="16523335" h="9235440">
                <a:moveTo>
                  <a:pt x="14116093" y="1783149"/>
                </a:moveTo>
                <a:lnTo>
                  <a:pt x="14072537" y="1791938"/>
                </a:lnTo>
                <a:lnTo>
                  <a:pt x="14036979" y="1815910"/>
                </a:lnTo>
                <a:lnTo>
                  <a:pt x="14013010" y="1851469"/>
                </a:lnTo>
                <a:lnTo>
                  <a:pt x="14004222" y="1895020"/>
                </a:lnTo>
                <a:lnTo>
                  <a:pt x="14013010" y="1938576"/>
                </a:lnTo>
                <a:lnTo>
                  <a:pt x="14036979" y="1974146"/>
                </a:lnTo>
                <a:lnTo>
                  <a:pt x="14072537" y="1998128"/>
                </a:lnTo>
                <a:lnTo>
                  <a:pt x="14116093" y="2006922"/>
                </a:lnTo>
                <a:lnTo>
                  <a:pt x="14159635" y="1998128"/>
                </a:lnTo>
                <a:lnTo>
                  <a:pt x="14195214" y="1974146"/>
                </a:lnTo>
                <a:lnTo>
                  <a:pt x="14219213" y="1938576"/>
                </a:lnTo>
                <a:lnTo>
                  <a:pt x="14228017" y="1895020"/>
                </a:lnTo>
                <a:lnTo>
                  <a:pt x="14219213" y="1851469"/>
                </a:lnTo>
                <a:lnTo>
                  <a:pt x="14195214" y="1815910"/>
                </a:lnTo>
                <a:lnTo>
                  <a:pt x="14159635" y="1791938"/>
                </a:lnTo>
                <a:lnTo>
                  <a:pt x="14116093" y="1783149"/>
                </a:lnTo>
                <a:close/>
              </a:path>
              <a:path w="16523335" h="9235440">
                <a:moveTo>
                  <a:pt x="14116093" y="2586297"/>
                </a:moveTo>
                <a:lnTo>
                  <a:pt x="14072537" y="2595090"/>
                </a:lnTo>
                <a:lnTo>
                  <a:pt x="14036979" y="2619070"/>
                </a:lnTo>
                <a:lnTo>
                  <a:pt x="14013010" y="2654639"/>
                </a:lnTo>
                <a:lnTo>
                  <a:pt x="14004222" y="2698200"/>
                </a:lnTo>
                <a:lnTo>
                  <a:pt x="14013010" y="2741725"/>
                </a:lnTo>
                <a:lnTo>
                  <a:pt x="14036979" y="2777286"/>
                </a:lnTo>
                <a:lnTo>
                  <a:pt x="14072537" y="2801273"/>
                </a:lnTo>
                <a:lnTo>
                  <a:pt x="14116093" y="2810071"/>
                </a:lnTo>
                <a:lnTo>
                  <a:pt x="14159635" y="2801273"/>
                </a:lnTo>
                <a:lnTo>
                  <a:pt x="14195214" y="2777286"/>
                </a:lnTo>
                <a:lnTo>
                  <a:pt x="14219213" y="2741725"/>
                </a:lnTo>
                <a:lnTo>
                  <a:pt x="14228017" y="2698200"/>
                </a:lnTo>
                <a:lnTo>
                  <a:pt x="14219213" y="2654639"/>
                </a:lnTo>
                <a:lnTo>
                  <a:pt x="14195214" y="2619070"/>
                </a:lnTo>
                <a:lnTo>
                  <a:pt x="14159635" y="2595090"/>
                </a:lnTo>
                <a:lnTo>
                  <a:pt x="14116093" y="2586297"/>
                </a:lnTo>
                <a:close/>
              </a:path>
              <a:path w="16523335" h="9235440">
                <a:moveTo>
                  <a:pt x="14116093" y="2854028"/>
                </a:moveTo>
                <a:lnTo>
                  <a:pt x="14072537" y="2862817"/>
                </a:lnTo>
                <a:lnTo>
                  <a:pt x="14036979" y="2886788"/>
                </a:lnTo>
                <a:lnTo>
                  <a:pt x="14013010" y="2922347"/>
                </a:lnTo>
                <a:lnTo>
                  <a:pt x="14004222" y="2965898"/>
                </a:lnTo>
                <a:lnTo>
                  <a:pt x="14013010" y="3009453"/>
                </a:lnTo>
                <a:lnTo>
                  <a:pt x="14036979" y="3045019"/>
                </a:lnTo>
                <a:lnTo>
                  <a:pt x="14072537" y="3068998"/>
                </a:lnTo>
                <a:lnTo>
                  <a:pt x="14116093" y="3077790"/>
                </a:lnTo>
                <a:lnTo>
                  <a:pt x="14159635" y="3068998"/>
                </a:lnTo>
                <a:lnTo>
                  <a:pt x="14195214" y="3045019"/>
                </a:lnTo>
                <a:lnTo>
                  <a:pt x="14219213" y="3009453"/>
                </a:lnTo>
                <a:lnTo>
                  <a:pt x="14228017" y="2965898"/>
                </a:lnTo>
                <a:lnTo>
                  <a:pt x="14219213" y="2922347"/>
                </a:lnTo>
                <a:lnTo>
                  <a:pt x="14195214" y="2886788"/>
                </a:lnTo>
                <a:lnTo>
                  <a:pt x="14159635" y="2862817"/>
                </a:lnTo>
                <a:lnTo>
                  <a:pt x="14116093" y="2854028"/>
                </a:lnTo>
                <a:close/>
              </a:path>
              <a:path w="16523335" h="9235440">
                <a:moveTo>
                  <a:pt x="14116093" y="3121737"/>
                </a:moveTo>
                <a:lnTo>
                  <a:pt x="14072537" y="3130528"/>
                </a:lnTo>
                <a:lnTo>
                  <a:pt x="14036979" y="3154503"/>
                </a:lnTo>
                <a:lnTo>
                  <a:pt x="14013010" y="3190065"/>
                </a:lnTo>
                <a:lnTo>
                  <a:pt x="14004222" y="3233618"/>
                </a:lnTo>
                <a:lnTo>
                  <a:pt x="14013010" y="3277161"/>
                </a:lnTo>
                <a:lnTo>
                  <a:pt x="14036979" y="3312732"/>
                </a:lnTo>
                <a:lnTo>
                  <a:pt x="14072537" y="3336722"/>
                </a:lnTo>
                <a:lnTo>
                  <a:pt x="14116093" y="3345520"/>
                </a:lnTo>
                <a:lnTo>
                  <a:pt x="14159635" y="3336722"/>
                </a:lnTo>
                <a:lnTo>
                  <a:pt x="14195214" y="3312732"/>
                </a:lnTo>
                <a:lnTo>
                  <a:pt x="14219213" y="3277161"/>
                </a:lnTo>
                <a:lnTo>
                  <a:pt x="14228017" y="3233618"/>
                </a:lnTo>
                <a:lnTo>
                  <a:pt x="14219213" y="3190065"/>
                </a:lnTo>
                <a:lnTo>
                  <a:pt x="14195214" y="3154503"/>
                </a:lnTo>
                <a:lnTo>
                  <a:pt x="14159635" y="3130528"/>
                </a:lnTo>
                <a:lnTo>
                  <a:pt x="14116093" y="3121737"/>
                </a:lnTo>
                <a:close/>
              </a:path>
              <a:path w="16523335" h="9235440">
                <a:moveTo>
                  <a:pt x="14116093" y="3389446"/>
                </a:moveTo>
                <a:lnTo>
                  <a:pt x="14072537" y="3398240"/>
                </a:lnTo>
                <a:lnTo>
                  <a:pt x="14036979" y="3422222"/>
                </a:lnTo>
                <a:lnTo>
                  <a:pt x="14013010" y="3457792"/>
                </a:lnTo>
                <a:lnTo>
                  <a:pt x="14004222" y="3501348"/>
                </a:lnTo>
                <a:lnTo>
                  <a:pt x="14013010" y="3544899"/>
                </a:lnTo>
                <a:lnTo>
                  <a:pt x="14036979" y="3580458"/>
                </a:lnTo>
                <a:lnTo>
                  <a:pt x="14072537" y="3604430"/>
                </a:lnTo>
                <a:lnTo>
                  <a:pt x="14116093" y="3613219"/>
                </a:lnTo>
                <a:lnTo>
                  <a:pt x="14159635" y="3604430"/>
                </a:lnTo>
                <a:lnTo>
                  <a:pt x="14195214" y="3580458"/>
                </a:lnTo>
                <a:lnTo>
                  <a:pt x="14219213" y="3544899"/>
                </a:lnTo>
                <a:lnTo>
                  <a:pt x="14228017" y="3501348"/>
                </a:lnTo>
                <a:lnTo>
                  <a:pt x="14219213" y="3457792"/>
                </a:lnTo>
                <a:lnTo>
                  <a:pt x="14195214" y="3422222"/>
                </a:lnTo>
                <a:lnTo>
                  <a:pt x="14159635" y="3398240"/>
                </a:lnTo>
                <a:lnTo>
                  <a:pt x="14116093" y="3389446"/>
                </a:lnTo>
                <a:close/>
              </a:path>
              <a:path w="16523335" h="9235440">
                <a:moveTo>
                  <a:pt x="14116093" y="3657176"/>
                </a:moveTo>
                <a:lnTo>
                  <a:pt x="14072537" y="3665968"/>
                </a:lnTo>
                <a:lnTo>
                  <a:pt x="14036979" y="3689947"/>
                </a:lnTo>
                <a:lnTo>
                  <a:pt x="14013010" y="3725513"/>
                </a:lnTo>
                <a:lnTo>
                  <a:pt x="14004222" y="3769068"/>
                </a:lnTo>
                <a:lnTo>
                  <a:pt x="14013010" y="3812619"/>
                </a:lnTo>
                <a:lnTo>
                  <a:pt x="14036979" y="3848178"/>
                </a:lnTo>
                <a:lnTo>
                  <a:pt x="14072537" y="3872149"/>
                </a:lnTo>
                <a:lnTo>
                  <a:pt x="14116093" y="3880939"/>
                </a:lnTo>
                <a:lnTo>
                  <a:pt x="14159635" y="3872149"/>
                </a:lnTo>
                <a:lnTo>
                  <a:pt x="14195214" y="3848178"/>
                </a:lnTo>
                <a:lnTo>
                  <a:pt x="14219213" y="3812619"/>
                </a:lnTo>
                <a:lnTo>
                  <a:pt x="14228017" y="3769068"/>
                </a:lnTo>
                <a:lnTo>
                  <a:pt x="14219213" y="3725513"/>
                </a:lnTo>
                <a:lnTo>
                  <a:pt x="14195214" y="3689947"/>
                </a:lnTo>
                <a:lnTo>
                  <a:pt x="14159635" y="3665968"/>
                </a:lnTo>
                <a:lnTo>
                  <a:pt x="14116093" y="3657176"/>
                </a:lnTo>
                <a:close/>
              </a:path>
              <a:path w="16523335" h="9235440">
                <a:moveTo>
                  <a:pt x="14116093" y="3924895"/>
                </a:moveTo>
                <a:lnTo>
                  <a:pt x="14072537" y="3933689"/>
                </a:lnTo>
                <a:lnTo>
                  <a:pt x="14036979" y="3957668"/>
                </a:lnTo>
                <a:lnTo>
                  <a:pt x="14013010" y="3993228"/>
                </a:lnTo>
                <a:lnTo>
                  <a:pt x="14004222" y="4036766"/>
                </a:lnTo>
                <a:lnTo>
                  <a:pt x="14013010" y="4080327"/>
                </a:lnTo>
                <a:lnTo>
                  <a:pt x="14036979" y="4115896"/>
                </a:lnTo>
                <a:lnTo>
                  <a:pt x="14072537" y="4139876"/>
                </a:lnTo>
                <a:lnTo>
                  <a:pt x="14116093" y="4148669"/>
                </a:lnTo>
                <a:lnTo>
                  <a:pt x="14159635" y="4139876"/>
                </a:lnTo>
                <a:lnTo>
                  <a:pt x="14195214" y="4115896"/>
                </a:lnTo>
                <a:lnTo>
                  <a:pt x="14219213" y="4080327"/>
                </a:lnTo>
                <a:lnTo>
                  <a:pt x="14228017" y="4036766"/>
                </a:lnTo>
                <a:lnTo>
                  <a:pt x="14219213" y="3993228"/>
                </a:lnTo>
                <a:lnTo>
                  <a:pt x="14195214" y="3957668"/>
                </a:lnTo>
                <a:lnTo>
                  <a:pt x="14159635" y="3933689"/>
                </a:lnTo>
                <a:lnTo>
                  <a:pt x="14116093" y="3924895"/>
                </a:lnTo>
                <a:close/>
              </a:path>
              <a:path w="16523335" h="9235440">
                <a:moveTo>
                  <a:pt x="14116093" y="4192615"/>
                </a:moveTo>
                <a:lnTo>
                  <a:pt x="14072537" y="4201406"/>
                </a:lnTo>
                <a:lnTo>
                  <a:pt x="14036979" y="4225380"/>
                </a:lnTo>
                <a:lnTo>
                  <a:pt x="14013010" y="4260939"/>
                </a:lnTo>
                <a:lnTo>
                  <a:pt x="14004222" y="4304486"/>
                </a:lnTo>
                <a:lnTo>
                  <a:pt x="14013010" y="4348026"/>
                </a:lnTo>
                <a:lnTo>
                  <a:pt x="14036979" y="4383601"/>
                </a:lnTo>
                <a:lnTo>
                  <a:pt x="14072537" y="4407597"/>
                </a:lnTo>
                <a:lnTo>
                  <a:pt x="14116093" y="4416399"/>
                </a:lnTo>
                <a:lnTo>
                  <a:pt x="14159635" y="4407597"/>
                </a:lnTo>
                <a:lnTo>
                  <a:pt x="14195214" y="4383601"/>
                </a:lnTo>
                <a:lnTo>
                  <a:pt x="14219213" y="4348026"/>
                </a:lnTo>
                <a:lnTo>
                  <a:pt x="14228017" y="4304486"/>
                </a:lnTo>
                <a:lnTo>
                  <a:pt x="14219213" y="4260939"/>
                </a:lnTo>
                <a:lnTo>
                  <a:pt x="14195214" y="4225380"/>
                </a:lnTo>
                <a:lnTo>
                  <a:pt x="14159635" y="4201406"/>
                </a:lnTo>
                <a:lnTo>
                  <a:pt x="14116093" y="4192615"/>
                </a:lnTo>
                <a:close/>
              </a:path>
              <a:path w="16523335" h="9235440">
                <a:moveTo>
                  <a:pt x="14116093" y="2318578"/>
                </a:moveTo>
                <a:lnTo>
                  <a:pt x="14072537" y="2327370"/>
                </a:lnTo>
                <a:lnTo>
                  <a:pt x="14036979" y="2351349"/>
                </a:lnTo>
                <a:lnTo>
                  <a:pt x="14013010" y="2386915"/>
                </a:lnTo>
                <a:lnTo>
                  <a:pt x="14004222" y="2430470"/>
                </a:lnTo>
                <a:lnTo>
                  <a:pt x="14013010" y="2474021"/>
                </a:lnTo>
                <a:lnTo>
                  <a:pt x="14036979" y="2509580"/>
                </a:lnTo>
                <a:lnTo>
                  <a:pt x="14072537" y="2533551"/>
                </a:lnTo>
                <a:lnTo>
                  <a:pt x="14116093" y="2542341"/>
                </a:lnTo>
                <a:lnTo>
                  <a:pt x="14159635" y="2533551"/>
                </a:lnTo>
                <a:lnTo>
                  <a:pt x="14195214" y="2509580"/>
                </a:lnTo>
                <a:lnTo>
                  <a:pt x="14219213" y="2474021"/>
                </a:lnTo>
                <a:lnTo>
                  <a:pt x="14228017" y="2430470"/>
                </a:lnTo>
                <a:lnTo>
                  <a:pt x="14219213" y="2386915"/>
                </a:lnTo>
                <a:lnTo>
                  <a:pt x="14195214" y="2351349"/>
                </a:lnTo>
                <a:lnTo>
                  <a:pt x="14159635" y="2327370"/>
                </a:lnTo>
                <a:lnTo>
                  <a:pt x="14116093" y="2318578"/>
                </a:lnTo>
                <a:close/>
              </a:path>
              <a:path w="16523335" h="9235440">
                <a:moveTo>
                  <a:pt x="14116093" y="2050869"/>
                </a:moveTo>
                <a:lnTo>
                  <a:pt x="14072537" y="2059660"/>
                </a:lnTo>
                <a:lnTo>
                  <a:pt x="14036979" y="2083635"/>
                </a:lnTo>
                <a:lnTo>
                  <a:pt x="14013010" y="2119197"/>
                </a:lnTo>
                <a:lnTo>
                  <a:pt x="14004222" y="2162750"/>
                </a:lnTo>
                <a:lnTo>
                  <a:pt x="14013010" y="2206284"/>
                </a:lnTo>
                <a:lnTo>
                  <a:pt x="14036979" y="2241845"/>
                </a:lnTo>
                <a:lnTo>
                  <a:pt x="14072537" y="2265826"/>
                </a:lnTo>
                <a:lnTo>
                  <a:pt x="14116093" y="2274621"/>
                </a:lnTo>
                <a:lnTo>
                  <a:pt x="14159635" y="2265826"/>
                </a:lnTo>
                <a:lnTo>
                  <a:pt x="14195214" y="2241845"/>
                </a:lnTo>
                <a:lnTo>
                  <a:pt x="14219213" y="2206284"/>
                </a:lnTo>
                <a:lnTo>
                  <a:pt x="14228017" y="2162750"/>
                </a:lnTo>
                <a:lnTo>
                  <a:pt x="14219213" y="2119197"/>
                </a:lnTo>
                <a:lnTo>
                  <a:pt x="14195214" y="2083635"/>
                </a:lnTo>
                <a:lnTo>
                  <a:pt x="14159635" y="2059660"/>
                </a:lnTo>
                <a:lnTo>
                  <a:pt x="14116093" y="2050869"/>
                </a:lnTo>
                <a:close/>
              </a:path>
              <a:path w="16523335" h="9235440">
                <a:moveTo>
                  <a:pt x="14116093" y="5531192"/>
                </a:moveTo>
                <a:lnTo>
                  <a:pt x="14072537" y="5539988"/>
                </a:lnTo>
                <a:lnTo>
                  <a:pt x="14036979" y="5563975"/>
                </a:lnTo>
                <a:lnTo>
                  <a:pt x="14013010" y="5599551"/>
                </a:lnTo>
                <a:lnTo>
                  <a:pt x="14004222" y="5643115"/>
                </a:lnTo>
                <a:lnTo>
                  <a:pt x="14013010" y="5686662"/>
                </a:lnTo>
                <a:lnTo>
                  <a:pt x="14036979" y="5722222"/>
                </a:lnTo>
                <a:lnTo>
                  <a:pt x="14072537" y="5746196"/>
                </a:lnTo>
                <a:lnTo>
                  <a:pt x="14116093" y="5754986"/>
                </a:lnTo>
                <a:lnTo>
                  <a:pt x="14159635" y="5746196"/>
                </a:lnTo>
                <a:lnTo>
                  <a:pt x="14195214" y="5722222"/>
                </a:lnTo>
                <a:lnTo>
                  <a:pt x="14219213" y="5686662"/>
                </a:lnTo>
                <a:lnTo>
                  <a:pt x="14228017" y="5643115"/>
                </a:lnTo>
                <a:lnTo>
                  <a:pt x="14219213" y="5599551"/>
                </a:lnTo>
                <a:lnTo>
                  <a:pt x="14195214" y="5563975"/>
                </a:lnTo>
                <a:lnTo>
                  <a:pt x="14159635" y="5539988"/>
                </a:lnTo>
                <a:lnTo>
                  <a:pt x="14116093" y="5531192"/>
                </a:lnTo>
                <a:close/>
              </a:path>
              <a:path w="16523335" h="9235440">
                <a:moveTo>
                  <a:pt x="14116093" y="5798933"/>
                </a:moveTo>
                <a:lnTo>
                  <a:pt x="14072537" y="5807723"/>
                </a:lnTo>
                <a:lnTo>
                  <a:pt x="14036979" y="5831697"/>
                </a:lnTo>
                <a:lnTo>
                  <a:pt x="14013010" y="5867257"/>
                </a:lnTo>
                <a:lnTo>
                  <a:pt x="14004222" y="5910804"/>
                </a:lnTo>
                <a:lnTo>
                  <a:pt x="14013010" y="5954345"/>
                </a:lnTo>
                <a:lnTo>
                  <a:pt x="14036979" y="5989912"/>
                </a:lnTo>
                <a:lnTo>
                  <a:pt x="14072537" y="6013898"/>
                </a:lnTo>
                <a:lnTo>
                  <a:pt x="14116093" y="6022695"/>
                </a:lnTo>
                <a:lnTo>
                  <a:pt x="14159635" y="6013898"/>
                </a:lnTo>
                <a:lnTo>
                  <a:pt x="14195214" y="5989912"/>
                </a:lnTo>
                <a:lnTo>
                  <a:pt x="14219213" y="5954345"/>
                </a:lnTo>
                <a:lnTo>
                  <a:pt x="14228017" y="5910804"/>
                </a:lnTo>
                <a:lnTo>
                  <a:pt x="14219213" y="5867257"/>
                </a:lnTo>
                <a:lnTo>
                  <a:pt x="14195214" y="5831697"/>
                </a:lnTo>
                <a:lnTo>
                  <a:pt x="14159635" y="5807723"/>
                </a:lnTo>
                <a:lnTo>
                  <a:pt x="14116093" y="5798933"/>
                </a:lnTo>
                <a:close/>
              </a:path>
              <a:path w="16523335" h="9235440">
                <a:moveTo>
                  <a:pt x="14116093" y="4728033"/>
                </a:moveTo>
                <a:lnTo>
                  <a:pt x="14072537" y="4736825"/>
                </a:lnTo>
                <a:lnTo>
                  <a:pt x="14036979" y="4760802"/>
                </a:lnTo>
                <a:lnTo>
                  <a:pt x="14013010" y="4796371"/>
                </a:lnTo>
                <a:lnTo>
                  <a:pt x="14004222" y="4839936"/>
                </a:lnTo>
                <a:lnTo>
                  <a:pt x="14013010" y="4883473"/>
                </a:lnTo>
                <a:lnTo>
                  <a:pt x="14036979" y="4919041"/>
                </a:lnTo>
                <a:lnTo>
                  <a:pt x="14072537" y="4943029"/>
                </a:lnTo>
                <a:lnTo>
                  <a:pt x="14116093" y="4951828"/>
                </a:lnTo>
                <a:lnTo>
                  <a:pt x="14159635" y="4943029"/>
                </a:lnTo>
                <a:lnTo>
                  <a:pt x="14195214" y="4919041"/>
                </a:lnTo>
                <a:lnTo>
                  <a:pt x="14219213" y="4883473"/>
                </a:lnTo>
                <a:lnTo>
                  <a:pt x="14228017" y="4839936"/>
                </a:lnTo>
                <a:lnTo>
                  <a:pt x="14219213" y="4796371"/>
                </a:lnTo>
                <a:lnTo>
                  <a:pt x="14195214" y="4760802"/>
                </a:lnTo>
                <a:lnTo>
                  <a:pt x="14159635" y="4736825"/>
                </a:lnTo>
                <a:lnTo>
                  <a:pt x="14116093" y="4728033"/>
                </a:lnTo>
                <a:close/>
              </a:path>
              <a:path w="16523335" h="9235440">
                <a:moveTo>
                  <a:pt x="14385383" y="176790"/>
                </a:moveTo>
                <a:lnTo>
                  <a:pt x="14341830" y="185586"/>
                </a:lnTo>
                <a:lnTo>
                  <a:pt x="14306286" y="209571"/>
                </a:lnTo>
                <a:lnTo>
                  <a:pt x="14282334" y="245145"/>
                </a:lnTo>
                <a:lnTo>
                  <a:pt x="14273554" y="288702"/>
                </a:lnTo>
                <a:lnTo>
                  <a:pt x="14282334" y="332221"/>
                </a:lnTo>
                <a:lnTo>
                  <a:pt x="14306286" y="367780"/>
                </a:lnTo>
                <a:lnTo>
                  <a:pt x="14341830" y="391765"/>
                </a:lnTo>
                <a:lnTo>
                  <a:pt x="14385383" y="400563"/>
                </a:lnTo>
                <a:lnTo>
                  <a:pt x="14428946" y="391765"/>
                </a:lnTo>
                <a:lnTo>
                  <a:pt x="14464519" y="367780"/>
                </a:lnTo>
                <a:lnTo>
                  <a:pt x="14488502" y="332221"/>
                </a:lnTo>
                <a:lnTo>
                  <a:pt x="14497296" y="288702"/>
                </a:lnTo>
                <a:lnTo>
                  <a:pt x="14488502" y="245145"/>
                </a:lnTo>
                <a:lnTo>
                  <a:pt x="14464519" y="209571"/>
                </a:lnTo>
                <a:lnTo>
                  <a:pt x="14428946" y="185586"/>
                </a:lnTo>
                <a:lnTo>
                  <a:pt x="14385383" y="176790"/>
                </a:lnTo>
                <a:close/>
              </a:path>
              <a:path w="16523335" h="9235440">
                <a:moveTo>
                  <a:pt x="14385383" y="444551"/>
                </a:moveTo>
                <a:lnTo>
                  <a:pt x="14341830" y="453336"/>
                </a:lnTo>
                <a:lnTo>
                  <a:pt x="14306286" y="477296"/>
                </a:lnTo>
                <a:lnTo>
                  <a:pt x="14282334" y="512844"/>
                </a:lnTo>
                <a:lnTo>
                  <a:pt x="14273554" y="556391"/>
                </a:lnTo>
                <a:lnTo>
                  <a:pt x="14282334" y="599952"/>
                </a:lnTo>
                <a:lnTo>
                  <a:pt x="14306286" y="635532"/>
                </a:lnTo>
                <a:lnTo>
                  <a:pt x="14341830" y="659525"/>
                </a:lnTo>
                <a:lnTo>
                  <a:pt x="14385383" y="668324"/>
                </a:lnTo>
                <a:lnTo>
                  <a:pt x="14428946" y="659525"/>
                </a:lnTo>
                <a:lnTo>
                  <a:pt x="14464519" y="635532"/>
                </a:lnTo>
                <a:lnTo>
                  <a:pt x="14488502" y="599952"/>
                </a:lnTo>
                <a:lnTo>
                  <a:pt x="14497296" y="556391"/>
                </a:lnTo>
                <a:lnTo>
                  <a:pt x="14488502" y="512844"/>
                </a:lnTo>
                <a:lnTo>
                  <a:pt x="14464519" y="477296"/>
                </a:lnTo>
                <a:lnTo>
                  <a:pt x="14428946" y="453336"/>
                </a:lnTo>
                <a:lnTo>
                  <a:pt x="14385383" y="444551"/>
                </a:lnTo>
                <a:close/>
              </a:path>
              <a:path w="16523335" h="9235440">
                <a:moveTo>
                  <a:pt x="14385383" y="712218"/>
                </a:moveTo>
                <a:lnTo>
                  <a:pt x="14341830" y="721018"/>
                </a:lnTo>
                <a:lnTo>
                  <a:pt x="14306286" y="745011"/>
                </a:lnTo>
                <a:lnTo>
                  <a:pt x="14282334" y="780591"/>
                </a:lnTo>
                <a:lnTo>
                  <a:pt x="14273554" y="824152"/>
                </a:lnTo>
                <a:lnTo>
                  <a:pt x="14282334" y="867681"/>
                </a:lnTo>
                <a:lnTo>
                  <a:pt x="14306286" y="903231"/>
                </a:lnTo>
                <a:lnTo>
                  <a:pt x="14341830" y="927201"/>
                </a:lnTo>
                <a:lnTo>
                  <a:pt x="14385383" y="935992"/>
                </a:lnTo>
                <a:lnTo>
                  <a:pt x="14428946" y="927201"/>
                </a:lnTo>
                <a:lnTo>
                  <a:pt x="14464519" y="903231"/>
                </a:lnTo>
                <a:lnTo>
                  <a:pt x="14488502" y="867681"/>
                </a:lnTo>
                <a:lnTo>
                  <a:pt x="14497296" y="824152"/>
                </a:lnTo>
                <a:lnTo>
                  <a:pt x="14488502" y="780591"/>
                </a:lnTo>
                <a:lnTo>
                  <a:pt x="14464519" y="745011"/>
                </a:lnTo>
                <a:lnTo>
                  <a:pt x="14428946" y="721018"/>
                </a:lnTo>
                <a:lnTo>
                  <a:pt x="14385383" y="712218"/>
                </a:lnTo>
                <a:close/>
              </a:path>
              <a:path w="16523335" h="9235440">
                <a:moveTo>
                  <a:pt x="14385383" y="979980"/>
                </a:moveTo>
                <a:lnTo>
                  <a:pt x="14341830" y="988766"/>
                </a:lnTo>
                <a:lnTo>
                  <a:pt x="14306286" y="1012731"/>
                </a:lnTo>
                <a:lnTo>
                  <a:pt x="14282334" y="1048286"/>
                </a:lnTo>
                <a:lnTo>
                  <a:pt x="14273554" y="1091840"/>
                </a:lnTo>
                <a:lnTo>
                  <a:pt x="14282334" y="1135394"/>
                </a:lnTo>
                <a:lnTo>
                  <a:pt x="14306286" y="1170968"/>
                </a:lnTo>
                <a:lnTo>
                  <a:pt x="14341830" y="1194956"/>
                </a:lnTo>
                <a:lnTo>
                  <a:pt x="14385383" y="1203753"/>
                </a:lnTo>
                <a:lnTo>
                  <a:pt x="14428946" y="1194956"/>
                </a:lnTo>
                <a:lnTo>
                  <a:pt x="14464519" y="1170968"/>
                </a:lnTo>
                <a:lnTo>
                  <a:pt x="14488502" y="1135394"/>
                </a:lnTo>
                <a:lnTo>
                  <a:pt x="14497296" y="1091840"/>
                </a:lnTo>
                <a:lnTo>
                  <a:pt x="14488502" y="1048286"/>
                </a:lnTo>
                <a:lnTo>
                  <a:pt x="14464519" y="1012731"/>
                </a:lnTo>
                <a:lnTo>
                  <a:pt x="14428946" y="988766"/>
                </a:lnTo>
                <a:lnTo>
                  <a:pt x="14385383" y="979980"/>
                </a:lnTo>
                <a:close/>
              </a:path>
              <a:path w="16523335" h="9235440">
                <a:moveTo>
                  <a:pt x="14385383" y="1247668"/>
                </a:moveTo>
                <a:lnTo>
                  <a:pt x="14341830" y="1256467"/>
                </a:lnTo>
                <a:lnTo>
                  <a:pt x="14306286" y="1280459"/>
                </a:lnTo>
                <a:lnTo>
                  <a:pt x="14282334" y="1316036"/>
                </a:lnTo>
                <a:lnTo>
                  <a:pt x="14273554" y="1359591"/>
                </a:lnTo>
                <a:lnTo>
                  <a:pt x="14282334" y="1403138"/>
                </a:lnTo>
                <a:lnTo>
                  <a:pt x="14306286" y="1438686"/>
                </a:lnTo>
                <a:lnTo>
                  <a:pt x="14341830" y="1462646"/>
                </a:lnTo>
                <a:lnTo>
                  <a:pt x="14385383" y="1471431"/>
                </a:lnTo>
                <a:lnTo>
                  <a:pt x="14428946" y="1462646"/>
                </a:lnTo>
                <a:lnTo>
                  <a:pt x="14464519" y="1438686"/>
                </a:lnTo>
                <a:lnTo>
                  <a:pt x="14488502" y="1403138"/>
                </a:lnTo>
                <a:lnTo>
                  <a:pt x="14497296" y="1359591"/>
                </a:lnTo>
                <a:lnTo>
                  <a:pt x="14488502" y="1316036"/>
                </a:lnTo>
                <a:lnTo>
                  <a:pt x="14464519" y="1280459"/>
                </a:lnTo>
                <a:lnTo>
                  <a:pt x="14428946" y="1256467"/>
                </a:lnTo>
                <a:lnTo>
                  <a:pt x="14385383" y="1247668"/>
                </a:lnTo>
                <a:close/>
              </a:path>
              <a:path w="16523335" h="9235440">
                <a:moveTo>
                  <a:pt x="14385383" y="1515430"/>
                </a:moveTo>
                <a:lnTo>
                  <a:pt x="14341830" y="1524214"/>
                </a:lnTo>
                <a:lnTo>
                  <a:pt x="14306286" y="1548173"/>
                </a:lnTo>
                <a:lnTo>
                  <a:pt x="14282334" y="1583718"/>
                </a:lnTo>
                <a:lnTo>
                  <a:pt x="14273554" y="1627259"/>
                </a:lnTo>
                <a:lnTo>
                  <a:pt x="14282334" y="1670826"/>
                </a:lnTo>
                <a:lnTo>
                  <a:pt x="14306286" y="1706409"/>
                </a:lnTo>
                <a:lnTo>
                  <a:pt x="14341830" y="1730404"/>
                </a:lnTo>
                <a:lnTo>
                  <a:pt x="14385383" y="1739203"/>
                </a:lnTo>
                <a:lnTo>
                  <a:pt x="14428946" y="1730404"/>
                </a:lnTo>
                <a:lnTo>
                  <a:pt x="14464519" y="1706409"/>
                </a:lnTo>
                <a:lnTo>
                  <a:pt x="14488502" y="1670826"/>
                </a:lnTo>
                <a:lnTo>
                  <a:pt x="14497296" y="1627259"/>
                </a:lnTo>
                <a:lnTo>
                  <a:pt x="14488502" y="1583718"/>
                </a:lnTo>
                <a:lnTo>
                  <a:pt x="14464519" y="1548173"/>
                </a:lnTo>
                <a:lnTo>
                  <a:pt x="14428946" y="1524214"/>
                </a:lnTo>
                <a:lnTo>
                  <a:pt x="14385383" y="1515430"/>
                </a:lnTo>
                <a:close/>
              </a:path>
              <a:path w="16523335" h="9235440">
                <a:moveTo>
                  <a:pt x="14385383" y="1783149"/>
                </a:moveTo>
                <a:lnTo>
                  <a:pt x="14341830" y="1791938"/>
                </a:lnTo>
                <a:lnTo>
                  <a:pt x="14306286" y="1815910"/>
                </a:lnTo>
                <a:lnTo>
                  <a:pt x="14282334" y="1851469"/>
                </a:lnTo>
                <a:lnTo>
                  <a:pt x="14273554" y="1895020"/>
                </a:lnTo>
                <a:lnTo>
                  <a:pt x="14282334" y="1938576"/>
                </a:lnTo>
                <a:lnTo>
                  <a:pt x="14306286" y="1974146"/>
                </a:lnTo>
                <a:lnTo>
                  <a:pt x="14341830" y="1998128"/>
                </a:lnTo>
                <a:lnTo>
                  <a:pt x="14385383" y="2006922"/>
                </a:lnTo>
                <a:lnTo>
                  <a:pt x="14428946" y="1998128"/>
                </a:lnTo>
                <a:lnTo>
                  <a:pt x="14464519" y="1974146"/>
                </a:lnTo>
                <a:lnTo>
                  <a:pt x="14488502" y="1938576"/>
                </a:lnTo>
                <a:lnTo>
                  <a:pt x="14497296" y="1895020"/>
                </a:lnTo>
                <a:lnTo>
                  <a:pt x="14488502" y="1851469"/>
                </a:lnTo>
                <a:lnTo>
                  <a:pt x="14464519" y="1815910"/>
                </a:lnTo>
                <a:lnTo>
                  <a:pt x="14428946" y="1791938"/>
                </a:lnTo>
                <a:lnTo>
                  <a:pt x="14385383" y="1783149"/>
                </a:lnTo>
                <a:close/>
              </a:path>
              <a:path w="16523335" h="9235440">
                <a:moveTo>
                  <a:pt x="14385383" y="2586297"/>
                </a:moveTo>
                <a:lnTo>
                  <a:pt x="14341830" y="2595090"/>
                </a:lnTo>
                <a:lnTo>
                  <a:pt x="14306286" y="2619070"/>
                </a:lnTo>
                <a:lnTo>
                  <a:pt x="14282334" y="2654639"/>
                </a:lnTo>
                <a:lnTo>
                  <a:pt x="14273554" y="2698200"/>
                </a:lnTo>
                <a:lnTo>
                  <a:pt x="14282334" y="2741725"/>
                </a:lnTo>
                <a:lnTo>
                  <a:pt x="14306286" y="2777286"/>
                </a:lnTo>
                <a:lnTo>
                  <a:pt x="14341830" y="2801273"/>
                </a:lnTo>
                <a:lnTo>
                  <a:pt x="14385383" y="2810071"/>
                </a:lnTo>
                <a:lnTo>
                  <a:pt x="14428946" y="2801273"/>
                </a:lnTo>
                <a:lnTo>
                  <a:pt x="14464519" y="2777286"/>
                </a:lnTo>
                <a:lnTo>
                  <a:pt x="14488502" y="2741725"/>
                </a:lnTo>
                <a:lnTo>
                  <a:pt x="14497296" y="2698200"/>
                </a:lnTo>
                <a:lnTo>
                  <a:pt x="14488502" y="2654639"/>
                </a:lnTo>
                <a:lnTo>
                  <a:pt x="14464519" y="2619070"/>
                </a:lnTo>
                <a:lnTo>
                  <a:pt x="14428946" y="2595090"/>
                </a:lnTo>
                <a:lnTo>
                  <a:pt x="14385383" y="2586297"/>
                </a:lnTo>
                <a:close/>
              </a:path>
              <a:path w="16523335" h="9235440">
                <a:moveTo>
                  <a:pt x="14385383" y="2854028"/>
                </a:moveTo>
                <a:lnTo>
                  <a:pt x="14341830" y="2862817"/>
                </a:lnTo>
                <a:lnTo>
                  <a:pt x="14306286" y="2886788"/>
                </a:lnTo>
                <a:lnTo>
                  <a:pt x="14282334" y="2922347"/>
                </a:lnTo>
                <a:lnTo>
                  <a:pt x="14273554" y="2965898"/>
                </a:lnTo>
                <a:lnTo>
                  <a:pt x="14282334" y="3009453"/>
                </a:lnTo>
                <a:lnTo>
                  <a:pt x="14306286" y="3045019"/>
                </a:lnTo>
                <a:lnTo>
                  <a:pt x="14341830" y="3068998"/>
                </a:lnTo>
                <a:lnTo>
                  <a:pt x="14385383" y="3077790"/>
                </a:lnTo>
                <a:lnTo>
                  <a:pt x="14428946" y="3068998"/>
                </a:lnTo>
                <a:lnTo>
                  <a:pt x="14464519" y="3045019"/>
                </a:lnTo>
                <a:lnTo>
                  <a:pt x="14488502" y="3009453"/>
                </a:lnTo>
                <a:lnTo>
                  <a:pt x="14497296" y="2965898"/>
                </a:lnTo>
                <a:lnTo>
                  <a:pt x="14488502" y="2922347"/>
                </a:lnTo>
                <a:lnTo>
                  <a:pt x="14464519" y="2886788"/>
                </a:lnTo>
                <a:lnTo>
                  <a:pt x="14428946" y="2862817"/>
                </a:lnTo>
                <a:lnTo>
                  <a:pt x="14385383" y="2854028"/>
                </a:lnTo>
                <a:close/>
              </a:path>
              <a:path w="16523335" h="9235440">
                <a:moveTo>
                  <a:pt x="14385383" y="3121737"/>
                </a:moveTo>
                <a:lnTo>
                  <a:pt x="14341830" y="3130528"/>
                </a:lnTo>
                <a:lnTo>
                  <a:pt x="14306286" y="3154503"/>
                </a:lnTo>
                <a:lnTo>
                  <a:pt x="14282334" y="3190065"/>
                </a:lnTo>
                <a:lnTo>
                  <a:pt x="14273554" y="3233618"/>
                </a:lnTo>
                <a:lnTo>
                  <a:pt x="14282334" y="3277161"/>
                </a:lnTo>
                <a:lnTo>
                  <a:pt x="14306286" y="3312732"/>
                </a:lnTo>
                <a:lnTo>
                  <a:pt x="14341830" y="3336722"/>
                </a:lnTo>
                <a:lnTo>
                  <a:pt x="14385383" y="3345520"/>
                </a:lnTo>
                <a:lnTo>
                  <a:pt x="14428946" y="3336722"/>
                </a:lnTo>
                <a:lnTo>
                  <a:pt x="14464519" y="3312732"/>
                </a:lnTo>
                <a:lnTo>
                  <a:pt x="14488502" y="3277161"/>
                </a:lnTo>
                <a:lnTo>
                  <a:pt x="14497296" y="3233618"/>
                </a:lnTo>
                <a:lnTo>
                  <a:pt x="14488502" y="3190065"/>
                </a:lnTo>
                <a:lnTo>
                  <a:pt x="14464519" y="3154503"/>
                </a:lnTo>
                <a:lnTo>
                  <a:pt x="14428946" y="3130528"/>
                </a:lnTo>
                <a:lnTo>
                  <a:pt x="14385383" y="3121737"/>
                </a:lnTo>
                <a:close/>
              </a:path>
              <a:path w="16523335" h="9235440">
                <a:moveTo>
                  <a:pt x="14385383" y="3389446"/>
                </a:moveTo>
                <a:lnTo>
                  <a:pt x="14341830" y="3398240"/>
                </a:lnTo>
                <a:lnTo>
                  <a:pt x="14306286" y="3422222"/>
                </a:lnTo>
                <a:lnTo>
                  <a:pt x="14282334" y="3457792"/>
                </a:lnTo>
                <a:lnTo>
                  <a:pt x="14273554" y="3501348"/>
                </a:lnTo>
                <a:lnTo>
                  <a:pt x="14282334" y="3544899"/>
                </a:lnTo>
                <a:lnTo>
                  <a:pt x="14306286" y="3580458"/>
                </a:lnTo>
                <a:lnTo>
                  <a:pt x="14341830" y="3604430"/>
                </a:lnTo>
                <a:lnTo>
                  <a:pt x="14385383" y="3613219"/>
                </a:lnTo>
                <a:lnTo>
                  <a:pt x="14428946" y="3604430"/>
                </a:lnTo>
                <a:lnTo>
                  <a:pt x="14464519" y="3580458"/>
                </a:lnTo>
                <a:lnTo>
                  <a:pt x="14488502" y="3544899"/>
                </a:lnTo>
                <a:lnTo>
                  <a:pt x="14497296" y="3501348"/>
                </a:lnTo>
                <a:lnTo>
                  <a:pt x="14488502" y="3457792"/>
                </a:lnTo>
                <a:lnTo>
                  <a:pt x="14464519" y="3422222"/>
                </a:lnTo>
                <a:lnTo>
                  <a:pt x="14428946" y="3398240"/>
                </a:lnTo>
                <a:lnTo>
                  <a:pt x="14385383" y="3389446"/>
                </a:lnTo>
                <a:close/>
              </a:path>
              <a:path w="16523335" h="9235440">
                <a:moveTo>
                  <a:pt x="14385383" y="3657176"/>
                </a:moveTo>
                <a:lnTo>
                  <a:pt x="14341830" y="3665968"/>
                </a:lnTo>
                <a:lnTo>
                  <a:pt x="14306286" y="3689947"/>
                </a:lnTo>
                <a:lnTo>
                  <a:pt x="14282334" y="3725513"/>
                </a:lnTo>
                <a:lnTo>
                  <a:pt x="14273554" y="3769068"/>
                </a:lnTo>
                <a:lnTo>
                  <a:pt x="14282334" y="3812619"/>
                </a:lnTo>
                <a:lnTo>
                  <a:pt x="14306286" y="3848178"/>
                </a:lnTo>
                <a:lnTo>
                  <a:pt x="14341830" y="3872149"/>
                </a:lnTo>
                <a:lnTo>
                  <a:pt x="14385383" y="3880939"/>
                </a:lnTo>
                <a:lnTo>
                  <a:pt x="14428946" y="3872149"/>
                </a:lnTo>
                <a:lnTo>
                  <a:pt x="14464519" y="3848178"/>
                </a:lnTo>
                <a:lnTo>
                  <a:pt x="14488502" y="3812619"/>
                </a:lnTo>
                <a:lnTo>
                  <a:pt x="14497296" y="3769068"/>
                </a:lnTo>
                <a:lnTo>
                  <a:pt x="14488502" y="3725513"/>
                </a:lnTo>
                <a:lnTo>
                  <a:pt x="14464519" y="3689947"/>
                </a:lnTo>
                <a:lnTo>
                  <a:pt x="14428946" y="3665968"/>
                </a:lnTo>
                <a:lnTo>
                  <a:pt x="14385383" y="3657176"/>
                </a:lnTo>
                <a:close/>
              </a:path>
              <a:path w="16523335" h="9235440">
                <a:moveTo>
                  <a:pt x="14385383" y="3924895"/>
                </a:moveTo>
                <a:lnTo>
                  <a:pt x="14341830" y="3933689"/>
                </a:lnTo>
                <a:lnTo>
                  <a:pt x="14306286" y="3957668"/>
                </a:lnTo>
                <a:lnTo>
                  <a:pt x="14282334" y="3993228"/>
                </a:lnTo>
                <a:lnTo>
                  <a:pt x="14273554" y="4036766"/>
                </a:lnTo>
                <a:lnTo>
                  <a:pt x="14282334" y="4080327"/>
                </a:lnTo>
                <a:lnTo>
                  <a:pt x="14306286" y="4115896"/>
                </a:lnTo>
                <a:lnTo>
                  <a:pt x="14341830" y="4139876"/>
                </a:lnTo>
                <a:lnTo>
                  <a:pt x="14385383" y="4148669"/>
                </a:lnTo>
                <a:lnTo>
                  <a:pt x="14428946" y="4139876"/>
                </a:lnTo>
                <a:lnTo>
                  <a:pt x="14464519" y="4115896"/>
                </a:lnTo>
                <a:lnTo>
                  <a:pt x="14488502" y="4080327"/>
                </a:lnTo>
                <a:lnTo>
                  <a:pt x="14497296" y="4036766"/>
                </a:lnTo>
                <a:lnTo>
                  <a:pt x="14488502" y="3993228"/>
                </a:lnTo>
                <a:lnTo>
                  <a:pt x="14464519" y="3957668"/>
                </a:lnTo>
                <a:lnTo>
                  <a:pt x="14428946" y="3933689"/>
                </a:lnTo>
                <a:lnTo>
                  <a:pt x="14385383" y="3924895"/>
                </a:lnTo>
                <a:close/>
              </a:path>
              <a:path w="16523335" h="9235440">
                <a:moveTo>
                  <a:pt x="14385383" y="4192615"/>
                </a:moveTo>
                <a:lnTo>
                  <a:pt x="14341830" y="4201406"/>
                </a:lnTo>
                <a:lnTo>
                  <a:pt x="14306286" y="4225380"/>
                </a:lnTo>
                <a:lnTo>
                  <a:pt x="14282334" y="4260939"/>
                </a:lnTo>
                <a:lnTo>
                  <a:pt x="14273554" y="4304486"/>
                </a:lnTo>
                <a:lnTo>
                  <a:pt x="14282334" y="4348026"/>
                </a:lnTo>
                <a:lnTo>
                  <a:pt x="14306286" y="4383601"/>
                </a:lnTo>
                <a:lnTo>
                  <a:pt x="14341830" y="4407597"/>
                </a:lnTo>
                <a:lnTo>
                  <a:pt x="14385383" y="4416399"/>
                </a:lnTo>
                <a:lnTo>
                  <a:pt x="14428946" y="4407597"/>
                </a:lnTo>
                <a:lnTo>
                  <a:pt x="14464519" y="4383601"/>
                </a:lnTo>
                <a:lnTo>
                  <a:pt x="14488502" y="4348026"/>
                </a:lnTo>
                <a:lnTo>
                  <a:pt x="14497296" y="4304486"/>
                </a:lnTo>
                <a:lnTo>
                  <a:pt x="14488502" y="4260939"/>
                </a:lnTo>
                <a:lnTo>
                  <a:pt x="14464519" y="4225380"/>
                </a:lnTo>
                <a:lnTo>
                  <a:pt x="14428946" y="4201406"/>
                </a:lnTo>
                <a:lnTo>
                  <a:pt x="14385383" y="4192615"/>
                </a:lnTo>
                <a:close/>
              </a:path>
              <a:path w="16523335" h="9235440">
                <a:moveTo>
                  <a:pt x="14385383" y="2318578"/>
                </a:moveTo>
                <a:lnTo>
                  <a:pt x="14341830" y="2327370"/>
                </a:lnTo>
                <a:lnTo>
                  <a:pt x="14306286" y="2351349"/>
                </a:lnTo>
                <a:lnTo>
                  <a:pt x="14282334" y="2386915"/>
                </a:lnTo>
                <a:lnTo>
                  <a:pt x="14273554" y="2430470"/>
                </a:lnTo>
                <a:lnTo>
                  <a:pt x="14282334" y="2474021"/>
                </a:lnTo>
                <a:lnTo>
                  <a:pt x="14306286" y="2509580"/>
                </a:lnTo>
                <a:lnTo>
                  <a:pt x="14341830" y="2533551"/>
                </a:lnTo>
                <a:lnTo>
                  <a:pt x="14385383" y="2542341"/>
                </a:lnTo>
                <a:lnTo>
                  <a:pt x="14428946" y="2533551"/>
                </a:lnTo>
                <a:lnTo>
                  <a:pt x="14464519" y="2509580"/>
                </a:lnTo>
                <a:lnTo>
                  <a:pt x="14488502" y="2474021"/>
                </a:lnTo>
                <a:lnTo>
                  <a:pt x="14497296" y="2430470"/>
                </a:lnTo>
                <a:lnTo>
                  <a:pt x="14488502" y="2386915"/>
                </a:lnTo>
                <a:lnTo>
                  <a:pt x="14464519" y="2351349"/>
                </a:lnTo>
                <a:lnTo>
                  <a:pt x="14428946" y="2327370"/>
                </a:lnTo>
                <a:lnTo>
                  <a:pt x="14385383" y="2318578"/>
                </a:lnTo>
                <a:close/>
              </a:path>
              <a:path w="16523335" h="9235440">
                <a:moveTo>
                  <a:pt x="14385383" y="2050869"/>
                </a:moveTo>
                <a:lnTo>
                  <a:pt x="14341830" y="2059660"/>
                </a:lnTo>
                <a:lnTo>
                  <a:pt x="14306286" y="2083635"/>
                </a:lnTo>
                <a:lnTo>
                  <a:pt x="14282334" y="2119197"/>
                </a:lnTo>
                <a:lnTo>
                  <a:pt x="14273554" y="2162750"/>
                </a:lnTo>
                <a:lnTo>
                  <a:pt x="14282334" y="2206284"/>
                </a:lnTo>
                <a:lnTo>
                  <a:pt x="14306286" y="2241845"/>
                </a:lnTo>
                <a:lnTo>
                  <a:pt x="14341830" y="2265826"/>
                </a:lnTo>
                <a:lnTo>
                  <a:pt x="14385383" y="2274621"/>
                </a:lnTo>
                <a:lnTo>
                  <a:pt x="14428946" y="2265826"/>
                </a:lnTo>
                <a:lnTo>
                  <a:pt x="14464519" y="2241845"/>
                </a:lnTo>
                <a:lnTo>
                  <a:pt x="14488502" y="2206284"/>
                </a:lnTo>
                <a:lnTo>
                  <a:pt x="14497296" y="2162750"/>
                </a:lnTo>
                <a:lnTo>
                  <a:pt x="14488502" y="2119197"/>
                </a:lnTo>
                <a:lnTo>
                  <a:pt x="14464519" y="2083635"/>
                </a:lnTo>
                <a:lnTo>
                  <a:pt x="14428946" y="2059660"/>
                </a:lnTo>
                <a:lnTo>
                  <a:pt x="14385383" y="2050869"/>
                </a:lnTo>
                <a:close/>
              </a:path>
              <a:path w="16523335" h="9235440">
                <a:moveTo>
                  <a:pt x="14385383" y="5263483"/>
                </a:moveTo>
                <a:lnTo>
                  <a:pt x="14341830" y="5272274"/>
                </a:lnTo>
                <a:lnTo>
                  <a:pt x="14306286" y="5296250"/>
                </a:lnTo>
                <a:lnTo>
                  <a:pt x="14282334" y="5331816"/>
                </a:lnTo>
                <a:lnTo>
                  <a:pt x="14273554" y="5375375"/>
                </a:lnTo>
                <a:lnTo>
                  <a:pt x="14282334" y="5418906"/>
                </a:lnTo>
                <a:lnTo>
                  <a:pt x="14306286" y="5454471"/>
                </a:lnTo>
                <a:lnTo>
                  <a:pt x="14341830" y="5478458"/>
                </a:lnTo>
                <a:lnTo>
                  <a:pt x="14385383" y="5487256"/>
                </a:lnTo>
                <a:lnTo>
                  <a:pt x="14428946" y="5478458"/>
                </a:lnTo>
                <a:lnTo>
                  <a:pt x="14464519" y="5454471"/>
                </a:lnTo>
                <a:lnTo>
                  <a:pt x="14488502" y="5418906"/>
                </a:lnTo>
                <a:lnTo>
                  <a:pt x="14497296" y="5375375"/>
                </a:lnTo>
                <a:lnTo>
                  <a:pt x="14488502" y="5331816"/>
                </a:lnTo>
                <a:lnTo>
                  <a:pt x="14464519" y="5296250"/>
                </a:lnTo>
                <a:lnTo>
                  <a:pt x="14428946" y="5272274"/>
                </a:lnTo>
                <a:lnTo>
                  <a:pt x="14385383" y="5263483"/>
                </a:lnTo>
                <a:close/>
              </a:path>
              <a:path w="16523335" h="9235440">
                <a:moveTo>
                  <a:pt x="14385383" y="5531192"/>
                </a:moveTo>
                <a:lnTo>
                  <a:pt x="14341830" y="5539988"/>
                </a:lnTo>
                <a:lnTo>
                  <a:pt x="14306286" y="5563975"/>
                </a:lnTo>
                <a:lnTo>
                  <a:pt x="14282334" y="5599551"/>
                </a:lnTo>
                <a:lnTo>
                  <a:pt x="14273554" y="5643115"/>
                </a:lnTo>
                <a:lnTo>
                  <a:pt x="14282334" y="5686662"/>
                </a:lnTo>
                <a:lnTo>
                  <a:pt x="14306286" y="5722222"/>
                </a:lnTo>
                <a:lnTo>
                  <a:pt x="14341830" y="5746196"/>
                </a:lnTo>
                <a:lnTo>
                  <a:pt x="14385383" y="5754986"/>
                </a:lnTo>
                <a:lnTo>
                  <a:pt x="14428946" y="5746196"/>
                </a:lnTo>
                <a:lnTo>
                  <a:pt x="14464519" y="5722222"/>
                </a:lnTo>
                <a:lnTo>
                  <a:pt x="14488502" y="5686662"/>
                </a:lnTo>
                <a:lnTo>
                  <a:pt x="14497296" y="5643115"/>
                </a:lnTo>
                <a:lnTo>
                  <a:pt x="14488502" y="5599551"/>
                </a:lnTo>
                <a:lnTo>
                  <a:pt x="14464519" y="5563975"/>
                </a:lnTo>
                <a:lnTo>
                  <a:pt x="14428946" y="5539988"/>
                </a:lnTo>
                <a:lnTo>
                  <a:pt x="14385383" y="5531192"/>
                </a:lnTo>
                <a:close/>
              </a:path>
              <a:path w="16523335" h="9235440">
                <a:moveTo>
                  <a:pt x="14385383" y="6066642"/>
                </a:moveTo>
                <a:lnTo>
                  <a:pt x="14341830" y="6075433"/>
                </a:lnTo>
                <a:lnTo>
                  <a:pt x="14306286" y="6099406"/>
                </a:lnTo>
                <a:lnTo>
                  <a:pt x="14282334" y="6134966"/>
                </a:lnTo>
                <a:lnTo>
                  <a:pt x="14273554" y="6178513"/>
                </a:lnTo>
                <a:lnTo>
                  <a:pt x="14282334" y="6222077"/>
                </a:lnTo>
                <a:lnTo>
                  <a:pt x="14306286" y="6257653"/>
                </a:lnTo>
                <a:lnTo>
                  <a:pt x="14341830" y="6281640"/>
                </a:lnTo>
                <a:lnTo>
                  <a:pt x="14385383" y="6290436"/>
                </a:lnTo>
                <a:lnTo>
                  <a:pt x="14428946" y="6281640"/>
                </a:lnTo>
                <a:lnTo>
                  <a:pt x="14464519" y="6257653"/>
                </a:lnTo>
                <a:lnTo>
                  <a:pt x="14488502" y="6222077"/>
                </a:lnTo>
                <a:lnTo>
                  <a:pt x="14497296" y="6178513"/>
                </a:lnTo>
                <a:lnTo>
                  <a:pt x="14488502" y="6134966"/>
                </a:lnTo>
                <a:lnTo>
                  <a:pt x="14464519" y="6099406"/>
                </a:lnTo>
                <a:lnTo>
                  <a:pt x="14428946" y="6075433"/>
                </a:lnTo>
                <a:lnTo>
                  <a:pt x="14385383" y="6066642"/>
                </a:lnTo>
                <a:close/>
              </a:path>
              <a:path w="16523335" h="9235440">
                <a:moveTo>
                  <a:pt x="14385383" y="7405229"/>
                </a:moveTo>
                <a:lnTo>
                  <a:pt x="14341830" y="7414026"/>
                </a:lnTo>
                <a:lnTo>
                  <a:pt x="14306286" y="7438015"/>
                </a:lnTo>
                <a:lnTo>
                  <a:pt x="14282334" y="7473597"/>
                </a:lnTo>
                <a:lnTo>
                  <a:pt x="14273554" y="7517173"/>
                </a:lnTo>
                <a:lnTo>
                  <a:pt x="14282334" y="7560674"/>
                </a:lnTo>
                <a:lnTo>
                  <a:pt x="14306286" y="7596223"/>
                </a:lnTo>
                <a:lnTo>
                  <a:pt x="14341830" y="7620205"/>
                </a:lnTo>
                <a:lnTo>
                  <a:pt x="14385383" y="7629003"/>
                </a:lnTo>
                <a:lnTo>
                  <a:pt x="14428946" y="7620205"/>
                </a:lnTo>
                <a:lnTo>
                  <a:pt x="14464519" y="7596223"/>
                </a:lnTo>
                <a:lnTo>
                  <a:pt x="14488502" y="7560674"/>
                </a:lnTo>
                <a:lnTo>
                  <a:pt x="14497296" y="7517173"/>
                </a:lnTo>
                <a:lnTo>
                  <a:pt x="14488502" y="7473597"/>
                </a:lnTo>
                <a:lnTo>
                  <a:pt x="14464519" y="7438015"/>
                </a:lnTo>
                <a:lnTo>
                  <a:pt x="14428946" y="7414026"/>
                </a:lnTo>
                <a:lnTo>
                  <a:pt x="14385383" y="7405229"/>
                </a:lnTo>
                <a:close/>
              </a:path>
              <a:path w="16523335" h="9235440">
                <a:moveTo>
                  <a:pt x="14385383" y="7137541"/>
                </a:moveTo>
                <a:lnTo>
                  <a:pt x="14341830" y="7146329"/>
                </a:lnTo>
                <a:lnTo>
                  <a:pt x="14306286" y="7170295"/>
                </a:lnTo>
                <a:lnTo>
                  <a:pt x="14282334" y="7205847"/>
                </a:lnTo>
                <a:lnTo>
                  <a:pt x="14273554" y="7249391"/>
                </a:lnTo>
                <a:lnTo>
                  <a:pt x="14282334" y="7292955"/>
                </a:lnTo>
                <a:lnTo>
                  <a:pt x="14306286" y="7328531"/>
                </a:lnTo>
                <a:lnTo>
                  <a:pt x="14341830" y="7352518"/>
                </a:lnTo>
                <a:lnTo>
                  <a:pt x="14385383" y="7361314"/>
                </a:lnTo>
                <a:lnTo>
                  <a:pt x="14428946" y="7352518"/>
                </a:lnTo>
                <a:lnTo>
                  <a:pt x="14464519" y="7328531"/>
                </a:lnTo>
                <a:lnTo>
                  <a:pt x="14488502" y="7292955"/>
                </a:lnTo>
                <a:lnTo>
                  <a:pt x="14497296" y="7249391"/>
                </a:lnTo>
                <a:lnTo>
                  <a:pt x="14488502" y="7205847"/>
                </a:lnTo>
                <a:lnTo>
                  <a:pt x="14464519" y="7170295"/>
                </a:lnTo>
                <a:lnTo>
                  <a:pt x="14428946" y="7146329"/>
                </a:lnTo>
                <a:lnTo>
                  <a:pt x="14385383" y="7137541"/>
                </a:lnTo>
                <a:close/>
              </a:path>
              <a:path w="16523335" h="9235440">
                <a:moveTo>
                  <a:pt x="14385383" y="6869780"/>
                </a:moveTo>
                <a:lnTo>
                  <a:pt x="14341830" y="6878579"/>
                </a:lnTo>
                <a:lnTo>
                  <a:pt x="14306286" y="6902573"/>
                </a:lnTo>
                <a:lnTo>
                  <a:pt x="14282334" y="6938157"/>
                </a:lnTo>
                <a:lnTo>
                  <a:pt x="14273554" y="6981724"/>
                </a:lnTo>
                <a:lnTo>
                  <a:pt x="14282334" y="7025264"/>
                </a:lnTo>
                <a:lnTo>
                  <a:pt x="14306286" y="7060809"/>
                </a:lnTo>
                <a:lnTo>
                  <a:pt x="14341830" y="7084769"/>
                </a:lnTo>
                <a:lnTo>
                  <a:pt x="14385383" y="7093553"/>
                </a:lnTo>
                <a:lnTo>
                  <a:pt x="14428946" y="7084769"/>
                </a:lnTo>
                <a:lnTo>
                  <a:pt x="14464519" y="7060809"/>
                </a:lnTo>
                <a:lnTo>
                  <a:pt x="14488502" y="7025264"/>
                </a:lnTo>
                <a:lnTo>
                  <a:pt x="14497296" y="6981724"/>
                </a:lnTo>
                <a:lnTo>
                  <a:pt x="14488502" y="6938157"/>
                </a:lnTo>
                <a:lnTo>
                  <a:pt x="14464519" y="6902573"/>
                </a:lnTo>
                <a:lnTo>
                  <a:pt x="14428946" y="6878579"/>
                </a:lnTo>
                <a:lnTo>
                  <a:pt x="14385383" y="6869780"/>
                </a:lnTo>
                <a:close/>
              </a:path>
              <a:path w="16523335" h="9235440">
                <a:moveTo>
                  <a:pt x="14654674" y="444551"/>
                </a:moveTo>
                <a:lnTo>
                  <a:pt x="14611142" y="453336"/>
                </a:lnTo>
                <a:lnTo>
                  <a:pt x="14575596" y="477296"/>
                </a:lnTo>
                <a:lnTo>
                  <a:pt x="14551632" y="512844"/>
                </a:lnTo>
                <a:lnTo>
                  <a:pt x="14542845" y="556391"/>
                </a:lnTo>
                <a:lnTo>
                  <a:pt x="14551632" y="599952"/>
                </a:lnTo>
                <a:lnTo>
                  <a:pt x="14575596" y="635532"/>
                </a:lnTo>
                <a:lnTo>
                  <a:pt x="14611142" y="659525"/>
                </a:lnTo>
                <a:lnTo>
                  <a:pt x="14654674" y="668324"/>
                </a:lnTo>
                <a:lnTo>
                  <a:pt x="14698266" y="659525"/>
                </a:lnTo>
                <a:lnTo>
                  <a:pt x="14733855" y="635532"/>
                </a:lnTo>
                <a:lnTo>
                  <a:pt x="14757844" y="599952"/>
                </a:lnTo>
                <a:lnTo>
                  <a:pt x="14766639" y="556391"/>
                </a:lnTo>
                <a:lnTo>
                  <a:pt x="14757844" y="512844"/>
                </a:lnTo>
                <a:lnTo>
                  <a:pt x="14733855" y="477296"/>
                </a:lnTo>
                <a:lnTo>
                  <a:pt x="14698266" y="453336"/>
                </a:lnTo>
                <a:lnTo>
                  <a:pt x="14654674" y="444551"/>
                </a:lnTo>
                <a:close/>
              </a:path>
              <a:path w="16523335" h="9235440">
                <a:moveTo>
                  <a:pt x="14654674" y="712218"/>
                </a:moveTo>
                <a:lnTo>
                  <a:pt x="14611142" y="721018"/>
                </a:lnTo>
                <a:lnTo>
                  <a:pt x="14575596" y="745011"/>
                </a:lnTo>
                <a:lnTo>
                  <a:pt x="14551632" y="780591"/>
                </a:lnTo>
                <a:lnTo>
                  <a:pt x="14542845" y="824152"/>
                </a:lnTo>
                <a:lnTo>
                  <a:pt x="14551632" y="867681"/>
                </a:lnTo>
                <a:lnTo>
                  <a:pt x="14575596" y="903231"/>
                </a:lnTo>
                <a:lnTo>
                  <a:pt x="14611142" y="927201"/>
                </a:lnTo>
                <a:lnTo>
                  <a:pt x="14654674" y="935992"/>
                </a:lnTo>
                <a:lnTo>
                  <a:pt x="14698266" y="927201"/>
                </a:lnTo>
                <a:lnTo>
                  <a:pt x="14733855" y="903231"/>
                </a:lnTo>
                <a:lnTo>
                  <a:pt x="14757844" y="867681"/>
                </a:lnTo>
                <a:lnTo>
                  <a:pt x="14766639" y="824152"/>
                </a:lnTo>
                <a:lnTo>
                  <a:pt x="14757844" y="780591"/>
                </a:lnTo>
                <a:lnTo>
                  <a:pt x="14733855" y="745011"/>
                </a:lnTo>
                <a:lnTo>
                  <a:pt x="14698266" y="721018"/>
                </a:lnTo>
                <a:lnTo>
                  <a:pt x="14654674" y="712218"/>
                </a:lnTo>
                <a:close/>
              </a:path>
              <a:path w="16523335" h="9235440">
                <a:moveTo>
                  <a:pt x="14654674" y="979980"/>
                </a:moveTo>
                <a:lnTo>
                  <a:pt x="14611142" y="988766"/>
                </a:lnTo>
                <a:lnTo>
                  <a:pt x="14575596" y="1012731"/>
                </a:lnTo>
                <a:lnTo>
                  <a:pt x="14551632" y="1048286"/>
                </a:lnTo>
                <a:lnTo>
                  <a:pt x="14542845" y="1091840"/>
                </a:lnTo>
                <a:lnTo>
                  <a:pt x="14551632" y="1135394"/>
                </a:lnTo>
                <a:lnTo>
                  <a:pt x="14575596" y="1170968"/>
                </a:lnTo>
                <a:lnTo>
                  <a:pt x="14611142" y="1194956"/>
                </a:lnTo>
                <a:lnTo>
                  <a:pt x="14654674" y="1203753"/>
                </a:lnTo>
                <a:lnTo>
                  <a:pt x="14698266" y="1194956"/>
                </a:lnTo>
                <a:lnTo>
                  <a:pt x="14733855" y="1170968"/>
                </a:lnTo>
                <a:lnTo>
                  <a:pt x="14757844" y="1135394"/>
                </a:lnTo>
                <a:lnTo>
                  <a:pt x="14766639" y="1091840"/>
                </a:lnTo>
                <a:lnTo>
                  <a:pt x="14757844" y="1048286"/>
                </a:lnTo>
                <a:lnTo>
                  <a:pt x="14733855" y="1012731"/>
                </a:lnTo>
                <a:lnTo>
                  <a:pt x="14698266" y="988766"/>
                </a:lnTo>
                <a:lnTo>
                  <a:pt x="14654674" y="979980"/>
                </a:lnTo>
                <a:close/>
              </a:path>
              <a:path w="16523335" h="9235440">
                <a:moveTo>
                  <a:pt x="14654674" y="1247668"/>
                </a:moveTo>
                <a:lnTo>
                  <a:pt x="14611142" y="1256467"/>
                </a:lnTo>
                <a:lnTo>
                  <a:pt x="14575596" y="1280459"/>
                </a:lnTo>
                <a:lnTo>
                  <a:pt x="14551632" y="1316036"/>
                </a:lnTo>
                <a:lnTo>
                  <a:pt x="14542845" y="1359591"/>
                </a:lnTo>
                <a:lnTo>
                  <a:pt x="14551632" y="1403138"/>
                </a:lnTo>
                <a:lnTo>
                  <a:pt x="14575596" y="1438686"/>
                </a:lnTo>
                <a:lnTo>
                  <a:pt x="14611142" y="1462646"/>
                </a:lnTo>
                <a:lnTo>
                  <a:pt x="14654674" y="1471431"/>
                </a:lnTo>
                <a:lnTo>
                  <a:pt x="14698266" y="1462646"/>
                </a:lnTo>
                <a:lnTo>
                  <a:pt x="14733855" y="1438686"/>
                </a:lnTo>
                <a:lnTo>
                  <a:pt x="14757844" y="1403138"/>
                </a:lnTo>
                <a:lnTo>
                  <a:pt x="14766639" y="1359591"/>
                </a:lnTo>
                <a:lnTo>
                  <a:pt x="14757844" y="1316036"/>
                </a:lnTo>
                <a:lnTo>
                  <a:pt x="14733855" y="1280459"/>
                </a:lnTo>
                <a:lnTo>
                  <a:pt x="14698266" y="1256467"/>
                </a:lnTo>
                <a:lnTo>
                  <a:pt x="14654674" y="1247668"/>
                </a:lnTo>
                <a:close/>
              </a:path>
              <a:path w="16523335" h="9235440">
                <a:moveTo>
                  <a:pt x="14654674" y="1515430"/>
                </a:moveTo>
                <a:lnTo>
                  <a:pt x="14611142" y="1524214"/>
                </a:lnTo>
                <a:lnTo>
                  <a:pt x="14575596" y="1548173"/>
                </a:lnTo>
                <a:lnTo>
                  <a:pt x="14551632" y="1583718"/>
                </a:lnTo>
                <a:lnTo>
                  <a:pt x="14542845" y="1627259"/>
                </a:lnTo>
                <a:lnTo>
                  <a:pt x="14551632" y="1670826"/>
                </a:lnTo>
                <a:lnTo>
                  <a:pt x="14575596" y="1706409"/>
                </a:lnTo>
                <a:lnTo>
                  <a:pt x="14611142" y="1730404"/>
                </a:lnTo>
                <a:lnTo>
                  <a:pt x="14654674" y="1739203"/>
                </a:lnTo>
                <a:lnTo>
                  <a:pt x="14698266" y="1730404"/>
                </a:lnTo>
                <a:lnTo>
                  <a:pt x="14733855" y="1706409"/>
                </a:lnTo>
                <a:lnTo>
                  <a:pt x="14757844" y="1670826"/>
                </a:lnTo>
                <a:lnTo>
                  <a:pt x="14766639" y="1627259"/>
                </a:lnTo>
                <a:lnTo>
                  <a:pt x="14757844" y="1583718"/>
                </a:lnTo>
                <a:lnTo>
                  <a:pt x="14733855" y="1548173"/>
                </a:lnTo>
                <a:lnTo>
                  <a:pt x="14698266" y="1524214"/>
                </a:lnTo>
                <a:lnTo>
                  <a:pt x="14654674" y="1515430"/>
                </a:lnTo>
                <a:close/>
              </a:path>
              <a:path w="16523335" h="9235440">
                <a:moveTo>
                  <a:pt x="14654674" y="1783149"/>
                </a:moveTo>
                <a:lnTo>
                  <a:pt x="14611142" y="1791938"/>
                </a:lnTo>
                <a:lnTo>
                  <a:pt x="14575596" y="1815910"/>
                </a:lnTo>
                <a:lnTo>
                  <a:pt x="14551632" y="1851469"/>
                </a:lnTo>
                <a:lnTo>
                  <a:pt x="14542845" y="1895020"/>
                </a:lnTo>
                <a:lnTo>
                  <a:pt x="14551632" y="1938576"/>
                </a:lnTo>
                <a:lnTo>
                  <a:pt x="14575596" y="1974146"/>
                </a:lnTo>
                <a:lnTo>
                  <a:pt x="14611142" y="1998128"/>
                </a:lnTo>
                <a:lnTo>
                  <a:pt x="14654674" y="2006922"/>
                </a:lnTo>
                <a:lnTo>
                  <a:pt x="14698266" y="1998128"/>
                </a:lnTo>
                <a:lnTo>
                  <a:pt x="14733855" y="1974146"/>
                </a:lnTo>
                <a:lnTo>
                  <a:pt x="14757844" y="1938576"/>
                </a:lnTo>
                <a:lnTo>
                  <a:pt x="14766639" y="1895020"/>
                </a:lnTo>
                <a:lnTo>
                  <a:pt x="14757844" y="1851469"/>
                </a:lnTo>
                <a:lnTo>
                  <a:pt x="14733855" y="1815910"/>
                </a:lnTo>
                <a:lnTo>
                  <a:pt x="14698266" y="1791938"/>
                </a:lnTo>
                <a:lnTo>
                  <a:pt x="14654674" y="1783149"/>
                </a:lnTo>
                <a:close/>
              </a:path>
              <a:path w="16523335" h="9235440">
                <a:moveTo>
                  <a:pt x="14654674" y="2586297"/>
                </a:moveTo>
                <a:lnTo>
                  <a:pt x="14611142" y="2595090"/>
                </a:lnTo>
                <a:lnTo>
                  <a:pt x="14575596" y="2619070"/>
                </a:lnTo>
                <a:lnTo>
                  <a:pt x="14551632" y="2654639"/>
                </a:lnTo>
                <a:lnTo>
                  <a:pt x="14542845" y="2698200"/>
                </a:lnTo>
                <a:lnTo>
                  <a:pt x="14551632" y="2741725"/>
                </a:lnTo>
                <a:lnTo>
                  <a:pt x="14575596" y="2777286"/>
                </a:lnTo>
                <a:lnTo>
                  <a:pt x="14611142" y="2801273"/>
                </a:lnTo>
                <a:lnTo>
                  <a:pt x="14654674" y="2810071"/>
                </a:lnTo>
                <a:lnTo>
                  <a:pt x="14698266" y="2801273"/>
                </a:lnTo>
                <a:lnTo>
                  <a:pt x="14733855" y="2777286"/>
                </a:lnTo>
                <a:lnTo>
                  <a:pt x="14757844" y="2741725"/>
                </a:lnTo>
                <a:lnTo>
                  <a:pt x="14766639" y="2698200"/>
                </a:lnTo>
                <a:lnTo>
                  <a:pt x="14757844" y="2654639"/>
                </a:lnTo>
                <a:lnTo>
                  <a:pt x="14733855" y="2619070"/>
                </a:lnTo>
                <a:lnTo>
                  <a:pt x="14698266" y="2595090"/>
                </a:lnTo>
                <a:lnTo>
                  <a:pt x="14654674" y="2586297"/>
                </a:lnTo>
                <a:close/>
              </a:path>
              <a:path w="16523335" h="9235440">
                <a:moveTo>
                  <a:pt x="14654674" y="2854028"/>
                </a:moveTo>
                <a:lnTo>
                  <a:pt x="14611142" y="2862817"/>
                </a:lnTo>
                <a:lnTo>
                  <a:pt x="14575596" y="2886788"/>
                </a:lnTo>
                <a:lnTo>
                  <a:pt x="14551632" y="2922347"/>
                </a:lnTo>
                <a:lnTo>
                  <a:pt x="14542845" y="2965898"/>
                </a:lnTo>
                <a:lnTo>
                  <a:pt x="14551632" y="3009453"/>
                </a:lnTo>
                <a:lnTo>
                  <a:pt x="14575596" y="3045019"/>
                </a:lnTo>
                <a:lnTo>
                  <a:pt x="14611142" y="3068998"/>
                </a:lnTo>
                <a:lnTo>
                  <a:pt x="14654674" y="3077790"/>
                </a:lnTo>
                <a:lnTo>
                  <a:pt x="14698266" y="3068998"/>
                </a:lnTo>
                <a:lnTo>
                  <a:pt x="14733855" y="3045019"/>
                </a:lnTo>
                <a:lnTo>
                  <a:pt x="14757844" y="3009453"/>
                </a:lnTo>
                <a:lnTo>
                  <a:pt x="14766639" y="2965898"/>
                </a:lnTo>
                <a:lnTo>
                  <a:pt x="14757844" y="2922347"/>
                </a:lnTo>
                <a:lnTo>
                  <a:pt x="14733855" y="2886788"/>
                </a:lnTo>
                <a:lnTo>
                  <a:pt x="14698266" y="2862817"/>
                </a:lnTo>
                <a:lnTo>
                  <a:pt x="14654674" y="2854028"/>
                </a:lnTo>
                <a:close/>
              </a:path>
              <a:path w="16523335" h="9235440">
                <a:moveTo>
                  <a:pt x="14654674" y="3121737"/>
                </a:moveTo>
                <a:lnTo>
                  <a:pt x="14611142" y="3130528"/>
                </a:lnTo>
                <a:lnTo>
                  <a:pt x="14575596" y="3154503"/>
                </a:lnTo>
                <a:lnTo>
                  <a:pt x="14551632" y="3190065"/>
                </a:lnTo>
                <a:lnTo>
                  <a:pt x="14542845" y="3233618"/>
                </a:lnTo>
                <a:lnTo>
                  <a:pt x="14551632" y="3277161"/>
                </a:lnTo>
                <a:lnTo>
                  <a:pt x="14575596" y="3312732"/>
                </a:lnTo>
                <a:lnTo>
                  <a:pt x="14611142" y="3336722"/>
                </a:lnTo>
                <a:lnTo>
                  <a:pt x="14654674" y="3345520"/>
                </a:lnTo>
                <a:lnTo>
                  <a:pt x="14698266" y="3336722"/>
                </a:lnTo>
                <a:lnTo>
                  <a:pt x="14733855" y="3312732"/>
                </a:lnTo>
                <a:lnTo>
                  <a:pt x="14757844" y="3277161"/>
                </a:lnTo>
                <a:lnTo>
                  <a:pt x="14766639" y="3233618"/>
                </a:lnTo>
                <a:lnTo>
                  <a:pt x="14757844" y="3190065"/>
                </a:lnTo>
                <a:lnTo>
                  <a:pt x="14733855" y="3154503"/>
                </a:lnTo>
                <a:lnTo>
                  <a:pt x="14698266" y="3130528"/>
                </a:lnTo>
                <a:lnTo>
                  <a:pt x="14654674" y="3121737"/>
                </a:lnTo>
                <a:close/>
              </a:path>
              <a:path w="16523335" h="9235440">
                <a:moveTo>
                  <a:pt x="14654674" y="3389446"/>
                </a:moveTo>
                <a:lnTo>
                  <a:pt x="14611142" y="3398240"/>
                </a:lnTo>
                <a:lnTo>
                  <a:pt x="14575596" y="3422222"/>
                </a:lnTo>
                <a:lnTo>
                  <a:pt x="14551632" y="3457792"/>
                </a:lnTo>
                <a:lnTo>
                  <a:pt x="14542845" y="3501348"/>
                </a:lnTo>
                <a:lnTo>
                  <a:pt x="14551632" y="3544899"/>
                </a:lnTo>
                <a:lnTo>
                  <a:pt x="14575596" y="3580458"/>
                </a:lnTo>
                <a:lnTo>
                  <a:pt x="14611142" y="3604430"/>
                </a:lnTo>
                <a:lnTo>
                  <a:pt x="14654674" y="3613219"/>
                </a:lnTo>
                <a:lnTo>
                  <a:pt x="14698266" y="3604430"/>
                </a:lnTo>
                <a:lnTo>
                  <a:pt x="14733855" y="3580458"/>
                </a:lnTo>
                <a:lnTo>
                  <a:pt x="14757844" y="3544899"/>
                </a:lnTo>
                <a:lnTo>
                  <a:pt x="14766639" y="3501348"/>
                </a:lnTo>
                <a:lnTo>
                  <a:pt x="14757844" y="3457792"/>
                </a:lnTo>
                <a:lnTo>
                  <a:pt x="14733855" y="3422222"/>
                </a:lnTo>
                <a:lnTo>
                  <a:pt x="14698266" y="3398240"/>
                </a:lnTo>
                <a:lnTo>
                  <a:pt x="14654674" y="3389446"/>
                </a:lnTo>
                <a:close/>
              </a:path>
              <a:path w="16523335" h="9235440">
                <a:moveTo>
                  <a:pt x="14654674" y="3657176"/>
                </a:moveTo>
                <a:lnTo>
                  <a:pt x="14611142" y="3665968"/>
                </a:lnTo>
                <a:lnTo>
                  <a:pt x="14575596" y="3689947"/>
                </a:lnTo>
                <a:lnTo>
                  <a:pt x="14551632" y="3725513"/>
                </a:lnTo>
                <a:lnTo>
                  <a:pt x="14542845" y="3769068"/>
                </a:lnTo>
                <a:lnTo>
                  <a:pt x="14551632" y="3812619"/>
                </a:lnTo>
                <a:lnTo>
                  <a:pt x="14575596" y="3848178"/>
                </a:lnTo>
                <a:lnTo>
                  <a:pt x="14611142" y="3872149"/>
                </a:lnTo>
                <a:lnTo>
                  <a:pt x="14654674" y="3880939"/>
                </a:lnTo>
                <a:lnTo>
                  <a:pt x="14698266" y="3872149"/>
                </a:lnTo>
                <a:lnTo>
                  <a:pt x="14733855" y="3848178"/>
                </a:lnTo>
                <a:lnTo>
                  <a:pt x="14757844" y="3812619"/>
                </a:lnTo>
                <a:lnTo>
                  <a:pt x="14766639" y="3769068"/>
                </a:lnTo>
                <a:lnTo>
                  <a:pt x="14757844" y="3725513"/>
                </a:lnTo>
                <a:lnTo>
                  <a:pt x="14733855" y="3689947"/>
                </a:lnTo>
                <a:lnTo>
                  <a:pt x="14698266" y="3665968"/>
                </a:lnTo>
                <a:lnTo>
                  <a:pt x="14654674" y="3657176"/>
                </a:lnTo>
                <a:close/>
              </a:path>
              <a:path w="16523335" h="9235440">
                <a:moveTo>
                  <a:pt x="14654674" y="3924895"/>
                </a:moveTo>
                <a:lnTo>
                  <a:pt x="14611142" y="3933689"/>
                </a:lnTo>
                <a:lnTo>
                  <a:pt x="14575596" y="3957668"/>
                </a:lnTo>
                <a:lnTo>
                  <a:pt x="14551632" y="3993228"/>
                </a:lnTo>
                <a:lnTo>
                  <a:pt x="14542845" y="4036766"/>
                </a:lnTo>
                <a:lnTo>
                  <a:pt x="14551632" y="4080327"/>
                </a:lnTo>
                <a:lnTo>
                  <a:pt x="14575596" y="4115896"/>
                </a:lnTo>
                <a:lnTo>
                  <a:pt x="14611142" y="4139876"/>
                </a:lnTo>
                <a:lnTo>
                  <a:pt x="14654674" y="4148669"/>
                </a:lnTo>
                <a:lnTo>
                  <a:pt x="14698266" y="4139876"/>
                </a:lnTo>
                <a:lnTo>
                  <a:pt x="14733855" y="4115896"/>
                </a:lnTo>
                <a:lnTo>
                  <a:pt x="14757844" y="4080327"/>
                </a:lnTo>
                <a:lnTo>
                  <a:pt x="14766639" y="4036766"/>
                </a:lnTo>
                <a:lnTo>
                  <a:pt x="14757844" y="3993228"/>
                </a:lnTo>
                <a:lnTo>
                  <a:pt x="14733855" y="3957668"/>
                </a:lnTo>
                <a:lnTo>
                  <a:pt x="14698266" y="3933689"/>
                </a:lnTo>
                <a:lnTo>
                  <a:pt x="14654674" y="3924895"/>
                </a:lnTo>
                <a:close/>
              </a:path>
              <a:path w="16523335" h="9235440">
                <a:moveTo>
                  <a:pt x="14654674" y="4192615"/>
                </a:moveTo>
                <a:lnTo>
                  <a:pt x="14611142" y="4201406"/>
                </a:lnTo>
                <a:lnTo>
                  <a:pt x="14575596" y="4225380"/>
                </a:lnTo>
                <a:lnTo>
                  <a:pt x="14551632" y="4260939"/>
                </a:lnTo>
                <a:lnTo>
                  <a:pt x="14542845" y="4304486"/>
                </a:lnTo>
                <a:lnTo>
                  <a:pt x="14551632" y="4348026"/>
                </a:lnTo>
                <a:lnTo>
                  <a:pt x="14575596" y="4383601"/>
                </a:lnTo>
                <a:lnTo>
                  <a:pt x="14611142" y="4407597"/>
                </a:lnTo>
                <a:lnTo>
                  <a:pt x="14654674" y="4416399"/>
                </a:lnTo>
                <a:lnTo>
                  <a:pt x="14698266" y="4407597"/>
                </a:lnTo>
                <a:lnTo>
                  <a:pt x="14733855" y="4383601"/>
                </a:lnTo>
                <a:lnTo>
                  <a:pt x="14757844" y="4348026"/>
                </a:lnTo>
                <a:lnTo>
                  <a:pt x="14766639" y="4304486"/>
                </a:lnTo>
                <a:lnTo>
                  <a:pt x="14757844" y="4260939"/>
                </a:lnTo>
                <a:lnTo>
                  <a:pt x="14733855" y="4225380"/>
                </a:lnTo>
                <a:lnTo>
                  <a:pt x="14698266" y="4201406"/>
                </a:lnTo>
                <a:lnTo>
                  <a:pt x="14654674" y="4192615"/>
                </a:lnTo>
                <a:close/>
              </a:path>
              <a:path w="16523335" h="9235440">
                <a:moveTo>
                  <a:pt x="14654674" y="2318578"/>
                </a:moveTo>
                <a:lnTo>
                  <a:pt x="14611142" y="2327370"/>
                </a:lnTo>
                <a:lnTo>
                  <a:pt x="14575596" y="2351349"/>
                </a:lnTo>
                <a:lnTo>
                  <a:pt x="14551632" y="2386915"/>
                </a:lnTo>
                <a:lnTo>
                  <a:pt x="14542845" y="2430470"/>
                </a:lnTo>
                <a:lnTo>
                  <a:pt x="14551632" y="2474021"/>
                </a:lnTo>
                <a:lnTo>
                  <a:pt x="14575596" y="2509580"/>
                </a:lnTo>
                <a:lnTo>
                  <a:pt x="14611142" y="2533551"/>
                </a:lnTo>
                <a:lnTo>
                  <a:pt x="14654674" y="2542341"/>
                </a:lnTo>
                <a:lnTo>
                  <a:pt x="14698266" y="2533551"/>
                </a:lnTo>
                <a:lnTo>
                  <a:pt x="14733855" y="2509580"/>
                </a:lnTo>
                <a:lnTo>
                  <a:pt x="14757844" y="2474021"/>
                </a:lnTo>
                <a:lnTo>
                  <a:pt x="14766639" y="2430470"/>
                </a:lnTo>
                <a:lnTo>
                  <a:pt x="14757844" y="2386915"/>
                </a:lnTo>
                <a:lnTo>
                  <a:pt x="14733855" y="2351349"/>
                </a:lnTo>
                <a:lnTo>
                  <a:pt x="14698266" y="2327370"/>
                </a:lnTo>
                <a:lnTo>
                  <a:pt x="14654674" y="2318578"/>
                </a:lnTo>
                <a:close/>
              </a:path>
              <a:path w="16523335" h="9235440">
                <a:moveTo>
                  <a:pt x="14654674" y="2050869"/>
                </a:moveTo>
                <a:lnTo>
                  <a:pt x="14611142" y="2059660"/>
                </a:lnTo>
                <a:lnTo>
                  <a:pt x="14575596" y="2083635"/>
                </a:lnTo>
                <a:lnTo>
                  <a:pt x="14551632" y="2119197"/>
                </a:lnTo>
                <a:lnTo>
                  <a:pt x="14542845" y="2162750"/>
                </a:lnTo>
                <a:lnTo>
                  <a:pt x="14551632" y="2206284"/>
                </a:lnTo>
                <a:lnTo>
                  <a:pt x="14575596" y="2241845"/>
                </a:lnTo>
                <a:lnTo>
                  <a:pt x="14611142" y="2265826"/>
                </a:lnTo>
                <a:lnTo>
                  <a:pt x="14654674" y="2274621"/>
                </a:lnTo>
                <a:lnTo>
                  <a:pt x="14698266" y="2265826"/>
                </a:lnTo>
                <a:lnTo>
                  <a:pt x="14733855" y="2241845"/>
                </a:lnTo>
                <a:lnTo>
                  <a:pt x="14757844" y="2206284"/>
                </a:lnTo>
                <a:lnTo>
                  <a:pt x="14766639" y="2162750"/>
                </a:lnTo>
                <a:lnTo>
                  <a:pt x="14757844" y="2119197"/>
                </a:lnTo>
                <a:lnTo>
                  <a:pt x="14733855" y="2083635"/>
                </a:lnTo>
                <a:lnTo>
                  <a:pt x="14698266" y="2059660"/>
                </a:lnTo>
                <a:lnTo>
                  <a:pt x="14654674" y="2050869"/>
                </a:lnTo>
                <a:close/>
              </a:path>
              <a:path w="16523335" h="9235440">
                <a:moveTo>
                  <a:pt x="14654674" y="4995774"/>
                </a:moveTo>
                <a:lnTo>
                  <a:pt x="14611142" y="5004565"/>
                </a:lnTo>
                <a:lnTo>
                  <a:pt x="14575596" y="5028541"/>
                </a:lnTo>
                <a:lnTo>
                  <a:pt x="14551632" y="5064107"/>
                </a:lnTo>
                <a:lnTo>
                  <a:pt x="14542845" y="5107666"/>
                </a:lnTo>
                <a:lnTo>
                  <a:pt x="14551632" y="5151204"/>
                </a:lnTo>
                <a:lnTo>
                  <a:pt x="14575596" y="5186764"/>
                </a:lnTo>
                <a:lnTo>
                  <a:pt x="14611142" y="5210743"/>
                </a:lnTo>
                <a:lnTo>
                  <a:pt x="14654674" y="5219537"/>
                </a:lnTo>
                <a:lnTo>
                  <a:pt x="14698266" y="5210743"/>
                </a:lnTo>
                <a:lnTo>
                  <a:pt x="14733855" y="5186764"/>
                </a:lnTo>
                <a:lnTo>
                  <a:pt x="14757844" y="5151204"/>
                </a:lnTo>
                <a:lnTo>
                  <a:pt x="14766639" y="5107666"/>
                </a:lnTo>
                <a:lnTo>
                  <a:pt x="14757844" y="5064107"/>
                </a:lnTo>
                <a:lnTo>
                  <a:pt x="14733855" y="5028541"/>
                </a:lnTo>
                <a:lnTo>
                  <a:pt x="14698266" y="5004565"/>
                </a:lnTo>
                <a:lnTo>
                  <a:pt x="14654674" y="4995774"/>
                </a:lnTo>
                <a:close/>
              </a:path>
              <a:path w="16523335" h="9235440">
                <a:moveTo>
                  <a:pt x="14654674" y="5531192"/>
                </a:moveTo>
                <a:lnTo>
                  <a:pt x="14611142" y="5539988"/>
                </a:lnTo>
                <a:lnTo>
                  <a:pt x="14575596" y="5563975"/>
                </a:lnTo>
                <a:lnTo>
                  <a:pt x="14551632" y="5599551"/>
                </a:lnTo>
                <a:lnTo>
                  <a:pt x="14542845" y="5643115"/>
                </a:lnTo>
                <a:lnTo>
                  <a:pt x="14551632" y="5686662"/>
                </a:lnTo>
                <a:lnTo>
                  <a:pt x="14575596" y="5722222"/>
                </a:lnTo>
                <a:lnTo>
                  <a:pt x="14611142" y="5746196"/>
                </a:lnTo>
                <a:lnTo>
                  <a:pt x="14654674" y="5754986"/>
                </a:lnTo>
                <a:lnTo>
                  <a:pt x="14698266" y="5746196"/>
                </a:lnTo>
                <a:lnTo>
                  <a:pt x="14733855" y="5722222"/>
                </a:lnTo>
                <a:lnTo>
                  <a:pt x="14757844" y="5686662"/>
                </a:lnTo>
                <a:lnTo>
                  <a:pt x="14766639" y="5643115"/>
                </a:lnTo>
                <a:lnTo>
                  <a:pt x="14757844" y="5599551"/>
                </a:lnTo>
                <a:lnTo>
                  <a:pt x="14733855" y="5563975"/>
                </a:lnTo>
                <a:lnTo>
                  <a:pt x="14698266" y="5539988"/>
                </a:lnTo>
                <a:lnTo>
                  <a:pt x="14654674" y="5531192"/>
                </a:lnTo>
                <a:close/>
              </a:path>
              <a:path w="16523335" h="9235440">
                <a:moveTo>
                  <a:pt x="14654674" y="5798933"/>
                </a:moveTo>
                <a:lnTo>
                  <a:pt x="14611142" y="5807723"/>
                </a:lnTo>
                <a:lnTo>
                  <a:pt x="14575596" y="5831697"/>
                </a:lnTo>
                <a:lnTo>
                  <a:pt x="14551632" y="5867257"/>
                </a:lnTo>
                <a:lnTo>
                  <a:pt x="14542845" y="5910804"/>
                </a:lnTo>
                <a:lnTo>
                  <a:pt x="14551632" y="5954345"/>
                </a:lnTo>
                <a:lnTo>
                  <a:pt x="14575596" y="5989912"/>
                </a:lnTo>
                <a:lnTo>
                  <a:pt x="14611142" y="6013898"/>
                </a:lnTo>
                <a:lnTo>
                  <a:pt x="14654674" y="6022695"/>
                </a:lnTo>
                <a:lnTo>
                  <a:pt x="14698266" y="6013898"/>
                </a:lnTo>
                <a:lnTo>
                  <a:pt x="14733855" y="5989912"/>
                </a:lnTo>
                <a:lnTo>
                  <a:pt x="14757844" y="5954345"/>
                </a:lnTo>
                <a:lnTo>
                  <a:pt x="14766639" y="5910804"/>
                </a:lnTo>
                <a:lnTo>
                  <a:pt x="14757844" y="5867257"/>
                </a:lnTo>
                <a:lnTo>
                  <a:pt x="14733855" y="5831697"/>
                </a:lnTo>
                <a:lnTo>
                  <a:pt x="14698266" y="5807723"/>
                </a:lnTo>
                <a:lnTo>
                  <a:pt x="14654674" y="5798933"/>
                </a:lnTo>
                <a:close/>
              </a:path>
              <a:path w="16523335" h="9235440">
                <a:moveTo>
                  <a:pt x="14654674" y="6602112"/>
                </a:moveTo>
                <a:lnTo>
                  <a:pt x="14611142" y="6610897"/>
                </a:lnTo>
                <a:lnTo>
                  <a:pt x="14575596" y="6634856"/>
                </a:lnTo>
                <a:lnTo>
                  <a:pt x="14551632" y="6670401"/>
                </a:lnTo>
                <a:lnTo>
                  <a:pt x="14542845" y="6713941"/>
                </a:lnTo>
                <a:lnTo>
                  <a:pt x="14551632" y="6757505"/>
                </a:lnTo>
                <a:lnTo>
                  <a:pt x="14575596" y="6793082"/>
                </a:lnTo>
                <a:lnTo>
                  <a:pt x="14611142" y="6817069"/>
                </a:lnTo>
                <a:lnTo>
                  <a:pt x="14654674" y="6825865"/>
                </a:lnTo>
                <a:lnTo>
                  <a:pt x="14698266" y="6817069"/>
                </a:lnTo>
                <a:lnTo>
                  <a:pt x="14733855" y="6793082"/>
                </a:lnTo>
                <a:lnTo>
                  <a:pt x="14757844" y="6757505"/>
                </a:lnTo>
                <a:lnTo>
                  <a:pt x="14766639" y="6713941"/>
                </a:lnTo>
                <a:lnTo>
                  <a:pt x="14757844" y="6670401"/>
                </a:lnTo>
                <a:lnTo>
                  <a:pt x="14733855" y="6634856"/>
                </a:lnTo>
                <a:lnTo>
                  <a:pt x="14698266" y="6610897"/>
                </a:lnTo>
                <a:lnTo>
                  <a:pt x="14654674" y="6602112"/>
                </a:lnTo>
                <a:close/>
              </a:path>
              <a:path w="16523335" h="9235440">
                <a:moveTo>
                  <a:pt x="14654674" y="4728033"/>
                </a:moveTo>
                <a:lnTo>
                  <a:pt x="14611142" y="4736825"/>
                </a:lnTo>
                <a:lnTo>
                  <a:pt x="14575596" y="4760802"/>
                </a:lnTo>
                <a:lnTo>
                  <a:pt x="14551632" y="4796371"/>
                </a:lnTo>
                <a:lnTo>
                  <a:pt x="14542845" y="4839936"/>
                </a:lnTo>
                <a:lnTo>
                  <a:pt x="14551632" y="4883473"/>
                </a:lnTo>
                <a:lnTo>
                  <a:pt x="14575596" y="4919041"/>
                </a:lnTo>
                <a:lnTo>
                  <a:pt x="14611142" y="4943029"/>
                </a:lnTo>
                <a:lnTo>
                  <a:pt x="14654674" y="4951828"/>
                </a:lnTo>
                <a:lnTo>
                  <a:pt x="14698266" y="4943029"/>
                </a:lnTo>
                <a:lnTo>
                  <a:pt x="14733855" y="4919041"/>
                </a:lnTo>
                <a:lnTo>
                  <a:pt x="14757844" y="4883473"/>
                </a:lnTo>
                <a:lnTo>
                  <a:pt x="14766639" y="4839936"/>
                </a:lnTo>
                <a:lnTo>
                  <a:pt x="14757844" y="4796371"/>
                </a:lnTo>
                <a:lnTo>
                  <a:pt x="14733855" y="4760802"/>
                </a:lnTo>
                <a:lnTo>
                  <a:pt x="14698266" y="4736825"/>
                </a:lnTo>
                <a:lnTo>
                  <a:pt x="14654674" y="4728033"/>
                </a:lnTo>
                <a:close/>
              </a:path>
              <a:path w="16523335" h="9235440">
                <a:moveTo>
                  <a:pt x="14654674" y="4460345"/>
                </a:moveTo>
                <a:lnTo>
                  <a:pt x="14611142" y="4469136"/>
                </a:lnTo>
                <a:lnTo>
                  <a:pt x="14575596" y="4493110"/>
                </a:lnTo>
                <a:lnTo>
                  <a:pt x="14551632" y="4528669"/>
                </a:lnTo>
                <a:lnTo>
                  <a:pt x="14542845" y="4572216"/>
                </a:lnTo>
                <a:lnTo>
                  <a:pt x="14551632" y="4615763"/>
                </a:lnTo>
                <a:lnTo>
                  <a:pt x="14575596" y="4651322"/>
                </a:lnTo>
                <a:lnTo>
                  <a:pt x="14611142" y="4675296"/>
                </a:lnTo>
                <a:lnTo>
                  <a:pt x="14654674" y="4684087"/>
                </a:lnTo>
                <a:lnTo>
                  <a:pt x="14698266" y="4675296"/>
                </a:lnTo>
                <a:lnTo>
                  <a:pt x="14733855" y="4651322"/>
                </a:lnTo>
                <a:lnTo>
                  <a:pt x="14757844" y="4615763"/>
                </a:lnTo>
                <a:lnTo>
                  <a:pt x="14766639" y="4572216"/>
                </a:lnTo>
                <a:lnTo>
                  <a:pt x="14757844" y="4528669"/>
                </a:lnTo>
                <a:lnTo>
                  <a:pt x="14733855" y="4493110"/>
                </a:lnTo>
                <a:lnTo>
                  <a:pt x="14698266" y="4469136"/>
                </a:lnTo>
                <a:lnTo>
                  <a:pt x="14654674" y="4460345"/>
                </a:lnTo>
                <a:close/>
              </a:path>
              <a:path w="16523335" h="9235440">
                <a:moveTo>
                  <a:pt x="14654674" y="7405229"/>
                </a:moveTo>
                <a:lnTo>
                  <a:pt x="14611142" y="7414026"/>
                </a:lnTo>
                <a:lnTo>
                  <a:pt x="14575596" y="7438015"/>
                </a:lnTo>
                <a:lnTo>
                  <a:pt x="14551632" y="7473597"/>
                </a:lnTo>
                <a:lnTo>
                  <a:pt x="14542845" y="7517173"/>
                </a:lnTo>
                <a:lnTo>
                  <a:pt x="14551632" y="7560674"/>
                </a:lnTo>
                <a:lnTo>
                  <a:pt x="14575596" y="7596223"/>
                </a:lnTo>
                <a:lnTo>
                  <a:pt x="14611142" y="7620205"/>
                </a:lnTo>
                <a:lnTo>
                  <a:pt x="14654674" y="7629003"/>
                </a:lnTo>
                <a:lnTo>
                  <a:pt x="14698266" y="7620205"/>
                </a:lnTo>
                <a:lnTo>
                  <a:pt x="14733855" y="7596223"/>
                </a:lnTo>
                <a:lnTo>
                  <a:pt x="14757844" y="7560674"/>
                </a:lnTo>
                <a:lnTo>
                  <a:pt x="14766639" y="7517173"/>
                </a:lnTo>
                <a:lnTo>
                  <a:pt x="14757844" y="7473597"/>
                </a:lnTo>
                <a:lnTo>
                  <a:pt x="14733855" y="7438015"/>
                </a:lnTo>
                <a:lnTo>
                  <a:pt x="14698266" y="7414026"/>
                </a:lnTo>
                <a:lnTo>
                  <a:pt x="14654674" y="7405229"/>
                </a:lnTo>
                <a:close/>
              </a:path>
              <a:path w="16523335" h="9235440">
                <a:moveTo>
                  <a:pt x="14654674" y="7137541"/>
                </a:moveTo>
                <a:lnTo>
                  <a:pt x="14611142" y="7146329"/>
                </a:lnTo>
                <a:lnTo>
                  <a:pt x="14575596" y="7170295"/>
                </a:lnTo>
                <a:lnTo>
                  <a:pt x="14551632" y="7205847"/>
                </a:lnTo>
                <a:lnTo>
                  <a:pt x="14542845" y="7249391"/>
                </a:lnTo>
                <a:lnTo>
                  <a:pt x="14551632" y="7292955"/>
                </a:lnTo>
                <a:lnTo>
                  <a:pt x="14575596" y="7328531"/>
                </a:lnTo>
                <a:lnTo>
                  <a:pt x="14611142" y="7352518"/>
                </a:lnTo>
                <a:lnTo>
                  <a:pt x="14654674" y="7361314"/>
                </a:lnTo>
                <a:lnTo>
                  <a:pt x="14698266" y="7352518"/>
                </a:lnTo>
                <a:lnTo>
                  <a:pt x="14733855" y="7328531"/>
                </a:lnTo>
                <a:lnTo>
                  <a:pt x="14757844" y="7292955"/>
                </a:lnTo>
                <a:lnTo>
                  <a:pt x="14766639" y="7249391"/>
                </a:lnTo>
                <a:lnTo>
                  <a:pt x="14757844" y="7205847"/>
                </a:lnTo>
                <a:lnTo>
                  <a:pt x="14733855" y="7170295"/>
                </a:lnTo>
                <a:lnTo>
                  <a:pt x="14698266" y="7146329"/>
                </a:lnTo>
                <a:lnTo>
                  <a:pt x="14654674" y="7137541"/>
                </a:lnTo>
                <a:close/>
              </a:path>
              <a:path w="16523335" h="9235440">
                <a:moveTo>
                  <a:pt x="14654674" y="6869780"/>
                </a:moveTo>
                <a:lnTo>
                  <a:pt x="14611142" y="6878579"/>
                </a:lnTo>
                <a:lnTo>
                  <a:pt x="14575596" y="6902573"/>
                </a:lnTo>
                <a:lnTo>
                  <a:pt x="14551632" y="6938157"/>
                </a:lnTo>
                <a:lnTo>
                  <a:pt x="14542845" y="6981724"/>
                </a:lnTo>
                <a:lnTo>
                  <a:pt x="14551632" y="7025264"/>
                </a:lnTo>
                <a:lnTo>
                  <a:pt x="14575596" y="7060809"/>
                </a:lnTo>
                <a:lnTo>
                  <a:pt x="14611142" y="7084769"/>
                </a:lnTo>
                <a:lnTo>
                  <a:pt x="14654674" y="7093553"/>
                </a:lnTo>
                <a:lnTo>
                  <a:pt x="14698266" y="7084769"/>
                </a:lnTo>
                <a:lnTo>
                  <a:pt x="14733855" y="7060809"/>
                </a:lnTo>
                <a:lnTo>
                  <a:pt x="14757844" y="7025264"/>
                </a:lnTo>
                <a:lnTo>
                  <a:pt x="14766639" y="6981724"/>
                </a:lnTo>
                <a:lnTo>
                  <a:pt x="14757844" y="6938157"/>
                </a:lnTo>
                <a:lnTo>
                  <a:pt x="14733855" y="6902573"/>
                </a:lnTo>
                <a:lnTo>
                  <a:pt x="14698266" y="6878579"/>
                </a:lnTo>
                <a:lnTo>
                  <a:pt x="14654674" y="6869780"/>
                </a:lnTo>
                <a:close/>
              </a:path>
              <a:path w="16523335" h="9235440">
                <a:moveTo>
                  <a:pt x="14924006" y="444551"/>
                </a:moveTo>
                <a:lnTo>
                  <a:pt x="14880458" y="453336"/>
                </a:lnTo>
                <a:lnTo>
                  <a:pt x="14844918" y="477296"/>
                </a:lnTo>
                <a:lnTo>
                  <a:pt x="14820967" y="512844"/>
                </a:lnTo>
                <a:lnTo>
                  <a:pt x="14812187" y="556391"/>
                </a:lnTo>
                <a:lnTo>
                  <a:pt x="14820967" y="599952"/>
                </a:lnTo>
                <a:lnTo>
                  <a:pt x="14844918" y="635532"/>
                </a:lnTo>
                <a:lnTo>
                  <a:pt x="14880458" y="659525"/>
                </a:lnTo>
                <a:lnTo>
                  <a:pt x="14924006" y="668324"/>
                </a:lnTo>
                <a:lnTo>
                  <a:pt x="14967570" y="659525"/>
                </a:lnTo>
                <a:lnTo>
                  <a:pt x="15003146" y="635532"/>
                </a:lnTo>
                <a:lnTo>
                  <a:pt x="15027133" y="599952"/>
                </a:lnTo>
                <a:lnTo>
                  <a:pt x="15035929" y="556391"/>
                </a:lnTo>
                <a:lnTo>
                  <a:pt x="15027133" y="512844"/>
                </a:lnTo>
                <a:lnTo>
                  <a:pt x="15003146" y="477296"/>
                </a:lnTo>
                <a:lnTo>
                  <a:pt x="14967570" y="453336"/>
                </a:lnTo>
                <a:lnTo>
                  <a:pt x="14924006" y="444551"/>
                </a:lnTo>
                <a:close/>
              </a:path>
              <a:path w="16523335" h="9235440">
                <a:moveTo>
                  <a:pt x="14924006" y="712218"/>
                </a:moveTo>
                <a:lnTo>
                  <a:pt x="14880458" y="721018"/>
                </a:lnTo>
                <a:lnTo>
                  <a:pt x="14844918" y="745011"/>
                </a:lnTo>
                <a:lnTo>
                  <a:pt x="14820967" y="780591"/>
                </a:lnTo>
                <a:lnTo>
                  <a:pt x="14812187" y="824152"/>
                </a:lnTo>
                <a:lnTo>
                  <a:pt x="14820967" y="867681"/>
                </a:lnTo>
                <a:lnTo>
                  <a:pt x="14844918" y="903231"/>
                </a:lnTo>
                <a:lnTo>
                  <a:pt x="14880458" y="927201"/>
                </a:lnTo>
                <a:lnTo>
                  <a:pt x="14924006" y="935992"/>
                </a:lnTo>
                <a:lnTo>
                  <a:pt x="14967570" y="927201"/>
                </a:lnTo>
                <a:lnTo>
                  <a:pt x="15003146" y="903231"/>
                </a:lnTo>
                <a:lnTo>
                  <a:pt x="15027133" y="867681"/>
                </a:lnTo>
                <a:lnTo>
                  <a:pt x="15035929" y="824152"/>
                </a:lnTo>
                <a:lnTo>
                  <a:pt x="15027133" y="780591"/>
                </a:lnTo>
                <a:lnTo>
                  <a:pt x="15003146" y="745011"/>
                </a:lnTo>
                <a:lnTo>
                  <a:pt x="14967570" y="721018"/>
                </a:lnTo>
                <a:lnTo>
                  <a:pt x="14924006" y="712218"/>
                </a:lnTo>
                <a:close/>
              </a:path>
              <a:path w="16523335" h="9235440">
                <a:moveTo>
                  <a:pt x="14924006" y="979980"/>
                </a:moveTo>
                <a:lnTo>
                  <a:pt x="14880458" y="988766"/>
                </a:lnTo>
                <a:lnTo>
                  <a:pt x="14844918" y="1012731"/>
                </a:lnTo>
                <a:lnTo>
                  <a:pt x="14820967" y="1048286"/>
                </a:lnTo>
                <a:lnTo>
                  <a:pt x="14812187" y="1091840"/>
                </a:lnTo>
                <a:lnTo>
                  <a:pt x="14820967" y="1135394"/>
                </a:lnTo>
                <a:lnTo>
                  <a:pt x="14844918" y="1170968"/>
                </a:lnTo>
                <a:lnTo>
                  <a:pt x="14880458" y="1194956"/>
                </a:lnTo>
                <a:lnTo>
                  <a:pt x="14924006" y="1203753"/>
                </a:lnTo>
                <a:lnTo>
                  <a:pt x="14967570" y="1194956"/>
                </a:lnTo>
                <a:lnTo>
                  <a:pt x="15003146" y="1170968"/>
                </a:lnTo>
                <a:lnTo>
                  <a:pt x="15027133" y="1135394"/>
                </a:lnTo>
                <a:lnTo>
                  <a:pt x="15035929" y="1091840"/>
                </a:lnTo>
                <a:lnTo>
                  <a:pt x="15027133" y="1048286"/>
                </a:lnTo>
                <a:lnTo>
                  <a:pt x="15003146" y="1012731"/>
                </a:lnTo>
                <a:lnTo>
                  <a:pt x="14967570" y="988766"/>
                </a:lnTo>
                <a:lnTo>
                  <a:pt x="14924006" y="979980"/>
                </a:lnTo>
                <a:close/>
              </a:path>
              <a:path w="16523335" h="9235440">
                <a:moveTo>
                  <a:pt x="14924006" y="1247668"/>
                </a:moveTo>
                <a:lnTo>
                  <a:pt x="14880458" y="1256467"/>
                </a:lnTo>
                <a:lnTo>
                  <a:pt x="14844918" y="1280459"/>
                </a:lnTo>
                <a:lnTo>
                  <a:pt x="14820967" y="1316036"/>
                </a:lnTo>
                <a:lnTo>
                  <a:pt x="14812187" y="1359591"/>
                </a:lnTo>
                <a:lnTo>
                  <a:pt x="14820967" y="1403138"/>
                </a:lnTo>
                <a:lnTo>
                  <a:pt x="14844918" y="1438686"/>
                </a:lnTo>
                <a:lnTo>
                  <a:pt x="14880458" y="1462646"/>
                </a:lnTo>
                <a:lnTo>
                  <a:pt x="14924006" y="1471431"/>
                </a:lnTo>
                <a:lnTo>
                  <a:pt x="14967570" y="1462646"/>
                </a:lnTo>
                <a:lnTo>
                  <a:pt x="15003146" y="1438686"/>
                </a:lnTo>
                <a:lnTo>
                  <a:pt x="15027133" y="1403138"/>
                </a:lnTo>
                <a:lnTo>
                  <a:pt x="15035929" y="1359591"/>
                </a:lnTo>
                <a:lnTo>
                  <a:pt x="15027133" y="1316036"/>
                </a:lnTo>
                <a:lnTo>
                  <a:pt x="15003146" y="1280459"/>
                </a:lnTo>
                <a:lnTo>
                  <a:pt x="14967570" y="1256467"/>
                </a:lnTo>
                <a:lnTo>
                  <a:pt x="14924006" y="1247668"/>
                </a:lnTo>
                <a:close/>
              </a:path>
              <a:path w="16523335" h="9235440">
                <a:moveTo>
                  <a:pt x="14924006" y="1515430"/>
                </a:moveTo>
                <a:lnTo>
                  <a:pt x="14880458" y="1524214"/>
                </a:lnTo>
                <a:lnTo>
                  <a:pt x="14844918" y="1548173"/>
                </a:lnTo>
                <a:lnTo>
                  <a:pt x="14820967" y="1583718"/>
                </a:lnTo>
                <a:lnTo>
                  <a:pt x="14812187" y="1627259"/>
                </a:lnTo>
                <a:lnTo>
                  <a:pt x="14820967" y="1670826"/>
                </a:lnTo>
                <a:lnTo>
                  <a:pt x="14844918" y="1706409"/>
                </a:lnTo>
                <a:lnTo>
                  <a:pt x="14880458" y="1730404"/>
                </a:lnTo>
                <a:lnTo>
                  <a:pt x="14924006" y="1739203"/>
                </a:lnTo>
                <a:lnTo>
                  <a:pt x="14967570" y="1730404"/>
                </a:lnTo>
                <a:lnTo>
                  <a:pt x="15003146" y="1706409"/>
                </a:lnTo>
                <a:lnTo>
                  <a:pt x="15027133" y="1670826"/>
                </a:lnTo>
                <a:lnTo>
                  <a:pt x="15035929" y="1627259"/>
                </a:lnTo>
                <a:lnTo>
                  <a:pt x="15027133" y="1583718"/>
                </a:lnTo>
                <a:lnTo>
                  <a:pt x="15003146" y="1548173"/>
                </a:lnTo>
                <a:lnTo>
                  <a:pt x="14967570" y="1524214"/>
                </a:lnTo>
                <a:lnTo>
                  <a:pt x="14924006" y="1515430"/>
                </a:lnTo>
                <a:close/>
              </a:path>
              <a:path w="16523335" h="9235440">
                <a:moveTo>
                  <a:pt x="14924006" y="1783149"/>
                </a:moveTo>
                <a:lnTo>
                  <a:pt x="14880458" y="1791938"/>
                </a:lnTo>
                <a:lnTo>
                  <a:pt x="14844918" y="1815910"/>
                </a:lnTo>
                <a:lnTo>
                  <a:pt x="14820967" y="1851469"/>
                </a:lnTo>
                <a:lnTo>
                  <a:pt x="14812187" y="1895020"/>
                </a:lnTo>
                <a:lnTo>
                  <a:pt x="14820967" y="1938576"/>
                </a:lnTo>
                <a:lnTo>
                  <a:pt x="14844918" y="1974146"/>
                </a:lnTo>
                <a:lnTo>
                  <a:pt x="14880458" y="1998128"/>
                </a:lnTo>
                <a:lnTo>
                  <a:pt x="14924006" y="2006922"/>
                </a:lnTo>
                <a:lnTo>
                  <a:pt x="14967570" y="1998128"/>
                </a:lnTo>
                <a:lnTo>
                  <a:pt x="15003146" y="1974146"/>
                </a:lnTo>
                <a:lnTo>
                  <a:pt x="15027133" y="1938576"/>
                </a:lnTo>
                <a:lnTo>
                  <a:pt x="15035929" y="1895020"/>
                </a:lnTo>
                <a:lnTo>
                  <a:pt x="15027133" y="1851469"/>
                </a:lnTo>
                <a:lnTo>
                  <a:pt x="15003146" y="1815910"/>
                </a:lnTo>
                <a:lnTo>
                  <a:pt x="14967570" y="1791938"/>
                </a:lnTo>
                <a:lnTo>
                  <a:pt x="14924006" y="1783149"/>
                </a:lnTo>
                <a:close/>
              </a:path>
              <a:path w="16523335" h="9235440">
                <a:moveTo>
                  <a:pt x="14924006" y="2586297"/>
                </a:moveTo>
                <a:lnTo>
                  <a:pt x="14880458" y="2595090"/>
                </a:lnTo>
                <a:lnTo>
                  <a:pt x="14844918" y="2619070"/>
                </a:lnTo>
                <a:lnTo>
                  <a:pt x="14820967" y="2654639"/>
                </a:lnTo>
                <a:lnTo>
                  <a:pt x="14812187" y="2698200"/>
                </a:lnTo>
                <a:lnTo>
                  <a:pt x="14820967" y="2741725"/>
                </a:lnTo>
                <a:lnTo>
                  <a:pt x="14844918" y="2777286"/>
                </a:lnTo>
                <a:lnTo>
                  <a:pt x="14880458" y="2801273"/>
                </a:lnTo>
                <a:lnTo>
                  <a:pt x="14924006" y="2810071"/>
                </a:lnTo>
                <a:lnTo>
                  <a:pt x="14967570" y="2801273"/>
                </a:lnTo>
                <a:lnTo>
                  <a:pt x="15003146" y="2777286"/>
                </a:lnTo>
                <a:lnTo>
                  <a:pt x="15027133" y="2741725"/>
                </a:lnTo>
                <a:lnTo>
                  <a:pt x="15035929" y="2698200"/>
                </a:lnTo>
                <a:lnTo>
                  <a:pt x="15027133" y="2654639"/>
                </a:lnTo>
                <a:lnTo>
                  <a:pt x="15003146" y="2619070"/>
                </a:lnTo>
                <a:lnTo>
                  <a:pt x="14967570" y="2595090"/>
                </a:lnTo>
                <a:lnTo>
                  <a:pt x="14924006" y="2586297"/>
                </a:lnTo>
                <a:close/>
              </a:path>
              <a:path w="16523335" h="9235440">
                <a:moveTo>
                  <a:pt x="14924006" y="2854028"/>
                </a:moveTo>
                <a:lnTo>
                  <a:pt x="14880458" y="2862817"/>
                </a:lnTo>
                <a:lnTo>
                  <a:pt x="14844918" y="2886788"/>
                </a:lnTo>
                <a:lnTo>
                  <a:pt x="14820967" y="2922347"/>
                </a:lnTo>
                <a:lnTo>
                  <a:pt x="14812187" y="2965898"/>
                </a:lnTo>
                <a:lnTo>
                  <a:pt x="14820967" y="3009453"/>
                </a:lnTo>
                <a:lnTo>
                  <a:pt x="14844918" y="3045019"/>
                </a:lnTo>
                <a:lnTo>
                  <a:pt x="14880458" y="3068998"/>
                </a:lnTo>
                <a:lnTo>
                  <a:pt x="14924006" y="3077790"/>
                </a:lnTo>
                <a:lnTo>
                  <a:pt x="14967570" y="3068998"/>
                </a:lnTo>
                <a:lnTo>
                  <a:pt x="15003146" y="3045019"/>
                </a:lnTo>
                <a:lnTo>
                  <a:pt x="15027133" y="3009453"/>
                </a:lnTo>
                <a:lnTo>
                  <a:pt x="15035929" y="2965898"/>
                </a:lnTo>
                <a:lnTo>
                  <a:pt x="15027133" y="2922347"/>
                </a:lnTo>
                <a:lnTo>
                  <a:pt x="15003146" y="2886788"/>
                </a:lnTo>
                <a:lnTo>
                  <a:pt x="14967570" y="2862817"/>
                </a:lnTo>
                <a:lnTo>
                  <a:pt x="14924006" y="2854028"/>
                </a:lnTo>
                <a:close/>
              </a:path>
              <a:path w="16523335" h="9235440">
                <a:moveTo>
                  <a:pt x="14924006" y="3121737"/>
                </a:moveTo>
                <a:lnTo>
                  <a:pt x="14880458" y="3130528"/>
                </a:lnTo>
                <a:lnTo>
                  <a:pt x="14844918" y="3154503"/>
                </a:lnTo>
                <a:lnTo>
                  <a:pt x="14820967" y="3190065"/>
                </a:lnTo>
                <a:lnTo>
                  <a:pt x="14812187" y="3233618"/>
                </a:lnTo>
                <a:lnTo>
                  <a:pt x="14820967" y="3277161"/>
                </a:lnTo>
                <a:lnTo>
                  <a:pt x="14844918" y="3312732"/>
                </a:lnTo>
                <a:lnTo>
                  <a:pt x="14880458" y="3336722"/>
                </a:lnTo>
                <a:lnTo>
                  <a:pt x="14924006" y="3345520"/>
                </a:lnTo>
                <a:lnTo>
                  <a:pt x="14967570" y="3336722"/>
                </a:lnTo>
                <a:lnTo>
                  <a:pt x="15003146" y="3312732"/>
                </a:lnTo>
                <a:lnTo>
                  <a:pt x="15027133" y="3277161"/>
                </a:lnTo>
                <a:lnTo>
                  <a:pt x="15035929" y="3233618"/>
                </a:lnTo>
                <a:lnTo>
                  <a:pt x="15027133" y="3190065"/>
                </a:lnTo>
                <a:lnTo>
                  <a:pt x="15003146" y="3154503"/>
                </a:lnTo>
                <a:lnTo>
                  <a:pt x="14967570" y="3130528"/>
                </a:lnTo>
                <a:lnTo>
                  <a:pt x="14924006" y="3121737"/>
                </a:lnTo>
                <a:close/>
              </a:path>
              <a:path w="16523335" h="9235440">
                <a:moveTo>
                  <a:pt x="14924006" y="3389446"/>
                </a:moveTo>
                <a:lnTo>
                  <a:pt x="14880458" y="3398240"/>
                </a:lnTo>
                <a:lnTo>
                  <a:pt x="14844918" y="3422222"/>
                </a:lnTo>
                <a:lnTo>
                  <a:pt x="14820967" y="3457792"/>
                </a:lnTo>
                <a:lnTo>
                  <a:pt x="14812187" y="3501348"/>
                </a:lnTo>
                <a:lnTo>
                  <a:pt x="14820967" y="3544899"/>
                </a:lnTo>
                <a:lnTo>
                  <a:pt x="14844918" y="3580458"/>
                </a:lnTo>
                <a:lnTo>
                  <a:pt x="14880458" y="3604430"/>
                </a:lnTo>
                <a:lnTo>
                  <a:pt x="14924006" y="3613219"/>
                </a:lnTo>
                <a:lnTo>
                  <a:pt x="14967570" y="3604430"/>
                </a:lnTo>
                <a:lnTo>
                  <a:pt x="15003146" y="3580458"/>
                </a:lnTo>
                <a:lnTo>
                  <a:pt x="15027133" y="3544899"/>
                </a:lnTo>
                <a:lnTo>
                  <a:pt x="15035929" y="3501348"/>
                </a:lnTo>
                <a:lnTo>
                  <a:pt x="15027133" y="3457792"/>
                </a:lnTo>
                <a:lnTo>
                  <a:pt x="15003146" y="3422222"/>
                </a:lnTo>
                <a:lnTo>
                  <a:pt x="14967570" y="3398240"/>
                </a:lnTo>
                <a:lnTo>
                  <a:pt x="14924006" y="3389446"/>
                </a:lnTo>
                <a:close/>
              </a:path>
              <a:path w="16523335" h="9235440">
                <a:moveTo>
                  <a:pt x="14924006" y="2318578"/>
                </a:moveTo>
                <a:lnTo>
                  <a:pt x="14880458" y="2327370"/>
                </a:lnTo>
                <a:lnTo>
                  <a:pt x="14844918" y="2351349"/>
                </a:lnTo>
                <a:lnTo>
                  <a:pt x="14820967" y="2386915"/>
                </a:lnTo>
                <a:lnTo>
                  <a:pt x="14812187" y="2430470"/>
                </a:lnTo>
                <a:lnTo>
                  <a:pt x="14820967" y="2474021"/>
                </a:lnTo>
                <a:lnTo>
                  <a:pt x="14844918" y="2509580"/>
                </a:lnTo>
                <a:lnTo>
                  <a:pt x="14880458" y="2533551"/>
                </a:lnTo>
                <a:lnTo>
                  <a:pt x="14924006" y="2542341"/>
                </a:lnTo>
                <a:lnTo>
                  <a:pt x="14967570" y="2533551"/>
                </a:lnTo>
                <a:lnTo>
                  <a:pt x="15003146" y="2509580"/>
                </a:lnTo>
                <a:lnTo>
                  <a:pt x="15027133" y="2474021"/>
                </a:lnTo>
                <a:lnTo>
                  <a:pt x="15035929" y="2430470"/>
                </a:lnTo>
                <a:lnTo>
                  <a:pt x="15027133" y="2386915"/>
                </a:lnTo>
                <a:lnTo>
                  <a:pt x="15003146" y="2351349"/>
                </a:lnTo>
                <a:lnTo>
                  <a:pt x="14967570" y="2327370"/>
                </a:lnTo>
                <a:lnTo>
                  <a:pt x="14924006" y="2318578"/>
                </a:lnTo>
                <a:close/>
              </a:path>
              <a:path w="16523335" h="9235440">
                <a:moveTo>
                  <a:pt x="14924006" y="2050869"/>
                </a:moveTo>
                <a:lnTo>
                  <a:pt x="14880458" y="2059660"/>
                </a:lnTo>
                <a:lnTo>
                  <a:pt x="14844918" y="2083635"/>
                </a:lnTo>
                <a:lnTo>
                  <a:pt x="14820967" y="2119197"/>
                </a:lnTo>
                <a:lnTo>
                  <a:pt x="14812187" y="2162750"/>
                </a:lnTo>
                <a:lnTo>
                  <a:pt x="14820967" y="2206284"/>
                </a:lnTo>
                <a:lnTo>
                  <a:pt x="14844918" y="2241845"/>
                </a:lnTo>
                <a:lnTo>
                  <a:pt x="14880458" y="2265826"/>
                </a:lnTo>
                <a:lnTo>
                  <a:pt x="14924006" y="2274621"/>
                </a:lnTo>
                <a:lnTo>
                  <a:pt x="14967570" y="2265826"/>
                </a:lnTo>
                <a:lnTo>
                  <a:pt x="15003146" y="2241845"/>
                </a:lnTo>
                <a:lnTo>
                  <a:pt x="15027133" y="2206284"/>
                </a:lnTo>
                <a:lnTo>
                  <a:pt x="15035929" y="2162750"/>
                </a:lnTo>
                <a:lnTo>
                  <a:pt x="15027133" y="2119197"/>
                </a:lnTo>
                <a:lnTo>
                  <a:pt x="15003146" y="2083635"/>
                </a:lnTo>
                <a:lnTo>
                  <a:pt x="14967570" y="2059660"/>
                </a:lnTo>
                <a:lnTo>
                  <a:pt x="14924006" y="2050869"/>
                </a:lnTo>
                <a:close/>
              </a:path>
              <a:path w="16523335" h="9235440">
                <a:moveTo>
                  <a:pt x="14924006" y="4995774"/>
                </a:moveTo>
                <a:lnTo>
                  <a:pt x="14880458" y="5004565"/>
                </a:lnTo>
                <a:lnTo>
                  <a:pt x="14844918" y="5028541"/>
                </a:lnTo>
                <a:lnTo>
                  <a:pt x="14820967" y="5064107"/>
                </a:lnTo>
                <a:lnTo>
                  <a:pt x="14812187" y="5107666"/>
                </a:lnTo>
                <a:lnTo>
                  <a:pt x="14820967" y="5151204"/>
                </a:lnTo>
                <a:lnTo>
                  <a:pt x="14844918" y="5186764"/>
                </a:lnTo>
                <a:lnTo>
                  <a:pt x="14880458" y="5210743"/>
                </a:lnTo>
                <a:lnTo>
                  <a:pt x="14924006" y="5219537"/>
                </a:lnTo>
                <a:lnTo>
                  <a:pt x="14967570" y="5210743"/>
                </a:lnTo>
                <a:lnTo>
                  <a:pt x="15003146" y="5186764"/>
                </a:lnTo>
                <a:lnTo>
                  <a:pt x="15027133" y="5151204"/>
                </a:lnTo>
                <a:lnTo>
                  <a:pt x="15035929" y="5107666"/>
                </a:lnTo>
                <a:lnTo>
                  <a:pt x="15027133" y="5064107"/>
                </a:lnTo>
                <a:lnTo>
                  <a:pt x="15003146" y="5028541"/>
                </a:lnTo>
                <a:lnTo>
                  <a:pt x="14967570" y="5004565"/>
                </a:lnTo>
                <a:lnTo>
                  <a:pt x="14924006" y="4995774"/>
                </a:lnTo>
                <a:close/>
              </a:path>
              <a:path w="16523335" h="9235440">
                <a:moveTo>
                  <a:pt x="14924006" y="5263483"/>
                </a:moveTo>
                <a:lnTo>
                  <a:pt x="14880458" y="5272274"/>
                </a:lnTo>
                <a:lnTo>
                  <a:pt x="14844918" y="5296250"/>
                </a:lnTo>
                <a:lnTo>
                  <a:pt x="14820967" y="5331816"/>
                </a:lnTo>
                <a:lnTo>
                  <a:pt x="14812187" y="5375375"/>
                </a:lnTo>
                <a:lnTo>
                  <a:pt x="14820967" y="5418906"/>
                </a:lnTo>
                <a:lnTo>
                  <a:pt x="14844918" y="5454471"/>
                </a:lnTo>
                <a:lnTo>
                  <a:pt x="14880458" y="5478458"/>
                </a:lnTo>
                <a:lnTo>
                  <a:pt x="14924006" y="5487256"/>
                </a:lnTo>
                <a:lnTo>
                  <a:pt x="14967570" y="5478458"/>
                </a:lnTo>
                <a:lnTo>
                  <a:pt x="15003146" y="5454471"/>
                </a:lnTo>
                <a:lnTo>
                  <a:pt x="15027133" y="5418906"/>
                </a:lnTo>
                <a:lnTo>
                  <a:pt x="15035929" y="5375375"/>
                </a:lnTo>
                <a:lnTo>
                  <a:pt x="15027133" y="5331816"/>
                </a:lnTo>
                <a:lnTo>
                  <a:pt x="15003146" y="5296250"/>
                </a:lnTo>
                <a:lnTo>
                  <a:pt x="14967570" y="5272274"/>
                </a:lnTo>
                <a:lnTo>
                  <a:pt x="14924006" y="5263483"/>
                </a:lnTo>
                <a:close/>
              </a:path>
              <a:path w="16523335" h="9235440">
                <a:moveTo>
                  <a:pt x="14924006" y="5531192"/>
                </a:moveTo>
                <a:lnTo>
                  <a:pt x="14880458" y="5539988"/>
                </a:lnTo>
                <a:lnTo>
                  <a:pt x="14844918" y="5563975"/>
                </a:lnTo>
                <a:lnTo>
                  <a:pt x="14820967" y="5599551"/>
                </a:lnTo>
                <a:lnTo>
                  <a:pt x="14812187" y="5643115"/>
                </a:lnTo>
                <a:lnTo>
                  <a:pt x="14820967" y="5686662"/>
                </a:lnTo>
                <a:lnTo>
                  <a:pt x="14844918" y="5722222"/>
                </a:lnTo>
                <a:lnTo>
                  <a:pt x="14880458" y="5746196"/>
                </a:lnTo>
                <a:lnTo>
                  <a:pt x="14924006" y="5754986"/>
                </a:lnTo>
                <a:lnTo>
                  <a:pt x="14967570" y="5746196"/>
                </a:lnTo>
                <a:lnTo>
                  <a:pt x="15003146" y="5722222"/>
                </a:lnTo>
                <a:lnTo>
                  <a:pt x="15027133" y="5686662"/>
                </a:lnTo>
                <a:lnTo>
                  <a:pt x="15035929" y="5643115"/>
                </a:lnTo>
                <a:lnTo>
                  <a:pt x="15027133" y="5599551"/>
                </a:lnTo>
                <a:lnTo>
                  <a:pt x="15003146" y="5563975"/>
                </a:lnTo>
                <a:lnTo>
                  <a:pt x="14967570" y="5539988"/>
                </a:lnTo>
                <a:lnTo>
                  <a:pt x="14924006" y="5531192"/>
                </a:lnTo>
                <a:close/>
              </a:path>
              <a:path w="16523335" h="9235440">
                <a:moveTo>
                  <a:pt x="14924006" y="6334382"/>
                </a:moveTo>
                <a:lnTo>
                  <a:pt x="14880458" y="6343178"/>
                </a:lnTo>
                <a:lnTo>
                  <a:pt x="14844918" y="6367165"/>
                </a:lnTo>
                <a:lnTo>
                  <a:pt x="14820967" y="6402742"/>
                </a:lnTo>
                <a:lnTo>
                  <a:pt x="14812187" y="6446306"/>
                </a:lnTo>
                <a:lnTo>
                  <a:pt x="14820967" y="6489813"/>
                </a:lnTo>
                <a:lnTo>
                  <a:pt x="14844918" y="6525358"/>
                </a:lnTo>
                <a:lnTo>
                  <a:pt x="14880458" y="6549331"/>
                </a:lnTo>
                <a:lnTo>
                  <a:pt x="14924006" y="6558124"/>
                </a:lnTo>
                <a:lnTo>
                  <a:pt x="14967570" y="6549331"/>
                </a:lnTo>
                <a:lnTo>
                  <a:pt x="15003146" y="6525358"/>
                </a:lnTo>
                <a:lnTo>
                  <a:pt x="15027133" y="6489813"/>
                </a:lnTo>
                <a:lnTo>
                  <a:pt x="15035929" y="6446306"/>
                </a:lnTo>
                <a:lnTo>
                  <a:pt x="15027133" y="6402742"/>
                </a:lnTo>
                <a:lnTo>
                  <a:pt x="15003146" y="6367165"/>
                </a:lnTo>
                <a:lnTo>
                  <a:pt x="14967570" y="6343178"/>
                </a:lnTo>
                <a:lnTo>
                  <a:pt x="14924006" y="6334382"/>
                </a:lnTo>
                <a:close/>
              </a:path>
              <a:path w="16523335" h="9235440">
                <a:moveTo>
                  <a:pt x="14924006" y="6602112"/>
                </a:moveTo>
                <a:lnTo>
                  <a:pt x="14880458" y="6610897"/>
                </a:lnTo>
                <a:lnTo>
                  <a:pt x="14844918" y="6634856"/>
                </a:lnTo>
                <a:lnTo>
                  <a:pt x="14820967" y="6670401"/>
                </a:lnTo>
                <a:lnTo>
                  <a:pt x="14812187" y="6713941"/>
                </a:lnTo>
                <a:lnTo>
                  <a:pt x="14820967" y="6757505"/>
                </a:lnTo>
                <a:lnTo>
                  <a:pt x="14844918" y="6793082"/>
                </a:lnTo>
                <a:lnTo>
                  <a:pt x="14880458" y="6817069"/>
                </a:lnTo>
                <a:lnTo>
                  <a:pt x="14924006" y="6825865"/>
                </a:lnTo>
                <a:lnTo>
                  <a:pt x="14967570" y="6817069"/>
                </a:lnTo>
                <a:lnTo>
                  <a:pt x="15003146" y="6793082"/>
                </a:lnTo>
                <a:lnTo>
                  <a:pt x="15027133" y="6757505"/>
                </a:lnTo>
                <a:lnTo>
                  <a:pt x="15035929" y="6713941"/>
                </a:lnTo>
                <a:lnTo>
                  <a:pt x="15027133" y="6670401"/>
                </a:lnTo>
                <a:lnTo>
                  <a:pt x="15003146" y="6634856"/>
                </a:lnTo>
                <a:lnTo>
                  <a:pt x="14967570" y="6610897"/>
                </a:lnTo>
                <a:lnTo>
                  <a:pt x="14924006" y="6602112"/>
                </a:lnTo>
                <a:close/>
              </a:path>
              <a:path w="16523335" h="9235440">
                <a:moveTo>
                  <a:pt x="14924006" y="4728033"/>
                </a:moveTo>
                <a:lnTo>
                  <a:pt x="14880458" y="4736825"/>
                </a:lnTo>
                <a:lnTo>
                  <a:pt x="14844918" y="4760802"/>
                </a:lnTo>
                <a:lnTo>
                  <a:pt x="14820967" y="4796371"/>
                </a:lnTo>
                <a:lnTo>
                  <a:pt x="14812187" y="4839936"/>
                </a:lnTo>
                <a:lnTo>
                  <a:pt x="14820967" y="4883473"/>
                </a:lnTo>
                <a:lnTo>
                  <a:pt x="14844918" y="4919041"/>
                </a:lnTo>
                <a:lnTo>
                  <a:pt x="14880458" y="4943029"/>
                </a:lnTo>
                <a:lnTo>
                  <a:pt x="14924006" y="4951828"/>
                </a:lnTo>
                <a:lnTo>
                  <a:pt x="14967570" y="4943029"/>
                </a:lnTo>
                <a:lnTo>
                  <a:pt x="15003146" y="4919041"/>
                </a:lnTo>
                <a:lnTo>
                  <a:pt x="15027133" y="4883473"/>
                </a:lnTo>
                <a:lnTo>
                  <a:pt x="15035929" y="4839936"/>
                </a:lnTo>
                <a:lnTo>
                  <a:pt x="15027133" y="4796371"/>
                </a:lnTo>
                <a:lnTo>
                  <a:pt x="15003146" y="4760802"/>
                </a:lnTo>
                <a:lnTo>
                  <a:pt x="14967570" y="4736825"/>
                </a:lnTo>
                <a:lnTo>
                  <a:pt x="14924006" y="4728033"/>
                </a:lnTo>
                <a:close/>
              </a:path>
              <a:path w="16523335" h="9235440">
                <a:moveTo>
                  <a:pt x="14924006" y="7405229"/>
                </a:moveTo>
                <a:lnTo>
                  <a:pt x="14880458" y="7414026"/>
                </a:lnTo>
                <a:lnTo>
                  <a:pt x="14844918" y="7438015"/>
                </a:lnTo>
                <a:lnTo>
                  <a:pt x="14820967" y="7473597"/>
                </a:lnTo>
                <a:lnTo>
                  <a:pt x="14812187" y="7517173"/>
                </a:lnTo>
                <a:lnTo>
                  <a:pt x="14820967" y="7560674"/>
                </a:lnTo>
                <a:lnTo>
                  <a:pt x="14844918" y="7596223"/>
                </a:lnTo>
                <a:lnTo>
                  <a:pt x="14880458" y="7620205"/>
                </a:lnTo>
                <a:lnTo>
                  <a:pt x="14924006" y="7629003"/>
                </a:lnTo>
                <a:lnTo>
                  <a:pt x="14967570" y="7620205"/>
                </a:lnTo>
                <a:lnTo>
                  <a:pt x="15003146" y="7596223"/>
                </a:lnTo>
                <a:lnTo>
                  <a:pt x="15027133" y="7560674"/>
                </a:lnTo>
                <a:lnTo>
                  <a:pt x="15035929" y="7517173"/>
                </a:lnTo>
                <a:lnTo>
                  <a:pt x="15027133" y="7473597"/>
                </a:lnTo>
                <a:lnTo>
                  <a:pt x="15003146" y="7438015"/>
                </a:lnTo>
                <a:lnTo>
                  <a:pt x="14967570" y="7414026"/>
                </a:lnTo>
                <a:lnTo>
                  <a:pt x="14924006" y="7405229"/>
                </a:lnTo>
                <a:close/>
              </a:path>
              <a:path w="16523335" h="9235440">
                <a:moveTo>
                  <a:pt x="14924006" y="7137541"/>
                </a:moveTo>
                <a:lnTo>
                  <a:pt x="14880458" y="7146329"/>
                </a:lnTo>
                <a:lnTo>
                  <a:pt x="14844918" y="7170295"/>
                </a:lnTo>
                <a:lnTo>
                  <a:pt x="14820967" y="7205847"/>
                </a:lnTo>
                <a:lnTo>
                  <a:pt x="14812187" y="7249391"/>
                </a:lnTo>
                <a:lnTo>
                  <a:pt x="14820967" y="7292955"/>
                </a:lnTo>
                <a:lnTo>
                  <a:pt x="14844918" y="7328531"/>
                </a:lnTo>
                <a:lnTo>
                  <a:pt x="14880458" y="7352518"/>
                </a:lnTo>
                <a:lnTo>
                  <a:pt x="14924006" y="7361314"/>
                </a:lnTo>
                <a:lnTo>
                  <a:pt x="14967570" y="7352518"/>
                </a:lnTo>
                <a:lnTo>
                  <a:pt x="15003146" y="7328531"/>
                </a:lnTo>
                <a:lnTo>
                  <a:pt x="15027133" y="7292955"/>
                </a:lnTo>
                <a:lnTo>
                  <a:pt x="15035929" y="7249391"/>
                </a:lnTo>
                <a:lnTo>
                  <a:pt x="15027133" y="7205847"/>
                </a:lnTo>
                <a:lnTo>
                  <a:pt x="15003146" y="7170295"/>
                </a:lnTo>
                <a:lnTo>
                  <a:pt x="14967570" y="7146329"/>
                </a:lnTo>
                <a:lnTo>
                  <a:pt x="14924006" y="7137541"/>
                </a:lnTo>
                <a:close/>
              </a:path>
              <a:path w="16523335" h="9235440">
                <a:moveTo>
                  <a:pt x="14924006" y="6869780"/>
                </a:moveTo>
                <a:lnTo>
                  <a:pt x="14880458" y="6878579"/>
                </a:lnTo>
                <a:lnTo>
                  <a:pt x="14844918" y="6902573"/>
                </a:lnTo>
                <a:lnTo>
                  <a:pt x="14820967" y="6938157"/>
                </a:lnTo>
                <a:lnTo>
                  <a:pt x="14812187" y="6981724"/>
                </a:lnTo>
                <a:lnTo>
                  <a:pt x="14820967" y="7025264"/>
                </a:lnTo>
                <a:lnTo>
                  <a:pt x="14844918" y="7060809"/>
                </a:lnTo>
                <a:lnTo>
                  <a:pt x="14880458" y="7084769"/>
                </a:lnTo>
                <a:lnTo>
                  <a:pt x="14924006" y="7093553"/>
                </a:lnTo>
                <a:lnTo>
                  <a:pt x="14967570" y="7084769"/>
                </a:lnTo>
                <a:lnTo>
                  <a:pt x="15003146" y="7060809"/>
                </a:lnTo>
                <a:lnTo>
                  <a:pt x="15027133" y="7025264"/>
                </a:lnTo>
                <a:lnTo>
                  <a:pt x="15035929" y="6981724"/>
                </a:lnTo>
                <a:lnTo>
                  <a:pt x="15027133" y="6938157"/>
                </a:lnTo>
                <a:lnTo>
                  <a:pt x="15003146" y="6902573"/>
                </a:lnTo>
                <a:lnTo>
                  <a:pt x="14967570" y="6878579"/>
                </a:lnTo>
                <a:lnTo>
                  <a:pt x="14924006" y="6869780"/>
                </a:lnTo>
                <a:close/>
              </a:path>
              <a:path w="16523335" h="9235440">
                <a:moveTo>
                  <a:pt x="15193348" y="712218"/>
                </a:moveTo>
                <a:lnTo>
                  <a:pt x="15149793" y="721018"/>
                </a:lnTo>
                <a:lnTo>
                  <a:pt x="15114234" y="745011"/>
                </a:lnTo>
                <a:lnTo>
                  <a:pt x="15090265" y="780591"/>
                </a:lnTo>
                <a:lnTo>
                  <a:pt x="15081477" y="824152"/>
                </a:lnTo>
                <a:lnTo>
                  <a:pt x="15090265" y="867681"/>
                </a:lnTo>
                <a:lnTo>
                  <a:pt x="15114234" y="903231"/>
                </a:lnTo>
                <a:lnTo>
                  <a:pt x="15149793" y="927201"/>
                </a:lnTo>
                <a:lnTo>
                  <a:pt x="15193348" y="935992"/>
                </a:lnTo>
                <a:lnTo>
                  <a:pt x="15236890" y="927201"/>
                </a:lnTo>
                <a:lnTo>
                  <a:pt x="15272469" y="903231"/>
                </a:lnTo>
                <a:lnTo>
                  <a:pt x="15296468" y="867681"/>
                </a:lnTo>
                <a:lnTo>
                  <a:pt x="15305272" y="824152"/>
                </a:lnTo>
                <a:lnTo>
                  <a:pt x="15296468" y="780591"/>
                </a:lnTo>
                <a:lnTo>
                  <a:pt x="15272469" y="745011"/>
                </a:lnTo>
                <a:lnTo>
                  <a:pt x="15236890" y="721018"/>
                </a:lnTo>
                <a:lnTo>
                  <a:pt x="15193348" y="712218"/>
                </a:lnTo>
                <a:close/>
              </a:path>
              <a:path w="16523335" h="9235440">
                <a:moveTo>
                  <a:pt x="15193348" y="979980"/>
                </a:moveTo>
                <a:lnTo>
                  <a:pt x="15149793" y="988766"/>
                </a:lnTo>
                <a:lnTo>
                  <a:pt x="15114234" y="1012731"/>
                </a:lnTo>
                <a:lnTo>
                  <a:pt x="15090265" y="1048286"/>
                </a:lnTo>
                <a:lnTo>
                  <a:pt x="15081477" y="1091840"/>
                </a:lnTo>
                <a:lnTo>
                  <a:pt x="15090265" y="1135394"/>
                </a:lnTo>
                <a:lnTo>
                  <a:pt x="15114234" y="1170968"/>
                </a:lnTo>
                <a:lnTo>
                  <a:pt x="15149793" y="1194956"/>
                </a:lnTo>
                <a:lnTo>
                  <a:pt x="15193348" y="1203753"/>
                </a:lnTo>
                <a:lnTo>
                  <a:pt x="15236890" y="1194956"/>
                </a:lnTo>
                <a:lnTo>
                  <a:pt x="15272469" y="1170968"/>
                </a:lnTo>
                <a:lnTo>
                  <a:pt x="15296468" y="1135394"/>
                </a:lnTo>
                <a:lnTo>
                  <a:pt x="15305272" y="1091840"/>
                </a:lnTo>
                <a:lnTo>
                  <a:pt x="15296468" y="1048286"/>
                </a:lnTo>
                <a:lnTo>
                  <a:pt x="15272469" y="1012731"/>
                </a:lnTo>
                <a:lnTo>
                  <a:pt x="15236890" y="988766"/>
                </a:lnTo>
                <a:lnTo>
                  <a:pt x="15193348" y="979980"/>
                </a:lnTo>
                <a:close/>
              </a:path>
              <a:path w="16523335" h="9235440">
                <a:moveTo>
                  <a:pt x="15193348" y="1247668"/>
                </a:moveTo>
                <a:lnTo>
                  <a:pt x="15149793" y="1256467"/>
                </a:lnTo>
                <a:lnTo>
                  <a:pt x="15114234" y="1280459"/>
                </a:lnTo>
                <a:lnTo>
                  <a:pt x="15090265" y="1316036"/>
                </a:lnTo>
                <a:lnTo>
                  <a:pt x="15081477" y="1359591"/>
                </a:lnTo>
                <a:lnTo>
                  <a:pt x="15090265" y="1403138"/>
                </a:lnTo>
                <a:lnTo>
                  <a:pt x="15114234" y="1438686"/>
                </a:lnTo>
                <a:lnTo>
                  <a:pt x="15149793" y="1462646"/>
                </a:lnTo>
                <a:lnTo>
                  <a:pt x="15193348" y="1471431"/>
                </a:lnTo>
                <a:lnTo>
                  <a:pt x="15236890" y="1462646"/>
                </a:lnTo>
                <a:lnTo>
                  <a:pt x="15272469" y="1438686"/>
                </a:lnTo>
                <a:lnTo>
                  <a:pt x="15296468" y="1403138"/>
                </a:lnTo>
                <a:lnTo>
                  <a:pt x="15305272" y="1359591"/>
                </a:lnTo>
                <a:lnTo>
                  <a:pt x="15296468" y="1316036"/>
                </a:lnTo>
                <a:lnTo>
                  <a:pt x="15272469" y="1280459"/>
                </a:lnTo>
                <a:lnTo>
                  <a:pt x="15236890" y="1256467"/>
                </a:lnTo>
                <a:lnTo>
                  <a:pt x="15193348" y="1247668"/>
                </a:lnTo>
                <a:close/>
              </a:path>
              <a:path w="16523335" h="9235440">
                <a:moveTo>
                  <a:pt x="15193348" y="1515430"/>
                </a:moveTo>
                <a:lnTo>
                  <a:pt x="15149793" y="1524214"/>
                </a:lnTo>
                <a:lnTo>
                  <a:pt x="15114234" y="1548173"/>
                </a:lnTo>
                <a:lnTo>
                  <a:pt x="15090265" y="1583718"/>
                </a:lnTo>
                <a:lnTo>
                  <a:pt x="15081477" y="1627259"/>
                </a:lnTo>
                <a:lnTo>
                  <a:pt x="15090265" y="1670826"/>
                </a:lnTo>
                <a:lnTo>
                  <a:pt x="15114234" y="1706409"/>
                </a:lnTo>
                <a:lnTo>
                  <a:pt x="15149793" y="1730404"/>
                </a:lnTo>
                <a:lnTo>
                  <a:pt x="15193348" y="1739203"/>
                </a:lnTo>
                <a:lnTo>
                  <a:pt x="15236890" y="1730404"/>
                </a:lnTo>
                <a:lnTo>
                  <a:pt x="15272469" y="1706409"/>
                </a:lnTo>
                <a:lnTo>
                  <a:pt x="15296468" y="1670826"/>
                </a:lnTo>
                <a:lnTo>
                  <a:pt x="15305272" y="1627259"/>
                </a:lnTo>
                <a:lnTo>
                  <a:pt x="15296468" y="1583718"/>
                </a:lnTo>
                <a:lnTo>
                  <a:pt x="15272469" y="1548173"/>
                </a:lnTo>
                <a:lnTo>
                  <a:pt x="15236890" y="1524214"/>
                </a:lnTo>
                <a:lnTo>
                  <a:pt x="15193348" y="1515430"/>
                </a:lnTo>
                <a:close/>
              </a:path>
              <a:path w="16523335" h="9235440">
                <a:moveTo>
                  <a:pt x="15193348" y="1783149"/>
                </a:moveTo>
                <a:lnTo>
                  <a:pt x="15149793" y="1791938"/>
                </a:lnTo>
                <a:lnTo>
                  <a:pt x="15114234" y="1815910"/>
                </a:lnTo>
                <a:lnTo>
                  <a:pt x="15090265" y="1851469"/>
                </a:lnTo>
                <a:lnTo>
                  <a:pt x="15081477" y="1895020"/>
                </a:lnTo>
                <a:lnTo>
                  <a:pt x="15090265" y="1938576"/>
                </a:lnTo>
                <a:lnTo>
                  <a:pt x="15114234" y="1974146"/>
                </a:lnTo>
                <a:lnTo>
                  <a:pt x="15149793" y="1998128"/>
                </a:lnTo>
                <a:lnTo>
                  <a:pt x="15193348" y="2006922"/>
                </a:lnTo>
                <a:lnTo>
                  <a:pt x="15236890" y="1998128"/>
                </a:lnTo>
                <a:lnTo>
                  <a:pt x="15272469" y="1974146"/>
                </a:lnTo>
                <a:lnTo>
                  <a:pt x="15296468" y="1938576"/>
                </a:lnTo>
                <a:lnTo>
                  <a:pt x="15305272" y="1895020"/>
                </a:lnTo>
                <a:lnTo>
                  <a:pt x="15296468" y="1851469"/>
                </a:lnTo>
                <a:lnTo>
                  <a:pt x="15272469" y="1815910"/>
                </a:lnTo>
                <a:lnTo>
                  <a:pt x="15236890" y="1791938"/>
                </a:lnTo>
                <a:lnTo>
                  <a:pt x="15193348" y="1783149"/>
                </a:lnTo>
                <a:close/>
              </a:path>
              <a:path w="16523335" h="9235440">
                <a:moveTo>
                  <a:pt x="15193348" y="2586297"/>
                </a:moveTo>
                <a:lnTo>
                  <a:pt x="15149793" y="2595090"/>
                </a:lnTo>
                <a:lnTo>
                  <a:pt x="15114234" y="2619070"/>
                </a:lnTo>
                <a:lnTo>
                  <a:pt x="15090265" y="2654639"/>
                </a:lnTo>
                <a:lnTo>
                  <a:pt x="15081477" y="2698200"/>
                </a:lnTo>
                <a:lnTo>
                  <a:pt x="15090265" y="2741725"/>
                </a:lnTo>
                <a:lnTo>
                  <a:pt x="15114234" y="2777286"/>
                </a:lnTo>
                <a:lnTo>
                  <a:pt x="15149793" y="2801273"/>
                </a:lnTo>
                <a:lnTo>
                  <a:pt x="15193348" y="2810071"/>
                </a:lnTo>
                <a:lnTo>
                  <a:pt x="15236890" y="2801273"/>
                </a:lnTo>
                <a:lnTo>
                  <a:pt x="15272469" y="2777286"/>
                </a:lnTo>
                <a:lnTo>
                  <a:pt x="15296468" y="2741725"/>
                </a:lnTo>
                <a:lnTo>
                  <a:pt x="15305272" y="2698200"/>
                </a:lnTo>
                <a:lnTo>
                  <a:pt x="15296468" y="2654639"/>
                </a:lnTo>
                <a:lnTo>
                  <a:pt x="15272469" y="2619070"/>
                </a:lnTo>
                <a:lnTo>
                  <a:pt x="15236890" y="2595090"/>
                </a:lnTo>
                <a:lnTo>
                  <a:pt x="15193348" y="2586297"/>
                </a:lnTo>
                <a:close/>
              </a:path>
              <a:path w="16523335" h="9235440">
                <a:moveTo>
                  <a:pt x="15193348" y="2854028"/>
                </a:moveTo>
                <a:lnTo>
                  <a:pt x="15149793" y="2862817"/>
                </a:lnTo>
                <a:lnTo>
                  <a:pt x="15114234" y="2886788"/>
                </a:lnTo>
                <a:lnTo>
                  <a:pt x="15090265" y="2922347"/>
                </a:lnTo>
                <a:lnTo>
                  <a:pt x="15081477" y="2965898"/>
                </a:lnTo>
                <a:lnTo>
                  <a:pt x="15090265" y="3009453"/>
                </a:lnTo>
                <a:lnTo>
                  <a:pt x="15114234" y="3045019"/>
                </a:lnTo>
                <a:lnTo>
                  <a:pt x="15149793" y="3068998"/>
                </a:lnTo>
                <a:lnTo>
                  <a:pt x="15193348" y="3077790"/>
                </a:lnTo>
                <a:lnTo>
                  <a:pt x="15236890" y="3068998"/>
                </a:lnTo>
                <a:lnTo>
                  <a:pt x="15272469" y="3045019"/>
                </a:lnTo>
                <a:lnTo>
                  <a:pt x="15296468" y="3009453"/>
                </a:lnTo>
                <a:lnTo>
                  <a:pt x="15305272" y="2965898"/>
                </a:lnTo>
                <a:lnTo>
                  <a:pt x="15296468" y="2922347"/>
                </a:lnTo>
                <a:lnTo>
                  <a:pt x="15272469" y="2886788"/>
                </a:lnTo>
                <a:lnTo>
                  <a:pt x="15236890" y="2862817"/>
                </a:lnTo>
                <a:lnTo>
                  <a:pt x="15193348" y="2854028"/>
                </a:lnTo>
                <a:close/>
              </a:path>
              <a:path w="16523335" h="9235440">
                <a:moveTo>
                  <a:pt x="15193348" y="3389446"/>
                </a:moveTo>
                <a:lnTo>
                  <a:pt x="15149793" y="3398240"/>
                </a:lnTo>
                <a:lnTo>
                  <a:pt x="15114234" y="3422222"/>
                </a:lnTo>
                <a:lnTo>
                  <a:pt x="15090265" y="3457792"/>
                </a:lnTo>
                <a:lnTo>
                  <a:pt x="15081477" y="3501348"/>
                </a:lnTo>
                <a:lnTo>
                  <a:pt x="15090265" y="3544899"/>
                </a:lnTo>
                <a:lnTo>
                  <a:pt x="15114234" y="3580458"/>
                </a:lnTo>
                <a:lnTo>
                  <a:pt x="15149793" y="3604430"/>
                </a:lnTo>
                <a:lnTo>
                  <a:pt x="15193348" y="3613219"/>
                </a:lnTo>
                <a:lnTo>
                  <a:pt x="15236890" y="3604430"/>
                </a:lnTo>
                <a:lnTo>
                  <a:pt x="15272469" y="3580458"/>
                </a:lnTo>
                <a:lnTo>
                  <a:pt x="15296468" y="3544899"/>
                </a:lnTo>
                <a:lnTo>
                  <a:pt x="15305272" y="3501348"/>
                </a:lnTo>
                <a:lnTo>
                  <a:pt x="15296468" y="3457792"/>
                </a:lnTo>
                <a:lnTo>
                  <a:pt x="15272469" y="3422222"/>
                </a:lnTo>
                <a:lnTo>
                  <a:pt x="15236890" y="3398240"/>
                </a:lnTo>
                <a:lnTo>
                  <a:pt x="15193348" y="3389446"/>
                </a:lnTo>
                <a:close/>
              </a:path>
              <a:path w="16523335" h="9235440">
                <a:moveTo>
                  <a:pt x="15193348" y="3657176"/>
                </a:moveTo>
                <a:lnTo>
                  <a:pt x="15149793" y="3665968"/>
                </a:lnTo>
                <a:lnTo>
                  <a:pt x="15114234" y="3689947"/>
                </a:lnTo>
                <a:lnTo>
                  <a:pt x="15090265" y="3725513"/>
                </a:lnTo>
                <a:lnTo>
                  <a:pt x="15081477" y="3769068"/>
                </a:lnTo>
                <a:lnTo>
                  <a:pt x="15090265" y="3812619"/>
                </a:lnTo>
                <a:lnTo>
                  <a:pt x="15114234" y="3848178"/>
                </a:lnTo>
                <a:lnTo>
                  <a:pt x="15149793" y="3872149"/>
                </a:lnTo>
                <a:lnTo>
                  <a:pt x="15193348" y="3880939"/>
                </a:lnTo>
                <a:lnTo>
                  <a:pt x="15236890" y="3872149"/>
                </a:lnTo>
                <a:lnTo>
                  <a:pt x="15272469" y="3848178"/>
                </a:lnTo>
                <a:lnTo>
                  <a:pt x="15296468" y="3812619"/>
                </a:lnTo>
                <a:lnTo>
                  <a:pt x="15305272" y="3769068"/>
                </a:lnTo>
                <a:lnTo>
                  <a:pt x="15296468" y="3725513"/>
                </a:lnTo>
                <a:lnTo>
                  <a:pt x="15272469" y="3689947"/>
                </a:lnTo>
                <a:lnTo>
                  <a:pt x="15236890" y="3665968"/>
                </a:lnTo>
                <a:lnTo>
                  <a:pt x="15193348" y="3657176"/>
                </a:lnTo>
                <a:close/>
              </a:path>
              <a:path w="16523335" h="9235440">
                <a:moveTo>
                  <a:pt x="15193348" y="2318578"/>
                </a:moveTo>
                <a:lnTo>
                  <a:pt x="15149793" y="2327370"/>
                </a:lnTo>
                <a:lnTo>
                  <a:pt x="15114234" y="2351349"/>
                </a:lnTo>
                <a:lnTo>
                  <a:pt x="15090265" y="2386915"/>
                </a:lnTo>
                <a:lnTo>
                  <a:pt x="15081477" y="2430470"/>
                </a:lnTo>
                <a:lnTo>
                  <a:pt x="15090265" y="2474021"/>
                </a:lnTo>
                <a:lnTo>
                  <a:pt x="15114234" y="2509580"/>
                </a:lnTo>
                <a:lnTo>
                  <a:pt x="15149793" y="2533551"/>
                </a:lnTo>
                <a:lnTo>
                  <a:pt x="15193348" y="2542341"/>
                </a:lnTo>
                <a:lnTo>
                  <a:pt x="15236890" y="2533551"/>
                </a:lnTo>
                <a:lnTo>
                  <a:pt x="15272469" y="2509580"/>
                </a:lnTo>
                <a:lnTo>
                  <a:pt x="15296468" y="2474021"/>
                </a:lnTo>
                <a:lnTo>
                  <a:pt x="15305272" y="2430470"/>
                </a:lnTo>
                <a:lnTo>
                  <a:pt x="15296468" y="2386915"/>
                </a:lnTo>
                <a:lnTo>
                  <a:pt x="15272469" y="2351349"/>
                </a:lnTo>
                <a:lnTo>
                  <a:pt x="15236890" y="2327370"/>
                </a:lnTo>
                <a:lnTo>
                  <a:pt x="15193348" y="2318578"/>
                </a:lnTo>
                <a:close/>
              </a:path>
              <a:path w="16523335" h="9235440">
                <a:moveTo>
                  <a:pt x="15193348" y="2050869"/>
                </a:moveTo>
                <a:lnTo>
                  <a:pt x="15149793" y="2059660"/>
                </a:lnTo>
                <a:lnTo>
                  <a:pt x="15114234" y="2083635"/>
                </a:lnTo>
                <a:lnTo>
                  <a:pt x="15090265" y="2119197"/>
                </a:lnTo>
                <a:lnTo>
                  <a:pt x="15081477" y="2162750"/>
                </a:lnTo>
                <a:lnTo>
                  <a:pt x="15090265" y="2206284"/>
                </a:lnTo>
                <a:lnTo>
                  <a:pt x="15114234" y="2241845"/>
                </a:lnTo>
                <a:lnTo>
                  <a:pt x="15149793" y="2265826"/>
                </a:lnTo>
                <a:lnTo>
                  <a:pt x="15193348" y="2274621"/>
                </a:lnTo>
                <a:lnTo>
                  <a:pt x="15236890" y="2265826"/>
                </a:lnTo>
                <a:lnTo>
                  <a:pt x="15272469" y="2241845"/>
                </a:lnTo>
                <a:lnTo>
                  <a:pt x="15296468" y="2206284"/>
                </a:lnTo>
                <a:lnTo>
                  <a:pt x="15305272" y="2162750"/>
                </a:lnTo>
                <a:lnTo>
                  <a:pt x="15296468" y="2119197"/>
                </a:lnTo>
                <a:lnTo>
                  <a:pt x="15272469" y="2083635"/>
                </a:lnTo>
                <a:lnTo>
                  <a:pt x="15236890" y="2059660"/>
                </a:lnTo>
                <a:lnTo>
                  <a:pt x="15193348" y="2050869"/>
                </a:lnTo>
                <a:close/>
              </a:path>
              <a:path w="16523335" h="9235440">
                <a:moveTo>
                  <a:pt x="15193348" y="5531192"/>
                </a:moveTo>
                <a:lnTo>
                  <a:pt x="15149793" y="5539988"/>
                </a:lnTo>
                <a:lnTo>
                  <a:pt x="15114234" y="5563975"/>
                </a:lnTo>
                <a:lnTo>
                  <a:pt x="15090265" y="5599551"/>
                </a:lnTo>
                <a:lnTo>
                  <a:pt x="15081477" y="5643115"/>
                </a:lnTo>
                <a:lnTo>
                  <a:pt x="15090265" y="5686662"/>
                </a:lnTo>
                <a:lnTo>
                  <a:pt x="15114234" y="5722222"/>
                </a:lnTo>
                <a:lnTo>
                  <a:pt x="15149793" y="5746196"/>
                </a:lnTo>
                <a:lnTo>
                  <a:pt x="15193348" y="5754986"/>
                </a:lnTo>
                <a:lnTo>
                  <a:pt x="15236890" y="5746196"/>
                </a:lnTo>
                <a:lnTo>
                  <a:pt x="15272469" y="5722222"/>
                </a:lnTo>
                <a:lnTo>
                  <a:pt x="15296468" y="5686662"/>
                </a:lnTo>
                <a:lnTo>
                  <a:pt x="15305272" y="5643115"/>
                </a:lnTo>
                <a:lnTo>
                  <a:pt x="15296468" y="5599551"/>
                </a:lnTo>
                <a:lnTo>
                  <a:pt x="15272469" y="5563975"/>
                </a:lnTo>
                <a:lnTo>
                  <a:pt x="15236890" y="5539988"/>
                </a:lnTo>
                <a:lnTo>
                  <a:pt x="15193348" y="5531192"/>
                </a:lnTo>
                <a:close/>
              </a:path>
              <a:path w="16523335" h="9235440">
                <a:moveTo>
                  <a:pt x="15193348" y="6066642"/>
                </a:moveTo>
                <a:lnTo>
                  <a:pt x="15149793" y="6075433"/>
                </a:lnTo>
                <a:lnTo>
                  <a:pt x="15114234" y="6099406"/>
                </a:lnTo>
                <a:lnTo>
                  <a:pt x="15090265" y="6134966"/>
                </a:lnTo>
                <a:lnTo>
                  <a:pt x="15081477" y="6178513"/>
                </a:lnTo>
                <a:lnTo>
                  <a:pt x="15090265" y="6222077"/>
                </a:lnTo>
                <a:lnTo>
                  <a:pt x="15114234" y="6257653"/>
                </a:lnTo>
                <a:lnTo>
                  <a:pt x="15149793" y="6281640"/>
                </a:lnTo>
                <a:lnTo>
                  <a:pt x="15193348" y="6290436"/>
                </a:lnTo>
                <a:lnTo>
                  <a:pt x="15236890" y="6281640"/>
                </a:lnTo>
                <a:lnTo>
                  <a:pt x="15272469" y="6257653"/>
                </a:lnTo>
                <a:lnTo>
                  <a:pt x="15296468" y="6222077"/>
                </a:lnTo>
                <a:lnTo>
                  <a:pt x="15305272" y="6178513"/>
                </a:lnTo>
                <a:lnTo>
                  <a:pt x="15296468" y="6134966"/>
                </a:lnTo>
                <a:lnTo>
                  <a:pt x="15272469" y="6099406"/>
                </a:lnTo>
                <a:lnTo>
                  <a:pt x="15236890" y="6075433"/>
                </a:lnTo>
                <a:lnTo>
                  <a:pt x="15193348" y="6066642"/>
                </a:lnTo>
                <a:close/>
              </a:path>
              <a:path w="16523335" h="9235440">
                <a:moveTo>
                  <a:pt x="15193348" y="6334382"/>
                </a:moveTo>
                <a:lnTo>
                  <a:pt x="15149793" y="6343178"/>
                </a:lnTo>
                <a:lnTo>
                  <a:pt x="15114234" y="6367165"/>
                </a:lnTo>
                <a:lnTo>
                  <a:pt x="15090265" y="6402742"/>
                </a:lnTo>
                <a:lnTo>
                  <a:pt x="15081477" y="6446306"/>
                </a:lnTo>
                <a:lnTo>
                  <a:pt x="15090265" y="6489813"/>
                </a:lnTo>
                <a:lnTo>
                  <a:pt x="15114234" y="6525358"/>
                </a:lnTo>
                <a:lnTo>
                  <a:pt x="15149793" y="6549331"/>
                </a:lnTo>
                <a:lnTo>
                  <a:pt x="15193348" y="6558124"/>
                </a:lnTo>
                <a:lnTo>
                  <a:pt x="15236890" y="6549331"/>
                </a:lnTo>
                <a:lnTo>
                  <a:pt x="15272469" y="6525358"/>
                </a:lnTo>
                <a:lnTo>
                  <a:pt x="15296468" y="6489813"/>
                </a:lnTo>
                <a:lnTo>
                  <a:pt x="15305272" y="6446306"/>
                </a:lnTo>
                <a:lnTo>
                  <a:pt x="15296468" y="6402742"/>
                </a:lnTo>
                <a:lnTo>
                  <a:pt x="15272469" y="6367165"/>
                </a:lnTo>
                <a:lnTo>
                  <a:pt x="15236890" y="6343178"/>
                </a:lnTo>
                <a:lnTo>
                  <a:pt x="15193348" y="6334382"/>
                </a:lnTo>
                <a:close/>
              </a:path>
              <a:path w="16523335" h="9235440">
                <a:moveTo>
                  <a:pt x="15193348" y="6602112"/>
                </a:moveTo>
                <a:lnTo>
                  <a:pt x="15149793" y="6610897"/>
                </a:lnTo>
                <a:lnTo>
                  <a:pt x="15114234" y="6634856"/>
                </a:lnTo>
                <a:lnTo>
                  <a:pt x="15090265" y="6670401"/>
                </a:lnTo>
                <a:lnTo>
                  <a:pt x="15081477" y="6713941"/>
                </a:lnTo>
                <a:lnTo>
                  <a:pt x="15090265" y="6757505"/>
                </a:lnTo>
                <a:lnTo>
                  <a:pt x="15114234" y="6793082"/>
                </a:lnTo>
                <a:lnTo>
                  <a:pt x="15149793" y="6817069"/>
                </a:lnTo>
                <a:lnTo>
                  <a:pt x="15193348" y="6825865"/>
                </a:lnTo>
                <a:lnTo>
                  <a:pt x="15236890" y="6817069"/>
                </a:lnTo>
                <a:lnTo>
                  <a:pt x="15272469" y="6793082"/>
                </a:lnTo>
                <a:lnTo>
                  <a:pt x="15296468" y="6757505"/>
                </a:lnTo>
                <a:lnTo>
                  <a:pt x="15305272" y="6713941"/>
                </a:lnTo>
                <a:lnTo>
                  <a:pt x="15296468" y="6670401"/>
                </a:lnTo>
                <a:lnTo>
                  <a:pt x="15272469" y="6634856"/>
                </a:lnTo>
                <a:lnTo>
                  <a:pt x="15236890" y="6610897"/>
                </a:lnTo>
                <a:lnTo>
                  <a:pt x="15193348" y="6602112"/>
                </a:lnTo>
                <a:close/>
              </a:path>
              <a:path w="16523335" h="9235440">
                <a:moveTo>
                  <a:pt x="15193348" y="7405229"/>
                </a:moveTo>
                <a:lnTo>
                  <a:pt x="15149793" y="7414026"/>
                </a:lnTo>
                <a:lnTo>
                  <a:pt x="15114234" y="7438015"/>
                </a:lnTo>
                <a:lnTo>
                  <a:pt x="15090265" y="7473597"/>
                </a:lnTo>
                <a:lnTo>
                  <a:pt x="15081477" y="7517173"/>
                </a:lnTo>
                <a:lnTo>
                  <a:pt x="15090265" y="7560674"/>
                </a:lnTo>
                <a:lnTo>
                  <a:pt x="15114234" y="7596223"/>
                </a:lnTo>
                <a:lnTo>
                  <a:pt x="15149793" y="7620205"/>
                </a:lnTo>
                <a:lnTo>
                  <a:pt x="15193348" y="7629003"/>
                </a:lnTo>
                <a:lnTo>
                  <a:pt x="15236890" y="7620205"/>
                </a:lnTo>
                <a:lnTo>
                  <a:pt x="15272469" y="7596223"/>
                </a:lnTo>
                <a:lnTo>
                  <a:pt x="15296468" y="7560674"/>
                </a:lnTo>
                <a:lnTo>
                  <a:pt x="15305272" y="7517173"/>
                </a:lnTo>
                <a:lnTo>
                  <a:pt x="15296468" y="7473597"/>
                </a:lnTo>
                <a:lnTo>
                  <a:pt x="15272469" y="7438015"/>
                </a:lnTo>
                <a:lnTo>
                  <a:pt x="15236890" y="7414026"/>
                </a:lnTo>
                <a:lnTo>
                  <a:pt x="15193348" y="7405229"/>
                </a:lnTo>
                <a:close/>
              </a:path>
              <a:path w="16523335" h="9235440">
                <a:moveTo>
                  <a:pt x="15193348" y="7137541"/>
                </a:moveTo>
                <a:lnTo>
                  <a:pt x="15149793" y="7146329"/>
                </a:lnTo>
                <a:lnTo>
                  <a:pt x="15114234" y="7170295"/>
                </a:lnTo>
                <a:lnTo>
                  <a:pt x="15090265" y="7205847"/>
                </a:lnTo>
                <a:lnTo>
                  <a:pt x="15081477" y="7249391"/>
                </a:lnTo>
                <a:lnTo>
                  <a:pt x="15090265" y="7292955"/>
                </a:lnTo>
                <a:lnTo>
                  <a:pt x="15114234" y="7328531"/>
                </a:lnTo>
                <a:lnTo>
                  <a:pt x="15149793" y="7352518"/>
                </a:lnTo>
                <a:lnTo>
                  <a:pt x="15193348" y="7361314"/>
                </a:lnTo>
                <a:lnTo>
                  <a:pt x="15236890" y="7352518"/>
                </a:lnTo>
                <a:lnTo>
                  <a:pt x="15272469" y="7328531"/>
                </a:lnTo>
                <a:lnTo>
                  <a:pt x="15296468" y="7292955"/>
                </a:lnTo>
                <a:lnTo>
                  <a:pt x="15305272" y="7249391"/>
                </a:lnTo>
                <a:lnTo>
                  <a:pt x="15296468" y="7205847"/>
                </a:lnTo>
                <a:lnTo>
                  <a:pt x="15272469" y="7170295"/>
                </a:lnTo>
                <a:lnTo>
                  <a:pt x="15236890" y="7146329"/>
                </a:lnTo>
                <a:lnTo>
                  <a:pt x="15193348" y="7137541"/>
                </a:lnTo>
                <a:close/>
              </a:path>
              <a:path w="16523335" h="9235440">
                <a:moveTo>
                  <a:pt x="15193348" y="6869780"/>
                </a:moveTo>
                <a:lnTo>
                  <a:pt x="15149793" y="6878579"/>
                </a:lnTo>
                <a:lnTo>
                  <a:pt x="15114234" y="6902573"/>
                </a:lnTo>
                <a:lnTo>
                  <a:pt x="15090265" y="6938157"/>
                </a:lnTo>
                <a:lnTo>
                  <a:pt x="15081477" y="6981724"/>
                </a:lnTo>
                <a:lnTo>
                  <a:pt x="15090265" y="7025264"/>
                </a:lnTo>
                <a:lnTo>
                  <a:pt x="15114234" y="7060809"/>
                </a:lnTo>
                <a:lnTo>
                  <a:pt x="15149793" y="7084769"/>
                </a:lnTo>
                <a:lnTo>
                  <a:pt x="15193348" y="7093553"/>
                </a:lnTo>
                <a:lnTo>
                  <a:pt x="15236890" y="7084769"/>
                </a:lnTo>
                <a:lnTo>
                  <a:pt x="15272469" y="7060809"/>
                </a:lnTo>
                <a:lnTo>
                  <a:pt x="15296468" y="7025264"/>
                </a:lnTo>
                <a:lnTo>
                  <a:pt x="15305272" y="6981724"/>
                </a:lnTo>
                <a:lnTo>
                  <a:pt x="15296468" y="6938157"/>
                </a:lnTo>
                <a:lnTo>
                  <a:pt x="15272469" y="6902573"/>
                </a:lnTo>
                <a:lnTo>
                  <a:pt x="15236890" y="6878579"/>
                </a:lnTo>
                <a:lnTo>
                  <a:pt x="15193348" y="6869780"/>
                </a:lnTo>
                <a:close/>
              </a:path>
              <a:path w="16523335" h="9235440">
                <a:moveTo>
                  <a:pt x="15462639" y="176790"/>
                </a:moveTo>
                <a:lnTo>
                  <a:pt x="15419113" y="185586"/>
                </a:lnTo>
                <a:lnTo>
                  <a:pt x="15383570" y="209571"/>
                </a:lnTo>
                <a:lnTo>
                  <a:pt x="15359607" y="245145"/>
                </a:lnTo>
                <a:lnTo>
                  <a:pt x="15350820" y="288702"/>
                </a:lnTo>
                <a:lnTo>
                  <a:pt x="15359607" y="332221"/>
                </a:lnTo>
                <a:lnTo>
                  <a:pt x="15383570" y="367780"/>
                </a:lnTo>
                <a:lnTo>
                  <a:pt x="15419113" y="391765"/>
                </a:lnTo>
                <a:lnTo>
                  <a:pt x="15462639" y="400563"/>
                </a:lnTo>
                <a:lnTo>
                  <a:pt x="15506203" y="391765"/>
                </a:lnTo>
                <a:lnTo>
                  <a:pt x="15541779" y="367780"/>
                </a:lnTo>
                <a:lnTo>
                  <a:pt x="15565766" y="332221"/>
                </a:lnTo>
                <a:lnTo>
                  <a:pt x="15574562" y="288702"/>
                </a:lnTo>
                <a:lnTo>
                  <a:pt x="15565766" y="245145"/>
                </a:lnTo>
                <a:lnTo>
                  <a:pt x="15541779" y="209571"/>
                </a:lnTo>
                <a:lnTo>
                  <a:pt x="15506203" y="185586"/>
                </a:lnTo>
                <a:lnTo>
                  <a:pt x="15462639" y="176790"/>
                </a:lnTo>
                <a:close/>
              </a:path>
              <a:path w="16523335" h="9235440">
                <a:moveTo>
                  <a:pt x="15462639" y="712218"/>
                </a:moveTo>
                <a:lnTo>
                  <a:pt x="15419113" y="721018"/>
                </a:lnTo>
                <a:lnTo>
                  <a:pt x="15383570" y="745011"/>
                </a:lnTo>
                <a:lnTo>
                  <a:pt x="15359607" y="780591"/>
                </a:lnTo>
                <a:lnTo>
                  <a:pt x="15350820" y="824152"/>
                </a:lnTo>
                <a:lnTo>
                  <a:pt x="15359607" y="867681"/>
                </a:lnTo>
                <a:lnTo>
                  <a:pt x="15383570" y="903231"/>
                </a:lnTo>
                <a:lnTo>
                  <a:pt x="15419113" y="927201"/>
                </a:lnTo>
                <a:lnTo>
                  <a:pt x="15462639" y="935992"/>
                </a:lnTo>
                <a:lnTo>
                  <a:pt x="15506203" y="927201"/>
                </a:lnTo>
                <a:lnTo>
                  <a:pt x="15541779" y="903231"/>
                </a:lnTo>
                <a:lnTo>
                  <a:pt x="15565766" y="867681"/>
                </a:lnTo>
                <a:lnTo>
                  <a:pt x="15574562" y="824152"/>
                </a:lnTo>
                <a:lnTo>
                  <a:pt x="15565766" y="780591"/>
                </a:lnTo>
                <a:lnTo>
                  <a:pt x="15541779" y="745011"/>
                </a:lnTo>
                <a:lnTo>
                  <a:pt x="15506203" y="721018"/>
                </a:lnTo>
                <a:lnTo>
                  <a:pt x="15462639" y="712218"/>
                </a:lnTo>
                <a:close/>
              </a:path>
              <a:path w="16523335" h="9235440">
                <a:moveTo>
                  <a:pt x="15462639" y="979980"/>
                </a:moveTo>
                <a:lnTo>
                  <a:pt x="15419113" y="988766"/>
                </a:lnTo>
                <a:lnTo>
                  <a:pt x="15383570" y="1012731"/>
                </a:lnTo>
                <a:lnTo>
                  <a:pt x="15359607" y="1048286"/>
                </a:lnTo>
                <a:lnTo>
                  <a:pt x="15350820" y="1091840"/>
                </a:lnTo>
                <a:lnTo>
                  <a:pt x="15359607" y="1135394"/>
                </a:lnTo>
                <a:lnTo>
                  <a:pt x="15383570" y="1170968"/>
                </a:lnTo>
                <a:lnTo>
                  <a:pt x="15419113" y="1194956"/>
                </a:lnTo>
                <a:lnTo>
                  <a:pt x="15462639" y="1203753"/>
                </a:lnTo>
                <a:lnTo>
                  <a:pt x="15506203" y="1194956"/>
                </a:lnTo>
                <a:lnTo>
                  <a:pt x="15541779" y="1170968"/>
                </a:lnTo>
                <a:lnTo>
                  <a:pt x="15565766" y="1135394"/>
                </a:lnTo>
                <a:lnTo>
                  <a:pt x="15574562" y="1091840"/>
                </a:lnTo>
                <a:lnTo>
                  <a:pt x="15565766" y="1048286"/>
                </a:lnTo>
                <a:lnTo>
                  <a:pt x="15541779" y="1012731"/>
                </a:lnTo>
                <a:lnTo>
                  <a:pt x="15506203" y="988766"/>
                </a:lnTo>
                <a:lnTo>
                  <a:pt x="15462639" y="979980"/>
                </a:lnTo>
                <a:close/>
              </a:path>
              <a:path w="16523335" h="9235440">
                <a:moveTo>
                  <a:pt x="15462639" y="1247668"/>
                </a:moveTo>
                <a:lnTo>
                  <a:pt x="15419113" y="1256467"/>
                </a:lnTo>
                <a:lnTo>
                  <a:pt x="15383570" y="1280459"/>
                </a:lnTo>
                <a:lnTo>
                  <a:pt x="15359607" y="1316036"/>
                </a:lnTo>
                <a:lnTo>
                  <a:pt x="15350820" y="1359591"/>
                </a:lnTo>
                <a:lnTo>
                  <a:pt x="15359607" y="1403138"/>
                </a:lnTo>
                <a:lnTo>
                  <a:pt x="15383570" y="1438686"/>
                </a:lnTo>
                <a:lnTo>
                  <a:pt x="15419113" y="1462646"/>
                </a:lnTo>
                <a:lnTo>
                  <a:pt x="15462639" y="1471431"/>
                </a:lnTo>
                <a:lnTo>
                  <a:pt x="15506203" y="1462646"/>
                </a:lnTo>
                <a:lnTo>
                  <a:pt x="15541779" y="1438686"/>
                </a:lnTo>
                <a:lnTo>
                  <a:pt x="15565766" y="1403138"/>
                </a:lnTo>
                <a:lnTo>
                  <a:pt x="15574562" y="1359591"/>
                </a:lnTo>
                <a:lnTo>
                  <a:pt x="15565766" y="1316036"/>
                </a:lnTo>
                <a:lnTo>
                  <a:pt x="15541779" y="1280459"/>
                </a:lnTo>
                <a:lnTo>
                  <a:pt x="15506203" y="1256467"/>
                </a:lnTo>
                <a:lnTo>
                  <a:pt x="15462639" y="1247668"/>
                </a:lnTo>
                <a:close/>
              </a:path>
              <a:path w="16523335" h="9235440">
                <a:moveTo>
                  <a:pt x="15462639" y="1515430"/>
                </a:moveTo>
                <a:lnTo>
                  <a:pt x="15419113" y="1524214"/>
                </a:lnTo>
                <a:lnTo>
                  <a:pt x="15383570" y="1548173"/>
                </a:lnTo>
                <a:lnTo>
                  <a:pt x="15359607" y="1583718"/>
                </a:lnTo>
                <a:lnTo>
                  <a:pt x="15350820" y="1627259"/>
                </a:lnTo>
                <a:lnTo>
                  <a:pt x="15359607" y="1670826"/>
                </a:lnTo>
                <a:lnTo>
                  <a:pt x="15383570" y="1706409"/>
                </a:lnTo>
                <a:lnTo>
                  <a:pt x="15419113" y="1730404"/>
                </a:lnTo>
                <a:lnTo>
                  <a:pt x="15462639" y="1739203"/>
                </a:lnTo>
                <a:lnTo>
                  <a:pt x="15506203" y="1730404"/>
                </a:lnTo>
                <a:lnTo>
                  <a:pt x="15541779" y="1706409"/>
                </a:lnTo>
                <a:lnTo>
                  <a:pt x="15565766" y="1670826"/>
                </a:lnTo>
                <a:lnTo>
                  <a:pt x="15574562" y="1627259"/>
                </a:lnTo>
                <a:lnTo>
                  <a:pt x="15565766" y="1583718"/>
                </a:lnTo>
                <a:lnTo>
                  <a:pt x="15541779" y="1548173"/>
                </a:lnTo>
                <a:lnTo>
                  <a:pt x="15506203" y="1524214"/>
                </a:lnTo>
                <a:lnTo>
                  <a:pt x="15462639" y="1515430"/>
                </a:lnTo>
                <a:close/>
              </a:path>
              <a:path w="16523335" h="9235440">
                <a:moveTo>
                  <a:pt x="15462639" y="1783149"/>
                </a:moveTo>
                <a:lnTo>
                  <a:pt x="15419113" y="1791938"/>
                </a:lnTo>
                <a:lnTo>
                  <a:pt x="15383570" y="1815910"/>
                </a:lnTo>
                <a:lnTo>
                  <a:pt x="15359607" y="1851469"/>
                </a:lnTo>
                <a:lnTo>
                  <a:pt x="15350820" y="1895020"/>
                </a:lnTo>
                <a:lnTo>
                  <a:pt x="15359607" y="1938576"/>
                </a:lnTo>
                <a:lnTo>
                  <a:pt x="15383570" y="1974146"/>
                </a:lnTo>
                <a:lnTo>
                  <a:pt x="15419113" y="1998128"/>
                </a:lnTo>
                <a:lnTo>
                  <a:pt x="15462639" y="2006922"/>
                </a:lnTo>
                <a:lnTo>
                  <a:pt x="15506203" y="1998128"/>
                </a:lnTo>
                <a:lnTo>
                  <a:pt x="15541779" y="1974146"/>
                </a:lnTo>
                <a:lnTo>
                  <a:pt x="15565766" y="1938576"/>
                </a:lnTo>
                <a:lnTo>
                  <a:pt x="15574562" y="1895020"/>
                </a:lnTo>
                <a:lnTo>
                  <a:pt x="15565766" y="1851469"/>
                </a:lnTo>
                <a:lnTo>
                  <a:pt x="15541779" y="1815910"/>
                </a:lnTo>
                <a:lnTo>
                  <a:pt x="15506203" y="1791938"/>
                </a:lnTo>
                <a:lnTo>
                  <a:pt x="15462639" y="1783149"/>
                </a:lnTo>
                <a:close/>
              </a:path>
              <a:path w="16523335" h="9235440">
                <a:moveTo>
                  <a:pt x="15462639" y="2586297"/>
                </a:moveTo>
                <a:lnTo>
                  <a:pt x="15419113" y="2595090"/>
                </a:lnTo>
                <a:lnTo>
                  <a:pt x="15383570" y="2619070"/>
                </a:lnTo>
                <a:lnTo>
                  <a:pt x="15359607" y="2654639"/>
                </a:lnTo>
                <a:lnTo>
                  <a:pt x="15350820" y="2698200"/>
                </a:lnTo>
                <a:lnTo>
                  <a:pt x="15359607" y="2741725"/>
                </a:lnTo>
                <a:lnTo>
                  <a:pt x="15383570" y="2777286"/>
                </a:lnTo>
                <a:lnTo>
                  <a:pt x="15419113" y="2801273"/>
                </a:lnTo>
                <a:lnTo>
                  <a:pt x="15462639" y="2810071"/>
                </a:lnTo>
                <a:lnTo>
                  <a:pt x="15506203" y="2801273"/>
                </a:lnTo>
                <a:lnTo>
                  <a:pt x="15541779" y="2777286"/>
                </a:lnTo>
                <a:lnTo>
                  <a:pt x="15565766" y="2741725"/>
                </a:lnTo>
                <a:lnTo>
                  <a:pt x="15574562" y="2698200"/>
                </a:lnTo>
                <a:lnTo>
                  <a:pt x="15565766" y="2654639"/>
                </a:lnTo>
                <a:lnTo>
                  <a:pt x="15541779" y="2619070"/>
                </a:lnTo>
                <a:lnTo>
                  <a:pt x="15506203" y="2595090"/>
                </a:lnTo>
                <a:lnTo>
                  <a:pt x="15462639" y="2586297"/>
                </a:lnTo>
                <a:close/>
              </a:path>
              <a:path w="16523335" h="9235440">
                <a:moveTo>
                  <a:pt x="15462639" y="2854028"/>
                </a:moveTo>
                <a:lnTo>
                  <a:pt x="15419113" y="2862817"/>
                </a:lnTo>
                <a:lnTo>
                  <a:pt x="15383570" y="2886788"/>
                </a:lnTo>
                <a:lnTo>
                  <a:pt x="15359607" y="2922347"/>
                </a:lnTo>
                <a:lnTo>
                  <a:pt x="15350820" y="2965898"/>
                </a:lnTo>
                <a:lnTo>
                  <a:pt x="15359607" y="3009453"/>
                </a:lnTo>
                <a:lnTo>
                  <a:pt x="15383570" y="3045019"/>
                </a:lnTo>
                <a:lnTo>
                  <a:pt x="15419113" y="3068998"/>
                </a:lnTo>
                <a:lnTo>
                  <a:pt x="15462639" y="3077790"/>
                </a:lnTo>
                <a:lnTo>
                  <a:pt x="15506203" y="3068998"/>
                </a:lnTo>
                <a:lnTo>
                  <a:pt x="15541779" y="3045019"/>
                </a:lnTo>
                <a:lnTo>
                  <a:pt x="15565766" y="3009453"/>
                </a:lnTo>
                <a:lnTo>
                  <a:pt x="15574562" y="2965898"/>
                </a:lnTo>
                <a:lnTo>
                  <a:pt x="15565766" y="2922347"/>
                </a:lnTo>
                <a:lnTo>
                  <a:pt x="15541779" y="2886788"/>
                </a:lnTo>
                <a:lnTo>
                  <a:pt x="15506203" y="2862817"/>
                </a:lnTo>
                <a:lnTo>
                  <a:pt x="15462639" y="2854028"/>
                </a:lnTo>
                <a:close/>
              </a:path>
              <a:path w="16523335" h="9235440">
                <a:moveTo>
                  <a:pt x="15462639" y="3389446"/>
                </a:moveTo>
                <a:lnTo>
                  <a:pt x="15419113" y="3398240"/>
                </a:lnTo>
                <a:lnTo>
                  <a:pt x="15383570" y="3422222"/>
                </a:lnTo>
                <a:lnTo>
                  <a:pt x="15359607" y="3457792"/>
                </a:lnTo>
                <a:lnTo>
                  <a:pt x="15350820" y="3501348"/>
                </a:lnTo>
                <a:lnTo>
                  <a:pt x="15359607" y="3544899"/>
                </a:lnTo>
                <a:lnTo>
                  <a:pt x="15383570" y="3580458"/>
                </a:lnTo>
                <a:lnTo>
                  <a:pt x="15419113" y="3604430"/>
                </a:lnTo>
                <a:lnTo>
                  <a:pt x="15462639" y="3613219"/>
                </a:lnTo>
                <a:lnTo>
                  <a:pt x="15506203" y="3604430"/>
                </a:lnTo>
                <a:lnTo>
                  <a:pt x="15541779" y="3580458"/>
                </a:lnTo>
                <a:lnTo>
                  <a:pt x="15565766" y="3544899"/>
                </a:lnTo>
                <a:lnTo>
                  <a:pt x="15574562" y="3501348"/>
                </a:lnTo>
                <a:lnTo>
                  <a:pt x="15565766" y="3457792"/>
                </a:lnTo>
                <a:lnTo>
                  <a:pt x="15541779" y="3422222"/>
                </a:lnTo>
                <a:lnTo>
                  <a:pt x="15506203" y="3398240"/>
                </a:lnTo>
                <a:lnTo>
                  <a:pt x="15462639" y="3389446"/>
                </a:lnTo>
                <a:close/>
              </a:path>
              <a:path w="16523335" h="9235440">
                <a:moveTo>
                  <a:pt x="15462639" y="2318578"/>
                </a:moveTo>
                <a:lnTo>
                  <a:pt x="15419113" y="2327370"/>
                </a:lnTo>
                <a:lnTo>
                  <a:pt x="15383570" y="2351349"/>
                </a:lnTo>
                <a:lnTo>
                  <a:pt x="15359607" y="2386915"/>
                </a:lnTo>
                <a:lnTo>
                  <a:pt x="15350820" y="2430470"/>
                </a:lnTo>
                <a:lnTo>
                  <a:pt x="15359607" y="2474021"/>
                </a:lnTo>
                <a:lnTo>
                  <a:pt x="15383570" y="2509580"/>
                </a:lnTo>
                <a:lnTo>
                  <a:pt x="15419113" y="2533551"/>
                </a:lnTo>
                <a:lnTo>
                  <a:pt x="15462639" y="2542341"/>
                </a:lnTo>
                <a:lnTo>
                  <a:pt x="15506203" y="2533551"/>
                </a:lnTo>
                <a:lnTo>
                  <a:pt x="15541779" y="2509580"/>
                </a:lnTo>
                <a:lnTo>
                  <a:pt x="15565766" y="2474021"/>
                </a:lnTo>
                <a:lnTo>
                  <a:pt x="15574562" y="2430470"/>
                </a:lnTo>
                <a:lnTo>
                  <a:pt x="15565766" y="2386915"/>
                </a:lnTo>
                <a:lnTo>
                  <a:pt x="15541779" y="2351349"/>
                </a:lnTo>
                <a:lnTo>
                  <a:pt x="15506203" y="2327370"/>
                </a:lnTo>
                <a:lnTo>
                  <a:pt x="15462639" y="2318578"/>
                </a:lnTo>
                <a:close/>
              </a:path>
              <a:path w="16523335" h="9235440">
                <a:moveTo>
                  <a:pt x="15462639" y="2050869"/>
                </a:moveTo>
                <a:lnTo>
                  <a:pt x="15419113" y="2059660"/>
                </a:lnTo>
                <a:lnTo>
                  <a:pt x="15383570" y="2083635"/>
                </a:lnTo>
                <a:lnTo>
                  <a:pt x="15359607" y="2119197"/>
                </a:lnTo>
                <a:lnTo>
                  <a:pt x="15350820" y="2162750"/>
                </a:lnTo>
                <a:lnTo>
                  <a:pt x="15359607" y="2206284"/>
                </a:lnTo>
                <a:lnTo>
                  <a:pt x="15383570" y="2241845"/>
                </a:lnTo>
                <a:lnTo>
                  <a:pt x="15419113" y="2265826"/>
                </a:lnTo>
                <a:lnTo>
                  <a:pt x="15462639" y="2274621"/>
                </a:lnTo>
                <a:lnTo>
                  <a:pt x="15506203" y="2265826"/>
                </a:lnTo>
                <a:lnTo>
                  <a:pt x="15541779" y="2241845"/>
                </a:lnTo>
                <a:lnTo>
                  <a:pt x="15565766" y="2206284"/>
                </a:lnTo>
                <a:lnTo>
                  <a:pt x="15574562" y="2162750"/>
                </a:lnTo>
                <a:lnTo>
                  <a:pt x="15565766" y="2119197"/>
                </a:lnTo>
                <a:lnTo>
                  <a:pt x="15541779" y="2083635"/>
                </a:lnTo>
                <a:lnTo>
                  <a:pt x="15506203" y="2059660"/>
                </a:lnTo>
                <a:lnTo>
                  <a:pt x="15462639" y="2050869"/>
                </a:lnTo>
                <a:close/>
              </a:path>
              <a:path w="16523335" h="9235440">
                <a:moveTo>
                  <a:pt x="15462639" y="5531192"/>
                </a:moveTo>
                <a:lnTo>
                  <a:pt x="15419113" y="5539988"/>
                </a:lnTo>
                <a:lnTo>
                  <a:pt x="15383570" y="5563975"/>
                </a:lnTo>
                <a:lnTo>
                  <a:pt x="15359607" y="5599551"/>
                </a:lnTo>
                <a:lnTo>
                  <a:pt x="15350820" y="5643115"/>
                </a:lnTo>
                <a:lnTo>
                  <a:pt x="15359607" y="5686662"/>
                </a:lnTo>
                <a:lnTo>
                  <a:pt x="15383570" y="5722222"/>
                </a:lnTo>
                <a:lnTo>
                  <a:pt x="15419113" y="5746196"/>
                </a:lnTo>
                <a:lnTo>
                  <a:pt x="15462639" y="5754986"/>
                </a:lnTo>
                <a:lnTo>
                  <a:pt x="15506203" y="5746196"/>
                </a:lnTo>
                <a:lnTo>
                  <a:pt x="15541779" y="5722222"/>
                </a:lnTo>
                <a:lnTo>
                  <a:pt x="15565766" y="5686662"/>
                </a:lnTo>
                <a:lnTo>
                  <a:pt x="15574562" y="5643115"/>
                </a:lnTo>
                <a:lnTo>
                  <a:pt x="15565766" y="5599551"/>
                </a:lnTo>
                <a:lnTo>
                  <a:pt x="15541779" y="5563975"/>
                </a:lnTo>
                <a:lnTo>
                  <a:pt x="15506203" y="5539988"/>
                </a:lnTo>
                <a:lnTo>
                  <a:pt x="15462639" y="5531192"/>
                </a:lnTo>
                <a:close/>
              </a:path>
              <a:path w="16523335" h="9235440">
                <a:moveTo>
                  <a:pt x="15462639" y="5798933"/>
                </a:moveTo>
                <a:lnTo>
                  <a:pt x="15419113" y="5807723"/>
                </a:lnTo>
                <a:lnTo>
                  <a:pt x="15383570" y="5831697"/>
                </a:lnTo>
                <a:lnTo>
                  <a:pt x="15359607" y="5867257"/>
                </a:lnTo>
                <a:lnTo>
                  <a:pt x="15350820" y="5910804"/>
                </a:lnTo>
                <a:lnTo>
                  <a:pt x="15359607" y="5954345"/>
                </a:lnTo>
                <a:lnTo>
                  <a:pt x="15383570" y="5989912"/>
                </a:lnTo>
                <a:lnTo>
                  <a:pt x="15419113" y="6013898"/>
                </a:lnTo>
                <a:lnTo>
                  <a:pt x="15462639" y="6022695"/>
                </a:lnTo>
                <a:lnTo>
                  <a:pt x="15506203" y="6013898"/>
                </a:lnTo>
                <a:lnTo>
                  <a:pt x="15541779" y="5989912"/>
                </a:lnTo>
                <a:lnTo>
                  <a:pt x="15565766" y="5954345"/>
                </a:lnTo>
                <a:lnTo>
                  <a:pt x="15574562" y="5910804"/>
                </a:lnTo>
                <a:lnTo>
                  <a:pt x="15565766" y="5867257"/>
                </a:lnTo>
                <a:lnTo>
                  <a:pt x="15541779" y="5831697"/>
                </a:lnTo>
                <a:lnTo>
                  <a:pt x="15506203" y="5807723"/>
                </a:lnTo>
                <a:lnTo>
                  <a:pt x="15462639" y="5798933"/>
                </a:lnTo>
                <a:close/>
              </a:path>
              <a:path w="16523335" h="9235440">
                <a:moveTo>
                  <a:pt x="15462639" y="6334382"/>
                </a:moveTo>
                <a:lnTo>
                  <a:pt x="15419113" y="6343178"/>
                </a:lnTo>
                <a:lnTo>
                  <a:pt x="15383570" y="6367165"/>
                </a:lnTo>
                <a:lnTo>
                  <a:pt x="15359607" y="6402742"/>
                </a:lnTo>
                <a:lnTo>
                  <a:pt x="15350820" y="6446306"/>
                </a:lnTo>
                <a:lnTo>
                  <a:pt x="15359607" y="6489813"/>
                </a:lnTo>
                <a:lnTo>
                  <a:pt x="15383570" y="6525358"/>
                </a:lnTo>
                <a:lnTo>
                  <a:pt x="15419113" y="6549331"/>
                </a:lnTo>
                <a:lnTo>
                  <a:pt x="15462639" y="6558124"/>
                </a:lnTo>
                <a:lnTo>
                  <a:pt x="15506203" y="6549331"/>
                </a:lnTo>
                <a:lnTo>
                  <a:pt x="15541779" y="6525358"/>
                </a:lnTo>
                <a:lnTo>
                  <a:pt x="15565766" y="6489813"/>
                </a:lnTo>
                <a:lnTo>
                  <a:pt x="15574562" y="6446306"/>
                </a:lnTo>
                <a:lnTo>
                  <a:pt x="15565766" y="6402742"/>
                </a:lnTo>
                <a:lnTo>
                  <a:pt x="15541779" y="6367165"/>
                </a:lnTo>
                <a:lnTo>
                  <a:pt x="15506203" y="6343178"/>
                </a:lnTo>
                <a:lnTo>
                  <a:pt x="15462639" y="6334382"/>
                </a:lnTo>
                <a:close/>
              </a:path>
              <a:path w="16523335" h="9235440">
                <a:moveTo>
                  <a:pt x="15462639" y="6602112"/>
                </a:moveTo>
                <a:lnTo>
                  <a:pt x="15419113" y="6610897"/>
                </a:lnTo>
                <a:lnTo>
                  <a:pt x="15383570" y="6634856"/>
                </a:lnTo>
                <a:lnTo>
                  <a:pt x="15359607" y="6670401"/>
                </a:lnTo>
                <a:lnTo>
                  <a:pt x="15350820" y="6713941"/>
                </a:lnTo>
                <a:lnTo>
                  <a:pt x="15359607" y="6757505"/>
                </a:lnTo>
                <a:lnTo>
                  <a:pt x="15383570" y="6793082"/>
                </a:lnTo>
                <a:lnTo>
                  <a:pt x="15419113" y="6817069"/>
                </a:lnTo>
                <a:lnTo>
                  <a:pt x="15462639" y="6825865"/>
                </a:lnTo>
                <a:lnTo>
                  <a:pt x="15506203" y="6817069"/>
                </a:lnTo>
                <a:lnTo>
                  <a:pt x="15541779" y="6793082"/>
                </a:lnTo>
                <a:lnTo>
                  <a:pt x="15565766" y="6757505"/>
                </a:lnTo>
                <a:lnTo>
                  <a:pt x="15574562" y="6713941"/>
                </a:lnTo>
                <a:lnTo>
                  <a:pt x="15565766" y="6670401"/>
                </a:lnTo>
                <a:lnTo>
                  <a:pt x="15541779" y="6634856"/>
                </a:lnTo>
                <a:lnTo>
                  <a:pt x="15506203" y="6610897"/>
                </a:lnTo>
                <a:lnTo>
                  <a:pt x="15462639" y="6602112"/>
                </a:lnTo>
                <a:close/>
              </a:path>
              <a:path w="16523335" h="9235440">
                <a:moveTo>
                  <a:pt x="15462639" y="7405229"/>
                </a:moveTo>
                <a:lnTo>
                  <a:pt x="15419113" y="7414026"/>
                </a:lnTo>
                <a:lnTo>
                  <a:pt x="15383570" y="7438015"/>
                </a:lnTo>
                <a:lnTo>
                  <a:pt x="15359607" y="7473597"/>
                </a:lnTo>
                <a:lnTo>
                  <a:pt x="15350820" y="7517173"/>
                </a:lnTo>
                <a:lnTo>
                  <a:pt x="15359607" y="7560674"/>
                </a:lnTo>
                <a:lnTo>
                  <a:pt x="15383570" y="7596223"/>
                </a:lnTo>
                <a:lnTo>
                  <a:pt x="15419113" y="7620205"/>
                </a:lnTo>
                <a:lnTo>
                  <a:pt x="15462639" y="7629003"/>
                </a:lnTo>
                <a:lnTo>
                  <a:pt x="15506203" y="7620205"/>
                </a:lnTo>
                <a:lnTo>
                  <a:pt x="15541779" y="7596223"/>
                </a:lnTo>
                <a:lnTo>
                  <a:pt x="15565766" y="7560674"/>
                </a:lnTo>
                <a:lnTo>
                  <a:pt x="15574562" y="7517173"/>
                </a:lnTo>
                <a:lnTo>
                  <a:pt x="15565766" y="7473597"/>
                </a:lnTo>
                <a:lnTo>
                  <a:pt x="15541779" y="7438015"/>
                </a:lnTo>
                <a:lnTo>
                  <a:pt x="15506203" y="7414026"/>
                </a:lnTo>
                <a:lnTo>
                  <a:pt x="15462639" y="7405229"/>
                </a:lnTo>
                <a:close/>
              </a:path>
              <a:path w="16523335" h="9235440">
                <a:moveTo>
                  <a:pt x="15462639" y="7137541"/>
                </a:moveTo>
                <a:lnTo>
                  <a:pt x="15419113" y="7146329"/>
                </a:lnTo>
                <a:lnTo>
                  <a:pt x="15383570" y="7170295"/>
                </a:lnTo>
                <a:lnTo>
                  <a:pt x="15359607" y="7205847"/>
                </a:lnTo>
                <a:lnTo>
                  <a:pt x="15350820" y="7249391"/>
                </a:lnTo>
                <a:lnTo>
                  <a:pt x="15359607" y="7292955"/>
                </a:lnTo>
                <a:lnTo>
                  <a:pt x="15383570" y="7328531"/>
                </a:lnTo>
                <a:lnTo>
                  <a:pt x="15419113" y="7352518"/>
                </a:lnTo>
                <a:lnTo>
                  <a:pt x="15462639" y="7361314"/>
                </a:lnTo>
                <a:lnTo>
                  <a:pt x="15506203" y="7352518"/>
                </a:lnTo>
                <a:lnTo>
                  <a:pt x="15541779" y="7328531"/>
                </a:lnTo>
                <a:lnTo>
                  <a:pt x="15565766" y="7292955"/>
                </a:lnTo>
                <a:lnTo>
                  <a:pt x="15574562" y="7249391"/>
                </a:lnTo>
                <a:lnTo>
                  <a:pt x="15565766" y="7205847"/>
                </a:lnTo>
                <a:lnTo>
                  <a:pt x="15541779" y="7170295"/>
                </a:lnTo>
                <a:lnTo>
                  <a:pt x="15506203" y="7146329"/>
                </a:lnTo>
                <a:lnTo>
                  <a:pt x="15462639" y="7137541"/>
                </a:lnTo>
                <a:close/>
              </a:path>
              <a:path w="16523335" h="9235440">
                <a:moveTo>
                  <a:pt x="15462639" y="6869780"/>
                </a:moveTo>
                <a:lnTo>
                  <a:pt x="15419113" y="6878579"/>
                </a:lnTo>
                <a:lnTo>
                  <a:pt x="15383570" y="6902573"/>
                </a:lnTo>
                <a:lnTo>
                  <a:pt x="15359607" y="6938157"/>
                </a:lnTo>
                <a:lnTo>
                  <a:pt x="15350820" y="6981724"/>
                </a:lnTo>
                <a:lnTo>
                  <a:pt x="15359607" y="7025264"/>
                </a:lnTo>
                <a:lnTo>
                  <a:pt x="15383570" y="7060809"/>
                </a:lnTo>
                <a:lnTo>
                  <a:pt x="15419113" y="7084769"/>
                </a:lnTo>
                <a:lnTo>
                  <a:pt x="15462639" y="7093553"/>
                </a:lnTo>
                <a:lnTo>
                  <a:pt x="15506203" y="7084769"/>
                </a:lnTo>
                <a:lnTo>
                  <a:pt x="15541779" y="7060809"/>
                </a:lnTo>
                <a:lnTo>
                  <a:pt x="15565766" y="7025264"/>
                </a:lnTo>
                <a:lnTo>
                  <a:pt x="15574562" y="6981724"/>
                </a:lnTo>
                <a:lnTo>
                  <a:pt x="15565766" y="6938157"/>
                </a:lnTo>
                <a:lnTo>
                  <a:pt x="15541779" y="6902573"/>
                </a:lnTo>
                <a:lnTo>
                  <a:pt x="15506203" y="6878579"/>
                </a:lnTo>
                <a:lnTo>
                  <a:pt x="15462639" y="6869780"/>
                </a:lnTo>
                <a:close/>
              </a:path>
              <a:path w="16523335" h="9235440">
                <a:moveTo>
                  <a:pt x="15731981" y="176790"/>
                </a:moveTo>
                <a:lnTo>
                  <a:pt x="15688432" y="185586"/>
                </a:lnTo>
                <a:lnTo>
                  <a:pt x="15652888" y="209571"/>
                </a:lnTo>
                <a:lnTo>
                  <a:pt x="15628933" y="245145"/>
                </a:lnTo>
                <a:lnTo>
                  <a:pt x="15620152" y="288702"/>
                </a:lnTo>
                <a:lnTo>
                  <a:pt x="15628933" y="332221"/>
                </a:lnTo>
                <a:lnTo>
                  <a:pt x="15652888" y="367780"/>
                </a:lnTo>
                <a:lnTo>
                  <a:pt x="15688432" y="391765"/>
                </a:lnTo>
                <a:lnTo>
                  <a:pt x="15731981" y="400563"/>
                </a:lnTo>
                <a:lnTo>
                  <a:pt x="15775521" y="391765"/>
                </a:lnTo>
                <a:lnTo>
                  <a:pt x="15811097" y="367780"/>
                </a:lnTo>
                <a:lnTo>
                  <a:pt x="15835092" y="332221"/>
                </a:lnTo>
                <a:lnTo>
                  <a:pt x="15843894" y="288702"/>
                </a:lnTo>
                <a:lnTo>
                  <a:pt x="15835092" y="245145"/>
                </a:lnTo>
                <a:lnTo>
                  <a:pt x="15811097" y="209571"/>
                </a:lnTo>
                <a:lnTo>
                  <a:pt x="15775521" y="185586"/>
                </a:lnTo>
                <a:lnTo>
                  <a:pt x="15731981" y="176790"/>
                </a:lnTo>
                <a:close/>
              </a:path>
              <a:path w="16523335" h="9235440">
                <a:moveTo>
                  <a:pt x="15731981" y="444551"/>
                </a:moveTo>
                <a:lnTo>
                  <a:pt x="15688432" y="453336"/>
                </a:lnTo>
                <a:lnTo>
                  <a:pt x="15652888" y="477296"/>
                </a:lnTo>
                <a:lnTo>
                  <a:pt x="15628933" y="512844"/>
                </a:lnTo>
                <a:lnTo>
                  <a:pt x="15620152" y="556391"/>
                </a:lnTo>
                <a:lnTo>
                  <a:pt x="15628933" y="599952"/>
                </a:lnTo>
                <a:lnTo>
                  <a:pt x="15652888" y="635532"/>
                </a:lnTo>
                <a:lnTo>
                  <a:pt x="15688432" y="659525"/>
                </a:lnTo>
                <a:lnTo>
                  <a:pt x="15731981" y="668324"/>
                </a:lnTo>
                <a:lnTo>
                  <a:pt x="15775521" y="659525"/>
                </a:lnTo>
                <a:lnTo>
                  <a:pt x="15811097" y="635532"/>
                </a:lnTo>
                <a:lnTo>
                  <a:pt x="15835092" y="599952"/>
                </a:lnTo>
                <a:lnTo>
                  <a:pt x="15843894" y="556391"/>
                </a:lnTo>
                <a:lnTo>
                  <a:pt x="15835092" y="512844"/>
                </a:lnTo>
                <a:lnTo>
                  <a:pt x="15811097" y="477296"/>
                </a:lnTo>
                <a:lnTo>
                  <a:pt x="15775521" y="453336"/>
                </a:lnTo>
                <a:lnTo>
                  <a:pt x="15731981" y="444551"/>
                </a:lnTo>
                <a:close/>
              </a:path>
              <a:path w="16523335" h="9235440">
                <a:moveTo>
                  <a:pt x="15731981" y="712218"/>
                </a:moveTo>
                <a:lnTo>
                  <a:pt x="15688432" y="721018"/>
                </a:lnTo>
                <a:lnTo>
                  <a:pt x="15652888" y="745011"/>
                </a:lnTo>
                <a:lnTo>
                  <a:pt x="15628933" y="780591"/>
                </a:lnTo>
                <a:lnTo>
                  <a:pt x="15620152" y="824152"/>
                </a:lnTo>
                <a:lnTo>
                  <a:pt x="15628933" y="867681"/>
                </a:lnTo>
                <a:lnTo>
                  <a:pt x="15652888" y="903231"/>
                </a:lnTo>
                <a:lnTo>
                  <a:pt x="15688432" y="927201"/>
                </a:lnTo>
                <a:lnTo>
                  <a:pt x="15731981" y="935992"/>
                </a:lnTo>
                <a:lnTo>
                  <a:pt x="15775521" y="927201"/>
                </a:lnTo>
                <a:lnTo>
                  <a:pt x="15811097" y="903231"/>
                </a:lnTo>
                <a:lnTo>
                  <a:pt x="15835092" y="867681"/>
                </a:lnTo>
                <a:lnTo>
                  <a:pt x="15843894" y="824152"/>
                </a:lnTo>
                <a:lnTo>
                  <a:pt x="15835092" y="780591"/>
                </a:lnTo>
                <a:lnTo>
                  <a:pt x="15811097" y="745011"/>
                </a:lnTo>
                <a:lnTo>
                  <a:pt x="15775521" y="721018"/>
                </a:lnTo>
                <a:lnTo>
                  <a:pt x="15731981" y="712218"/>
                </a:lnTo>
                <a:close/>
              </a:path>
              <a:path w="16523335" h="9235440">
                <a:moveTo>
                  <a:pt x="15731981" y="979980"/>
                </a:moveTo>
                <a:lnTo>
                  <a:pt x="15688432" y="988766"/>
                </a:lnTo>
                <a:lnTo>
                  <a:pt x="15652888" y="1012731"/>
                </a:lnTo>
                <a:lnTo>
                  <a:pt x="15628933" y="1048286"/>
                </a:lnTo>
                <a:lnTo>
                  <a:pt x="15620152" y="1091840"/>
                </a:lnTo>
                <a:lnTo>
                  <a:pt x="15628933" y="1135394"/>
                </a:lnTo>
                <a:lnTo>
                  <a:pt x="15652888" y="1170968"/>
                </a:lnTo>
                <a:lnTo>
                  <a:pt x="15688432" y="1194956"/>
                </a:lnTo>
                <a:lnTo>
                  <a:pt x="15731981" y="1203753"/>
                </a:lnTo>
                <a:lnTo>
                  <a:pt x="15775521" y="1194956"/>
                </a:lnTo>
                <a:lnTo>
                  <a:pt x="15811097" y="1170968"/>
                </a:lnTo>
                <a:lnTo>
                  <a:pt x="15835092" y="1135394"/>
                </a:lnTo>
                <a:lnTo>
                  <a:pt x="15843894" y="1091840"/>
                </a:lnTo>
                <a:lnTo>
                  <a:pt x="15835092" y="1048286"/>
                </a:lnTo>
                <a:lnTo>
                  <a:pt x="15811097" y="1012731"/>
                </a:lnTo>
                <a:lnTo>
                  <a:pt x="15775521" y="988766"/>
                </a:lnTo>
                <a:lnTo>
                  <a:pt x="15731981" y="979980"/>
                </a:lnTo>
                <a:close/>
              </a:path>
              <a:path w="16523335" h="9235440">
                <a:moveTo>
                  <a:pt x="15731981" y="1247668"/>
                </a:moveTo>
                <a:lnTo>
                  <a:pt x="15688432" y="1256467"/>
                </a:lnTo>
                <a:lnTo>
                  <a:pt x="15652888" y="1280459"/>
                </a:lnTo>
                <a:lnTo>
                  <a:pt x="15628933" y="1316036"/>
                </a:lnTo>
                <a:lnTo>
                  <a:pt x="15620152" y="1359591"/>
                </a:lnTo>
                <a:lnTo>
                  <a:pt x="15628933" y="1403138"/>
                </a:lnTo>
                <a:lnTo>
                  <a:pt x="15652888" y="1438686"/>
                </a:lnTo>
                <a:lnTo>
                  <a:pt x="15688432" y="1462646"/>
                </a:lnTo>
                <a:lnTo>
                  <a:pt x="15731981" y="1471431"/>
                </a:lnTo>
                <a:lnTo>
                  <a:pt x="15775521" y="1462646"/>
                </a:lnTo>
                <a:lnTo>
                  <a:pt x="15811097" y="1438686"/>
                </a:lnTo>
                <a:lnTo>
                  <a:pt x="15835092" y="1403138"/>
                </a:lnTo>
                <a:lnTo>
                  <a:pt x="15843894" y="1359591"/>
                </a:lnTo>
                <a:lnTo>
                  <a:pt x="15835092" y="1316036"/>
                </a:lnTo>
                <a:lnTo>
                  <a:pt x="15811097" y="1280459"/>
                </a:lnTo>
                <a:lnTo>
                  <a:pt x="15775521" y="1256467"/>
                </a:lnTo>
                <a:lnTo>
                  <a:pt x="15731981" y="1247668"/>
                </a:lnTo>
                <a:close/>
              </a:path>
              <a:path w="16523335" h="9235440">
                <a:moveTo>
                  <a:pt x="15731981" y="1515430"/>
                </a:moveTo>
                <a:lnTo>
                  <a:pt x="15688432" y="1524214"/>
                </a:lnTo>
                <a:lnTo>
                  <a:pt x="15652888" y="1548173"/>
                </a:lnTo>
                <a:lnTo>
                  <a:pt x="15628933" y="1583718"/>
                </a:lnTo>
                <a:lnTo>
                  <a:pt x="15620152" y="1627259"/>
                </a:lnTo>
                <a:lnTo>
                  <a:pt x="15628933" y="1670826"/>
                </a:lnTo>
                <a:lnTo>
                  <a:pt x="15652888" y="1706409"/>
                </a:lnTo>
                <a:lnTo>
                  <a:pt x="15688432" y="1730404"/>
                </a:lnTo>
                <a:lnTo>
                  <a:pt x="15731981" y="1739203"/>
                </a:lnTo>
                <a:lnTo>
                  <a:pt x="15775521" y="1730404"/>
                </a:lnTo>
                <a:lnTo>
                  <a:pt x="15811097" y="1706409"/>
                </a:lnTo>
                <a:lnTo>
                  <a:pt x="15835092" y="1670826"/>
                </a:lnTo>
                <a:lnTo>
                  <a:pt x="15843894" y="1627259"/>
                </a:lnTo>
                <a:lnTo>
                  <a:pt x="15835092" y="1583718"/>
                </a:lnTo>
                <a:lnTo>
                  <a:pt x="15811097" y="1548173"/>
                </a:lnTo>
                <a:lnTo>
                  <a:pt x="15775521" y="1524214"/>
                </a:lnTo>
                <a:lnTo>
                  <a:pt x="15731981" y="1515430"/>
                </a:lnTo>
                <a:close/>
              </a:path>
              <a:path w="16523335" h="9235440">
                <a:moveTo>
                  <a:pt x="15731981" y="1783149"/>
                </a:moveTo>
                <a:lnTo>
                  <a:pt x="15688432" y="1791938"/>
                </a:lnTo>
                <a:lnTo>
                  <a:pt x="15652888" y="1815910"/>
                </a:lnTo>
                <a:lnTo>
                  <a:pt x="15628933" y="1851469"/>
                </a:lnTo>
                <a:lnTo>
                  <a:pt x="15620152" y="1895020"/>
                </a:lnTo>
                <a:lnTo>
                  <a:pt x="15628933" y="1938576"/>
                </a:lnTo>
                <a:lnTo>
                  <a:pt x="15652888" y="1974146"/>
                </a:lnTo>
                <a:lnTo>
                  <a:pt x="15688432" y="1998128"/>
                </a:lnTo>
                <a:lnTo>
                  <a:pt x="15731981" y="2006922"/>
                </a:lnTo>
                <a:lnTo>
                  <a:pt x="15775521" y="1998128"/>
                </a:lnTo>
                <a:lnTo>
                  <a:pt x="15811097" y="1974146"/>
                </a:lnTo>
                <a:lnTo>
                  <a:pt x="15835092" y="1938576"/>
                </a:lnTo>
                <a:lnTo>
                  <a:pt x="15843894" y="1895020"/>
                </a:lnTo>
                <a:lnTo>
                  <a:pt x="15835092" y="1851469"/>
                </a:lnTo>
                <a:lnTo>
                  <a:pt x="15811097" y="1815910"/>
                </a:lnTo>
                <a:lnTo>
                  <a:pt x="15775521" y="1791938"/>
                </a:lnTo>
                <a:lnTo>
                  <a:pt x="15731981" y="1783149"/>
                </a:lnTo>
                <a:close/>
              </a:path>
              <a:path w="16523335" h="9235440">
                <a:moveTo>
                  <a:pt x="15731981" y="2586297"/>
                </a:moveTo>
                <a:lnTo>
                  <a:pt x="15688432" y="2595090"/>
                </a:lnTo>
                <a:lnTo>
                  <a:pt x="15652888" y="2619070"/>
                </a:lnTo>
                <a:lnTo>
                  <a:pt x="15628933" y="2654639"/>
                </a:lnTo>
                <a:lnTo>
                  <a:pt x="15620152" y="2698200"/>
                </a:lnTo>
                <a:lnTo>
                  <a:pt x="15628933" y="2741725"/>
                </a:lnTo>
                <a:lnTo>
                  <a:pt x="15652888" y="2777286"/>
                </a:lnTo>
                <a:lnTo>
                  <a:pt x="15688432" y="2801273"/>
                </a:lnTo>
                <a:lnTo>
                  <a:pt x="15731981" y="2810071"/>
                </a:lnTo>
                <a:lnTo>
                  <a:pt x="15775521" y="2801273"/>
                </a:lnTo>
                <a:lnTo>
                  <a:pt x="15811097" y="2777286"/>
                </a:lnTo>
                <a:lnTo>
                  <a:pt x="15835092" y="2741725"/>
                </a:lnTo>
                <a:lnTo>
                  <a:pt x="15843894" y="2698200"/>
                </a:lnTo>
                <a:lnTo>
                  <a:pt x="15835092" y="2654639"/>
                </a:lnTo>
                <a:lnTo>
                  <a:pt x="15811097" y="2619070"/>
                </a:lnTo>
                <a:lnTo>
                  <a:pt x="15775521" y="2595090"/>
                </a:lnTo>
                <a:lnTo>
                  <a:pt x="15731981" y="2586297"/>
                </a:lnTo>
                <a:close/>
              </a:path>
              <a:path w="16523335" h="9235440">
                <a:moveTo>
                  <a:pt x="15731981" y="2854028"/>
                </a:moveTo>
                <a:lnTo>
                  <a:pt x="15688432" y="2862817"/>
                </a:lnTo>
                <a:lnTo>
                  <a:pt x="15652888" y="2886788"/>
                </a:lnTo>
                <a:lnTo>
                  <a:pt x="15628933" y="2922347"/>
                </a:lnTo>
                <a:lnTo>
                  <a:pt x="15620152" y="2965898"/>
                </a:lnTo>
                <a:lnTo>
                  <a:pt x="15628933" y="3009453"/>
                </a:lnTo>
                <a:lnTo>
                  <a:pt x="15652888" y="3045019"/>
                </a:lnTo>
                <a:lnTo>
                  <a:pt x="15688432" y="3068998"/>
                </a:lnTo>
                <a:lnTo>
                  <a:pt x="15731981" y="3077790"/>
                </a:lnTo>
                <a:lnTo>
                  <a:pt x="15775521" y="3068998"/>
                </a:lnTo>
                <a:lnTo>
                  <a:pt x="15811097" y="3045019"/>
                </a:lnTo>
                <a:lnTo>
                  <a:pt x="15835092" y="3009453"/>
                </a:lnTo>
                <a:lnTo>
                  <a:pt x="15843894" y="2965898"/>
                </a:lnTo>
                <a:lnTo>
                  <a:pt x="15835092" y="2922347"/>
                </a:lnTo>
                <a:lnTo>
                  <a:pt x="15811097" y="2886788"/>
                </a:lnTo>
                <a:lnTo>
                  <a:pt x="15775521" y="2862817"/>
                </a:lnTo>
                <a:lnTo>
                  <a:pt x="15731981" y="2854028"/>
                </a:lnTo>
                <a:close/>
              </a:path>
              <a:path w="16523335" h="9235440">
                <a:moveTo>
                  <a:pt x="15731981" y="3121737"/>
                </a:moveTo>
                <a:lnTo>
                  <a:pt x="15688432" y="3130528"/>
                </a:lnTo>
                <a:lnTo>
                  <a:pt x="15652888" y="3154503"/>
                </a:lnTo>
                <a:lnTo>
                  <a:pt x="15628933" y="3190065"/>
                </a:lnTo>
                <a:lnTo>
                  <a:pt x="15620152" y="3233618"/>
                </a:lnTo>
                <a:lnTo>
                  <a:pt x="15628933" y="3277161"/>
                </a:lnTo>
                <a:lnTo>
                  <a:pt x="15652888" y="3312732"/>
                </a:lnTo>
                <a:lnTo>
                  <a:pt x="15688432" y="3336722"/>
                </a:lnTo>
                <a:lnTo>
                  <a:pt x="15731981" y="3345520"/>
                </a:lnTo>
                <a:lnTo>
                  <a:pt x="15775521" y="3336722"/>
                </a:lnTo>
                <a:lnTo>
                  <a:pt x="15811097" y="3312732"/>
                </a:lnTo>
                <a:lnTo>
                  <a:pt x="15835092" y="3277161"/>
                </a:lnTo>
                <a:lnTo>
                  <a:pt x="15843894" y="3233618"/>
                </a:lnTo>
                <a:lnTo>
                  <a:pt x="15835092" y="3190065"/>
                </a:lnTo>
                <a:lnTo>
                  <a:pt x="15811097" y="3154503"/>
                </a:lnTo>
                <a:lnTo>
                  <a:pt x="15775521" y="3130528"/>
                </a:lnTo>
                <a:lnTo>
                  <a:pt x="15731981" y="3121737"/>
                </a:lnTo>
                <a:close/>
              </a:path>
              <a:path w="16523335" h="9235440">
                <a:moveTo>
                  <a:pt x="15731981" y="3389446"/>
                </a:moveTo>
                <a:lnTo>
                  <a:pt x="15688432" y="3398240"/>
                </a:lnTo>
                <a:lnTo>
                  <a:pt x="15652888" y="3422222"/>
                </a:lnTo>
                <a:lnTo>
                  <a:pt x="15628933" y="3457792"/>
                </a:lnTo>
                <a:lnTo>
                  <a:pt x="15620152" y="3501348"/>
                </a:lnTo>
                <a:lnTo>
                  <a:pt x="15628933" y="3544899"/>
                </a:lnTo>
                <a:lnTo>
                  <a:pt x="15652888" y="3580458"/>
                </a:lnTo>
                <a:lnTo>
                  <a:pt x="15688432" y="3604430"/>
                </a:lnTo>
                <a:lnTo>
                  <a:pt x="15731981" y="3613219"/>
                </a:lnTo>
                <a:lnTo>
                  <a:pt x="15775521" y="3604430"/>
                </a:lnTo>
                <a:lnTo>
                  <a:pt x="15811097" y="3580458"/>
                </a:lnTo>
                <a:lnTo>
                  <a:pt x="15835092" y="3544899"/>
                </a:lnTo>
                <a:lnTo>
                  <a:pt x="15843894" y="3501348"/>
                </a:lnTo>
                <a:lnTo>
                  <a:pt x="15835092" y="3457792"/>
                </a:lnTo>
                <a:lnTo>
                  <a:pt x="15811097" y="3422222"/>
                </a:lnTo>
                <a:lnTo>
                  <a:pt x="15775521" y="3398240"/>
                </a:lnTo>
                <a:lnTo>
                  <a:pt x="15731981" y="3389446"/>
                </a:lnTo>
                <a:close/>
              </a:path>
              <a:path w="16523335" h="9235440">
                <a:moveTo>
                  <a:pt x="15731981" y="2318578"/>
                </a:moveTo>
                <a:lnTo>
                  <a:pt x="15688432" y="2327370"/>
                </a:lnTo>
                <a:lnTo>
                  <a:pt x="15652888" y="2351349"/>
                </a:lnTo>
                <a:lnTo>
                  <a:pt x="15628933" y="2386915"/>
                </a:lnTo>
                <a:lnTo>
                  <a:pt x="15620152" y="2430470"/>
                </a:lnTo>
                <a:lnTo>
                  <a:pt x="15628933" y="2474021"/>
                </a:lnTo>
                <a:lnTo>
                  <a:pt x="15652888" y="2509580"/>
                </a:lnTo>
                <a:lnTo>
                  <a:pt x="15688432" y="2533551"/>
                </a:lnTo>
                <a:lnTo>
                  <a:pt x="15731981" y="2542341"/>
                </a:lnTo>
                <a:lnTo>
                  <a:pt x="15775521" y="2533551"/>
                </a:lnTo>
                <a:lnTo>
                  <a:pt x="15811097" y="2509580"/>
                </a:lnTo>
                <a:lnTo>
                  <a:pt x="15835092" y="2474021"/>
                </a:lnTo>
                <a:lnTo>
                  <a:pt x="15843894" y="2430470"/>
                </a:lnTo>
                <a:lnTo>
                  <a:pt x="15835092" y="2386915"/>
                </a:lnTo>
                <a:lnTo>
                  <a:pt x="15811097" y="2351349"/>
                </a:lnTo>
                <a:lnTo>
                  <a:pt x="15775521" y="2327370"/>
                </a:lnTo>
                <a:lnTo>
                  <a:pt x="15731981" y="2318578"/>
                </a:lnTo>
                <a:close/>
              </a:path>
              <a:path w="16523335" h="9235440">
                <a:moveTo>
                  <a:pt x="15731981" y="2050869"/>
                </a:moveTo>
                <a:lnTo>
                  <a:pt x="15688432" y="2059660"/>
                </a:lnTo>
                <a:lnTo>
                  <a:pt x="15652888" y="2083635"/>
                </a:lnTo>
                <a:lnTo>
                  <a:pt x="15628933" y="2119197"/>
                </a:lnTo>
                <a:lnTo>
                  <a:pt x="15620152" y="2162750"/>
                </a:lnTo>
                <a:lnTo>
                  <a:pt x="15628933" y="2206284"/>
                </a:lnTo>
                <a:lnTo>
                  <a:pt x="15652888" y="2241845"/>
                </a:lnTo>
                <a:lnTo>
                  <a:pt x="15688432" y="2265826"/>
                </a:lnTo>
                <a:lnTo>
                  <a:pt x="15731981" y="2274621"/>
                </a:lnTo>
                <a:lnTo>
                  <a:pt x="15775521" y="2265826"/>
                </a:lnTo>
                <a:lnTo>
                  <a:pt x="15811097" y="2241845"/>
                </a:lnTo>
                <a:lnTo>
                  <a:pt x="15835092" y="2206284"/>
                </a:lnTo>
                <a:lnTo>
                  <a:pt x="15843894" y="2162750"/>
                </a:lnTo>
                <a:lnTo>
                  <a:pt x="15835092" y="2119197"/>
                </a:lnTo>
                <a:lnTo>
                  <a:pt x="15811097" y="2083635"/>
                </a:lnTo>
                <a:lnTo>
                  <a:pt x="15775521" y="2059660"/>
                </a:lnTo>
                <a:lnTo>
                  <a:pt x="15731981" y="2050869"/>
                </a:lnTo>
                <a:close/>
              </a:path>
              <a:path w="16523335" h="9235440">
                <a:moveTo>
                  <a:pt x="15731981" y="5798933"/>
                </a:moveTo>
                <a:lnTo>
                  <a:pt x="15688432" y="5807723"/>
                </a:lnTo>
                <a:lnTo>
                  <a:pt x="15652888" y="5831697"/>
                </a:lnTo>
                <a:lnTo>
                  <a:pt x="15628933" y="5867257"/>
                </a:lnTo>
                <a:lnTo>
                  <a:pt x="15620152" y="5910804"/>
                </a:lnTo>
                <a:lnTo>
                  <a:pt x="15628933" y="5954345"/>
                </a:lnTo>
                <a:lnTo>
                  <a:pt x="15652888" y="5989912"/>
                </a:lnTo>
                <a:lnTo>
                  <a:pt x="15688432" y="6013898"/>
                </a:lnTo>
                <a:lnTo>
                  <a:pt x="15731981" y="6022695"/>
                </a:lnTo>
                <a:lnTo>
                  <a:pt x="15775521" y="6013898"/>
                </a:lnTo>
                <a:lnTo>
                  <a:pt x="15811097" y="5989912"/>
                </a:lnTo>
                <a:lnTo>
                  <a:pt x="15835092" y="5954345"/>
                </a:lnTo>
                <a:lnTo>
                  <a:pt x="15843894" y="5910804"/>
                </a:lnTo>
                <a:lnTo>
                  <a:pt x="15835092" y="5867257"/>
                </a:lnTo>
                <a:lnTo>
                  <a:pt x="15811097" y="5831697"/>
                </a:lnTo>
                <a:lnTo>
                  <a:pt x="15775521" y="5807723"/>
                </a:lnTo>
                <a:lnTo>
                  <a:pt x="15731981" y="5798933"/>
                </a:lnTo>
                <a:close/>
              </a:path>
              <a:path w="16523335" h="9235440">
                <a:moveTo>
                  <a:pt x="15731981" y="6066642"/>
                </a:moveTo>
                <a:lnTo>
                  <a:pt x="15688432" y="6075433"/>
                </a:lnTo>
                <a:lnTo>
                  <a:pt x="15652888" y="6099406"/>
                </a:lnTo>
                <a:lnTo>
                  <a:pt x="15628933" y="6134966"/>
                </a:lnTo>
                <a:lnTo>
                  <a:pt x="15620152" y="6178513"/>
                </a:lnTo>
                <a:lnTo>
                  <a:pt x="15628933" y="6222077"/>
                </a:lnTo>
                <a:lnTo>
                  <a:pt x="15652888" y="6257653"/>
                </a:lnTo>
                <a:lnTo>
                  <a:pt x="15688432" y="6281640"/>
                </a:lnTo>
                <a:lnTo>
                  <a:pt x="15731981" y="6290436"/>
                </a:lnTo>
                <a:lnTo>
                  <a:pt x="15775521" y="6281640"/>
                </a:lnTo>
                <a:lnTo>
                  <a:pt x="15811097" y="6257653"/>
                </a:lnTo>
                <a:lnTo>
                  <a:pt x="15835092" y="6222077"/>
                </a:lnTo>
                <a:lnTo>
                  <a:pt x="15843894" y="6178513"/>
                </a:lnTo>
                <a:lnTo>
                  <a:pt x="15835092" y="6134966"/>
                </a:lnTo>
                <a:lnTo>
                  <a:pt x="15811097" y="6099406"/>
                </a:lnTo>
                <a:lnTo>
                  <a:pt x="15775521" y="6075433"/>
                </a:lnTo>
                <a:lnTo>
                  <a:pt x="15731981" y="6066642"/>
                </a:lnTo>
                <a:close/>
              </a:path>
              <a:path w="16523335" h="9235440">
                <a:moveTo>
                  <a:pt x="15731981" y="6334382"/>
                </a:moveTo>
                <a:lnTo>
                  <a:pt x="15688432" y="6343178"/>
                </a:lnTo>
                <a:lnTo>
                  <a:pt x="15652888" y="6367165"/>
                </a:lnTo>
                <a:lnTo>
                  <a:pt x="15628933" y="6402742"/>
                </a:lnTo>
                <a:lnTo>
                  <a:pt x="15620152" y="6446306"/>
                </a:lnTo>
                <a:lnTo>
                  <a:pt x="15628933" y="6489813"/>
                </a:lnTo>
                <a:lnTo>
                  <a:pt x="15652888" y="6525358"/>
                </a:lnTo>
                <a:lnTo>
                  <a:pt x="15688432" y="6549331"/>
                </a:lnTo>
                <a:lnTo>
                  <a:pt x="15731981" y="6558124"/>
                </a:lnTo>
                <a:lnTo>
                  <a:pt x="15775521" y="6549331"/>
                </a:lnTo>
                <a:lnTo>
                  <a:pt x="15811097" y="6525358"/>
                </a:lnTo>
                <a:lnTo>
                  <a:pt x="15835092" y="6489813"/>
                </a:lnTo>
                <a:lnTo>
                  <a:pt x="15843894" y="6446306"/>
                </a:lnTo>
                <a:lnTo>
                  <a:pt x="15835092" y="6402742"/>
                </a:lnTo>
                <a:lnTo>
                  <a:pt x="15811097" y="6367165"/>
                </a:lnTo>
                <a:lnTo>
                  <a:pt x="15775521" y="6343178"/>
                </a:lnTo>
                <a:lnTo>
                  <a:pt x="15731981" y="6334382"/>
                </a:lnTo>
                <a:close/>
              </a:path>
              <a:path w="16523335" h="9235440">
                <a:moveTo>
                  <a:pt x="15731981" y="6602112"/>
                </a:moveTo>
                <a:lnTo>
                  <a:pt x="15688432" y="6610897"/>
                </a:lnTo>
                <a:lnTo>
                  <a:pt x="15652888" y="6634856"/>
                </a:lnTo>
                <a:lnTo>
                  <a:pt x="15628933" y="6670401"/>
                </a:lnTo>
                <a:lnTo>
                  <a:pt x="15620152" y="6713941"/>
                </a:lnTo>
                <a:lnTo>
                  <a:pt x="15628933" y="6757505"/>
                </a:lnTo>
                <a:lnTo>
                  <a:pt x="15652888" y="6793082"/>
                </a:lnTo>
                <a:lnTo>
                  <a:pt x="15688432" y="6817069"/>
                </a:lnTo>
                <a:lnTo>
                  <a:pt x="15731981" y="6825865"/>
                </a:lnTo>
                <a:lnTo>
                  <a:pt x="15775521" y="6817069"/>
                </a:lnTo>
                <a:lnTo>
                  <a:pt x="15811097" y="6793082"/>
                </a:lnTo>
                <a:lnTo>
                  <a:pt x="15835092" y="6757505"/>
                </a:lnTo>
                <a:lnTo>
                  <a:pt x="15843894" y="6713941"/>
                </a:lnTo>
                <a:lnTo>
                  <a:pt x="15835092" y="6670401"/>
                </a:lnTo>
                <a:lnTo>
                  <a:pt x="15811097" y="6634856"/>
                </a:lnTo>
                <a:lnTo>
                  <a:pt x="15775521" y="6610897"/>
                </a:lnTo>
                <a:lnTo>
                  <a:pt x="15731981" y="6602112"/>
                </a:lnTo>
                <a:close/>
              </a:path>
              <a:path w="16523335" h="9235440">
                <a:moveTo>
                  <a:pt x="15731981" y="7405229"/>
                </a:moveTo>
                <a:lnTo>
                  <a:pt x="15688432" y="7414026"/>
                </a:lnTo>
                <a:lnTo>
                  <a:pt x="15652888" y="7438015"/>
                </a:lnTo>
                <a:lnTo>
                  <a:pt x="15628933" y="7473597"/>
                </a:lnTo>
                <a:lnTo>
                  <a:pt x="15620152" y="7517173"/>
                </a:lnTo>
                <a:lnTo>
                  <a:pt x="15628933" y="7560674"/>
                </a:lnTo>
                <a:lnTo>
                  <a:pt x="15652888" y="7596223"/>
                </a:lnTo>
                <a:lnTo>
                  <a:pt x="15688432" y="7620205"/>
                </a:lnTo>
                <a:lnTo>
                  <a:pt x="15731981" y="7629003"/>
                </a:lnTo>
                <a:lnTo>
                  <a:pt x="15775521" y="7620205"/>
                </a:lnTo>
                <a:lnTo>
                  <a:pt x="15811097" y="7596223"/>
                </a:lnTo>
                <a:lnTo>
                  <a:pt x="15835092" y="7560674"/>
                </a:lnTo>
                <a:lnTo>
                  <a:pt x="15843894" y="7517173"/>
                </a:lnTo>
                <a:lnTo>
                  <a:pt x="15835092" y="7473597"/>
                </a:lnTo>
                <a:lnTo>
                  <a:pt x="15811097" y="7438015"/>
                </a:lnTo>
                <a:lnTo>
                  <a:pt x="15775521" y="7414026"/>
                </a:lnTo>
                <a:lnTo>
                  <a:pt x="15731981" y="7405229"/>
                </a:lnTo>
                <a:close/>
              </a:path>
              <a:path w="16523335" h="9235440">
                <a:moveTo>
                  <a:pt x="15731981" y="7672991"/>
                </a:moveTo>
                <a:lnTo>
                  <a:pt x="15688432" y="7681775"/>
                </a:lnTo>
                <a:lnTo>
                  <a:pt x="15652888" y="7705737"/>
                </a:lnTo>
                <a:lnTo>
                  <a:pt x="15628933" y="7741288"/>
                </a:lnTo>
                <a:lnTo>
                  <a:pt x="15620152" y="7784841"/>
                </a:lnTo>
                <a:lnTo>
                  <a:pt x="15628933" y="7828394"/>
                </a:lnTo>
                <a:lnTo>
                  <a:pt x="15652888" y="7863968"/>
                </a:lnTo>
                <a:lnTo>
                  <a:pt x="15688432" y="7887956"/>
                </a:lnTo>
                <a:lnTo>
                  <a:pt x="15731981" y="7896754"/>
                </a:lnTo>
                <a:lnTo>
                  <a:pt x="15775521" y="7887956"/>
                </a:lnTo>
                <a:lnTo>
                  <a:pt x="15811097" y="7863968"/>
                </a:lnTo>
                <a:lnTo>
                  <a:pt x="15835092" y="7828394"/>
                </a:lnTo>
                <a:lnTo>
                  <a:pt x="15843894" y="7784841"/>
                </a:lnTo>
                <a:lnTo>
                  <a:pt x="15835092" y="7741288"/>
                </a:lnTo>
                <a:lnTo>
                  <a:pt x="15811097" y="7705737"/>
                </a:lnTo>
                <a:lnTo>
                  <a:pt x="15775521" y="7681775"/>
                </a:lnTo>
                <a:lnTo>
                  <a:pt x="15731981" y="7672991"/>
                </a:lnTo>
                <a:close/>
              </a:path>
              <a:path w="16523335" h="9235440">
                <a:moveTo>
                  <a:pt x="15731981" y="7137541"/>
                </a:moveTo>
                <a:lnTo>
                  <a:pt x="15688432" y="7146329"/>
                </a:lnTo>
                <a:lnTo>
                  <a:pt x="15652888" y="7170295"/>
                </a:lnTo>
                <a:lnTo>
                  <a:pt x="15628933" y="7205847"/>
                </a:lnTo>
                <a:lnTo>
                  <a:pt x="15620152" y="7249391"/>
                </a:lnTo>
                <a:lnTo>
                  <a:pt x="15628933" y="7292955"/>
                </a:lnTo>
                <a:lnTo>
                  <a:pt x="15652888" y="7328531"/>
                </a:lnTo>
                <a:lnTo>
                  <a:pt x="15688432" y="7352518"/>
                </a:lnTo>
                <a:lnTo>
                  <a:pt x="15731981" y="7361314"/>
                </a:lnTo>
                <a:lnTo>
                  <a:pt x="15775521" y="7352518"/>
                </a:lnTo>
                <a:lnTo>
                  <a:pt x="15811097" y="7328531"/>
                </a:lnTo>
                <a:lnTo>
                  <a:pt x="15835092" y="7292955"/>
                </a:lnTo>
                <a:lnTo>
                  <a:pt x="15843894" y="7249391"/>
                </a:lnTo>
                <a:lnTo>
                  <a:pt x="15835092" y="7205847"/>
                </a:lnTo>
                <a:lnTo>
                  <a:pt x="15811097" y="7170295"/>
                </a:lnTo>
                <a:lnTo>
                  <a:pt x="15775521" y="7146329"/>
                </a:lnTo>
                <a:lnTo>
                  <a:pt x="15731981" y="7137541"/>
                </a:lnTo>
                <a:close/>
              </a:path>
              <a:path w="16523335" h="9235440">
                <a:moveTo>
                  <a:pt x="15731981" y="6869780"/>
                </a:moveTo>
                <a:lnTo>
                  <a:pt x="15688432" y="6878579"/>
                </a:lnTo>
                <a:lnTo>
                  <a:pt x="15652888" y="6902573"/>
                </a:lnTo>
                <a:lnTo>
                  <a:pt x="15628933" y="6938157"/>
                </a:lnTo>
                <a:lnTo>
                  <a:pt x="15620152" y="6981724"/>
                </a:lnTo>
                <a:lnTo>
                  <a:pt x="15628933" y="7025264"/>
                </a:lnTo>
                <a:lnTo>
                  <a:pt x="15652888" y="7060809"/>
                </a:lnTo>
                <a:lnTo>
                  <a:pt x="15688432" y="7084769"/>
                </a:lnTo>
                <a:lnTo>
                  <a:pt x="15731981" y="7093553"/>
                </a:lnTo>
                <a:lnTo>
                  <a:pt x="15775521" y="7084769"/>
                </a:lnTo>
                <a:lnTo>
                  <a:pt x="15811097" y="7060809"/>
                </a:lnTo>
                <a:lnTo>
                  <a:pt x="15835092" y="7025264"/>
                </a:lnTo>
                <a:lnTo>
                  <a:pt x="15843894" y="6981724"/>
                </a:lnTo>
                <a:lnTo>
                  <a:pt x="15835092" y="6938157"/>
                </a:lnTo>
                <a:lnTo>
                  <a:pt x="15811097" y="6902573"/>
                </a:lnTo>
                <a:lnTo>
                  <a:pt x="15775521" y="6878579"/>
                </a:lnTo>
                <a:lnTo>
                  <a:pt x="15731981" y="6869780"/>
                </a:lnTo>
                <a:close/>
              </a:path>
              <a:path w="16523335" h="9235440">
                <a:moveTo>
                  <a:pt x="16001313" y="176790"/>
                </a:moveTo>
                <a:lnTo>
                  <a:pt x="15957743" y="185586"/>
                </a:lnTo>
                <a:lnTo>
                  <a:pt x="15922152" y="209571"/>
                </a:lnTo>
                <a:lnTo>
                  <a:pt x="15898151" y="245145"/>
                </a:lnTo>
                <a:lnTo>
                  <a:pt x="15889348" y="288702"/>
                </a:lnTo>
                <a:lnTo>
                  <a:pt x="15898151" y="332221"/>
                </a:lnTo>
                <a:lnTo>
                  <a:pt x="15922152" y="367780"/>
                </a:lnTo>
                <a:lnTo>
                  <a:pt x="15957743" y="391765"/>
                </a:lnTo>
                <a:lnTo>
                  <a:pt x="16001313" y="400563"/>
                </a:lnTo>
                <a:lnTo>
                  <a:pt x="16044805" y="391765"/>
                </a:lnTo>
                <a:lnTo>
                  <a:pt x="16080355" y="367780"/>
                </a:lnTo>
                <a:lnTo>
                  <a:pt x="16104342" y="332221"/>
                </a:lnTo>
                <a:lnTo>
                  <a:pt x="16113142" y="288702"/>
                </a:lnTo>
                <a:lnTo>
                  <a:pt x="16104342" y="245145"/>
                </a:lnTo>
                <a:lnTo>
                  <a:pt x="16080355" y="209571"/>
                </a:lnTo>
                <a:lnTo>
                  <a:pt x="16044805" y="185586"/>
                </a:lnTo>
                <a:lnTo>
                  <a:pt x="16001313" y="176790"/>
                </a:lnTo>
                <a:close/>
              </a:path>
              <a:path w="16523335" h="9235440">
                <a:moveTo>
                  <a:pt x="16001313" y="712218"/>
                </a:moveTo>
                <a:lnTo>
                  <a:pt x="15957743" y="721018"/>
                </a:lnTo>
                <a:lnTo>
                  <a:pt x="15922152" y="745011"/>
                </a:lnTo>
                <a:lnTo>
                  <a:pt x="15898151" y="780591"/>
                </a:lnTo>
                <a:lnTo>
                  <a:pt x="15889348" y="824152"/>
                </a:lnTo>
                <a:lnTo>
                  <a:pt x="15898151" y="867681"/>
                </a:lnTo>
                <a:lnTo>
                  <a:pt x="15922152" y="903231"/>
                </a:lnTo>
                <a:lnTo>
                  <a:pt x="15957743" y="927201"/>
                </a:lnTo>
                <a:lnTo>
                  <a:pt x="16001313" y="935992"/>
                </a:lnTo>
                <a:lnTo>
                  <a:pt x="16044805" y="927201"/>
                </a:lnTo>
                <a:lnTo>
                  <a:pt x="16080355" y="903231"/>
                </a:lnTo>
                <a:lnTo>
                  <a:pt x="16104342" y="867681"/>
                </a:lnTo>
                <a:lnTo>
                  <a:pt x="16113142" y="824152"/>
                </a:lnTo>
                <a:lnTo>
                  <a:pt x="16104342" y="780591"/>
                </a:lnTo>
                <a:lnTo>
                  <a:pt x="16080355" y="745011"/>
                </a:lnTo>
                <a:lnTo>
                  <a:pt x="16044805" y="721018"/>
                </a:lnTo>
                <a:lnTo>
                  <a:pt x="16001313" y="712218"/>
                </a:lnTo>
                <a:close/>
              </a:path>
              <a:path w="16523335" h="9235440">
                <a:moveTo>
                  <a:pt x="16001313" y="979980"/>
                </a:moveTo>
                <a:lnTo>
                  <a:pt x="15957743" y="988766"/>
                </a:lnTo>
                <a:lnTo>
                  <a:pt x="15922152" y="1012731"/>
                </a:lnTo>
                <a:lnTo>
                  <a:pt x="15898151" y="1048286"/>
                </a:lnTo>
                <a:lnTo>
                  <a:pt x="15889348" y="1091840"/>
                </a:lnTo>
                <a:lnTo>
                  <a:pt x="15898151" y="1135394"/>
                </a:lnTo>
                <a:lnTo>
                  <a:pt x="15922152" y="1170968"/>
                </a:lnTo>
                <a:lnTo>
                  <a:pt x="15957743" y="1194956"/>
                </a:lnTo>
                <a:lnTo>
                  <a:pt x="16001313" y="1203753"/>
                </a:lnTo>
                <a:lnTo>
                  <a:pt x="16044805" y="1194956"/>
                </a:lnTo>
                <a:lnTo>
                  <a:pt x="16080355" y="1170968"/>
                </a:lnTo>
                <a:lnTo>
                  <a:pt x="16104342" y="1135394"/>
                </a:lnTo>
                <a:lnTo>
                  <a:pt x="16113142" y="1091840"/>
                </a:lnTo>
                <a:lnTo>
                  <a:pt x="16104342" y="1048286"/>
                </a:lnTo>
                <a:lnTo>
                  <a:pt x="16080355" y="1012731"/>
                </a:lnTo>
                <a:lnTo>
                  <a:pt x="16044805" y="988766"/>
                </a:lnTo>
                <a:lnTo>
                  <a:pt x="16001313" y="979980"/>
                </a:lnTo>
                <a:close/>
              </a:path>
              <a:path w="16523335" h="9235440">
                <a:moveTo>
                  <a:pt x="16001313" y="1247668"/>
                </a:moveTo>
                <a:lnTo>
                  <a:pt x="15957743" y="1256467"/>
                </a:lnTo>
                <a:lnTo>
                  <a:pt x="15922152" y="1280459"/>
                </a:lnTo>
                <a:lnTo>
                  <a:pt x="15898151" y="1316036"/>
                </a:lnTo>
                <a:lnTo>
                  <a:pt x="15889348" y="1359591"/>
                </a:lnTo>
                <a:lnTo>
                  <a:pt x="15898151" y="1403138"/>
                </a:lnTo>
                <a:lnTo>
                  <a:pt x="15922152" y="1438686"/>
                </a:lnTo>
                <a:lnTo>
                  <a:pt x="15957743" y="1462646"/>
                </a:lnTo>
                <a:lnTo>
                  <a:pt x="16001313" y="1471431"/>
                </a:lnTo>
                <a:lnTo>
                  <a:pt x="16044805" y="1462646"/>
                </a:lnTo>
                <a:lnTo>
                  <a:pt x="16080355" y="1438686"/>
                </a:lnTo>
                <a:lnTo>
                  <a:pt x="16104342" y="1403138"/>
                </a:lnTo>
                <a:lnTo>
                  <a:pt x="16113142" y="1359591"/>
                </a:lnTo>
                <a:lnTo>
                  <a:pt x="16104342" y="1316036"/>
                </a:lnTo>
                <a:lnTo>
                  <a:pt x="16080355" y="1280459"/>
                </a:lnTo>
                <a:lnTo>
                  <a:pt x="16044805" y="1256467"/>
                </a:lnTo>
                <a:lnTo>
                  <a:pt x="16001313" y="1247668"/>
                </a:lnTo>
                <a:close/>
              </a:path>
              <a:path w="16523335" h="9235440">
                <a:moveTo>
                  <a:pt x="16001313" y="1515430"/>
                </a:moveTo>
                <a:lnTo>
                  <a:pt x="15957743" y="1524214"/>
                </a:lnTo>
                <a:lnTo>
                  <a:pt x="15922152" y="1548173"/>
                </a:lnTo>
                <a:lnTo>
                  <a:pt x="15898151" y="1583718"/>
                </a:lnTo>
                <a:lnTo>
                  <a:pt x="15889348" y="1627259"/>
                </a:lnTo>
                <a:lnTo>
                  <a:pt x="15898151" y="1670826"/>
                </a:lnTo>
                <a:lnTo>
                  <a:pt x="15922152" y="1706409"/>
                </a:lnTo>
                <a:lnTo>
                  <a:pt x="15957743" y="1730404"/>
                </a:lnTo>
                <a:lnTo>
                  <a:pt x="16001313" y="1739203"/>
                </a:lnTo>
                <a:lnTo>
                  <a:pt x="16044805" y="1730404"/>
                </a:lnTo>
                <a:lnTo>
                  <a:pt x="16080355" y="1706409"/>
                </a:lnTo>
                <a:lnTo>
                  <a:pt x="16104342" y="1670826"/>
                </a:lnTo>
                <a:lnTo>
                  <a:pt x="16113142" y="1627259"/>
                </a:lnTo>
                <a:lnTo>
                  <a:pt x="16104342" y="1583718"/>
                </a:lnTo>
                <a:lnTo>
                  <a:pt x="16080355" y="1548173"/>
                </a:lnTo>
                <a:lnTo>
                  <a:pt x="16044805" y="1524214"/>
                </a:lnTo>
                <a:lnTo>
                  <a:pt x="16001313" y="1515430"/>
                </a:lnTo>
                <a:close/>
              </a:path>
              <a:path w="16523335" h="9235440">
                <a:moveTo>
                  <a:pt x="16001313" y="1783149"/>
                </a:moveTo>
                <a:lnTo>
                  <a:pt x="15957743" y="1791938"/>
                </a:lnTo>
                <a:lnTo>
                  <a:pt x="15922152" y="1815910"/>
                </a:lnTo>
                <a:lnTo>
                  <a:pt x="15898151" y="1851469"/>
                </a:lnTo>
                <a:lnTo>
                  <a:pt x="15889348" y="1895020"/>
                </a:lnTo>
                <a:lnTo>
                  <a:pt x="15898151" y="1938576"/>
                </a:lnTo>
                <a:lnTo>
                  <a:pt x="15922152" y="1974146"/>
                </a:lnTo>
                <a:lnTo>
                  <a:pt x="15957743" y="1998128"/>
                </a:lnTo>
                <a:lnTo>
                  <a:pt x="16001313" y="2006922"/>
                </a:lnTo>
                <a:lnTo>
                  <a:pt x="16044805" y="1998128"/>
                </a:lnTo>
                <a:lnTo>
                  <a:pt x="16080355" y="1974146"/>
                </a:lnTo>
                <a:lnTo>
                  <a:pt x="16104342" y="1938576"/>
                </a:lnTo>
                <a:lnTo>
                  <a:pt x="16113142" y="1895020"/>
                </a:lnTo>
                <a:lnTo>
                  <a:pt x="16104342" y="1851469"/>
                </a:lnTo>
                <a:lnTo>
                  <a:pt x="16080355" y="1815910"/>
                </a:lnTo>
                <a:lnTo>
                  <a:pt x="16044805" y="1791938"/>
                </a:lnTo>
                <a:lnTo>
                  <a:pt x="16001313" y="1783149"/>
                </a:lnTo>
                <a:close/>
              </a:path>
              <a:path w="16523335" h="9235440">
                <a:moveTo>
                  <a:pt x="16001313" y="2854028"/>
                </a:moveTo>
                <a:lnTo>
                  <a:pt x="15957743" y="2862817"/>
                </a:lnTo>
                <a:lnTo>
                  <a:pt x="15922152" y="2886788"/>
                </a:lnTo>
                <a:lnTo>
                  <a:pt x="15898151" y="2922347"/>
                </a:lnTo>
                <a:lnTo>
                  <a:pt x="15889348" y="2965898"/>
                </a:lnTo>
                <a:lnTo>
                  <a:pt x="15898151" y="3009453"/>
                </a:lnTo>
                <a:lnTo>
                  <a:pt x="15922152" y="3045019"/>
                </a:lnTo>
                <a:lnTo>
                  <a:pt x="15957743" y="3068998"/>
                </a:lnTo>
                <a:lnTo>
                  <a:pt x="16001313" y="3077790"/>
                </a:lnTo>
                <a:lnTo>
                  <a:pt x="16044805" y="3068998"/>
                </a:lnTo>
                <a:lnTo>
                  <a:pt x="16080355" y="3045019"/>
                </a:lnTo>
                <a:lnTo>
                  <a:pt x="16104342" y="3009453"/>
                </a:lnTo>
                <a:lnTo>
                  <a:pt x="16113142" y="2965898"/>
                </a:lnTo>
                <a:lnTo>
                  <a:pt x="16104342" y="2922347"/>
                </a:lnTo>
                <a:lnTo>
                  <a:pt x="16080355" y="2886788"/>
                </a:lnTo>
                <a:lnTo>
                  <a:pt x="16044805" y="2862817"/>
                </a:lnTo>
                <a:lnTo>
                  <a:pt x="16001313" y="2854028"/>
                </a:lnTo>
                <a:close/>
              </a:path>
              <a:path w="16523335" h="9235440">
                <a:moveTo>
                  <a:pt x="16001313" y="5798933"/>
                </a:moveTo>
                <a:lnTo>
                  <a:pt x="15957743" y="5807723"/>
                </a:lnTo>
                <a:lnTo>
                  <a:pt x="15922152" y="5831697"/>
                </a:lnTo>
                <a:lnTo>
                  <a:pt x="15898151" y="5867257"/>
                </a:lnTo>
                <a:lnTo>
                  <a:pt x="15889348" y="5910804"/>
                </a:lnTo>
                <a:lnTo>
                  <a:pt x="15898151" y="5954345"/>
                </a:lnTo>
                <a:lnTo>
                  <a:pt x="15922152" y="5989912"/>
                </a:lnTo>
                <a:lnTo>
                  <a:pt x="15957743" y="6013898"/>
                </a:lnTo>
                <a:lnTo>
                  <a:pt x="16001313" y="6022695"/>
                </a:lnTo>
                <a:lnTo>
                  <a:pt x="16044805" y="6013898"/>
                </a:lnTo>
                <a:lnTo>
                  <a:pt x="16080355" y="5989912"/>
                </a:lnTo>
                <a:lnTo>
                  <a:pt x="16104342" y="5954345"/>
                </a:lnTo>
                <a:lnTo>
                  <a:pt x="16113142" y="5910804"/>
                </a:lnTo>
                <a:lnTo>
                  <a:pt x="16104342" y="5867257"/>
                </a:lnTo>
                <a:lnTo>
                  <a:pt x="16080355" y="5831697"/>
                </a:lnTo>
                <a:lnTo>
                  <a:pt x="16044805" y="5807723"/>
                </a:lnTo>
                <a:lnTo>
                  <a:pt x="16001313" y="5798933"/>
                </a:lnTo>
                <a:close/>
              </a:path>
              <a:path w="16523335" h="9235440">
                <a:moveTo>
                  <a:pt x="16001313" y="6066642"/>
                </a:moveTo>
                <a:lnTo>
                  <a:pt x="15957743" y="6075433"/>
                </a:lnTo>
                <a:lnTo>
                  <a:pt x="15922152" y="6099406"/>
                </a:lnTo>
                <a:lnTo>
                  <a:pt x="15898151" y="6134966"/>
                </a:lnTo>
                <a:lnTo>
                  <a:pt x="15889348" y="6178513"/>
                </a:lnTo>
                <a:lnTo>
                  <a:pt x="15898151" y="6222077"/>
                </a:lnTo>
                <a:lnTo>
                  <a:pt x="15922152" y="6257653"/>
                </a:lnTo>
                <a:lnTo>
                  <a:pt x="15957743" y="6281640"/>
                </a:lnTo>
                <a:lnTo>
                  <a:pt x="16001313" y="6290436"/>
                </a:lnTo>
                <a:lnTo>
                  <a:pt x="16044805" y="6281640"/>
                </a:lnTo>
                <a:lnTo>
                  <a:pt x="16080355" y="6257653"/>
                </a:lnTo>
                <a:lnTo>
                  <a:pt x="16104342" y="6222077"/>
                </a:lnTo>
                <a:lnTo>
                  <a:pt x="16113142" y="6178513"/>
                </a:lnTo>
                <a:lnTo>
                  <a:pt x="16104342" y="6134966"/>
                </a:lnTo>
                <a:lnTo>
                  <a:pt x="16080355" y="6099406"/>
                </a:lnTo>
                <a:lnTo>
                  <a:pt x="16044805" y="6075433"/>
                </a:lnTo>
                <a:lnTo>
                  <a:pt x="16001313" y="6066642"/>
                </a:lnTo>
                <a:close/>
              </a:path>
              <a:path w="16523335" h="9235440">
                <a:moveTo>
                  <a:pt x="16001313" y="6602112"/>
                </a:moveTo>
                <a:lnTo>
                  <a:pt x="15957743" y="6610897"/>
                </a:lnTo>
                <a:lnTo>
                  <a:pt x="15922152" y="6634856"/>
                </a:lnTo>
                <a:lnTo>
                  <a:pt x="15898151" y="6670401"/>
                </a:lnTo>
                <a:lnTo>
                  <a:pt x="15889348" y="6713941"/>
                </a:lnTo>
                <a:lnTo>
                  <a:pt x="15898151" y="6757505"/>
                </a:lnTo>
                <a:lnTo>
                  <a:pt x="15922152" y="6793082"/>
                </a:lnTo>
                <a:lnTo>
                  <a:pt x="15957743" y="6817069"/>
                </a:lnTo>
                <a:lnTo>
                  <a:pt x="16001313" y="6825865"/>
                </a:lnTo>
                <a:lnTo>
                  <a:pt x="16044805" y="6817069"/>
                </a:lnTo>
                <a:lnTo>
                  <a:pt x="16080355" y="6793082"/>
                </a:lnTo>
                <a:lnTo>
                  <a:pt x="16104342" y="6757505"/>
                </a:lnTo>
                <a:lnTo>
                  <a:pt x="16113142" y="6713941"/>
                </a:lnTo>
                <a:lnTo>
                  <a:pt x="16104342" y="6670401"/>
                </a:lnTo>
                <a:lnTo>
                  <a:pt x="16080355" y="6634856"/>
                </a:lnTo>
                <a:lnTo>
                  <a:pt x="16044805" y="6610897"/>
                </a:lnTo>
                <a:lnTo>
                  <a:pt x="16001313" y="6602112"/>
                </a:lnTo>
                <a:close/>
              </a:path>
              <a:path w="16523335" h="9235440">
                <a:moveTo>
                  <a:pt x="16001313" y="7405229"/>
                </a:moveTo>
                <a:lnTo>
                  <a:pt x="15957743" y="7414026"/>
                </a:lnTo>
                <a:lnTo>
                  <a:pt x="15922152" y="7438015"/>
                </a:lnTo>
                <a:lnTo>
                  <a:pt x="15898151" y="7473597"/>
                </a:lnTo>
                <a:lnTo>
                  <a:pt x="15889348" y="7517173"/>
                </a:lnTo>
                <a:lnTo>
                  <a:pt x="15898151" y="7560674"/>
                </a:lnTo>
                <a:lnTo>
                  <a:pt x="15922152" y="7596223"/>
                </a:lnTo>
                <a:lnTo>
                  <a:pt x="15957743" y="7620205"/>
                </a:lnTo>
                <a:lnTo>
                  <a:pt x="16001313" y="7629003"/>
                </a:lnTo>
                <a:lnTo>
                  <a:pt x="16044805" y="7620205"/>
                </a:lnTo>
                <a:lnTo>
                  <a:pt x="16080355" y="7596223"/>
                </a:lnTo>
                <a:lnTo>
                  <a:pt x="16104342" y="7560674"/>
                </a:lnTo>
                <a:lnTo>
                  <a:pt x="16113142" y="7517173"/>
                </a:lnTo>
                <a:lnTo>
                  <a:pt x="16104342" y="7473597"/>
                </a:lnTo>
                <a:lnTo>
                  <a:pt x="16080355" y="7438015"/>
                </a:lnTo>
                <a:lnTo>
                  <a:pt x="16044805" y="7414026"/>
                </a:lnTo>
                <a:lnTo>
                  <a:pt x="16001313" y="7405229"/>
                </a:lnTo>
                <a:close/>
              </a:path>
              <a:path w="16523335" h="9235440">
                <a:moveTo>
                  <a:pt x="16001313" y="7672991"/>
                </a:moveTo>
                <a:lnTo>
                  <a:pt x="15957743" y="7681775"/>
                </a:lnTo>
                <a:lnTo>
                  <a:pt x="15922152" y="7705737"/>
                </a:lnTo>
                <a:lnTo>
                  <a:pt x="15898151" y="7741288"/>
                </a:lnTo>
                <a:lnTo>
                  <a:pt x="15889348" y="7784841"/>
                </a:lnTo>
                <a:lnTo>
                  <a:pt x="15898151" y="7828394"/>
                </a:lnTo>
                <a:lnTo>
                  <a:pt x="15922152" y="7863968"/>
                </a:lnTo>
                <a:lnTo>
                  <a:pt x="15957743" y="7887956"/>
                </a:lnTo>
                <a:lnTo>
                  <a:pt x="16001313" y="7896754"/>
                </a:lnTo>
                <a:lnTo>
                  <a:pt x="16044805" y="7887956"/>
                </a:lnTo>
                <a:lnTo>
                  <a:pt x="16080355" y="7863968"/>
                </a:lnTo>
                <a:lnTo>
                  <a:pt x="16104342" y="7828394"/>
                </a:lnTo>
                <a:lnTo>
                  <a:pt x="16113142" y="7784841"/>
                </a:lnTo>
                <a:lnTo>
                  <a:pt x="16104342" y="7741288"/>
                </a:lnTo>
                <a:lnTo>
                  <a:pt x="16080355" y="7705737"/>
                </a:lnTo>
                <a:lnTo>
                  <a:pt x="16044805" y="7681775"/>
                </a:lnTo>
                <a:lnTo>
                  <a:pt x="16001313" y="7672991"/>
                </a:lnTo>
                <a:close/>
              </a:path>
              <a:path w="16523335" h="9235440">
                <a:moveTo>
                  <a:pt x="16001313" y="8208419"/>
                </a:moveTo>
                <a:lnTo>
                  <a:pt x="15957743" y="8217206"/>
                </a:lnTo>
                <a:lnTo>
                  <a:pt x="15922152" y="8241172"/>
                </a:lnTo>
                <a:lnTo>
                  <a:pt x="15898151" y="8276730"/>
                </a:lnTo>
                <a:lnTo>
                  <a:pt x="15889348" y="8320290"/>
                </a:lnTo>
                <a:lnTo>
                  <a:pt x="15898151" y="8363839"/>
                </a:lnTo>
                <a:lnTo>
                  <a:pt x="15922152" y="8399414"/>
                </a:lnTo>
                <a:lnTo>
                  <a:pt x="15957743" y="8423404"/>
                </a:lnTo>
                <a:lnTo>
                  <a:pt x="16001313" y="8432203"/>
                </a:lnTo>
                <a:lnTo>
                  <a:pt x="16044805" y="8423404"/>
                </a:lnTo>
                <a:lnTo>
                  <a:pt x="16080355" y="8399414"/>
                </a:lnTo>
                <a:lnTo>
                  <a:pt x="16104342" y="8363839"/>
                </a:lnTo>
                <a:lnTo>
                  <a:pt x="16113142" y="8320290"/>
                </a:lnTo>
                <a:lnTo>
                  <a:pt x="16104342" y="8276730"/>
                </a:lnTo>
                <a:lnTo>
                  <a:pt x="16080355" y="8241172"/>
                </a:lnTo>
                <a:lnTo>
                  <a:pt x="16044805" y="8217206"/>
                </a:lnTo>
                <a:lnTo>
                  <a:pt x="16001313" y="8208419"/>
                </a:lnTo>
                <a:close/>
              </a:path>
              <a:path w="16523335" h="9235440">
                <a:moveTo>
                  <a:pt x="16001313" y="7137541"/>
                </a:moveTo>
                <a:lnTo>
                  <a:pt x="15957743" y="7146329"/>
                </a:lnTo>
                <a:lnTo>
                  <a:pt x="15922152" y="7170295"/>
                </a:lnTo>
                <a:lnTo>
                  <a:pt x="15898151" y="7205847"/>
                </a:lnTo>
                <a:lnTo>
                  <a:pt x="15889348" y="7249391"/>
                </a:lnTo>
                <a:lnTo>
                  <a:pt x="15898151" y="7292955"/>
                </a:lnTo>
                <a:lnTo>
                  <a:pt x="15922152" y="7328531"/>
                </a:lnTo>
                <a:lnTo>
                  <a:pt x="15957743" y="7352518"/>
                </a:lnTo>
                <a:lnTo>
                  <a:pt x="16001313" y="7361314"/>
                </a:lnTo>
                <a:lnTo>
                  <a:pt x="16044805" y="7352518"/>
                </a:lnTo>
                <a:lnTo>
                  <a:pt x="16080355" y="7328531"/>
                </a:lnTo>
                <a:lnTo>
                  <a:pt x="16104342" y="7292955"/>
                </a:lnTo>
                <a:lnTo>
                  <a:pt x="16113142" y="7249391"/>
                </a:lnTo>
                <a:lnTo>
                  <a:pt x="16104342" y="7205847"/>
                </a:lnTo>
                <a:lnTo>
                  <a:pt x="16080355" y="7170295"/>
                </a:lnTo>
                <a:lnTo>
                  <a:pt x="16044805" y="7146329"/>
                </a:lnTo>
                <a:lnTo>
                  <a:pt x="16001313" y="7137541"/>
                </a:lnTo>
                <a:close/>
              </a:path>
              <a:path w="16523335" h="9235440">
                <a:moveTo>
                  <a:pt x="16001313" y="6869780"/>
                </a:moveTo>
                <a:lnTo>
                  <a:pt x="15957743" y="6878579"/>
                </a:lnTo>
                <a:lnTo>
                  <a:pt x="15922152" y="6902573"/>
                </a:lnTo>
                <a:lnTo>
                  <a:pt x="15898151" y="6938157"/>
                </a:lnTo>
                <a:lnTo>
                  <a:pt x="15889348" y="6981724"/>
                </a:lnTo>
                <a:lnTo>
                  <a:pt x="15898151" y="7025264"/>
                </a:lnTo>
                <a:lnTo>
                  <a:pt x="15922152" y="7060809"/>
                </a:lnTo>
                <a:lnTo>
                  <a:pt x="15957743" y="7084769"/>
                </a:lnTo>
                <a:lnTo>
                  <a:pt x="16001313" y="7093553"/>
                </a:lnTo>
                <a:lnTo>
                  <a:pt x="16044805" y="7084769"/>
                </a:lnTo>
                <a:lnTo>
                  <a:pt x="16080355" y="7060809"/>
                </a:lnTo>
                <a:lnTo>
                  <a:pt x="16104342" y="7025264"/>
                </a:lnTo>
                <a:lnTo>
                  <a:pt x="16113142" y="6981724"/>
                </a:lnTo>
                <a:lnTo>
                  <a:pt x="16104342" y="6938157"/>
                </a:lnTo>
                <a:lnTo>
                  <a:pt x="16080355" y="6902573"/>
                </a:lnTo>
                <a:lnTo>
                  <a:pt x="16044805" y="6878579"/>
                </a:lnTo>
                <a:lnTo>
                  <a:pt x="16001313" y="6869780"/>
                </a:lnTo>
                <a:close/>
              </a:path>
              <a:path w="16523335" h="9235440">
                <a:moveTo>
                  <a:pt x="16270604" y="712218"/>
                </a:moveTo>
                <a:lnTo>
                  <a:pt x="16227040" y="721018"/>
                </a:lnTo>
                <a:lnTo>
                  <a:pt x="16191463" y="745011"/>
                </a:lnTo>
                <a:lnTo>
                  <a:pt x="16167476" y="780591"/>
                </a:lnTo>
                <a:lnTo>
                  <a:pt x="16158680" y="824152"/>
                </a:lnTo>
                <a:lnTo>
                  <a:pt x="16167476" y="867681"/>
                </a:lnTo>
                <a:lnTo>
                  <a:pt x="16191463" y="903231"/>
                </a:lnTo>
                <a:lnTo>
                  <a:pt x="16227040" y="927201"/>
                </a:lnTo>
                <a:lnTo>
                  <a:pt x="16270604" y="935992"/>
                </a:lnTo>
                <a:lnTo>
                  <a:pt x="16314153" y="927201"/>
                </a:lnTo>
                <a:lnTo>
                  <a:pt x="16349697" y="903231"/>
                </a:lnTo>
                <a:lnTo>
                  <a:pt x="16373651" y="867681"/>
                </a:lnTo>
                <a:lnTo>
                  <a:pt x="16382433" y="824152"/>
                </a:lnTo>
                <a:lnTo>
                  <a:pt x="16373651" y="780591"/>
                </a:lnTo>
                <a:lnTo>
                  <a:pt x="16349697" y="745011"/>
                </a:lnTo>
                <a:lnTo>
                  <a:pt x="16314153" y="721018"/>
                </a:lnTo>
                <a:lnTo>
                  <a:pt x="16270604" y="712218"/>
                </a:lnTo>
                <a:close/>
              </a:path>
              <a:path w="16523335" h="9235440">
                <a:moveTo>
                  <a:pt x="16270604" y="979980"/>
                </a:moveTo>
                <a:lnTo>
                  <a:pt x="16227040" y="988766"/>
                </a:lnTo>
                <a:lnTo>
                  <a:pt x="16191463" y="1012731"/>
                </a:lnTo>
                <a:lnTo>
                  <a:pt x="16167476" y="1048286"/>
                </a:lnTo>
                <a:lnTo>
                  <a:pt x="16158680" y="1091840"/>
                </a:lnTo>
                <a:lnTo>
                  <a:pt x="16167476" y="1135394"/>
                </a:lnTo>
                <a:lnTo>
                  <a:pt x="16191463" y="1170968"/>
                </a:lnTo>
                <a:lnTo>
                  <a:pt x="16227040" y="1194956"/>
                </a:lnTo>
                <a:lnTo>
                  <a:pt x="16270604" y="1203753"/>
                </a:lnTo>
                <a:lnTo>
                  <a:pt x="16314153" y="1194956"/>
                </a:lnTo>
                <a:lnTo>
                  <a:pt x="16349697" y="1170968"/>
                </a:lnTo>
                <a:lnTo>
                  <a:pt x="16373651" y="1135394"/>
                </a:lnTo>
                <a:lnTo>
                  <a:pt x="16382433" y="1091840"/>
                </a:lnTo>
                <a:lnTo>
                  <a:pt x="16373651" y="1048286"/>
                </a:lnTo>
                <a:lnTo>
                  <a:pt x="16349697" y="1012731"/>
                </a:lnTo>
                <a:lnTo>
                  <a:pt x="16314153" y="988766"/>
                </a:lnTo>
                <a:lnTo>
                  <a:pt x="16270604" y="979980"/>
                </a:lnTo>
                <a:close/>
              </a:path>
              <a:path w="16523335" h="9235440">
                <a:moveTo>
                  <a:pt x="16270604" y="1247668"/>
                </a:moveTo>
                <a:lnTo>
                  <a:pt x="16227040" y="1256467"/>
                </a:lnTo>
                <a:lnTo>
                  <a:pt x="16191463" y="1280459"/>
                </a:lnTo>
                <a:lnTo>
                  <a:pt x="16167476" y="1316036"/>
                </a:lnTo>
                <a:lnTo>
                  <a:pt x="16158680" y="1359591"/>
                </a:lnTo>
                <a:lnTo>
                  <a:pt x="16167476" y="1403138"/>
                </a:lnTo>
                <a:lnTo>
                  <a:pt x="16191463" y="1438686"/>
                </a:lnTo>
                <a:lnTo>
                  <a:pt x="16227040" y="1462646"/>
                </a:lnTo>
                <a:lnTo>
                  <a:pt x="16270604" y="1471431"/>
                </a:lnTo>
                <a:lnTo>
                  <a:pt x="16314153" y="1462646"/>
                </a:lnTo>
                <a:lnTo>
                  <a:pt x="16349697" y="1438686"/>
                </a:lnTo>
                <a:lnTo>
                  <a:pt x="16373651" y="1403138"/>
                </a:lnTo>
                <a:lnTo>
                  <a:pt x="16382433" y="1359591"/>
                </a:lnTo>
                <a:lnTo>
                  <a:pt x="16373651" y="1316036"/>
                </a:lnTo>
                <a:lnTo>
                  <a:pt x="16349697" y="1280459"/>
                </a:lnTo>
                <a:lnTo>
                  <a:pt x="16314153" y="1256467"/>
                </a:lnTo>
                <a:lnTo>
                  <a:pt x="16270604" y="1247668"/>
                </a:lnTo>
                <a:close/>
              </a:path>
              <a:path w="16523335" h="9235440">
                <a:moveTo>
                  <a:pt x="16270604" y="1515430"/>
                </a:moveTo>
                <a:lnTo>
                  <a:pt x="16227040" y="1524214"/>
                </a:lnTo>
                <a:lnTo>
                  <a:pt x="16191463" y="1548173"/>
                </a:lnTo>
                <a:lnTo>
                  <a:pt x="16167476" y="1583718"/>
                </a:lnTo>
                <a:lnTo>
                  <a:pt x="16158680" y="1627259"/>
                </a:lnTo>
                <a:lnTo>
                  <a:pt x="16167476" y="1670826"/>
                </a:lnTo>
                <a:lnTo>
                  <a:pt x="16191463" y="1706409"/>
                </a:lnTo>
                <a:lnTo>
                  <a:pt x="16227040" y="1730404"/>
                </a:lnTo>
                <a:lnTo>
                  <a:pt x="16270604" y="1739203"/>
                </a:lnTo>
                <a:lnTo>
                  <a:pt x="16314153" y="1730404"/>
                </a:lnTo>
                <a:lnTo>
                  <a:pt x="16349697" y="1706409"/>
                </a:lnTo>
                <a:lnTo>
                  <a:pt x="16373651" y="1670826"/>
                </a:lnTo>
                <a:lnTo>
                  <a:pt x="16382433" y="1627259"/>
                </a:lnTo>
                <a:lnTo>
                  <a:pt x="16373651" y="1583718"/>
                </a:lnTo>
                <a:lnTo>
                  <a:pt x="16349697" y="1548173"/>
                </a:lnTo>
                <a:lnTo>
                  <a:pt x="16314153" y="1524214"/>
                </a:lnTo>
                <a:lnTo>
                  <a:pt x="16270604" y="1515430"/>
                </a:lnTo>
                <a:close/>
              </a:path>
              <a:path w="16523335" h="9235440">
                <a:moveTo>
                  <a:pt x="16270604" y="5798933"/>
                </a:moveTo>
                <a:lnTo>
                  <a:pt x="16227040" y="5807723"/>
                </a:lnTo>
                <a:lnTo>
                  <a:pt x="16191463" y="5831697"/>
                </a:lnTo>
                <a:lnTo>
                  <a:pt x="16167476" y="5867257"/>
                </a:lnTo>
                <a:lnTo>
                  <a:pt x="16158680" y="5910804"/>
                </a:lnTo>
                <a:lnTo>
                  <a:pt x="16167476" y="5954345"/>
                </a:lnTo>
                <a:lnTo>
                  <a:pt x="16191463" y="5989912"/>
                </a:lnTo>
                <a:lnTo>
                  <a:pt x="16227040" y="6013898"/>
                </a:lnTo>
                <a:lnTo>
                  <a:pt x="16270604" y="6022695"/>
                </a:lnTo>
                <a:lnTo>
                  <a:pt x="16314153" y="6013898"/>
                </a:lnTo>
                <a:lnTo>
                  <a:pt x="16349697" y="5989912"/>
                </a:lnTo>
                <a:lnTo>
                  <a:pt x="16373651" y="5954345"/>
                </a:lnTo>
                <a:lnTo>
                  <a:pt x="16382433" y="5910804"/>
                </a:lnTo>
                <a:lnTo>
                  <a:pt x="16373651" y="5867257"/>
                </a:lnTo>
                <a:lnTo>
                  <a:pt x="16349697" y="5831697"/>
                </a:lnTo>
                <a:lnTo>
                  <a:pt x="16314153" y="5807723"/>
                </a:lnTo>
                <a:lnTo>
                  <a:pt x="16270604" y="5798933"/>
                </a:lnTo>
                <a:close/>
              </a:path>
              <a:path w="16523335" h="9235440">
                <a:moveTo>
                  <a:pt x="16270604" y="7405229"/>
                </a:moveTo>
                <a:lnTo>
                  <a:pt x="16227040" y="7414026"/>
                </a:lnTo>
                <a:lnTo>
                  <a:pt x="16191463" y="7438015"/>
                </a:lnTo>
                <a:lnTo>
                  <a:pt x="16167476" y="7473597"/>
                </a:lnTo>
                <a:lnTo>
                  <a:pt x="16158680" y="7517173"/>
                </a:lnTo>
                <a:lnTo>
                  <a:pt x="16167476" y="7560674"/>
                </a:lnTo>
                <a:lnTo>
                  <a:pt x="16191463" y="7596223"/>
                </a:lnTo>
                <a:lnTo>
                  <a:pt x="16227040" y="7620205"/>
                </a:lnTo>
                <a:lnTo>
                  <a:pt x="16270604" y="7629003"/>
                </a:lnTo>
                <a:lnTo>
                  <a:pt x="16314153" y="7620205"/>
                </a:lnTo>
                <a:lnTo>
                  <a:pt x="16349697" y="7596223"/>
                </a:lnTo>
                <a:lnTo>
                  <a:pt x="16373651" y="7560674"/>
                </a:lnTo>
                <a:lnTo>
                  <a:pt x="16382433" y="7517173"/>
                </a:lnTo>
                <a:lnTo>
                  <a:pt x="16373651" y="7473597"/>
                </a:lnTo>
                <a:lnTo>
                  <a:pt x="16349697" y="7438015"/>
                </a:lnTo>
                <a:lnTo>
                  <a:pt x="16314153" y="7414026"/>
                </a:lnTo>
                <a:lnTo>
                  <a:pt x="16270604" y="7405229"/>
                </a:lnTo>
                <a:close/>
              </a:path>
              <a:path w="16523335" h="9235440">
                <a:moveTo>
                  <a:pt x="16270604" y="7672991"/>
                </a:moveTo>
                <a:lnTo>
                  <a:pt x="16227040" y="7681775"/>
                </a:lnTo>
                <a:lnTo>
                  <a:pt x="16191463" y="7705737"/>
                </a:lnTo>
                <a:lnTo>
                  <a:pt x="16167476" y="7741288"/>
                </a:lnTo>
                <a:lnTo>
                  <a:pt x="16158680" y="7784841"/>
                </a:lnTo>
                <a:lnTo>
                  <a:pt x="16167476" y="7828394"/>
                </a:lnTo>
                <a:lnTo>
                  <a:pt x="16191463" y="7863968"/>
                </a:lnTo>
                <a:lnTo>
                  <a:pt x="16227040" y="7887956"/>
                </a:lnTo>
                <a:lnTo>
                  <a:pt x="16270604" y="7896754"/>
                </a:lnTo>
                <a:lnTo>
                  <a:pt x="16314153" y="7887956"/>
                </a:lnTo>
                <a:lnTo>
                  <a:pt x="16349697" y="7863968"/>
                </a:lnTo>
                <a:lnTo>
                  <a:pt x="16373651" y="7828394"/>
                </a:lnTo>
                <a:lnTo>
                  <a:pt x="16382433" y="7784841"/>
                </a:lnTo>
                <a:lnTo>
                  <a:pt x="16373651" y="7741288"/>
                </a:lnTo>
                <a:lnTo>
                  <a:pt x="16349697" y="7705737"/>
                </a:lnTo>
                <a:lnTo>
                  <a:pt x="16314153" y="7681775"/>
                </a:lnTo>
                <a:lnTo>
                  <a:pt x="16270604" y="7672991"/>
                </a:lnTo>
                <a:close/>
              </a:path>
              <a:path w="16523335" h="9235440">
                <a:moveTo>
                  <a:pt x="16270604" y="7137541"/>
                </a:moveTo>
                <a:lnTo>
                  <a:pt x="16227040" y="7146329"/>
                </a:lnTo>
                <a:lnTo>
                  <a:pt x="16191463" y="7170295"/>
                </a:lnTo>
                <a:lnTo>
                  <a:pt x="16167476" y="7205847"/>
                </a:lnTo>
                <a:lnTo>
                  <a:pt x="16158680" y="7249391"/>
                </a:lnTo>
                <a:lnTo>
                  <a:pt x="16167476" y="7292955"/>
                </a:lnTo>
                <a:lnTo>
                  <a:pt x="16191463" y="7328531"/>
                </a:lnTo>
                <a:lnTo>
                  <a:pt x="16227040" y="7352518"/>
                </a:lnTo>
                <a:lnTo>
                  <a:pt x="16270604" y="7361314"/>
                </a:lnTo>
                <a:lnTo>
                  <a:pt x="16314153" y="7352518"/>
                </a:lnTo>
                <a:lnTo>
                  <a:pt x="16349697" y="7328531"/>
                </a:lnTo>
                <a:lnTo>
                  <a:pt x="16373651" y="7292955"/>
                </a:lnTo>
                <a:lnTo>
                  <a:pt x="16382433" y="7249391"/>
                </a:lnTo>
                <a:lnTo>
                  <a:pt x="16373651" y="7205847"/>
                </a:lnTo>
                <a:lnTo>
                  <a:pt x="16349697" y="7170295"/>
                </a:lnTo>
                <a:lnTo>
                  <a:pt x="16314153" y="7146329"/>
                </a:lnTo>
                <a:lnTo>
                  <a:pt x="16270604" y="7137541"/>
                </a:lnTo>
                <a:close/>
              </a:path>
              <a:path w="16523335" h="9235440">
                <a:moveTo>
                  <a:pt x="16270604" y="6869780"/>
                </a:moveTo>
                <a:lnTo>
                  <a:pt x="16227040" y="6878579"/>
                </a:lnTo>
                <a:lnTo>
                  <a:pt x="16191463" y="6902573"/>
                </a:lnTo>
                <a:lnTo>
                  <a:pt x="16167476" y="6938157"/>
                </a:lnTo>
                <a:lnTo>
                  <a:pt x="16158680" y="6981724"/>
                </a:lnTo>
                <a:lnTo>
                  <a:pt x="16167476" y="7025264"/>
                </a:lnTo>
                <a:lnTo>
                  <a:pt x="16191463" y="7060809"/>
                </a:lnTo>
                <a:lnTo>
                  <a:pt x="16227040" y="7084769"/>
                </a:lnTo>
                <a:lnTo>
                  <a:pt x="16270604" y="7093553"/>
                </a:lnTo>
                <a:lnTo>
                  <a:pt x="16314153" y="7084769"/>
                </a:lnTo>
                <a:lnTo>
                  <a:pt x="16349697" y="7060809"/>
                </a:lnTo>
                <a:lnTo>
                  <a:pt x="16373651" y="7025264"/>
                </a:lnTo>
                <a:lnTo>
                  <a:pt x="16382433" y="6981724"/>
                </a:lnTo>
                <a:lnTo>
                  <a:pt x="16373651" y="6938157"/>
                </a:lnTo>
                <a:lnTo>
                  <a:pt x="16349697" y="6902573"/>
                </a:lnTo>
                <a:lnTo>
                  <a:pt x="16314153" y="6878579"/>
                </a:lnTo>
                <a:lnTo>
                  <a:pt x="16270604" y="6869780"/>
                </a:lnTo>
                <a:close/>
              </a:path>
              <a:path w="16523335" h="9235440">
                <a:moveTo>
                  <a:pt x="16523054" y="715621"/>
                </a:moveTo>
                <a:lnTo>
                  <a:pt x="16496352" y="721018"/>
                </a:lnTo>
                <a:lnTo>
                  <a:pt x="16460773" y="745011"/>
                </a:lnTo>
                <a:lnTo>
                  <a:pt x="16436774" y="780591"/>
                </a:lnTo>
                <a:lnTo>
                  <a:pt x="16427970" y="824152"/>
                </a:lnTo>
                <a:lnTo>
                  <a:pt x="16436774" y="867681"/>
                </a:lnTo>
                <a:lnTo>
                  <a:pt x="16460773" y="903231"/>
                </a:lnTo>
                <a:lnTo>
                  <a:pt x="16496352" y="927201"/>
                </a:lnTo>
                <a:lnTo>
                  <a:pt x="16523054" y="932592"/>
                </a:lnTo>
                <a:lnTo>
                  <a:pt x="16523054" y="715621"/>
                </a:lnTo>
                <a:close/>
              </a:path>
              <a:path w="16523335" h="9235440">
                <a:moveTo>
                  <a:pt x="16523054" y="983378"/>
                </a:moveTo>
                <a:lnTo>
                  <a:pt x="16496352" y="988766"/>
                </a:lnTo>
                <a:lnTo>
                  <a:pt x="16460773" y="1012731"/>
                </a:lnTo>
                <a:lnTo>
                  <a:pt x="16436774" y="1048286"/>
                </a:lnTo>
                <a:lnTo>
                  <a:pt x="16427970" y="1091840"/>
                </a:lnTo>
                <a:lnTo>
                  <a:pt x="16436774" y="1135394"/>
                </a:lnTo>
                <a:lnTo>
                  <a:pt x="16460773" y="1170968"/>
                </a:lnTo>
                <a:lnTo>
                  <a:pt x="16496352" y="1194956"/>
                </a:lnTo>
                <a:lnTo>
                  <a:pt x="16523054" y="1200351"/>
                </a:lnTo>
                <a:lnTo>
                  <a:pt x="16523054" y="983378"/>
                </a:lnTo>
                <a:close/>
              </a:path>
              <a:path w="16523335" h="9235440">
                <a:moveTo>
                  <a:pt x="16523054" y="1251071"/>
                </a:moveTo>
                <a:lnTo>
                  <a:pt x="16496352" y="1256467"/>
                </a:lnTo>
                <a:lnTo>
                  <a:pt x="16460773" y="1280459"/>
                </a:lnTo>
                <a:lnTo>
                  <a:pt x="16436774" y="1316036"/>
                </a:lnTo>
                <a:lnTo>
                  <a:pt x="16427970" y="1359591"/>
                </a:lnTo>
                <a:lnTo>
                  <a:pt x="16436774" y="1403138"/>
                </a:lnTo>
                <a:lnTo>
                  <a:pt x="16460773" y="1438686"/>
                </a:lnTo>
                <a:lnTo>
                  <a:pt x="16496352" y="1462646"/>
                </a:lnTo>
                <a:lnTo>
                  <a:pt x="16523054" y="1468034"/>
                </a:lnTo>
                <a:lnTo>
                  <a:pt x="16523054" y="1251071"/>
                </a:lnTo>
                <a:close/>
              </a:path>
              <a:path w="16523335" h="9235440">
                <a:moveTo>
                  <a:pt x="16523054" y="1518827"/>
                </a:moveTo>
                <a:lnTo>
                  <a:pt x="16496352" y="1524214"/>
                </a:lnTo>
                <a:lnTo>
                  <a:pt x="16460773" y="1548173"/>
                </a:lnTo>
                <a:lnTo>
                  <a:pt x="16436774" y="1583718"/>
                </a:lnTo>
                <a:lnTo>
                  <a:pt x="16427970" y="1627259"/>
                </a:lnTo>
                <a:lnTo>
                  <a:pt x="16436774" y="1670826"/>
                </a:lnTo>
                <a:lnTo>
                  <a:pt x="16460773" y="1706409"/>
                </a:lnTo>
                <a:lnTo>
                  <a:pt x="16496352" y="1730404"/>
                </a:lnTo>
                <a:lnTo>
                  <a:pt x="16523054" y="1735800"/>
                </a:lnTo>
                <a:lnTo>
                  <a:pt x="16523054" y="1518827"/>
                </a:lnTo>
                <a:close/>
              </a:path>
              <a:path w="16523335" h="9235440">
                <a:moveTo>
                  <a:pt x="16523054" y="1786548"/>
                </a:moveTo>
                <a:lnTo>
                  <a:pt x="16496352" y="1791938"/>
                </a:lnTo>
                <a:lnTo>
                  <a:pt x="16460773" y="1815910"/>
                </a:lnTo>
                <a:lnTo>
                  <a:pt x="16436774" y="1851469"/>
                </a:lnTo>
                <a:lnTo>
                  <a:pt x="16427970" y="1895020"/>
                </a:lnTo>
                <a:lnTo>
                  <a:pt x="16436774" y="1938576"/>
                </a:lnTo>
                <a:lnTo>
                  <a:pt x="16460773" y="1974146"/>
                </a:lnTo>
                <a:lnTo>
                  <a:pt x="16496352" y="1998128"/>
                </a:lnTo>
                <a:lnTo>
                  <a:pt x="16523054" y="2003521"/>
                </a:lnTo>
                <a:lnTo>
                  <a:pt x="16523054" y="1786548"/>
                </a:lnTo>
                <a:close/>
              </a:path>
              <a:path w="16523335" h="9235440">
                <a:moveTo>
                  <a:pt x="16523054" y="2589698"/>
                </a:moveTo>
                <a:lnTo>
                  <a:pt x="16496352" y="2595090"/>
                </a:lnTo>
                <a:lnTo>
                  <a:pt x="16460773" y="2619070"/>
                </a:lnTo>
                <a:lnTo>
                  <a:pt x="16436774" y="2654639"/>
                </a:lnTo>
                <a:lnTo>
                  <a:pt x="16427970" y="2698200"/>
                </a:lnTo>
                <a:lnTo>
                  <a:pt x="16436774" y="2741725"/>
                </a:lnTo>
                <a:lnTo>
                  <a:pt x="16460773" y="2777286"/>
                </a:lnTo>
                <a:lnTo>
                  <a:pt x="16496352" y="2801273"/>
                </a:lnTo>
                <a:lnTo>
                  <a:pt x="16523054" y="2806668"/>
                </a:lnTo>
                <a:lnTo>
                  <a:pt x="16523054" y="2589698"/>
                </a:lnTo>
                <a:close/>
              </a:path>
              <a:path w="16523335" h="9235440">
                <a:moveTo>
                  <a:pt x="16523054" y="2321978"/>
                </a:moveTo>
                <a:lnTo>
                  <a:pt x="16496352" y="2327370"/>
                </a:lnTo>
                <a:lnTo>
                  <a:pt x="16460773" y="2351349"/>
                </a:lnTo>
                <a:lnTo>
                  <a:pt x="16436774" y="2386915"/>
                </a:lnTo>
                <a:lnTo>
                  <a:pt x="16427970" y="2430470"/>
                </a:lnTo>
                <a:lnTo>
                  <a:pt x="16436774" y="2474021"/>
                </a:lnTo>
                <a:lnTo>
                  <a:pt x="16460773" y="2509580"/>
                </a:lnTo>
                <a:lnTo>
                  <a:pt x="16496352" y="2533551"/>
                </a:lnTo>
                <a:lnTo>
                  <a:pt x="16523054" y="2538941"/>
                </a:lnTo>
                <a:lnTo>
                  <a:pt x="16523054" y="2321978"/>
                </a:lnTo>
                <a:close/>
              </a:path>
              <a:path w="16523335" h="9235440">
                <a:moveTo>
                  <a:pt x="16523054" y="2054269"/>
                </a:moveTo>
                <a:lnTo>
                  <a:pt x="16496352" y="2059660"/>
                </a:lnTo>
                <a:lnTo>
                  <a:pt x="16460773" y="2083635"/>
                </a:lnTo>
                <a:lnTo>
                  <a:pt x="16436774" y="2119197"/>
                </a:lnTo>
                <a:lnTo>
                  <a:pt x="16427970" y="2162750"/>
                </a:lnTo>
                <a:lnTo>
                  <a:pt x="16436774" y="2206284"/>
                </a:lnTo>
                <a:lnTo>
                  <a:pt x="16460773" y="2241845"/>
                </a:lnTo>
                <a:lnTo>
                  <a:pt x="16496352" y="2265826"/>
                </a:lnTo>
                <a:lnTo>
                  <a:pt x="16523054" y="2271220"/>
                </a:lnTo>
                <a:lnTo>
                  <a:pt x="16523054" y="2054269"/>
                </a:lnTo>
                <a:close/>
              </a:path>
              <a:path w="16523335" h="9235440">
                <a:moveTo>
                  <a:pt x="16523054" y="5802332"/>
                </a:moveTo>
                <a:lnTo>
                  <a:pt x="16496352" y="5807723"/>
                </a:lnTo>
                <a:lnTo>
                  <a:pt x="16460773" y="5831697"/>
                </a:lnTo>
                <a:lnTo>
                  <a:pt x="16436774" y="5867257"/>
                </a:lnTo>
                <a:lnTo>
                  <a:pt x="16427970" y="5910804"/>
                </a:lnTo>
                <a:lnTo>
                  <a:pt x="16436774" y="5954345"/>
                </a:lnTo>
                <a:lnTo>
                  <a:pt x="16460773" y="5989912"/>
                </a:lnTo>
                <a:lnTo>
                  <a:pt x="16496352" y="6013898"/>
                </a:lnTo>
                <a:lnTo>
                  <a:pt x="16523054" y="6019293"/>
                </a:lnTo>
                <a:lnTo>
                  <a:pt x="16523054" y="5802332"/>
                </a:lnTo>
                <a:close/>
              </a:path>
              <a:path w="16523335" h="9235440">
                <a:moveTo>
                  <a:pt x="8729891" y="2586297"/>
                </a:moveTo>
                <a:lnTo>
                  <a:pt x="8686334" y="2595090"/>
                </a:lnTo>
                <a:lnTo>
                  <a:pt x="8650753" y="2619070"/>
                </a:lnTo>
                <a:lnTo>
                  <a:pt x="8626758" y="2654639"/>
                </a:lnTo>
                <a:lnTo>
                  <a:pt x="8617957" y="2698200"/>
                </a:lnTo>
                <a:lnTo>
                  <a:pt x="8626758" y="2741725"/>
                </a:lnTo>
                <a:lnTo>
                  <a:pt x="8650753" y="2777286"/>
                </a:lnTo>
                <a:lnTo>
                  <a:pt x="8686334" y="2801273"/>
                </a:lnTo>
                <a:lnTo>
                  <a:pt x="8729891" y="2810071"/>
                </a:lnTo>
                <a:lnTo>
                  <a:pt x="8773418" y="2801273"/>
                </a:lnTo>
                <a:lnTo>
                  <a:pt x="8808964" y="2777286"/>
                </a:lnTo>
                <a:lnTo>
                  <a:pt x="8832931" y="2741725"/>
                </a:lnTo>
                <a:lnTo>
                  <a:pt x="8841720" y="2698200"/>
                </a:lnTo>
                <a:lnTo>
                  <a:pt x="8832931" y="2654639"/>
                </a:lnTo>
                <a:lnTo>
                  <a:pt x="8808964" y="2619070"/>
                </a:lnTo>
                <a:lnTo>
                  <a:pt x="8773418" y="2595090"/>
                </a:lnTo>
                <a:lnTo>
                  <a:pt x="8729891" y="2586297"/>
                </a:lnTo>
                <a:close/>
              </a:path>
              <a:path w="16523335" h="9235440">
                <a:moveTo>
                  <a:pt x="8729891" y="2854028"/>
                </a:moveTo>
                <a:lnTo>
                  <a:pt x="8686334" y="2862817"/>
                </a:lnTo>
                <a:lnTo>
                  <a:pt x="8650753" y="2886788"/>
                </a:lnTo>
                <a:lnTo>
                  <a:pt x="8626758" y="2922347"/>
                </a:lnTo>
                <a:lnTo>
                  <a:pt x="8617957" y="2965898"/>
                </a:lnTo>
                <a:lnTo>
                  <a:pt x="8626758" y="3009453"/>
                </a:lnTo>
                <a:lnTo>
                  <a:pt x="8650753" y="3045019"/>
                </a:lnTo>
                <a:lnTo>
                  <a:pt x="8686334" y="3068998"/>
                </a:lnTo>
                <a:lnTo>
                  <a:pt x="8729891" y="3077790"/>
                </a:lnTo>
                <a:lnTo>
                  <a:pt x="8773418" y="3068998"/>
                </a:lnTo>
                <a:lnTo>
                  <a:pt x="8808964" y="3045019"/>
                </a:lnTo>
                <a:lnTo>
                  <a:pt x="8832931" y="3009453"/>
                </a:lnTo>
                <a:lnTo>
                  <a:pt x="8841720" y="2965898"/>
                </a:lnTo>
                <a:lnTo>
                  <a:pt x="8832931" y="2922347"/>
                </a:lnTo>
                <a:lnTo>
                  <a:pt x="8808964" y="2886788"/>
                </a:lnTo>
                <a:lnTo>
                  <a:pt x="8773418" y="2862817"/>
                </a:lnTo>
                <a:lnTo>
                  <a:pt x="8729891" y="2854028"/>
                </a:lnTo>
                <a:close/>
              </a:path>
              <a:path w="16523335" h="9235440">
                <a:moveTo>
                  <a:pt x="8729891" y="3121737"/>
                </a:moveTo>
                <a:lnTo>
                  <a:pt x="8686334" y="3130528"/>
                </a:lnTo>
                <a:lnTo>
                  <a:pt x="8650753" y="3154503"/>
                </a:lnTo>
                <a:lnTo>
                  <a:pt x="8626758" y="3190065"/>
                </a:lnTo>
                <a:lnTo>
                  <a:pt x="8617957" y="3233618"/>
                </a:lnTo>
                <a:lnTo>
                  <a:pt x="8626758" y="3277161"/>
                </a:lnTo>
                <a:lnTo>
                  <a:pt x="8650753" y="3312732"/>
                </a:lnTo>
                <a:lnTo>
                  <a:pt x="8686334" y="3336722"/>
                </a:lnTo>
                <a:lnTo>
                  <a:pt x="8729891" y="3345520"/>
                </a:lnTo>
                <a:lnTo>
                  <a:pt x="8773418" y="3336722"/>
                </a:lnTo>
                <a:lnTo>
                  <a:pt x="8808964" y="3312732"/>
                </a:lnTo>
                <a:lnTo>
                  <a:pt x="8832931" y="3277161"/>
                </a:lnTo>
                <a:lnTo>
                  <a:pt x="8841720" y="3233618"/>
                </a:lnTo>
                <a:lnTo>
                  <a:pt x="8832931" y="3190065"/>
                </a:lnTo>
                <a:lnTo>
                  <a:pt x="8808964" y="3154503"/>
                </a:lnTo>
                <a:lnTo>
                  <a:pt x="8773418" y="3130528"/>
                </a:lnTo>
                <a:lnTo>
                  <a:pt x="8729891" y="3121737"/>
                </a:lnTo>
                <a:close/>
              </a:path>
              <a:path w="16523335" h="9235440">
                <a:moveTo>
                  <a:pt x="8729891" y="3389446"/>
                </a:moveTo>
                <a:lnTo>
                  <a:pt x="8686334" y="3398240"/>
                </a:lnTo>
                <a:lnTo>
                  <a:pt x="8650753" y="3422222"/>
                </a:lnTo>
                <a:lnTo>
                  <a:pt x="8626758" y="3457792"/>
                </a:lnTo>
                <a:lnTo>
                  <a:pt x="8617957" y="3501348"/>
                </a:lnTo>
                <a:lnTo>
                  <a:pt x="8626758" y="3544899"/>
                </a:lnTo>
                <a:lnTo>
                  <a:pt x="8650753" y="3580458"/>
                </a:lnTo>
                <a:lnTo>
                  <a:pt x="8686334" y="3604430"/>
                </a:lnTo>
                <a:lnTo>
                  <a:pt x="8729891" y="3613219"/>
                </a:lnTo>
                <a:lnTo>
                  <a:pt x="8773418" y="3604430"/>
                </a:lnTo>
                <a:lnTo>
                  <a:pt x="8808964" y="3580458"/>
                </a:lnTo>
                <a:lnTo>
                  <a:pt x="8832931" y="3544899"/>
                </a:lnTo>
                <a:lnTo>
                  <a:pt x="8841720" y="3501348"/>
                </a:lnTo>
                <a:lnTo>
                  <a:pt x="8832931" y="3457792"/>
                </a:lnTo>
                <a:lnTo>
                  <a:pt x="8808964" y="3422222"/>
                </a:lnTo>
                <a:lnTo>
                  <a:pt x="8773418" y="3398240"/>
                </a:lnTo>
                <a:lnTo>
                  <a:pt x="8729891" y="3389446"/>
                </a:lnTo>
                <a:close/>
              </a:path>
              <a:path w="16523335" h="9235440">
                <a:moveTo>
                  <a:pt x="8729891" y="3657176"/>
                </a:moveTo>
                <a:lnTo>
                  <a:pt x="8686334" y="3665968"/>
                </a:lnTo>
                <a:lnTo>
                  <a:pt x="8650753" y="3689947"/>
                </a:lnTo>
                <a:lnTo>
                  <a:pt x="8626758" y="3725513"/>
                </a:lnTo>
                <a:lnTo>
                  <a:pt x="8617957" y="3769068"/>
                </a:lnTo>
                <a:lnTo>
                  <a:pt x="8626758" y="3812619"/>
                </a:lnTo>
                <a:lnTo>
                  <a:pt x="8650753" y="3848178"/>
                </a:lnTo>
                <a:lnTo>
                  <a:pt x="8686334" y="3872149"/>
                </a:lnTo>
                <a:lnTo>
                  <a:pt x="8729891" y="3880939"/>
                </a:lnTo>
                <a:lnTo>
                  <a:pt x="8773418" y="3872149"/>
                </a:lnTo>
                <a:lnTo>
                  <a:pt x="8808964" y="3848178"/>
                </a:lnTo>
                <a:lnTo>
                  <a:pt x="8832931" y="3812619"/>
                </a:lnTo>
                <a:lnTo>
                  <a:pt x="8841720" y="3769068"/>
                </a:lnTo>
                <a:lnTo>
                  <a:pt x="8832931" y="3725513"/>
                </a:lnTo>
                <a:lnTo>
                  <a:pt x="8808964" y="3689947"/>
                </a:lnTo>
                <a:lnTo>
                  <a:pt x="8773418" y="3665968"/>
                </a:lnTo>
                <a:lnTo>
                  <a:pt x="8729891" y="3657176"/>
                </a:lnTo>
                <a:close/>
              </a:path>
              <a:path w="16523335" h="9235440">
                <a:moveTo>
                  <a:pt x="8729891" y="3924895"/>
                </a:moveTo>
                <a:lnTo>
                  <a:pt x="8686334" y="3933689"/>
                </a:lnTo>
                <a:lnTo>
                  <a:pt x="8650753" y="3957668"/>
                </a:lnTo>
                <a:lnTo>
                  <a:pt x="8626758" y="3993228"/>
                </a:lnTo>
                <a:lnTo>
                  <a:pt x="8617957" y="4036766"/>
                </a:lnTo>
                <a:lnTo>
                  <a:pt x="8626758" y="4080327"/>
                </a:lnTo>
                <a:lnTo>
                  <a:pt x="8650753" y="4115896"/>
                </a:lnTo>
                <a:lnTo>
                  <a:pt x="8686334" y="4139876"/>
                </a:lnTo>
                <a:lnTo>
                  <a:pt x="8729891" y="4148669"/>
                </a:lnTo>
                <a:lnTo>
                  <a:pt x="8773418" y="4139876"/>
                </a:lnTo>
                <a:lnTo>
                  <a:pt x="8808964" y="4115896"/>
                </a:lnTo>
                <a:lnTo>
                  <a:pt x="8832931" y="4080327"/>
                </a:lnTo>
                <a:lnTo>
                  <a:pt x="8841720" y="4036766"/>
                </a:lnTo>
                <a:lnTo>
                  <a:pt x="8832931" y="3993228"/>
                </a:lnTo>
                <a:lnTo>
                  <a:pt x="8808964" y="3957668"/>
                </a:lnTo>
                <a:lnTo>
                  <a:pt x="8773418" y="3933689"/>
                </a:lnTo>
                <a:lnTo>
                  <a:pt x="8729891" y="3924895"/>
                </a:lnTo>
                <a:close/>
              </a:path>
              <a:path w="16523335" h="9235440">
                <a:moveTo>
                  <a:pt x="8729891" y="4192615"/>
                </a:moveTo>
                <a:lnTo>
                  <a:pt x="8686334" y="4201406"/>
                </a:lnTo>
                <a:lnTo>
                  <a:pt x="8650753" y="4225380"/>
                </a:lnTo>
                <a:lnTo>
                  <a:pt x="8626758" y="4260939"/>
                </a:lnTo>
                <a:lnTo>
                  <a:pt x="8617957" y="4304486"/>
                </a:lnTo>
                <a:lnTo>
                  <a:pt x="8626758" y="4348026"/>
                </a:lnTo>
                <a:lnTo>
                  <a:pt x="8650753" y="4383601"/>
                </a:lnTo>
                <a:lnTo>
                  <a:pt x="8686334" y="4407597"/>
                </a:lnTo>
                <a:lnTo>
                  <a:pt x="8729891" y="4416399"/>
                </a:lnTo>
                <a:lnTo>
                  <a:pt x="8773418" y="4407597"/>
                </a:lnTo>
                <a:lnTo>
                  <a:pt x="8808964" y="4383601"/>
                </a:lnTo>
                <a:lnTo>
                  <a:pt x="8832931" y="4348026"/>
                </a:lnTo>
                <a:lnTo>
                  <a:pt x="8841720" y="4304486"/>
                </a:lnTo>
                <a:lnTo>
                  <a:pt x="8832931" y="4260939"/>
                </a:lnTo>
                <a:lnTo>
                  <a:pt x="8808964" y="4225380"/>
                </a:lnTo>
                <a:lnTo>
                  <a:pt x="8773418" y="4201406"/>
                </a:lnTo>
                <a:lnTo>
                  <a:pt x="8729891" y="4192615"/>
                </a:lnTo>
                <a:close/>
              </a:path>
              <a:path w="16523335" h="9235440">
                <a:moveTo>
                  <a:pt x="8729891" y="2318578"/>
                </a:moveTo>
                <a:lnTo>
                  <a:pt x="8686334" y="2327370"/>
                </a:lnTo>
                <a:lnTo>
                  <a:pt x="8650753" y="2351349"/>
                </a:lnTo>
                <a:lnTo>
                  <a:pt x="8626758" y="2386915"/>
                </a:lnTo>
                <a:lnTo>
                  <a:pt x="8617957" y="2430470"/>
                </a:lnTo>
                <a:lnTo>
                  <a:pt x="8626758" y="2474021"/>
                </a:lnTo>
                <a:lnTo>
                  <a:pt x="8650753" y="2509580"/>
                </a:lnTo>
                <a:lnTo>
                  <a:pt x="8686334" y="2533551"/>
                </a:lnTo>
                <a:lnTo>
                  <a:pt x="8729891" y="2542341"/>
                </a:lnTo>
                <a:lnTo>
                  <a:pt x="8773418" y="2533551"/>
                </a:lnTo>
                <a:lnTo>
                  <a:pt x="8808964" y="2509580"/>
                </a:lnTo>
                <a:lnTo>
                  <a:pt x="8832931" y="2474021"/>
                </a:lnTo>
                <a:lnTo>
                  <a:pt x="8841720" y="2430470"/>
                </a:lnTo>
                <a:lnTo>
                  <a:pt x="8832931" y="2386915"/>
                </a:lnTo>
                <a:lnTo>
                  <a:pt x="8808964" y="2351349"/>
                </a:lnTo>
                <a:lnTo>
                  <a:pt x="8773418" y="2327370"/>
                </a:lnTo>
                <a:lnTo>
                  <a:pt x="8729891" y="2318578"/>
                </a:lnTo>
                <a:close/>
              </a:path>
              <a:path w="16523335" h="9235440">
                <a:moveTo>
                  <a:pt x="8729891" y="4995774"/>
                </a:moveTo>
                <a:lnTo>
                  <a:pt x="8686334" y="5004565"/>
                </a:lnTo>
                <a:lnTo>
                  <a:pt x="8650753" y="5028541"/>
                </a:lnTo>
                <a:lnTo>
                  <a:pt x="8626758" y="5064107"/>
                </a:lnTo>
                <a:lnTo>
                  <a:pt x="8617957" y="5107666"/>
                </a:lnTo>
                <a:lnTo>
                  <a:pt x="8626758" y="5151204"/>
                </a:lnTo>
                <a:lnTo>
                  <a:pt x="8650753" y="5186764"/>
                </a:lnTo>
                <a:lnTo>
                  <a:pt x="8686334" y="5210743"/>
                </a:lnTo>
                <a:lnTo>
                  <a:pt x="8729891" y="5219537"/>
                </a:lnTo>
                <a:lnTo>
                  <a:pt x="8773418" y="5210743"/>
                </a:lnTo>
                <a:lnTo>
                  <a:pt x="8808964" y="5186764"/>
                </a:lnTo>
                <a:lnTo>
                  <a:pt x="8832931" y="5151204"/>
                </a:lnTo>
                <a:lnTo>
                  <a:pt x="8841720" y="5107666"/>
                </a:lnTo>
                <a:lnTo>
                  <a:pt x="8832931" y="5064107"/>
                </a:lnTo>
                <a:lnTo>
                  <a:pt x="8808964" y="5028541"/>
                </a:lnTo>
                <a:lnTo>
                  <a:pt x="8773418" y="5004565"/>
                </a:lnTo>
                <a:lnTo>
                  <a:pt x="8729891" y="4995774"/>
                </a:lnTo>
                <a:close/>
              </a:path>
              <a:path w="16523335" h="9235440">
                <a:moveTo>
                  <a:pt x="8729891" y="5263483"/>
                </a:moveTo>
                <a:lnTo>
                  <a:pt x="8686334" y="5272274"/>
                </a:lnTo>
                <a:lnTo>
                  <a:pt x="8650753" y="5296250"/>
                </a:lnTo>
                <a:lnTo>
                  <a:pt x="8626758" y="5331816"/>
                </a:lnTo>
                <a:lnTo>
                  <a:pt x="8617957" y="5375375"/>
                </a:lnTo>
                <a:lnTo>
                  <a:pt x="8626758" y="5418906"/>
                </a:lnTo>
                <a:lnTo>
                  <a:pt x="8650753" y="5454471"/>
                </a:lnTo>
                <a:lnTo>
                  <a:pt x="8686334" y="5478458"/>
                </a:lnTo>
                <a:lnTo>
                  <a:pt x="8729891" y="5487256"/>
                </a:lnTo>
                <a:lnTo>
                  <a:pt x="8773418" y="5478458"/>
                </a:lnTo>
                <a:lnTo>
                  <a:pt x="8808964" y="5454471"/>
                </a:lnTo>
                <a:lnTo>
                  <a:pt x="8832931" y="5418906"/>
                </a:lnTo>
                <a:lnTo>
                  <a:pt x="8841720" y="5375375"/>
                </a:lnTo>
                <a:lnTo>
                  <a:pt x="8832931" y="5331816"/>
                </a:lnTo>
                <a:lnTo>
                  <a:pt x="8808964" y="5296250"/>
                </a:lnTo>
                <a:lnTo>
                  <a:pt x="8773418" y="5272274"/>
                </a:lnTo>
                <a:lnTo>
                  <a:pt x="8729891" y="5263483"/>
                </a:lnTo>
                <a:close/>
              </a:path>
              <a:path w="16523335" h="9235440">
                <a:moveTo>
                  <a:pt x="8729891" y="4728033"/>
                </a:moveTo>
                <a:lnTo>
                  <a:pt x="8686334" y="4736825"/>
                </a:lnTo>
                <a:lnTo>
                  <a:pt x="8650753" y="4760802"/>
                </a:lnTo>
                <a:lnTo>
                  <a:pt x="8626758" y="4796371"/>
                </a:lnTo>
                <a:lnTo>
                  <a:pt x="8617957" y="4839936"/>
                </a:lnTo>
                <a:lnTo>
                  <a:pt x="8626758" y="4883473"/>
                </a:lnTo>
                <a:lnTo>
                  <a:pt x="8650753" y="4919041"/>
                </a:lnTo>
                <a:lnTo>
                  <a:pt x="8686334" y="4943029"/>
                </a:lnTo>
                <a:lnTo>
                  <a:pt x="8729891" y="4951828"/>
                </a:lnTo>
                <a:lnTo>
                  <a:pt x="8773418" y="4943029"/>
                </a:lnTo>
                <a:lnTo>
                  <a:pt x="8808964" y="4919041"/>
                </a:lnTo>
                <a:lnTo>
                  <a:pt x="8832931" y="4883473"/>
                </a:lnTo>
                <a:lnTo>
                  <a:pt x="8841720" y="4839936"/>
                </a:lnTo>
                <a:lnTo>
                  <a:pt x="8832931" y="4796371"/>
                </a:lnTo>
                <a:lnTo>
                  <a:pt x="8808964" y="4760802"/>
                </a:lnTo>
                <a:lnTo>
                  <a:pt x="8773418" y="4736825"/>
                </a:lnTo>
                <a:lnTo>
                  <a:pt x="8729891" y="4728033"/>
                </a:lnTo>
                <a:close/>
              </a:path>
              <a:path w="16523335" h="9235440">
                <a:moveTo>
                  <a:pt x="8729891" y="4460345"/>
                </a:moveTo>
                <a:lnTo>
                  <a:pt x="8686334" y="4469136"/>
                </a:lnTo>
                <a:lnTo>
                  <a:pt x="8650753" y="4493110"/>
                </a:lnTo>
                <a:lnTo>
                  <a:pt x="8626758" y="4528669"/>
                </a:lnTo>
                <a:lnTo>
                  <a:pt x="8617957" y="4572216"/>
                </a:lnTo>
                <a:lnTo>
                  <a:pt x="8626758" y="4615763"/>
                </a:lnTo>
                <a:lnTo>
                  <a:pt x="8650753" y="4651322"/>
                </a:lnTo>
                <a:lnTo>
                  <a:pt x="8686334" y="4675296"/>
                </a:lnTo>
                <a:lnTo>
                  <a:pt x="8729891" y="4684087"/>
                </a:lnTo>
                <a:lnTo>
                  <a:pt x="8773418" y="4675296"/>
                </a:lnTo>
                <a:lnTo>
                  <a:pt x="8808964" y="4651322"/>
                </a:lnTo>
                <a:lnTo>
                  <a:pt x="8832931" y="4615763"/>
                </a:lnTo>
                <a:lnTo>
                  <a:pt x="8841720" y="4572216"/>
                </a:lnTo>
                <a:lnTo>
                  <a:pt x="8832931" y="4528669"/>
                </a:lnTo>
                <a:lnTo>
                  <a:pt x="8808964" y="4493110"/>
                </a:lnTo>
                <a:lnTo>
                  <a:pt x="8773418" y="4469136"/>
                </a:lnTo>
                <a:lnTo>
                  <a:pt x="8729891" y="4460345"/>
                </a:lnTo>
                <a:close/>
              </a:path>
              <a:path w="16523335" h="9235440">
                <a:moveTo>
                  <a:pt x="8999212" y="1515430"/>
                </a:moveTo>
                <a:lnTo>
                  <a:pt x="8955654" y="1524214"/>
                </a:lnTo>
                <a:lnTo>
                  <a:pt x="8920070" y="1548173"/>
                </a:lnTo>
                <a:lnTo>
                  <a:pt x="8896070" y="1583718"/>
                </a:lnTo>
                <a:lnTo>
                  <a:pt x="8887268" y="1627259"/>
                </a:lnTo>
                <a:lnTo>
                  <a:pt x="8896070" y="1670826"/>
                </a:lnTo>
                <a:lnTo>
                  <a:pt x="8920070" y="1706409"/>
                </a:lnTo>
                <a:lnTo>
                  <a:pt x="8955654" y="1730404"/>
                </a:lnTo>
                <a:lnTo>
                  <a:pt x="8999212" y="1739203"/>
                </a:lnTo>
                <a:lnTo>
                  <a:pt x="9042734" y="1730404"/>
                </a:lnTo>
                <a:lnTo>
                  <a:pt x="9078289" y="1706409"/>
                </a:lnTo>
                <a:lnTo>
                  <a:pt x="9102268" y="1670826"/>
                </a:lnTo>
                <a:lnTo>
                  <a:pt x="9111062" y="1627259"/>
                </a:lnTo>
                <a:lnTo>
                  <a:pt x="9102268" y="1583718"/>
                </a:lnTo>
                <a:lnTo>
                  <a:pt x="9078289" y="1548173"/>
                </a:lnTo>
                <a:lnTo>
                  <a:pt x="9042734" y="1524214"/>
                </a:lnTo>
                <a:lnTo>
                  <a:pt x="8999212" y="1515430"/>
                </a:lnTo>
                <a:close/>
              </a:path>
              <a:path w="16523335" h="9235440">
                <a:moveTo>
                  <a:pt x="8999212" y="1783149"/>
                </a:moveTo>
                <a:lnTo>
                  <a:pt x="8955654" y="1791938"/>
                </a:lnTo>
                <a:lnTo>
                  <a:pt x="8920070" y="1815910"/>
                </a:lnTo>
                <a:lnTo>
                  <a:pt x="8896070" y="1851469"/>
                </a:lnTo>
                <a:lnTo>
                  <a:pt x="8887268" y="1895020"/>
                </a:lnTo>
                <a:lnTo>
                  <a:pt x="8896070" y="1938576"/>
                </a:lnTo>
                <a:lnTo>
                  <a:pt x="8920070" y="1974146"/>
                </a:lnTo>
                <a:lnTo>
                  <a:pt x="8955654" y="1998128"/>
                </a:lnTo>
                <a:lnTo>
                  <a:pt x="8999212" y="2006922"/>
                </a:lnTo>
                <a:lnTo>
                  <a:pt x="9042734" y="1998128"/>
                </a:lnTo>
                <a:lnTo>
                  <a:pt x="9078289" y="1974146"/>
                </a:lnTo>
                <a:lnTo>
                  <a:pt x="9102268" y="1938576"/>
                </a:lnTo>
                <a:lnTo>
                  <a:pt x="9111062" y="1895020"/>
                </a:lnTo>
                <a:lnTo>
                  <a:pt x="9102268" y="1851469"/>
                </a:lnTo>
                <a:lnTo>
                  <a:pt x="9078289" y="1815910"/>
                </a:lnTo>
                <a:lnTo>
                  <a:pt x="9042734" y="1791938"/>
                </a:lnTo>
                <a:lnTo>
                  <a:pt x="8999212" y="1783149"/>
                </a:lnTo>
                <a:close/>
              </a:path>
              <a:path w="16523335" h="9235440">
                <a:moveTo>
                  <a:pt x="8999212" y="2586297"/>
                </a:moveTo>
                <a:lnTo>
                  <a:pt x="8955654" y="2595090"/>
                </a:lnTo>
                <a:lnTo>
                  <a:pt x="8920070" y="2619070"/>
                </a:lnTo>
                <a:lnTo>
                  <a:pt x="8896070" y="2654639"/>
                </a:lnTo>
                <a:lnTo>
                  <a:pt x="8887268" y="2698200"/>
                </a:lnTo>
                <a:lnTo>
                  <a:pt x="8896070" y="2741725"/>
                </a:lnTo>
                <a:lnTo>
                  <a:pt x="8920070" y="2777286"/>
                </a:lnTo>
                <a:lnTo>
                  <a:pt x="8955654" y="2801273"/>
                </a:lnTo>
                <a:lnTo>
                  <a:pt x="8999212" y="2810071"/>
                </a:lnTo>
                <a:lnTo>
                  <a:pt x="9042734" y="2801273"/>
                </a:lnTo>
                <a:lnTo>
                  <a:pt x="9078289" y="2777286"/>
                </a:lnTo>
                <a:lnTo>
                  <a:pt x="9102268" y="2741725"/>
                </a:lnTo>
                <a:lnTo>
                  <a:pt x="9111062" y="2698200"/>
                </a:lnTo>
                <a:lnTo>
                  <a:pt x="9102268" y="2654639"/>
                </a:lnTo>
                <a:lnTo>
                  <a:pt x="9078289" y="2619070"/>
                </a:lnTo>
                <a:lnTo>
                  <a:pt x="9042734" y="2595090"/>
                </a:lnTo>
                <a:lnTo>
                  <a:pt x="8999212" y="2586297"/>
                </a:lnTo>
                <a:close/>
              </a:path>
              <a:path w="16523335" h="9235440">
                <a:moveTo>
                  <a:pt x="8999212" y="2854028"/>
                </a:moveTo>
                <a:lnTo>
                  <a:pt x="8955654" y="2862817"/>
                </a:lnTo>
                <a:lnTo>
                  <a:pt x="8920070" y="2886788"/>
                </a:lnTo>
                <a:lnTo>
                  <a:pt x="8896070" y="2922347"/>
                </a:lnTo>
                <a:lnTo>
                  <a:pt x="8887268" y="2965898"/>
                </a:lnTo>
                <a:lnTo>
                  <a:pt x="8896070" y="3009453"/>
                </a:lnTo>
                <a:lnTo>
                  <a:pt x="8920070" y="3045019"/>
                </a:lnTo>
                <a:lnTo>
                  <a:pt x="8955654" y="3068998"/>
                </a:lnTo>
                <a:lnTo>
                  <a:pt x="8999212" y="3077790"/>
                </a:lnTo>
                <a:lnTo>
                  <a:pt x="9042734" y="3068998"/>
                </a:lnTo>
                <a:lnTo>
                  <a:pt x="9078289" y="3045019"/>
                </a:lnTo>
                <a:lnTo>
                  <a:pt x="9102268" y="3009453"/>
                </a:lnTo>
                <a:lnTo>
                  <a:pt x="9111062" y="2965898"/>
                </a:lnTo>
                <a:lnTo>
                  <a:pt x="9102268" y="2922347"/>
                </a:lnTo>
                <a:lnTo>
                  <a:pt x="9078289" y="2886788"/>
                </a:lnTo>
                <a:lnTo>
                  <a:pt x="9042734" y="2862817"/>
                </a:lnTo>
                <a:lnTo>
                  <a:pt x="8999212" y="2854028"/>
                </a:lnTo>
                <a:close/>
              </a:path>
              <a:path w="16523335" h="9235440">
                <a:moveTo>
                  <a:pt x="8999212" y="3389446"/>
                </a:moveTo>
                <a:lnTo>
                  <a:pt x="8955654" y="3398240"/>
                </a:lnTo>
                <a:lnTo>
                  <a:pt x="8920070" y="3422222"/>
                </a:lnTo>
                <a:lnTo>
                  <a:pt x="8896070" y="3457792"/>
                </a:lnTo>
                <a:lnTo>
                  <a:pt x="8887268" y="3501348"/>
                </a:lnTo>
                <a:lnTo>
                  <a:pt x="8896070" y="3544899"/>
                </a:lnTo>
                <a:lnTo>
                  <a:pt x="8920070" y="3580458"/>
                </a:lnTo>
                <a:lnTo>
                  <a:pt x="8955654" y="3604430"/>
                </a:lnTo>
                <a:lnTo>
                  <a:pt x="8999212" y="3613219"/>
                </a:lnTo>
                <a:lnTo>
                  <a:pt x="9042734" y="3604430"/>
                </a:lnTo>
                <a:lnTo>
                  <a:pt x="9078289" y="3580458"/>
                </a:lnTo>
                <a:lnTo>
                  <a:pt x="9102268" y="3544899"/>
                </a:lnTo>
                <a:lnTo>
                  <a:pt x="9111062" y="3501348"/>
                </a:lnTo>
                <a:lnTo>
                  <a:pt x="9102268" y="3457792"/>
                </a:lnTo>
                <a:lnTo>
                  <a:pt x="9078289" y="3422222"/>
                </a:lnTo>
                <a:lnTo>
                  <a:pt x="9042734" y="3398240"/>
                </a:lnTo>
                <a:lnTo>
                  <a:pt x="8999212" y="3389446"/>
                </a:lnTo>
                <a:close/>
              </a:path>
              <a:path w="16523335" h="9235440">
                <a:moveTo>
                  <a:pt x="8999212" y="3657176"/>
                </a:moveTo>
                <a:lnTo>
                  <a:pt x="8955654" y="3665968"/>
                </a:lnTo>
                <a:lnTo>
                  <a:pt x="8920070" y="3689947"/>
                </a:lnTo>
                <a:lnTo>
                  <a:pt x="8896070" y="3725513"/>
                </a:lnTo>
                <a:lnTo>
                  <a:pt x="8887268" y="3769068"/>
                </a:lnTo>
                <a:lnTo>
                  <a:pt x="8896070" y="3812619"/>
                </a:lnTo>
                <a:lnTo>
                  <a:pt x="8920070" y="3848178"/>
                </a:lnTo>
                <a:lnTo>
                  <a:pt x="8955654" y="3872149"/>
                </a:lnTo>
                <a:lnTo>
                  <a:pt x="8999212" y="3880939"/>
                </a:lnTo>
                <a:lnTo>
                  <a:pt x="9042734" y="3872149"/>
                </a:lnTo>
                <a:lnTo>
                  <a:pt x="9078289" y="3848178"/>
                </a:lnTo>
                <a:lnTo>
                  <a:pt x="9102268" y="3812619"/>
                </a:lnTo>
                <a:lnTo>
                  <a:pt x="9111062" y="3769068"/>
                </a:lnTo>
                <a:lnTo>
                  <a:pt x="9102268" y="3725513"/>
                </a:lnTo>
                <a:lnTo>
                  <a:pt x="9078289" y="3689947"/>
                </a:lnTo>
                <a:lnTo>
                  <a:pt x="9042734" y="3665968"/>
                </a:lnTo>
                <a:lnTo>
                  <a:pt x="8999212" y="3657176"/>
                </a:lnTo>
                <a:close/>
              </a:path>
              <a:path w="16523335" h="9235440">
                <a:moveTo>
                  <a:pt x="8999212" y="3924895"/>
                </a:moveTo>
                <a:lnTo>
                  <a:pt x="8955654" y="3933689"/>
                </a:lnTo>
                <a:lnTo>
                  <a:pt x="8920070" y="3957668"/>
                </a:lnTo>
                <a:lnTo>
                  <a:pt x="8896070" y="3993228"/>
                </a:lnTo>
                <a:lnTo>
                  <a:pt x="8887268" y="4036766"/>
                </a:lnTo>
                <a:lnTo>
                  <a:pt x="8896070" y="4080327"/>
                </a:lnTo>
                <a:lnTo>
                  <a:pt x="8920070" y="4115896"/>
                </a:lnTo>
                <a:lnTo>
                  <a:pt x="8955654" y="4139876"/>
                </a:lnTo>
                <a:lnTo>
                  <a:pt x="8999212" y="4148669"/>
                </a:lnTo>
                <a:lnTo>
                  <a:pt x="9042734" y="4139876"/>
                </a:lnTo>
                <a:lnTo>
                  <a:pt x="9078289" y="4115896"/>
                </a:lnTo>
                <a:lnTo>
                  <a:pt x="9102268" y="4080327"/>
                </a:lnTo>
                <a:lnTo>
                  <a:pt x="9111062" y="4036766"/>
                </a:lnTo>
                <a:lnTo>
                  <a:pt x="9102268" y="3993228"/>
                </a:lnTo>
                <a:lnTo>
                  <a:pt x="9078289" y="3957668"/>
                </a:lnTo>
                <a:lnTo>
                  <a:pt x="9042734" y="3933689"/>
                </a:lnTo>
                <a:lnTo>
                  <a:pt x="8999212" y="3924895"/>
                </a:lnTo>
                <a:close/>
              </a:path>
              <a:path w="16523335" h="9235440">
                <a:moveTo>
                  <a:pt x="8999212" y="4192615"/>
                </a:moveTo>
                <a:lnTo>
                  <a:pt x="8955654" y="4201406"/>
                </a:lnTo>
                <a:lnTo>
                  <a:pt x="8920070" y="4225380"/>
                </a:lnTo>
                <a:lnTo>
                  <a:pt x="8896070" y="4260939"/>
                </a:lnTo>
                <a:lnTo>
                  <a:pt x="8887268" y="4304486"/>
                </a:lnTo>
                <a:lnTo>
                  <a:pt x="8896070" y="4348026"/>
                </a:lnTo>
                <a:lnTo>
                  <a:pt x="8920070" y="4383601"/>
                </a:lnTo>
                <a:lnTo>
                  <a:pt x="8955654" y="4407597"/>
                </a:lnTo>
                <a:lnTo>
                  <a:pt x="8999212" y="4416399"/>
                </a:lnTo>
                <a:lnTo>
                  <a:pt x="9042734" y="4407597"/>
                </a:lnTo>
                <a:lnTo>
                  <a:pt x="9078289" y="4383601"/>
                </a:lnTo>
                <a:lnTo>
                  <a:pt x="9102268" y="4348026"/>
                </a:lnTo>
                <a:lnTo>
                  <a:pt x="9111062" y="4304486"/>
                </a:lnTo>
                <a:lnTo>
                  <a:pt x="9102268" y="4260939"/>
                </a:lnTo>
                <a:lnTo>
                  <a:pt x="9078289" y="4225380"/>
                </a:lnTo>
                <a:lnTo>
                  <a:pt x="9042734" y="4201406"/>
                </a:lnTo>
                <a:lnTo>
                  <a:pt x="8999212" y="4192615"/>
                </a:lnTo>
                <a:close/>
              </a:path>
              <a:path w="16523335" h="9235440">
                <a:moveTo>
                  <a:pt x="8999212" y="2318578"/>
                </a:moveTo>
                <a:lnTo>
                  <a:pt x="8955654" y="2327370"/>
                </a:lnTo>
                <a:lnTo>
                  <a:pt x="8920070" y="2351349"/>
                </a:lnTo>
                <a:lnTo>
                  <a:pt x="8896070" y="2386915"/>
                </a:lnTo>
                <a:lnTo>
                  <a:pt x="8887268" y="2430470"/>
                </a:lnTo>
                <a:lnTo>
                  <a:pt x="8896070" y="2474021"/>
                </a:lnTo>
                <a:lnTo>
                  <a:pt x="8920070" y="2509580"/>
                </a:lnTo>
                <a:lnTo>
                  <a:pt x="8955654" y="2533551"/>
                </a:lnTo>
                <a:lnTo>
                  <a:pt x="8999212" y="2542341"/>
                </a:lnTo>
                <a:lnTo>
                  <a:pt x="9042734" y="2533551"/>
                </a:lnTo>
                <a:lnTo>
                  <a:pt x="9078289" y="2509580"/>
                </a:lnTo>
                <a:lnTo>
                  <a:pt x="9102268" y="2474021"/>
                </a:lnTo>
                <a:lnTo>
                  <a:pt x="9111062" y="2430470"/>
                </a:lnTo>
                <a:lnTo>
                  <a:pt x="9102268" y="2386915"/>
                </a:lnTo>
                <a:lnTo>
                  <a:pt x="9078289" y="2351349"/>
                </a:lnTo>
                <a:lnTo>
                  <a:pt x="9042734" y="2327370"/>
                </a:lnTo>
                <a:lnTo>
                  <a:pt x="8999212" y="2318578"/>
                </a:lnTo>
                <a:close/>
              </a:path>
              <a:path w="16523335" h="9235440">
                <a:moveTo>
                  <a:pt x="8999212" y="4995774"/>
                </a:moveTo>
                <a:lnTo>
                  <a:pt x="8955654" y="5004565"/>
                </a:lnTo>
                <a:lnTo>
                  <a:pt x="8920070" y="5028541"/>
                </a:lnTo>
                <a:lnTo>
                  <a:pt x="8896070" y="5064107"/>
                </a:lnTo>
                <a:lnTo>
                  <a:pt x="8887268" y="5107666"/>
                </a:lnTo>
                <a:lnTo>
                  <a:pt x="8896070" y="5151204"/>
                </a:lnTo>
                <a:lnTo>
                  <a:pt x="8920070" y="5186764"/>
                </a:lnTo>
                <a:lnTo>
                  <a:pt x="8955654" y="5210743"/>
                </a:lnTo>
                <a:lnTo>
                  <a:pt x="8999212" y="5219537"/>
                </a:lnTo>
                <a:lnTo>
                  <a:pt x="9042734" y="5210743"/>
                </a:lnTo>
                <a:lnTo>
                  <a:pt x="9078289" y="5186764"/>
                </a:lnTo>
                <a:lnTo>
                  <a:pt x="9102268" y="5151204"/>
                </a:lnTo>
                <a:lnTo>
                  <a:pt x="9111062" y="5107666"/>
                </a:lnTo>
                <a:lnTo>
                  <a:pt x="9102268" y="5064107"/>
                </a:lnTo>
                <a:lnTo>
                  <a:pt x="9078289" y="5028541"/>
                </a:lnTo>
                <a:lnTo>
                  <a:pt x="9042734" y="5004565"/>
                </a:lnTo>
                <a:lnTo>
                  <a:pt x="8999212" y="4995774"/>
                </a:lnTo>
                <a:close/>
              </a:path>
              <a:path w="16523335" h="9235440">
                <a:moveTo>
                  <a:pt x="8999212" y="5263483"/>
                </a:moveTo>
                <a:lnTo>
                  <a:pt x="8955654" y="5272274"/>
                </a:lnTo>
                <a:lnTo>
                  <a:pt x="8920070" y="5296250"/>
                </a:lnTo>
                <a:lnTo>
                  <a:pt x="8896070" y="5331816"/>
                </a:lnTo>
                <a:lnTo>
                  <a:pt x="8887268" y="5375375"/>
                </a:lnTo>
                <a:lnTo>
                  <a:pt x="8896070" y="5418906"/>
                </a:lnTo>
                <a:lnTo>
                  <a:pt x="8920070" y="5454471"/>
                </a:lnTo>
                <a:lnTo>
                  <a:pt x="8955654" y="5478458"/>
                </a:lnTo>
                <a:lnTo>
                  <a:pt x="8999212" y="5487256"/>
                </a:lnTo>
                <a:lnTo>
                  <a:pt x="9042734" y="5478458"/>
                </a:lnTo>
                <a:lnTo>
                  <a:pt x="9078289" y="5454471"/>
                </a:lnTo>
                <a:lnTo>
                  <a:pt x="9102268" y="5418906"/>
                </a:lnTo>
                <a:lnTo>
                  <a:pt x="9111062" y="5375375"/>
                </a:lnTo>
                <a:lnTo>
                  <a:pt x="9102268" y="5331816"/>
                </a:lnTo>
                <a:lnTo>
                  <a:pt x="9078289" y="5296250"/>
                </a:lnTo>
                <a:lnTo>
                  <a:pt x="9042734" y="5272274"/>
                </a:lnTo>
                <a:lnTo>
                  <a:pt x="8999212" y="5263483"/>
                </a:lnTo>
                <a:close/>
              </a:path>
              <a:path w="16523335" h="9235440">
                <a:moveTo>
                  <a:pt x="8999212" y="5531192"/>
                </a:moveTo>
                <a:lnTo>
                  <a:pt x="8955654" y="5539988"/>
                </a:lnTo>
                <a:lnTo>
                  <a:pt x="8920070" y="5563975"/>
                </a:lnTo>
                <a:lnTo>
                  <a:pt x="8896070" y="5599551"/>
                </a:lnTo>
                <a:lnTo>
                  <a:pt x="8887268" y="5643115"/>
                </a:lnTo>
                <a:lnTo>
                  <a:pt x="8896070" y="5686662"/>
                </a:lnTo>
                <a:lnTo>
                  <a:pt x="8920070" y="5722222"/>
                </a:lnTo>
                <a:lnTo>
                  <a:pt x="8955654" y="5746196"/>
                </a:lnTo>
                <a:lnTo>
                  <a:pt x="8999212" y="5754986"/>
                </a:lnTo>
                <a:lnTo>
                  <a:pt x="9042734" y="5746196"/>
                </a:lnTo>
                <a:lnTo>
                  <a:pt x="9078289" y="5722222"/>
                </a:lnTo>
                <a:lnTo>
                  <a:pt x="9102268" y="5686662"/>
                </a:lnTo>
                <a:lnTo>
                  <a:pt x="9111062" y="5643115"/>
                </a:lnTo>
                <a:lnTo>
                  <a:pt x="9102268" y="5599551"/>
                </a:lnTo>
                <a:lnTo>
                  <a:pt x="9078289" y="5563975"/>
                </a:lnTo>
                <a:lnTo>
                  <a:pt x="9042734" y="5539988"/>
                </a:lnTo>
                <a:lnTo>
                  <a:pt x="8999212" y="5531192"/>
                </a:lnTo>
                <a:close/>
              </a:path>
              <a:path w="16523335" h="9235440">
                <a:moveTo>
                  <a:pt x="8999212" y="4728033"/>
                </a:moveTo>
                <a:lnTo>
                  <a:pt x="8955654" y="4736825"/>
                </a:lnTo>
                <a:lnTo>
                  <a:pt x="8920070" y="4760802"/>
                </a:lnTo>
                <a:lnTo>
                  <a:pt x="8896070" y="4796371"/>
                </a:lnTo>
                <a:lnTo>
                  <a:pt x="8887268" y="4839936"/>
                </a:lnTo>
                <a:lnTo>
                  <a:pt x="8896070" y="4883473"/>
                </a:lnTo>
                <a:lnTo>
                  <a:pt x="8920070" y="4919041"/>
                </a:lnTo>
                <a:lnTo>
                  <a:pt x="8955654" y="4943029"/>
                </a:lnTo>
                <a:lnTo>
                  <a:pt x="8999212" y="4951828"/>
                </a:lnTo>
                <a:lnTo>
                  <a:pt x="9042734" y="4943029"/>
                </a:lnTo>
                <a:lnTo>
                  <a:pt x="9078289" y="4919041"/>
                </a:lnTo>
                <a:lnTo>
                  <a:pt x="9102268" y="4883473"/>
                </a:lnTo>
                <a:lnTo>
                  <a:pt x="9111062" y="4839936"/>
                </a:lnTo>
                <a:lnTo>
                  <a:pt x="9102268" y="4796371"/>
                </a:lnTo>
                <a:lnTo>
                  <a:pt x="9078289" y="4760802"/>
                </a:lnTo>
                <a:lnTo>
                  <a:pt x="9042734" y="4736825"/>
                </a:lnTo>
                <a:lnTo>
                  <a:pt x="8999212" y="4728033"/>
                </a:lnTo>
                <a:close/>
              </a:path>
              <a:path w="16523335" h="9235440">
                <a:moveTo>
                  <a:pt x="8999212" y="4460345"/>
                </a:moveTo>
                <a:lnTo>
                  <a:pt x="8955654" y="4469136"/>
                </a:lnTo>
                <a:lnTo>
                  <a:pt x="8920070" y="4493110"/>
                </a:lnTo>
                <a:lnTo>
                  <a:pt x="8896070" y="4528669"/>
                </a:lnTo>
                <a:lnTo>
                  <a:pt x="8887268" y="4572216"/>
                </a:lnTo>
                <a:lnTo>
                  <a:pt x="8896070" y="4615763"/>
                </a:lnTo>
                <a:lnTo>
                  <a:pt x="8920070" y="4651322"/>
                </a:lnTo>
                <a:lnTo>
                  <a:pt x="8955654" y="4675296"/>
                </a:lnTo>
                <a:lnTo>
                  <a:pt x="8999212" y="4684087"/>
                </a:lnTo>
                <a:lnTo>
                  <a:pt x="9042734" y="4675296"/>
                </a:lnTo>
                <a:lnTo>
                  <a:pt x="9078289" y="4651322"/>
                </a:lnTo>
                <a:lnTo>
                  <a:pt x="9102268" y="4615763"/>
                </a:lnTo>
                <a:lnTo>
                  <a:pt x="9111062" y="4572216"/>
                </a:lnTo>
                <a:lnTo>
                  <a:pt x="9102268" y="4528669"/>
                </a:lnTo>
                <a:lnTo>
                  <a:pt x="9078289" y="4493110"/>
                </a:lnTo>
                <a:lnTo>
                  <a:pt x="9042734" y="4469136"/>
                </a:lnTo>
                <a:lnTo>
                  <a:pt x="8999212" y="4460345"/>
                </a:lnTo>
                <a:close/>
              </a:path>
              <a:path w="16523335" h="9235440">
                <a:moveTo>
                  <a:pt x="9268524" y="979980"/>
                </a:moveTo>
                <a:lnTo>
                  <a:pt x="9224961" y="988766"/>
                </a:lnTo>
                <a:lnTo>
                  <a:pt x="9189389" y="1012731"/>
                </a:lnTo>
                <a:lnTo>
                  <a:pt x="9165405" y="1048286"/>
                </a:lnTo>
                <a:lnTo>
                  <a:pt x="9156611" y="1091840"/>
                </a:lnTo>
                <a:lnTo>
                  <a:pt x="9165405" y="1135394"/>
                </a:lnTo>
                <a:lnTo>
                  <a:pt x="9189389" y="1170968"/>
                </a:lnTo>
                <a:lnTo>
                  <a:pt x="9224961" y="1194956"/>
                </a:lnTo>
                <a:lnTo>
                  <a:pt x="9268524" y="1203753"/>
                </a:lnTo>
                <a:lnTo>
                  <a:pt x="9312055" y="1194956"/>
                </a:lnTo>
                <a:lnTo>
                  <a:pt x="9347601" y="1170968"/>
                </a:lnTo>
                <a:lnTo>
                  <a:pt x="9371565" y="1135394"/>
                </a:lnTo>
                <a:lnTo>
                  <a:pt x="9380353" y="1091840"/>
                </a:lnTo>
                <a:lnTo>
                  <a:pt x="9371565" y="1048286"/>
                </a:lnTo>
                <a:lnTo>
                  <a:pt x="9347601" y="1012731"/>
                </a:lnTo>
                <a:lnTo>
                  <a:pt x="9312055" y="988766"/>
                </a:lnTo>
                <a:lnTo>
                  <a:pt x="9268524" y="979980"/>
                </a:lnTo>
                <a:close/>
              </a:path>
              <a:path w="16523335" h="9235440">
                <a:moveTo>
                  <a:pt x="9268524" y="1247668"/>
                </a:moveTo>
                <a:lnTo>
                  <a:pt x="9224961" y="1256467"/>
                </a:lnTo>
                <a:lnTo>
                  <a:pt x="9189389" y="1280459"/>
                </a:lnTo>
                <a:lnTo>
                  <a:pt x="9165405" y="1316036"/>
                </a:lnTo>
                <a:lnTo>
                  <a:pt x="9156611" y="1359591"/>
                </a:lnTo>
                <a:lnTo>
                  <a:pt x="9165405" y="1403138"/>
                </a:lnTo>
                <a:lnTo>
                  <a:pt x="9189389" y="1438686"/>
                </a:lnTo>
                <a:lnTo>
                  <a:pt x="9224961" y="1462646"/>
                </a:lnTo>
                <a:lnTo>
                  <a:pt x="9268524" y="1471431"/>
                </a:lnTo>
                <a:lnTo>
                  <a:pt x="9312055" y="1462646"/>
                </a:lnTo>
                <a:lnTo>
                  <a:pt x="9347601" y="1438686"/>
                </a:lnTo>
                <a:lnTo>
                  <a:pt x="9371565" y="1403138"/>
                </a:lnTo>
                <a:lnTo>
                  <a:pt x="9380353" y="1359591"/>
                </a:lnTo>
                <a:lnTo>
                  <a:pt x="9371565" y="1316036"/>
                </a:lnTo>
                <a:lnTo>
                  <a:pt x="9347601" y="1280459"/>
                </a:lnTo>
                <a:lnTo>
                  <a:pt x="9312055" y="1256467"/>
                </a:lnTo>
                <a:lnTo>
                  <a:pt x="9268524" y="1247668"/>
                </a:lnTo>
                <a:close/>
              </a:path>
              <a:path w="16523335" h="9235440">
                <a:moveTo>
                  <a:pt x="9268524" y="1515430"/>
                </a:moveTo>
                <a:lnTo>
                  <a:pt x="9224961" y="1524214"/>
                </a:lnTo>
                <a:lnTo>
                  <a:pt x="9189389" y="1548173"/>
                </a:lnTo>
                <a:lnTo>
                  <a:pt x="9165405" y="1583718"/>
                </a:lnTo>
                <a:lnTo>
                  <a:pt x="9156611" y="1627259"/>
                </a:lnTo>
                <a:lnTo>
                  <a:pt x="9165405" y="1670826"/>
                </a:lnTo>
                <a:lnTo>
                  <a:pt x="9189389" y="1706409"/>
                </a:lnTo>
                <a:lnTo>
                  <a:pt x="9224961" y="1730404"/>
                </a:lnTo>
                <a:lnTo>
                  <a:pt x="9268524" y="1739203"/>
                </a:lnTo>
                <a:lnTo>
                  <a:pt x="9312055" y="1730404"/>
                </a:lnTo>
                <a:lnTo>
                  <a:pt x="9347601" y="1706409"/>
                </a:lnTo>
                <a:lnTo>
                  <a:pt x="9371565" y="1670826"/>
                </a:lnTo>
                <a:lnTo>
                  <a:pt x="9380353" y="1627259"/>
                </a:lnTo>
                <a:lnTo>
                  <a:pt x="9371565" y="1583718"/>
                </a:lnTo>
                <a:lnTo>
                  <a:pt x="9347601" y="1548173"/>
                </a:lnTo>
                <a:lnTo>
                  <a:pt x="9312055" y="1524214"/>
                </a:lnTo>
                <a:lnTo>
                  <a:pt x="9268524" y="1515430"/>
                </a:lnTo>
                <a:close/>
              </a:path>
              <a:path w="16523335" h="9235440">
                <a:moveTo>
                  <a:pt x="9268524" y="1783149"/>
                </a:moveTo>
                <a:lnTo>
                  <a:pt x="9224961" y="1791938"/>
                </a:lnTo>
                <a:lnTo>
                  <a:pt x="9189389" y="1815910"/>
                </a:lnTo>
                <a:lnTo>
                  <a:pt x="9165405" y="1851469"/>
                </a:lnTo>
                <a:lnTo>
                  <a:pt x="9156611" y="1895020"/>
                </a:lnTo>
                <a:lnTo>
                  <a:pt x="9165405" y="1938576"/>
                </a:lnTo>
                <a:lnTo>
                  <a:pt x="9189389" y="1974146"/>
                </a:lnTo>
                <a:lnTo>
                  <a:pt x="9224961" y="1998128"/>
                </a:lnTo>
                <a:lnTo>
                  <a:pt x="9268524" y="2006922"/>
                </a:lnTo>
                <a:lnTo>
                  <a:pt x="9312055" y="1998128"/>
                </a:lnTo>
                <a:lnTo>
                  <a:pt x="9347601" y="1974146"/>
                </a:lnTo>
                <a:lnTo>
                  <a:pt x="9371565" y="1938576"/>
                </a:lnTo>
                <a:lnTo>
                  <a:pt x="9380353" y="1895020"/>
                </a:lnTo>
                <a:lnTo>
                  <a:pt x="9371565" y="1851469"/>
                </a:lnTo>
                <a:lnTo>
                  <a:pt x="9347601" y="1815910"/>
                </a:lnTo>
                <a:lnTo>
                  <a:pt x="9312055" y="1791938"/>
                </a:lnTo>
                <a:lnTo>
                  <a:pt x="9268524" y="1783149"/>
                </a:lnTo>
                <a:close/>
              </a:path>
              <a:path w="16523335" h="9235440">
                <a:moveTo>
                  <a:pt x="9376127" y="0"/>
                </a:moveTo>
                <a:lnTo>
                  <a:pt x="9160840" y="0"/>
                </a:lnTo>
                <a:lnTo>
                  <a:pt x="9156611" y="20941"/>
                </a:lnTo>
                <a:lnTo>
                  <a:pt x="9165405" y="64502"/>
                </a:lnTo>
                <a:lnTo>
                  <a:pt x="9189389" y="100083"/>
                </a:lnTo>
                <a:lnTo>
                  <a:pt x="9224961" y="124076"/>
                </a:lnTo>
                <a:lnTo>
                  <a:pt x="9268524" y="132875"/>
                </a:lnTo>
                <a:lnTo>
                  <a:pt x="9312055" y="124076"/>
                </a:lnTo>
                <a:lnTo>
                  <a:pt x="9347601" y="100083"/>
                </a:lnTo>
                <a:lnTo>
                  <a:pt x="9371565" y="64502"/>
                </a:lnTo>
                <a:lnTo>
                  <a:pt x="9380353" y="20941"/>
                </a:lnTo>
                <a:lnTo>
                  <a:pt x="9376127" y="0"/>
                </a:lnTo>
                <a:close/>
              </a:path>
              <a:path w="16523335" h="9235440">
                <a:moveTo>
                  <a:pt x="9268524" y="2586297"/>
                </a:moveTo>
                <a:lnTo>
                  <a:pt x="9224961" y="2595090"/>
                </a:lnTo>
                <a:lnTo>
                  <a:pt x="9189389" y="2619070"/>
                </a:lnTo>
                <a:lnTo>
                  <a:pt x="9165405" y="2654639"/>
                </a:lnTo>
                <a:lnTo>
                  <a:pt x="9156611" y="2698200"/>
                </a:lnTo>
                <a:lnTo>
                  <a:pt x="9165405" y="2741725"/>
                </a:lnTo>
                <a:lnTo>
                  <a:pt x="9189389" y="2777286"/>
                </a:lnTo>
                <a:lnTo>
                  <a:pt x="9224961" y="2801273"/>
                </a:lnTo>
                <a:lnTo>
                  <a:pt x="9268524" y="2810071"/>
                </a:lnTo>
                <a:lnTo>
                  <a:pt x="9312055" y="2801273"/>
                </a:lnTo>
                <a:lnTo>
                  <a:pt x="9347601" y="2777286"/>
                </a:lnTo>
                <a:lnTo>
                  <a:pt x="9371565" y="2741725"/>
                </a:lnTo>
                <a:lnTo>
                  <a:pt x="9380353" y="2698200"/>
                </a:lnTo>
                <a:lnTo>
                  <a:pt x="9371565" y="2654639"/>
                </a:lnTo>
                <a:lnTo>
                  <a:pt x="9347601" y="2619070"/>
                </a:lnTo>
                <a:lnTo>
                  <a:pt x="9312055" y="2595090"/>
                </a:lnTo>
                <a:lnTo>
                  <a:pt x="9268524" y="2586297"/>
                </a:lnTo>
                <a:close/>
              </a:path>
              <a:path w="16523335" h="9235440">
                <a:moveTo>
                  <a:pt x="9268524" y="2854028"/>
                </a:moveTo>
                <a:lnTo>
                  <a:pt x="9224961" y="2862817"/>
                </a:lnTo>
                <a:lnTo>
                  <a:pt x="9189389" y="2886788"/>
                </a:lnTo>
                <a:lnTo>
                  <a:pt x="9165405" y="2922347"/>
                </a:lnTo>
                <a:lnTo>
                  <a:pt x="9156611" y="2965898"/>
                </a:lnTo>
                <a:lnTo>
                  <a:pt x="9165405" y="3009453"/>
                </a:lnTo>
                <a:lnTo>
                  <a:pt x="9189389" y="3045019"/>
                </a:lnTo>
                <a:lnTo>
                  <a:pt x="9224961" y="3068998"/>
                </a:lnTo>
                <a:lnTo>
                  <a:pt x="9268524" y="3077790"/>
                </a:lnTo>
                <a:lnTo>
                  <a:pt x="9312055" y="3068998"/>
                </a:lnTo>
                <a:lnTo>
                  <a:pt x="9347601" y="3045019"/>
                </a:lnTo>
                <a:lnTo>
                  <a:pt x="9371565" y="3009453"/>
                </a:lnTo>
                <a:lnTo>
                  <a:pt x="9380353" y="2965898"/>
                </a:lnTo>
                <a:lnTo>
                  <a:pt x="9371565" y="2922347"/>
                </a:lnTo>
                <a:lnTo>
                  <a:pt x="9347601" y="2886788"/>
                </a:lnTo>
                <a:lnTo>
                  <a:pt x="9312055" y="2862817"/>
                </a:lnTo>
                <a:lnTo>
                  <a:pt x="9268524" y="2854028"/>
                </a:lnTo>
                <a:close/>
              </a:path>
              <a:path w="16523335" h="9235440">
                <a:moveTo>
                  <a:pt x="9268524" y="3121737"/>
                </a:moveTo>
                <a:lnTo>
                  <a:pt x="9224961" y="3130528"/>
                </a:lnTo>
                <a:lnTo>
                  <a:pt x="9189389" y="3154503"/>
                </a:lnTo>
                <a:lnTo>
                  <a:pt x="9165405" y="3190065"/>
                </a:lnTo>
                <a:lnTo>
                  <a:pt x="9156611" y="3233618"/>
                </a:lnTo>
                <a:lnTo>
                  <a:pt x="9165405" y="3277161"/>
                </a:lnTo>
                <a:lnTo>
                  <a:pt x="9189389" y="3312732"/>
                </a:lnTo>
                <a:lnTo>
                  <a:pt x="9224961" y="3336722"/>
                </a:lnTo>
                <a:lnTo>
                  <a:pt x="9268524" y="3345520"/>
                </a:lnTo>
                <a:lnTo>
                  <a:pt x="9312055" y="3336722"/>
                </a:lnTo>
                <a:lnTo>
                  <a:pt x="9347601" y="3312732"/>
                </a:lnTo>
                <a:lnTo>
                  <a:pt x="9371565" y="3277161"/>
                </a:lnTo>
                <a:lnTo>
                  <a:pt x="9380353" y="3233618"/>
                </a:lnTo>
                <a:lnTo>
                  <a:pt x="9371565" y="3190065"/>
                </a:lnTo>
                <a:lnTo>
                  <a:pt x="9347601" y="3154503"/>
                </a:lnTo>
                <a:lnTo>
                  <a:pt x="9312055" y="3130528"/>
                </a:lnTo>
                <a:lnTo>
                  <a:pt x="9268524" y="3121737"/>
                </a:lnTo>
                <a:close/>
              </a:path>
              <a:path w="16523335" h="9235440">
                <a:moveTo>
                  <a:pt x="9268524" y="3657176"/>
                </a:moveTo>
                <a:lnTo>
                  <a:pt x="9224961" y="3665968"/>
                </a:lnTo>
                <a:lnTo>
                  <a:pt x="9189389" y="3689947"/>
                </a:lnTo>
                <a:lnTo>
                  <a:pt x="9165405" y="3725513"/>
                </a:lnTo>
                <a:lnTo>
                  <a:pt x="9156611" y="3769068"/>
                </a:lnTo>
                <a:lnTo>
                  <a:pt x="9165405" y="3812619"/>
                </a:lnTo>
                <a:lnTo>
                  <a:pt x="9189389" y="3848178"/>
                </a:lnTo>
                <a:lnTo>
                  <a:pt x="9224961" y="3872149"/>
                </a:lnTo>
                <a:lnTo>
                  <a:pt x="9268524" y="3880939"/>
                </a:lnTo>
                <a:lnTo>
                  <a:pt x="9312055" y="3872149"/>
                </a:lnTo>
                <a:lnTo>
                  <a:pt x="9347601" y="3848178"/>
                </a:lnTo>
                <a:lnTo>
                  <a:pt x="9371565" y="3812619"/>
                </a:lnTo>
                <a:lnTo>
                  <a:pt x="9380353" y="3769068"/>
                </a:lnTo>
                <a:lnTo>
                  <a:pt x="9371565" y="3725513"/>
                </a:lnTo>
                <a:lnTo>
                  <a:pt x="9347601" y="3689947"/>
                </a:lnTo>
                <a:lnTo>
                  <a:pt x="9312055" y="3665968"/>
                </a:lnTo>
                <a:lnTo>
                  <a:pt x="9268524" y="3657176"/>
                </a:lnTo>
                <a:close/>
              </a:path>
              <a:path w="16523335" h="9235440">
                <a:moveTo>
                  <a:pt x="9268524" y="3924895"/>
                </a:moveTo>
                <a:lnTo>
                  <a:pt x="9224961" y="3933689"/>
                </a:lnTo>
                <a:lnTo>
                  <a:pt x="9189389" y="3957668"/>
                </a:lnTo>
                <a:lnTo>
                  <a:pt x="9165405" y="3993228"/>
                </a:lnTo>
                <a:lnTo>
                  <a:pt x="9156611" y="4036766"/>
                </a:lnTo>
                <a:lnTo>
                  <a:pt x="9165405" y="4080327"/>
                </a:lnTo>
                <a:lnTo>
                  <a:pt x="9189389" y="4115896"/>
                </a:lnTo>
                <a:lnTo>
                  <a:pt x="9224961" y="4139876"/>
                </a:lnTo>
                <a:lnTo>
                  <a:pt x="9268524" y="4148669"/>
                </a:lnTo>
                <a:lnTo>
                  <a:pt x="9312055" y="4139876"/>
                </a:lnTo>
                <a:lnTo>
                  <a:pt x="9347601" y="4115896"/>
                </a:lnTo>
                <a:lnTo>
                  <a:pt x="9371565" y="4080327"/>
                </a:lnTo>
                <a:lnTo>
                  <a:pt x="9380353" y="4036766"/>
                </a:lnTo>
                <a:lnTo>
                  <a:pt x="9371565" y="3993228"/>
                </a:lnTo>
                <a:lnTo>
                  <a:pt x="9347601" y="3957668"/>
                </a:lnTo>
                <a:lnTo>
                  <a:pt x="9312055" y="3933689"/>
                </a:lnTo>
                <a:lnTo>
                  <a:pt x="9268524" y="3924895"/>
                </a:lnTo>
                <a:close/>
              </a:path>
              <a:path w="16523335" h="9235440">
                <a:moveTo>
                  <a:pt x="9268524" y="4192615"/>
                </a:moveTo>
                <a:lnTo>
                  <a:pt x="9224961" y="4201406"/>
                </a:lnTo>
                <a:lnTo>
                  <a:pt x="9189389" y="4225380"/>
                </a:lnTo>
                <a:lnTo>
                  <a:pt x="9165405" y="4260939"/>
                </a:lnTo>
                <a:lnTo>
                  <a:pt x="9156611" y="4304486"/>
                </a:lnTo>
                <a:lnTo>
                  <a:pt x="9165405" y="4348026"/>
                </a:lnTo>
                <a:lnTo>
                  <a:pt x="9189389" y="4383601"/>
                </a:lnTo>
                <a:lnTo>
                  <a:pt x="9224961" y="4407597"/>
                </a:lnTo>
                <a:lnTo>
                  <a:pt x="9268524" y="4416399"/>
                </a:lnTo>
                <a:lnTo>
                  <a:pt x="9312055" y="4407597"/>
                </a:lnTo>
                <a:lnTo>
                  <a:pt x="9347601" y="4383601"/>
                </a:lnTo>
                <a:lnTo>
                  <a:pt x="9371565" y="4348026"/>
                </a:lnTo>
                <a:lnTo>
                  <a:pt x="9380353" y="4304486"/>
                </a:lnTo>
                <a:lnTo>
                  <a:pt x="9371565" y="4260939"/>
                </a:lnTo>
                <a:lnTo>
                  <a:pt x="9347601" y="4225380"/>
                </a:lnTo>
                <a:lnTo>
                  <a:pt x="9312055" y="4201406"/>
                </a:lnTo>
                <a:lnTo>
                  <a:pt x="9268524" y="4192615"/>
                </a:lnTo>
                <a:close/>
              </a:path>
              <a:path w="16523335" h="9235440">
                <a:moveTo>
                  <a:pt x="9268524" y="2318578"/>
                </a:moveTo>
                <a:lnTo>
                  <a:pt x="9224961" y="2327370"/>
                </a:lnTo>
                <a:lnTo>
                  <a:pt x="9189389" y="2351349"/>
                </a:lnTo>
                <a:lnTo>
                  <a:pt x="9165405" y="2386915"/>
                </a:lnTo>
                <a:lnTo>
                  <a:pt x="9156611" y="2430470"/>
                </a:lnTo>
                <a:lnTo>
                  <a:pt x="9165405" y="2474021"/>
                </a:lnTo>
                <a:lnTo>
                  <a:pt x="9189389" y="2509580"/>
                </a:lnTo>
                <a:lnTo>
                  <a:pt x="9224961" y="2533551"/>
                </a:lnTo>
                <a:lnTo>
                  <a:pt x="9268524" y="2542341"/>
                </a:lnTo>
                <a:lnTo>
                  <a:pt x="9312055" y="2533551"/>
                </a:lnTo>
                <a:lnTo>
                  <a:pt x="9347601" y="2509580"/>
                </a:lnTo>
                <a:lnTo>
                  <a:pt x="9371565" y="2474021"/>
                </a:lnTo>
                <a:lnTo>
                  <a:pt x="9380353" y="2430470"/>
                </a:lnTo>
                <a:lnTo>
                  <a:pt x="9371565" y="2386915"/>
                </a:lnTo>
                <a:lnTo>
                  <a:pt x="9347601" y="2351349"/>
                </a:lnTo>
                <a:lnTo>
                  <a:pt x="9312055" y="2327370"/>
                </a:lnTo>
                <a:lnTo>
                  <a:pt x="9268524" y="2318578"/>
                </a:lnTo>
                <a:close/>
              </a:path>
              <a:path w="16523335" h="9235440">
                <a:moveTo>
                  <a:pt x="9268524" y="2050869"/>
                </a:moveTo>
                <a:lnTo>
                  <a:pt x="9224961" y="2059660"/>
                </a:lnTo>
                <a:lnTo>
                  <a:pt x="9189389" y="2083635"/>
                </a:lnTo>
                <a:lnTo>
                  <a:pt x="9165405" y="2119197"/>
                </a:lnTo>
                <a:lnTo>
                  <a:pt x="9156611" y="2162750"/>
                </a:lnTo>
                <a:lnTo>
                  <a:pt x="9165405" y="2206284"/>
                </a:lnTo>
                <a:lnTo>
                  <a:pt x="9189389" y="2241845"/>
                </a:lnTo>
                <a:lnTo>
                  <a:pt x="9224961" y="2265826"/>
                </a:lnTo>
                <a:lnTo>
                  <a:pt x="9268524" y="2274621"/>
                </a:lnTo>
                <a:lnTo>
                  <a:pt x="9312055" y="2265826"/>
                </a:lnTo>
                <a:lnTo>
                  <a:pt x="9347601" y="2241845"/>
                </a:lnTo>
                <a:lnTo>
                  <a:pt x="9371565" y="2206284"/>
                </a:lnTo>
                <a:lnTo>
                  <a:pt x="9380353" y="2162750"/>
                </a:lnTo>
                <a:lnTo>
                  <a:pt x="9371565" y="2119197"/>
                </a:lnTo>
                <a:lnTo>
                  <a:pt x="9347601" y="2083635"/>
                </a:lnTo>
                <a:lnTo>
                  <a:pt x="9312055" y="2059660"/>
                </a:lnTo>
                <a:lnTo>
                  <a:pt x="9268524" y="2050869"/>
                </a:lnTo>
                <a:close/>
              </a:path>
              <a:path w="16523335" h="9235440">
                <a:moveTo>
                  <a:pt x="9268524" y="4995774"/>
                </a:moveTo>
                <a:lnTo>
                  <a:pt x="9224961" y="5004565"/>
                </a:lnTo>
                <a:lnTo>
                  <a:pt x="9189389" y="5028541"/>
                </a:lnTo>
                <a:lnTo>
                  <a:pt x="9165405" y="5064107"/>
                </a:lnTo>
                <a:lnTo>
                  <a:pt x="9156611" y="5107666"/>
                </a:lnTo>
                <a:lnTo>
                  <a:pt x="9165405" y="5151204"/>
                </a:lnTo>
                <a:lnTo>
                  <a:pt x="9189389" y="5186764"/>
                </a:lnTo>
                <a:lnTo>
                  <a:pt x="9224961" y="5210743"/>
                </a:lnTo>
                <a:lnTo>
                  <a:pt x="9268524" y="5219537"/>
                </a:lnTo>
                <a:lnTo>
                  <a:pt x="9312055" y="5210743"/>
                </a:lnTo>
                <a:lnTo>
                  <a:pt x="9347601" y="5186764"/>
                </a:lnTo>
                <a:lnTo>
                  <a:pt x="9371565" y="5151204"/>
                </a:lnTo>
                <a:lnTo>
                  <a:pt x="9380353" y="5107666"/>
                </a:lnTo>
                <a:lnTo>
                  <a:pt x="9371565" y="5064107"/>
                </a:lnTo>
                <a:lnTo>
                  <a:pt x="9347601" y="5028541"/>
                </a:lnTo>
                <a:lnTo>
                  <a:pt x="9312055" y="5004565"/>
                </a:lnTo>
                <a:lnTo>
                  <a:pt x="9268524" y="4995774"/>
                </a:lnTo>
                <a:close/>
              </a:path>
              <a:path w="16523335" h="9235440">
                <a:moveTo>
                  <a:pt x="9268524" y="5263483"/>
                </a:moveTo>
                <a:lnTo>
                  <a:pt x="9224961" y="5272274"/>
                </a:lnTo>
                <a:lnTo>
                  <a:pt x="9189389" y="5296250"/>
                </a:lnTo>
                <a:lnTo>
                  <a:pt x="9165405" y="5331816"/>
                </a:lnTo>
                <a:lnTo>
                  <a:pt x="9156611" y="5375375"/>
                </a:lnTo>
                <a:lnTo>
                  <a:pt x="9165405" y="5418906"/>
                </a:lnTo>
                <a:lnTo>
                  <a:pt x="9189389" y="5454471"/>
                </a:lnTo>
                <a:lnTo>
                  <a:pt x="9224961" y="5478458"/>
                </a:lnTo>
                <a:lnTo>
                  <a:pt x="9268524" y="5487256"/>
                </a:lnTo>
                <a:lnTo>
                  <a:pt x="9312055" y="5478458"/>
                </a:lnTo>
                <a:lnTo>
                  <a:pt x="9347601" y="5454471"/>
                </a:lnTo>
                <a:lnTo>
                  <a:pt x="9371565" y="5418906"/>
                </a:lnTo>
                <a:lnTo>
                  <a:pt x="9380353" y="5375375"/>
                </a:lnTo>
                <a:lnTo>
                  <a:pt x="9371565" y="5331816"/>
                </a:lnTo>
                <a:lnTo>
                  <a:pt x="9347601" y="5296250"/>
                </a:lnTo>
                <a:lnTo>
                  <a:pt x="9312055" y="5272274"/>
                </a:lnTo>
                <a:lnTo>
                  <a:pt x="9268524" y="5263483"/>
                </a:lnTo>
                <a:close/>
              </a:path>
              <a:path w="16523335" h="9235440">
                <a:moveTo>
                  <a:pt x="9268524" y="5531192"/>
                </a:moveTo>
                <a:lnTo>
                  <a:pt x="9224961" y="5539988"/>
                </a:lnTo>
                <a:lnTo>
                  <a:pt x="9189389" y="5563975"/>
                </a:lnTo>
                <a:lnTo>
                  <a:pt x="9165405" y="5599551"/>
                </a:lnTo>
                <a:lnTo>
                  <a:pt x="9156611" y="5643115"/>
                </a:lnTo>
                <a:lnTo>
                  <a:pt x="9165405" y="5686662"/>
                </a:lnTo>
                <a:lnTo>
                  <a:pt x="9189389" y="5722222"/>
                </a:lnTo>
                <a:lnTo>
                  <a:pt x="9224961" y="5746196"/>
                </a:lnTo>
                <a:lnTo>
                  <a:pt x="9268524" y="5754986"/>
                </a:lnTo>
                <a:lnTo>
                  <a:pt x="9312055" y="5746196"/>
                </a:lnTo>
                <a:lnTo>
                  <a:pt x="9347601" y="5722222"/>
                </a:lnTo>
                <a:lnTo>
                  <a:pt x="9371565" y="5686662"/>
                </a:lnTo>
                <a:lnTo>
                  <a:pt x="9380353" y="5643115"/>
                </a:lnTo>
                <a:lnTo>
                  <a:pt x="9371565" y="5599551"/>
                </a:lnTo>
                <a:lnTo>
                  <a:pt x="9347601" y="5563975"/>
                </a:lnTo>
                <a:lnTo>
                  <a:pt x="9312055" y="5539988"/>
                </a:lnTo>
                <a:lnTo>
                  <a:pt x="9268524" y="5531192"/>
                </a:lnTo>
                <a:close/>
              </a:path>
              <a:path w="16523335" h="9235440">
                <a:moveTo>
                  <a:pt x="9268524" y="5798933"/>
                </a:moveTo>
                <a:lnTo>
                  <a:pt x="9224961" y="5807723"/>
                </a:lnTo>
                <a:lnTo>
                  <a:pt x="9189389" y="5831697"/>
                </a:lnTo>
                <a:lnTo>
                  <a:pt x="9165405" y="5867257"/>
                </a:lnTo>
                <a:lnTo>
                  <a:pt x="9156611" y="5910804"/>
                </a:lnTo>
                <a:lnTo>
                  <a:pt x="9165405" y="5954345"/>
                </a:lnTo>
                <a:lnTo>
                  <a:pt x="9189389" y="5989912"/>
                </a:lnTo>
                <a:lnTo>
                  <a:pt x="9224961" y="6013898"/>
                </a:lnTo>
                <a:lnTo>
                  <a:pt x="9268524" y="6022695"/>
                </a:lnTo>
                <a:lnTo>
                  <a:pt x="9312055" y="6013898"/>
                </a:lnTo>
                <a:lnTo>
                  <a:pt x="9347601" y="5989912"/>
                </a:lnTo>
                <a:lnTo>
                  <a:pt x="9371565" y="5954345"/>
                </a:lnTo>
                <a:lnTo>
                  <a:pt x="9380353" y="5910804"/>
                </a:lnTo>
                <a:lnTo>
                  <a:pt x="9371565" y="5867257"/>
                </a:lnTo>
                <a:lnTo>
                  <a:pt x="9347601" y="5831697"/>
                </a:lnTo>
                <a:lnTo>
                  <a:pt x="9312055" y="5807723"/>
                </a:lnTo>
                <a:lnTo>
                  <a:pt x="9268524" y="5798933"/>
                </a:lnTo>
                <a:close/>
              </a:path>
              <a:path w="16523335" h="9235440">
                <a:moveTo>
                  <a:pt x="9268524" y="6066642"/>
                </a:moveTo>
                <a:lnTo>
                  <a:pt x="9224961" y="6075433"/>
                </a:lnTo>
                <a:lnTo>
                  <a:pt x="9189389" y="6099406"/>
                </a:lnTo>
                <a:lnTo>
                  <a:pt x="9165405" y="6134966"/>
                </a:lnTo>
                <a:lnTo>
                  <a:pt x="9156611" y="6178513"/>
                </a:lnTo>
                <a:lnTo>
                  <a:pt x="9165405" y="6222077"/>
                </a:lnTo>
                <a:lnTo>
                  <a:pt x="9189389" y="6257653"/>
                </a:lnTo>
                <a:lnTo>
                  <a:pt x="9224961" y="6281640"/>
                </a:lnTo>
                <a:lnTo>
                  <a:pt x="9268524" y="6290436"/>
                </a:lnTo>
                <a:lnTo>
                  <a:pt x="9312055" y="6281640"/>
                </a:lnTo>
                <a:lnTo>
                  <a:pt x="9347601" y="6257653"/>
                </a:lnTo>
                <a:lnTo>
                  <a:pt x="9371565" y="6222077"/>
                </a:lnTo>
                <a:lnTo>
                  <a:pt x="9380353" y="6178513"/>
                </a:lnTo>
                <a:lnTo>
                  <a:pt x="9371565" y="6134966"/>
                </a:lnTo>
                <a:lnTo>
                  <a:pt x="9347601" y="6099406"/>
                </a:lnTo>
                <a:lnTo>
                  <a:pt x="9312055" y="6075433"/>
                </a:lnTo>
                <a:lnTo>
                  <a:pt x="9268524" y="6066642"/>
                </a:lnTo>
                <a:close/>
              </a:path>
              <a:path w="16523335" h="9235440">
                <a:moveTo>
                  <a:pt x="9268524" y="6334382"/>
                </a:moveTo>
                <a:lnTo>
                  <a:pt x="9224961" y="6343178"/>
                </a:lnTo>
                <a:lnTo>
                  <a:pt x="9189389" y="6367165"/>
                </a:lnTo>
                <a:lnTo>
                  <a:pt x="9165405" y="6402742"/>
                </a:lnTo>
                <a:lnTo>
                  <a:pt x="9156611" y="6446306"/>
                </a:lnTo>
                <a:lnTo>
                  <a:pt x="9165405" y="6489813"/>
                </a:lnTo>
                <a:lnTo>
                  <a:pt x="9189389" y="6525358"/>
                </a:lnTo>
                <a:lnTo>
                  <a:pt x="9224961" y="6549331"/>
                </a:lnTo>
                <a:lnTo>
                  <a:pt x="9268524" y="6558124"/>
                </a:lnTo>
                <a:lnTo>
                  <a:pt x="9312055" y="6549331"/>
                </a:lnTo>
                <a:lnTo>
                  <a:pt x="9347601" y="6525358"/>
                </a:lnTo>
                <a:lnTo>
                  <a:pt x="9371565" y="6489813"/>
                </a:lnTo>
                <a:lnTo>
                  <a:pt x="9380353" y="6446306"/>
                </a:lnTo>
                <a:lnTo>
                  <a:pt x="9371565" y="6402742"/>
                </a:lnTo>
                <a:lnTo>
                  <a:pt x="9347601" y="6367165"/>
                </a:lnTo>
                <a:lnTo>
                  <a:pt x="9312055" y="6343178"/>
                </a:lnTo>
                <a:lnTo>
                  <a:pt x="9268524" y="6334382"/>
                </a:lnTo>
                <a:close/>
              </a:path>
              <a:path w="16523335" h="9235440">
                <a:moveTo>
                  <a:pt x="9268524" y="6602112"/>
                </a:moveTo>
                <a:lnTo>
                  <a:pt x="9224961" y="6610897"/>
                </a:lnTo>
                <a:lnTo>
                  <a:pt x="9189389" y="6634856"/>
                </a:lnTo>
                <a:lnTo>
                  <a:pt x="9165405" y="6670401"/>
                </a:lnTo>
                <a:lnTo>
                  <a:pt x="9156611" y="6713941"/>
                </a:lnTo>
                <a:lnTo>
                  <a:pt x="9165405" y="6757505"/>
                </a:lnTo>
                <a:lnTo>
                  <a:pt x="9189389" y="6793082"/>
                </a:lnTo>
                <a:lnTo>
                  <a:pt x="9224961" y="6817069"/>
                </a:lnTo>
                <a:lnTo>
                  <a:pt x="9268524" y="6825865"/>
                </a:lnTo>
                <a:lnTo>
                  <a:pt x="9312055" y="6817069"/>
                </a:lnTo>
                <a:lnTo>
                  <a:pt x="9347601" y="6793082"/>
                </a:lnTo>
                <a:lnTo>
                  <a:pt x="9371565" y="6757505"/>
                </a:lnTo>
                <a:lnTo>
                  <a:pt x="9380353" y="6713941"/>
                </a:lnTo>
                <a:lnTo>
                  <a:pt x="9371565" y="6670401"/>
                </a:lnTo>
                <a:lnTo>
                  <a:pt x="9347601" y="6634856"/>
                </a:lnTo>
                <a:lnTo>
                  <a:pt x="9312055" y="6610897"/>
                </a:lnTo>
                <a:lnTo>
                  <a:pt x="9268524" y="6602112"/>
                </a:lnTo>
                <a:close/>
              </a:path>
              <a:path w="16523335" h="9235440">
                <a:moveTo>
                  <a:pt x="9268524" y="4728033"/>
                </a:moveTo>
                <a:lnTo>
                  <a:pt x="9224961" y="4736825"/>
                </a:lnTo>
                <a:lnTo>
                  <a:pt x="9189389" y="4760802"/>
                </a:lnTo>
                <a:lnTo>
                  <a:pt x="9165405" y="4796371"/>
                </a:lnTo>
                <a:lnTo>
                  <a:pt x="9156611" y="4839936"/>
                </a:lnTo>
                <a:lnTo>
                  <a:pt x="9165405" y="4883473"/>
                </a:lnTo>
                <a:lnTo>
                  <a:pt x="9189389" y="4919041"/>
                </a:lnTo>
                <a:lnTo>
                  <a:pt x="9224961" y="4943029"/>
                </a:lnTo>
                <a:lnTo>
                  <a:pt x="9268524" y="4951828"/>
                </a:lnTo>
                <a:lnTo>
                  <a:pt x="9312055" y="4943029"/>
                </a:lnTo>
                <a:lnTo>
                  <a:pt x="9347601" y="4919041"/>
                </a:lnTo>
                <a:lnTo>
                  <a:pt x="9371565" y="4883473"/>
                </a:lnTo>
                <a:lnTo>
                  <a:pt x="9380353" y="4839936"/>
                </a:lnTo>
                <a:lnTo>
                  <a:pt x="9371565" y="4796371"/>
                </a:lnTo>
                <a:lnTo>
                  <a:pt x="9347601" y="4760802"/>
                </a:lnTo>
                <a:lnTo>
                  <a:pt x="9312055" y="4736825"/>
                </a:lnTo>
                <a:lnTo>
                  <a:pt x="9268524" y="4728033"/>
                </a:lnTo>
                <a:close/>
              </a:path>
              <a:path w="16523335" h="9235440">
                <a:moveTo>
                  <a:pt x="9268524" y="4460345"/>
                </a:moveTo>
                <a:lnTo>
                  <a:pt x="9224961" y="4469136"/>
                </a:lnTo>
                <a:lnTo>
                  <a:pt x="9189389" y="4493110"/>
                </a:lnTo>
                <a:lnTo>
                  <a:pt x="9165405" y="4528669"/>
                </a:lnTo>
                <a:lnTo>
                  <a:pt x="9156611" y="4572216"/>
                </a:lnTo>
                <a:lnTo>
                  <a:pt x="9165405" y="4615763"/>
                </a:lnTo>
                <a:lnTo>
                  <a:pt x="9189389" y="4651322"/>
                </a:lnTo>
                <a:lnTo>
                  <a:pt x="9224961" y="4675296"/>
                </a:lnTo>
                <a:lnTo>
                  <a:pt x="9268524" y="4684087"/>
                </a:lnTo>
                <a:lnTo>
                  <a:pt x="9312055" y="4675296"/>
                </a:lnTo>
                <a:lnTo>
                  <a:pt x="9347601" y="4651322"/>
                </a:lnTo>
                <a:lnTo>
                  <a:pt x="9371565" y="4615763"/>
                </a:lnTo>
                <a:lnTo>
                  <a:pt x="9380353" y="4572216"/>
                </a:lnTo>
                <a:lnTo>
                  <a:pt x="9371565" y="4528669"/>
                </a:lnTo>
                <a:lnTo>
                  <a:pt x="9347601" y="4493110"/>
                </a:lnTo>
                <a:lnTo>
                  <a:pt x="9312055" y="4469136"/>
                </a:lnTo>
                <a:lnTo>
                  <a:pt x="9268524" y="4460345"/>
                </a:lnTo>
                <a:close/>
              </a:path>
              <a:path w="16523335" h="9235440">
                <a:moveTo>
                  <a:pt x="9268524" y="6869780"/>
                </a:moveTo>
                <a:lnTo>
                  <a:pt x="9224961" y="6878579"/>
                </a:lnTo>
                <a:lnTo>
                  <a:pt x="9189389" y="6902573"/>
                </a:lnTo>
                <a:lnTo>
                  <a:pt x="9165405" y="6938157"/>
                </a:lnTo>
                <a:lnTo>
                  <a:pt x="9156611" y="6981724"/>
                </a:lnTo>
                <a:lnTo>
                  <a:pt x="9165405" y="7025264"/>
                </a:lnTo>
                <a:lnTo>
                  <a:pt x="9189389" y="7060809"/>
                </a:lnTo>
                <a:lnTo>
                  <a:pt x="9224961" y="7084769"/>
                </a:lnTo>
                <a:lnTo>
                  <a:pt x="9268524" y="7093553"/>
                </a:lnTo>
                <a:lnTo>
                  <a:pt x="9312055" y="7084769"/>
                </a:lnTo>
                <a:lnTo>
                  <a:pt x="9347601" y="7060809"/>
                </a:lnTo>
                <a:lnTo>
                  <a:pt x="9371565" y="7025264"/>
                </a:lnTo>
                <a:lnTo>
                  <a:pt x="9380353" y="6981724"/>
                </a:lnTo>
                <a:lnTo>
                  <a:pt x="9371565" y="6938157"/>
                </a:lnTo>
                <a:lnTo>
                  <a:pt x="9347601" y="6902573"/>
                </a:lnTo>
                <a:lnTo>
                  <a:pt x="9312055" y="6878579"/>
                </a:lnTo>
                <a:lnTo>
                  <a:pt x="9268524" y="6869780"/>
                </a:lnTo>
                <a:close/>
              </a:path>
              <a:path w="16523335" h="9235440">
                <a:moveTo>
                  <a:pt x="9537866" y="712218"/>
                </a:moveTo>
                <a:lnTo>
                  <a:pt x="9494302" y="721018"/>
                </a:lnTo>
                <a:lnTo>
                  <a:pt x="9458726" y="745011"/>
                </a:lnTo>
                <a:lnTo>
                  <a:pt x="9434739" y="780591"/>
                </a:lnTo>
                <a:lnTo>
                  <a:pt x="9425943" y="824152"/>
                </a:lnTo>
                <a:lnTo>
                  <a:pt x="9434739" y="867681"/>
                </a:lnTo>
                <a:lnTo>
                  <a:pt x="9458726" y="903231"/>
                </a:lnTo>
                <a:lnTo>
                  <a:pt x="9494302" y="927201"/>
                </a:lnTo>
                <a:lnTo>
                  <a:pt x="9537866" y="935992"/>
                </a:lnTo>
                <a:lnTo>
                  <a:pt x="9581374" y="927201"/>
                </a:lnTo>
                <a:lnTo>
                  <a:pt x="9616919" y="903231"/>
                </a:lnTo>
                <a:lnTo>
                  <a:pt x="9640892" y="867681"/>
                </a:lnTo>
                <a:lnTo>
                  <a:pt x="9649685" y="824152"/>
                </a:lnTo>
                <a:lnTo>
                  <a:pt x="9640892" y="780591"/>
                </a:lnTo>
                <a:lnTo>
                  <a:pt x="9616919" y="745011"/>
                </a:lnTo>
                <a:lnTo>
                  <a:pt x="9581374" y="721018"/>
                </a:lnTo>
                <a:lnTo>
                  <a:pt x="9537866" y="712218"/>
                </a:lnTo>
                <a:close/>
              </a:path>
              <a:path w="16523335" h="9235440">
                <a:moveTo>
                  <a:pt x="9537866" y="979980"/>
                </a:moveTo>
                <a:lnTo>
                  <a:pt x="9494302" y="988766"/>
                </a:lnTo>
                <a:lnTo>
                  <a:pt x="9458726" y="1012731"/>
                </a:lnTo>
                <a:lnTo>
                  <a:pt x="9434739" y="1048286"/>
                </a:lnTo>
                <a:lnTo>
                  <a:pt x="9425943" y="1091840"/>
                </a:lnTo>
                <a:lnTo>
                  <a:pt x="9434739" y="1135394"/>
                </a:lnTo>
                <a:lnTo>
                  <a:pt x="9458726" y="1170968"/>
                </a:lnTo>
                <a:lnTo>
                  <a:pt x="9494302" y="1194956"/>
                </a:lnTo>
                <a:lnTo>
                  <a:pt x="9537866" y="1203753"/>
                </a:lnTo>
                <a:lnTo>
                  <a:pt x="9581374" y="1194956"/>
                </a:lnTo>
                <a:lnTo>
                  <a:pt x="9616919" y="1170968"/>
                </a:lnTo>
                <a:lnTo>
                  <a:pt x="9640892" y="1135394"/>
                </a:lnTo>
                <a:lnTo>
                  <a:pt x="9649685" y="1091840"/>
                </a:lnTo>
                <a:lnTo>
                  <a:pt x="9640892" y="1048286"/>
                </a:lnTo>
                <a:lnTo>
                  <a:pt x="9616919" y="1012731"/>
                </a:lnTo>
                <a:lnTo>
                  <a:pt x="9581374" y="988766"/>
                </a:lnTo>
                <a:lnTo>
                  <a:pt x="9537866" y="979980"/>
                </a:lnTo>
                <a:close/>
              </a:path>
              <a:path w="16523335" h="9235440">
                <a:moveTo>
                  <a:pt x="9537866" y="1247668"/>
                </a:moveTo>
                <a:lnTo>
                  <a:pt x="9494302" y="1256467"/>
                </a:lnTo>
                <a:lnTo>
                  <a:pt x="9458726" y="1280459"/>
                </a:lnTo>
                <a:lnTo>
                  <a:pt x="9434739" y="1316036"/>
                </a:lnTo>
                <a:lnTo>
                  <a:pt x="9425943" y="1359591"/>
                </a:lnTo>
                <a:lnTo>
                  <a:pt x="9434739" y="1403138"/>
                </a:lnTo>
                <a:lnTo>
                  <a:pt x="9458726" y="1438686"/>
                </a:lnTo>
                <a:lnTo>
                  <a:pt x="9494302" y="1462646"/>
                </a:lnTo>
                <a:lnTo>
                  <a:pt x="9537866" y="1471431"/>
                </a:lnTo>
                <a:lnTo>
                  <a:pt x="9581374" y="1462646"/>
                </a:lnTo>
                <a:lnTo>
                  <a:pt x="9616919" y="1438686"/>
                </a:lnTo>
                <a:lnTo>
                  <a:pt x="9640892" y="1403138"/>
                </a:lnTo>
                <a:lnTo>
                  <a:pt x="9649685" y="1359591"/>
                </a:lnTo>
                <a:lnTo>
                  <a:pt x="9640892" y="1316036"/>
                </a:lnTo>
                <a:lnTo>
                  <a:pt x="9616919" y="1280459"/>
                </a:lnTo>
                <a:lnTo>
                  <a:pt x="9581374" y="1256467"/>
                </a:lnTo>
                <a:lnTo>
                  <a:pt x="9537866" y="1247668"/>
                </a:lnTo>
                <a:close/>
              </a:path>
              <a:path w="16523335" h="9235440">
                <a:moveTo>
                  <a:pt x="9645456" y="0"/>
                </a:moveTo>
                <a:lnTo>
                  <a:pt x="9430173" y="0"/>
                </a:lnTo>
                <a:lnTo>
                  <a:pt x="9425943" y="20941"/>
                </a:lnTo>
                <a:lnTo>
                  <a:pt x="9434739" y="64502"/>
                </a:lnTo>
                <a:lnTo>
                  <a:pt x="9458726" y="100083"/>
                </a:lnTo>
                <a:lnTo>
                  <a:pt x="9494302" y="124076"/>
                </a:lnTo>
                <a:lnTo>
                  <a:pt x="9537866" y="132875"/>
                </a:lnTo>
                <a:lnTo>
                  <a:pt x="9581374" y="124076"/>
                </a:lnTo>
                <a:lnTo>
                  <a:pt x="9616919" y="100083"/>
                </a:lnTo>
                <a:lnTo>
                  <a:pt x="9640892" y="64502"/>
                </a:lnTo>
                <a:lnTo>
                  <a:pt x="9649685" y="20941"/>
                </a:lnTo>
                <a:lnTo>
                  <a:pt x="9645456" y="0"/>
                </a:lnTo>
                <a:close/>
              </a:path>
              <a:path w="16523335" h="9235440">
                <a:moveTo>
                  <a:pt x="9537866" y="2586297"/>
                </a:moveTo>
                <a:lnTo>
                  <a:pt x="9494302" y="2595090"/>
                </a:lnTo>
                <a:lnTo>
                  <a:pt x="9458726" y="2619070"/>
                </a:lnTo>
                <a:lnTo>
                  <a:pt x="9434739" y="2654639"/>
                </a:lnTo>
                <a:lnTo>
                  <a:pt x="9425943" y="2698200"/>
                </a:lnTo>
                <a:lnTo>
                  <a:pt x="9434739" y="2741725"/>
                </a:lnTo>
                <a:lnTo>
                  <a:pt x="9458726" y="2777286"/>
                </a:lnTo>
                <a:lnTo>
                  <a:pt x="9494302" y="2801273"/>
                </a:lnTo>
                <a:lnTo>
                  <a:pt x="9537866" y="2810071"/>
                </a:lnTo>
                <a:lnTo>
                  <a:pt x="9581374" y="2801273"/>
                </a:lnTo>
                <a:lnTo>
                  <a:pt x="9616919" y="2777286"/>
                </a:lnTo>
                <a:lnTo>
                  <a:pt x="9640892" y="2741725"/>
                </a:lnTo>
                <a:lnTo>
                  <a:pt x="9649685" y="2698200"/>
                </a:lnTo>
                <a:lnTo>
                  <a:pt x="9640892" y="2654639"/>
                </a:lnTo>
                <a:lnTo>
                  <a:pt x="9616919" y="2619070"/>
                </a:lnTo>
                <a:lnTo>
                  <a:pt x="9581374" y="2595090"/>
                </a:lnTo>
                <a:lnTo>
                  <a:pt x="9537866" y="2586297"/>
                </a:lnTo>
                <a:close/>
              </a:path>
              <a:path w="16523335" h="9235440">
                <a:moveTo>
                  <a:pt x="9537866" y="2854028"/>
                </a:moveTo>
                <a:lnTo>
                  <a:pt x="9494302" y="2862817"/>
                </a:lnTo>
                <a:lnTo>
                  <a:pt x="9458726" y="2886788"/>
                </a:lnTo>
                <a:lnTo>
                  <a:pt x="9434739" y="2922347"/>
                </a:lnTo>
                <a:lnTo>
                  <a:pt x="9425943" y="2965898"/>
                </a:lnTo>
                <a:lnTo>
                  <a:pt x="9434739" y="3009453"/>
                </a:lnTo>
                <a:lnTo>
                  <a:pt x="9458726" y="3045019"/>
                </a:lnTo>
                <a:lnTo>
                  <a:pt x="9494302" y="3068998"/>
                </a:lnTo>
                <a:lnTo>
                  <a:pt x="9537866" y="3077790"/>
                </a:lnTo>
                <a:lnTo>
                  <a:pt x="9581374" y="3068998"/>
                </a:lnTo>
                <a:lnTo>
                  <a:pt x="9616919" y="3045019"/>
                </a:lnTo>
                <a:lnTo>
                  <a:pt x="9640892" y="3009453"/>
                </a:lnTo>
                <a:lnTo>
                  <a:pt x="9649685" y="2965898"/>
                </a:lnTo>
                <a:lnTo>
                  <a:pt x="9640892" y="2922347"/>
                </a:lnTo>
                <a:lnTo>
                  <a:pt x="9616919" y="2886788"/>
                </a:lnTo>
                <a:lnTo>
                  <a:pt x="9581374" y="2862817"/>
                </a:lnTo>
                <a:lnTo>
                  <a:pt x="9537866" y="2854028"/>
                </a:lnTo>
                <a:close/>
              </a:path>
              <a:path w="16523335" h="9235440">
                <a:moveTo>
                  <a:pt x="9537866" y="3121737"/>
                </a:moveTo>
                <a:lnTo>
                  <a:pt x="9494302" y="3130528"/>
                </a:lnTo>
                <a:lnTo>
                  <a:pt x="9458726" y="3154503"/>
                </a:lnTo>
                <a:lnTo>
                  <a:pt x="9434739" y="3190065"/>
                </a:lnTo>
                <a:lnTo>
                  <a:pt x="9425943" y="3233618"/>
                </a:lnTo>
                <a:lnTo>
                  <a:pt x="9434739" y="3277161"/>
                </a:lnTo>
                <a:lnTo>
                  <a:pt x="9458726" y="3312732"/>
                </a:lnTo>
                <a:lnTo>
                  <a:pt x="9494302" y="3336722"/>
                </a:lnTo>
                <a:lnTo>
                  <a:pt x="9537866" y="3345520"/>
                </a:lnTo>
                <a:lnTo>
                  <a:pt x="9581374" y="3336722"/>
                </a:lnTo>
                <a:lnTo>
                  <a:pt x="9616919" y="3312732"/>
                </a:lnTo>
                <a:lnTo>
                  <a:pt x="9640892" y="3277161"/>
                </a:lnTo>
                <a:lnTo>
                  <a:pt x="9649685" y="3233618"/>
                </a:lnTo>
                <a:lnTo>
                  <a:pt x="9640892" y="3190065"/>
                </a:lnTo>
                <a:lnTo>
                  <a:pt x="9616919" y="3154503"/>
                </a:lnTo>
                <a:lnTo>
                  <a:pt x="9581374" y="3130528"/>
                </a:lnTo>
                <a:lnTo>
                  <a:pt x="9537866" y="3121737"/>
                </a:lnTo>
                <a:close/>
              </a:path>
              <a:path w="16523335" h="9235440">
                <a:moveTo>
                  <a:pt x="9537866" y="3657176"/>
                </a:moveTo>
                <a:lnTo>
                  <a:pt x="9494302" y="3665968"/>
                </a:lnTo>
                <a:lnTo>
                  <a:pt x="9458726" y="3689947"/>
                </a:lnTo>
                <a:lnTo>
                  <a:pt x="9434739" y="3725513"/>
                </a:lnTo>
                <a:lnTo>
                  <a:pt x="9425943" y="3769068"/>
                </a:lnTo>
                <a:lnTo>
                  <a:pt x="9434739" y="3812619"/>
                </a:lnTo>
                <a:lnTo>
                  <a:pt x="9458726" y="3848178"/>
                </a:lnTo>
                <a:lnTo>
                  <a:pt x="9494302" y="3872149"/>
                </a:lnTo>
                <a:lnTo>
                  <a:pt x="9537866" y="3880939"/>
                </a:lnTo>
                <a:lnTo>
                  <a:pt x="9581374" y="3872149"/>
                </a:lnTo>
                <a:lnTo>
                  <a:pt x="9616919" y="3848178"/>
                </a:lnTo>
                <a:lnTo>
                  <a:pt x="9640892" y="3812619"/>
                </a:lnTo>
                <a:lnTo>
                  <a:pt x="9649685" y="3769068"/>
                </a:lnTo>
                <a:lnTo>
                  <a:pt x="9640892" y="3725513"/>
                </a:lnTo>
                <a:lnTo>
                  <a:pt x="9616919" y="3689947"/>
                </a:lnTo>
                <a:lnTo>
                  <a:pt x="9581374" y="3665968"/>
                </a:lnTo>
                <a:lnTo>
                  <a:pt x="9537866" y="3657176"/>
                </a:lnTo>
                <a:close/>
              </a:path>
              <a:path w="16523335" h="9235440">
                <a:moveTo>
                  <a:pt x="9537866" y="3924895"/>
                </a:moveTo>
                <a:lnTo>
                  <a:pt x="9494302" y="3933689"/>
                </a:lnTo>
                <a:lnTo>
                  <a:pt x="9458726" y="3957668"/>
                </a:lnTo>
                <a:lnTo>
                  <a:pt x="9434739" y="3993228"/>
                </a:lnTo>
                <a:lnTo>
                  <a:pt x="9425943" y="4036766"/>
                </a:lnTo>
                <a:lnTo>
                  <a:pt x="9434739" y="4080327"/>
                </a:lnTo>
                <a:lnTo>
                  <a:pt x="9458726" y="4115896"/>
                </a:lnTo>
                <a:lnTo>
                  <a:pt x="9494302" y="4139876"/>
                </a:lnTo>
                <a:lnTo>
                  <a:pt x="9537866" y="4148669"/>
                </a:lnTo>
                <a:lnTo>
                  <a:pt x="9581374" y="4139876"/>
                </a:lnTo>
                <a:lnTo>
                  <a:pt x="9616919" y="4115896"/>
                </a:lnTo>
                <a:lnTo>
                  <a:pt x="9640892" y="4080327"/>
                </a:lnTo>
                <a:lnTo>
                  <a:pt x="9649685" y="4036766"/>
                </a:lnTo>
                <a:lnTo>
                  <a:pt x="9640892" y="3993228"/>
                </a:lnTo>
                <a:lnTo>
                  <a:pt x="9616919" y="3957668"/>
                </a:lnTo>
                <a:lnTo>
                  <a:pt x="9581374" y="3933689"/>
                </a:lnTo>
                <a:lnTo>
                  <a:pt x="9537866" y="3924895"/>
                </a:lnTo>
                <a:close/>
              </a:path>
              <a:path w="16523335" h="9235440">
                <a:moveTo>
                  <a:pt x="9537866" y="4192615"/>
                </a:moveTo>
                <a:lnTo>
                  <a:pt x="9494302" y="4201406"/>
                </a:lnTo>
                <a:lnTo>
                  <a:pt x="9458726" y="4225380"/>
                </a:lnTo>
                <a:lnTo>
                  <a:pt x="9434739" y="4260939"/>
                </a:lnTo>
                <a:lnTo>
                  <a:pt x="9425943" y="4304486"/>
                </a:lnTo>
                <a:lnTo>
                  <a:pt x="9434739" y="4348026"/>
                </a:lnTo>
                <a:lnTo>
                  <a:pt x="9458726" y="4383601"/>
                </a:lnTo>
                <a:lnTo>
                  <a:pt x="9494302" y="4407597"/>
                </a:lnTo>
                <a:lnTo>
                  <a:pt x="9537866" y="4416399"/>
                </a:lnTo>
                <a:lnTo>
                  <a:pt x="9581374" y="4407597"/>
                </a:lnTo>
                <a:lnTo>
                  <a:pt x="9616919" y="4383601"/>
                </a:lnTo>
                <a:lnTo>
                  <a:pt x="9640892" y="4348026"/>
                </a:lnTo>
                <a:lnTo>
                  <a:pt x="9649685" y="4304486"/>
                </a:lnTo>
                <a:lnTo>
                  <a:pt x="9640892" y="4260939"/>
                </a:lnTo>
                <a:lnTo>
                  <a:pt x="9616919" y="4225380"/>
                </a:lnTo>
                <a:lnTo>
                  <a:pt x="9581374" y="4201406"/>
                </a:lnTo>
                <a:lnTo>
                  <a:pt x="9537866" y="4192615"/>
                </a:lnTo>
                <a:close/>
              </a:path>
              <a:path w="16523335" h="9235440">
                <a:moveTo>
                  <a:pt x="9537866" y="2318578"/>
                </a:moveTo>
                <a:lnTo>
                  <a:pt x="9494302" y="2327370"/>
                </a:lnTo>
                <a:lnTo>
                  <a:pt x="9458726" y="2351349"/>
                </a:lnTo>
                <a:lnTo>
                  <a:pt x="9434739" y="2386915"/>
                </a:lnTo>
                <a:lnTo>
                  <a:pt x="9425943" y="2430470"/>
                </a:lnTo>
                <a:lnTo>
                  <a:pt x="9434739" y="2474021"/>
                </a:lnTo>
                <a:lnTo>
                  <a:pt x="9458726" y="2509580"/>
                </a:lnTo>
                <a:lnTo>
                  <a:pt x="9494302" y="2533551"/>
                </a:lnTo>
                <a:lnTo>
                  <a:pt x="9537866" y="2542341"/>
                </a:lnTo>
                <a:lnTo>
                  <a:pt x="9581374" y="2533551"/>
                </a:lnTo>
                <a:lnTo>
                  <a:pt x="9616919" y="2509580"/>
                </a:lnTo>
                <a:lnTo>
                  <a:pt x="9640892" y="2474021"/>
                </a:lnTo>
                <a:lnTo>
                  <a:pt x="9649685" y="2430470"/>
                </a:lnTo>
                <a:lnTo>
                  <a:pt x="9640892" y="2386915"/>
                </a:lnTo>
                <a:lnTo>
                  <a:pt x="9616919" y="2351349"/>
                </a:lnTo>
                <a:lnTo>
                  <a:pt x="9581374" y="2327370"/>
                </a:lnTo>
                <a:lnTo>
                  <a:pt x="9537866" y="2318578"/>
                </a:lnTo>
                <a:close/>
              </a:path>
              <a:path w="16523335" h="9235440">
                <a:moveTo>
                  <a:pt x="9537866" y="2050869"/>
                </a:moveTo>
                <a:lnTo>
                  <a:pt x="9494302" y="2059660"/>
                </a:lnTo>
                <a:lnTo>
                  <a:pt x="9458726" y="2083635"/>
                </a:lnTo>
                <a:lnTo>
                  <a:pt x="9434739" y="2119197"/>
                </a:lnTo>
                <a:lnTo>
                  <a:pt x="9425943" y="2162750"/>
                </a:lnTo>
                <a:lnTo>
                  <a:pt x="9434739" y="2206284"/>
                </a:lnTo>
                <a:lnTo>
                  <a:pt x="9458726" y="2241845"/>
                </a:lnTo>
                <a:lnTo>
                  <a:pt x="9494302" y="2265826"/>
                </a:lnTo>
                <a:lnTo>
                  <a:pt x="9537866" y="2274621"/>
                </a:lnTo>
                <a:lnTo>
                  <a:pt x="9581374" y="2265826"/>
                </a:lnTo>
                <a:lnTo>
                  <a:pt x="9616919" y="2241845"/>
                </a:lnTo>
                <a:lnTo>
                  <a:pt x="9640892" y="2206284"/>
                </a:lnTo>
                <a:lnTo>
                  <a:pt x="9649685" y="2162750"/>
                </a:lnTo>
                <a:lnTo>
                  <a:pt x="9640892" y="2119197"/>
                </a:lnTo>
                <a:lnTo>
                  <a:pt x="9616919" y="2083635"/>
                </a:lnTo>
                <a:lnTo>
                  <a:pt x="9581374" y="2059660"/>
                </a:lnTo>
                <a:lnTo>
                  <a:pt x="9537866" y="2050869"/>
                </a:lnTo>
                <a:close/>
              </a:path>
              <a:path w="16523335" h="9235440">
                <a:moveTo>
                  <a:pt x="9537866" y="4995774"/>
                </a:moveTo>
                <a:lnTo>
                  <a:pt x="9494302" y="5004565"/>
                </a:lnTo>
                <a:lnTo>
                  <a:pt x="9458726" y="5028541"/>
                </a:lnTo>
                <a:lnTo>
                  <a:pt x="9434739" y="5064107"/>
                </a:lnTo>
                <a:lnTo>
                  <a:pt x="9425943" y="5107666"/>
                </a:lnTo>
                <a:lnTo>
                  <a:pt x="9434739" y="5151204"/>
                </a:lnTo>
                <a:lnTo>
                  <a:pt x="9458726" y="5186764"/>
                </a:lnTo>
                <a:lnTo>
                  <a:pt x="9494302" y="5210743"/>
                </a:lnTo>
                <a:lnTo>
                  <a:pt x="9537866" y="5219537"/>
                </a:lnTo>
                <a:lnTo>
                  <a:pt x="9581374" y="5210743"/>
                </a:lnTo>
                <a:lnTo>
                  <a:pt x="9616919" y="5186764"/>
                </a:lnTo>
                <a:lnTo>
                  <a:pt x="9640892" y="5151204"/>
                </a:lnTo>
                <a:lnTo>
                  <a:pt x="9649685" y="5107666"/>
                </a:lnTo>
                <a:lnTo>
                  <a:pt x="9640892" y="5064107"/>
                </a:lnTo>
                <a:lnTo>
                  <a:pt x="9616919" y="5028541"/>
                </a:lnTo>
                <a:lnTo>
                  <a:pt x="9581374" y="5004565"/>
                </a:lnTo>
                <a:lnTo>
                  <a:pt x="9537866" y="4995774"/>
                </a:lnTo>
                <a:close/>
              </a:path>
              <a:path w="16523335" h="9235440">
                <a:moveTo>
                  <a:pt x="9537866" y="5263483"/>
                </a:moveTo>
                <a:lnTo>
                  <a:pt x="9494302" y="5272274"/>
                </a:lnTo>
                <a:lnTo>
                  <a:pt x="9458726" y="5296250"/>
                </a:lnTo>
                <a:lnTo>
                  <a:pt x="9434739" y="5331816"/>
                </a:lnTo>
                <a:lnTo>
                  <a:pt x="9425943" y="5375375"/>
                </a:lnTo>
                <a:lnTo>
                  <a:pt x="9434739" y="5418906"/>
                </a:lnTo>
                <a:lnTo>
                  <a:pt x="9458726" y="5454471"/>
                </a:lnTo>
                <a:lnTo>
                  <a:pt x="9494302" y="5478458"/>
                </a:lnTo>
                <a:lnTo>
                  <a:pt x="9537866" y="5487256"/>
                </a:lnTo>
                <a:lnTo>
                  <a:pt x="9581374" y="5478458"/>
                </a:lnTo>
                <a:lnTo>
                  <a:pt x="9616919" y="5454471"/>
                </a:lnTo>
                <a:lnTo>
                  <a:pt x="9640892" y="5418906"/>
                </a:lnTo>
                <a:lnTo>
                  <a:pt x="9649685" y="5375375"/>
                </a:lnTo>
                <a:lnTo>
                  <a:pt x="9640892" y="5331816"/>
                </a:lnTo>
                <a:lnTo>
                  <a:pt x="9616919" y="5296250"/>
                </a:lnTo>
                <a:lnTo>
                  <a:pt x="9581374" y="5272274"/>
                </a:lnTo>
                <a:lnTo>
                  <a:pt x="9537866" y="5263483"/>
                </a:lnTo>
                <a:close/>
              </a:path>
              <a:path w="16523335" h="9235440">
                <a:moveTo>
                  <a:pt x="9537866" y="5531192"/>
                </a:moveTo>
                <a:lnTo>
                  <a:pt x="9494302" y="5539988"/>
                </a:lnTo>
                <a:lnTo>
                  <a:pt x="9458726" y="5563975"/>
                </a:lnTo>
                <a:lnTo>
                  <a:pt x="9434739" y="5599551"/>
                </a:lnTo>
                <a:lnTo>
                  <a:pt x="9425943" y="5643115"/>
                </a:lnTo>
                <a:lnTo>
                  <a:pt x="9434739" y="5686662"/>
                </a:lnTo>
                <a:lnTo>
                  <a:pt x="9458726" y="5722222"/>
                </a:lnTo>
                <a:lnTo>
                  <a:pt x="9494302" y="5746196"/>
                </a:lnTo>
                <a:lnTo>
                  <a:pt x="9537866" y="5754986"/>
                </a:lnTo>
                <a:lnTo>
                  <a:pt x="9581374" y="5746196"/>
                </a:lnTo>
                <a:lnTo>
                  <a:pt x="9616919" y="5722222"/>
                </a:lnTo>
                <a:lnTo>
                  <a:pt x="9640892" y="5686662"/>
                </a:lnTo>
                <a:lnTo>
                  <a:pt x="9649685" y="5643115"/>
                </a:lnTo>
                <a:lnTo>
                  <a:pt x="9640892" y="5599551"/>
                </a:lnTo>
                <a:lnTo>
                  <a:pt x="9616919" y="5563975"/>
                </a:lnTo>
                <a:lnTo>
                  <a:pt x="9581374" y="5539988"/>
                </a:lnTo>
                <a:lnTo>
                  <a:pt x="9537866" y="5531192"/>
                </a:lnTo>
                <a:close/>
              </a:path>
              <a:path w="16523335" h="9235440">
                <a:moveTo>
                  <a:pt x="9537866" y="5798933"/>
                </a:moveTo>
                <a:lnTo>
                  <a:pt x="9494302" y="5807723"/>
                </a:lnTo>
                <a:lnTo>
                  <a:pt x="9458726" y="5831697"/>
                </a:lnTo>
                <a:lnTo>
                  <a:pt x="9434739" y="5867257"/>
                </a:lnTo>
                <a:lnTo>
                  <a:pt x="9425943" y="5910804"/>
                </a:lnTo>
                <a:lnTo>
                  <a:pt x="9434739" y="5954345"/>
                </a:lnTo>
                <a:lnTo>
                  <a:pt x="9458726" y="5989912"/>
                </a:lnTo>
                <a:lnTo>
                  <a:pt x="9494302" y="6013898"/>
                </a:lnTo>
                <a:lnTo>
                  <a:pt x="9537866" y="6022695"/>
                </a:lnTo>
                <a:lnTo>
                  <a:pt x="9581374" y="6013898"/>
                </a:lnTo>
                <a:lnTo>
                  <a:pt x="9616919" y="5989912"/>
                </a:lnTo>
                <a:lnTo>
                  <a:pt x="9640892" y="5954345"/>
                </a:lnTo>
                <a:lnTo>
                  <a:pt x="9649685" y="5910804"/>
                </a:lnTo>
                <a:lnTo>
                  <a:pt x="9640892" y="5867257"/>
                </a:lnTo>
                <a:lnTo>
                  <a:pt x="9616919" y="5831697"/>
                </a:lnTo>
                <a:lnTo>
                  <a:pt x="9581374" y="5807723"/>
                </a:lnTo>
                <a:lnTo>
                  <a:pt x="9537866" y="5798933"/>
                </a:lnTo>
                <a:close/>
              </a:path>
              <a:path w="16523335" h="9235440">
                <a:moveTo>
                  <a:pt x="9537866" y="6066642"/>
                </a:moveTo>
                <a:lnTo>
                  <a:pt x="9494302" y="6075433"/>
                </a:lnTo>
                <a:lnTo>
                  <a:pt x="9458726" y="6099406"/>
                </a:lnTo>
                <a:lnTo>
                  <a:pt x="9434739" y="6134966"/>
                </a:lnTo>
                <a:lnTo>
                  <a:pt x="9425943" y="6178513"/>
                </a:lnTo>
                <a:lnTo>
                  <a:pt x="9434739" y="6222077"/>
                </a:lnTo>
                <a:lnTo>
                  <a:pt x="9458726" y="6257653"/>
                </a:lnTo>
                <a:lnTo>
                  <a:pt x="9494302" y="6281640"/>
                </a:lnTo>
                <a:lnTo>
                  <a:pt x="9537866" y="6290436"/>
                </a:lnTo>
                <a:lnTo>
                  <a:pt x="9581374" y="6281640"/>
                </a:lnTo>
                <a:lnTo>
                  <a:pt x="9616919" y="6257653"/>
                </a:lnTo>
                <a:lnTo>
                  <a:pt x="9640892" y="6222077"/>
                </a:lnTo>
                <a:lnTo>
                  <a:pt x="9649685" y="6178513"/>
                </a:lnTo>
                <a:lnTo>
                  <a:pt x="9640892" y="6134966"/>
                </a:lnTo>
                <a:lnTo>
                  <a:pt x="9616919" y="6099406"/>
                </a:lnTo>
                <a:lnTo>
                  <a:pt x="9581374" y="6075433"/>
                </a:lnTo>
                <a:lnTo>
                  <a:pt x="9537866" y="6066642"/>
                </a:lnTo>
                <a:close/>
              </a:path>
              <a:path w="16523335" h="9235440">
                <a:moveTo>
                  <a:pt x="9537866" y="6334382"/>
                </a:moveTo>
                <a:lnTo>
                  <a:pt x="9494302" y="6343178"/>
                </a:lnTo>
                <a:lnTo>
                  <a:pt x="9458726" y="6367165"/>
                </a:lnTo>
                <a:lnTo>
                  <a:pt x="9434739" y="6402742"/>
                </a:lnTo>
                <a:lnTo>
                  <a:pt x="9425943" y="6446306"/>
                </a:lnTo>
                <a:lnTo>
                  <a:pt x="9434739" y="6489813"/>
                </a:lnTo>
                <a:lnTo>
                  <a:pt x="9458726" y="6525358"/>
                </a:lnTo>
                <a:lnTo>
                  <a:pt x="9494302" y="6549331"/>
                </a:lnTo>
                <a:lnTo>
                  <a:pt x="9537866" y="6558124"/>
                </a:lnTo>
                <a:lnTo>
                  <a:pt x="9581374" y="6549331"/>
                </a:lnTo>
                <a:lnTo>
                  <a:pt x="9616919" y="6525358"/>
                </a:lnTo>
                <a:lnTo>
                  <a:pt x="9640892" y="6489813"/>
                </a:lnTo>
                <a:lnTo>
                  <a:pt x="9649685" y="6446306"/>
                </a:lnTo>
                <a:lnTo>
                  <a:pt x="9640892" y="6402742"/>
                </a:lnTo>
                <a:lnTo>
                  <a:pt x="9616919" y="6367165"/>
                </a:lnTo>
                <a:lnTo>
                  <a:pt x="9581374" y="6343178"/>
                </a:lnTo>
                <a:lnTo>
                  <a:pt x="9537866" y="6334382"/>
                </a:lnTo>
                <a:close/>
              </a:path>
              <a:path w="16523335" h="9235440">
                <a:moveTo>
                  <a:pt x="9537866" y="6602112"/>
                </a:moveTo>
                <a:lnTo>
                  <a:pt x="9494302" y="6610897"/>
                </a:lnTo>
                <a:lnTo>
                  <a:pt x="9458726" y="6634856"/>
                </a:lnTo>
                <a:lnTo>
                  <a:pt x="9434739" y="6670401"/>
                </a:lnTo>
                <a:lnTo>
                  <a:pt x="9425943" y="6713941"/>
                </a:lnTo>
                <a:lnTo>
                  <a:pt x="9434739" y="6757505"/>
                </a:lnTo>
                <a:lnTo>
                  <a:pt x="9458726" y="6793082"/>
                </a:lnTo>
                <a:lnTo>
                  <a:pt x="9494302" y="6817069"/>
                </a:lnTo>
                <a:lnTo>
                  <a:pt x="9537866" y="6825865"/>
                </a:lnTo>
                <a:lnTo>
                  <a:pt x="9581374" y="6817069"/>
                </a:lnTo>
                <a:lnTo>
                  <a:pt x="9616919" y="6793082"/>
                </a:lnTo>
                <a:lnTo>
                  <a:pt x="9640892" y="6757505"/>
                </a:lnTo>
                <a:lnTo>
                  <a:pt x="9649685" y="6713941"/>
                </a:lnTo>
                <a:lnTo>
                  <a:pt x="9640892" y="6670401"/>
                </a:lnTo>
                <a:lnTo>
                  <a:pt x="9616919" y="6634856"/>
                </a:lnTo>
                <a:lnTo>
                  <a:pt x="9581374" y="6610897"/>
                </a:lnTo>
                <a:lnTo>
                  <a:pt x="9537866" y="6602112"/>
                </a:lnTo>
                <a:close/>
              </a:path>
              <a:path w="16523335" h="9235440">
                <a:moveTo>
                  <a:pt x="9537866" y="4728033"/>
                </a:moveTo>
                <a:lnTo>
                  <a:pt x="9494302" y="4736825"/>
                </a:lnTo>
                <a:lnTo>
                  <a:pt x="9458726" y="4760802"/>
                </a:lnTo>
                <a:lnTo>
                  <a:pt x="9434739" y="4796371"/>
                </a:lnTo>
                <a:lnTo>
                  <a:pt x="9425943" y="4839936"/>
                </a:lnTo>
                <a:lnTo>
                  <a:pt x="9434739" y="4883473"/>
                </a:lnTo>
                <a:lnTo>
                  <a:pt x="9458726" y="4919041"/>
                </a:lnTo>
                <a:lnTo>
                  <a:pt x="9494302" y="4943029"/>
                </a:lnTo>
                <a:lnTo>
                  <a:pt x="9537866" y="4951828"/>
                </a:lnTo>
                <a:lnTo>
                  <a:pt x="9581374" y="4943029"/>
                </a:lnTo>
                <a:lnTo>
                  <a:pt x="9616919" y="4919041"/>
                </a:lnTo>
                <a:lnTo>
                  <a:pt x="9640892" y="4883473"/>
                </a:lnTo>
                <a:lnTo>
                  <a:pt x="9649685" y="4839936"/>
                </a:lnTo>
                <a:lnTo>
                  <a:pt x="9640892" y="4796371"/>
                </a:lnTo>
                <a:lnTo>
                  <a:pt x="9616919" y="4760802"/>
                </a:lnTo>
                <a:lnTo>
                  <a:pt x="9581374" y="4736825"/>
                </a:lnTo>
                <a:lnTo>
                  <a:pt x="9537866" y="4728033"/>
                </a:lnTo>
                <a:close/>
              </a:path>
              <a:path w="16523335" h="9235440">
                <a:moveTo>
                  <a:pt x="9537866" y="4460345"/>
                </a:moveTo>
                <a:lnTo>
                  <a:pt x="9494302" y="4469136"/>
                </a:lnTo>
                <a:lnTo>
                  <a:pt x="9458726" y="4493110"/>
                </a:lnTo>
                <a:lnTo>
                  <a:pt x="9434739" y="4528669"/>
                </a:lnTo>
                <a:lnTo>
                  <a:pt x="9425943" y="4572216"/>
                </a:lnTo>
                <a:lnTo>
                  <a:pt x="9434739" y="4615763"/>
                </a:lnTo>
                <a:lnTo>
                  <a:pt x="9458726" y="4651322"/>
                </a:lnTo>
                <a:lnTo>
                  <a:pt x="9494302" y="4675296"/>
                </a:lnTo>
                <a:lnTo>
                  <a:pt x="9537866" y="4684087"/>
                </a:lnTo>
                <a:lnTo>
                  <a:pt x="9581374" y="4675296"/>
                </a:lnTo>
                <a:lnTo>
                  <a:pt x="9616919" y="4651322"/>
                </a:lnTo>
                <a:lnTo>
                  <a:pt x="9640892" y="4615763"/>
                </a:lnTo>
                <a:lnTo>
                  <a:pt x="9649685" y="4572216"/>
                </a:lnTo>
                <a:lnTo>
                  <a:pt x="9640892" y="4528669"/>
                </a:lnTo>
                <a:lnTo>
                  <a:pt x="9616919" y="4493110"/>
                </a:lnTo>
                <a:lnTo>
                  <a:pt x="9581374" y="4469136"/>
                </a:lnTo>
                <a:lnTo>
                  <a:pt x="9537866" y="4460345"/>
                </a:lnTo>
                <a:close/>
              </a:path>
              <a:path w="16523335" h="9235440">
                <a:moveTo>
                  <a:pt x="9537866" y="7405229"/>
                </a:moveTo>
                <a:lnTo>
                  <a:pt x="9494302" y="7414026"/>
                </a:lnTo>
                <a:lnTo>
                  <a:pt x="9458726" y="7438015"/>
                </a:lnTo>
                <a:lnTo>
                  <a:pt x="9434739" y="7473597"/>
                </a:lnTo>
                <a:lnTo>
                  <a:pt x="9425943" y="7517173"/>
                </a:lnTo>
                <a:lnTo>
                  <a:pt x="9434739" y="7560674"/>
                </a:lnTo>
                <a:lnTo>
                  <a:pt x="9458726" y="7596223"/>
                </a:lnTo>
                <a:lnTo>
                  <a:pt x="9494302" y="7620205"/>
                </a:lnTo>
                <a:lnTo>
                  <a:pt x="9537866" y="7629003"/>
                </a:lnTo>
                <a:lnTo>
                  <a:pt x="9581374" y="7620205"/>
                </a:lnTo>
                <a:lnTo>
                  <a:pt x="9616919" y="7596223"/>
                </a:lnTo>
                <a:lnTo>
                  <a:pt x="9640892" y="7560674"/>
                </a:lnTo>
                <a:lnTo>
                  <a:pt x="9649685" y="7517173"/>
                </a:lnTo>
                <a:lnTo>
                  <a:pt x="9640892" y="7473597"/>
                </a:lnTo>
                <a:lnTo>
                  <a:pt x="9616919" y="7438015"/>
                </a:lnTo>
                <a:lnTo>
                  <a:pt x="9581374" y="7414026"/>
                </a:lnTo>
                <a:lnTo>
                  <a:pt x="9537866" y="7405229"/>
                </a:lnTo>
                <a:close/>
              </a:path>
              <a:path w="16523335" h="9235440">
                <a:moveTo>
                  <a:pt x="9537866" y="7137541"/>
                </a:moveTo>
                <a:lnTo>
                  <a:pt x="9494302" y="7146329"/>
                </a:lnTo>
                <a:lnTo>
                  <a:pt x="9458726" y="7170295"/>
                </a:lnTo>
                <a:lnTo>
                  <a:pt x="9434739" y="7205847"/>
                </a:lnTo>
                <a:lnTo>
                  <a:pt x="9425943" y="7249391"/>
                </a:lnTo>
                <a:lnTo>
                  <a:pt x="9434739" y="7292955"/>
                </a:lnTo>
                <a:lnTo>
                  <a:pt x="9458726" y="7328531"/>
                </a:lnTo>
                <a:lnTo>
                  <a:pt x="9494302" y="7352518"/>
                </a:lnTo>
                <a:lnTo>
                  <a:pt x="9537866" y="7361314"/>
                </a:lnTo>
                <a:lnTo>
                  <a:pt x="9581374" y="7352518"/>
                </a:lnTo>
                <a:lnTo>
                  <a:pt x="9616919" y="7328531"/>
                </a:lnTo>
                <a:lnTo>
                  <a:pt x="9640892" y="7292955"/>
                </a:lnTo>
                <a:lnTo>
                  <a:pt x="9649685" y="7249391"/>
                </a:lnTo>
                <a:lnTo>
                  <a:pt x="9640892" y="7205847"/>
                </a:lnTo>
                <a:lnTo>
                  <a:pt x="9616919" y="7170295"/>
                </a:lnTo>
                <a:lnTo>
                  <a:pt x="9581374" y="7146329"/>
                </a:lnTo>
                <a:lnTo>
                  <a:pt x="9537866" y="7137541"/>
                </a:lnTo>
                <a:close/>
              </a:path>
              <a:path w="16523335" h="9235440">
                <a:moveTo>
                  <a:pt x="9537866" y="6869780"/>
                </a:moveTo>
                <a:lnTo>
                  <a:pt x="9494302" y="6878579"/>
                </a:lnTo>
                <a:lnTo>
                  <a:pt x="9458726" y="6902573"/>
                </a:lnTo>
                <a:lnTo>
                  <a:pt x="9434739" y="6938157"/>
                </a:lnTo>
                <a:lnTo>
                  <a:pt x="9425943" y="6981724"/>
                </a:lnTo>
                <a:lnTo>
                  <a:pt x="9434739" y="7025264"/>
                </a:lnTo>
                <a:lnTo>
                  <a:pt x="9458726" y="7060809"/>
                </a:lnTo>
                <a:lnTo>
                  <a:pt x="9494302" y="7084769"/>
                </a:lnTo>
                <a:lnTo>
                  <a:pt x="9537866" y="7093553"/>
                </a:lnTo>
                <a:lnTo>
                  <a:pt x="9581374" y="7084769"/>
                </a:lnTo>
                <a:lnTo>
                  <a:pt x="9616919" y="7060809"/>
                </a:lnTo>
                <a:lnTo>
                  <a:pt x="9640892" y="7025264"/>
                </a:lnTo>
                <a:lnTo>
                  <a:pt x="9649685" y="6981724"/>
                </a:lnTo>
                <a:lnTo>
                  <a:pt x="9640892" y="6938157"/>
                </a:lnTo>
                <a:lnTo>
                  <a:pt x="9616919" y="6902573"/>
                </a:lnTo>
                <a:lnTo>
                  <a:pt x="9581374" y="6878579"/>
                </a:lnTo>
                <a:lnTo>
                  <a:pt x="9537866" y="6869780"/>
                </a:lnTo>
                <a:close/>
              </a:path>
              <a:path w="16523335" h="9235440">
                <a:moveTo>
                  <a:pt x="9807156" y="712218"/>
                </a:moveTo>
                <a:lnTo>
                  <a:pt x="9763570" y="721018"/>
                </a:lnTo>
                <a:lnTo>
                  <a:pt x="9727996" y="745011"/>
                </a:lnTo>
                <a:lnTo>
                  <a:pt x="9704022" y="780591"/>
                </a:lnTo>
                <a:lnTo>
                  <a:pt x="9695233" y="824152"/>
                </a:lnTo>
                <a:lnTo>
                  <a:pt x="9704022" y="867681"/>
                </a:lnTo>
                <a:lnTo>
                  <a:pt x="9727996" y="903231"/>
                </a:lnTo>
                <a:lnTo>
                  <a:pt x="9763570" y="927201"/>
                </a:lnTo>
                <a:lnTo>
                  <a:pt x="9807156" y="935992"/>
                </a:lnTo>
                <a:lnTo>
                  <a:pt x="9850672" y="927201"/>
                </a:lnTo>
                <a:lnTo>
                  <a:pt x="9886235" y="903231"/>
                </a:lnTo>
                <a:lnTo>
                  <a:pt x="9910226" y="867681"/>
                </a:lnTo>
                <a:lnTo>
                  <a:pt x="9919027" y="824152"/>
                </a:lnTo>
                <a:lnTo>
                  <a:pt x="9910226" y="780591"/>
                </a:lnTo>
                <a:lnTo>
                  <a:pt x="9886235" y="745011"/>
                </a:lnTo>
                <a:lnTo>
                  <a:pt x="9850672" y="721018"/>
                </a:lnTo>
                <a:lnTo>
                  <a:pt x="9807156" y="712218"/>
                </a:lnTo>
                <a:close/>
              </a:path>
              <a:path w="16523335" h="9235440">
                <a:moveTo>
                  <a:pt x="9807156" y="979980"/>
                </a:moveTo>
                <a:lnTo>
                  <a:pt x="9763570" y="988766"/>
                </a:lnTo>
                <a:lnTo>
                  <a:pt x="9727996" y="1012731"/>
                </a:lnTo>
                <a:lnTo>
                  <a:pt x="9704022" y="1048286"/>
                </a:lnTo>
                <a:lnTo>
                  <a:pt x="9695233" y="1091840"/>
                </a:lnTo>
                <a:lnTo>
                  <a:pt x="9704022" y="1135394"/>
                </a:lnTo>
                <a:lnTo>
                  <a:pt x="9727996" y="1170968"/>
                </a:lnTo>
                <a:lnTo>
                  <a:pt x="9763570" y="1194956"/>
                </a:lnTo>
                <a:lnTo>
                  <a:pt x="9807156" y="1203753"/>
                </a:lnTo>
                <a:lnTo>
                  <a:pt x="9850672" y="1194956"/>
                </a:lnTo>
                <a:lnTo>
                  <a:pt x="9886235" y="1170968"/>
                </a:lnTo>
                <a:lnTo>
                  <a:pt x="9910226" y="1135394"/>
                </a:lnTo>
                <a:lnTo>
                  <a:pt x="9919027" y="1091840"/>
                </a:lnTo>
                <a:lnTo>
                  <a:pt x="9910226" y="1048286"/>
                </a:lnTo>
                <a:lnTo>
                  <a:pt x="9886235" y="1012731"/>
                </a:lnTo>
                <a:lnTo>
                  <a:pt x="9850672" y="988766"/>
                </a:lnTo>
                <a:lnTo>
                  <a:pt x="9807156" y="979980"/>
                </a:lnTo>
                <a:close/>
              </a:path>
              <a:path w="16523335" h="9235440">
                <a:moveTo>
                  <a:pt x="9807156" y="1247668"/>
                </a:moveTo>
                <a:lnTo>
                  <a:pt x="9763570" y="1256467"/>
                </a:lnTo>
                <a:lnTo>
                  <a:pt x="9727996" y="1280459"/>
                </a:lnTo>
                <a:lnTo>
                  <a:pt x="9704022" y="1316036"/>
                </a:lnTo>
                <a:lnTo>
                  <a:pt x="9695233" y="1359591"/>
                </a:lnTo>
                <a:lnTo>
                  <a:pt x="9704022" y="1403138"/>
                </a:lnTo>
                <a:lnTo>
                  <a:pt x="9727996" y="1438686"/>
                </a:lnTo>
                <a:lnTo>
                  <a:pt x="9763570" y="1462646"/>
                </a:lnTo>
                <a:lnTo>
                  <a:pt x="9807156" y="1471431"/>
                </a:lnTo>
                <a:lnTo>
                  <a:pt x="9850672" y="1462646"/>
                </a:lnTo>
                <a:lnTo>
                  <a:pt x="9886235" y="1438686"/>
                </a:lnTo>
                <a:lnTo>
                  <a:pt x="9910226" y="1403138"/>
                </a:lnTo>
                <a:lnTo>
                  <a:pt x="9919027" y="1359591"/>
                </a:lnTo>
                <a:lnTo>
                  <a:pt x="9910226" y="1316036"/>
                </a:lnTo>
                <a:lnTo>
                  <a:pt x="9886235" y="1280459"/>
                </a:lnTo>
                <a:lnTo>
                  <a:pt x="9850672" y="1256467"/>
                </a:lnTo>
                <a:lnTo>
                  <a:pt x="9807156" y="1247668"/>
                </a:lnTo>
                <a:close/>
              </a:path>
              <a:path w="16523335" h="9235440">
                <a:moveTo>
                  <a:pt x="9807156" y="1515430"/>
                </a:moveTo>
                <a:lnTo>
                  <a:pt x="9763570" y="1524214"/>
                </a:lnTo>
                <a:lnTo>
                  <a:pt x="9727996" y="1548173"/>
                </a:lnTo>
                <a:lnTo>
                  <a:pt x="9704022" y="1583718"/>
                </a:lnTo>
                <a:lnTo>
                  <a:pt x="9695233" y="1627259"/>
                </a:lnTo>
                <a:lnTo>
                  <a:pt x="9704022" y="1670826"/>
                </a:lnTo>
                <a:lnTo>
                  <a:pt x="9727996" y="1706409"/>
                </a:lnTo>
                <a:lnTo>
                  <a:pt x="9763570" y="1730404"/>
                </a:lnTo>
                <a:lnTo>
                  <a:pt x="9807156" y="1739203"/>
                </a:lnTo>
                <a:lnTo>
                  <a:pt x="9850672" y="1730404"/>
                </a:lnTo>
                <a:lnTo>
                  <a:pt x="9886235" y="1706409"/>
                </a:lnTo>
                <a:lnTo>
                  <a:pt x="9910226" y="1670826"/>
                </a:lnTo>
                <a:lnTo>
                  <a:pt x="9919027" y="1627259"/>
                </a:lnTo>
                <a:lnTo>
                  <a:pt x="9910226" y="1583718"/>
                </a:lnTo>
                <a:lnTo>
                  <a:pt x="9886235" y="1548173"/>
                </a:lnTo>
                <a:lnTo>
                  <a:pt x="9850672" y="1524214"/>
                </a:lnTo>
                <a:lnTo>
                  <a:pt x="9807156" y="1515430"/>
                </a:lnTo>
                <a:close/>
              </a:path>
              <a:path w="16523335" h="9235440">
                <a:moveTo>
                  <a:pt x="9807156" y="1783149"/>
                </a:moveTo>
                <a:lnTo>
                  <a:pt x="9763570" y="1791938"/>
                </a:lnTo>
                <a:lnTo>
                  <a:pt x="9727996" y="1815910"/>
                </a:lnTo>
                <a:lnTo>
                  <a:pt x="9704022" y="1851469"/>
                </a:lnTo>
                <a:lnTo>
                  <a:pt x="9695233" y="1895020"/>
                </a:lnTo>
                <a:lnTo>
                  <a:pt x="9704022" y="1938576"/>
                </a:lnTo>
                <a:lnTo>
                  <a:pt x="9727996" y="1974146"/>
                </a:lnTo>
                <a:lnTo>
                  <a:pt x="9763570" y="1998128"/>
                </a:lnTo>
                <a:lnTo>
                  <a:pt x="9807156" y="2006922"/>
                </a:lnTo>
                <a:lnTo>
                  <a:pt x="9850672" y="1998128"/>
                </a:lnTo>
                <a:lnTo>
                  <a:pt x="9886235" y="1974146"/>
                </a:lnTo>
                <a:lnTo>
                  <a:pt x="9910226" y="1938576"/>
                </a:lnTo>
                <a:lnTo>
                  <a:pt x="9919027" y="1895020"/>
                </a:lnTo>
                <a:lnTo>
                  <a:pt x="9910226" y="1851469"/>
                </a:lnTo>
                <a:lnTo>
                  <a:pt x="9886235" y="1815910"/>
                </a:lnTo>
                <a:lnTo>
                  <a:pt x="9850672" y="1791938"/>
                </a:lnTo>
                <a:lnTo>
                  <a:pt x="9807156" y="1783149"/>
                </a:lnTo>
                <a:close/>
              </a:path>
              <a:path w="16523335" h="9235440">
                <a:moveTo>
                  <a:pt x="9914795" y="0"/>
                </a:moveTo>
                <a:lnTo>
                  <a:pt x="9699460" y="0"/>
                </a:lnTo>
                <a:lnTo>
                  <a:pt x="9695233" y="20941"/>
                </a:lnTo>
                <a:lnTo>
                  <a:pt x="9704022" y="64502"/>
                </a:lnTo>
                <a:lnTo>
                  <a:pt x="9727996" y="100083"/>
                </a:lnTo>
                <a:lnTo>
                  <a:pt x="9763570" y="124076"/>
                </a:lnTo>
                <a:lnTo>
                  <a:pt x="9807156" y="132875"/>
                </a:lnTo>
                <a:lnTo>
                  <a:pt x="9850672" y="124076"/>
                </a:lnTo>
                <a:lnTo>
                  <a:pt x="9886235" y="100083"/>
                </a:lnTo>
                <a:lnTo>
                  <a:pt x="9910226" y="64502"/>
                </a:lnTo>
                <a:lnTo>
                  <a:pt x="9919027" y="20941"/>
                </a:lnTo>
                <a:lnTo>
                  <a:pt x="9914795" y="0"/>
                </a:lnTo>
                <a:close/>
              </a:path>
              <a:path w="16523335" h="9235440">
                <a:moveTo>
                  <a:pt x="9807156" y="2586297"/>
                </a:moveTo>
                <a:lnTo>
                  <a:pt x="9763570" y="2595090"/>
                </a:lnTo>
                <a:lnTo>
                  <a:pt x="9727996" y="2619070"/>
                </a:lnTo>
                <a:lnTo>
                  <a:pt x="9704022" y="2654639"/>
                </a:lnTo>
                <a:lnTo>
                  <a:pt x="9695233" y="2698200"/>
                </a:lnTo>
                <a:lnTo>
                  <a:pt x="9704022" y="2741725"/>
                </a:lnTo>
                <a:lnTo>
                  <a:pt x="9727996" y="2777286"/>
                </a:lnTo>
                <a:lnTo>
                  <a:pt x="9763570" y="2801273"/>
                </a:lnTo>
                <a:lnTo>
                  <a:pt x="9807156" y="2810071"/>
                </a:lnTo>
                <a:lnTo>
                  <a:pt x="9850672" y="2801273"/>
                </a:lnTo>
                <a:lnTo>
                  <a:pt x="9886235" y="2777286"/>
                </a:lnTo>
                <a:lnTo>
                  <a:pt x="9910226" y="2741725"/>
                </a:lnTo>
                <a:lnTo>
                  <a:pt x="9919027" y="2698200"/>
                </a:lnTo>
                <a:lnTo>
                  <a:pt x="9910226" y="2654639"/>
                </a:lnTo>
                <a:lnTo>
                  <a:pt x="9886235" y="2619070"/>
                </a:lnTo>
                <a:lnTo>
                  <a:pt x="9850672" y="2595090"/>
                </a:lnTo>
                <a:lnTo>
                  <a:pt x="9807156" y="2586297"/>
                </a:lnTo>
                <a:close/>
              </a:path>
              <a:path w="16523335" h="9235440">
                <a:moveTo>
                  <a:pt x="9807156" y="2854028"/>
                </a:moveTo>
                <a:lnTo>
                  <a:pt x="9763570" y="2862817"/>
                </a:lnTo>
                <a:lnTo>
                  <a:pt x="9727996" y="2886788"/>
                </a:lnTo>
                <a:lnTo>
                  <a:pt x="9704022" y="2922347"/>
                </a:lnTo>
                <a:lnTo>
                  <a:pt x="9695233" y="2965898"/>
                </a:lnTo>
                <a:lnTo>
                  <a:pt x="9704022" y="3009453"/>
                </a:lnTo>
                <a:lnTo>
                  <a:pt x="9727996" y="3045019"/>
                </a:lnTo>
                <a:lnTo>
                  <a:pt x="9763570" y="3068998"/>
                </a:lnTo>
                <a:lnTo>
                  <a:pt x="9807156" y="3077790"/>
                </a:lnTo>
                <a:lnTo>
                  <a:pt x="9850672" y="3068998"/>
                </a:lnTo>
                <a:lnTo>
                  <a:pt x="9886235" y="3045019"/>
                </a:lnTo>
                <a:lnTo>
                  <a:pt x="9910226" y="3009453"/>
                </a:lnTo>
                <a:lnTo>
                  <a:pt x="9919027" y="2965898"/>
                </a:lnTo>
                <a:lnTo>
                  <a:pt x="9910226" y="2922347"/>
                </a:lnTo>
                <a:lnTo>
                  <a:pt x="9886235" y="2886788"/>
                </a:lnTo>
                <a:lnTo>
                  <a:pt x="9850672" y="2862817"/>
                </a:lnTo>
                <a:lnTo>
                  <a:pt x="9807156" y="2854028"/>
                </a:lnTo>
                <a:close/>
              </a:path>
              <a:path w="16523335" h="9235440">
                <a:moveTo>
                  <a:pt x="9807156" y="3121737"/>
                </a:moveTo>
                <a:lnTo>
                  <a:pt x="9763570" y="3130528"/>
                </a:lnTo>
                <a:lnTo>
                  <a:pt x="9727996" y="3154503"/>
                </a:lnTo>
                <a:lnTo>
                  <a:pt x="9704022" y="3190065"/>
                </a:lnTo>
                <a:lnTo>
                  <a:pt x="9695233" y="3233618"/>
                </a:lnTo>
                <a:lnTo>
                  <a:pt x="9704022" y="3277161"/>
                </a:lnTo>
                <a:lnTo>
                  <a:pt x="9727996" y="3312732"/>
                </a:lnTo>
                <a:lnTo>
                  <a:pt x="9763570" y="3336722"/>
                </a:lnTo>
                <a:lnTo>
                  <a:pt x="9807156" y="3345520"/>
                </a:lnTo>
                <a:lnTo>
                  <a:pt x="9850672" y="3336722"/>
                </a:lnTo>
                <a:lnTo>
                  <a:pt x="9886235" y="3312732"/>
                </a:lnTo>
                <a:lnTo>
                  <a:pt x="9910226" y="3277161"/>
                </a:lnTo>
                <a:lnTo>
                  <a:pt x="9919027" y="3233618"/>
                </a:lnTo>
                <a:lnTo>
                  <a:pt x="9910226" y="3190065"/>
                </a:lnTo>
                <a:lnTo>
                  <a:pt x="9886235" y="3154503"/>
                </a:lnTo>
                <a:lnTo>
                  <a:pt x="9850672" y="3130528"/>
                </a:lnTo>
                <a:lnTo>
                  <a:pt x="9807156" y="3121737"/>
                </a:lnTo>
                <a:close/>
              </a:path>
              <a:path w="16523335" h="9235440">
                <a:moveTo>
                  <a:pt x="9807156" y="3657176"/>
                </a:moveTo>
                <a:lnTo>
                  <a:pt x="9763570" y="3665968"/>
                </a:lnTo>
                <a:lnTo>
                  <a:pt x="9727996" y="3689947"/>
                </a:lnTo>
                <a:lnTo>
                  <a:pt x="9704022" y="3725513"/>
                </a:lnTo>
                <a:lnTo>
                  <a:pt x="9695233" y="3769068"/>
                </a:lnTo>
                <a:lnTo>
                  <a:pt x="9704022" y="3812619"/>
                </a:lnTo>
                <a:lnTo>
                  <a:pt x="9727996" y="3848178"/>
                </a:lnTo>
                <a:lnTo>
                  <a:pt x="9763570" y="3872149"/>
                </a:lnTo>
                <a:lnTo>
                  <a:pt x="9807156" y="3880939"/>
                </a:lnTo>
                <a:lnTo>
                  <a:pt x="9850672" y="3872149"/>
                </a:lnTo>
                <a:lnTo>
                  <a:pt x="9886235" y="3848178"/>
                </a:lnTo>
                <a:lnTo>
                  <a:pt x="9910226" y="3812619"/>
                </a:lnTo>
                <a:lnTo>
                  <a:pt x="9919027" y="3769068"/>
                </a:lnTo>
                <a:lnTo>
                  <a:pt x="9910226" y="3725513"/>
                </a:lnTo>
                <a:lnTo>
                  <a:pt x="9886235" y="3689947"/>
                </a:lnTo>
                <a:lnTo>
                  <a:pt x="9850672" y="3665968"/>
                </a:lnTo>
                <a:lnTo>
                  <a:pt x="9807156" y="3657176"/>
                </a:lnTo>
                <a:close/>
              </a:path>
              <a:path w="16523335" h="9235440">
                <a:moveTo>
                  <a:pt x="9807156" y="3924895"/>
                </a:moveTo>
                <a:lnTo>
                  <a:pt x="9763570" y="3933689"/>
                </a:lnTo>
                <a:lnTo>
                  <a:pt x="9727996" y="3957668"/>
                </a:lnTo>
                <a:lnTo>
                  <a:pt x="9704022" y="3993228"/>
                </a:lnTo>
                <a:lnTo>
                  <a:pt x="9695233" y="4036766"/>
                </a:lnTo>
                <a:lnTo>
                  <a:pt x="9704022" y="4080327"/>
                </a:lnTo>
                <a:lnTo>
                  <a:pt x="9727996" y="4115896"/>
                </a:lnTo>
                <a:lnTo>
                  <a:pt x="9763570" y="4139876"/>
                </a:lnTo>
                <a:lnTo>
                  <a:pt x="9807156" y="4148669"/>
                </a:lnTo>
                <a:lnTo>
                  <a:pt x="9850672" y="4139876"/>
                </a:lnTo>
                <a:lnTo>
                  <a:pt x="9886235" y="4115896"/>
                </a:lnTo>
                <a:lnTo>
                  <a:pt x="9910226" y="4080327"/>
                </a:lnTo>
                <a:lnTo>
                  <a:pt x="9919027" y="4036766"/>
                </a:lnTo>
                <a:lnTo>
                  <a:pt x="9910226" y="3993228"/>
                </a:lnTo>
                <a:lnTo>
                  <a:pt x="9886235" y="3957668"/>
                </a:lnTo>
                <a:lnTo>
                  <a:pt x="9850672" y="3933689"/>
                </a:lnTo>
                <a:lnTo>
                  <a:pt x="9807156" y="3924895"/>
                </a:lnTo>
                <a:close/>
              </a:path>
              <a:path w="16523335" h="9235440">
                <a:moveTo>
                  <a:pt x="9807156" y="4192615"/>
                </a:moveTo>
                <a:lnTo>
                  <a:pt x="9763570" y="4201406"/>
                </a:lnTo>
                <a:lnTo>
                  <a:pt x="9727996" y="4225380"/>
                </a:lnTo>
                <a:lnTo>
                  <a:pt x="9704022" y="4260939"/>
                </a:lnTo>
                <a:lnTo>
                  <a:pt x="9695233" y="4304486"/>
                </a:lnTo>
                <a:lnTo>
                  <a:pt x="9704022" y="4348026"/>
                </a:lnTo>
                <a:lnTo>
                  <a:pt x="9727996" y="4383601"/>
                </a:lnTo>
                <a:lnTo>
                  <a:pt x="9763570" y="4407597"/>
                </a:lnTo>
                <a:lnTo>
                  <a:pt x="9807156" y="4416399"/>
                </a:lnTo>
                <a:lnTo>
                  <a:pt x="9850672" y="4407597"/>
                </a:lnTo>
                <a:lnTo>
                  <a:pt x="9886235" y="4383601"/>
                </a:lnTo>
                <a:lnTo>
                  <a:pt x="9910226" y="4348026"/>
                </a:lnTo>
                <a:lnTo>
                  <a:pt x="9919027" y="4304486"/>
                </a:lnTo>
                <a:lnTo>
                  <a:pt x="9910226" y="4260939"/>
                </a:lnTo>
                <a:lnTo>
                  <a:pt x="9886235" y="4225380"/>
                </a:lnTo>
                <a:lnTo>
                  <a:pt x="9850672" y="4201406"/>
                </a:lnTo>
                <a:lnTo>
                  <a:pt x="9807156" y="4192615"/>
                </a:lnTo>
                <a:close/>
              </a:path>
              <a:path w="16523335" h="9235440">
                <a:moveTo>
                  <a:pt x="9807156" y="2318578"/>
                </a:moveTo>
                <a:lnTo>
                  <a:pt x="9763570" y="2327370"/>
                </a:lnTo>
                <a:lnTo>
                  <a:pt x="9727996" y="2351349"/>
                </a:lnTo>
                <a:lnTo>
                  <a:pt x="9704022" y="2386915"/>
                </a:lnTo>
                <a:lnTo>
                  <a:pt x="9695233" y="2430470"/>
                </a:lnTo>
                <a:lnTo>
                  <a:pt x="9704022" y="2474021"/>
                </a:lnTo>
                <a:lnTo>
                  <a:pt x="9727996" y="2509580"/>
                </a:lnTo>
                <a:lnTo>
                  <a:pt x="9763570" y="2533551"/>
                </a:lnTo>
                <a:lnTo>
                  <a:pt x="9807156" y="2542341"/>
                </a:lnTo>
                <a:lnTo>
                  <a:pt x="9850672" y="2533551"/>
                </a:lnTo>
                <a:lnTo>
                  <a:pt x="9886235" y="2509580"/>
                </a:lnTo>
                <a:lnTo>
                  <a:pt x="9910226" y="2474021"/>
                </a:lnTo>
                <a:lnTo>
                  <a:pt x="9919027" y="2430470"/>
                </a:lnTo>
                <a:lnTo>
                  <a:pt x="9910226" y="2386915"/>
                </a:lnTo>
                <a:lnTo>
                  <a:pt x="9886235" y="2351349"/>
                </a:lnTo>
                <a:lnTo>
                  <a:pt x="9850672" y="2327370"/>
                </a:lnTo>
                <a:lnTo>
                  <a:pt x="9807156" y="2318578"/>
                </a:lnTo>
                <a:close/>
              </a:path>
              <a:path w="16523335" h="9235440">
                <a:moveTo>
                  <a:pt x="9807156" y="2050869"/>
                </a:moveTo>
                <a:lnTo>
                  <a:pt x="9763570" y="2059660"/>
                </a:lnTo>
                <a:lnTo>
                  <a:pt x="9727996" y="2083635"/>
                </a:lnTo>
                <a:lnTo>
                  <a:pt x="9704022" y="2119197"/>
                </a:lnTo>
                <a:lnTo>
                  <a:pt x="9695233" y="2162750"/>
                </a:lnTo>
                <a:lnTo>
                  <a:pt x="9704022" y="2206284"/>
                </a:lnTo>
                <a:lnTo>
                  <a:pt x="9727996" y="2241845"/>
                </a:lnTo>
                <a:lnTo>
                  <a:pt x="9763570" y="2265826"/>
                </a:lnTo>
                <a:lnTo>
                  <a:pt x="9807156" y="2274621"/>
                </a:lnTo>
                <a:lnTo>
                  <a:pt x="9850672" y="2265826"/>
                </a:lnTo>
                <a:lnTo>
                  <a:pt x="9886235" y="2241845"/>
                </a:lnTo>
                <a:lnTo>
                  <a:pt x="9910226" y="2206284"/>
                </a:lnTo>
                <a:lnTo>
                  <a:pt x="9919027" y="2162750"/>
                </a:lnTo>
                <a:lnTo>
                  <a:pt x="9910226" y="2119197"/>
                </a:lnTo>
                <a:lnTo>
                  <a:pt x="9886235" y="2083635"/>
                </a:lnTo>
                <a:lnTo>
                  <a:pt x="9850672" y="2059660"/>
                </a:lnTo>
                <a:lnTo>
                  <a:pt x="9807156" y="2050869"/>
                </a:lnTo>
                <a:close/>
              </a:path>
              <a:path w="16523335" h="9235440">
                <a:moveTo>
                  <a:pt x="9807156" y="4995774"/>
                </a:moveTo>
                <a:lnTo>
                  <a:pt x="9763570" y="5004565"/>
                </a:lnTo>
                <a:lnTo>
                  <a:pt x="9727996" y="5028541"/>
                </a:lnTo>
                <a:lnTo>
                  <a:pt x="9704022" y="5064107"/>
                </a:lnTo>
                <a:lnTo>
                  <a:pt x="9695233" y="5107666"/>
                </a:lnTo>
                <a:lnTo>
                  <a:pt x="9704022" y="5151204"/>
                </a:lnTo>
                <a:lnTo>
                  <a:pt x="9727996" y="5186764"/>
                </a:lnTo>
                <a:lnTo>
                  <a:pt x="9763570" y="5210743"/>
                </a:lnTo>
                <a:lnTo>
                  <a:pt x="9807156" y="5219537"/>
                </a:lnTo>
                <a:lnTo>
                  <a:pt x="9850672" y="5210743"/>
                </a:lnTo>
                <a:lnTo>
                  <a:pt x="9886235" y="5186764"/>
                </a:lnTo>
                <a:lnTo>
                  <a:pt x="9910226" y="5151204"/>
                </a:lnTo>
                <a:lnTo>
                  <a:pt x="9919027" y="5107666"/>
                </a:lnTo>
                <a:lnTo>
                  <a:pt x="9910226" y="5064107"/>
                </a:lnTo>
                <a:lnTo>
                  <a:pt x="9886235" y="5028541"/>
                </a:lnTo>
                <a:lnTo>
                  <a:pt x="9850672" y="5004565"/>
                </a:lnTo>
                <a:lnTo>
                  <a:pt x="9807156" y="4995774"/>
                </a:lnTo>
                <a:close/>
              </a:path>
              <a:path w="16523335" h="9235440">
                <a:moveTo>
                  <a:pt x="9807156" y="5263483"/>
                </a:moveTo>
                <a:lnTo>
                  <a:pt x="9763570" y="5272274"/>
                </a:lnTo>
                <a:lnTo>
                  <a:pt x="9727996" y="5296250"/>
                </a:lnTo>
                <a:lnTo>
                  <a:pt x="9704022" y="5331816"/>
                </a:lnTo>
                <a:lnTo>
                  <a:pt x="9695233" y="5375375"/>
                </a:lnTo>
                <a:lnTo>
                  <a:pt x="9704022" y="5418906"/>
                </a:lnTo>
                <a:lnTo>
                  <a:pt x="9727996" y="5454471"/>
                </a:lnTo>
                <a:lnTo>
                  <a:pt x="9763570" y="5478458"/>
                </a:lnTo>
                <a:lnTo>
                  <a:pt x="9807156" y="5487256"/>
                </a:lnTo>
                <a:lnTo>
                  <a:pt x="9850672" y="5478458"/>
                </a:lnTo>
                <a:lnTo>
                  <a:pt x="9886235" y="5454471"/>
                </a:lnTo>
                <a:lnTo>
                  <a:pt x="9910226" y="5418906"/>
                </a:lnTo>
                <a:lnTo>
                  <a:pt x="9919027" y="5375375"/>
                </a:lnTo>
                <a:lnTo>
                  <a:pt x="9910226" y="5331816"/>
                </a:lnTo>
                <a:lnTo>
                  <a:pt x="9886235" y="5296250"/>
                </a:lnTo>
                <a:lnTo>
                  <a:pt x="9850672" y="5272274"/>
                </a:lnTo>
                <a:lnTo>
                  <a:pt x="9807156" y="5263483"/>
                </a:lnTo>
                <a:close/>
              </a:path>
              <a:path w="16523335" h="9235440">
                <a:moveTo>
                  <a:pt x="9807156" y="5531192"/>
                </a:moveTo>
                <a:lnTo>
                  <a:pt x="9763570" y="5539988"/>
                </a:lnTo>
                <a:lnTo>
                  <a:pt x="9727996" y="5563975"/>
                </a:lnTo>
                <a:lnTo>
                  <a:pt x="9704022" y="5599551"/>
                </a:lnTo>
                <a:lnTo>
                  <a:pt x="9695233" y="5643115"/>
                </a:lnTo>
                <a:lnTo>
                  <a:pt x="9704022" y="5686662"/>
                </a:lnTo>
                <a:lnTo>
                  <a:pt x="9727996" y="5722222"/>
                </a:lnTo>
                <a:lnTo>
                  <a:pt x="9763570" y="5746196"/>
                </a:lnTo>
                <a:lnTo>
                  <a:pt x="9807156" y="5754986"/>
                </a:lnTo>
                <a:lnTo>
                  <a:pt x="9850672" y="5746196"/>
                </a:lnTo>
                <a:lnTo>
                  <a:pt x="9886235" y="5722222"/>
                </a:lnTo>
                <a:lnTo>
                  <a:pt x="9910226" y="5686662"/>
                </a:lnTo>
                <a:lnTo>
                  <a:pt x="9919027" y="5643115"/>
                </a:lnTo>
                <a:lnTo>
                  <a:pt x="9910226" y="5599551"/>
                </a:lnTo>
                <a:lnTo>
                  <a:pt x="9886235" y="5563975"/>
                </a:lnTo>
                <a:lnTo>
                  <a:pt x="9850672" y="5539988"/>
                </a:lnTo>
                <a:lnTo>
                  <a:pt x="9807156" y="5531192"/>
                </a:lnTo>
                <a:close/>
              </a:path>
              <a:path w="16523335" h="9235440">
                <a:moveTo>
                  <a:pt x="9807156" y="5798933"/>
                </a:moveTo>
                <a:lnTo>
                  <a:pt x="9763570" y="5807723"/>
                </a:lnTo>
                <a:lnTo>
                  <a:pt x="9727996" y="5831697"/>
                </a:lnTo>
                <a:lnTo>
                  <a:pt x="9704022" y="5867257"/>
                </a:lnTo>
                <a:lnTo>
                  <a:pt x="9695233" y="5910804"/>
                </a:lnTo>
                <a:lnTo>
                  <a:pt x="9704022" y="5954345"/>
                </a:lnTo>
                <a:lnTo>
                  <a:pt x="9727996" y="5989912"/>
                </a:lnTo>
                <a:lnTo>
                  <a:pt x="9763570" y="6013898"/>
                </a:lnTo>
                <a:lnTo>
                  <a:pt x="9807156" y="6022695"/>
                </a:lnTo>
                <a:lnTo>
                  <a:pt x="9850672" y="6013898"/>
                </a:lnTo>
                <a:lnTo>
                  <a:pt x="9886235" y="5989912"/>
                </a:lnTo>
                <a:lnTo>
                  <a:pt x="9910226" y="5954345"/>
                </a:lnTo>
                <a:lnTo>
                  <a:pt x="9919027" y="5910804"/>
                </a:lnTo>
                <a:lnTo>
                  <a:pt x="9910226" y="5867257"/>
                </a:lnTo>
                <a:lnTo>
                  <a:pt x="9886235" y="5831697"/>
                </a:lnTo>
                <a:lnTo>
                  <a:pt x="9850672" y="5807723"/>
                </a:lnTo>
                <a:lnTo>
                  <a:pt x="9807156" y="5798933"/>
                </a:lnTo>
                <a:close/>
              </a:path>
              <a:path w="16523335" h="9235440">
                <a:moveTo>
                  <a:pt x="9807156" y="6066642"/>
                </a:moveTo>
                <a:lnTo>
                  <a:pt x="9763570" y="6075433"/>
                </a:lnTo>
                <a:lnTo>
                  <a:pt x="9727996" y="6099406"/>
                </a:lnTo>
                <a:lnTo>
                  <a:pt x="9704022" y="6134966"/>
                </a:lnTo>
                <a:lnTo>
                  <a:pt x="9695233" y="6178513"/>
                </a:lnTo>
                <a:lnTo>
                  <a:pt x="9704022" y="6222077"/>
                </a:lnTo>
                <a:lnTo>
                  <a:pt x="9727996" y="6257653"/>
                </a:lnTo>
                <a:lnTo>
                  <a:pt x="9763570" y="6281640"/>
                </a:lnTo>
                <a:lnTo>
                  <a:pt x="9807156" y="6290436"/>
                </a:lnTo>
                <a:lnTo>
                  <a:pt x="9850672" y="6281640"/>
                </a:lnTo>
                <a:lnTo>
                  <a:pt x="9886235" y="6257653"/>
                </a:lnTo>
                <a:lnTo>
                  <a:pt x="9910226" y="6222077"/>
                </a:lnTo>
                <a:lnTo>
                  <a:pt x="9919027" y="6178513"/>
                </a:lnTo>
                <a:lnTo>
                  <a:pt x="9910226" y="6134966"/>
                </a:lnTo>
                <a:lnTo>
                  <a:pt x="9886235" y="6099406"/>
                </a:lnTo>
                <a:lnTo>
                  <a:pt x="9850672" y="6075433"/>
                </a:lnTo>
                <a:lnTo>
                  <a:pt x="9807156" y="6066642"/>
                </a:lnTo>
                <a:close/>
              </a:path>
              <a:path w="16523335" h="9235440">
                <a:moveTo>
                  <a:pt x="9807156" y="6334382"/>
                </a:moveTo>
                <a:lnTo>
                  <a:pt x="9763570" y="6343178"/>
                </a:lnTo>
                <a:lnTo>
                  <a:pt x="9727996" y="6367165"/>
                </a:lnTo>
                <a:lnTo>
                  <a:pt x="9704022" y="6402742"/>
                </a:lnTo>
                <a:lnTo>
                  <a:pt x="9695233" y="6446306"/>
                </a:lnTo>
                <a:lnTo>
                  <a:pt x="9704022" y="6489813"/>
                </a:lnTo>
                <a:lnTo>
                  <a:pt x="9727996" y="6525358"/>
                </a:lnTo>
                <a:lnTo>
                  <a:pt x="9763570" y="6549331"/>
                </a:lnTo>
                <a:lnTo>
                  <a:pt x="9807156" y="6558124"/>
                </a:lnTo>
                <a:lnTo>
                  <a:pt x="9850672" y="6549331"/>
                </a:lnTo>
                <a:lnTo>
                  <a:pt x="9886235" y="6525358"/>
                </a:lnTo>
                <a:lnTo>
                  <a:pt x="9910226" y="6489813"/>
                </a:lnTo>
                <a:lnTo>
                  <a:pt x="9919027" y="6446306"/>
                </a:lnTo>
                <a:lnTo>
                  <a:pt x="9910226" y="6402742"/>
                </a:lnTo>
                <a:lnTo>
                  <a:pt x="9886235" y="6367165"/>
                </a:lnTo>
                <a:lnTo>
                  <a:pt x="9850672" y="6343178"/>
                </a:lnTo>
                <a:lnTo>
                  <a:pt x="9807156" y="6334382"/>
                </a:lnTo>
                <a:close/>
              </a:path>
              <a:path w="16523335" h="9235440">
                <a:moveTo>
                  <a:pt x="9807156" y="6602112"/>
                </a:moveTo>
                <a:lnTo>
                  <a:pt x="9763570" y="6610897"/>
                </a:lnTo>
                <a:lnTo>
                  <a:pt x="9727996" y="6634856"/>
                </a:lnTo>
                <a:lnTo>
                  <a:pt x="9704022" y="6670401"/>
                </a:lnTo>
                <a:lnTo>
                  <a:pt x="9695233" y="6713941"/>
                </a:lnTo>
                <a:lnTo>
                  <a:pt x="9704022" y="6757505"/>
                </a:lnTo>
                <a:lnTo>
                  <a:pt x="9727996" y="6793082"/>
                </a:lnTo>
                <a:lnTo>
                  <a:pt x="9763570" y="6817069"/>
                </a:lnTo>
                <a:lnTo>
                  <a:pt x="9807156" y="6825865"/>
                </a:lnTo>
                <a:lnTo>
                  <a:pt x="9850672" y="6817069"/>
                </a:lnTo>
                <a:lnTo>
                  <a:pt x="9886235" y="6793082"/>
                </a:lnTo>
                <a:lnTo>
                  <a:pt x="9910226" y="6757505"/>
                </a:lnTo>
                <a:lnTo>
                  <a:pt x="9919027" y="6713941"/>
                </a:lnTo>
                <a:lnTo>
                  <a:pt x="9910226" y="6670401"/>
                </a:lnTo>
                <a:lnTo>
                  <a:pt x="9886235" y="6634856"/>
                </a:lnTo>
                <a:lnTo>
                  <a:pt x="9850672" y="6610897"/>
                </a:lnTo>
                <a:lnTo>
                  <a:pt x="9807156" y="6602112"/>
                </a:lnTo>
                <a:close/>
              </a:path>
              <a:path w="16523335" h="9235440">
                <a:moveTo>
                  <a:pt x="9807156" y="4728033"/>
                </a:moveTo>
                <a:lnTo>
                  <a:pt x="9763570" y="4736825"/>
                </a:lnTo>
                <a:lnTo>
                  <a:pt x="9727996" y="4760802"/>
                </a:lnTo>
                <a:lnTo>
                  <a:pt x="9704022" y="4796371"/>
                </a:lnTo>
                <a:lnTo>
                  <a:pt x="9695233" y="4839936"/>
                </a:lnTo>
                <a:lnTo>
                  <a:pt x="9704022" y="4883473"/>
                </a:lnTo>
                <a:lnTo>
                  <a:pt x="9727996" y="4919041"/>
                </a:lnTo>
                <a:lnTo>
                  <a:pt x="9763570" y="4943029"/>
                </a:lnTo>
                <a:lnTo>
                  <a:pt x="9807156" y="4951828"/>
                </a:lnTo>
                <a:lnTo>
                  <a:pt x="9850672" y="4943029"/>
                </a:lnTo>
                <a:lnTo>
                  <a:pt x="9886235" y="4919041"/>
                </a:lnTo>
                <a:lnTo>
                  <a:pt x="9910226" y="4883473"/>
                </a:lnTo>
                <a:lnTo>
                  <a:pt x="9919027" y="4839936"/>
                </a:lnTo>
                <a:lnTo>
                  <a:pt x="9910226" y="4796371"/>
                </a:lnTo>
                <a:lnTo>
                  <a:pt x="9886235" y="4760802"/>
                </a:lnTo>
                <a:lnTo>
                  <a:pt x="9850672" y="4736825"/>
                </a:lnTo>
                <a:lnTo>
                  <a:pt x="9807156" y="4728033"/>
                </a:lnTo>
                <a:close/>
              </a:path>
              <a:path w="16523335" h="9235440">
                <a:moveTo>
                  <a:pt x="9807156" y="4460345"/>
                </a:moveTo>
                <a:lnTo>
                  <a:pt x="9763570" y="4469136"/>
                </a:lnTo>
                <a:lnTo>
                  <a:pt x="9727996" y="4493110"/>
                </a:lnTo>
                <a:lnTo>
                  <a:pt x="9704022" y="4528669"/>
                </a:lnTo>
                <a:lnTo>
                  <a:pt x="9695233" y="4572216"/>
                </a:lnTo>
                <a:lnTo>
                  <a:pt x="9704022" y="4615763"/>
                </a:lnTo>
                <a:lnTo>
                  <a:pt x="9727996" y="4651322"/>
                </a:lnTo>
                <a:lnTo>
                  <a:pt x="9763570" y="4675296"/>
                </a:lnTo>
                <a:lnTo>
                  <a:pt x="9807156" y="4684087"/>
                </a:lnTo>
                <a:lnTo>
                  <a:pt x="9850672" y="4675296"/>
                </a:lnTo>
                <a:lnTo>
                  <a:pt x="9886235" y="4651322"/>
                </a:lnTo>
                <a:lnTo>
                  <a:pt x="9910226" y="4615763"/>
                </a:lnTo>
                <a:lnTo>
                  <a:pt x="9919027" y="4572216"/>
                </a:lnTo>
                <a:lnTo>
                  <a:pt x="9910226" y="4528669"/>
                </a:lnTo>
                <a:lnTo>
                  <a:pt x="9886235" y="4493110"/>
                </a:lnTo>
                <a:lnTo>
                  <a:pt x="9850672" y="4469136"/>
                </a:lnTo>
                <a:lnTo>
                  <a:pt x="9807156" y="4460345"/>
                </a:lnTo>
                <a:close/>
              </a:path>
              <a:path w="16523335" h="9235440">
                <a:moveTo>
                  <a:pt x="9807156" y="7405229"/>
                </a:moveTo>
                <a:lnTo>
                  <a:pt x="9763570" y="7414026"/>
                </a:lnTo>
                <a:lnTo>
                  <a:pt x="9727996" y="7438015"/>
                </a:lnTo>
                <a:lnTo>
                  <a:pt x="9704022" y="7473597"/>
                </a:lnTo>
                <a:lnTo>
                  <a:pt x="9695233" y="7517173"/>
                </a:lnTo>
                <a:lnTo>
                  <a:pt x="9704022" y="7560674"/>
                </a:lnTo>
                <a:lnTo>
                  <a:pt x="9727996" y="7596223"/>
                </a:lnTo>
                <a:lnTo>
                  <a:pt x="9763570" y="7620205"/>
                </a:lnTo>
                <a:lnTo>
                  <a:pt x="9807156" y="7629003"/>
                </a:lnTo>
                <a:lnTo>
                  <a:pt x="9850672" y="7620205"/>
                </a:lnTo>
                <a:lnTo>
                  <a:pt x="9886235" y="7596223"/>
                </a:lnTo>
                <a:lnTo>
                  <a:pt x="9910226" y="7560674"/>
                </a:lnTo>
                <a:lnTo>
                  <a:pt x="9919027" y="7517173"/>
                </a:lnTo>
                <a:lnTo>
                  <a:pt x="9910226" y="7473597"/>
                </a:lnTo>
                <a:lnTo>
                  <a:pt x="9886235" y="7438015"/>
                </a:lnTo>
                <a:lnTo>
                  <a:pt x="9850672" y="7414026"/>
                </a:lnTo>
                <a:lnTo>
                  <a:pt x="9807156" y="7405229"/>
                </a:lnTo>
                <a:close/>
              </a:path>
              <a:path w="16523335" h="9235440">
                <a:moveTo>
                  <a:pt x="9807156" y="7137541"/>
                </a:moveTo>
                <a:lnTo>
                  <a:pt x="9763570" y="7146329"/>
                </a:lnTo>
                <a:lnTo>
                  <a:pt x="9727996" y="7170295"/>
                </a:lnTo>
                <a:lnTo>
                  <a:pt x="9704022" y="7205847"/>
                </a:lnTo>
                <a:lnTo>
                  <a:pt x="9695233" y="7249391"/>
                </a:lnTo>
                <a:lnTo>
                  <a:pt x="9704022" y="7292955"/>
                </a:lnTo>
                <a:lnTo>
                  <a:pt x="9727996" y="7328531"/>
                </a:lnTo>
                <a:lnTo>
                  <a:pt x="9763570" y="7352518"/>
                </a:lnTo>
                <a:lnTo>
                  <a:pt x="9807156" y="7361314"/>
                </a:lnTo>
                <a:lnTo>
                  <a:pt x="9850672" y="7352518"/>
                </a:lnTo>
                <a:lnTo>
                  <a:pt x="9886235" y="7328531"/>
                </a:lnTo>
                <a:lnTo>
                  <a:pt x="9910226" y="7292955"/>
                </a:lnTo>
                <a:lnTo>
                  <a:pt x="9919027" y="7249391"/>
                </a:lnTo>
                <a:lnTo>
                  <a:pt x="9910226" y="7205847"/>
                </a:lnTo>
                <a:lnTo>
                  <a:pt x="9886235" y="7170295"/>
                </a:lnTo>
                <a:lnTo>
                  <a:pt x="9850672" y="7146329"/>
                </a:lnTo>
                <a:lnTo>
                  <a:pt x="9807156" y="7137541"/>
                </a:lnTo>
                <a:close/>
              </a:path>
              <a:path w="16523335" h="9235440">
                <a:moveTo>
                  <a:pt x="9807156" y="6869780"/>
                </a:moveTo>
                <a:lnTo>
                  <a:pt x="9763570" y="6878579"/>
                </a:lnTo>
                <a:lnTo>
                  <a:pt x="9727996" y="6902573"/>
                </a:lnTo>
                <a:lnTo>
                  <a:pt x="9704022" y="6938157"/>
                </a:lnTo>
                <a:lnTo>
                  <a:pt x="9695233" y="6981724"/>
                </a:lnTo>
                <a:lnTo>
                  <a:pt x="9704022" y="7025264"/>
                </a:lnTo>
                <a:lnTo>
                  <a:pt x="9727996" y="7060809"/>
                </a:lnTo>
                <a:lnTo>
                  <a:pt x="9763570" y="7084769"/>
                </a:lnTo>
                <a:lnTo>
                  <a:pt x="9807156" y="7093553"/>
                </a:lnTo>
                <a:lnTo>
                  <a:pt x="9850672" y="7084769"/>
                </a:lnTo>
                <a:lnTo>
                  <a:pt x="9886235" y="7060809"/>
                </a:lnTo>
                <a:lnTo>
                  <a:pt x="9910226" y="7025264"/>
                </a:lnTo>
                <a:lnTo>
                  <a:pt x="9919027" y="6981724"/>
                </a:lnTo>
                <a:lnTo>
                  <a:pt x="9910226" y="6938157"/>
                </a:lnTo>
                <a:lnTo>
                  <a:pt x="9886235" y="6902573"/>
                </a:lnTo>
                <a:lnTo>
                  <a:pt x="9850672" y="6878579"/>
                </a:lnTo>
                <a:lnTo>
                  <a:pt x="9807156" y="6869780"/>
                </a:lnTo>
                <a:close/>
              </a:path>
              <a:path w="16523335" h="9235440">
                <a:moveTo>
                  <a:pt x="10076447" y="712218"/>
                </a:moveTo>
                <a:lnTo>
                  <a:pt x="10032891" y="721018"/>
                </a:lnTo>
                <a:lnTo>
                  <a:pt x="9997333" y="745011"/>
                </a:lnTo>
                <a:lnTo>
                  <a:pt x="9973364" y="780591"/>
                </a:lnTo>
                <a:lnTo>
                  <a:pt x="9964576" y="824152"/>
                </a:lnTo>
                <a:lnTo>
                  <a:pt x="9973364" y="867681"/>
                </a:lnTo>
                <a:lnTo>
                  <a:pt x="9997333" y="903231"/>
                </a:lnTo>
                <a:lnTo>
                  <a:pt x="10032891" y="927201"/>
                </a:lnTo>
                <a:lnTo>
                  <a:pt x="10076447" y="935992"/>
                </a:lnTo>
                <a:lnTo>
                  <a:pt x="10119980" y="927201"/>
                </a:lnTo>
                <a:lnTo>
                  <a:pt x="10155541" y="903231"/>
                </a:lnTo>
                <a:lnTo>
                  <a:pt x="10179522" y="867681"/>
                </a:lnTo>
                <a:lnTo>
                  <a:pt x="10188318" y="824152"/>
                </a:lnTo>
                <a:lnTo>
                  <a:pt x="10179522" y="780591"/>
                </a:lnTo>
                <a:lnTo>
                  <a:pt x="10155541" y="745011"/>
                </a:lnTo>
                <a:lnTo>
                  <a:pt x="10119980" y="721018"/>
                </a:lnTo>
                <a:lnTo>
                  <a:pt x="10076447" y="712218"/>
                </a:lnTo>
                <a:close/>
              </a:path>
              <a:path w="16523335" h="9235440">
                <a:moveTo>
                  <a:pt x="10076447" y="979980"/>
                </a:moveTo>
                <a:lnTo>
                  <a:pt x="10032891" y="988766"/>
                </a:lnTo>
                <a:lnTo>
                  <a:pt x="9997333" y="1012731"/>
                </a:lnTo>
                <a:lnTo>
                  <a:pt x="9973364" y="1048286"/>
                </a:lnTo>
                <a:lnTo>
                  <a:pt x="9964576" y="1091840"/>
                </a:lnTo>
                <a:lnTo>
                  <a:pt x="9973364" y="1135394"/>
                </a:lnTo>
                <a:lnTo>
                  <a:pt x="9997333" y="1170968"/>
                </a:lnTo>
                <a:lnTo>
                  <a:pt x="10032891" y="1194956"/>
                </a:lnTo>
                <a:lnTo>
                  <a:pt x="10076447" y="1203753"/>
                </a:lnTo>
                <a:lnTo>
                  <a:pt x="10119980" y="1194956"/>
                </a:lnTo>
                <a:lnTo>
                  <a:pt x="10155541" y="1170968"/>
                </a:lnTo>
                <a:lnTo>
                  <a:pt x="10179522" y="1135394"/>
                </a:lnTo>
                <a:lnTo>
                  <a:pt x="10188318" y="1091840"/>
                </a:lnTo>
                <a:lnTo>
                  <a:pt x="10179522" y="1048286"/>
                </a:lnTo>
                <a:lnTo>
                  <a:pt x="10155541" y="1012731"/>
                </a:lnTo>
                <a:lnTo>
                  <a:pt x="10119980" y="988766"/>
                </a:lnTo>
                <a:lnTo>
                  <a:pt x="10076447" y="979980"/>
                </a:lnTo>
                <a:close/>
              </a:path>
              <a:path w="16523335" h="9235440">
                <a:moveTo>
                  <a:pt x="10076447" y="1247668"/>
                </a:moveTo>
                <a:lnTo>
                  <a:pt x="10032891" y="1256467"/>
                </a:lnTo>
                <a:lnTo>
                  <a:pt x="9997333" y="1280459"/>
                </a:lnTo>
                <a:lnTo>
                  <a:pt x="9973364" y="1316036"/>
                </a:lnTo>
                <a:lnTo>
                  <a:pt x="9964576" y="1359591"/>
                </a:lnTo>
                <a:lnTo>
                  <a:pt x="9973364" y="1403138"/>
                </a:lnTo>
                <a:lnTo>
                  <a:pt x="9997333" y="1438686"/>
                </a:lnTo>
                <a:lnTo>
                  <a:pt x="10032891" y="1462646"/>
                </a:lnTo>
                <a:lnTo>
                  <a:pt x="10076447" y="1471431"/>
                </a:lnTo>
                <a:lnTo>
                  <a:pt x="10119980" y="1462646"/>
                </a:lnTo>
                <a:lnTo>
                  <a:pt x="10155541" y="1438686"/>
                </a:lnTo>
                <a:lnTo>
                  <a:pt x="10179522" y="1403138"/>
                </a:lnTo>
                <a:lnTo>
                  <a:pt x="10188318" y="1359591"/>
                </a:lnTo>
                <a:lnTo>
                  <a:pt x="10179522" y="1316036"/>
                </a:lnTo>
                <a:lnTo>
                  <a:pt x="10155541" y="1280459"/>
                </a:lnTo>
                <a:lnTo>
                  <a:pt x="10119980" y="1256467"/>
                </a:lnTo>
                <a:lnTo>
                  <a:pt x="10076447" y="1247668"/>
                </a:lnTo>
                <a:close/>
              </a:path>
              <a:path w="16523335" h="9235440">
                <a:moveTo>
                  <a:pt x="10076447" y="1515430"/>
                </a:moveTo>
                <a:lnTo>
                  <a:pt x="10032891" y="1524214"/>
                </a:lnTo>
                <a:lnTo>
                  <a:pt x="9997333" y="1548173"/>
                </a:lnTo>
                <a:lnTo>
                  <a:pt x="9973364" y="1583718"/>
                </a:lnTo>
                <a:lnTo>
                  <a:pt x="9964576" y="1627259"/>
                </a:lnTo>
                <a:lnTo>
                  <a:pt x="9973364" y="1670826"/>
                </a:lnTo>
                <a:lnTo>
                  <a:pt x="9997333" y="1706409"/>
                </a:lnTo>
                <a:lnTo>
                  <a:pt x="10032891" y="1730404"/>
                </a:lnTo>
                <a:lnTo>
                  <a:pt x="10076447" y="1739203"/>
                </a:lnTo>
                <a:lnTo>
                  <a:pt x="10119980" y="1730404"/>
                </a:lnTo>
                <a:lnTo>
                  <a:pt x="10155541" y="1706409"/>
                </a:lnTo>
                <a:lnTo>
                  <a:pt x="10179522" y="1670826"/>
                </a:lnTo>
                <a:lnTo>
                  <a:pt x="10188318" y="1627259"/>
                </a:lnTo>
                <a:lnTo>
                  <a:pt x="10179522" y="1583718"/>
                </a:lnTo>
                <a:lnTo>
                  <a:pt x="10155541" y="1548173"/>
                </a:lnTo>
                <a:lnTo>
                  <a:pt x="10119980" y="1524214"/>
                </a:lnTo>
                <a:lnTo>
                  <a:pt x="10076447" y="1515430"/>
                </a:lnTo>
                <a:close/>
              </a:path>
              <a:path w="16523335" h="9235440">
                <a:moveTo>
                  <a:pt x="10076447" y="1783149"/>
                </a:moveTo>
                <a:lnTo>
                  <a:pt x="10032891" y="1791938"/>
                </a:lnTo>
                <a:lnTo>
                  <a:pt x="9997333" y="1815910"/>
                </a:lnTo>
                <a:lnTo>
                  <a:pt x="9973364" y="1851469"/>
                </a:lnTo>
                <a:lnTo>
                  <a:pt x="9964576" y="1895020"/>
                </a:lnTo>
                <a:lnTo>
                  <a:pt x="9973364" y="1938576"/>
                </a:lnTo>
                <a:lnTo>
                  <a:pt x="9997333" y="1974146"/>
                </a:lnTo>
                <a:lnTo>
                  <a:pt x="10032891" y="1998128"/>
                </a:lnTo>
                <a:lnTo>
                  <a:pt x="10076447" y="2006922"/>
                </a:lnTo>
                <a:lnTo>
                  <a:pt x="10119980" y="1998128"/>
                </a:lnTo>
                <a:lnTo>
                  <a:pt x="10155541" y="1974146"/>
                </a:lnTo>
                <a:lnTo>
                  <a:pt x="10179522" y="1938576"/>
                </a:lnTo>
                <a:lnTo>
                  <a:pt x="10188318" y="1895020"/>
                </a:lnTo>
                <a:lnTo>
                  <a:pt x="10179522" y="1851469"/>
                </a:lnTo>
                <a:lnTo>
                  <a:pt x="10155541" y="1815910"/>
                </a:lnTo>
                <a:lnTo>
                  <a:pt x="10119980" y="1791938"/>
                </a:lnTo>
                <a:lnTo>
                  <a:pt x="10076447" y="1783149"/>
                </a:lnTo>
                <a:close/>
              </a:path>
              <a:path w="16523335" h="9235440">
                <a:moveTo>
                  <a:pt x="10184088" y="0"/>
                </a:moveTo>
                <a:lnTo>
                  <a:pt x="9968802" y="0"/>
                </a:lnTo>
                <a:lnTo>
                  <a:pt x="9964576" y="20941"/>
                </a:lnTo>
                <a:lnTo>
                  <a:pt x="9973364" y="64502"/>
                </a:lnTo>
                <a:lnTo>
                  <a:pt x="9997333" y="100083"/>
                </a:lnTo>
                <a:lnTo>
                  <a:pt x="10032891" y="124076"/>
                </a:lnTo>
                <a:lnTo>
                  <a:pt x="10076447" y="132875"/>
                </a:lnTo>
                <a:lnTo>
                  <a:pt x="10119980" y="124076"/>
                </a:lnTo>
                <a:lnTo>
                  <a:pt x="10155541" y="100083"/>
                </a:lnTo>
                <a:lnTo>
                  <a:pt x="10179522" y="64502"/>
                </a:lnTo>
                <a:lnTo>
                  <a:pt x="10188318" y="20941"/>
                </a:lnTo>
                <a:lnTo>
                  <a:pt x="10184088" y="0"/>
                </a:lnTo>
                <a:close/>
              </a:path>
              <a:path w="16523335" h="9235440">
                <a:moveTo>
                  <a:pt x="10076447" y="2586297"/>
                </a:moveTo>
                <a:lnTo>
                  <a:pt x="10032891" y="2595090"/>
                </a:lnTo>
                <a:lnTo>
                  <a:pt x="9997333" y="2619070"/>
                </a:lnTo>
                <a:lnTo>
                  <a:pt x="9973364" y="2654639"/>
                </a:lnTo>
                <a:lnTo>
                  <a:pt x="9964576" y="2698200"/>
                </a:lnTo>
                <a:lnTo>
                  <a:pt x="9973364" y="2741725"/>
                </a:lnTo>
                <a:lnTo>
                  <a:pt x="9997333" y="2777286"/>
                </a:lnTo>
                <a:lnTo>
                  <a:pt x="10032891" y="2801273"/>
                </a:lnTo>
                <a:lnTo>
                  <a:pt x="10076447" y="2810071"/>
                </a:lnTo>
                <a:lnTo>
                  <a:pt x="10119980" y="2801273"/>
                </a:lnTo>
                <a:lnTo>
                  <a:pt x="10155541" y="2777286"/>
                </a:lnTo>
                <a:lnTo>
                  <a:pt x="10179522" y="2741725"/>
                </a:lnTo>
                <a:lnTo>
                  <a:pt x="10188318" y="2698200"/>
                </a:lnTo>
                <a:lnTo>
                  <a:pt x="10179522" y="2654639"/>
                </a:lnTo>
                <a:lnTo>
                  <a:pt x="10155541" y="2619070"/>
                </a:lnTo>
                <a:lnTo>
                  <a:pt x="10119980" y="2595090"/>
                </a:lnTo>
                <a:lnTo>
                  <a:pt x="10076447" y="2586297"/>
                </a:lnTo>
                <a:close/>
              </a:path>
              <a:path w="16523335" h="9235440">
                <a:moveTo>
                  <a:pt x="10076447" y="3121737"/>
                </a:moveTo>
                <a:lnTo>
                  <a:pt x="10032891" y="3130528"/>
                </a:lnTo>
                <a:lnTo>
                  <a:pt x="9997333" y="3154503"/>
                </a:lnTo>
                <a:lnTo>
                  <a:pt x="9973364" y="3190065"/>
                </a:lnTo>
                <a:lnTo>
                  <a:pt x="9964576" y="3233618"/>
                </a:lnTo>
                <a:lnTo>
                  <a:pt x="9973364" y="3277161"/>
                </a:lnTo>
                <a:lnTo>
                  <a:pt x="9997333" y="3312732"/>
                </a:lnTo>
                <a:lnTo>
                  <a:pt x="10032891" y="3336722"/>
                </a:lnTo>
                <a:lnTo>
                  <a:pt x="10076447" y="3345520"/>
                </a:lnTo>
                <a:lnTo>
                  <a:pt x="10119980" y="3336722"/>
                </a:lnTo>
                <a:lnTo>
                  <a:pt x="10155541" y="3312732"/>
                </a:lnTo>
                <a:lnTo>
                  <a:pt x="10179522" y="3277161"/>
                </a:lnTo>
                <a:lnTo>
                  <a:pt x="10188318" y="3233618"/>
                </a:lnTo>
                <a:lnTo>
                  <a:pt x="10179522" y="3190065"/>
                </a:lnTo>
                <a:lnTo>
                  <a:pt x="10155541" y="3154503"/>
                </a:lnTo>
                <a:lnTo>
                  <a:pt x="10119980" y="3130528"/>
                </a:lnTo>
                <a:lnTo>
                  <a:pt x="10076447" y="3121737"/>
                </a:lnTo>
                <a:close/>
              </a:path>
              <a:path w="16523335" h="9235440">
                <a:moveTo>
                  <a:pt x="10076447" y="3657176"/>
                </a:moveTo>
                <a:lnTo>
                  <a:pt x="10032891" y="3665968"/>
                </a:lnTo>
                <a:lnTo>
                  <a:pt x="9997333" y="3689947"/>
                </a:lnTo>
                <a:lnTo>
                  <a:pt x="9973364" y="3725513"/>
                </a:lnTo>
                <a:lnTo>
                  <a:pt x="9964576" y="3769068"/>
                </a:lnTo>
                <a:lnTo>
                  <a:pt x="9973364" y="3812619"/>
                </a:lnTo>
                <a:lnTo>
                  <a:pt x="9997333" y="3848178"/>
                </a:lnTo>
                <a:lnTo>
                  <a:pt x="10032891" y="3872149"/>
                </a:lnTo>
                <a:lnTo>
                  <a:pt x="10076447" y="3880939"/>
                </a:lnTo>
                <a:lnTo>
                  <a:pt x="10119980" y="3872149"/>
                </a:lnTo>
                <a:lnTo>
                  <a:pt x="10155541" y="3848178"/>
                </a:lnTo>
                <a:lnTo>
                  <a:pt x="10179522" y="3812619"/>
                </a:lnTo>
                <a:lnTo>
                  <a:pt x="10188318" y="3769068"/>
                </a:lnTo>
                <a:lnTo>
                  <a:pt x="10179522" y="3725513"/>
                </a:lnTo>
                <a:lnTo>
                  <a:pt x="10155541" y="3689947"/>
                </a:lnTo>
                <a:lnTo>
                  <a:pt x="10119980" y="3665968"/>
                </a:lnTo>
                <a:lnTo>
                  <a:pt x="10076447" y="3657176"/>
                </a:lnTo>
                <a:close/>
              </a:path>
              <a:path w="16523335" h="9235440">
                <a:moveTo>
                  <a:pt x="10076447" y="3924895"/>
                </a:moveTo>
                <a:lnTo>
                  <a:pt x="10032891" y="3933689"/>
                </a:lnTo>
                <a:lnTo>
                  <a:pt x="9997333" y="3957668"/>
                </a:lnTo>
                <a:lnTo>
                  <a:pt x="9973364" y="3993228"/>
                </a:lnTo>
                <a:lnTo>
                  <a:pt x="9964576" y="4036766"/>
                </a:lnTo>
                <a:lnTo>
                  <a:pt x="9973364" y="4080327"/>
                </a:lnTo>
                <a:lnTo>
                  <a:pt x="9997333" y="4115896"/>
                </a:lnTo>
                <a:lnTo>
                  <a:pt x="10032891" y="4139876"/>
                </a:lnTo>
                <a:lnTo>
                  <a:pt x="10076447" y="4148669"/>
                </a:lnTo>
                <a:lnTo>
                  <a:pt x="10119980" y="4139876"/>
                </a:lnTo>
                <a:lnTo>
                  <a:pt x="10155541" y="4115896"/>
                </a:lnTo>
                <a:lnTo>
                  <a:pt x="10179522" y="4080327"/>
                </a:lnTo>
                <a:lnTo>
                  <a:pt x="10188318" y="4036766"/>
                </a:lnTo>
                <a:lnTo>
                  <a:pt x="10179522" y="3993228"/>
                </a:lnTo>
                <a:lnTo>
                  <a:pt x="10155541" y="3957668"/>
                </a:lnTo>
                <a:lnTo>
                  <a:pt x="10119980" y="3933689"/>
                </a:lnTo>
                <a:lnTo>
                  <a:pt x="10076447" y="3924895"/>
                </a:lnTo>
                <a:close/>
              </a:path>
              <a:path w="16523335" h="9235440">
                <a:moveTo>
                  <a:pt x="10076447" y="4192615"/>
                </a:moveTo>
                <a:lnTo>
                  <a:pt x="10032891" y="4201406"/>
                </a:lnTo>
                <a:lnTo>
                  <a:pt x="9997333" y="4225380"/>
                </a:lnTo>
                <a:lnTo>
                  <a:pt x="9973364" y="4260939"/>
                </a:lnTo>
                <a:lnTo>
                  <a:pt x="9964576" y="4304486"/>
                </a:lnTo>
                <a:lnTo>
                  <a:pt x="9973364" y="4348026"/>
                </a:lnTo>
                <a:lnTo>
                  <a:pt x="9997333" y="4383601"/>
                </a:lnTo>
                <a:lnTo>
                  <a:pt x="10032891" y="4407597"/>
                </a:lnTo>
                <a:lnTo>
                  <a:pt x="10076447" y="4416399"/>
                </a:lnTo>
                <a:lnTo>
                  <a:pt x="10119980" y="4407597"/>
                </a:lnTo>
                <a:lnTo>
                  <a:pt x="10155541" y="4383601"/>
                </a:lnTo>
                <a:lnTo>
                  <a:pt x="10179522" y="4348026"/>
                </a:lnTo>
                <a:lnTo>
                  <a:pt x="10188318" y="4304486"/>
                </a:lnTo>
                <a:lnTo>
                  <a:pt x="10179522" y="4260939"/>
                </a:lnTo>
                <a:lnTo>
                  <a:pt x="10155541" y="4225380"/>
                </a:lnTo>
                <a:lnTo>
                  <a:pt x="10119980" y="4201406"/>
                </a:lnTo>
                <a:lnTo>
                  <a:pt x="10076447" y="4192615"/>
                </a:lnTo>
                <a:close/>
              </a:path>
              <a:path w="16523335" h="9235440">
                <a:moveTo>
                  <a:pt x="10076447" y="2318578"/>
                </a:moveTo>
                <a:lnTo>
                  <a:pt x="10032891" y="2327370"/>
                </a:lnTo>
                <a:lnTo>
                  <a:pt x="9997333" y="2351349"/>
                </a:lnTo>
                <a:lnTo>
                  <a:pt x="9973364" y="2386915"/>
                </a:lnTo>
                <a:lnTo>
                  <a:pt x="9964576" y="2430470"/>
                </a:lnTo>
                <a:lnTo>
                  <a:pt x="9973364" y="2474021"/>
                </a:lnTo>
                <a:lnTo>
                  <a:pt x="9997333" y="2509580"/>
                </a:lnTo>
                <a:lnTo>
                  <a:pt x="10032891" y="2533551"/>
                </a:lnTo>
                <a:lnTo>
                  <a:pt x="10076447" y="2542341"/>
                </a:lnTo>
                <a:lnTo>
                  <a:pt x="10119980" y="2533551"/>
                </a:lnTo>
                <a:lnTo>
                  <a:pt x="10155541" y="2509580"/>
                </a:lnTo>
                <a:lnTo>
                  <a:pt x="10179522" y="2474021"/>
                </a:lnTo>
                <a:lnTo>
                  <a:pt x="10188318" y="2430470"/>
                </a:lnTo>
                <a:lnTo>
                  <a:pt x="10179522" y="2386915"/>
                </a:lnTo>
                <a:lnTo>
                  <a:pt x="10155541" y="2351349"/>
                </a:lnTo>
                <a:lnTo>
                  <a:pt x="10119980" y="2327370"/>
                </a:lnTo>
                <a:lnTo>
                  <a:pt x="10076447" y="2318578"/>
                </a:lnTo>
                <a:close/>
              </a:path>
              <a:path w="16523335" h="9235440">
                <a:moveTo>
                  <a:pt x="10076447" y="2050869"/>
                </a:moveTo>
                <a:lnTo>
                  <a:pt x="10032891" y="2059660"/>
                </a:lnTo>
                <a:lnTo>
                  <a:pt x="9997333" y="2083635"/>
                </a:lnTo>
                <a:lnTo>
                  <a:pt x="9973364" y="2119197"/>
                </a:lnTo>
                <a:lnTo>
                  <a:pt x="9964576" y="2162750"/>
                </a:lnTo>
                <a:lnTo>
                  <a:pt x="9973364" y="2206284"/>
                </a:lnTo>
                <a:lnTo>
                  <a:pt x="9997333" y="2241845"/>
                </a:lnTo>
                <a:lnTo>
                  <a:pt x="10032891" y="2265826"/>
                </a:lnTo>
                <a:lnTo>
                  <a:pt x="10076447" y="2274621"/>
                </a:lnTo>
                <a:lnTo>
                  <a:pt x="10119980" y="2265826"/>
                </a:lnTo>
                <a:lnTo>
                  <a:pt x="10155541" y="2241845"/>
                </a:lnTo>
                <a:lnTo>
                  <a:pt x="10179522" y="2206284"/>
                </a:lnTo>
                <a:lnTo>
                  <a:pt x="10188318" y="2162750"/>
                </a:lnTo>
                <a:lnTo>
                  <a:pt x="10179522" y="2119197"/>
                </a:lnTo>
                <a:lnTo>
                  <a:pt x="10155541" y="2083635"/>
                </a:lnTo>
                <a:lnTo>
                  <a:pt x="10119980" y="2059660"/>
                </a:lnTo>
                <a:lnTo>
                  <a:pt x="10076447" y="2050869"/>
                </a:lnTo>
                <a:close/>
              </a:path>
              <a:path w="16523335" h="9235440">
                <a:moveTo>
                  <a:pt x="10076447" y="4995774"/>
                </a:moveTo>
                <a:lnTo>
                  <a:pt x="10032891" y="5004565"/>
                </a:lnTo>
                <a:lnTo>
                  <a:pt x="9997333" y="5028541"/>
                </a:lnTo>
                <a:lnTo>
                  <a:pt x="9973364" y="5064107"/>
                </a:lnTo>
                <a:lnTo>
                  <a:pt x="9964576" y="5107666"/>
                </a:lnTo>
                <a:lnTo>
                  <a:pt x="9973364" y="5151204"/>
                </a:lnTo>
                <a:lnTo>
                  <a:pt x="9997333" y="5186764"/>
                </a:lnTo>
                <a:lnTo>
                  <a:pt x="10032891" y="5210743"/>
                </a:lnTo>
                <a:lnTo>
                  <a:pt x="10076447" y="5219537"/>
                </a:lnTo>
                <a:lnTo>
                  <a:pt x="10119980" y="5210743"/>
                </a:lnTo>
                <a:lnTo>
                  <a:pt x="10155541" y="5186764"/>
                </a:lnTo>
                <a:lnTo>
                  <a:pt x="10179522" y="5151204"/>
                </a:lnTo>
                <a:lnTo>
                  <a:pt x="10188318" y="5107666"/>
                </a:lnTo>
                <a:lnTo>
                  <a:pt x="10179522" y="5064107"/>
                </a:lnTo>
                <a:lnTo>
                  <a:pt x="10155541" y="5028541"/>
                </a:lnTo>
                <a:lnTo>
                  <a:pt x="10119980" y="5004565"/>
                </a:lnTo>
                <a:lnTo>
                  <a:pt x="10076447" y="4995774"/>
                </a:lnTo>
                <a:close/>
              </a:path>
              <a:path w="16523335" h="9235440">
                <a:moveTo>
                  <a:pt x="10076447" y="5263483"/>
                </a:moveTo>
                <a:lnTo>
                  <a:pt x="10032891" y="5272274"/>
                </a:lnTo>
                <a:lnTo>
                  <a:pt x="9997333" y="5296250"/>
                </a:lnTo>
                <a:lnTo>
                  <a:pt x="9973364" y="5331816"/>
                </a:lnTo>
                <a:lnTo>
                  <a:pt x="9964576" y="5375375"/>
                </a:lnTo>
                <a:lnTo>
                  <a:pt x="9973364" y="5418906"/>
                </a:lnTo>
                <a:lnTo>
                  <a:pt x="9997333" y="5454471"/>
                </a:lnTo>
                <a:lnTo>
                  <a:pt x="10032891" y="5478458"/>
                </a:lnTo>
                <a:lnTo>
                  <a:pt x="10076447" y="5487256"/>
                </a:lnTo>
                <a:lnTo>
                  <a:pt x="10119980" y="5478458"/>
                </a:lnTo>
                <a:lnTo>
                  <a:pt x="10155541" y="5454471"/>
                </a:lnTo>
                <a:lnTo>
                  <a:pt x="10179522" y="5418906"/>
                </a:lnTo>
                <a:lnTo>
                  <a:pt x="10188318" y="5375375"/>
                </a:lnTo>
                <a:lnTo>
                  <a:pt x="10179522" y="5331816"/>
                </a:lnTo>
                <a:lnTo>
                  <a:pt x="10155541" y="5296250"/>
                </a:lnTo>
                <a:lnTo>
                  <a:pt x="10119980" y="5272274"/>
                </a:lnTo>
                <a:lnTo>
                  <a:pt x="10076447" y="5263483"/>
                </a:lnTo>
                <a:close/>
              </a:path>
              <a:path w="16523335" h="9235440">
                <a:moveTo>
                  <a:pt x="10076447" y="5531192"/>
                </a:moveTo>
                <a:lnTo>
                  <a:pt x="10032891" y="5539988"/>
                </a:lnTo>
                <a:lnTo>
                  <a:pt x="9997333" y="5563975"/>
                </a:lnTo>
                <a:lnTo>
                  <a:pt x="9973364" y="5599551"/>
                </a:lnTo>
                <a:lnTo>
                  <a:pt x="9964576" y="5643115"/>
                </a:lnTo>
                <a:lnTo>
                  <a:pt x="9973364" y="5686662"/>
                </a:lnTo>
                <a:lnTo>
                  <a:pt x="9997333" y="5722222"/>
                </a:lnTo>
                <a:lnTo>
                  <a:pt x="10032891" y="5746196"/>
                </a:lnTo>
                <a:lnTo>
                  <a:pt x="10076447" y="5754986"/>
                </a:lnTo>
                <a:lnTo>
                  <a:pt x="10119980" y="5746196"/>
                </a:lnTo>
                <a:lnTo>
                  <a:pt x="10155541" y="5722222"/>
                </a:lnTo>
                <a:lnTo>
                  <a:pt x="10179522" y="5686662"/>
                </a:lnTo>
                <a:lnTo>
                  <a:pt x="10188318" y="5643115"/>
                </a:lnTo>
                <a:lnTo>
                  <a:pt x="10179522" y="5599551"/>
                </a:lnTo>
                <a:lnTo>
                  <a:pt x="10155541" y="5563975"/>
                </a:lnTo>
                <a:lnTo>
                  <a:pt x="10119980" y="5539988"/>
                </a:lnTo>
                <a:lnTo>
                  <a:pt x="10076447" y="5531192"/>
                </a:lnTo>
                <a:close/>
              </a:path>
              <a:path w="16523335" h="9235440">
                <a:moveTo>
                  <a:pt x="10076447" y="5798933"/>
                </a:moveTo>
                <a:lnTo>
                  <a:pt x="10032891" y="5807723"/>
                </a:lnTo>
                <a:lnTo>
                  <a:pt x="9997333" y="5831697"/>
                </a:lnTo>
                <a:lnTo>
                  <a:pt x="9973364" y="5867257"/>
                </a:lnTo>
                <a:lnTo>
                  <a:pt x="9964576" y="5910804"/>
                </a:lnTo>
                <a:lnTo>
                  <a:pt x="9973364" y="5954345"/>
                </a:lnTo>
                <a:lnTo>
                  <a:pt x="9997333" y="5989912"/>
                </a:lnTo>
                <a:lnTo>
                  <a:pt x="10032891" y="6013898"/>
                </a:lnTo>
                <a:lnTo>
                  <a:pt x="10076447" y="6022695"/>
                </a:lnTo>
                <a:lnTo>
                  <a:pt x="10119980" y="6013898"/>
                </a:lnTo>
                <a:lnTo>
                  <a:pt x="10155541" y="5989912"/>
                </a:lnTo>
                <a:lnTo>
                  <a:pt x="10179522" y="5954345"/>
                </a:lnTo>
                <a:lnTo>
                  <a:pt x="10188318" y="5910804"/>
                </a:lnTo>
                <a:lnTo>
                  <a:pt x="10179522" y="5867257"/>
                </a:lnTo>
                <a:lnTo>
                  <a:pt x="10155541" y="5831697"/>
                </a:lnTo>
                <a:lnTo>
                  <a:pt x="10119980" y="5807723"/>
                </a:lnTo>
                <a:lnTo>
                  <a:pt x="10076447" y="5798933"/>
                </a:lnTo>
                <a:close/>
              </a:path>
              <a:path w="16523335" h="9235440">
                <a:moveTo>
                  <a:pt x="10076447" y="6066642"/>
                </a:moveTo>
                <a:lnTo>
                  <a:pt x="10032891" y="6075433"/>
                </a:lnTo>
                <a:lnTo>
                  <a:pt x="9997333" y="6099406"/>
                </a:lnTo>
                <a:lnTo>
                  <a:pt x="9973364" y="6134966"/>
                </a:lnTo>
                <a:lnTo>
                  <a:pt x="9964576" y="6178513"/>
                </a:lnTo>
                <a:lnTo>
                  <a:pt x="9973364" y="6222077"/>
                </a:lnTo>
                <a:lnTo>
                  <a:pt x="9997333" y="6257653"/>
                </a:lnTo>
                <a:lnTo>
                  <a:pt x="10032891" y="6281640"/>
                </a:lnTo>
                <a:lnTo>
                  <a:pt x="10076447" y="6290436"/>
                </a:lnTo>
                <a:lnTo>
                  <a:pt x="10119980" y="6281640"/>
                </a:lnTo>
                <a:lnTo>
                  <a:pt x="10155541" y="6257653"/>
                </a:lnTo>
                <a:lnTo>
                  <a:pt x="10179522" y="6222077"/>
                </a:lnTo>
                <a:lnTo>
                  <a:pt x="10188318" y="6178513"/>
                </a:lnTo>
                <a:lnTo>
                  <a:pt x="10179522" y="6134966"/>
                </a:lnTo>
                <a:lnTo>
                  <a:pt x="10155541" y="6099406"/>
                </a:lnTo>
                <a:lnTo>
                  <a:pt x="10119980" y="6075433"/>
                </a:lnTo>
                <a:lnTo>
                  <a:pt x="10076447" y="6066642"/>
                </a:lnTo>
                <a:close/>
              </a:path>
              <a:path w="16523335" h="9235440">
                <a:moveTo>
                  <a:pt x="10076447" y="6334382"/>
                </a:moveTo>
                <a:lnTo>
                  <a:pt x="10032891" y="6343178"/>
                </a:lnTo>
                <a:lnTo>
                  <a:pt x="9997333" y="6367165"/>
                </a:lnTo>
                <a:lnTo>
                  <a:pt x="9973364" y="6402742"/>
                </a:lnTo>
                <a:lnTo>
                  <a:pt x="9964576" y="6446306"/>
                </a:lnTo>
                <a:lnTo>
                  <a:pt x="9973364" y="6489813"/>
                </a:lnTo>
                <a:lnTo>
                  <a:pt x="9997333" y="6525358"/>
                </a:lnTo>
                <a:lnTo>
                  <a:pt x="10032891" y="6549331"/>
                </a:lnTo>
                <a:lnTo>
                  <a:pt x="10076447" y="6558124"/>
                </a:lnTo>
                <a:lnTo>
                  <a:pt x="10119980" y="6549331"/>
                </a:lnTo>
                <a:lnTo>
                  <a:pt x="10155541" y="6525358"/>
                </a:lnTo>
                <a:lnTo>
                  <a:pt x="10179522" y="6489813"/>
                </a:lnTo>
                <a:lnTo>
                  <a:pt x="10188318" y="6446306"/>
                </a:lnTo>
                <a:lnTo>
                  <a:pt x="10179522" y="6402742"/>
                </a:lnTo>
                <a:lnTo>
                  <a:pt x="10155541" y="6367165"/>
                </a:lnTo>
                <a:lnTo>
                  <a:pt x="10119980" y="6343178"/>
                </a:lnTo>
                <a:lnTo>
                  <a:pt x="10076447" y="6334382"/>
                </a:lnTo>
                <a:close/>
              </a:path>
              <a:path w="16523335" h="9235440">
                <a:moveTo>
                  <a:pt x="10076447" y="6602112"/>
                </a:moveTo>
                <a:lnTo>
                  <a:pt x="10032891" y="6610897"/>
                </a:lnTo>
                <a:lnTo>
                  <a:pt x="9997333" y="6634856"/>
                </a:lnTo>
                <a:lnTo>
                  <a:pt x="9973364" y="6670401"/>
                </a:lnTo>
                <a:lnTo>
                  <a:pt x="9964576" y="6713941"/>
                </a:lnTo>
                <a:lnTo>
                  <a:pt x="9973364" y="6757505"/>
                </a:lnTo>
                <a:lnTo>
                  <a:pt x="9997333" y="6793082"/>
                </a:lnTo>
                <a:lnTo>
                  <a:pt x="10032891" y="6817069"/>
                </a:lnTo>
                <a:lnTo>
                  <a:pt x="10076447" y="6825865"/>
                </a:lnTo>
                <a:lnTo>
                  <a:pt x="10119980" y="6817069"/>
                </a:lnTo>
                <a:lnTo>
                  <a:pt x="10155541" y="6793082"/>
                </a:lnTo>
                <a:lnTo>
                  <a:pt x="10179522" y="6757505"/>
                </a:lnTo>
                <a:lnTo>
                  <a:pt x="10188318" y="6713941"/>
                </a:lnTo>
                <a:lnTo>
                  <a:pt x="10179522" y="6670401"/>
                </a:lnTo>
                <a:lnTo>
                  <a:pt x="10155541" y="6634856"/>
                </a:lnTo>
                <a:lnTo>
                  <a:pt x="10119980" y="6610897"/>
                </a:lnTo>
                <a:lnTo>
                  <a:pt x="10076447" y="6602112"/>
                </a:lnTo>
                <a:close/>
              </a:path>
              <a:path w="16523335" h="9235440">
                <a:moveTo>
                  <a:pt x="10076447" y="4728033"/>
                </a:moveTo>
                <a:lnTo>
                  <a:pt x="10032891" y="4736825"/>
                </a:lnTo>
                <a:lnTo>
                  <a:pt x="9997333" y="4760802"/>
                </a:lnTo>
                <a:lnTo>
                  <a:pt x="9973364" y="4796371"/>
                </a:lnTo>
                <a:lnTo>
                  <a:pt x="9964576" y="4839936"/>
                </a:lnTo>
                <a:lnTo>
                  <a:pt x="9973364" y="4883473"/>
                </a:lnTo>
                <a:lnTo>
                  <a:pt x="9997333" y="4919041"/>
                </a:lnTo>
                <a:lnTo>
                  <a:pt x="10032891" y="4943029"/>
                </a:lnTo>
                <a:lnTo>
                  <a:pt x="10076447" y="4951828"/>
                </a:lnTo>
                <a:lnTo>
                  <a:pt x="10119980" y="4943029"/>
                </a:lnTo>
                <a:lnTo>
                  <a:pt x="10155541" y="4919041"/>
                </a:lnTo>
                <a:lnTo>
                  <a:pt x="10179522" y="4883473"/>
                </a:lnTo>
                <a:lnTo>
                  <a:pt x="10188318" y="4839936"/>
                </a:lnTo>
                <a:lnTo>
                  <a:pt x="10179522" y="4796371"/>
                </a:lnTo>
                <a:lnTo>
                  <a:pt x="10155541" y="4760802"/>
                </a:lnTo>
                <a:lnTo>
                  <a:pt x="10119980" y="4736825"/>
                </a:lnTo>
                <a:lnTo>
                  <a:pt x="10076447" y="4728033"/>
                </a:lnTo>
                <a:close/>
              </a:path>
              <a:path w="16523335" h="9235440">
                <a:moveTo>
                  <a:pt x="10076447" y="4460345"/>
                </a:moveTo>
                <a:lnTo>
                  <a:pt x="10032891" y="4469136"/>
                </a:lnTo>
                <a:lnTo>
                  <a:pt x="9997333" y="4493110"/>
                </a:lnTo>
                <a:lnTo>
                  <a:pt x="9973364" y="4528669"/>
                </a:lnTo>
                <a:lnTo>
                  <a:pt x="9964576" y="4572216"/>
                </a:lnTo>
                <a:lnTo>
                  <a:pt x="9973364" y="4615763"/>
                </a:lnTo>
                <a:lnTo>
                  <a:pt x="9997333" y="4651322"/>
                </a:lnTo>
                <a:lnTo>
                  <a:pt x="10032891" y="4675296"/>
                </a:lnTo>
                <a:lnTo>
                  <a:pt x="10076447" y="4684087"/>
                </a:lnTo>
                <a:lnTo>
                  <a:pt x="10119980" y="4675296"/>
                </a:lnTo>
                <a:lnTo>
                  <a:pt x="10155541" y="4651322"/>
                </a:lnTo>
                <a:lnTo>
                  <a:pt x="10179522" y="4615763"/>
                </a:lnTo>
                <a:lnTo>
                  <a:pt x="10188318" y="4572216"/>
                </a:lnTo>
                <a:lnTo>
                  <a:pt x="10179522" y="4528669"/>
                </a:lnTo>
                <a:lnTo>
                  <a:pt x="10155541" y="4493110"/>
                </a:lnTo>
                <a:lnTo>
                  <a:pt x="10119980" y="4469136"/>
                </a:lnTo>
                <a:lnTo>
                  <a:pt x="10076447" y="4460345"/>
                </a:lnTo>
                <a:close/>
              </a:path>
              <a:path w="16523335" h="9235440">
                <a:moveTo>
                  <a:pt x="10076447" y="7137541"/>
                </a:moveTo>
                <a:lnTo>
                  <a:pt x="10032891" y="7146329"/>
                </a:lnTo>
                <a:lnTo>
                  <a:pt x="9997333" y="7170295"/>
                </a:lnTo>
                <a:lnTo>
                  <a:pt x="9973364" y="7205847"/>
                </a:lnTo>
                <a:lnTo>
                  <a:pt x="9964576" y="7249391"/>
                </a:lnTo>
                <a:lnTo>
                  <a:pt x="9973364" y="7292955"/>
                </a:lnTo>
                <a:lnTo>
                  <a:pt x="9997333" y="7328531"/>
                </a:lnTo>
                <a:lnTo>
                  <a:pt x="10032891" y="7352518"/>
                </a:lnTo>
                <a:lnTo>
                  <a:pt x="10076447" y="7361314"/>
                </a:lnTo>
                <a:lnTo>
                  <a:pt x="10119980" y="7352518"/>
                </a:lnTo>
                <a:lnTo>
                  <a:pt x="10155541" y="7328531"/>
                </a:lnTo>
                <a:lnTo>
                  <a:pt x="10179522" y="7292955"/>
                </a:lnTo>
                <a:lnTo>
                  <a:pt x="10188318" y="7249391"/>
                </a:lnTo>
                <a:lnTo>
                  <a:pt x="10179522" y="7205847"/>
                </a:lnTo>
                <a:lnTo>
                  <a:pt x="10155541" y="7170295"/>
                </a:lnTo>
                <a:lnTo>
                  <a:pt x="10119980" y="7146329"/>
                </a:lnTo>
                <a:lnTo>
                  <a:pt x="10076447" y="7137541"/>
                </a:lnTo>
                <a:close/>
              </a:path>
              <a:path w="16523335" h="9235440">
                <a:moveTo>
                  <a:pt x="10076447" y="6869780"/>
                </a:moveTo>
                <a:lnTo>
                  <a:pt x="10032891" y="6878579"/>
                </a:lnTo>
                <a:lnTo>
                  <a:pt x="9997333" y="6902573"/>
                </a:lnTo>
                <a:lnTo>
                  <a:pt x="9973364" y="6938157"/>
                </a:lnTo>
                <a:lnTo>
                  <a:pt x="9964576" y="6981724"/>
                </a:lnTo>
                <a:lnTo>
                  <a:pt x="9973364" y="7025264"/>
                </a:lnTo>
                <a:lnTo>
                  <a:pt x="9997333" y="7060809"/>
                </a:lnTo>
                <a:lnTo>
                  <a:pt x="10032891" y="7084769"/>
                </a:lnTo>
                <a:lnTo>
                  <a:pt x="10076447" y="7093553"/>
                </a:lnTo>
                <a:lnTo>
                  <a:pt x="10119980" y="7084769"/>
                </a:lnTo>
                <a:lnTo>
                  <a:pt x="10155541" y="7060809"/>
                </a:lnTo>
                <a:lnTo>
                  <a:pt x="10179522" y="7025264"/>
                </a:lnTo>
                <a:lnTo>
                  <a:pt x="10188318" y="6981724"/>
                </a:lnTo>
                <a:lnTo>
                  <a:pt x="10179522" y="6938157"/>
                </a:lnTo>
                <a:lnTo>
                  <a:pt x="10155541" y="6902573"/>
                </a:lnTo>
                <a:lnTo>
                  <a:pt x="10119980" y="6878579"/>
                </a:lnTo>
                <a:lnTo>
                  <a:pt x="10076447" y="6869780"/>
                </a:lnTo>
                <a:close/>
              </a:path>
              <a:path w="16523335" h="9235440">
                <a:moveTo>
                  <a:pt x="10345737" y="979980"/>
                </a:moveTo>
                <a:lnTo>
                  <a:pt x="10302199" y="988766"/>
                </a:lnTo>
                <a:lnTo>
                  <a:pt x="10266638" y="1012731"/>
                </a:lnTo>
                <a:lnTo>
                  <a:pt x="10242660" y="1048286"/>
                </a:lnTo>
                <a:lnTo>
                  <a:pt x="10233866" y="1091840"/>
                </a:lnTo>
                <a:lnTo>
                  <a:pt x="10242660" y="1135394"/>
                </a:lnTo>
                <a:lnTo>
                  <a:pt x="10266638" y="1170968"/>
                </a:lnTo>
                <a:lnTo>
                  <a:pt x="10302199" y="1194956"/>
                </a:lnTo>
                <a:lnTo>
                  <a:pt x="10345737" y="1203753"/>
                </a:lnTo>
                <a:lnTo>
                  <a:pt x="10389275" y="1194956"/>
                </a:lnTo>
                <a:lnTo>
                  <a:pt x="10424835" y="1170968"/>
                </a:lnTo>
                <a:lnTo>
                  <a:pt x="10448814" y="1135394"/>
                </a:lnTo>
                <a:lnTo>
                  <a:pt x="10457608" y="1091840"/>
                </a:lnTo>
                <a:lnTo>
                  <a:pt x="10448814" y="1048286"/>
                </a:lnTo>
                <a:lnTo>
                  <a:pt x="10424835" y="1012731"/>
                </a:lnTo>
                <a:lnTo>
                  <a:pt x="10389275" y="988766"/>
                </a:lnTo>
                <a:lnTo>
                  <a:pt x="10345737" y="979980"/>
                </a:lnTo>
                <a:close/>
              </a:path>
              <a:path w="16523335" h="9235440">
                <a:moveTo>
                  <a:pt x="10345737" y="1247668"/>
                </a:moveTo>
                <a:lnTo>
                  <a:pt x="10302199" y="1256467"/>
                </a:lnTo>
                <a:lnTo>
                  <a:pt x="10266638" y="1280459"/>
                </a:lnTo>
                <a:lnTo>
                  <a:pt x="10242660" y="1316036"/>
                </a:lnTo>
                <a:lnTo>
                  <a:pt x="10233866" y="1359591"/>
                </a:lnTo>
                <a:lnTo>
                  <a:pt x="10242660" y="1403138"/>
                </a:lnTo>
                <a:lnTo>
                  <a:pt x="10266638" y="1438686"/>
                </a:lnTo>
                <a:lnTo>
                  <a:pt x="10302199" y="1462646"/>
                </a:lnTo>
                <a:lnTo>
                  <a:pt x="10345737" y="1471431"/>
                </a:lnTo>
                <a:lnTo>
                  <a:pt x="10389275" y="1462646"/>
                </a:lnTo>
                <a:lnTo>
                  <a:pt x="10424835" y="1438686"/>
                </a:lnTo>
                <a:lnTo>
                  <a:pt x="10448814" y="1403138"/>
                </a:lnTo>
                <a:lnTo>
                  <a:pt x="10457608" y="1359591"/>
                </a:lnTo>
                <a:lnTo>
                  <a:pt x="10448814" y="1316036"/>
                </a:lnTo>
                <a:lnTo>
                  <a:pt x="10424835" y="1280459"/>
                </a:lnTo>
                <a:lnTo>
                  <a:pt x="10389275" y="1256467"/>
                </a:lnTo>
                <a:lnTo>
                  <a:pt x="10345737" y="1247668"/>
                </a:lnTo>
                <a:close/>
              </a:path>
              <a:path w="16523335" h="9235440">
                <a:moveTo>
                  <a:pt x="10345737" y="1515430"/>
                </a:moveTo>
                <a:lnTo>
                  <a:pt x="10302199" y="1524214"/>
                </a:lnTo>
                <a:lnTo>
                  <a:pt x="10266638" y="1548173"/>
                </a:lnTo>
                <a:lnTo>
                  <a:pt x="10242660" y="1583718"/>
                </a:lnTo>
                <a:lnTo>
                  <a:pt x="10233866" y="1627259"/>
                </a:lnTo>
                <a:lnTo>
                  <a:pt x="10242660" y="1670826"/>
                </a:lnTo>
                <a:lnTo>
                  <a:pt x="10266638" y="1706409"/>
                </a:lnTo>
                <a:lnTo>
                  <a:pt x="10302199" y="1730404"/>
                </a:lnTo>
                <a:lnTo>
                  <a:pt x="10345737" y="1739203"/>
                </a:lnTo>
                <a:lnTo>
                  <a:pt x="10389275" y="1730404"/>
                </a:lnTo>
                <a:lnTo>
                  <a:pt x="10424835" y="1706409"/>
                </a:lnTo>
                <a:lnTo>
                  <a:pt x="10448814" y="1670826"/>
                </a:lnTo>
                <a:lnTo>
                  <a:pt x="10457608" y="1627259"/>
                </a:lnTo>
                <a:lnTo>
                  <a:pt x="10448814" y="1583718"/>
                </a:lnTo>
                <a:lnTo>
                  <a:pt x="10424835" y="1548173"/>
                </a:lnTo>
                <a:lnTo>
                  <a:pt x="10389275" y="1524214"/>
                </a:lnTo>
                <a:lnTo>
                  <a:pt x="10345737" y="1515430"/>
                </a:lnTo>
                <a:close/>
              </a:path>
              <a:path w="16523335" h="9235440">
                <a:moveTo>
                  <a:pt x="10345737" y="1783149"/>
                </a:moveTo>
                <a:lnTo>
                  <a:pt x="10302199" y="1791938"/>
                </a:lnTo>
                <a:lnTo>
                  <a:pt x="10266638" y="1815910"/>
                </a:lnTo>
                <a:lnTo>
                  <a:pt x="10242660" y="1851469"/>
                </a:lnTo>
                <a:lnTo>
                  <a:pt x="10233866" y="1895020"/>
                </a:lnTo>
                <a:lnTo>
                  <a:pt x="10242660" y="1938576"/>
                </a:lnTo>
                <a:lnTo>
                  <a:pt x="10266638" y="1974146"/>
                </a:lnTo>
                <a:lnTo>
                  <a:pt x="10302199" y="1998128"/>
                </a:lnTo>
                <a:lnTo>
                  <a:pt x="10345737" y="2006922"/>
                </a:lnTo>
                <a:lnTo>
                  <a:pt x="10389275" y="1998128"/>
                </a:lnTo>
                <a:lnTo>
                  <a:pt x="10424835" y="1974146"/>
                </a:lnTo>
                <a:lnTo>
                  <a:pt x="10448814" y="1938576"/>
                </a:lnTo>
                <a:lnTo>
                  <a:pt x="10457608" y="1895020"/>
                </a:lnTo>
                <a:lnTo>
                  <a:pt x="10448814" y="1851469"/>
                </a:lnTo>
                <a:lnTo>
                  <a:pt x="10424835" y="1815910"/>
                </a:lnTo>
                <a:lnTo>
                  <a:pt x="10389275" y="1791938"/>
                </a:lnTo>
                <a:lnTo>
                  <a:pt x="10345737" y="1783149"/>
                </a:lnTo>
                <a:close/>
              </a:path>
              <a:path w="16523335" h="9235440">
                <a:moveTo>
                  <a:pt x="10345737" y="2586297"/>
                </a:moveTo>
                <a:lnTo>
                  <a:pt x="10302199" y="2595090"/>
                </a:lnTo>
                <a:lnTo>
                  <a:pt x="10266638" y="2619070"/>
                </a:lnTo>
                <a:lnTo>
                  <a:pt x="10242660" y="2654639"/>
                </a:lnTo>
                <a:lnTo>
                  <a:pt x="10233866" y="2698200"/>
                </a:lnTo>
                <a:lnTo>
                  <a:pt x="10242660" y="2741725"/>
                </a:lnTo>
                <a:lnTo>
                  <a:pt x="10266638" y="2777286"/>
                </a:lnTo>
                <a:lnTo>
                  <a:pt x="10302199" y="2801273"/>
                </a:lnTo>
                <a:lnTo>
                  <a:pt x="10345737" y="2810071"/>
                </a:lnTo>
                <a:lnTo>
                  <a:pt x="10389275" y="2801273"/>
                </a:lnTo>
                <a:lnTo>
                  <a:pt x="10424835" y="2777286"/>
                </a:lnTo>
                <a:lnTo>
                  <a:pt x="10448814" y="2741725"/>
                </a:lnTo>
                <a:lnTo>
                  <a:pt x="10457608" y="2698200"/>
                </a:lnTo>
                <a:lnTo>
                  <a:pt x="10448814" y="2654639"/>
                </a:lnTo>
                <a:lnTo>
                  <a:pt x="10424835" y="2619070"/>
                </a:lnTo>
                <a:lnTo>
                  <a:pt x="10389275" y="2595090"/>
                </a:lnTo>
                <a:lnTo>
                  <a:pt x="10345737" y="2586297"/>
                </a:lnTo>
                <a:close/>
              </a:path>
              <a:path w="16523335" h="9235440">
                <a:moveTo>
                  <a:pt x="10345737" y="3121737"/>
                </a:moveTo>
                <a:lnTo>
                  <a:pt x="10302199" y="3130528"/>
                </a:lnTo>
                <a:lnTo>
                  <a:pt x="10266638" y="3154503"/>
                </a:lnTo>
                <a:lnTo>
                  <a:pt x="10242660" y="3190065"/>
                </a:lnTo>
                <a:lnTo>
                  <a:pt x="10233866" y="3233618"/>
                </a:lnTo>
                <a:lnTo>
                  <a:pt x="10242660" y="3277161"/>
                </a:lnTo>
                <a:lnTo>
                  <a:pt x="10266638" y="3312732"/>
                </a:lnTo>
                <a:lnTo>
                  <a:pt x="10302199" y="3336722"/>
                </a:lnTo>
                <a:lnTo>
                  <a:pt x="10345737" y="3345520"/>
                </a:lnTo>
                <a:lnTo>
                  <a:pt x="10389275" y="3336722"/>
                </a:lnTo>
                <a:lnTo>
                  <a:pt x="10424835" y="3312732"/>
                </a:lnTo>
                <a:lnTo>
                  <a:pt x="10448814" y="3277161"/>
                </a:lnTo>
                <a:lnTo>
                  <a:pt x="10457608" y="3233618"/>
                </a:lnTo>
                <a:lnTo>
                  <a:pt x="10448814" y="3190065"/>
                </a:lnTo>
                <a:lnTo>
                  <a:pt x="10424835" y="3154503"/>
                </a:lnTo>
                <a:lnTo>
                  <a:pt x="10389275" y="3130528"/>
                </a:lnTo>
                <a:lnTo>
                  <a:pt x="10345737" y="3121737"/>
                </a:lnTo>
                <a:close/>
              </a:path>
              <a:path w="16523335" h="9235440">
                <a:moveTo>
                  <a:pt x="10345737" y="3389446"/>
                </a:moveTo>
                <a:lnTo>
                  <a:pt x="10302199" y="3398240"/>
                </a:lnTo>
                <a:lnTo>
                  <a:pt x="10266638" y="3422222"/>
                </a:lnTo>
                <a:lnTo>
                  <a:pt x="10242660" y="3457792"/>
                </a:lnTo>
                <a:lnTo>
                  <a:pt x="10233866" y="3501348"/>
                </a:lnTo>
                <a:lnTo>
                  <a:pt x="10242660" y="3544899"/>
                </a:lnTo>
                <a:lnTo>
                  <a:pt x="10266638" y="3580458"/>
                </a:lnTo>
                <a:lnTo>
                  <a:pt x="10302199" y="3604430"/>
                </a:lnTo>
                <a:lnTo>
                  <a:pt x="10345737" y="3613219"/>
                </a:lnTo>
                <a:lnTo>
                  <a:pt x="10389275" y="3604430"/>
                </a:lnTo>
                <a:lnTo>
                  <a:pt x="10424835" y="3580458"/>
                </a:lnTo>
                <a:lnTo>
                  <a:pt x="10448814" y="3544899"/>
                </a:lnTo>
                <a:lnTo>
                  <a:pt x="10457608" y="3501348"/>
                </a:lnTo>
                <a:lnTo>
                  <a:pt x="10448814" y="3457792"/>
                </a:lnTo>
                <a:lnTo>
                  <a:pt x="10424835" y="3422222"/>
                </a:lnTo>
                <a:lnTo>
                  <a:pt x="10389275" y="3398240"/>
                </a:lnTo>
                <a:lnTo>
                  <a:pt x="10345737" y="3389446"/>
                </a:lnTo>
                <a:close/>
              </a:path>
              <a:path w="16523335" h="9235440">
                <a:moveTo>
                  <a:pt x="10345737" y="3657176"/>
                </a:moveTo>
                <a:lnTo>
                  <a:pt x="10302199" y="3665968"/>
                </a:lnTo>
                <a:lnTo>
                  <a:pt x="10266638" y="3689947"/>
                </a:lnTo>
                <a:lnTo>
                  <a:pt x="10242660" y="3725513"/>
                </a:lnTo>
                <a:lnTo>
                  <a:pt x="10233866" y="3769068"/>
                </a:lnTo>
                <a:lnTo>
                  <a:pt x="10242660" y="3812619"/>
                </a:lnTo>
                <a:lnTo>
                  <a:pt x="10266638" y="3848178"/>
                </a:lnTo>
                <a:lnTo>
                  <a:pt x="10302199" y="3872149"/>
                </a:lnTo>
                <a:lnTo>
                  <a:pt x="10345737" y="3880939"/>
                </a:lnTo>
                <a:lnTo>
                  <a:pt x="10389275" y="3872149"/>
                </a:lnTo>
                <a:lnTo>
                  <a:pt x="10424835" y="3848178"/>
                </a:lnTo>
                <a:lnTo>
                  <a:pt x="10448814" y="3812619"/>
                </a:lnTo>
                <a:lnTo>
                  <a:pt x="10457608" y="3769068"/>
                </a:lnTo>
                <a:lnTo>
                  <a:pt x="10448814" y="3725513"/>
                </a:lnTo>
                <a:lnTo>
                  <a:pt x="10424835" y="3689947"/>
                </a:lnTo>
                <a:lnTo>
                  <a:pt x="10389275" y="3665968"/>
                </a:lnTo>
                <a:lnTo>
                  <a:pt x="10345737" y="3657176"/>
                </a:lnTo>
                <a:close/>
              </a:path>
              <a:path w="16523335" h="9235440">
                <a:moveTo>
                  <a:pt x="10345737" y="3924895"/>
                </a:moveTo>
                <a:lnTo>
                  <a:pt x="10302199" y="3933689"/>
                </a:lnTo>
                <a:lnTo>
                  <a:pt x="10266638" y="3957668"/>
                </a:lnTo>
                <a:lnTo>
                  <a:pt x="10242660" y="3993228"/>
                </a:lnTo>
                <a:lnTo>
                  <a:pt x="10233866" y="4036766"/>
                </a:lnTo>
                <a:lnTo>
                  <a:pt x="10242660" y="4080327"/>
                </a:lnTo>
                <a:lnTo>
                  <a:pt x="10266638" y="4115896"/>
                </a:lnTo>
                <a:lnTo>
                  <a:pt x="10302199" y="4139876"/>
                </a:lnTo>
                <a:lnTo>
                  <a:pt x="10345737" y="4148669"/>
                </a:lnTo>
                <a:lnTo>
                  <a:pt x="10389275" y="4139876"/>
                </a:lnTo>
                <a:lnTo>
                  <a:pt x="10424835" y="4115896"/>
                </a:lnTo>
                <a:lnTo>
                  <a:pt x="10448814" y="4080327"/>
                </a:lnTo>
                <a:lnTo>
                  <a:pt x="10457608" y="4036766"/>
                </a:lnTo>
                <a:lnTo>
                  <a:pt x="10448814" y="3993228"/>
                </a:lnTo>
                <a:lnTo>
                  <a:pt x="10424835" y="3957668"/>
                </a:lnTo>
                <a:lnTo>
                  <a:pt x="10389275" y="3933689"/>
                </a:lnTo>
                <a:lnTo>
                  <a:pt x="10345737" y="3924895"/>
                </a:lnTo>
                <a:close/>
              </a:path>
              <a:path w="16523335" h="9235440">
                <a:moveTo>
                  <a:pt x="10345737" y="4192615"/>
                </a:moveTo>
                <a:lnTo>
                  <a:pt x="10302199" y="4201406"/>
                </a:lnTo>
                <a:lnTo>
                  <a:pt x="10266638" y="4225380"/>
                </a:lnTo>
                <a:lnTo>
                  <a:pt x="10242660" y="4260939"/>
                </a:lnTo>
                <a:lnTo>
                  <a:pt x="10233866" y="4304486"/>
                </a:lnTo>
                <a:lnTo>
                  <a:pt x="10242660" y="4348026"/>
                </a:lnTo>
                <a:lnTo>
                  <a:pt x="10266638" y="4383601"/>
                </a:lnTo>
                <a:lnTo>
                  <a:pt x="10302199" y="4407597"/>
                </a:lnTo>
                <a:lnTo>
                  <a:pt x="10345737" y="4416399"/>
                </a:lnTo>
                <a:lnTo>
                  <a:pt x="10389275" y="4407597"/>
                </a:lnTo>
                <a:lnTo>
                  <a:pt x="10424835" y="4383601"/>
                </a:lnTo>
                <a:lnTo>
                  <a:pt x="10448814" y="4348026"/>
                </a:lnTo>
                <a:lnTo>
                  <a:pt x="10457608" y="4304486"/>
                </a:lnTo>
                <a:lnTo>
                  <a:pt x="10448814" y="4260939"/>
                </a:lnTo>
                <a:lnTo>
                  <a:pt x="10424835" y="4225380"/>
                </a:lnTo>
                <a:lnTo>
                  <a:pt x="10389275" y="4201406"/>
                </a:lnTo>
                <a:lnTo>
                  <a:pt x="10345737" y="4192615"/>
                </a:lnTo>
                <a:close/>
              </a:path>
              <a:path w="16523335" h="9235440">
                <a:moveTo>
                  <a:pt x="10345737" y="2318578"/>
                </a:moveTo>
                <a:lnTo>
                  <a:pt x="10302199" y="2327370"/>
                </a:lnTo>
                <a:lnTo>
                  <a:pt x="10266638" y="2351349"/>
                </a:lnTo>
                <a:lnTo>
                  <a:pt x="10242660" y="2386915"/>
                </a:lnTo>
                <a:lnTo>
                  <a:pt x="10233866" y="2430470"/>
                </a:lnTo>
                <a:lnTo>
                  <a:pt x="10242660" y="2474021"/>
                </a:lnTo>
                <a:lnTo>
                  <a:pt x="10266638" y="2509580"/>
                </a:lnTo>
                <a:lnTo>
                  <a:pt x="10302199" y="2533551"/>
                </a:lnTo>
                <a:lnTo>
                  <a:pt x="10345737" y="2542341"/>
                </a:lnTo>
                <a:lnTo>
                  <a:pt x="10389275" y="2533551"/>
                </a:lnTo>
                <a:lnTo>
                  <a:pt x="10424835" y="2509580"/>
                </a:lnTo>
                <a:lnTo>
                  <a:pt x="10448814" y="2474021"/>
                </a:lnTo>
                <a:lnTo>
                  <a:pt x="10457608" y="2430470"/>
                </a:lnTo>
                <a:lnTo>
                  <a:pt x="10448814" y="2386915"/>
                </a:lnTo>
                <a:lnTo>
                  <a:pt x="10424835" y="2351349"/>
                </a:lnTo>
                <a:lnTo>
                  <a:pt x="10389275" y="2327370"/>
                </a:lnTo>
                <a:lnTo>
                  <a:pt x="10345737" y="2318578"/>
                </a:lnTo>
                <a:close/>
              </a:path>
              <a:path w="16523335" h="9235440">
                <a:moveTo>
                  <a:pt x="10345737" y="2050869"/>
                </a:moveTo>
                <a:lnTo>
                  <a:pt x="10302199" y="2059660"/>
                </a:lnTo>
                <a:lnTo>
                  <a:pt x="10266638" y="2083635"/>
                </a:lnTo>
                <a:lnTo>
                  <a:pt x="10242660" y="2119197"/>
                </a:lnTo>
                <a:lnTo>
                  <a:pt x="10233866" y="2162750"/>
                </a:lnTo>
                <a:lnTo>
                  <a:pt x="10242660" y="2206284"/>
                </a:lnTo>
                <a:lnTo>
                  <a:pt x="10266638" y="2241845"/>
                </a:lnTo>
                <a:lnTo>
                  <a:pt x="10302199" y="2265826"/>
                </a:lnTo>
                <a:lnTo>
                  <a:pt x="10345737" y="2274621"/>
                </a:lnTo>
                <a:lnTo>
                  <a:pt x="10389275" y="2265826"/>
                </a:lnTo>
                <a:lnTo>
                  <a:pt x="10424835" y="2241845"/>
                </a:lnTo>
                <a:lnTo>
                  <a:pt x="10448814" y="2206284"/>
                </a:lnTo>
                <a:lnTo>
                  <a:pt x="10457608" y="2162750"/>
                </a:lnTo>
                <a:lnTo>
                  <a:pt x="10448814" y="2119197"/>
                </a:lnTo>
                <a:lnTo>
                  <a:pt x="10424835" y="2083635"/>
                </a:lnTo>
                <a:lnTo>
                  <a:pt x="10389275" y="2059660"/>
                </a:lnTo>
                <a:lnTo>
                  <a:pt x="10345737" y="2050869"/>
                </a:lnTo>
                <a:close/>
              </a:path>
              <a:path w="16523335" h="9235440">
                <a:moveTo>
                  <a:pt x="10345737" y="4995774"/>
                </a:moveTo>
                <a:lnTo>
                  <a:pt x="10302199" y="5004565"/>
                </a:lnTo>
                <a:lnTo>
                  <a:pt x="10266638" y="5028541"/>
                </a:lnTo>
                <a:lnTo>
                  <a:pt x="10242660" y="5064107"/>
                </a:lnTo>
                <a:lnTo>
                  <a:pt x="10233866" y="5107666"/>
                </a:lnTo>
                <a:lnTo>
                  <a:pt x="10242660" y="5151204"/>
                </a:lnTo>
                <a:lnTo>
                  <a:pt x="10266638" y="5186764"/>
                </a:lnTo>
                <a:lnTo>
                  <a:pt x="10302199" y="5210743"/>
                </a:lnTo>
                <a:lnTo>
                  <a:pt x="10345737" y="5219537"/>
                </a:lnTo>
                <a:lnTo>
                  <a:pt x="10389275" y="5210743"/>
                </a:lnTo>
                <a:lnTo>
                  <a:pt x="10424835" y="5186764"/>
                </a:lnTo>
                <a:lnTo>
                  <a:pt x="10448814" y="5151204"/>
                </a:lnTo>
                <a:lnTo>
                  <a:pt x="10457608" y="5107666"/>
                </a:lnTo>
                <a:lnTo>
                  <a:pt x="10448814" y="5064107"/>
                </a:lnTo>
                <a:lnTo>
                  <a:pt x="10424835" y="5028541"/>
                </a:lnTo>
                <a:lnTo>
                  <a:pt x="10389275" y="5004565"/>
                </a:lnTo>
                <a:lnTo>
                  <a:pt x="10345737" y="4995774"/>
                </a:lnTo>
                <a:close/>
              </a:path>
              <a:path w="16523335" h="9235440">
                <a:moveTo>
                  <a:pt x="10345737" y="5263483"/>
                </a:moveTo>
                <a:lnTo>
                  <a:pt x="10302199" y="5272274"/>
                </a:lnTo>
                <a:lnTo>
                  <a:pt x="10266638" y="5296250"/>
                </a:lnTo>
                <a:lnTo>
                  <a:pt x="10242660" y="5331816"/>
                </a:lnTo>
                <a:lnTo>
                  <a:pt x="10233866" y="5375375"/>
                </a:lnTo>
                <a:lnTo>
                  <a:pt x="10242660" y="5418906"/>
                </a:lnTo>
                <a:lnTo>
                  <a:pt x="10266638" y="5454471"/>
                </a:lnTo>
                <a:lnTo>
                  <a:pt x="10302199" y="5478458"/>
                </a:lnTo>
                <a:lnTo>
                  <a:pt x="10345737" y="5487256"/>
                </a:lnTo>
                <a:lnTo>
                  <a:pt x="10389275" y="5478458"/>
                </a:lnTo>
                <a:lnTo>
                  <a:pt x="10424835" y="5454471"/>
                </a:lnTo>
                <a:lnTo>
                  <a:pt x="10448814" y="5418906"/>
                </a:lnTo>
                <a:lnTo>
                  <a:pt x="10457608" y="5375375"/>
                </a:lnTo>
                <a:lnTo>
                  <a:pt x="10448814" y="5331816"/>
                </a:lnTo>
                <a:lnTo>
                  <a:pt x="10424835" y="5296250"/>
                </a:lnTo>
                <a:lnTo>
                  <a:pt x="10389275" y="5272274"/>
                </a:lnTo>
                <a:lnTo>
                  <a:pt x="10345737" y="5263483"/>
                </a:lnTo>
                <a:close/>
              </a:path>
              <a:path w="16523335" h="9235440">
                <a:moveTo>
                  <a:pt x="10345737" y="5531192"/>
                </a:moveTo>
                <a:lnTo>
                  <a:pt x="10302199" y="5539988"/>
                </a:lnTo>
                <a:lnTo>
                  <a:pt x="10266638" y="5563975"/>
                </a:lnTo>
                <a:lnTo>
                  <a:pt x="10242660" y="5599551"/>
                </a:lnTo>
                <a:lnTo>
                  <a:pt x="10233866" y="5643115"/>
                </a:lnTo>
                <a:lnTo>
                  <a:pt x="10242660" y="5686662"/>
                </a:lnTo>
                <a:lnTo>
                  <a:pt x="10266638" y="5722222"/>
                </a:lnTo>
                <a:lnTo>
                  <a:pt x="10302199" y="5746196"/>
                </a:lnTo>
                <a:lnTo>
                  <a:pt x="10345737" y="5754986"/>
                </a:lnTo>
                <a:lnTo>
                  <a:pt x="10389275" y="5746196"/>
                </a:lnTo>
                <a:lnTo>
                  <a:pt x="10424835" y="5722222"/>
                </a:lnTo>
                <a:lnTo>
                  <a:pt x="10448814" y="5686662"/>
                </a:lnTo>
                <a:lnTo>
                  <a:pt x="10457608" y="5643115"/>
                </a:lnTo>
                <a:lnTo>
                  <a:pt x="10448814" y="5599551"/>
                </a:lnTo>
                <a:lnTo>
                  <a:pt x="10424835" y="5563975"/>
                </a:lnTo>
                <a:lnTo>
                  <a:pt x="10389275" y="5539988"/>
                </a:lnTo>
                <a:lnTo>
                  <a:pt x="10345737" y="5531192"/>
                </a:lnTo>
                <a:close/>
              </a:path>
              <a:path w="16523335" h="9235440">
                <a:moveTo>
                  <a:pt x="10345737" y="5798933"/>
                </a:moveTo>
                <a:lnTo>
                  <a:pt x="10302199" y="5807723"/>
                </a:lnTo>
                <a:lnTo>
                  <a:pt x="10266638" y="5831697"/>
                </a:lnTo>
                <a:lnTo>
                  <a:pt x="10242660" y="5867257"/>
                </a:lnTo>
                <a:lnTo>
                  <a:pt x="10233866" y="5910804"/>
                </a:lnTo>
                <a:lnTo>
                  <a:pt x="10242660" y="5954345"/>
                </a:lnTo>
                <a:lnTo>
                  <a:pt x="10266638" y="5989912"/>
                </a:lnTo>
                <a:lnTo>
                  <a:pt x="10302199" y="6013898"/>
                </a:lnTo>
                <a:lnTo>
                  <a:pt x="10345737" y="6022695"/>
                </a:lnTo>
                <a:lnTo>
                  <a:pt x="10389275" y="6013898"/>
                </a:lnTo>
                <a:lnTo>
                  <a:pt x="10424835" y="5989912"/>
                </a:lnTo>
                <a:lnTo>
                  <a:pt x="10448814" y="5954345"/>
                </a:lnTo>
                <a:lnTo>
                  <a:pt x="10457608" y="5910804"/>
                </a:lnTo>
                <a:lnTo>
                  <a:pt x="10448814" y="5867257"/>
                </a:lnTo>
                <a:lnTo>
                  <a:pt x="10424835" y="5831697"/>
                </a:lnTo>
                <a:lnTo>
                  <a:pt x="10389275" y="5807723"/>
                </a:lnTo>
                <a:lnTo>
                  <a:pt x="10345737" y="5798933"/>
                </a:lnTo>
                <a:close/>
              </a:path>
              <a:path w="16523335" h="9235440">
                <a:moveTo>
                  <a:pt x="10345737" y="6066642"/>
                </a:moveTo>
                <a:lnTo>
                  <a:pt x="10302199" y="6075433"/>
                </a:lnTo>
                <a:lnTo>
                  <a:pt x="10266638" y="6099406"/>
                </a:lnTo>
                <a:lnTo>
                  <a:pt x="10242660" y="6134966"/>
                </a:lnTo>
                <a:lnTo>
                  <a:pt x="10233866" y="6178513"/>
                </a:lnTo>
                <a:lnTo>
                  <a:pt x="10242660" y="6222077"/>
                </a:lnTo>
                <a:lnTo>
                  <a:pt x="10266638" y="6257653"/>
                </a:lnTo>
                <a:lnTo>
                  <a:pt x="10302199" y="6281640"/>
                </a:lnTo>
                <a:lnTo>
                  <a:pt x="10345737" y="6290436"/>
                </a:lnTo>
                <a:lnTo>
                  <a:pt x="10389275" y="6281640"/>
                </a:lnTo>
                <a:lnTo>
                  <a:pt x="10424835" y="6257653"/>
                </a:lnTo>
                <a:lnTo>
                  <a:pt x="10448814" y="6222077"/>
                </a:lnTo>
                <a:lnTo>
                  <a:pt x="10457608" y="6178513"/>
                </a:lnTo>
                <a:lnTo>
                  <a:pt x="10448814" y="6134966"/>
                </a:lnTo>
                <a:lnTo>
                  <a:pt x="10424835" y="6099406"/>
                </a:lnTo>
                <a:lnTo>
                  <a:pt x="10389275" y="6075433"/>
                </a:lnTo>
                <a:lnTo>
                  <a:pt x="10345737" y="6066642"/>
                </a:lnTo>
                <a:close/>
              </a:path>
              <a:path w="16523335" h="9235440">
                <a:moveTo>
                  <a:pt x="10345737" y="6334382"/>
                </a:moveTo>
                <a:lnTo>
                  <a:pt x="10302199" y="6343178"/>
                </a:lnTo>
                <a:lnTo>
                  <a:pt x="10266638" y="6367165"/>
                </a:lnTo>
                <a:lnTo>
                  <a:pt x="10242660" y="6402742"/>
                </a:lnTo>
                <a:lnTo>
                  <a:pt x="10233866" y="6446306"/>
                </a:lnTo>
                <a:lnTo>
                  <a:pt x="10242660" y="6489813"/>
                </a:lnTo>
                <a:lnTo>
                  <a:pt x="10266638" y="6525358"/>
                </a:lnTo>
                <a:lnTo>
                  <a:pt x="10302199" y="6549331"/>
                </a:lnTo>
                <a:lnTo>
                  <a:pt x="10345737" y="6558124"/>
                </a:lnTo>
                <a:lnTo>
                  <a:pt x="10389275" y="6549331"/>
                </a:lnTo>
                <a:lnTo>
                  <a:pt x="10424835" y="6525358"/>
                </a:lnTo>
                <a:lnTo>
                  <a:pt x="10448814" y="6489813"/>
                </a:lnTo>
                <a:lnTo>
                  <a:pt x="10457608" y="6446306"/>
                </a:lnTo>
                <a:lnTo>
                  <a:pt x="10448814" y="6402742"/>
                </a:lnTo>
                <a:lnTo>
                  <a:pt x="10424835" y="6367165"/>
                </a:lnTo>
                <a:lnTo>
                  <a:pt x="10389275" y="6343178"/>
                </a:lnTo>
                <a:lnTo>
                  <a:pt x="10345737" y="6334382"/>
                </a:lnTo>
                <a:close/>
              </a:path>
              <a:path w="16523335" h="9235440">
                <a:moveTo>
                  <a:pt x="10345737" y="6602112"/>
                </a:moveTo>
                <a:lnTo>
                  <a:pt x="10302199" y="6610897"/>
                </a:lnTo>
                <a:lnTo>
                  <a:pt x="10266638" y="6634856"/>
                </a:lnTo>
                <a:lnTo>
                  <a:pt x="10242660" y="6670401"/>
                </a:lnTo>
                <a:lnTo>
                  <a:pt x="10233866" y="6713941"/>
                </a:lnTo>
                <a:lnTo>
                  <a:pt x="10242660" y="6757505"/>
                </a:lnTo>
                <a:lnTo>
                  <a:pt x="10266638" y="6793082"/>
                </a:lnTo>
                <a:lnTo>
                  <a:pt x="10302199" y="6817069"/>
                </a:lnTo>
                <a:lnTo>
                  <a:pt x="10345737" y="6825865"/>
                </a:lnTo>
                <a:lnTo>
                  <a:pt x="10389275" y="6817069"/>
                </a:lnTo>
                <a:lnTo>
                  <a:pt x="10424835" y="6793082"/>
                </a:lnTo>
                <a:lnTo>
                  <a:pt x="10448814" y="6757505"/>
                </a:lnTo>
                <a:lnTo>
                  <a:pt x="10457608" y="6713941"/>
                </a:lnTo>
                <a:lnTo>
                  <a:pt x="10448814" y="6670401"/>
                </a:lnTo>
                <a:lnTo>
                  <a:pt x="10424835" y="6634856"/>
                </a:lnTo>
                <a:lnTo>
                  <a:pt x="10389275" y="6610897"/>
                </a:lnTo>
                <a:lnTo>
                  <a:pt x="10345737" y="6602112"/>
                </a:lnTo>
                <a:close/>
              </a:path>
              <a:path w="16523335" h="9235440">
                <a:moveTo>
                  <a:pt x="10345737" y="4728033"/>
                </a:moveTo>
                <a:lnTo>
                  <a:pt x="10302199" y="4736825"/>
                </a:lnTo>
                <a:lnTo>
                  <a:pt x="10266638" y="4760802"/>
                </a:lnTo>
                <a:lnTo>
                  <a:pt x="10242660" y="4796371"/>
                </a:lnTo>
                <a:lnTo>
                  <a:pt x="10233866" y="4839936"/>
                </a:lnTo>
                <a:lnTo>
                  <a:pt x="10242660" y="4883473"/>
                </a:lnTo>
                <a:lnTo>
                  <a:pt x="10266638" y="4919041"/>
                </a:lnTo>
                <a:lnTo>
                  <a:pt x="10302199" y="4943029"/>
                </a:lnTo>
                <a:lnTo>
                  <a:pt x="10345737" y="4951828"/>
                </a:lnTo>
                <a:lnTo>
                  <a:pt x="10389275" y="4943029"/>
                </a:lnTo>
                <a:lnTo>
                  <a:pt x="10424835" y="4919041"/>
                </a:lnTo>
                <a:lnTo>
                  <a:pt x="10448814" y="4883473"/>
                </a:lnTo>
                <a:lnTo>
                  <a:pt x="10457608" y="4839936"/>
                </a:lnTo>
                <a:lnTo>
                  <a:pt x="10448814" y="4796371"/>
                </a:lnTo>
                <a:lnTo>
                  <a:pt x="10424835" y="4760802"/>
                </a:lnTo>
                <a:lnTo>
                  <a:pt x="10389275" y="4736825"/>
                </a:lnTo>
                <a:lnTo>
                  <a:pt x="10345737" y="4728033"/>
                </a:lnTo>
                <a:close/>
              </a:path>
              <a:path w="16523335" h="9235440">
                <a:moveTo>
                  <a:pt x="10345737" y="4460345"/>
                </a:moveTo>
                <a:lnTo>
                  <a:pt x="10302199" y="4469136"/>
                </a:lnTo>
                <a:lnTo>
                  <a:pt x="10266638" y="4493110"/>
                </a:lnTo>
                <a:lnTo>
                  <a:pt x="10242660" y="4528669"/>
                </a:lnTo>
                <a:lnTo>
                  <a:pt x="10233866" y="4572216"/>
                </a:lnTo>
                <a:lnTo>
                  <a:pt x="10242660" y="4615763"/>
                </a:lnTo>
                <a:lnTo>
                  <a:pt x="10266638" y="4651322"/>
                </a:lnTo>
                <a:lnTo>
                  <a:pt x="10302199" y="4675296"/>
                </a:lnTo>
                <a:lnTo>
                  <a:pt x="10345737" y="4684087"/>
                </a:lnTo>
                <a:lnTo>
                  <a:pt x="10389275" y="4675296"/>
                </a:lnTo>
                <a:lnTo>
                  <a:pt x="10424835" y="4651322"/>
                </a:lnTo>
                <a:lnTo>
                  <a:pt x="10448814" y="4615763"/>
                </a:lnTo>
                <a:lnTo>
                  <a:pt x="10457608" y="4572216"/>
                </a:lnTo>
                <a:lnTo>
                  <a:pt x="10448814" y="4528669"/>
                </a:lnTo>
                <a:lnTo>
                  <a:pt x="10424835" y="4493110"/>
                </a:lnTo>
                <a:lnTo>
                  <a:pt x="10389275" y="4469136"/>
                </a:lnTo>
                <a:lnTo>
                  <a:pt x="10345737" y="4460345"/>
                </a:lnTo>
                <a:close/>
              </a:path>
              <a:path w="16523335" h="9235440">
                <a:moveTo>
                  <a:pt x="10345737" y="6869780"/>
                </a:moveTo>
                <a:lnTo>
                  <a:pt x="10302199" y="6878579"/>
                </a:lnTo>
                <a:lnTo>
                  <a:pt x="10266638" y="6902573"/>
                </a:lnTo>
                <a:lnTo>
                  <a:pt x="10242660" y="6938157"/>
                </a:lnTo>
                <a:lnTo>
                  <a:pt x="10233866" y="6981724"/>
                </a:lnTo>
                <a:lnTo>
                  <a:pt x="10242660" y="7025264"/>
                </a:lnTo>
                <a:lnTo>
                  <a:pt x="10266638" y="7060809"/>
                </a:lnTo>
                <a:lnTo>
                  <a:pt x="10302199" y="7084769"/>
                </a:lnTo>
                <a:lnTo>
                  <a:pt x="10345737" y="7093553"/>
                </a:lnTo>
                <a:lnTo>
                  <a:pt x="10389275" y="7084769"/>
                </a:lnTo>
                <a:lnTo>
                  <a:pt x="10424835" y="7060809"/>
                </a:lnTo>
                <a:lnTo>
                  <a:pt x="10448814" y="7025264"/>
                </a:lnTo>
                <a:lnTo>
                  <a:pt x="10457608" y="6981724"/>
                </a:lnTo>
                <a:lnTo>
                  <a:pt x="10448814" y="6938157"/>
                </a:lnTo>
                <a:lnTo>
                  <a:pt x="10424835" y="6902573"/>
                </a:lnTo>
                <a:lnTo>
                  <a:pt x="10389275" y="6878579"/>
                </a:lnTo>
                <a:lnTo>
                  <a:pt x="10345737" y="6869780"/>
                </a:lnTo>
                <a:close/>
              </a:path>
              <a:path w="16523335" h="9235440">
                <a:moveTo>
                  <a:pt x="10615027" y="979980"/>
                </a:moveTo>
                <a:lnTo>
                  <a:pt x="10571496" y="988766"/>
                </a:lnTo>
                <a:lnTo>
                  <a:pt x="10535950" y="1012731"/>
                </a:lnTo>
                <a:lnTo>
                  <a:pt x="10511985" y="1048286"/>
                </a:lnTo>
                <a:lnTo>
                  <a:pt x="10503198" y="1091840"/>
                </a:lnTo>
                <a:lnTo>
                  <a:pt x="10511985" y="1135394"/>
                </a:lnTo>
                <a:lnTo>
                  <a:pt x="10535950" y="1170968"/>
                </a:lnTo>
                <a:lnTo>
                  <a:pt x="10571496" y="1194956"/>
                </a:lnTo>
                <a:lnTo>
                  <a:pt x="10615027" y="1203753"/>
                </a:lnTo>
                <a:lnTo>
                  <a:pt x="10658591" y="1194956"/>
                </a:lnTo>
                <a:lnTo>
                  <a:pt x="10694167" y="1170968"/>
                </a:lnTo>
                <a:lnTo>
                  <a:pt x="10718154" y="1135394"/>
                </a:lnTo>
                <a:lnTo>
                  <a:pt x="10726950" y="1091840"/>
                </a:lnTo>
                <a:lnTo>
                  <a:pt x="10718154" y="1048286"/>
                </a:lnTo>
                <a:lnTo>
                  <a:pt x="10694167" y="1012731"/>
                </a:lnTo>
                <a:lnTo>
                  <a:pt x="10658591" y="988766"/>
                </a:lnTo>
                <a:lnTo>
                  <a:pt x="10615027" y="979980"/>
                </a:lnTo>
                <a:close/>
              </a:path>
              <a:path w="16523335" h="9235440">
                <a:moveTo>
                  <a:pt x="10615027" y="1247668"/>
                </a:moveTo>
                <a:lnTo>
                  <a:pt x="10571496" y="1256467"/>
                </a:lnTo>
                <a:lnTo>
                  <a:pt x="10535950" y="1280459"/>
                </a:lnTo>
                <a:lnTo>
                  <a:pt x="10511985" y="1316036"/>
                </a:lnTo>
                <a:lnTo>
                  <a:pt x="10503198" y="1359591"/>
                </a:lnTo>
                <a:lnTo>
                  <a:pt x="10511985" y="1403138"/>
                </a:lnTo>
                <a:lnTo>
                  <a:pt x="10535950" y="1438686"/>
                </a:lnTo>
                <a:lnTo>
                  <a:pt x="10571496" y="1462646"/>
                </a:lnTo>
                <a:lnTo>
                  <a:pt x="10615027" y="1471431"/>
                </a:lnTo>
                <a:lnTo>
                  <a:pt x="10658591" y="1462646"/>
                </a:lnTo>
                <a:lnTo>
                  <a:pt x="10694167" y="1438686"/>
                </a:lnTo>
                <a:lnTo>
                  <a:pt x="10718154" y="1403138"/>
                </a:lnTo>
                <a:lnTo>
                  <a:pt x="10726950" y="1359591"/>
                </a:lnTo>
                <a:lnTo>
                  <a:pt x="10718154" y="1316036"/>
                </a:lnTo>
                <a:lnTo>
                  <a:pt x="10694167" y="1280459"/>
                </a:lnTo>
                <a:lnTo>
                  <a:pt x="10658591" y="1256467"/>
                </a:lnTo>
                <a:lnTo>
                  <a:pt x="10615027" y="1247668"/>
                </a:lnTo>
                <a:close/>
              </a:path>
              <a:path w="16523335" h="9235440">
                <a:moveTo>
                  <a:pt x="10615027" y="1515430"/>
                </a:moveTo>
                <a:lnTo>
                  <a:pt x="10571496" y="1524214"/>
                </a:lnTo>
                <a:lnTo>
                  <a:pt x="10535950" y="1548173"/>
                </a:lnTo>
                <a:lnTo>
                  <a:pt x="10511985" y="1583718"/>
                </a:lnTo>
                <a:lnTo>
                  <a:pt x="10503198" y="1627259"/>
                </a:lnTo>
                <a:lnTo>
                  <a:pt x="10511985" y="1670826"/>
                </a:lnTo>
                <a:lnTo>
                  <a:pt x="10535950" y="1706409"/>
                </a:lnTo>
                <a:lnTo>
                  <a:pt x="10571496" y="1730404"/>
                </a:lnTo>
                <a:lnTo>
                  <a:pt x="10615027" y="1739203"/>
                </a:lnTo>
                <a:lnTo>
                  <a:pt x="10658591" y="1730404"/>
                </a:lnTo>
                <a:lnTo>
                  <a:pt x="10694167" y="1706409"/>
                </a:lnTo>
                <a:lnTo>
                  <a:pt x="10718154" y="1670826"/>
                </a:lnTo>
                <a:lnTo>
                  <a:pt x="10726950" y="1627259"/>
                </a:lnTo>
                <a:lnTo>
                  <a:pt x="10718154" y="1583718"/>
                </a:lnTo>
                <a:lnTo>
                  <a:pt x="10694167" y="1548173"/>
                </a:lnTo>
                <a:lnTo>
                  <a:pt x="10658591" y="1524214"/>
                </a:lnTo>
                <a:lnTo>
                  <a:pt x="10615027" y="1515430"/>
                </a:lnTo>
                <a:close/>
              </a:path>
              <a:path w="16523335" h="9235440">
                <a:moveTo>
                  <a:pt x="10615027" y="1783149"/>
                </a:moveTo>
                <a:lnTo>
                  <a:pt x="10571496" y="1791938"/>
                </a:lnTo>
                <a:lnTo>
                  <a:pt x="10535950" y="1815910"/>
                </a:lnTo>
                <a:lnTo>
                  <a:pt x="10511985" y="1851469"/>
                </a:lnTo>
                <a:lnTo>
                  <a:pt x="10503198" y="1895020"/>
                </a:lnTo>
                <a:lnTo>
                  <a:pt x="10511985" y="1938576"/>
                </a:lnTo>
                <a:lnTo>
                  <a:pt x="10535950" y="1974146"/>
                </a:lnTo>
                <a:lnTo>
                  <a:pt x="10571496" y="1998128"/>
                </a:lnTo>
                <a:lnTo>
                  <a:pt x="10615027" y="2006922"/>
                </a:lnTo>
                <a:lnTo>
                  <a:pt x="10658591" y="1998128"/>
                </a:lnTo>
                <a:lnTo>
                  <a:pt x="10694167" y="1974146"/>
                </a:lnTo>
                <a:lnTo>
                  <a:pt x="10718154" y="1938576"/>
                </a:lnTo>
                <a:lnTo>
                  <a:pt x="10726950" y="1895020"/>
                </a:lnTo>
                <a:lnTo>
                  <a:pt x="10718154" y="1851469"/>
                </a:lnTo>
                <a:lnTo>
                  <a:pt x="10694167" y="1815910"/>
                </a:lnTo>
                <a:lnTo>
                  <a:pt x="10658591" y="1791938"/>
                </a:lnTo>
                <a:lnTo>
                  <a:pt x="10615027" y="1783149"/>
                </a:lnTo>
                <a:close/>
              </a:path>
              <a:path w="16523335" h="9235440">
                <a:moveTo>
                  <a:pt x="10615027" y="2586297"/>
                </a:moveTo>
                <a:lnTo>
                  <a:pt x="10571496" y="2595090"/>
                </a:lnTo>
                <a:lnTo>
                  <a:pt x="10535950" y="2619070"/>
                </a:lnTo>
                <a:lnTo>
                  <a:pt x="10511985" y="2654639"/>
                </a:lnTo>
                <a:lnTo>
                  <a:pt x="10503198" y="2698200"/>
                </a:lnTo>
                <a:lnTo>
                  <a:pt x="10511985" y="2741725"/>
                </a:lnTo>
                <a:lnTo>
                  <a:pt x="10535950" y="2777286"/>
                </a:lnTo>
                <a:lnTo>
                  <a:pt x="10571496" y="2801273"/>
                </a:lnTo>
                <a:lnTo>
                  <a:pt x="10615027" y="2810071"/>
                </a:lnTo>
                <a:lnTo>
                  <a:pt x="10658591" y="2801273"/>
                </a:lnTo>
                <a:lnTo>
                  <a:pt x="10694167" y="2777286"/>
                </a:lnTo>
                <a:lnTo>
                  <a:pt x="10718154" y="2741725"/>
                </a:lnTo>
                <a:lnTo>
                  <a:pt x="10726950" y="2698200"/>
                </a:lnTo>
                <a:lnTo>
                  <a:pt x="10718154" y="2654639"/>
                </a:lnTo>
                <a:lnTo>
                  <a:pt x="10694167" y="2619070"/>
                </a:lnTo>
                <a:lnTo>
                  <a:pt x="10658591" y="2595090"/>
                </a:lnTo>
                <a:lnTo>
                  <a:pt x="10615027" y="2586297"/>
                </a:lnTo>
                <a:close/>
              </a:path>
              <a:path w="16523335" h="9235440">
                <a:moveTo>
                  <a:pt x="10615027" y="2854028"/>
                </a:moveTo>
                <a:lnTo>
                  <a:pt x="10571496" y="2862817"/>
                </a:lnTo>
                <a:lnTo>
                  <a:pt x="10535950" y="2886788"/>
                </a:lnTo>
                <a:lnTo>
                  <a:pt x="10511985" y="2922347"/>
                </a:lnTo>
                <a:lnTo>
                  <a:pt x="10503198" y="2965898"/>
                </a:lnTo>
                <a:lnTo>
                  <a:pt x="10511985" y="3009453"/>
                </a:lnTo>
                <a:lnTo>
                  <a:pt x="10535950" y="3045019"/>
                </a:lnTo>
                <a:lnTo>
                  <a:pt x="10571496" y="3068998"/>
                </a:lnTo>
                <a:lnTo>
                  <a:pt x="10615027" y="3077790"/>
                </a:lnTo>
                <a:lnTo>
                  <a:pt x="10658591" y="3068998"/>
                </a:lnTo>
                <a:lnTo>
                  <a:pt x="10694167" y="3045019"/>
                </a:lnTo>
                <a:lnTo>
                  <a:pt x="10718154" y="3009453"/>
                </a:lnTo>
                <a:lnTo>
                  <a:pt x="10726950" y="2965898"/>
                </a:lnTo>
                <a:lnTo>
                  <a:pt x="10718154" y="2922347"/>
                </a:lnTo>
                <a:lnTo>
                  <a:pt x="10694167" y="2886788"/>
                </a:lnTo>
                <a:lnTo>
                  <a:pt x="10658591" y="2862817"/>
                </a:lnTo>
                <a:lnTo>
                  <a:pt x="10615027" y="2854028"/>
                </a:lnTo>
                <a:close/>
              </a:path>
              <a:path w="16523335" h="9235440">
                <a:moveTo>
                  <a:pt x="10615027" y="3121737"/>
                </a:moveTo>
                <a:lnTo>
                  <a:pt x="10571496" y="3130528"/>
                </a:lnTo>
                <a:lnTo>
                  <a:pt x="10535950" y="3154503"/>
                </a:lnTo>
                <a:lnTo>
                  <a:pt x="10511985" y="3190065"/>
                </a:lnTo>
                <a:lnTo>
                  <a:pt x="10503198" y="3233618"/>
                </a:lnTo>
                <a:lnTo>
                  <a:pt x="10511985" y="3277161"/>
                </a:lnTo>
                <a:lnTo>
                  <a:pt x="10535950" y="3312732"/>
                </a:lnTo>
                <a:lnTo>
                  <a:pt x="10571496" y="3336722"/>
                </a:lnTo>
                <a:lnTo>
                  <a:pt x="10615027" y="3345520"/>
                </a:lnTo>
                <a:lnTo>
                  <a:pt x="10658591" y="3336722"/>
                </a:lnTo>
                <a:lnTo>
                  <a:pt x="10694167" y="3312732"/>
                </a:lnTo>
                <a:lnTo>
                  <a:pt x="10718154" y="3277161"/>
                </a:lnTo>
                <a:lnTo>
                  <a:pt x="10726950" y="3233618"/>
                </a:lnTo>
                <a:lnTo>
                  <a:pt x="10718154" y="3190065"/>
                </a:lnTo>
                <a:lnTo>
                  <a:pt x="10694167" y="3154503"/>
                </a:lnTo>
                <a:lnTo>
                  <a:pt x="10658591" y="3130528"/>
                </a:lnTo>
                <a:lnTo>
                  <a:pt x="10615027" y="3121737"/>
                </a:lnTo>
                <a:close/>
              </a:path>
              <a:path w="16523335" h="9235440">
                <a:moveTo>
                  <a:pt x="10615027" y="3389446"/>
                </a:moveTo>
                <a:lnTo>
                  <a:pt x="10571496" y="3398240"/>
                </a:lnTo>
                <a:lnTo>
                  <a:pt x="10535950" y="3422222"/>
                </a:lnTo>
                <a:lnTo>
                  <a:pt x="10511985" y="3457792"/>
                </a:lnTo>
                <a:lnTo>
                  <a:pt x="10503198" y="3501348"/>
                </a:lnTo>
                <a:lnTo>
                  <a:pt x="10511985" y="3544899"/>
                </a:lnTo>
                <a:lnTo>
                  <a:pt x="10535950" y="3580458"/>
                </a:lnTo>
                <a:lnTo>
                  <a:pt x="10571496" y="3604430"/>
                </a:lnTo>
                <a:lnTo>
                  <a:pt x="10615027" y="3613219"/>
                </a:lnTo>
                <a:lnTo>
                  <a:pt x="10658591" y="3604430"/>
                </a:lnTo>
                <a:lnTo>
                  <a:pt x="10694167" y="3580458"/>
                </a:lnTo>
                <a:lnTo>
                  <a:pt x="10718154" y="3544899"/>
                </a:lnTo>
                <a:lnTo>
                  <a:pt x="10726950" y="3501348"/>
                </a:lnTo>
                <a:lnTo>
                  <a:pt x="10718154" y="3457792"/>
                </a:lnTo>
                <a:lnTo>
                  <a:pt x="10694167" y="3422222"/>
                </a:lnTo>
                <a:lnTo>
                  <a:pt x="10658591" y="3398240"/>
                </a:lnTo>
                <a:lnTo>
                  <a:pt x="10615027" y="3389446"/>
                </a:lnTo>
                <a:close/>
              </a:path>
              <a:path w="16523335" h="9235440">
                <a:moveTo>
                  <a:pt x="10615027" y="3657176"/>
                </a:moveTo>
                <a:lnTo>
                  <a:pt x="10571496" y="3665968"/>
                </a:lnTo>
                <a:lnTo>
                  <a:pt x="10535950" y="3689947"/>
                </a:lnTo>
                <a:lnTo>
                  <a:pt x="10511985" y="3725513"/>
                </a:lnTo>
                <a:lnTo>
                  <a:pt x="10503198" y="3769068"/>
                </a:lnTo>
                <a:lnTo>
                  <a:pt x="10511985" y="3812619"/>
                </a:lnTo>
                <a:lnTo>
                  <a:pt x="10535950" y="3848178"/>
                </a:lnTo>
                <a:lnTo>
                  <a:pt x="10571496" y="3872149"/>
                </a:lnTo>
                <a:lnTo>
                  <a:pt x="10615027" y="3880939"/>
                </a:lnTo>
                <a:lnTo>
                  <a:pt x="10658591" y="3872149"/>
                </a:lnTo>
                <a:lnTo>
                  <a:pt x="10694167" y="3848178"/>
                </a:lnTo>
                <a:lnTo>
                  <a:pt x="10718154" y="3812619"/>
                </a:lnTo>
                <a:lnTo>
                  <a:pt x="10726950" y="3769068"/>
                </a:lnTo>
                <a:lnTo>
                  <a:pt x="10718154" y="3725513"/>
                </a:lnTo>
                <a:lnTo>
                  <a:pt x="10694167" y="3689947"/>
                </a:lnTo>
                <a:lnTo>
                  <a:pt x="10658591" y="3665968"/>
                </a:lnTo>
                <a:lnTo>
                  <a:pt x="10615027" y="3657176"/>
                </a:lnTo>
                <a:close/>
              </a:path>
              <a:path w="16523335" h="9235440">
                <a:moveTo>
                  <a:pt x="10615027" y="3924895"/>
                </a:moveTo>
                <a:lnTo>
                  <a:pt x="10571496" y="3933689"/>
                </a:lnTo>
                <a:lnTo>
                  <a:pt x="10535950" y="3957668"/>
                </a:lnTo>
                <a:lnTo>
                  <a:pt x="10511985" y="3993228"/>
                </a:lnTo>
                <a:lnTo>
                  <a:pt x="10503198" y="4036766"/>
                </a:lnTo>
                <a:lnTo>
                  <a:pt x="10511985" y="4080327"/>
                </a:lnTo>
                <a:lnTo>
                  <a:pt x="10535950" y="4115896"/>
                </a:lnTo>
                <a:lnTo>
                  <a:pt x="10571496" y="4139876"/>
                </a:lnTo>
                <a:lnTo>
                  <a:pt x="10615027" y="4148669"/>
                </a:lnTo>
                <a:lnTo>
                  <a:pt x="10658591" y="4139876"/>
                </a:lnTo>
                <a:lnTo>
                  <a:pt x="10694167" y="4115896"/>
                </a:lnTo>
                <a:lnTo>
                  <a:pt x="10718154" y="4080327"/>
                </a:lnTo>
                <a:lnTo>
                  <a:pt x="10726950" y="4036766"/>
                </a:lnTo>
                <a:lnTo>
                  <a:pt x="10718154" y="3993228"/>
                </a:lnTo>
                <a:lnTo>
                  <a:pt x="10694167" y="3957668"/>
                </a:lnTo>
                <a:lnTo>
                  <a:pt x="10658591" y="3933689"/>
                </a:lnTo>
                <a:lnTo>
                  <a:pt x="10615027" y="3924895"/>
                </a:lnTo>
                <a:close/>
              </a:path>
              <a:path w="16523335" h="9235440">
                <a:moveTo>
                  <a:pt x="10615027" y="4192615"/>
                </a:moveTo>
                <a:lnTo>
                  <a:pt x="10571496" y="4201406"/>
                </a:lnTo>
                <a:lnTo>
                  <a:pt x="10535950" y="4225380"/>
                </a:lnTo>
                <a:lnTo>
                  <a:pt x="10511985" y="4260939"/>
                </a:lnTo>
                <a:lnTo>
                  <a:pt x="10503198" y="4304486"/>
                </a:lnTo>
                <a:lnTo>
                  <a:pt x="10511985" y="4348026"/>
                </a:lnTo>
                <a:lnTo>
                  <a:pt x="10535950" y="4383601"/>
                </a:lnTo>
                <a:lnTo>
                  <a:pt x="10571496" y="4407597"/>
                </a:lnTo>
                <a:lnTo>
                  <a:pt x="10615027" y="4416399"/>
                </a:lnTo>
                <a:lnTo>
                  <a:pt x="10658591" y="4407597"/>
                </a:lnTo>
                <a:lnTo>
                  <a:pt x="10694167" y="4383601"/>
                </a:lnTo>
                <a:lnTo>
                  <a:pt x="10718154" y="4348026"/>
                </a:lnTo>
                <a:lnTo>
                  <a:pt x="10726950" y="4304486"/>
                </a:lnTo>
                <a:lnTo>
                  <a:pt x="10718154" y="4260939"/>
                </a:lnTo>
                <a:lnTo>
                  <a:pt x="10694167" y="4225380"/>
                </a:lnTo>
                <a:lnTo>
                  <a:pt x="10658591" y="4201406"/>
                </a:lnTo>
                <a:lnTo>
                  <a:pt x="10615027" y="4192615"/>
                </a:lnTo>
                <a:close/>
              </a:path>
              <a:path w="16523335" h="9235440">
                <a:moveTo>
                  <a:pt x="10615027" y="2318578"/>
                </a:moveTo>
                <a:lnTo>
                  <a:pt x="10571496" y="2327370"/>
                </a:lnTo>
                <a:lnTo>
                  <a:pt x="10535950" y="2351349"/>
                </a:lnTo>
                <a:lnTo>
                  <a:pt x="10511985" y="2386915"/>
                </a:lnTo>
                <a:lnTo>
                  <a:pt x="10503198" y="2430470"/>
                </a:lnTo>
                <a:lnTo>
                  <a:pt x="10511985" y="2474021"/>
                </a:lnTo>
                <a:lnTo>
                  <a:pt x="10535950" y="2509580"/>
                </a:lnTo>
                <a:lnTo>
                  <a:pt x="10571496" y="2533551"/>
                </a:lnTo>
                <a:lnTo>
                  <a:pt x="10615027" y="2542341"/>
                </a:lnTo>
                <a:lnTo>
                  <a:pt x="10658591" y="2533551"/>
                </a:lnTo>
                <a:lnTo>
                  <a:pt x="10694167" y="2509580"/>
                </a:lnTo>
                <a:lnTo>
                  <a:pt x="10718154" y="2474021"/>
                </a:lnTo>
                <a:lnTo>
                  <a:pt x="10726950" y="2430470"/>
                </a:lnTo>
                <a:lnTo>
                  <a:pt x="10718154" y="2386915"/>
                </a:lnTo>
                <a:lnTo>
                  <a:pt x="10694167" y="2351349"/>
                </a:lnTo>
                <a:lnTo>
                  <a:pt x="10658591" y="2327370"/>
                </a:lnTo>
                <a:lnTo>
                  <a:pt x="10615027" y="2318578"/>
                </a:lnTo>
                <a:close/>
              </a:path>
              <a:path w="16523335" h="9235440">
                <a:moveTo>
                  <a:pt x="10615027" y="2050869"/>
                </a:moveTo>
                <a:lnTo>
                  <a:pt x="10571496" y="2059660"/>
                </a:lnTo>
                <a:lnTo>
                  <a:pt x="10535950" y="2083635"/>
                </a:lnTo>
                <a:lnTo>
                  <a:pt x="10511985" y="2119197"/>
                </a:lnTo>
                <a:lnTo>
                  <a:pt x="10503198" y="2162750"/>
                </a:lnTo>
                <a:lnTo>
                  <a:pt x="10511985" y="2206284"/>
                </a:lnTo>
                <a:lnTo>
                  <a:pt x="10535950" y="2241845"/>
                </a:lnTo>
                <a:lnTo>
                  <a:pt x="10571496" y="2265826"/>
                </a:lnTo>
                <a:lnTo>
                  <a:pt x="10615027" y="2274621"/>
                </a:lnTo>
                <a:lnTo>
                  <a:pt x="10658591" y="2265826"/>
                </a:lnTo>
                <a:lnTo>
                  <a:pt x="10694167" y="2241845"/>
                </a:lnTo>
                <a:lnTo>
                  <a:pt x="10718154" y="2206284"/>
                </a:lnTo>
                <a:lnTo>
                  <a:pt x="10726950" y="2162750"/>
                </a:lnTo>
                <a:lnTo>
                  <a:pt x="10718154" y="2119197"/>
                </a:lnTo>
                <a:lnTo>
                  <a:pt x="10694167" y="2083635"/>
                </a:lnTo>
                <a:lnTo>
                  <a:pt x="10658591" y="2059660"/>
                </a:lnTo>
                <a:lnTo>
                  <a:pt x="10615027" y="2050869"/>
                </a:lnTo>
                <a:close/>
              </a:path>
              <a:path w="16523335" h="9235440">
                <a:moveTo>
                  <a:pt x="10615027" y="4995774"/>
                </a:moveTo>
                <a:lnTo>
                  <a:pt x="10571496" y="5004565"/>
                </a:lnTo>
                <a:lnTo>
                  <a:pt x="10535950" y="5028541"/>
                </a:lnTo>
                <a:lnTo>
                  <a:pt x="10511985" y="5064107"/>
                </a:lnTo>
                <a:lnTo>
                  <a:pt x="10503198" y="5107666"/>
                </a:lnTo>
                <a:lnTo>
                  <a:pt x="10511985" y="5151204"/>
                </a:lnTo>
                <a:lnTo>
                  <a:pt x="10535950" y="5186764"/>
                </a:lnTo>
                <a:lnTo>
                  <a:pt x="10571496" y="5210743"/>
                </a:lnTo>
                <a:lnTo>
                  <a:pt x="10615027" y="5219537"/>
                </a:lnTo>
                <a:lnTo>
                  <a:pt x="10658591" y="5210743"/>
                </a:lnTo>
                <a:lnTo>
                  <a:pt x="10694167" y="5186764"/>
                </a:lnTo>
                <a:lnTo>
                  <a:pt x="10718154" y="5151204"/>
                </a:lnTo>
                <a:lnTo>
                  <a:pt x="10726950" y="5107666"/>
                </a:lnTo>
                <a:lnTo>
                  <a:pt x="10718154" y="5064107"/>
                </a:lnTo>
                <a:lnTo>
                  <a:pt x="10694167" y="5028541"/>
                </a:lnTo>
                <a:lnTo>
                  <a:pt x="10658591" y="5004565"/>
                </a:lnTo>
                <a:lnTo>
                  <a:pt x="10615027" y="4995774"/>
                </a:lnTo>
                <a:close/>
              </a:path>
              <a:path w="16523335" h="9235440">
                <a:moveTo>
                  <a:pt x="10615027" y="5263483"/>
                </a:moveTo>
                <a:lnTo>
                  <a:pt x="10571496" y="5272274"/>
                </a:lnTo>
                <a:lnTo>
                  <a:pt x="10535950" y="5296250"/>
                </a:lnTo>
                <a:lnTo>
                  <a:pt x="10511985" y="5331816"/>
                </a:lnTo>
                <a:lnTo>
                  <a:pt x="10503198" y="5375375"/>
                </a:lnTo>
                <a:lnTo>
                  <a:pt x="10511985" y="5418906"/>
                </a:lnTo>
                <a:lnTo>
                  <a:pt x="10535950" y="5454471"/>
                </a:lnTo>
                <a:lnTo>
                  <a:pt x="10571496" y="5478458"/>
                </a:lnTo>
                <a:lnTo>
                  <a:pt x="10615027" y="5487256"/>
                </a:lnTo>
                <a:lnTo>
                  <a:pt x="10658591" y="5478458"/>
                </a:lnTo>
                <a:lnTo>
                  <a:pt x="10694167" y="5454471"/>
                </a:lnTo>
                <a:lnTo>
                  <a:pt x="10718154" y="5418906"/>
                </a:lnTo>
                <a:lnTo>
                  <a:pt x="10726950" y="5375375"/>
                </a:lnTo>
                <a:lnTo>
                  <a:pt x="10718154" y="5331816"/>
                </a:lnTo>
                <a:lnTo>
                  <a:pt x="10694167" y="5296250"/>
                </a:lnTo>
                <a:lnTo>
                  <a:pt x="10658591" y="5272274"/>
                </a:lnTo>
                <a:lnTo>
                  <a:pt x="10615027" y="5263483"/>
                </a:lnTo>
                <a:close/>
              </a:path>
              <a:path w="16523335" h="9235440">
                <a:moveTo>
                  <a:pt x="10615027" y="5531192"/>
                </a:moveTo>
                <a:lnTo>
                  <a:pt x="10571496" y="5539988"/>
                </a:lnTo>
                <a:lnTo>
                  <a:pt x="10535950" y="5563975"/>
                </a:lnTo>
                <a:lnTo>
                  <a:pt x="10511985" y="5599551"/>
                </a:lnTo>
                <a:lnTo>
                  <a:pt x="10503198" y="5643115"/>
                </a:lnTo>
                <a:lnTo>
                  <a:pt x="10511985" y="5686662"/>
                </a:lnTo>
                <a:lnTo>
                  <a:pt x="10535950" y="5722222"/>
                </a:lnTo>
                <a:lnTo>
                  <a:pt x="10571496" y="5746196"/>
                </a:lnTo>
                <a:lnTo>
                  <a:pt x="10615027" y="5754986"/>
                </a:lnTo>
                <a:lnTo>
                  <a:pt x="10658591" y="5746196"/>
                </a:lnTo>
                <a:lnTo>
                  <a:pt x="10694167" y="5722222"/>
                </a:lnTo>
                <a:lnTo>
                  <a:pt x="10718154" y="5686662"/>
                </a:lnTo>
                <a:lnTo>
                  <a:pt x="10726950" y="5643115"/>
                </a:lnTo>
                <a:lnTo>
                  <a:pt x="10718154" y="5599551"/>
                </a:lnTo>
                <a:lnTo>
                  <a:pt x="10694167" y="5563975"/>
                </a:lnTo>
                <a:lnTo>
                  <a:pt x="10658591" y="5539988"/>
                </a:lnTo>
                <a:lnTo>
                  <a:pt x="10615027" y="5531192"/>
                </a:lnTo>
                <a:close/>
              </a:path>
              <a:path w="16523335" h="9235440">
                <a:moveTo>
                  <a:pt x="10615027" y="5798933"/>
                </a:moveTo>
                <a:lnTo>
                  <a:pt x="10571496" y="5807723"/>
                </a:lnTo>
                <a:lnTo>
                  <a:pt x="10535950" y="5831697"/>
                </a:lnTo>
                <a:lnTo>
                  <a:pt x="10511985" y="5867257"/>
                </a:lnTo>
                <a:lnTo>
                  <a:pt x="10503198" y="5910804"/>
                </a:lnTo>
                <a:lnTo>
                  <a:pt x="10511985" y="5954345"/>
                </a:lnTo>
                <a:lnTo>
                  <a:pt x="10535950" y="5989912"/>
                </a:lnTo>
                <a:lnTo>
                  <a:pt x="10571496" y="6013898"/>
                </a:lnTo>
                <a:lnTo>
                  <a:pt x="10615027" y="6022695"/>
                </a:lnTo>
                <a:lnTo>
                  <a:pt x="10658591" y="6013898"/>
                </a:lnTo>
                <a:lnTo>
                  <a:pt x="10694167" y="5989912"/>
                </a:lnTo>
                <a:lnTo>
                  <a:pt x="10718154" y="5954345"/>
                </a:lnTo>
                <a:lnTo>
                  <a:pt x="10726950" y="5910804"/>
                </a:lnTo>
                <a:lnTo>
                  <a:pt x="10718154" y="5867257"/>
                </a:lnTo>
                <a:lnTo>
                  <a:pt x="10694167" y="5831697"/>
                </a:lnTo>
                <a:lnTo>
                  <a:pt x="10658591" y="5807723"/>
                </a:lnTo>
                <a:lnTo>
                  <a:pt x="10615027" y="5798933"/>
                </a:lnTo>
                <a:close/>
              </a:path>
              <a:path w="16523335" h="9235440">
                <a:moveTo>
                  <a:pt x="10615027" y="6066642"/>
                </a:moveTo>
                <a:lnTo>
                  <a:pt x="10571496" y="6075433"/>
                </a:lnTo>
                <a:lnTo>
                  <a:pt x="10535950" y="6099406"/>
                </a:lnTo>
                <a:lnTo>
                  <a:pt x="10511985" y="6134966"/>
                </a:lnTo>
                <a:lnTo>
                  <a:pt x="10503198" y="6178513"/>
                </a:lnTo>
                <a:lnTo>
                  <a:pt x="10511985" y="6222077"/>
                </a:lnTo>
                <a:lnTo>
                  <a:pt x="10535950" y="6257653"/>
                </a:lnTo>
                <a:lnTo>
                  <a:pt x="10571496" y="6281640"/>
                </a:lnTo>
                <a:lnTo>
                  <a:pt x="10615027" y="6290436"/>
                </a:lnTo>
                <a:lnTo>
                  <a:pt x="10658591" y="6281640"/>
                </a:lnTo>
                <a:lnTo>
                  <a:pt x="10694167" y="6257653"/>
                </a:lnTo>
                <a:lnTo>
                  <a:pt x="10718154" y="6222077"/>
                </a:lnTo>
                <a:lnTo>
                  <a:pt x="10726950" y="6178513"/>
                </a:lnTo>
                <a:lnTo>
                  <a:pt x="10718154" y="6134966"/>
                </a:lnTo>
                <a:lnTo>
                  <a:pt x="10694167" y="6099406"/>
                </a:lnTo>
                <a:lnTo>
                  <a:pt x="10658591" y="6075433"/>
                </a:lnTo>
                <a:lnTo>
                  <a:pt x="10615027" y="6066642"/>
                </a:lnTo>
                <a:close/>
              </a:path>
              <a:path w="16523335" h="9235440">
                <a:moveTo>
                  <a:pt x="10615027" y="6334382"/>
                </a:moveTo>
                <a:lnTo>
                  <a:pt x="10571496" y="6343178"/>
                </a:lnTo>
                <a:lnTo>
                  <a:pt x="10535950" y="6367165"/>
                </a:lnTo>
                <a:lnTo>
                  <a:pt x="10511985" y="6402742"/>
                </a:lnTo>
                <a:lnTo>
                  <a:pt x="10503198" y="6446306"/>
                </a:lnTo>
                <a:lnTo>
                  <a:pt x="10511985" y="6489813"/>
                </a:lnTo>
                <a:lnTo>
                  <a:pt x="10535950" y="6525358"/>
                </a:lnTo>
                <a:lnTo>
                  <a:pt x="10571496" y="6549331"/>
                </a:lnTo>
                <a:lnTo>
                  <a:pt x="10615027" y="6558124"/>
                </a:lnTo>
                <a:lnTo>
                  <a:pt x="10658591" y="6549331"/>
                </a:lnTo>
                <a:lnTo>
                  <a:pt x="10694167" y="6525358"/>
                </a:lnTo>
                <a:lnTo>
                  <a:pt x="10718154" y="6489813"/>
                </a:lnTo>
                <a:lnTo>
                  <a:pt x="10726950" y="6446306"/>
                </a:lnTo>
                <a:lnTo>
                  <a:pt x="10718154" y="6402742"/>
                </a:lnTo>
                <a:lnTo>
                  <a:pt x="10694167" y="6367165"/>
                </a:lnTo>
                <a:lnTo>
                  <a:pt x="10658591" y="6343178"/>
                </a:lnTo>
                <a:lnTo>
                  <a:pt x="10615027" y="6334382"/>
                </a:lnTo>
                <a:close/>
              </a:path>
              <a:path w="16523335" h="9235440">
                <a:moveTo>
                  <a:pt x="10615027" y="4728033"/>
                </a:moveTo>
                <a:lnTo>
                  <a:pt x="10571496" y="4736825"/>
                </a:lnTo>
                <a:lnTo>
                  <a:pt x="10535950" y="4760802"/>
                </a:lnTo>
                <a:lnTo>
                  <a:pt x="10511985" y="4796371"/>
                </a:lnTo>
                <a:lnTo>
                  <a:pt x="10503198" y="4839936"/>
                </a:lnTo>
                <a:lnTo>
                  <a:pt x="10511985" y="4883473"/>
                </a:lnTo>
                <a:lnTo>
                  <a:pt x="10535950" y="4919041"/>
                </a:lnTo>
                <a:lnTo>
                  <a:pt x="10571496" y="4943029"/>
                </a:lnTo>
                <a:lnTo>
                  <a:pt x="10615027" y="4951828"/>
                </a:lnTo>
                <a:lnTo>
                  <a:pt x="10658591" y="4943029"/>
                </a:lnTo>
                <a:lnTo>
                  <a:pt x="10694167" y="4919041"/>
                </a:lnTo>
                <a:lnTo>
                  <a:pt x="10718154" y="4883473"/>
                </a:lnTo>
                <a:lnTo>
                  <a:pt x="10726950" y="4839936"/>
                </a:lnTo>
                <a:lnTo>
                  <a:pt x="10718154" y="4796371"/>
                </a:lnTo>
                <a:lnTo>
                  <a:pt x="10694167" y="4760802"/>
                </a:lnTo>
                <a:lnTo>
                  <a:pt x="10658591" y="4736825"/>
                </a:lnTo>
                <a:lnTo>
                  <a:pt x="10615027" y="4728033"/>
                </a:lnTo>
                <a:close/>
              </a:path>
              <a:path w="16523335" h="9235440">
                <a:moveTo>
                  <a:pt x="10615027" y="4460345"/>
                </a:moveTo>
                <a:lnTo>
                  <a:pt x="10571496" y="4469136"/>
                </a:lnTo>
                <a:lnTo>
                  <a:pt x="10535950" y="4493110"/>
                </a:lnTo>
                <a:lnTo>
                  <a:pt x="10511985" y="4528669"/>
                </a:lnTo>
                <a:lnTo>
                  <a:pt x="10503198" y="4572216"/>
                </a:lnTo>
                <a:lnTo>
                  <a:pt x="10511985" y="4615763"/>
                </a:lnTo>
                <a:lnTo>
                  <a:pt x="10535950" y="4651322"/>
                </a:lnTo>
                <a:lnTo>
                  <a:pt x="10571496" y="4675296"/>
                </a:lnTo>
                <a:lnTo>
                  <a:pt x="10615027" y="4684087"/>
                </a:lnTo>
                <a:lnTo>
                  <a:pt x="10658591" y="4675296"/>
                </a:lnTo>
                <a:lnTo>
                  <a:pt x="10694167" y="4651322"/>
                </a:lnTo>
                <a:lnTo>
                  <a:pt x="10718154" y="4615763"/>
                </a:lnTo>
                <a:lnTo>
                  <a:pt x="10726950" y="4572216"/>
                </a:lnTo>
                <a:lnTo>
                  <a:pt x="10718154" y="4528669"/>
                </a:lnTo>
                <a:lnTo>
                  <a:pt x="10694167" y="4493110"/>
                </a:lnTo>
                <a:lnTo>
                  <a:pt x="10658591" y="4469136"/>
                </a:lnTo>
                <a:lnTo>
                  <a:pt x="10615027" y="4460345"/>
                </a:lnTo>
                <a:close/>
              </a:path>
              <a:path w="16523335" h="9235440">
                <a:moveTo>
                  <a:pt x="10884370" y="1247668"/>
                </a:moveTo>
                <a:lnTo>
                  <a:pt x="10840808" y="1256467"/>
                </a:lnTo>
                <a:lnTo>
                  <a:pt x="10805246" y="1280459"/>
                </a:lnTo>
                <a:lnTo>
                  <a:pt x="10781276" y="1316036"/>
                </a:lnTo>
                <a:lnTo>
                  <a:pt x="10772488" y="1359591"/>
                </a:lnTo>
                <a:lnTo>
                  <a:pt x="10781276" y="1403138"/>
                </a:lnTo>
                <a:lnTo>
                  <a:pt x="10805246" y="1438686"/>
                </a:lnTo>
                <a:lnTo>
                  <a:pt x="10840808" y="1462646"/>
                </a:lnTo>
                <a:lnTo>
                  <a:pt x="10884370" y="1471431"/>
                </a:lnTo>
                <a:lnTo>
                  <a:pt x="10927912" y="1462646"/>
                </a:lnTo>
                <a:lnTo>
                  <a:pt x="10963490" y="1438686"/>
                </a:lnTo>
                <a:lnTo>
                  <a:pt x="10987490" y="1403138"/>
                </a:lnTo>
                <a:lnTo>
                  <a:pt x="10996293" y="1359591"/>
                </a:lnTo>
                <a:lnTo>
                  <a:pt x="10987490" y="1316036"/>
                </a:lnTo>
                <a:lnTo>
                  <a:pt x="10963490" y="1280459"/>
                </a:lnTo>
                <a:lnTo>
                  <a:pt x="10927912" y="1256467"/>
                </a:lnTo>
                <a:lnTo>
                  <a:pt x="10884370" y="1247668"/>
                </a:lnTo>
                <a:close/>
              </a:path>
              <a:path w="16523335" h="9235440">
                <a:moveTo>
                  <a:pt x="10884370" y="1515430"/>
                </a:moveTo>
                <a:lnTo>
                  <a:pt x="10840808" y="1524214"/>
                </a:lnTo>
                <a:lnTo>
                  <a:pt x="10805246" y="1548173"/>
                </a:lnTo>
                <a:lnTo>
                  <a:pt x="10781276" y="1583718"/>
                </a:lnTo>
                <a:lnTo>
                  <a:pt x="10772488" y="1627259"/>
                </a:lnTo>
                <a:lnTo>
                  <a:pt x="10781276" y="1670826"/>
                </a:lnTo>
                <a:lnTo>
                  <a:pt x="10805246" y="1706409"/>
                </a:lnTo>
                <a:lnTo>
                  <a:pt x="10840808" y="1730404"/>
                </a:lnTo>
                <a:lnTo>
                  <a:pt x="10884370" y="1739203"/>
                </a:lnTo>
                <a:lnTo>
                  <a:pt x="10927912" y="1730404"/>
                </a:lnTo>
                <a:lnTo>
                  <a:pt x="10963490" y="1706409"/>
                </a:lnTo>
                <a:lnTo>
                  <a:pt x="10987490" y="1670826"/>
                </a:lnTo>
                <a:lnTo>
                  <a:pt x="10996293" y="1627259"/>
                </a:lnTo>
                <a:lnTo>
                  <a:pt x="10987490" y="1583718"/>
                </a:lnTo>
                <a:lnTo>
                  <a:pt x="10963490" y="1548173"/>
                </a:lnTo>
                <a:lnTo>
                  <a:pt x="10927912" y="1524214"/>
                </a:lnTo>
                <a:lnTo>
                  <a:pt x="10884370" y="1515430"/>
                </a:lnTo>
                <a:close/>
              </a:path>
              <a:path w="16523335" h="9235440">
                <a:moveTo>
                  <a:pt x="10884370" y="1783149"/>
                </a:moveTo>
                <a:lnTo>
                  <a:pt x="10840808" y="1791938"/>
                </a:lnTo>
                <a:lnTo>
                  <a:pt x="10805246" y="1815910"/>
                </a:lnTo>
                <a:lnTo>
                  <a:pt x="10781276" y="1851469"/>
                </a:lnTo>
                <a:lnTo>
                  <a:pt x="10772488" y="1895020"/>
                </a:lnTo>
                <a:lnTo>
                  <a:pt x="10781276" y="1938576"/>
                </a:lnTo>
                <a:lnTo>
                  <a:pt x="10805246" y="1974146"/>
                </a:lnTo>
                <a:lnTo>
                  <a:pt x="10840808" y="1998128"/>
                </a:lnTo>
                <a:lnTo>
                  <a:pt x="10884370" y="2006922"/>
                </a:lnTo>
                <a:lnTo>
                  <a:pt x="10927912" y="1998128"/>
                </a:lnTo>
                <a:lnTo>
                  <a:pt x="10963490" y="1974146"/>
                </a:lnTo>
                <a:lnTo>
                  <a:pt x="10987490" y="1938576"/>
                </a:lnTo>
                <a:lnTo>
                  <a:pt x="10996293" y="1895020"/>
                </a:lnTo>
                <a:lnTo>
                  <a:pt x="10987490" y="1851469"/>
                </a:lnTo>
                <a:lnTo>
                  <a:pt x="10963490" y="1815910"/>
                </a:lnTo>
                <a:lnTo>
                  <a:pt x="10927912" y="1791938"/>
                </a:lnTo>
                <a:lnTo>
                  <a:pt x="10884370" y="1783149"/>
                </a:lnTo>
                <a:close/>
              </a:path>
              <a:path w="16523335" h="9235440">
                <a:moveTo>
                  <a:pt x="10884370" y="2586297"/>
                </a:moveTo>
                <a:lnTo>
                  <a:pt x="10840808" y="2595090"/>
                </a:lnTo>
                <a:lnTo>
                  <a:pt x="10805246" y="2619070"/>
                </a:lnTo>
                <a:lnTo>
                  <a:pt x="10781276" y="2654639"/>
                </a:lnTo>
                <a:lnTo>
                  <a:pt x="10772488" y="2698200"/>
                </a:lnTo>
                <a:lnTo>
                  <a:pt x="10781276" y="2741725"/>
                </a:lnTo>
                <a:lnTo>
                  <a:pt x="10805246" y="2777286"/>
                </a:lnTo>
                <a:lnTo>
                  <a:pt x="10840808" y="2801273"/>
                </a:lnTo>
                <a:lnTo>
                  <a:pt x="10884370" y="2810071"/>
                </a:lnTo>
                <a:lnTo>
                  <a:pt x="10927912" y="2801273"/>
                </a:lnTo>
                <a:lnTo>
                  <a:pt x="10963490" y="2777286"/>
                </a:lnTo>
                <a:lnTo>
                  <a:pt x="10987490" y="2741725"/>
                </a:lnTo>
                <a:lnTo>
                  <a:pt x="10996293" y="2698200"/>
                </a:lnTo>
                <a:lnTo>
                  <a:pt x="10987490" y="2654639"/>
                </a:lnTo>
                <a:lnTo>
                  <a:pt x="10963490" y="2619070"/>
                </a:lnTo>
                <a:lnTo>
                  <a:pt x="10927912" y="2595090"/>
                </a:lnTo>
                <a:lnTo>
                  <a:pt x="10884370" y="2586297"/>
                </a:lnTo>
                <a:close/>
              </a:path>
              <a:path w="16523335" h="9235440">
                <a:moveTo>
                  <a:pt x="10884370" y="2854028"/>
                </a:moveTo>
                <a:lnTo>
                  <a:pt x="10840808" y="2862817"/>
                </a:lnTo>
                <a:lnTo>
                  <a:pt x="10805246" y="2886788"/>
                </a:lnTo>
                <a:lnTo>
                  <a:pt x="10781276" y="2922347"/>
                </a:lnTo>
                <a:lnTo>
                  <a:pt x="10772488" y="2965898"/>
                </a:lnTo>
                <a:lnTo>
                  <a:pt x="10781276" y="3009453"/>
                </a:lnTo>
                <a:lnTo>
                  <a:pt x="10805246" y="3045019"/>
                </a:lnTo>
                <a:lnTo>
                  <a:pt x="10840808" y="3068998"/>
                </a:lnTo>
                <a:lnTo>
                  <a:pt x="10884370" y="3077790"/>
                </a:lnTo>
                <a:lnTo>
                  <a:pt x="10927912" y="3068998"/>
                </a:lnTo>
                <a:lnTo>
                  <a:pt x="10963490" y="3045019"/>
                </a:lnTo>
                <a:lnTo>
                  <a:pt x="10987490" y="3009453"/>
                </a:lnTo>
                <a:lnTo>
                  <a:pt x="10996293" y="2965898"/>
                </a:lnTo>
                <a:lnTo>
                  <a:pt x="10987490" y="2922347"/>
                </a:lnTo>
                <a:lnTo>
                  <a:pt x="10963490" y="2886788"/>
                </a:lnTo>
                <a:lnTo>
                  <a:pt x="10927912" y="2862817"/>
                </a:lnTo>
                <a:lnTo>
                  <a:pt x="10884370" y="2854028"/>
                </a:lnTo>
                <a:close/>
              </a:path>
              <a:path w="16523335" h="9235440">
                <a:moveTo>
                  <a:pt x="10884370" y="3121737"/>
                </a:moveTo>
                <a:lnTo>
                  <a:pt x="10840808" y="3130528"/>
                </a:lnTo>
                <a:lnTo>
                  <a:pt x="10805246" y="3154503"/>
                </a:lnTo>
                <a:lnTo>
                  <a:pt x="10781276" y="3190065"/>
                </a:lnTo>
                <a:lnTo>
                  <a:pt x="10772488" y="3233618"/>
                </a:lnTo>
                <a:lnTo>
                  <a:pt x="10781276" y="3277161"/>
                </a:lnTo>
                <a:lnTo>
                  <a:pt x="10805246" y="3312732"/>
                </a:lnTo>
                <a:lnTo>
                  <a:pt x="10840808" y="3336722"/>
                </a:lnTo>
                <a:lnTo>
                  <a:pt x="10884370" y="3345520"/>
                </a:lnTo>
                <a:lnTo>
                  <a:pt x="10927912" y="3336722"/>
                </a:lnTo>
                <a:lnTo>
                  <a:pt x="10963490" y="3312732"/>
                </a:lnTo>
                <a:lnTo>
                  <a:pt x="10987490" y="3277161"/>
                </a:lnTo>
                <a:lnTo>
                  <a:pt x="10996293" y="3233618"/>
                </a:lnTo>
                <a:lnTo>
                  <a:pt x="10987490" y="3190065"/>
                </a:lnTo>
                <a:lnTo>
                  <a:pt x="10963490" y="3154503"/>
                </a:lnTo>
                <a:lnTo>
                  <a:pt x="10927912" y="3130528"/>
                </a:lnTo>
                <a:lnTo>
                  <a:pt x="10884370" y="3121737"/>
                </a:lnTo>
                <a:close/>
              </a:path>
              <a:path w="16523335" h="9235440">
                <a:moveTo>
                  <a:pt x="10884370" y="3389446"/>
                </a:moveTo>
                <a:lnTo>
                  <a:pt x="10840808" y="3398240"/>
                </a:lnTo>
                <a:lnTo>
                  <a:pt x="10805246" y="3422222"/>
                </a:lnTo>
                <a:lnTo>
                  <a:pt x="10781276" y="3457792"/>
                </a:lnTo>
                <a:lnTo>
                  <a:pt x="10772488" y="3501348"/>
                </a:lnTo>
                <a:lnTo>
                  <a:pt x="10781276" y="3544899"/>
                </a:lnTo>
                <a:lnTo>
                  <a:pt x="10805246" y="3580458"/>
                </a:lnTo>
                <a:lnTo>
                  <a:pt x="10840808" y="3604430"/>
                </a:lnTo>
                <a:lnTo>
                  <a:pt x="10884370" y="3613219"/>
                </a:lnTo>
                <a:lnTo>
                  <a:pt x="10927912" y="3604430"/>
                </a:lnTo>
                <a:lnTo>
                  <a:pt x="10963490" y="3580458"/>
                </a:lnTo>
                <a:lnTo>
                  <a:pt x="10987490" y="3544899"/>
                </a:lnTo>
                <a:lnTo>
                  <a:pt x="10996293" y="3501348"/>
                </a:lnTo>
                <a:lnTo>
                  <a:pt x="10987490" y="3457792"/>
                </a:lnTo>
                <a:lnTo>
                  <a:pt x="10963490" y="3422222"/>
                </a:lnTo>
                <a:lnTo>
                  <a:pt x="10927912" y="3398240"/>
                </a:lnTo>
                <a:lnTo>
                  <a:pt x="10884370" y="3389446"/>
                </a:lnTo>
                <a:close/>
              </a:path>
              <a:path w="16523335" h="9235440">
                <a:moveTo>
                  <a:pt x="10884370" y="3657176"/>
                </a:moveTo>
                <a:lnTo>
                  <a:pt x="10840808" y="3665968"/>
                </a:lnTo>
                <a:lnTo>
                  <a:pt x="10805246" y="3689947"/>
                </a:lnTo>
                <a:lnTo>
                  <a:pt x="10781276" y="3725513"/>
                </a:lnTo>
                <a:lnTo>
                  <a:pt x="10772488" y="3769068"/>
                </a:lnTo>
                <a:lnTo>
                  <a:pt x="10781276" y="3812619"/>
                </a:lnTo>
                <a:lnTo>
                  <a:pt x="10805246" y="3848178"/>
                </a:lnTo>
                <a:lnTo>
                  <a:pt x="10840808" y="3872149"/>
                </a:lnTo>
                <a:lnTo>
                  <a:pt x="10884370" y="3880939"/>
                </a:lnTo>
                <a:lnTo>
                  <a:pt x="10927912" y="3872149"/>
                </a:lnTo>
                <a:lnTo>
                  <a:pt x="10963490" y="3848178"/>
                </a:lnTo>
                <a:lnTo>
                  <a:pt x="10987490" y="3812619"/>
                </a:lnTo>
                <a:lnTo>
                  <a:pt x="10996293" y="3769068"/>
                </a:lnTo>
                <a:lnTo>
                  <a:pt x="10987490" y="3725513"/>
                </a:lnTo>
                <a:lnTo>
                  <a:pt x="10963490" y="3689947"/>
                </a:lnTo>
                <a:lnTo>
                  <a:pt x="10927912" y="3665968"/>
                </a:lnTo>
                <a:lnTo>
                  <a:pt x="10884370" y="3657176"/>
                </a:lnTo>
                <a:close/>
              </a:path>
              <a:path w="16523335" h="9235440">
                <a:moveTo>
                  <a:pt x="10884370" y="3924895"/>
                </a:moveTo>
                <a:lnTo>
                  <a:pt x="10840808" y="3933689"/>
                </a:lnTo>
                <a:lnTo>
                  <a:pt x="10805246" y="3957668"/>
                </a:lnTo>
                <a:lnTo>
                  <a:pt x="10781276" y="3993228"/>
                </a:lnTo>
                <a:lnTo>
                  <a:pt x="10772488" y="4036766"/>
                </a:lnTo>
                <a:lnTo>
                  <a:pt x="10781276" y="4080327"/>
                </a:lnTo>
                <a:lnTo>
                  <a:pt x="10805246" y="4115896"/>
                </a:lnTo>
                <a:lnTo>
                  <a:pt x="10840808" y="4139876"/>
                </a:lnTo>
                <a:lnTo>
                  <a:pt x="10884370" y="4148669"/>
                </a:lnTo>
                <a:lnTo>
                  <a:pt x="10927912" y="4139876"/>
                </a:lnTo>
                <a:lnTo>
                  <a:pt x="10963490" y="4115896"/>
                </a:lnTo>
                <a:lnTo>
                  <a:pt x="10987490" y="4080327"/>
                </a:lnTo>
                <a:lnTo>
                  <a:pt x="10996293" y="4036766"/>
                </a:lnTo>
                <a:lnTo>
                  <a:pt x="10987490" y="3993228"/>
                </a:lnTo>
                <a:lnTo>
                  <a:pt x="10963490" y="3957668"/>
                </a:lnTo>
                <a:lnTo>
                  <a:pt x="10927912" y="3933689"/>
                </a:lnTo>
                <a:lnTo>
                  <a:pt x="10884370" y="3924895"/>
                </a:lnTo>
                <a:close/>
              </a:path>
              <a:path w="16523335" h="9235440">
                <a:moveTo>
                  <a:pt x="10884370" y="4192615"/>
                </a:moveTo>
                <a:lnTo>
                  <a:pt x="10840808" y="4201406"/>
                </a:lnTo>
                <a:lnTo>
                  <a:pt x="10805246" y="4225380"/>
                </a:lnTo>
                <a:lnTo>
                  <a:pt x="10781276" y="4260939"/>
                </a:lnTo>
                <a:lnTo>
                  <a:pt x="10772488" y="4304486"/>
                </a:lnTo>
                <a:lnTo>
                  <a:pt x="10781276" y="4348026"/>
                </a:lnTo>
                <a:lnTo>
                  <a:pt x="10805246" y="4383601"/>
                </a:lnTo>
                <a:lnTo>
                  <a:pt x="10840808" y="4407597"/>
                </a:lnTo>
                <a:lnTo>
                  <a:pt x="10884370" y="4416399"/>
                </a:lnTo>
                <a:lnTo>
                  <a:pt x="10927912" y="4407597"/>
                </a:lnTo>
                <a:lnTo>
                  <a:pt x="10963490" y="4383601"/>
                </a:lnTo>
                <a:lnTo>
                  <a:pt x="10987490" y="4348026"/>
                </a:lnTo>
                <a:lnTo>
                  <a:pt x="10996293" y="4304486"/>
                </a:lnTo>
                <a:lnTo>
                  <a:pt x="10987490" y="4260939"/>
                </a:lnTo>
                <a:lnTo>
                  <a:pt x="10963490" y="4225380"/>
                </a:lnTo>
                <a:lnTo>
                  <a:pt x="10927912" y="4201406"/>
                </a:lnTo>
                <a:lnTo>
                  <a:pt x="10884370" y="4192615"/>
                </a:lnTo>
                <a:close/>
              </a:path>
              <a:path w="16523335" h="9235440">
                <a:moveTo>
                  <a:pt x="10884370" y="2318578"/>
                </a:moveTo>
                <a:lnTo>
                  <a:pt x="10840808" y="2327370"/>
                </a:lnTo>
                <a:lnTo>
                  <a:pt x="10805246" y="2351349"/>
                </a:lnTo>
                <a:lnTo>
                  <a:pt x="10781276" y="2386915"/>
                </a:lnTo>
                <a:lnTo>
                  <a:pt x="10772488" y="2430470"/>
                </a:lnTo>
                <a:lnTo>
                  <a:pt x="10781276" y="2474021"/>
                </a:lnTo>
                <a:lnTo>
                  <a:pt x="10805246" y="2509580"/>
                </a:lnTo>
                <a:lnTo>
                  <a:pt x="10840808" y="2533551"/>
                </a:lnTo>
                <a:lnTo>
                  <a:pt x="10884370" y="2542341"/>
                </a:lnTo>
                <a:lnTo>
                  <a:pt x="10927912" y="2533551"/>
                </a:lnTo>
                <a:lnTo>
                  <a:pt x="10963490" y="2509580"/>
                </a:lnTo>
                <a:lnTo>
                  <a:pt x="10987490" y="2474021"/>
                </a:lnTo>
                <a:lnTo>
                  <a:pt x="10996293" y="2430470"/>
                </a:lnTo>
                <a:lnTo>
                  <a:pt x="10987490" y="2386915"/>
                </a:lnTo>
                <a:lnTo>
                  <a:pt x="10963490" y="2351349"/>
                </a:lnTo>
                <a:lnTo>
                  <a:pt x="10927912" y="2327370"/>
                </a:lnTo>
                <a:lnTo>
                  <a:pt x="10884370" y="2318578"/>
                </a:lnTo>
                <a:close/>
              </a:path>
              <a:path w="16523335" h="9235440">
                <a:moveTo>
                  <a:pt x="10884370" y="2050869"/>
                </a:moveTo>
                <a:lnTo>
                  <a:pt x="10840808" y="2059660"/>
                </a:lnTo>
                <a:lnTo>
                  <a:pt x="10805246" y="2083635"/>
                </a:lnTo>
                <a:lnTo>
                  <a:pt x="10781276" y="2119197"/>
                </a:lnTo>
                <a:lnTo>
                  <a:pt x="10772488" y="2162750"/>
                </a:lnTo>
                <a:lnTo>
                  <a:pt x="10781276" y="2206284"/>
                </a:lnTo>
                <a:lnTo>
                  <a:pt x="10805246" y="2241845"/>
                </a:lnTo>
                <a:lnTo>
                  <a:pt x="10840808" y="2265826"/>
                </a:lnTo>
                <a:lnTo>
                  <a:pt x="10884370" y="2274621"/>
                </a:lnTo>
                <a:lnTo>
                  <a:pt x="10927912" y="2265826"/>
                </a:lnTo>
                <a:lnTo>
                  <a:pt x="10963490" y="2241845"/>
                </a:lnTo>
                <a:lnTo>
                  <a:pt x="10987490" y="2206284"/>
                </a:lnTo>
                <a:lnTo>
                  <a:pt x="10996293" y="2162750"/>
                </a:lnTo>
                <a:lnTo>
                  <a:pt x="10987490" y="2119197"/>
                </a:lnTo>
                <a:lnTo>
                  <a:pt x="10963490" y="2083635"/>
                </a:lnTo>
                <a:lnTo>
                  <a:pt x="10927912" y="2059660"/>
                </a:lnTo>
                <a:lnTo>
                  <a:pt x="10884370" y="2050869"/>
                </a:lnTo>
                <a:close/>
              </a:path>
              <a:path w="16523335" h="9235440">
                <a:moveTo>
                  <a:pt x="10884370" y="4995774"/>
                </a:moveTo>
                <a:lnTo>
                  <a:pt x="10840808" y="5004565"/>
                </a:lnTo>
                <a:lnTo>
                  <a:pt x="10805246" y="5028541"/>
                </a:lnTo>
                <a:lnTo>
                  <a:pt x="10781276" y="5064107"/>
                </a:lnTo>
                <a:lnTo>
                  <a:pt x="10772488" y="5107666"/>
                </a:lnTo>
                <a:lnTo>
                  <a:pt x="10781276" y="5151204"/>
                </a:lnTo>
                <a:lnTo>
                  <a:pt x="10805246" y="5186764"/>
                </a:lnTo>
                <a:lnTo>
                  <a:pt x="10840808" y="5210743"/>
                </a:lnTo>
                <a:lnTo>
                  <a:pt x="10884370" y="5219537"/>
                </a:lnTo>
                <a:lnTo>
                  <a:pt x="10927912" y="5210743"/>
                </a:lnTo>
                <a:lnTo>
                  <a:pt x="10963490" y="5186764"/>
                </a:lnTo>
                <a:lnTo>
                  <a:pt x="10987490" y="5151204"/>
                </a:lnTo>
                <a:lnTo>
                  <a:pt x="10996293" y="5107666"/>
                </a:lnTo>
                <a:lnTo>
                  <a:pt x="10987490" y="5064107"/>
                </a:lnTo>
                <a:lnTo>
                  <a:pt x="10963490" y="5028541"/>
                </a:lnTo>
                <a:lnTo>
                  <a:pt x="10927912" y="5004565"/>
                </a:lnTo>
                <a:lnTo>
                  <a:pt x="10884370" y="4995774"/>
                </a:lnTo>
                <a:close/>
              </a:path>
              <a:path w="16523335" h="9235440">
                <a:moveTo>
                  <a:pt x="10884370" y="5263483"/>
                </a:moveTo>
                <a:lnTo>
                  <a:pt x="10840808" y="5272274"/>
                </a:lnTo>
                <a:lnTo>
                  <a:pt x="10805246" y="5296250"/>
                </a:lnTo>
                <a:lnTo>
                  <a:pt x="10781276" y="5331816"/>
                </a:lnTo>
                <a:lnTo>
                  <a:pt x="10772488" y="5375375"/>
                </a:lnTo>
                <a:lnTo>
                  <a:pt x="10781276" y="5418906"/>
                </a:lnTo>
                <a:lnTo>
                  <a:pt x="10805246" y="5454471"/>
                </a:lnTo>
                <a:lnTo>
                  <a:pt x="10840808" y="5478458"/>
                </a:lnTo>
                <a:lnTo>
                  <a:pt x="10884370" y="5487256"/>
                </a:lnTo>
                <a:lnTo>
                  <a:pt x="10927912" y="5478458"/>
                </a:lnTo>
                <a:lnTo>
                  <a:pt x="10963490" y="5454471"/>
                </a:lnTo>
                <a:lnTo>
                  <a:pt x="10987490" y="5418906"/>
                </a:lnTo>
                <a:lnTo>
                  <a:pt x="10996293" y="5375375"/>
                </a:lnTo>
                <a:lnTo>
                  <a:pt x="10987490" y="5331816"/>
                </a:lnTo>
                <a:lnTo>
                  <a:pt x="10963490" y="5296250"/>
                </a:lnTo>
                <a:lnTo>
                  <a:pt x="10927912" y="5272274"/>
                </a:lnTo>
                <a:lnTo>
                  <a:pt x="10884370" y="5263483"/>
                </a:lnTo>
                <a:close/>
              </a:path>
              <a:path w="16523335" h="9235440">
                <a:moveTo>
                  <a:pt x="10884370" y="6334382"/>
                </a:moveTo>
                <a:lnTo>
                  <a:pt x="10840808" y="6343178"/>
                </a:lnTo>
                <a:lnTo>
                  <a:pt x="10805246" y="6367165"/>
                </a:lnTo>
                <a:lnTo>
                  <a:pt x="10781276" y="6402742"/>
                </a:lnTo>
                <a:lnTo>
                  <a:pt x="10772488" y="6446306"/>
                </a:lnTo>
                <a:lnTo>
                  <a:pt x="10781276" y="6489813"/>
                </a:lnTo>
                <a:lnTo>
                  <a:pt x="10805246" y="6525358"/>
                </a:lnTo>
                <a:lnTo>
                  <a:pt x="10840808" y="6549331"/>
                </a:lnTo>
                <a:lnTo>
                  <a:pt x="10884370" y="6558124"/>
                </a:lnTo>
                <a:lnTo>
                  <a:pt x="10927912" y="6549331"/>
                </a:lnTo>
                <a:lnTo>
                  <a:pt x="10963490" y="6525358"/>
                </a:lnTo>
                <a:lnTo>
                  <a:pt x="10987490" y="6489813"/>
                </a:lnTo>
                <a:lnTo>
                  <a:pt x="10996293" y="6446306"/>
                </a:lnTo>
                <a:lnTo>
                  <a:pt x="10987490" y="6402742"/>
                </a:lnTo>
                <a:lnTo>
                  <a:pt x="10963490" y="6367165"/>
                </a:lnTo>
                <a:lnTo>
                  <a:pt x="10927912" y="6343178"/>
                </a:lnTo>
                <a:lnTo>
                  <a:pt x="10884370" y="6334382"/>
                </a:lnTo>
                <a:close/>
              </a:path>
              <a:path w="16523335" h="9235440">
                <a:moveTo>
                  <a:pt x="10884370" y="6602112"/>
                </a:moveTo>
                <a:lnTo>
                  <a:pt x="10840808" y="6610897"/>
                </a:lnTo>
                <a:lnTo>
                  <a:pt x="10805246" y="6634856"/>
                </a:lnTo>
                <a:lnTo>
                  <a:pt x="10781276" y="6670401"/>
                </a:lnTo>
                <a:lnTo>
                  <a:pt x="10772488" y="6713941"/>
                </a:lnTo>
                <a:lnTo>
                  <a:pt x="10781276" y="6757505"/>
                </a:lnTo>
                <a:lnTo>
                  <a:pt x="10805246" y="6793082"/>
                </a:lnTo>
                <a:lnTo>
                  <a:pt x="10840808" y="6817069"/>
                </a:lnTo>
                <a:lnTo>
                  <a:pt x="10884370" y="6825865"/>
                </a:lnTo>
                <a:lnTo>
                  <a:pt x="10927912" y="6817069"/>
                </a:lnTo>
                <a:lnTo>
                  <a:pt x="10963490" y="6793082"/>
                </a:lnTo>
                <a:lnTo>
                  <a:pt x="10987490" y="6757505"/>
                </a:lnTo>
                <a:lnTo>
                  <a:pt x="10996293" y="6713941"/>
                </a:lnTo>
                <a:lnTo>
                  <a:pt x="10987490" y="6670401"/>
                </a:lnTo>
                <a:lnTo>
                  <a:pt x="10963490" y="6634856"/>
                </a:lnTo>
                <a:lnTo>
                  <a:pt x="10927912" y="6610897"/>
                </a:lnTo>
                <a:lnTo>
                  <a:pt x="10884370" y="6602112"/>
                </a:lnTo>
                <a:close/>
              </a:path>
              <a:path w="16523335" h="9235440">
                <a:moveTo>
                  <a:pt x="10884370" y="4728033"/>
                </a:moveTo>
                <a:lnTo>
                  <a:pt x="10840808" y="4736825"/>
                </a:lnTo>
                <a:lnTo>
                  <a:pt x="10805246" y="4760802"/>
                </a:lnTo>
                <a:lnTo>
                  <a:pt x="10781276" y="4796371"/>
                </a:lnTo>
                <a:lnTo>
                  <a:pt x="10772488" y="4839936"/>
                </a:lnTo>
                <a:lnTo>
                  <a:pt x="10781276" y="4883473"/>
                </a:lnTo>
                <a:lnTo>
                  <a:pt x="10805246" y="4919041"/>
                </a:lnTo>
                <a:lnTo>
                  <a:pt x="10840808" y="4943029"/>
                </a:lnTo>
                <a:lnTo>
                  <a:pt x="10884370" y="4951828"/>
                </a:lnTo>
                <a:lnTo>
                  <a:pt x="10927912" y="4943029"/>
                </a:lnTo>
                <a:lnTo>
                  <a:pt x="10963490" y="4919041"/>
                </a:lnTo>
                <a:lnTo>
                  <a:pt x="10987490" y="4883473"/>
                </a:lnTo>
                <a:lnTo>
                  <a:pt x="10996293" y="4839936"/>
                </a:lnTo>
                <a:lnTo>
                  <a:pt x="10987490" y="4796371"/>
                </a:lnTo>
                <a:lnTo>
                  <a:pt x="10963490" y="4760802"/>
                </a:lnTo>
                <a:lnTo>
                  <a:pt x="10927912" y="4736825"/>
                </a:lnTo>
                <a:lnTo>
                  <a:pt x="10884370" y="4728033"/>
                </a:lnTo>
                <a:close/>
              </a:path>
              <a:path w="16523335" h="9235440">
                <a:moveTo>
                  <a:pt x="10884370" y="4460345"/>
                </a:moveTo>
                <a:lnTo>
                  <a:pt x="10840808" y="4469136"/>
                </a:lnTo>
                <a:lnTo>
                  <a:pt x="10805246" y="4493110"/>
                </a:lnTo>
                <a:lnTo>
                  <a:pt x="10781276" y="4528669"/>
                </a:lnTo>
                <a:lnTo>
                  <a:pt x="10772488" y="4572216"/>
                </a:lnTo>
                <a:lnTo>
                  <a:pt x="10781276" y="4615763"/>
                </a:lnTo>
                <a:lnTo>
                  <a:pt x="10805246" y="4651322"/>
                </a:lnTo>
                <a:lnTo>
                  <a:pt x="10840808" y="4675296"/>
                </a:lnTo>
                <a:lnTo>
                  <a:pt x="10884370" y="4684087"/>
                </a:lnTo>
                <a:lnTo>
                  <a:pt x="10927912" y="4675296"/>
                </a:lnTo>
                <a:lnTo>
                  <a:pt x="10963490" y="4651322"/>
                </a:lnTo>
                <a:lnTo>
                  <a:pt x="10987490" y="4615763"/>
                </a:lnTo>
                <a:lnTo>
                  <a:pt x="10996293" y="4572216"/>
                </a:lnTo>
                <a:lnTo>
                  <a:pt x="10987490" y="4528669"/>
                </a:lnTo>
                <a:lnTo>
                  <a:pt x="10963490" y="4493110"/>
                </a:lnTo>
                <a:lnTo>
                  <a:pt x="10927912" y="4469136"/>
                </a:lnTo>
                <a:lnTo>
                  <a:pt x="10884370" y="4460345"/>
                </a:lnTo>
                <a:close/>
              </a:path>
              <a:path w="16523335" h="9235440">
                <a:moveTo>
                  <a:pt x="10884370" y="6869780"/>
                </a:moveTo>
                <a:lnTo>
                  <a:pt x="10840808" y="6878579"/>
                </a:lnTo>
                <a:lnTo>
                  <a:pt x="10805246" y="6902573"/>
                </a:lnTo>
                <a:lnTo>
                  <a:pt x="10781276" y="6938157"/>
                </a:lnTo>
                <a:lnTo>
                  <a:pt x="10772488" y="6981724"/>
                </a:lnTo>
                <a:lnTo>
                  <a:pt x="10781276" y="7025264"/>
                </a:lnTo>
                <a:lnTo>
                  <a:pt x="10805246" y="7060809"/>
                </a:lnTo>
                <a:lnTo>
                  <a:pt x="10840808" y="7084769"/>
                </a:lnTo>
                <a:lnTo>
                  <a:pt x="10884370" y="7093553"/>
                </a:lnTo>
                <a:lnTo>
                  <a:pt x="10927912" y="7084769"/>
                </a:lnTo>
                <a:lnTo>
                  <a:pt x="10963490" y="7060809"/>
                </a:lnTo>
                <a:lnTo>
                  <a:pt x="10987490" y="7025264"/>
                </a:lnTo>
                <a:lnTo>
                  <a:pt x="10996293" y="6981724"/>
                </a:lnTo>
                <a:lnTo>
                  <a:pt x="10987490" y="6938157"/>
                </a:lnTo>
                <a:lnTo>
                  <a:pt x="10963490" y="6902573"/>
                </a:lnTo>
                <a:lnTo>
                  <a:pt x="10927912" y="6878579"/>
                </a:lnTo>
                <a:lnTo>
                  <a:pt x="10884370" y="6869780"/>
                </a:lnTo>
                <a:close/>
              </a:path>
              <a:path w="16523335" h="9235440">
                <a:moveTo>
                  <a:pt x="11153660" y="979980"/>
                </a:moveTo>
                <a:lnTo>
                  <a:pt x="11110106" y="988766"/>
                </a:lnTo>
                <a:lnTo>
                  <a:pt x="11074563" y="1012731"/>
                </a:lnTo>
                <a:lnTo>
                  <a:pt x="11050611" y="1048286"/>
                </a:lnTo>
                <a:lnTo>
                  <a:pt x="11041831" y="1091840"/>
                </a:lnTo>
                <a:lnTo>
                  <a:pt x="11050611" y="1135394"/>
                </a:lnTo>
                <a:lnTo>
                  <a:pt x="11074563" y="1170968"/>
                </a:lnTo>
                <a:lnTo>
                  <a:pt x="11110106" y="1194956"/>
                </a:lnTo>
                <a:lnTo>
                  <a:pt x="11153660" y="1203753"/>
                </a:lnTo>
                <a:lnTo>
                  <a:pt x="11197230" y="1194956"/>
                </a:lnTo>
                <a:lnTo>
                  <a:pt x="11232821" y="1170968"/>
                </a:lnTo>
                <a:lnTo>
                  <a:pt x="11256822" y="1135394"/>
                </a:lnTo>
                <a:lnTo>
                  <a:pt x="11265625" y="1091840"/>
                </a:lnTo>
                <a:lnTo>
                  <a:pt x="11256822" y="1048286"/>
                </a:lnTo>
                <a:lnTo>
                  <a:pt x="11232821" y="1012731"/>
                </a:lnTo>
                <a:lnTo>
                  <a:pt x="11197230" y="988766"/>
                </a:lnTo>
                <a:lnTo>
                  <a:pt x="11153660" y="979980"/>
                </a:lnTo>
                <a:close/>
              </a:path>
              <a:path w="16523335" h="9235440">
                <a:moveTo>
                  <a:pt x="11153660" y="1247668"/>
                </a:moveTo>
                <a:lnTo>
                  <a:pt x="11110106" y="1256467"/>
                </a:lnTo>
                <a:lnTo>
                  <a:pt x="11074563" y="1280459"/>
                </a:lnTo>
                <a:lnTo>
                  <a:pt x="11050611" y="1316036"/>
                </a:lnTo>
                <a:lnTo>
                  <a:pt x="11041831" y="1359591"/>
                </a:lnTo>
                <a:lnTo>
                  <a:pt x="11050611" y="1403138"/>
                </a:lnTo>
                <a:lnTo>
                  <a:pt x="11074563" y="1438686"/>
                </a:lnTo>
                <a:lnTo>
                  <a:pt x="11110106" y="1462646"/>
                </a:lnTo>
                <a:lnTo>
                  <a:pt x="11153660" y="1471431"/>
                </a:lnTo>
                <a:lnTo>
                  <a:pt x="11197230" y="1462646"/>
                </a:lnTo>
                <a:lnTo>
                  <a:pt x="11232821" y="1438686"/>
                </a:lnTo>
                <a:lnTo>
                  <a:pt x="11256822" y="1403138"/>
                </a:lnTo>
                <a:lnTo>
                  <a:pt x="11265625" y="1359591"/>
                </a:lnTo>
                <a:lnTo>
                  <a:pt x="11256822" y="1316036"/>
                </a:lnTo>
                <a:lnTo>
                  <a:pt x="11232821" y="1280459"/>
                </a:lnTo>
                <a:lnTo>
                  <a:pt x="11197230" y="1256467"/>
                </a:lnTo>
                <a:lnTo>
                  <a:pt x="11153660" y="1247668"/>
                </a:lnTo>
                <a:close/>
              </a:path>
              <a:path w="16523335" h="9235440">
                <a:moveTo>
                  <a:pt x="11153660" y="1515430"/>
                </a:moveTo>
                <a:lnTo>
                  <a:pt x="11110106" y="1524214"/>
                </a:lnTo>
                <a:lnTo>
                  <a:pt x="11074563" y="1548173"/>
                </a:lnTo>
                <a:lnTo>
                  <a:pt x="11050611" y="1583718"/>
                </a:lnTo>
                <a:lnTo>
                  <a:pt x="11041831" y="1627259"/>
                </a:lnTo>
                <a:lnTo>
                  <a:pt x="11050611" y="1670826"/>
                </a:lnTo>
                <a:lnTo>
                  <a:pt x="11074563" y="1706409"/>
                </a:lnTo>
                <a:lnTo>
                  <a:pt x="11110106" y="1730404"/>
                </a:lnTo>
                <a:lnTo>
                  <a:pt x="11153660" y="1739203"/>
                </a:lnTo>
                <a:lnTo>
                  <a:pt x="11197230" y="1730404"/>
                </a:lnTo>
                <a:lnTo>
                  <a:pt x="11232821" y="1706409"/>
                </a:lnTo>
                <a:lnTo>
                  <a:pt x="11256822" y="1670826"/>
                </a:lnTo>
                <a:lnTo>
                  <a:pt x="11265625" y="1627259"/>
                </a:lnTo>
                <a:lnTo>
                  <a:pt x="11256822" y="1583718"/>
                </a:lnTo>
                <a:lnTo>
                  <a:pt x="11232821" y="1548173"/>
                </a:lnTo>
                <a:lnTo>
                  <a:pt x="11197230" y="1524214"/>
                </a:lnTo>
                <a:lnTo>
                  <a:pt x="11153660" y="1515430"/>
                </a:lnTo>
                <a:close/>
              </a:path>
              <a:path w="16523335" h="9235440">
                <a:moveTo>
                  <a:pt x="11153660" y="1783149"/>
                </a:moveTo>
                <a:lnTo>
                  <a:pt x="11110106" y="1791938"/>
                </a:lnTo>
                <a:lnTo>
                  <a:pt x="11074563" y="1815910"/>
                </a:lnTo>
                <a:lnTo>
                  <a:pt x="11050611" y="1851469"/>
                </a:lnTo>
                <a:lnTo>
                  <a:pt x="11041831" y="1895020"/>
                </a:lnTo>
                <a:lnTo>
                  <a:pt x="11050611" y="1938576"/>
                </a:lnTo>
                <a:lnTo>
                  <a:pt x="11074563" y="1974146"/>
                </a:lnTo>
                <a:lnTo>
                  <a:pt x="11110106" y="1998128"/>
                </a:lnTo>
                <a:lnTo>
                  <a:pt x="11153660" y="2006922"/>
                </a:lnTo>
                <a:lnTo>
                  <a:pt x="11197230" y="1998128"/>
                </a:lnTo>
                <a:lnTo>
                  <a:pt x="11232821" y="1974146"/>
                </a:lnTo>
                <a:lnTo>
                  <a:pt x="11256822" y="1938576"/>
                </a:lnTo>
                <a:lnTo>
                  <a:pt x="11265625" y="1895020"/>
                </a:lnTo>
                <a:lnTo>
                  <a:pt x="11256822" y="1851469"/>
                </a:lnTo>
                <a:lnTo>
                  <a:pt x="11232821" y="1815910"/>
                </a:lnTo>
                <a:lnTo>
                  <a:pt x="11197230" y="1791938"/>
                </a:lnTo>
                <a:lnTo>
                  <a:pt x="11153660" y="1783149"/>
                </a:lnTo>
                <a:close/>
              </a:path>
              <a:path w="16523335" h="9235440">
                <a:moveTo>
                  <a:pt x="11153660" y="2586297"/>
                </a:moveTo>
                <a:lnTo>
                  <a:pt x="11110106" y="2595090"/>
                </a:lnTo>
                <a:lnTo>
                  <a:pt x="11074563" y="2619070"/>
                </a:lnTo>
                <a:lnTo>
                  <a:pt x="11050611" y="2654639"/>
                </a:lnTo>
                <a:lnTo>
                  <a:pt x="11041831" y="2698200"/>
                </a:lnTo>
                <a:lnTo>
                  <a:pt x="11050611" y="2741725"/>
                </a:lnTo>
                <a:lnTo>
                  <a:pt x="11074563" y="2777286"/>
                </a:lnTo>
                <a:lnTo>
                  <a:pt x="11110106" y="2801273"/>
                </a:lnTo>
                <a:lnTo>
                  <a:pt x="11153660" y="2810071"/>
                </a:lnTo>
                <a:lnTo>
                  <a:pt x="11197230" y="2801273"/>
                </a:lnTo>
                <a:lnTo>
                  <a:pt x="11232821" y="2777286"/>
                </a:lnTo>
                <a:lnTo>
                  <a:pt x="11256822" y="2741725"/>
                </a:lnTo>
                <a:lnTo>
                  <a:pt x="11265625" y="2698200"/>
                </a:lnTo>
                <a:lnTo>
                  <a:pt x="11256822" y="2654639"/>
                </a:lnTo>
                <a:lnTo>
                  <a:pt x="11232821" y="2619070"/>
                </a:lnTo>
                <a:lnTo>
                  <a:pt x="11197230" y="2595090"/>
                </a:lnTo>
                <a:lnTo>
                  <a:pt x="11153660" y="2586297"/>
                </a:lnTo>
                <a:close/>
              </a:path>
              <a:path w="16523335" h="9235440">
                <a:moveTo>
                  <a:pt x="11153660" y="3389446"/>
                </a:moveTo>
                <a:lnTo>
                  <a:pt x="11110106" y="3398240"/>
                </a:lnTo>
                <a:lnTo>
                  <a:pt x="11074563" y="3422222"/>
                </a:lnTo>
                <a:lnTo>
                  <a:pt x="11050611" y="3457792"/>
                </a:lnTo>
                <a:lnTo>
                  <a:pt x="11041831" y="3501348"/>
                </a:lnTo>
                <a:lnTo>
                  <a:pt x="11050611" y="3544899"/>
                </a:lnTo>
                <a:lnTo>
                  <a:pt x="11074563" y="3580458"/>
                </a:lnTo>
                <a:lnTo>
                  <a:pt x="11110106" y="3604430"/>
                </a:lnTo>
                <a:lnTo>
                  <a:pt x="11153660" y="3613219"/>
                </a:lnTo>
                <a:lnTo>
                  <a:pt x="11197230" y="3604430"/>
                </a:lnTo>
                <a:lnTo>
                  <a:pt x="11232821" y="3580458"/>
                </a:lnTo>
                <a:lnTo>
                  <a:pt x="11256822" y="3544899"/>
                </a:lnTo>
                <a:lnTo>
                  <a:pt x="11265625" y="3501348"/>
                </a:lnTo>
                <a:lnTo>
                  <a:pt x="11256822" y="3457792"/>
                </a:lnTo>
                <a:lnTo>
                  <a:pt x="11232821" y="3422222"/>
                </a:lnTo>
                <a:lnTo>
                  <a:pt x="11197230" y="3398240"/>
                </a:lnTo>
                <a:lnTo>
                  <a:pt x="11153660" y="3389446"/>
                </a:lnTo>
                <a:close/>
              </a:path>
              <a:path w="16523335" h="9235440">
                <a:moveTo>
                  <a:pt x="11153660" y="3657176"/>
                </a:moveTo>
                <a:lnTo>
                  <a:pt x="11110106" y="3665968"/>
                </a:lnTo>
                <a:lnTo>
                  <a:pt x="11074563" y="3689947"/>
                </a:lnTo>
                <a:lnTo>
                  <a:pt x="11050611" y="3725513"/>
                </a:lnTo>
                <a:lnTo>
                  <a:pt x="11041831" y="3769068"/>
                </a:lnTo>
                <a:lnTo>
                  <a:pt x="11050611" y="3812619"/>
                </a:lnTo>
                <a:lnTo>
                  <a:pt x="11074563" y="3848178"/>
                </a:lnTo>
                <a:lnTo>
                  <a:pt x="11110106" y="3872149"/>
                </a:lnTo>
                <a:lnTo>
                  <a:pt x="11153660" y="3880939"/>
                </a:lnTo>
                <a:lnTo>
                  <a:pt x="11197230" y="3872149"/>
                </a:lnTo>
                <a:lnTo>
                  <a:pt x="11232821" y="3848178"/>
                </a:lnTo>
                <a:lnTo>
                  <a:pt x="11256822" y="3812619"/>
                </a:lnTo>
                <a:lnTo>
                  <a:pt x="11265625" y="3769068"/>
                </a:lnTo>
                <a:lnTo>
                  <a:pt x="11256822" y="3725513"/>
                </a:lnTo>
                <a:lnTo>
                  <a:pt x="11232821" y="3689947"/>
                </a:lnTo>
                <a:lnTo>
                  <a:pt x="11197230" y="3665968"/>
                </a:lnTo>
                <a:lnTo>
                  <a:pt x="11153660" y="3657176"/>
                </a:lnTo>
                <a:close/>
              </a:path>
              <a:path w="16523335" h="9235440">
                <a:moveTo>
                  <a:pt x="11153660" y="3924895"/>
                </a:moveTo>
                <a:lnTo>
                  <a:pt x="11110106" y="3933689"/>
                </a:lnTo>
                <a:lnTo>
                  <a:pt x="11074563" y="3957668"/>
                </a:lnTo>
                <a:lnTo>
                  <a:pt x="11050611" y="3993228"/>
                </a:lnTo>
                <a:lnTo>
                  <a:pt x="11041831" y="4036766"/>
                </a:lnTo>
                <a:lnTo>
                  <a:pt x="11050611" y="4080327"/>
                </a:lnTo>
                <a:lnTo>
                  <a:pt x="11074563" y="4115896"/>
                </a:lnTo>
                <a:lnTo>
                  <a:pt x="11110106" y="4139876"/>
                </a:lnTo>
                <a:lnTo>
                  <a:pt x="11153660" y="4148669"/>
                </a:lnTo>
                <a:lnTo>
                  <a:pt x="11197230" y="4139876"/>
                </a:lnTo>
                <a:lnTo>
                  <a:pt x="11232821" y="4115896"/>
                </a:lnTo>
                <a:lnTo>
                  <a:pt x="11256822" y="4080327"/>
                </a:lnTo>
                <a:lnTo>
                  <a:pt x="11265625" y="4036766"/>
                </a:lnTo>
                <a:lnTo>
                  <a:pt x="11256822" y="3993228"/>
                </a:lnTo>
                <a:lnTo>
                  <a:pt x="11232821" y="3957668"/>
                </a:lnTo>
                <a:lnTo>
                  <a:pt x="11197230" y="3933689"/>
                </a:lnTo>
                <a:lnTo>
                  <a:pt x="11153660" y="3924895"/>
                </a:lnTo>
                <a:close/>
              </a:path>
              <a:path w="16523335" h="9235440">
                <a:moveTo>
                  <a:pt x="11153660" y="4192615"/>
                </a:moveTo>
                <a:lnTo>
                  <a:pt x="11110106" y="4201406"/>
                </a:lnTo>
                <a:lnTo>
                  <a:pt x="11074563" y="4225380"/>
                </a:lnTo>
                <a:lnTo>
                  <a:pt x="11050611" y="4260939"/>
                </a:lnTo>
                <a:lnTo>
                  <a:pt x="11041831" y="4304486"/>
                </a:lnTo>
                <a:lnTo>
                  <a:pt x="11050611" y="4348026"/>
                </a:lnTo>
                <a:lnTo>
                  <a:pt x="11074563" y="4383601"/>
                </a:lnTo>
                <a:lnTo>
                  <a:pt x="11110106" y="4407597"/>
                </a:lnTo>
                <a:lnTo>
                  <a:pt x="11153660" y="4416399"/>
                </a:lnTo>
                <a:lnTo>
                  <a:pt x="11197230" y="4407597"/>
                </a:lnTo>
                <a:lnTo>
                  <a:pt x="11232821" y="4383601"/>
                </a:lnTo>
                <a:lnTo>
                  <a:pt x="11256822" y="4348026"/>
                </a:lnTo>
                <a:lnTo>
                  <a:pt x="11265625" y="4304486"/>
                </a:lnTo>
                <a:lnTo>
                  <a:pt x="11256822" y="4260939"/>
                </a:lnTo>
                <a:lnTo>
                  <a:pt x="11232821" y="4225380"/>
                </a:lnTo>
                <a:lnTo>
                  <a:pt x="11197230" y="4201406"/>
                </a:lnTo>
                <a:lnTo>
                  <a:pt x="11153660" y="4192615"/>
                </a:lnTo>
                <a:close/>
              </a:path>
              <a:path w="16523335" h="9235440">
                <a:moveTo>
                  <a:pt x="11153660" y="2318578"/>
                </a:moveTo>
                <a:lnTo>
                  <a:pt x="11110106" y="2327370"/>
                </a:lnTo>
                <a:lnTo>
                  <a:pt x="11074563" y="2351349"/>
                </a:lnTo>
                <a:lnTo>
                  <a:pt x="11050611" y="2386915"/>
                </a:lnTo>
                <a:lnTo>
                  <a:pt x="11041831" y="2430470"/>
                </a:lnTo>
                <a:lnTo>
                  <a:pt x="11050611" y="2474021"/>
                </a:lnTo>
                <a:lnTo>
                  <a:pt x="11074563" y="2509580"/>
                </a:lnTo>
                <a:lnTo>
                  <a:pt x="11110106" y="2533551"/>
                </a:lnTo>
                <a:lnTo>
                  <a:pt x="11153660" y="2542341"/>
                </a:lnTo>
                <a:lnTo>
                  <a:pt x="11197230" y="2533551"/>
                </a:lnTo>
                <a:lnTo>
                  <a:pt x="11232821" y="2509580"/>
                </a:lnTo>
                <a:lnTo>
                  <a:pt x="11256822" y="2474021"/>
                </a:lnTo>
                <a:lnTo>
                  <a:pt x="11265625" y="2430470"/>
                </a:lnTo>
                <a:lnTo>
                  <a:pt x="11256822" y="2386915"/>
                </a:lnTo>
                <a:lnTo>
                  <a:pt x="11232821" y="2351349"/>
                </a:lnTo>
                <a:lnTo>
                  <a:pt x="11197230" y="2327370"/>
                </a:lnTo>
                <a:lnTo>
                  <a:pt x="11153660" y="2318578"/>
                </a:lnTo>
                <a:close/>
              </a:path>
              <a:path w="16523335" h="9235440">
                <a:moveTo>
                  <a:pt x="11153660" y="2050869"/>
                </a:moveTo>
                <a:lnTo>
                  <a:pt x="11110106" y="2059660"/>
                </a:lnTo>
                <a:lnTo>
                  <a:pt x="11074563" y="2083635"/>
                </a:lnTo>
                <a:lnTo>
                  <a:pt x="11050611" y="2119197"/>
                </a:lnTo>
                <a:lnTo>
                  <a:pt x="11041831" y="2162750"/>
                </a:lnTo>
                <a:lnTo>
                  <a:pt x="11050611" y="2206284"/>
                </a:lnTo>
                <a:lnTo>
                  <a:pt x="11074563" y="2241845"/>
                </a:lnTo>
                <a:lnTo>
                  <a:pt x="11110106" y="2265826"/>
                </a:lnTo>
                <a:lnTo>
                  <a:pt x="11153660" y="2274621"/>
                </a:lnTo>
                <a:lnTo>
                  <a:pt x="11197230" y="2265826"/>
                </a:lnTo>
                <a:lnTo>
                  <a:pt x="11232821" y="2241845"/>
                </a:lnTo>
                <a:lnTo>
                  <a:pt x="11256822" y="2206284"/>
                </a:lnTo>
                <a:lnTo>
                  <a:pt x="11265625" y="2162750"/>
                </a:lnTo>
                <a:lnTo>
                  <a:pt x="11256822" y="2119197"/>
                </a:lnTo>
                <a:lnTo>
                  <a:pt x="11232821" y="2083635"/>
                </a:lnTo>
                <a:lnTo>
                  <a:pt x="11197230" y="2059660"/>
                </a:lnTo>
                <a:lnTo>
                  <a:pt x="11153660" y="2050869"/>
                </a:lnTo>
                <a:close/>
              </a:path>
              <a:path w="16523335" h="9235440">
                <a:moveTo>
                  <a:pt x="11153660" y="4995774"/>
                </a:moveTo>
                <a:lnTo>
                  <a:pt x="11110106" y="5004565"/>
                </a:lnTo>
                <a:lnTo>
                  <a:pt x="11074563" y="5028541"/>
                </a:lnTo>
                <a:lnTo>
                  <a:pt x="11050611" y="5064107"/>
                </a:lnTo>
                <a:lnTo>
                  <a:pt x="11041831" y="5107666"/>
                </a:lnTo>
                <a:lnTo>
                  <a:pt x="11050611" y="5151204"/>
                </a:lnTo>
                <a:lnTo>
                  <a:pt x="11074563" y="5186764"/>
                </a:lnTo>
                <a:lnTo>
                  <a:pt x="11110106" y="5210743"/>
                </a:lnTo>
                <a:lnTo>
                  <a:pt x="11153660" y="5219537"/>
                </a:lnTo>
                <a:lnTo>
                  <a:pt x="11197230" y="5210743"/>
                </a:lnTo>
                <a:lnTo>
                  <a:pt x="11232821" y="5186764"/>
                </a:lnTo>
                <a:lnTo>
                  <a:pt x="11256822" y="5151204"/>
                </a:lnTo>
                <a:lnTo>
                  <a:pt x="11265625" y="5107666"/>
                </a:lnTo>
                <a:lnTo>
                  <a:pt x="11256822" y="5064107"/>
                </a:lnTo>
                <a:lnTo>
                  <a:pt x="11232821" y="5028541"/>
                </a:lnTo>
                <a:lnTo>
                  <a:pt x="11197230" y="5004565"/>
                </a:lnTo>
                <a:lnTo>
                  <a:pt x="11153660" y="4995774"/>
                </a:lnTo>
                <a:close/>
              </a:path>
              <a:path w="16523335" h="9235440">
                <a:moveTo>
                  <a:pt x="11153660" y="4460345"/>
                </a:moveTo>
                <a:lnTo>
                  <a:pt x="11110106" y="4469136"/>
                </a:lnTo>
                <a:lnTo>
                  <a:pt x="11074563" y="4493110"/>
                </a:lnTo>
                <a:lnTo>
                  <a:pt x="11050611" y="4528669"/>
                </a:lnTo>
                <a:lnTo>
                  <a:pt x="11041831" y="4572216"/>
                </a:lnTo>
                <a:lnTo>
                  <a:pt x="11050611" y="4615763"/>
                </a:lnTo>
                <a:lnTo>
                  <a:pt x="11074563" y="4651322"/>
                </a:lnTo>
                <a:lnTo>
                  <a:pt x="11110106" y="4675296"/>
                </a:lnTo>
                <a:lnTo>
                  <a:pt x="11153660" y="4684087"/>
                </a:lnTo>
                <a:lnTo>
                  <a:pt x="11197230" y="4675296"/>
                </a:lnTo>
                <a:lnTo>
                  <a:pt x="11232821" y="4651322"/>
                </a:lnTo>
                <a:lnTo>
                  <a:pt x="11256822" y="4615763"/>
                </a:lnTo>
                <a:lnTo>
                  <a:pt x="11265625" y="4572216"/>
                </a:lnTo>
                <a:lnTo>
                  <a:pt x="11256822" y="4528669"/>
                </a:lnTo>
                <a:lnTo>
                  <a:pt x="11232821" y="4493110"/>
                </a:lnTo>
                <a:lnTo>
                  <a:pt x="11197230" y="4469136"/>
                </a:lnTo>
                <a:lnTo>
                  <a:pt x="11153660" y="4460345"/>
                </a:lnTo>
                <a:close/>
              </a:path>
              <a:path w="16523335" h="9235440">
                <a:moveTo>
                  <a:pt x="11422992" y="176790"/>
                </a:moveTo>
                <a:lnTo>
                  <a:pt x="11379444" y="185586"/>
                </a:lnTo>
                <a:lnTo>
                  <a:pt x="11343904" y="209571"/>
                </a:lnTo>
                <a:lnTo>
                  <a:pt x="11319953" y="245145"/>
                </a:lnTo>
                <a:lnTo>
                  <a:pt x="11311173" y="288702"/>
                </a:lnTo>
                <a:lnTo>
                  <a:pt x="11319953" y="332221"/>
                </a:lnTo>
                <a:lnTo>
                  <a:pt x="11343904" y="367780"/>
                </a:lnTo>
                <a:lnTo>
                  <a:pt x="11379444" y="391765"/>
                </a:lnTo>
                <a:lnTo>
                  <a:pt x="11422992" y="400563"/>
                </a:lnTo>
                <a:lnTo>
                  <a:pt x="11466556" y="391765"/>
                </a:lnTo>
                <a:lnTo>
                  <a:pt x="11502132" y="367780"/>
                </a:lnTo>
                <a:lnTo>
                  <a:pt x="11526119" y="332221"/>
                </a:lnTo>
                <a:lnTo>
                  <a:pt x="11534915" y="288702"/>
                </a:lnTo>
                <a:lnTo>
                  <a:pt x="11526119" y="245145"/>
                </a:lnTo>
                <a:lnTo>
                  <a:pt x="11502132" y="209571"/>
                </a:lnTo>
                <a:lnTo>
                  <a:pt x="11466556" y="185586"/>
                </a:lnTo>
                <a:lnTo>
                  <a:pt x="11422992" y="176790"/>
                </a:lnTo>
                <a:close/>
              </a:path>
              <a:path w="16523335" h="9235440">
                <a:moveTo>
                  <a:pt x="11422992" y="444551"/>
                </a:moveTo>
                <a:lnTo>
                  <a:pt x="11379444" y="453336"/>
                </a:lnTo>
                <a:lnTo>
                  <a:pt x="11343904" y="477296"/>
                </a:lnTo>
                <a:lnTo>
                  <a:pt x="11319953" y="512844"/>
                </a:lnTo>
                <a:lnTo>
                  <a:pt x="11311173" y="556391"/>
                </a:lnTo>
                <a:lnTo>
                  <a:pt x="11319953" y="599952"/>
                </a:lnTo>
                <a:lnTo>
                  <a:pt x="11343904" y="635532"/>
                </a:lnTo>
                <a:lnTo>
                  <a:pt x="11379444" y="659525"/>
                </a:lnTo>
                <a:lnTo>
                  <a:pt x="11422992" y="668324"/>
                </a:lnTo>
                <a:lnTo>
                  <a:pt x="11466556" y="659525"/>
                </a:lnTo>
                <a:lnTo>
                  <a:pt x="11502132" y="635532"/>
                </a:lnTo>
                <a:lnTo>
                  <a:pt x="11526119" y="599952"/>
                </a:lnTo>
                <a:lnTo>
                  <a:pt x="11534915" y="556391"/>
                </a:lnTo>
                <a:lnTo>
                  <a:pt x="11526119" y="512844"/>
                </a:lnTo>
                <a:lnTo>
                  <a:pt x="11502132" y="477296"/>
                </a:lnTo>
                <a:lnTo>
                  <a:pt x="11466556" y="453336"/>
                </a:lnTo>
                <a:lnTo>
                  <a:pt x="11422992" y="444551"/>
                </a:lnTo>
                <a:close/>
              </a:path>
              <a:path w="16523335" h="9235440">
                <a:moveTo>
                  <a:pt x="11422992" y="979980"/>
                </a:moveTo>
                <a:lnTo>
                  <a:pt x="11379444" y="988766"/>
                </a:lnTo>
                <a:lnTo>
                  <a:pt x="11343904" y="1012731"/>
                </a:lnTo>
                <a:lnTo>
                  <a:pt x="11319953" y="1048286"/>
                </a:lnTo>
                <a:lnTo>
                  <a:pt x="11311173" y="1091840"/>
                </a:lnTo>
                <a:lnTo>
                  <a:pt x="11319953" y="1135394"/>
                </a:lnTo>
                <a:lnTo>
                  <a:pt x="11343904" y="1170968"/>
                </a:lnTo>
                <a:lnTo>
                  <a:pt x="11379444" y="1194956"/>
                </a:lnTo>
                <a:lnTo>
                  <a:pt x="11422992" y="1203753"/>
                </a:lnTo>
                <a:lnTo>
                  <a:pt x="11466556" y="1194956"/>
                </a:lnTo>
                <a:lnTo>
                  <a:pt x="11502132" y="1170968"/>
                </a:lnTo>
                <a:lnTo>
                  <a:pt x="11526119" y="1135394"/>
                </a:lnTo>
                <a:lnTo>
                  <a:pt x="11534915" y="1091840"/>
                </a:lnTo>
                <a:lnTo>
                  <a:pt x="11526119" y="1048286"/>
                </a:lnTo>
                <a:lnTo>
                  <a:pt x="11502132" y="1012731"/>
                </a:lnTo>
                <a:lnTo>
                  <a:pt x="11466556" y="988766"/>
                </a:lnTo>
                <a:lnTo>
                  <a:pt x="11422992" y="979980"/>
                </a:lnTo>
                <a:close/>
              </a:path>
              <a:path w="16523335" h="9235440">
                <a:moveTo>
                  <a:pt x="11422992" y="1247668"/>
                </a:moveTo>
                <a:lnTo>
                  <a:pt x="11379444" y="1256467"/>
                </a:lnTo>
                <a:lnTo>
                  <a:pt x="11343904" y="1280459"/>
                </a:lnTo>
                <a:lnTo>
                  <a:pt x="11319953" y="1316036"/>
                </a:lnTo>
                <a:lnTo>
                  <a:pt x="11311173" y="1359591"/>
                </a:lnTo>
                <a:lnTo>
                  <a:pt x="11319953" y="1403138"/>
                </a:lnTo>
                <a:lnTo>
                  <a:pt x="11343904" y="1438686"/>
                </a:lnTo>
                <a:lnTo>
                  <a:pt x="11379444" y="1462646"/>
                </a:lnTo>
                <a:lnTo>
                  <a:pt x="11422992" y="1471431"/>
                </a:lnTo>
                <a:lnTo>
                  <a:pt x="11466556" y="1462646"/>
                </a:lnTo>
                <a:lnTo>
                  <a:pt x="11502132" y="1438686"/>
                </a:lnTo>
                <a:lnTo>
                  <a:pt x="11526119" y="1403138"/>
                </a:lnTo>
                <a:lnTo>
                  <a:pt x="11534915" y="1359591"/>
                </a:lnTo>
                <a:lnTo>
                  <a:pt x="11526119" y="1316036"/>
                </a:lnTo>
                <a:lnTo>
                  <a:pt x="11502132" y="1280459"/>
                </a:lnTo>
                <a:lnTo>
                  <a:pt x="11466556" y="1256467"/>
                </a:lnTo>
                <a:lnTo>
                  <a:pt x="11422992" y="1247668"/>
                </a:lnTo>
                <a:close/>
              </a:path>
              <a:path w="16523335" h="9235440">
                <a:moveTo>
                  <a:pt x="11422992" y="1515430"/>
                </a:moveTo>
                <a:lnTo>
                  <a:pt x="11379444" y="1524214"/>
                </a:lnTo>
                <a:lnTo>
                  <a:pt x="11343904" y="1548173"/>
                </a:lnTo>
                <a:lnTo>
                  <a:pt x="11319953" y="1583718"/>
                </a:lnTo>
                <a:lnTo>
                  <a:pt x="11311173" y="1627259"/>
                </a:lnTo>
                <a:lnTo>
                  <a:pt x="11319953" y="1670826"/>
                </a:lnTo>
                <a:lnTo>
                  <a:pt x="11343904" y="1706409"/>
                </a:lnTo>
                <a:lnTo>
                  <a:pt x="11379444" y="1730404"/>
                </a:lnTo>
                <a:lnTo>
                  <a:pt x="11422992" y="1739203"/>
                </a:lnTo>
                <a:lnTo>
                  <a:pt x="11466556" y="1730404"/>
                </a:lnTo>
                <a:lnTo>
                  <a:pt x="11502132" y="1706409"/>
                </a:lnTo>
                <a:lnTo>
                  <a:pt x="11526119" y="1670826"/>
                </a:lnTo>
                <a:lnTo>
                  <a:pt x="11534915" y="1627259"/>
                </a:lnTo>
                <a:lnTo>
                  <a:pt x="11526119" y="1583718"/>
                </a:lnTo>
                <a:lnTo>
                  <a:pt x="11502132" y="1548173"/>
                </a:lnTo>
                <a:lnTo>
                  <a:pt x="11466556" y="1524214"/>
                </a:lnTo>
                <a:lnTo>
                  <a:pt x="11422992" y="1515430"/>
                </a:lnTo>
                <a:close/>
              </a:path>
              <a:path w="16523335" h="9235440">
                <a:moveTo>
                  <a:pt x="11422992" y="1783149"/>
                </a:moveTo>
                <a:lnTo>
                  <a:pt x="11379444" y="1791938"/>
                </a:lnTo>
                <a:lnTo>
                  <a:pt x="11343904" y="1815910"/>
                </a:lnTo>
                <a:lnTo>
                  <a:pt x="11319953" y="1851469"/>
                </a:lnTo>
                <a:lnTo>
                  <a:pt x="11311173" y="1895020"/>
                </a:lnTo>
                <a:lnTo>
                  <a:pt x="11319953" y="1938576"/>
                </a:lnTo>
                <a:lnTo>
                  <a:pt x="11343904" y="1974146"/>
                </a:lnTo>
                <a:lnTo>
                  <a:pt x="11379444" y="1998128"/>
                </a:lnTo>
                <a:lnTo>
                  <a:pt x="11422992" y="2006922"/>
                </a:lnTo>
                <a:lnTo>
                  <a:pt x="11466556" y="1998128"/>
                </a:lnTo>
                <a:lnTo>
                  <a:pt x="11502132" y="1974146"/>
                </a:lnTo>
                <a:lnTo>
                  <a:pt x="11526119" y="1938576"/>
                </a:lnTo>
                <a:lnTo>
                  <a:pt x="11534915" y="1895020"/>
                </a:lnTo>
                <a:lnTo>
                  <a:pt x="11526119" y="1851469"/>
                </a:lnTo>
                <a:lnTo>
                  <a:pt x="11502132" y="1815910"/>
                </a:lnTo>
                <a:lnTo>
                  <a:pt x="11466556" y="1791938"/>
                </a:lnTo>
                <a:lnTo>
                  <a:pt x="11422992" y="1783149"/>
                </a:lnTo>
                <a:close/>
              </a:path>
              <a:path w="16523335" h="9235440">
                <a:moveTo>
                  <a:pt x="11422992" y="2586297"/>
                </a:moveTo>
                <a:lnTo>
                  <a:pt x="11379444" y="2595090"/>
                </a:lnTo>
                <a:lnTo>
                  <a:pt x="11343904" y="2619070"/>
                </a:lnTo>
                <a:lnTo>
                  <a:pt x="11319953" y="2654639"/>
                </a:lnTo>
                <a:lnTo>
                  <a:pt x="11311173" y="2698200"/>
                </a:lnTo>
                <a:lnTo>
                  <a:pt x="11319953" y="2741725"/>
                </a:lnTo>
                <a:lnTo>
                  <a:pt x="11343904" y="2777286"/>
                </a:lnTo>
                <a:lnTo>
                  <a:pt x="11379444" y="2801273"/>
                </a:lnTo>
                <a:lnTo>
                  <a:pt x="11422992" y="2810071"/>
                </a:lnTo>
                <a:lnTo>
                  <a:pt x="11466556" y="2801273"/>
                </a:lnTo>
                <a:lnTo>
                  <a:pt x="11502132" y="2777286"/>
                </a:lnTo>
                <a:lnTo>
                  <a:pt x="11526119" y="2741725"/>
                </a:lnTo>
                <a:lnTo>
                  <a:pt x="11534915" y="2698200"/>
                </a:lnTo>
                <a:lnTo>
                  <a:pt x="11526119" y="2654639"/>
                </a:lnTo>
                <a:lnTo>
                  <a:pt x="11502132" y="2619070"/>
                </a:lnTo>
                <a:lnTo>
                  <a:pt x="11466556" y="2595090"/>
                </a:lnTo>
                <a:lnTo>
                  <a:pt x="11422992" y="2586297"/>
                </a:lnTo>
                <a:close/>
              </a:path>
              <a:path w="16523335" h="9235440">
                <a:moveTo>
                  <a:pt x="11422992" y="2854028"/>
                </a:moveTo>
                <a:lnTo>
                  <a:pt x="11379444" y="2862817"/>
                </a:lnTo>
                <a:lnTo>
                  <a:pt x="11343904" y="2886788"/>
                </a:lnTo>
                <a:lnTo>
                  <a:pt x="11319953" y="2922347"/>
                </a:lnTo>
                <a:lnTo>
                  <a:pt x="11311173" y="2965898"/>
                </a:lnTo>
                <a:lnTo>
                  <a:pt x="11319953" y="3009453"/>
                </a:lnTo>
                <a:lnTo>
                  <a:pt x="11343904" y="3045019"/>
                </a:lnTo>
                <a:lnTo>
                  <a:pt x="11379444" y="3068998"/>
                </a:lnTo>
                <a:lnTo>
                  <a:pt x="11422992" y="3077790"/>
                </a:lnTo>
                <a:lnTo>
                  <a:pt x="11466556" y="3068998"/>
                </a:lnTo>
                <a:lnTo>
                  <a:pt x="11502132" y="3045019"/>
                </a:lnTo>
                <a:lnTo>
                  <a:pt x="11526119" y="3009453"/>
                </a:lnTo>
                <a:lnTo>
                  <a:pt x="11534915" y="2965898"/>
                </a:lnTo>
                <a:lnTo>
                  <a:pt x="11526119" y="2922347"/>
                </a:lnTo>
                <a:lnTo>
                  <a:pt x="11502132" y="2886788"/>
                </a:lnTo>
                <a:lnTo>
                  <a:pt x="11466556" y="2862817"/>
                </a:lnTo>
                <a:lnTo>
                  <a:pt x="11422992" y="2854028"/>
                </a:lnTo>
                <a:close/>
              </a:path>
              <a:path w="16523335" h="9235440">
                <a:moveTo>
                  <a:pt x="11422992" y="3121737"/>
                </a:moveTo>
                <a:lnTo>
                  <a:pt x="11379444" y="3130528"/>
                </a:lnTo>
                <a:lnTo>
                  <a:pt x="11343904" y="3154503"/>
                </a:lnTo>
                <a:lnTo>
                  <a:pt x="11319953" y="3190065"/>
                </a:lnTo>
                <a:lnTo>
                  <a:pt x="11311173" y="3233618"/>
                </a:lnTo>
                <a:lnTo>
                  <a:pt x="11319953" y="3277161"/>
                </a:lnTo>
                <a:lnTo>
                  <a:pt x="11343904" y="3312732"/>
                </a:lnTo>
                <a:lnTo>
                  <a:pt x="11379444" y="3336722"/>
                </a:lnTo>
                <a:lnTo>
                  <a:pt x="11422992" y="3345520"/>
                </a:lnTo>
                <a:lnTo>
                  <a:pt x="11466556" y="3336722"/>
                </a:lnTo>
                <a:lnTo>
                  <a:pt x="11502132" y="3312732"/>
                </a:lnTo>
                <a:lnTo>
                  <a:pt x="11526119" y="3277161"/>
                </a:lnTo>
                <a:lnTo>
                  <a:pt x="11534915" y="3233618"/>
                </a:lnTo>
                <a:lnTo>
                  <a:pt x="11526119" y="3190065"/>
                </a:lnTo>
                <a:lnTo>
                  <a:pt x="11502132" y="3154503"/>
                </a:lnTo>
                <a:lnTo>
                  <a:pt x="11466556" y="3130528"/>
                </a:lnTo>
                <a:lnTo>
                  <a:pt x="11422992" y="3121737"/>
                </a:lnTo>
                <a:close/>
              </a:path>
              <a:path w="16523335" h="9235440">
                <a:moveTo>
                  <a:pt x="11422992" y="3389446"/>
                </a:moveTo>
                <a:lnTo>
                  <a:pt x="11379444" y="3398240"/>
                </a:lnTo>
                <a:lnTo>
                  <a:pt x="11343904" y="3422222"/>
                </a:lnTo>
                <a:lnTo>
                  <a:pt x="11319953" y="3457792"/>
                </a:lnTo>
                <a:lnTo>
                  <a:pt x="11311173" y="3501348"/>
                </a:lnTo>
                <a:lnTo>
                  <a:pt x="11319953" y="3544899"/>
                </a:lnTo>
                <a:lnTo>
                  <a:pt x="11343904" y="3580458"/>
                </a:lnTo>
                <a:lnTo>
                  <a:pt x="11379444" y="3604430"/>
                </a:lnTo>
                <a:lnTo>
                  <a:pt x="11422992" y="3613219"/>
                </a:lnTo>
                <a:lnTo>
                  <a:pt x="11466556" y="3604430"/>
                </a:lnTo>
                <a:lnTo>
                  <a:pt x="11502132" y="3580458"/>
                </a:lnTo>
                <a:lnTo>
                  <a:pt x="11526119" y="3544899"/>
                </a:lnTo>
                <a:lnTo>
                  <a:pt x="11534915" y="3501348"/>
                </a:lnTo>
                <a:lnTo>
                  <a:pt x="11526119" y="3457792"/>
                </a:lnTo>
                <a:lnTo>
                  <a:pt x="11502132" y="3422222"/>
                </a:lnTo>
                <a:lnTo>
                  <a:pt x="11466556" y="3398240"/>
                </a:lnTo>
                <a:lnTo>
                  <a:pt x="11422992" y="3389446"/>
                </a:lnTo>
                <a:close/>
              </a:path>
              <a:path w="16523335" h="9235440">
                <a:moveTo>
                  <a:pt x="11422992" y="3657176"/>
                </a:moveTo>
                <a:lnTo>
                  <a:pt x="11379444" y="3665968"/>
                </a:lnTo>
                <a:lnTo>
                  <a:pt x="11343904" y="3689947"/>
                </a:lnTo>
                <a:lnTo>
                  <a:pt x="11319953" y="3725513"/>
                </a:lnTo>
                <a:lnTo>
                  <a:pt x="11311173" y="3769068"/>
                </a:lnTo>
                <a:lnTo>
                  <a:pt x="11319953" y="3812619"/>
                </a:lnTo>
                <a:lnTo>
                  <a:pt x="11343904" y="3848178"/>
                </a:lnTo>
                <a:lnTo>
                  <a:pt x="11379444" y="3872149"/>
                </a:lnTo>
                <a:lnTo>
                  <a:pt x="11422992" y="3880939"/>
                </a:lnTo>
                <a:lnTo>
                  <a:pt x="11466556" y="3872149"/>
                </a:lnTo>
                <a:lnTo>
                  <a:pt x="11502132" y="3848178"/>
                </a:lnTo>
                <a:lnTo>
                  <a:pt x="11526119" y="3812619"/>
                </a:lnTo>
                <a:lnTo>
                  <a:pt x="11534915" y="3769068"/>
                </a:lnTo>
                <a:lnTo>
                  <a:pt x="11526119" y="3725513"/>
                </a:lnTo>
                <a:lnTo>
                  <a:pt x="11502132" y="3689947"/>
                </a:lnTo>
                <a:lnTo>
                  <a:pt x="11466556" y="3665968"/>
                </a:lnTo>
                <a:lnTo>
                  <a:pt x="11422992" y="3657176"/>
                </a:lnTo>
                <a:close/>
              </a:path>
              <a:path w="16523335" h="9235440">
                <a:moveTo>
                  <a:pt x="11422992" y="3924895"/>
                </a:moveTo>
                <a:lnTo>
                  <a:pt x="11379444" y="3933689"/>
                </a:lnTo>
                <a:lnTo>
                  <a:pt x="11343904" y="3957668"/>
                </a:lnTo>
                <a:lnTo>
                  <a:pt x="11319953" y="3993228"/>
                </a:lnTo>
                <a:lnTo>
                  <a:pt x="11311173" y="4036766"/>
                </a:lnTo>
                <a:lnTo>
                  <a:pt x="11319953" y="4080327"/>
                </a:lnTo>
                <a:lnTo>
                  <a:pt x="11343904" y="4115896"/>
                </a:lnTo>
                <a:lnTo>
                  <a:pt x="11379444" y="4139876"/>
                </a:lnTo>
                <a:lnTo>
                  <a:pt x="11422992" y="4148669"/>
                </a:lnTo>
                <a:lnTo>
                  <a:pt x="11466556" y="4139876"/>
                </a:lnTo>
                <a:lnTo>
                  <a:pt x="11502132" y="4115896"/>
                </a:lnTo>
                <a:lnTo>
                  <a:pt x="11526119" y="4080327"/>
                </a:lnTo>
                <a:lnTo>
                  <a:pt x="11534915" y="4036766"/>
                </a:lnTo>
                <a:lnTo>
                  <a:pt x="11526119" y="3993228"/>
                </a:lnTo>
                <a:lnTo>
                  <a:pt x="11502132" y="3957668"/>
                </a:lnTo>
                <a:lnTo>
                  <a:pt x="11466556" y="3933689"/>
                </a:lnTo>
                <a:lnTo>
                  <a:pt x="11422992" y="3924895"/>
                </a:lnTo>
                <a:close/>
              </a:path>
              <a:path w="16523335" h="9235440">
                <a:moveTo>
                  <a:pt x="11422992" y="4192615"/>
                </a:moveTo>
                <a:lnTo>
                  <a:pt x="11379444" y="4201406"/>
                </a:lnTo>
                <a:lnTo>
                  <a:pt x="11343904" y="4225380"/>
                </a:lnTo>
                <a:lnTo>
                  <a:pt x="11319953" y="4260939"/>
                </a:lnTo>
                <a:lnTo>
                  <a:pt x="11311173" y="4304486"/>
                </a:lnTo>
                <a:lnTo>
                  <a:pt x="11319953" y="4348026"/>
                </a:lnTo>
                <a:lnTo>
                  <a:pt x="11343904" y="4383601"/>
                </a:lnTo>
                <a:lnTo>
                  <a:pt x="11379444" y="4407597"/>
                </a:lnTo>
                <a:lnTo>
                  <a:pt x="11422992" y="4416399"/>
                </a:lnTo>
                <a:lnTo>
                  <a:pt x="11466556" y="4407597"/>
                </a:lnTo>
                <a:lnTo>
                  <a:pt x="11502132" y="4383601"/>
                </a:lnTo>
                <a:lnTo>
                  <a:pt x="11526119" y="4348026"/>
                </a:lnTo>
                <a:lnTo>
                  <a:pt x="11534915" y="4304486"/>
                </a:lnTo>
                <a:lnTo>
                  <a:pt x="11526119" y="4260939"/>
                </a:lnTo>
                <a:lnTo>
                  <a:pt x="11502132" y="4225380"/>
                </a:lnTo>
                <a:lnTo>
                  <a:pt x="11466556" y="4201406"/>
                </a:lnTo>
                <a:lnTo>
                  <a:pt x="11422992" y="4192615"/>
                </a:lnTo>
                <a:close/>
              </a:path>
              <a:path w="16523335" h="9235440">
                <a:moveTo>
                  <a:pt x="11422992" y="2318578"/>
                </a:moveTo>
                <a:lnTo>
                  <a:pt x="11379444" y="2327370"/>
                </a:lnTo>
                <a:lnTo>
                  <a:pt x="11343904" y="2351349"/>
                </a:lnTo>
                <a:lnTo>
                  <a:pt x="11319953" y="2386915"/>
                </a:lnTo>
                <a:lnTo>
                  <a:pt x="11311173" y="2430470"/>
                </a:lnTo>
                <a:lnTo>
                  <a:pt x="11319953" y="2474021"/>
                </a:lnTo>
                <a:lnTo>
                  <a:pt x="11343904" y="2509580"/>
                </a:lnTo>
                <a:lnTo>
                  <a:pt x="11379444" y="2533551"/>
                </a:lnTo>
                <a:lnTo>
                  <a:pt x="11422992" y="2542341"/>
                </a:lnTo>
                <a:lnTo>
                  <a:pt x="11466556" y="2533551"/>
                </a:lnTo>
                <a:lnTo>
                  <a:pt x="11502132" y="2509580"/>
                </a:lnTo>
                <a:lnTo>
                  <a:pt x="11526119" y="2474021"/>
                </a:lnTo>
                <a:lnTo>
                  <a:pt x="11534915" y="2430470"/>
                </a:lnTo>
                <a:lnTo>
                  <a:pt x="11526119" y="2386915"/>
                </a:lnTo>
                <a:lnTo>
                  <a:pt x="11502132" y="2351349"/>
                </a:lnTo>
                <a:lnTo>
                  <a:pt x="11466556" y="2327370"/>
                </a:lnTo>
                <a:lnTo>
                  <a:pt x="11422992" y="2318578"/>
                </a:lnTo>
                <a:close/>
              </a:path>
              <a:path w="16523335" h="9235440">
                <a:moveTo>
                  <a:pt x="11422992" y="2050869"/>
                </a:moveTo>
                <a:lnTo>
                  <a:pt x="11379444" y="2059660"/>
                </a:lnTo>
                <a:lnTo>
                  <a:pt x="11343904" y="2083635"/>
                </a:lnTo>
                <a:lnTo>
                  <a:pt x="11319953" y="2119197"/>
                </a:lnTo>
                <a:lnTo>
                  <a:pt x="11311173" y="2162750"/>
                </a:lnTo>
                <a:lnTo>
                  <a:pt x="11319953" y="2206284"/>
                </a:lnTo>
                <a:lnTo>
                  <a:pt x="11343904" y="2241845"/>
                </a:lnTo>
                <a:lnTo>
                  <a:pt x="11379444" y="2265826"/>
                </a:lnTo>
                <a:lnTo>
                  <a:pt x="11422992" y="2274621"/>
                </a:lnTo>
                <a:lnTo>
                  <a:pt x="11466556" y="2265826"/>
                </a:lnTo>
                <a:lnTo>
                  <a:pt x="11502132" y="2241845"/>
                </a:lnTo>
                <a:lnTo>
                  <a:pt x="11526119" y="2206284"/>
                </a:lnTo>
                <a:lnTo>
                  <a:pt x="11534915" y="2162750"/>
                </a:lnTo>
                <a:lnTo>
                  <a:pt x="11526119" y="2119197"/>
                </a:lnTo>
                <a:lnTo>
                  <a:pt x="11502132" y="2083635"/>
                </a:lnTo>
                <a:lnTo>
                  <a:pt x="11466556" y="2059660"/>
                </a:lnTo>
                <a:lnTo>
                  <a:pt x="11422992" y="2050869"/>
                </a:lnTo>
                <a:close/>
              </a:path>
              <a:path w="16523335" h="9235440">
                <a:moveTo>
                  <a:pt x="11422992" y="4460345"/>
                </a:moveTo>
                <a:lnTo>
                  <a:pt x="11379444" y="4469136"/>
                </a:lnTo>
                <a:lnTo>
                  <a:pt x="11343904" y="4493110"/>
                </a:lnTo>
                <a:lnTo>
                  <a:pt x="11319953" y="4528669"/>
                </a:lnTo>
                <a:lnTo>
                  <a:pt x="11311173" y="4572216"/>
                </a:lnTo>
                <a:lnTo>
                  <a:pt x="11319953" y="4615763"/>
                </a:lnTo>
                <a:lnTo>
                  <a:pt x="11343904" y="4651322"/>
                </a:lnTo>
                <a:lnTo>
                  <a:pt x="11379444" y="4675296"/>
                </a:lnTo>
                <a:lnTo>
                  <a:pt x="11422992" y="4684087"/>
                </a:lnTo>
                <a:lnTo>
                  <a:pt x="11466556" y="4675296"/>
                </a:lnTo>
                <a:lnTo>
                  <a:pt x="11502132" y="4651322"/>
                </a:lnTo>
                <a:lnTo>
                  <a:pt x="11526119" y="4615763"/>
                </a:lnTo>
                <a:lnTo>
                  <a:pt x="11534915" y="4572216"/>
                </a:lnTo>
                <a:lnTo>
                  <a:pt x="11526119" y="4528669"/>
                </a:lnTo>
                <a:lnTo>
                  <a:pt x="11502132" y="4493110"/>
                </a:lnTo>
                <a:lnTo>
                  <a:pt x="11466556" y="4469136"/>
                </a:lnTo>
                <a:lnTo>
                  <a:pt x="11422992" y="4460345"/>
                </a:lnTo>
                <a:close/>
              </a:path>
              <a:path w="16523335" h="9235440">
                <a:moveTo>
                  <a:pt x="11692282" y="176790"/>
                </a:moveTo>
                <a:lnTo>
                  <a:pt x="11648757" y="185586"/>
                </a:lnTo>
                <a:lnTo>
                  <a:pt x="11613214" y="209571"/>
                </a:lnTo>
                <a:lnTo>
                  <a:pt x="11589251" y="245145"/>
                </a:lnTo>
                <a:lnTo>
                  <a:pt x="11580464" y="288702"/>
                </a:lnTo>
                <a:lnTo>
                  <a:pt x="11589251" y="332221"/>
                </a:lnTo>
                <a:lnTo>
                  <a:pt x="11613214" y="367780"/>
                </a:lnTo>
                <a:lnTo>
                  <a:pt x="11648757" y="391765"/>
                </a:lnTo>
                <a:lnTo>
                  <a:pt x="11692282" y="400563"/>
                </a:lnTo>
                <a:lnTo>
                  <a:pt x="11735854" y="391765"/>
                </a:lnTo>
                <a:lnTo>
                  <a:pt x="11771449" y="367780"/>
                </a:lnTo>
                <a:lnTo>
                  <a:pt x="11795454" y="332221"/>
                </a:lnTo>
                <a:lnTo>
                  <a:pt x="11804258" y="288702"/>
                </a:lnTo>
                <a:lnTo>
                  <a:pt x="11795454" y="245145"/>
                </a:lnTo>
                <a:lnTo>
                  <a:pt x="11771449" y="209571"/>
                </a:lnTo>
                <a:lnTo>
                  <a:pt x="11735854" y="185586"/>
                </a:lnTo>
                <a:lnTo>
                  <a:pt x="11692282" y="176790"/>
                </a:lnTo>
                <a:close/>
              </a:path>
              <a:path w="16523335" h="9235440">
                <a:moveTo>
                  <a:pt x="11692282" y="712218"/>
                </a:moveTo>
                <a:lnTo>
                  <a:pt x="11648757" y="721018"/>
                </a:lnTo>
                <a:lnTo>
                  <a:pt x="11613214" y="745011"/>
                </a:lnTo>
                <a:lnTo>
                  <a:pt x="11589251" y="780591"/>
                </a:lnTo>
                <a:lnTo>
                  <a:pt x="11580464" y="824152"/>
                </a:lnTo>
                <a:lnTo>
                  <a:pt x="11589251" y="867681"/>
                </a:lnTo>
                <a:lnTo>
                  <a:pt x="11613214" y="903231"/>
                </a:lnTo>
                <a:lnTo>
                  <a:pt x="11648757" y="927201"/>
                </a:lnTo>
                <a:lnTo>
                  <a:pt x="11692282" y="935992"/>
                </a:lnTo>
                <a:lnTo>
                  <a:pt x="11735854" y="927201"/>
                </a:lnTo>
                <a:lnTo>
                  <a:pt x="11771449" y="903231"/>
                </a:lnTo>
                <a:lnTo>
                  <a:pt x="11795454" y="867681"/>
                </a:lnTo>
                <a:lnTo>
                  <a:pt x="11804258" y="824152"/>
                </a:lnTo>
                <a:lnTo>
                  <a:pt x="11795454" y="780591"/>
                </a:lnTo>
                <a:lnTo>
                  <a:pt x="11771449" y="745011"/>
                </a:lnTo>
                <a:lnTo>
                  <a:pt x="11735854" y="721018"/>
                </a:lnTo>
                <a:lnTo>
                  <a:pt x="11692282" y="712218"/>
                </a:lnTo>
                <a:close/>
              </a:path>
              <a:path w="16523335" h="9235440">
                <a:moveTo>
                  <a:pt x="11692282" y="979980"/>
                </a:moveTo>
                <a:lnTo>
                  <a:pt x="11648757" y="988766"/>
                </a:lnTo>
                <a:lnTo>
                  <a:pt x="11613214" y="1012731"/>
                </a:lnTo>
                <a:lnTo>
                  <a:pt x="11589251" y="1048286"/>
                </a:lnTo>
                <a:lnTo>
                  <a:pt x="11580464" y="1091840"/>
                </a:lnTo>
                <a:lnTo>
                  <a:pt x="11589251" y="1135394"/>
                </a:lnTo>
                <a:lnTo>
                  <a:pt x="11613214" y="1170968"/>
                </a:lnTo>
                <a:lnTo>
                  <a:pt x="11648757" y="1194956"/>
                </a:lnTo>
                <a:lnTo>
                  <a:pt x="11692282" y="1203753"/>
                </a:lnTo>
                <a:lnTo>
                  <a:pt x="11735854" y="1194956"/>
                </a:lnTo>
                <a:lnTo>
                  <a:pt x="11771449" y="1170968"/>
                </a:lnTo>
                <a:lnTo>
                  <a:pt x="11795454" y="1135394"/>
                </a:lnTo>
                <a:lnTo>
                  <a:pt x="11804258" y="1091840"/>
                </a:lnTo>
                <a:lnTo>
                  <a:pt x="11795454" y="1048286"/>
                </a:lnTo>
                <a:lnTo>
                  <a:pt x="11771449" y="1012731"/>
                </a:lnTo>
                <a:lnTo>
                  <a:pt x="11735854" y="988766"/>
                </a:lnTo>
                <a:lnTo>
                  <a:pt x="11692282" y="979980"/>
                </a:lnTo>
                <a:close/>
              </a:path>
              <a:path w="16523335" h="9235440">
                <a:moveTo>
                  <a:pt x="11692282" y="1247668"/>
                </a:moveTo>
                <a:lnTo>
                  <a:pt x="11648757" y="1256467"/>
                </a:lnTo>
                <a:lnTo>
                  <a:pt x="11613214" y="1280459"/>
                </a:lnTo>
                <a:lnTo>
                  <a:pt x="11589251" y="1316036"/>
                </a:lnTo>
                <a:lnTo>
                  <a:pt x="11580464" y="1359591"/>
                </a:lnTo>
                <a:lnTo>
                  <a:pt x="11589251" y="1403138"/>
                </a:lnTo>
                <a:lnTo>
                  <a:pt x="11613214" y="1438686"/>
                </a:lnTo>
                <a:lnTo>
                  <a:pt x="11648757" y="1462646"/>
                </a:lnTo>
                <a:lnTo>
                  <a:pt x="11692282" y="1471431"/>
                </a:lnTo>
                <a:lnTo>
                  <a:pt x="11735854" y="1462646"/>
                </a:lnTo>
                <a:lnTo>
                  <a:pt x="11771449" y="1438686"/>
                </a:lnTo>
                <a:lnTo>
                  <a:pt x="11795454" y="1403138"/>
                </a:lnTo>
                <a:lnTo>
                  <a:pt x="11804258" y="1359591"/>
                </a:lnTo>
                <a:lnTo>
                  <a:pt x="11795454" y="1316036"/>
                </a:lnTo>
                <a:lnTo>
                  <a:pt x="11771449" y="1280459"/>
                </a:lnTo>
                <a:lnTo>
                  <a:pt x="11735854" y="1256467"/>
                </a:lnTo>
                <a:lnTo>
                  <a:pt x="11692282" y="1247668"/>
                </a:lnTo>
                <a:close/>
              </a:path>
              <a:path w="16523335" h="9235440">
                <a:moveTo>
                  <a:pt x="11692282" y="1515430"/>
                </a:moveTo>
                <a:lnTo>
                  <a:pt x="11648757" y="1524214"/>
                </a:lnTo>
                <a:lnTo>
                  <a:pt x="11613214" y="1548173"/>
                </a:lnTo>
                <a:lnTo>
                  <a:pt x="11589251" y="1583718"/>
                </a:lnTo>
                <a:lnTo>
                  <a:pt x="11580464" y="1627259"/>
                </a:lnTo>
                <a:lnTo>
                  <a:pt x="11589251" y="1670826"/>
                </a:lnTo>
                <a:lnTo>
                  <a:pt x="11613214" y="1706409"/>
                </a:lnTo>
                <a:lnTo>
                  <a:pt x="11648757" y="1730404"/>
                </a:lnTo>
                <a:lnTo>
                  <a:pt x="11692282" y="1739203"/>
                </a:lnTo>
                <a:lnTo>
                  <a:pt x="11735854" y="1730404"/>
                </a:lnTo>
                <a:lnTo>
                  <a:pt x="11771449" y="1706409"/>
                </a:lnTo>
                <a:lnTo>
                  <a:pt x="11795454" y="1670826"/>
                </a:lnTo>
                <a:lnTo>
                  <a:pt x="11804258" y="1627259"/>
                </a:lnTo>
                <a:lnTo>
                  <a:pt x="11795454" y="1583718"/>
                </a:lnTo>
                <a:lnTo>
                  <a:pt x="11771449" y="1548173"/>
                </a:lnTo>
                <a:lnTo>
                  <a:pt x="11735854" y="1524214"/>
                </a:lnTo>
                <a:lnTo>
                  <a:pt x="11692282" y="1515430"/>
                </a:lnTo>
                <a:close/>
              </a:path>
              <a:path w="16523335" h="9235440">
                <a:moveTo>
                  <a:pt x="11692282" y="1783149"/>
                </a:moveTo>
                <a:lnTo>
                  <a:pt x="11648757" y="1791938"/>
                </a:lnTo>
                <a:lnTo>
                  <a:pt x="11613214" y="1815910"/>
                </a:lnTo>
                <a:lnTo>
                  <a:pt x="11589251" y="1851469"/>
                </a:lnTo>
                <a:lnTo>
                  <a:pt x="11580464" y="1895020"/>
                </a:lnTo>
                <a:lnTo>
                  <a:pt x="11589251" y="1938576"/>
                </a:lnTo>
                <a:lnTo>
                  <a:pt x="11613214" y="1974146"/>
                </a:lnTo>
                <a:lnTo>
                  <a:pt x="11648757" y="1998128"/>
                </a:lnTo>
                <a:lnTo>
                  <a:pt x="11692282" y="2006922"/>
                </a:lnTo>
                <a:lnTo>
                  <a:pt x="11735854" y="1998128"/>
                </a:lnTo>
                <a:lnTo>
                  <a:pt x="11771449" y="1974146"/>
                </a:lnTo>
                <a:lnTo>
                  <a:pt x="11795454" y="1938576"/>
                </a:lnTo>
                <a:lnTo>
                  <a:pt x="11804258" y="1895020"/>
                </a:lnTo>
                <a:lnTo>
                  <a:pt x="11795454" y="1851469"/>
                </a:lnTo>
                <a:lnTo>
                  <a:pt x="11771449" y="1815910"/>
                </a:lnTo>
                <a:lnTo>
                  <a:pt x="11735854" y="1791938"/>
                </a:lnTo>
                <a:lnTo>
                  <a:pt x="11692282" y="1783149"/>
                </a:lnTo>
                <a:close/>
              </a:path>
              <a:path w="16523335" h="9235440">
                <a:moveTo>
                  <a:pt x="11692282" y="2586297"/>
                </a:moveTo>
                <a:lnTo>
                  <a:pt x="11648757" y="2595090"/>
                </a:lnTo>
                <a:lnTo>
                  <a:pt x="11613214" y="2619070"/>
                </a:lnTo>
                <a:lnTo>
                  <a:pt x="11589251" y="2654639"/>
                </a:lnTo>
                <a:lnTo>
                  <a:pt x="11580464" y="2698200"/>
                </a:lnTo>
                <a:lnTo>
                  <a:pt x="11589251" y="2741725"/>
                </a:lnTo>
                <a:lnTo>
                  <a:pt x="11613214" y="2777286"/>
                </a:lnTo>
                <a:lnTo>
                  <a:pt x="11648757" y="2801273"/>
                </a:lnTo>
                <a:lnTo>
                  <a:pt x="11692282" y="2810071"/>
                </a:lnTo>
                <a:lnTo>
                  <a:pt x="11735854" y="2801273"/>
                </a:lnTo>
                <a:lnTo>
                  <a:pt x="11771449" y="2777286"/>
                </a:lnTo>
                <a:lnTo>
                  <a:pt x="11795454" y="2741725"/>
                </a:lnTo>
                <a:lnTo>
                  <a:pt x="11804258" y="2698200"/>
                </a:lnTo>
                <a:lnTo>
                  <a:pt x="11795454" y="2654639"/>
                </a:lnTo>
                <a:lnTo>
                  <a:pt x="11771449" y="2619070"/>
                </a:lnTo>
                <a:lnTo>
                  <a:pt x="11735854" y="2595090"/>
                </a:lnTo>
                <a:lnTo>
                  <a:pt x="11692282" y="2586297"/>
                </a:lnTo>
                <a:close/>
              </a:path>
              <a:path w="16523335" h="9235440">
                <a:moveTo>
                  <a:pt x="11692282" y="2854028"/>
                </a:moveTo>
                <a:lnTo>
                  <a:pt x="11648757" y="2862817"/>
                </a:lnTo>
                <a:lnTo>
                  <a:pt x="11613214" y="2886788"/>
                </a:lnTo>
                <a:lnTo>
                  <a:pt x="11589251" y="2922347"/>
                </a:lnTo>
                <a:lnTo>
                  <a:pt x="11580464" y="2965898"/>
                </a:lnTo>
                <a:lnTo>
                  <a:pt x="11589251" y="3009453"/>
                </a:lnTo>
                <a:lnTo>
                  <a:pt x="11613214" y="3045019"/>
                </a:lnTo>
                <a:lnTo>
                  <a:pt x="11648757" y="3068998"/>
                </a:lnTo>
                <a:lnTo>
                  <a:pt x="11692282" y="3077790"/>
                </a:lnTo>
                <a:lnTo>
                  <a:pt x="11735854" y="3068998"/>
                </a:lnTo>
                <a:lnTo>
                  <a:pt x="11771449" y="3045019"/>
                </a:lnTo>
                <a:lnTo>
                  <a:pt x="11795454" y="3009453"/>
                </a:lnTo>
                <a:lnTo>
                  <a:pt x="11804258" y="2965898"/>
                </a:lnTo>
                <a:lnTo>
                  <a:pt x="11795454" y="2922347"/>
                </a:lnTo>
                <a:lnTo>
                  <a:pt x="11771449" y="2886788"/>
                </a:lnTo>
                <a:lnTo>
                  <a:pt x="11735854" y="2862817"/>
                </a:lnTo>
                <a:lnTo>
                  <a:pt x="11692282" y="2854028"/>
                </a:lnTo>
                <a:close/>
              </a:path>
              <a:path w="16523335" h="9235440">
                <a:moveTo>
                  <a:pt x="11692282" y="3121737"/>
                </a:moveTo>
                <a:lnTo>
                  <a:pt x="11648757" y="3130528"/>
                </a:lnTo>
                <a:lnTo>
                  <a:pt x="11613214" y="3154503"/>
                </a:lnTo>
                <a:lnTo>
                  <a:pt x="11589251" y="3190065"/>
                </a:lnTo>
                <a:lnTo>
                  <a:pt x="11580464" y="3233618"/>
                </a:lnTo>
                <a:lnTo>
                  <a:pt x="11589251" y="3277161"/>
                </a:lnTo>
                <a:lnTo>
                  <a:pt x="11613214" y="3312732"/>
                </a:lnTo>
                <a:lnTo>
                  <a:pt x="11648757" y="3336722"/>
                </a:lnTo>
                <a:lnTo>
                  <a:pt x="11692282" y="3345520"/>
                </a:lnTo>
                <a:lnTo>
                  <a:pt x="11735854" y="3336722"/>
                </a:lnTo>
                <a:lnTo>
                  <a:pt x="11771449" y="3312732"/>
                </a:lnTo>
                <a:lnTo>
                  <a:pt x="11795454" y="3277161"/>
                </a:lnTo>
                <a:lnTo>
                  <a:pt x="11804258" y="3233618"/>
                </a:lnTo>
                <a:lnTo>
                  <a:pt x="11795454" y="3190065"/>
                </a:lnTo>
                <a:lnTo>
                  <a:pt x="11771449" y="3154503"/>
                </a:lnTo>
                <a:lnTo>
                  <a:pt x="11735854" y="3130528"/>
                </a:lnTo>
                <a:lnTo>
                  <a:pt x="11692282" y="3121737"/>
                </a:lnTo>
                <a:close/>
              </a:path>
              <a:path w="16523335" h="9235440">
                <a:moveTo>
                  <a:pt x="11692282" y="3389446"/>
                </a:moveTo>
                <a:lnTo>
                  <a:pt x="11648757" y="3398240"/>
                </a:lnTo>
                <a:lnTo>
                  <a:pt x="11613214" y="3422222"/>
                </a:lnTo>
                <a:lnTo>
                  <a:pt x="11589251" y="3457792"/>
                </a:lnTo>
                <a:lnTo>
                  <a:pt x="11580464" y="3501348"/>
                </a:lnTo>
                <a:lnTo>
                  <a:pt x="11589251" y="3544899"/>
                </a:lnTo>
                <a:lnTo>
                  <a:pt x="11613214" y="3580458"/>
                </a:lnTo>
                <a:lnTo>
                  <a:pt x="11648757" y="3604430"/>
                </a:lnTo>
                <a:lnTo>
                  <a:pt x="11692282" y="3613219"/>
                </a:lnTo>
                <a:lnTo>
                  <a:pt x="11735854" y="3604430"/>
                </a:lnTo>
                <a:lnTo>
                  <a:pt x="11771449" y="3580458"/>
                </a:lnTo>
                <a:lnTo>
                  <a:pt x="11795454" y="3544899"/>
                </a:lnTo>
                <a:lnTo>
                  <a:pt x="11804258" y="3501348"/>
                </a:lnTo>
                <a:lnTo>
                  <a:pt x="11795454" y="3457792"/>
                </a:lnTo>
                <a:lnTo>
                  <a:pt x="11771449" y="3422222"/>
                </a:lnTo>
                <a:lnTo>
                  <a:pt x="11735854" y="3398240"/>
                </a:lnTo>
                <a:lnTo>
                  <a:pt x="11692282" y="3389446"/>
                </a:lnTo>
                <a:close/>
              </a:path>
              <a:path w="16523335" h="9235440">
                <a:moveTo>
                  <a:pt x="11692282" y="3657176"/>
                </a:moveTo>
                <a:lnTo>
                  <a:pt x="11648757" y="3665968"/>
                </a:lnTo>
                <a:lnTo>
                  <a:pt x="11613214" y="3689947"/>
                </a:lnTo>
                <a:lnTo>
                  <a:pt x="11589251" y="3725513"/>
                </a:lnTo>
                <a:lnTo>
                  <a:pt x="11580464" y="3769068"/>
                </a:lnTo>
                <a:lnTo>
                  <a:pt x="11589251" y="3812619"/>
                </a:lnTo>
                <a:lnTo>
                  <a:pt x="11613214" y="3848178"/>
                </a:lnTo>
                <a:lnTo>
                  <a:pt x="11648757" y="3872149"/>
                </a:lnTo>
                <a:lnTo>
                  <a:pt x="11692282" y="3880939"/>
                </a:lnTo>
                <a:lnTo>
                  <a:pt x="11735854" y="3872149"/>
                </a:lnTo>
                <a:lnTo>
                  <a:pt x="11771449" y="3848178"/>
                </a:lnTo>
                <a:lnTo>
                  <a:pt x="11795454" y="3812619"/>
                </a:lnTo>
                <a:lnTo>
                  <a:pt x="11804258" y="3769068"/>
                </a:lnTo>
                <a:lnTo>
                  <a:pt x="11795454" y="3725513"/>
                </a:lnTo>
                <a:lnTo>
                  <a:pt x="11771449" y="3689947"/>
                </a:lnTo>
                <a:lnTo>
                  <a:pt x="11735854" y="3665968"/>
                </a:lnTo>
                <a:lnTo>
                  <a:pt x="11692282" y="3657176"/>
                </a:lnTo>
                <a:close/>
              </a:path>
              <a:path w="16523335" h="9235440">
                <a:moveTo>
                  <a:pt x="11692282" y="3924895"/>
                </a:moveTo>
                <a:lnTo>
                  <a:pt x="11648757" y="3933689"/>
                </a:lnTo>
                <a:lnTo>
                  <a:pt x="11613214" y="3957668"/>
                </a:lnTo>
                <a:lnTo>
                  <a:pt x="11589251" y="3993228"/>
                </a:lnTo>
                <a:lnTo>
                  <a:pt x="11580464" y="4036766"/>
                </a:lnTo>
                <a:lnTo>
                  <a:pt x="11589251" y="4080327"/>
                </a:lnTo>
                <a:lnTo>
                  <a:pt x="11613214" y="4115896"/>
                </a:lnTo>
                <a:lnTo>
                  <a:pt x="11648757" y="4139876"/>
                </a:lnTo>
                <a:lnTo>
                  <a:pt x="11692282" y="4148669"/>
                </a:lnTo>
                <a:lnTo>
                  <a:pt x="11735854" y="4139876"/>
                </a:lnTo>
                <a:lnTo>
                  <a:pt x="11771449" y="4115896"/>
                </a:lnTo>
                <a:lnTo>
                  <a:pt x="11795454" y="4080327"/>
                </a:lnTo>
                <a:lnTo>
                  <a:pt x="11804258" y="4036766"/>
                </a:lnTo>
                <a:lnTo>
                  <a:pt x="11795454" y="3993228"/>
                </a:lnTo>
                <a:lnTo>
                  <a:pt x="11771449" y="3957668"/>
                </a:lnTo>
                <a:lnTo>
                  <a:pt x="11735854" y="3933689"/>
                </a:lnTo>
                <a:lnTo>
                  <a:pt x="11692282" y="3924895"/>
                </a:lnTo>
                <a:close/>
              </a:path>
              <a:path w="16523335" h="9235440">
                <a:moveTo>
                  <a:pt x="11692282" y="2318578"/>
                </a:moveTo>
                <a:lnTo>
                  <a:pt x="11648757" y="2327370"/>
                </a:lnTo>
                <a:lnTo>
                  <a:pt x="11613214" y="2351349"/>
                </a:lnTo>
                <a:lnTo>
                  <a:pt x="11589251" y="2386915"/>
                </a:lnTo>
                <a:lnTo>
                  <a:pt x="11580464" y="2430470"/>
                </a:lnTo>
                <a:lnTo>
                  <a:pt x="11589251" y="2474021"/>
                </a:lnTo>
                <a:lnTo>
                  <a:pt x="11613214" y="2509580"/>
                </a:lnTo>
                <a:lnTo>
                  <a:pt x="11648757" y="2533551"/>
                </a:lnTo>
                <a:lnTo>
                  <a:pt x="11692282" y="2542341"/>
                </a:lnTo>
                <a:lnTo>
                  <a:pt x="11735854" y="2533551"/>
                </a:lnTo>
                <a:lnTo>
                  <a:pt x="11771449" y="2509580"/>
                </a:lnTo>
                <a:lnTo>
                  <a:pt x="11795454" y="2474021"/>
                </a:lnTo>
                <a:lnTo>
                  <a:pt x="11804258" y="2430470"/>
                </a:lnTo>
                <a:lnTo>
                  <a:pt x="11795454" y="2386915"/>
                </a:lnTo>
                <a:lnTo>
                  <a:pt x="11771449" y="2351349"/>
                </a:lnTo>
                <a:lnTo>
                  <a:pt x="11735854" y="2327370"/>
                </a:lnTo>
                <a:lnTo>
                  <a:pt x="11692282" y="2318578"/>
                </a:lnTo>
                <a:close/>
              </a:path>
              <a:path w="16523335" h="9235440">
                <a:moveTo>
                  <a:pt x="11692282" y="2050869"/>
                </a:moveTo>
                <a:lnTo>
                  <a:pt x="11648757" y="2059660"/>
                </a:lnTo>
                <a:lnTo>
                  <a:pt x="11613214" y="2083635"/>
                </a:lnTo>
                <a:lnTo>
                  <a:pt x="11589251" y="2119197"/>
                </a:lnTo>
                <a:lnTo>
                  <a:pt x="11580464" y="2162750"/>
                </a:lnTo>
                <a:lnTo>
                  <a:pt x="11589251" y="2206284"/>
                </a:lnTo>
                <a:lnTo>
                  <a:pt x="11613214" y="2241845"/>
                </a:lnTo>
                <a:lnTo>
                  <a:pt x="11648757" y="2265826"/>
                </a:lnTo>
                <a:lnTo>
                  <a:pt x="11692282" y="2274621"/>
                </a:lnTo>
                <a:lnTo>
                  <a:pt x="11735854" y="2265826"/>
                </a:lnTo>
                <a:lnTo>
                  <a:pt x="11771449" y="2241845"/>
                </a:lnTo>
                <a:lnTo>
                  <a:pt x="11795454" y="2206284"/>
                </a:lnTo>
                <a:lnTo>
                  <a:pt x="11804258" y="2162750"/>
                </a:lnTo>
                <a:lnTo>
                  <a:pt x="11795454" y="2119197"/>
                </a:lnTo>
                <a:lnTo>
                  <a:pt x="11771449" y="2083635"/>
                </a:lnTo>
                <a:lnTo>
                  <a:pt x="11735854" y="2059660"/>
                </a:lnTo>
                <a:lnTo>
                  <a:pt x="11692282" y="2050869"/>
                </a:lnTo>
                <a:close/>
              </a:path>
              <a:path w="16523335" h="9235440">
                <a:moveTo>
                  <a:pt x="11961625" y="176790"/>
                </a:moveTo>
                <a:lnTo>
                  <a:pt x="11918093" y="185586"/>
                </a:lnTo>
                <a:lnTo>
                  <a:pt x="11882547" y="209571"/>
                </a:lnTo>
                <a:lnTo>
                  <a:pt x="11858583" y="245145"/>
                </a:lnTo>
                <a:lnTo>
                  <a:pt x="11849796" y="288702"/>
                </a:lnTo>
                <a:lnTo>
                  <a:pt x="11858583" y="332221"/>
                </a:lnTo>
                <a:lnTo>
                  <a:pt x="11882547" y="367780"/>
                </a:lnTo>
                <a:lnTo>
                  <a:pt x="11918093" y="391765"/>
                </a:lnTo>
                <a:lnTo>
                  <a:pt x="11961625" y="400563"/>
                </a:lnTo>
                <a:lnTo>
                  <a:pt x="12005189" y="391765"/>
                </a:lnTo>
                <a:lnTo>
                  <a:pt x="12040765" y="367780"/>
                </a:lnTo>
                <a:lnTo>
                  <a:pt x="12064752" y="332221"/>
                </a:lnTo>
                <a:lnTo>
                  <a:pt x="12073548" y="288702"/>
                </a:lnTo>
                <a:lnTo>
                  <a:pt x="12064752" y="245145"/>
                </a:lnTo>
                <a:lnTo>
                  <a:pt x="12040765" y="209571"/>
                </a:lnTo>
                <a:lnTo>
                  <a:pt x="12005189" y="185586"/>
                </a:lnTo>
                <a:lnTo>
                  <a:pt x="11961625" y="176790"/>
                </a:lnTo>
                <a:close/>
              </a:path>
              <a:path w="16523335" h="9235440">
                <a:moveTo>
                  <a:pt x="11961625" y="712218"/>
                </a:moveTo>
                <a:lnTo>
                  <a:pt x="11918093" y="721018"/>
                </a:lnTo>
                <a:lnTo>
                  <a:pt x="11882547" y="745011"/>
                </a:lnTo>
                <a:lnTo>
                  <a:pt x="11858583" y="780591"/>
                </a:lnTo>
                <a:lnTo>
                  <a:pt x="11849796" y="824152"/>
                </a:lnTo>
                <a:lnTo>
                  <a:pt x="11858583" y="867681"/>
                </a:lnTo>
                <a:lnTo>
                  <a:pt x="11882547" y="903231"/>
                </a:lnTo>
                <a:lnTo>
                  <a:pt x="11918093" y="927201"/>
                </a:lnTo>
                <a:lnTo>
                  <a:pt x="11961625" y="935992"/>
                </a:lnTo>
                <a:lnTo>
                  <a:pt x="12005189" y="927201"/>
                </a:lnTo>
                <a:lnTo>
                  <a:pt x="12040765" y="903231"/>
                </a:lnTo>
                <a:lnTo>
                  <a:pt x="12064752" y="867681"/>
                </a:lnTo>
                <a:lnTo>
                  <a:pt x="12073548" y="824152"/>
                </a:lnTo>
                <a:lnTo>
                  <a:pt x="12064752" y="780591"/>
                </a:lnTo>
                <a:lnTo>
                  <a:pt x="12040765" y="745011"/>
                </a:lnTo>
                <a:lnTo>
                  <a:pt x="12005189" y="721018"/>
                </a:lnTo>
                <a:lnTo>
                  <a:pt x="11961625" y="712218"/>
                </a:lnTo>
                <a:close/>
              </a:path>
              <a:path w="16523335" h="9235440">
                <a:moveTo>
                  <a:pt x="11961625" y="979980"/>
                </a:moveTo>
                <a:lnTo>
                  <a:pt x="11918093" y="988766"/>
                </a:lnTo>
                <a:lnTo>
                  <a:pt x="11882547" y="1012731"/>
                </a:lnTo>
                <a:lnTo>
                  <a:pt x="11858583" y="1048286"/>
                </a:lnTo>
                <a:lnTo>
                  <a:pt x="11849796" y="1091840"/>
                </a:lnTo>
                <a:lnTo>
                  <a:pt x="11858583" y="1135394"/>
                </a:lnTo>
                <a:lnTo>
                  <a:pt x="11882547" y="1170968"/>
                </a:lnTo>
                <a:lnTo>
                  <a:pt x="11918093" y="1194956"/>
                </a:lnTo>
                <a:lnTo>
                  <a:pt x="11961625" y="1203753"/>
                </a:lnTo>
                <a:lnTo>
                  <a:pt x="12005189" y="1194956"/>
                </a:lnTo>
                <a:lnTo>
                  <a:pt x="12040765" y="1170968"/>
                </a:lnTo>
                <a:lnTo>
                  <a:pt x="12064752" y="1135394"/>
                </a:lnTo>
                <a:lnTo>
                  <a:pt x="12073548" y="1091840"/>
                </a:lnTo>
                <a:lnTo>
                  <a:pt x="12064752" y="1048286"/>
                </a:lnTo>
                <a:lnTo>
                  <a:pt x="12040765" y="1012731"/>
                </a:lnTo>
                <a:lnTo>
                  <a:pt x="12005189" y="988766"/>
                </a:lnTo>
                <a:lnTo>
                  <a:pt x="11961625" y="979980"/>
                </a:lnTo>
                <a:close/>
              </a:path>
              <a:path w="16523335" h="9235440">
                <a:moveTo>
                  <a:pt x="11961625" y="1247668"/>
                </a:moveTo>
                <a:lnTo>
                  <a:pt x="11918093" y="1256467"/>
                </a:lnTo>
                <a:lnTo>
                  <a:pt x="11882547" y="1280459"/>
                </a:lnTo>
                <a:lnTo>
                  <a:pt x="11858583" y="1316036"/>
                </a:lnTo>
                <a:lnTo>
                  <a:pt x="11849796" y="1359591"/>
                </a:lnTo>
                <a:lnTo>
                  <a:pt x="11858583" y="1403138"/>
                </a:lnTo>
                <a:lnTo>
                  <a:pt x="11882547" y="1438686"/>
                </a:lnTo>
                <a:lnTo>
                  <a:pt x="11918093" y="1462646"/>
                </a:lnTo>
                <a:lnTo>
                  <a:pt x="11961625" y="1471431"/>
                </a:lnTo>
                <a:lnTo>
                  <a:pt x="12005189" y="1462646"/>
                </a:lnTo>
                <a:lnTo>
                  <a:pt x="12040765" y="1438686"/>
                </a:lnTo>
                <a:lnTo>
                  <a:pt x="12064752" y="1403138"/>
                </a:lnTo>
                <a:lnTo>
                  <a:pt x="12073548" y="1359591"/>
                </a:lnTo>
                <a:lnTo>
                  <a:pt x="12064752" y="1316036"/>
                </a:lnTo>
                <a:lnTo>
                  <a:pt x="12040765" y="1280459"/>
                </a:lnTo>
                <a:lnTo>
                  <a:pt x="12005189" y="1256467"/>
                </a:lnTo>
                <a:lnTo>
                  <a:pt x="11961625" y="1247668"/>
                </a:lnTo>
                <a:close/>
              </a:path>
              <a:path w="16523335" h="9235440">
                <a:moveTo>
                  <a:pt x="11961625" y="1515430"/>
                </a:moveTo>
                <a:lnTo>
                  <a:pt x="11918093" y="1524214"/>
                </a:lnTo>
                <a:lnTo>
                  <a:pt x="11882547" y="1548173"/>
                </a:lnTo>
                <a:lnTo>
                  <a:pt x="11858583" y="1583718"/>
                </a:lnTo>
                <a:lnTo>
                  <a:pt x="11849796" y="1627259"/>
                </a:lnTo>
                <a:lnTo>
                  <a:pt x="11858583" y="1670826"/>
                </a:lnTo>
                <a:lnTo>
                  <a:pt x="11882547" y="1706409"/>
                </a:lnTo>
                <a:lnTo>
                  <a:pt x="11918093" y="1730404"/>
                </a:lnTo>
                <a:lnTo>
                  <a:pt x="11961625" y="1739203"/>
                </a:lnTo>
                <a:lnTo>
                  <a:pt x="12005189" y="1730404"/>
                </a:lnTo>
                <a:lnTo>
                  <a:pt x="12040765" y="1706409"/>
                </a:lnTo>
                <a:lnTo>
                  <a:pt x="12064752" y="1670826"/>
                </a:lnTo>
                <a:lnTo>
                  <a:pt x="12073548" y="1627259"/>
                </a:lnTo>
                <a:lnTo>
                  <a:pt x="12064752" y="1583718"/>
                </a:lnTo>
                <a:lnTo>
                  <a:pt x="12040765" y="1548173"/>
                </a:lnTo>
                <a:lnTo>
                  <a:pt x="12005189" y="1524214"/>
                </a:lnTo>
                <a:lnTo>
                  <a:pt x="11961625" y="1515430"/>
                </a:lnTo>
                <a:close/>
              </a:path>
              <a:path w="16523335" h="9235440">
                <a:moveTo>
                  <a:pt x="11961625" y="1783149"/>
                </a:moveTo>
                <a:lnTo>
                  <a:pt x="11918093" y="1791938"/>
                </a:lnTo>
                <a:lnTo>
                  <a:pt x="11882547" y="1815910"/>
                </a:lnTo>
                <a:lnTo>
                  <a:pt x="11858583" y="1851469"/>
                </a:lnTo>
                <a:lnTo>
                  <a:pt x="11849796" y="1895020"/>
                </a:lnTo>
                <a:lnTo>
                  <a:pt x="11858583" y="1938576"/>
                </a:lnTo>
                <a:lnTo>
                  <a:pt x="11882547" y="1974146"/>
                </a:lnTo>
                <a:lnTo>
                  <a:pt x="11918093" y="1998128"/>
                </a:lnTo>
                <a:lnTo>
                  <a:pt x="11961625" y="2006922"/>
                </a:lnTo>
                <a:lnTo>
                  <a:pt x="12005189" y="1998128"/>
                </a:lnTo>
                <a:lnTo>
                  <a:pt x="12040765" y="1974146"/>
                </a:lnTo>
                <a:lnTo>
                  <a:pt x="12064752" y="1938576"/>
                </a:lnTo>
                <a:lnTo>
                  <a:pt x="12073548" y="1895020"/>
                </a:lnTo>
                <a:lnTo>
                  <a:pt x="12064752" y="1851469"/>
                </a:lnTo>
                <a:lnTo>
                  <a:pt x="12040765" y="1815910"/>
                </a:lnTo>
                <a:lnTo>
                  <a:pt x="12005189" y="1791938"/>
                </a:lnTo>
                <a:lnTo>
                  <a:pt x="11961625" y="1783149"/>
                </a:lnTo>
                <a:close/>
              </a:path>
              <a:path w="16523335" h="9235440">
                <a:moveTo>
                  <a:pt x="11961625" y="2586297"/>
                </a:moveTo>
                <a:lnTo>
                  <a:pt x="11918093" y="2595090"/>
                </a:lnTo>
                <a:lnTo>
                  <a:pt x="11882547" y="2619070"/>
                </a:lnTo>
                <a:lnTo>
                  <a:pt x="11858583" y="2654639"/>
                </a:lnTo>
                <a:lnTo>
                  <a:pt x="11849796" y="2698200"/>
                </a:lnTo>
                <a:lnTo>
                  <a:pt x="11858583" y="2741725"/>
                </a:lnTo>
                <a:lnTo>
                  <a:pt x="11882547" y="2777286"/>
                </a:lnTo>
                <a:lnTo>
                  <a:pt x="11918093" y="2801273"/>
                </a:lnTo>
                <a:lnTo>
                  <a:pt x="11961625" y="2810071"/>
                </a:lnTo>
                <a:lnTo>
                  <a:pt x="12005189" y="2801273"/>
                </a:lnTo>
                <a:lnTo>
                  <a:pt x="12040765" y="2777286"/>
                </a:lnTo>
                <a:lnTo>
                  <a:pt x="12064752" y="2741725"/>
                </a:lnTo>
                <a:lnTo>
                  <a:pt x="12073548" y="2698200"/>
                </a:lnTo>
                <a:lnTo>
                  <a:pt x="12064752" y="2654639"/>
                </a:lnTo>
                <a:lnTo>
                  <a:pt x="12040765" y="2619070"/>
                </a:lnTo>
                <a:lnTo>
                  <a:pt x="12005189" y="2595090"/>
                </a:lnTo>
                <a:lnTo>
                  <a:pt x="11961625" y="2586297"/>
                </a:lnTo>
                <a:close/>
              </a:path>
              <a:path w="16523335" h="9235440">
                <a:moveTo>
                  <a:pt x="11961625" y="2854028"/>
                </a:moveTo>
                <a:lnTo>
                  <a:pt x="11918093" y="2862817"/>
                </a:lnTo>
                <a:lnTo>
                  <a:pt x="11882547" y="2886788"/>
                </a:lnTo>
                <a:lnTo>
                  <a:pt x="11858583" y="2922347"/>
                </a:lnTo>
                <a:lnTo>
                  <a:pt x="11849796" y="2965898"/>
                </a:lnTo>
                <a:lnTo>
                  <a:pt x="11858583" y="3009453"/>
                </a:lnTo>
                <a:lnTo>
                  <a:pt x="11882547" y="3045019"/>
                </a:lnTo>
                <a:lnTo>
                  <a:pt x="11918093" y="3068998"/>
                </a:lnTo>
                <a:lnTo>
                  <a:pt x="11961625" y="3077790"/>
                </a:lnTo>
                <a:lnTo>
                  <a:pt x="12005189" y="3068998"/>
                </a:lnTo>
                <a:lnTo>
                  <a:pt x="12040765" y="3045019"/>
                </a:lnTo>
                <a:lnTo>
                  <a:pt x="12064752" y="3009453"/>
                </a:lnTo>
                <a:lnTo>
                  <a:pt x="12073548" y="2965898"/>
                </a:lnTo>
                <a:lnTo>
                  <a:pt x="12064752" y="2922347"/>
                </a:lnTo>
                <a:lnTo>
                  <a:pt x="12040765" y="2886788"/>
                </a:lnTo>
                <a:lnTo>
                  <a:pt x="12005189" y="2862817"/>
                </a:lnTo>
                <a:lnTo>
                  <a:pt x="11961625" y="2854028"/>
                </a:lnTo>
                <a:close/>
              </a:path>
              <a:path w="16523335" h="9235440">
                <a:moveTo>
                  <a:pt x="11961625" y="3121737"/>
                </a:moveTo>
                <a:lnTo>
                  <a:pt x="11918093" y="3130528"/>
                </a:lnTo>
                <a:lnTo>
                  <a:pt x="11882547" y="3154503"/>
                </a:lnTo>
                <a:lnTo>
                  <a:pt x="11858583" y="3190065"/>
                </a:lnTo>
                <a:lnTo>
                  <a:pt x="11849796" y="3233618"/>
                </a:lnTo>
                <a:lnTo>
                  <a:pt x="11858583" y="3277161"/>
                </a:lnTo>
                <a:lnTo>
                  <a:pt x="11882547" y="3312732"/>
                </a:lnTo>
                <a:lnTo>
                  <a:pt x="11918093" y="3336722"/>
                </a:lnTo>
                <a:lnTo>
                  <a:pt x="11961625" y="3345520"/>
                </a:lnTo>
                <a:lnTo>
                  <a:pt x="12005189" y="3336722"/>
                </a:lnTo>
                <a:lnTo>
                  <a:pt x="12040765" y="3312732"/>
                </a:lnTo>
                <a:lnTo>
                  <a:pt x="12064752" y="3277161"/>
                </a:lnTo>
                <a:lnTo>
                  <a:pt x="12073548" y="3233618"/>
                </a:lnTo>
                <a:lnTo>
                  <a:pt x="12064752" y="3190065"/>
                </a:lnTo>
                <a:lnTo>
                  <a:pt x="12040765" y="3154503"/>
                </a:lnTo>
                <a:lnTo>
                  <a:pt x="12005189" y="3130528"/>
                </a:lnTo>
                <a:lnTo>
                  <a:pt x="11961625" y="3121737"/>
                </a:lnTo>
                <a:close/>
              </a:path>
              <a:path w="16523335" h="9235440">
                <a:moveTo>
                  <a:pt x="11961625" y="3389446"/>
                </a:moveTo>
                <a:lnTo>
                  <a:pt x="11918093" y="3398240"/>
                </a:lnTo>
                <a:lnTo>
                  <a:pt x="11882547" y="3422222"/>
                </a:lnTo>
                <a:lnTo>
                  <a:pt x="11858583" y="3457792"/>
                </a:lnTo>
                <a:lnTo>
                  <a:pt x="11849796" y="3501348"/>
                </a:lnTo>
                <a:lnTo>
                  <a:pt x="11858583" y="3544899"/>
                </a:lnTo>
                <a:lnTo>
                  <a:pt x="11882547" y="3580458"/>
                </a:lnTo>
                <a:lnTo>
                  <a:pt x="11918093" y="3604430"/>
                </a:lnTo>
                <a:lnTo>
                  <a:pt x="11961625" y="3613219"/>
                </a:lnTo>
                <a:lnTo>
                  <a:pt x="12005189" y="3604430"/>
                </a:lnTo>
                <a:lnTo>
                  <a:pt x="12040765" y="3580458"/>
                </a:lnTo>
                <a:lnTo>
                  <a:pt x="12064752" y="3544899"/>
                </a:lnTo>
                <a:lnTo>
                  <a:pt x="12073548" y="3501348"/>
                </a:lnTo>
                <a:lnTo>
                  <a:pt x="12064752" y="3457792"/>
                </a:lnTo>
                <a:lnTo>
                  <a:pt x="12040765" y="3422222"/>
                </a:lnTo>
                <a:lnTo>
                  <a:pt x="12005189" y="3398240"/>
                </a:lnTo>
                <a:lnTo>
                  <a:pt x="11961625" y="3389446"/>
                </a:lnTo>
                <a:close/>
              </a:path>
              <a:path w="16523335" h="9235440">
                <a:moveTo>
                  <a:pt x="11961625" y="3657176"/>
                </a:moveTo>
                <a:lnTo>
                  <a:pt x="11918093" y="3665968"/>
                </a:lnTo>
                <a:lnTo>
                  <a:pt x="11882547" y="3689947"/>
                </a:lnTo>
                <a:lnTo>
                  <a:pt x="11858583" y="3725513"/>
                </a:lnTo>
                <a:lnTo>
                  <a:pt x="11849796" y="3769068"/>
                </a:lnTo>
                <a:lnTo>
                  <a:pt x="11858583" y="3812619"/>
                </a:lnTo>
                <a:lnTo>
                  <a:pt x="11882547" y="3848178"/>
                </a:lnTo>
                <a:lnTo>
                  <a:pt x="11918093" y="3872149"/>
                </a:lnTo>
                <a:lnTo>
                  <a:pt x="11961625" y="3880939"/>
                </a:lnTo>
                <a:lnTo>
                  <a:pt x="12005189" y="3872149"/>
                </a:lnTo>
                <a:lnTo>
                  <a:pt x="12040765" y="3848178"/>
                </a:lnTo>
                <a:lnTo>
                  <a:pt x="12064752" y="3812619"/>
                </a:lnTo>
                <a:lnTo>
                  <a:pt x="12073548" y="3769068"/>
                </a:lnTo>
                <a:lnTo>
                  <a:pt x="12064752" y="3725513"/>
                </a:lnTo>
                <a:lnTo>
                  <a:pt x="12040765" y="3689947"/>
                </a:lnTo>
                <a:lnTo>
                  <a:pt x="12005189" y="3665968"/>
                </a:lnTo>
                <a:lnTo>
                  <a:pt x="11961625" y="3657176"/>
                </a:lnTo>
                <a:close/>
              </a:path>
              <a:path w="16523335" h="9235440">
                <a:moveTo>
                  <a:pt x="11961625" y="3924895"/>
                </a:moveTo>
                <a:lnTo>
                  <a:pt x="11918093" y="3933689"/>
                </a:lnTo>
                <a:lnTo>
                  <a:pt x="11882547" y="3957668"/>
                </a:lnTo>
                <a:lnTo>
                  <a:pt x="11858583" y="3993228"/>
                </a:lnTo>
                <a:lnTo>
                  <a:pt x="11849796" y="4036766"/>
                </a:lnTo>
                <a:lnTo>
                  <a:pt x="11858583" y="4080327"/>
                </a:lnTo>
                <a:lnTo>
                  <a:pt x="11882547" y="4115896"/>
                </a:lnTo>
                <a:lnTo>
                  <a:pt x="11918093" y="4139876"/>
                </a:lnTo>
                <a:lnTo>
                  <a:pt x="11961625" y="4148669"/>
                </a:lnTo>
                <a:lnTo>
                  <a:pt x="12005189" y="4139876"/>
                </a:lnTo>
                <a:lnTo>
                  <a:pt x="12040765" y="4115896"/>
                </a:lnTo>
                <a:lnTo>
                  <a:pt x="12064752" y="4080327"/>
                </a:lnTo>
                <a:lnTo>
                  <a:pt x="12073548" y="4036766"/>
                </a:lnTo>
                <a:lnTo>
                  <a:pt x="12064752" y="3993228"/>
                </a:lnTo>
                <a:lnTo>
                  <a:pt x="12040765" y="3957668"/>
                </a:lnTo>
                <a:lnTo>
                  <a:pt x="12005189" y="3933689"/>
                </a:lnTo>
                <a:lnTo>
                  <a:pt x="11961625" y="3924895"/>
                </a:lnTo>
                <a:close/>
              </a:path>
              <a:path w="16523335" h="9235440">
                <a:moveTo>
                  <a:pt x="11961625" y="2318578"/>
                </a:moveTo>
                <a:lnTo>
                  <a:pt x="11918093" y="2327370"/>
                </a:lnTo>
                <a:lnTo>
                  <a:pt x="11882547" y="2351349"/>
                </a:lnTo>
                <a:lnTo>
                  <a:pt x="11858583" y="2386915"/>
                </a:lnTo>
                <a:lnTo>
                  <a:pt x="11849796" y="2430470"/>
                </a:lnTo>
                <a:lnTo>
                  <a:pt x="11858583" y="2474021"/>
                </a:lnTo>
                <a:lnTo>
                  <a:pt x="11882547" y="2509580"/>
                </a:lnTo>
                <a:lnTo>
                  <a:pt x="11918093" y="2533551"/>
                </a:lnTo>
                <a:lnTo>
                  <a:pt x="11961625" y="2542341"/>
                </a:lnTo>
                <a:lnTo>
                  <a:pt x="12005189" y="2533551"/>
                </a:lnTo>
                <a:lnTo>
                  <a:pt x="12040765" y="2509580"/>
                </a:lnTo>
                <a:lnTo>
                  <a:pt x="12064752" y="2474021"/>
                </a:lnTo>
                <a:lnTo>
                  <a:pt x="12073548" y="2430470"/>
                </a:lnTo>
                <a:lnTo>
                  <a:pt x="12064752" y="2386915"/>
                </a:lnTo>
                <a:lnTo>
                  <a:pt x="12040765" y="2351349"/>
                </a:lnTo>
                <a:lnTo>
                  <a:pt x="12005189" y="2327370"/>
                </a:lnTo>
                <a:lnTo>
                  <a:pt x="11961625" y="2318578"/>
                </a:lnTo>
                <a:close/>
              </a:path>
              <a:path w="16523335" h="9235440">
                <a:moveTo>
                  <a:pt x="11961625" y="2050869"/>
                </a:moveTo>
                <a:lnTo>
                  <a:pt x="11918093" y="2059660"/>
                </a:lnTo>
                <a:lnTo>
                  <a:pt x="11882547" y="2083635"/>
                </a:lnTo>
                <a:lnTo>
                  <a:pt x="11858583" y="2119197"/>
                </a:lnTo>
                <a:lnTo>
                  <a:pt x="11849796" y="2162750"/>
                </a:lnTo>
                <a:lnTo>
                  <a:pt x="11858583" y="2206284"/>
                </a:lnTo>
                <a:lnTo>
                  <a:pt x="11882547" y="2241845"/>
                </a:lnTo>
                <a:lnTo>
                  <a:pt x="11918093" y="2265826"/>
                </a:lnTo>
                <a:lnTo>
                  <a:pt x="11961625" y="2274621"/>
                </a:lnTo>
                <a:lnTo>
                  <a:pt x="12005189" y="2265826"/>
                </a:lnTo>
                <a:lnTo>
                  <a:pt x="12040765" y="2241845"/>
                </a:lnTo>
                <a:lnTo>
                  <a:pt x="12064752" y="2206284"/>
                </a:lnTo>
                <a:lnTo>
                  <a:pt x="12073548" y="2162750"/>
                </a:lnTo>
                <a:lnTo>
                  <a:pt x="12064752" y="2119197"/>
                </a:lnTo>
                <a:lnTo>
                  <a:pt x="12040765" y="2083635"/>
                </a:lnTo>
                <a:lnTo>
                  <a:pt x="12005189" y="2059660"/>
                </a:lnTo>
                <a:lnTo>
                  <a:pt x="11961625" y="2050869"/>
                </a:lnTo>
                <a:close/>
              </a:path>
              <a:path w="16523335" h="9235440">
                <a:moveTo>
                  <a:pt x="12230967" y="444551"/>
                </a:moveTo>
                <a:lnTo>
                  <a:pt x="12187406" y="453336"/>
                </a:lnTo>
                <a:lnTo>
                  <a:pt x="12151844" y="477296"/>
                </a:lnTo>
                <a:lnTo>
                  <a:pt x="12127874" y="512844"/>
                </a:lnTo>
                <a:lnTo>
                  <a:pt x="12119086" y="556391"/>
                </a:lnTo>
                <a:lnTo>
                  <a:pt x="12127874" y="599952"/>
                </a:lnTo>
                <a:lnTo>
                  <a:pt x="12151844" y="635532"/>
                </a:lnTo>
                <a:lnTo>
                  <a:pt x="12187406" y="659525"/>
                </a:lnTo>
                <a:lnTo>
                  <a:pt x="12230967" y="668324"/>
                </a:lnTo>
                <a:lnTo>
                  <a:pt x="12274493" y="659525"/>
                </a:lnTo>
                <a:lnTo>
                  <a:pt x="12310036" y="635532"/>
                </a:lnTo>
                <a:lnTo>
                  <a:pt x="12333999" y="599952"/>
                </a:lnTo>
                <a:lnTo>
                  <a:pt x="12342786" y="556391"/>
                </a:lnTo>
                <a:lnTo>
                  <a:pt x="12333999" y="512844"/>
                </a:lnTo>
                <a:lnTo>
                  <a:pt x="12310036" y="477296"/>
                </a:lnTo>
                <a:lnTo>
                  <a:pt x="12274493" y="453336"/>
                </a:lnTo>
                <a:lnTo>
                  <a:pt x="12230967" y="444551"/>
                </a:lnTo>
                <a:close/>
              </a:path>
              <a:path w="16523335" h="9235440">
                <a:moveTo>
                  <a:pt x="12230967" y="712218"/>
                </a:moveTo>
                <a:lnTo>
                  <a:pt x="12187406" y="721018"/>
                </a:lnTo>
                <a:lnTo>
                  <a:pt x="12151844" y="745011"/>
                </a:lnTo>
                <a:lnTo>
                  <a:pt x="12127874" y="780591"/>
                </a:lnTo>
                <a:lnTo>
                  <a:pt x="12119086" y="824152"/>
                </a:lnTo>
                <a:lnTo>
                  <a:pt x="12127874" y="867681"/>
                </a:lnTo>
                <a:lnTo>
                  <a:pt x="12151844" y="903231"/>
                </a:lnTo>
                <a:lnTo>
                  <a:pt x="12187406" y="927201"/>
                </a:lnTo>
                <a:lnTo>
                  <a:pt x="12230967" y="935992"/>
                </a:lnTo>
                <a:lnTo>
                  <a:pt x="12274493" y="927201"/>
                </a:lnTo>
                <a:lnTo>
                  <a:pt x="12310036" y="903231"/>
                </a:lnTo>
                <a:lnTo>
                  <a:pt x="12333999" y="867681"/>
                </a:lnTo>
                <a:lnTo>
                  <a:pt x="12342786" y="824152"/>
                </a:lnTo>
                <a:lnTo>
                  <a:pt x="12333999" y="780591"/>
                </a:lnTo>
                <a:lnTo>
                  <a:pt x="12310036" y="745011"/>
                </a:lnTo>
                <a:lnTo>
                  <a:pt x="12274493" y="721018"/>
                </a:lnTo>
                <a:lnTo>
                  <a:pt x="12230967" y="712218"/>
                </a:lnTo>
                <a:close/>
              </a:path>
              <a:path w="16523335" h="9235440">
                <a:moveTo>
                  <a:pt x="12230967" y="979980"/>
                </a:moveTo>
                <a:lnTo>
                  <a:pt x="12187406" y="988766"/>
                </a:lnTo>
                <a:lnTo>
                  <a:pt x="12151844" y="1012731"/>
                </a:lnTo>
                <a:lnTo>
                  <a:pt x="12127874" y="1048286"/>
                </a:lnTo>
                <a:lnTo>
                  <a:pt x="12119086" y="1091840"/>
                </a:lnTo>
                <a:lnTo>
                  <a:pt x="12127874" y="1135394"/>
                </a:lnTo>
                <a:lnTo>
                  <a:pt x="12151844" y="1170968"/>
                </a:lnTo>
                <a:lnTo>
                  <a:pt x="12187406" y="1194956"/>
                </a:lnTo>
                <a:lnTo>
                  <a:pt x="12230967" y="1203753"/>
                </a:lnTo>
                <a:lnTo>
                  <a:pt x="12274493" y="1194956"/>
                </a:lnTo>
                <a:lnTo>
                  <a:pt x="12310036" y="1170968"/>
                </a:lnTo>
                <a:lnTo>
                  <a:pt x="12333999" y="1135394"/>
                </a:lnTo>
                <a:lnTo>
                  <a:pt x="12342786" y="1091840"/>
                </a:lnTo>
                <a:lnTo>
                  <a:pt x="12333999" y="1048286"/>
                </a:lnTo>
                <a:lnTo>
                  <a:pt x="12310036" y="1012731"/>
                </a:lnTo>
                <a:lnTo>
                  <a:pt x="12274493" y="988766"/>
                </a:lnTo>
                <a:lnTo>
                  <a:pt x="12230967" y="979980"/>
                </a:lnTo>
                <a:close/>
              </a:path>
              <a:path w="16523335" h="9235440">
                <a:moveTo>
                  <a:pt x="12230967" y="1247668"/>
                </a:moveTo>
                <a:lnTo>
                  <a:pt x="12187406" y="1256467"/>
                </a:lnTo>
                <a:lnTo>
                  <a:pt x="12151844" y="1280459"/>
                </a:lnTo>
                <a:lnTo>
                  <a:pt x="12127874" y="1316036"/>
                </a:lnTo>
                <a:lnTo>
                  <a:pt x="12119086" y="1359591"/>
                </a:lnTo>
                <a:lnTo>
                  <a:pt x="12127874" y="1403138"/>
                </a:lnTo>
                <a:lnTo>
                  <a:pt x="12151844" y="1438686"/>
                </a:lnTo>
                <a:lnTo>
                  <a:pt x="12187406" y="1462646"/>
                </a:lnTo>
                <a:lnTo>
                  <a:pt x="12230967" y="1471431"/>
                </a:lnTo>
                <a:lnTo>
                  <a:pt x="12274493" y="1462646"/>
                </a:lnTo>
                <a:lnTo>
                  <a:pt x="12310036" y="1438686"/>
                </a:lnTo>
                <a:lnTo>
                  <a:pt x="12333999" y="1403138"/>
                </a:lnTo>
                <a:lnTo>
                  <a:pt x="12342786" y="1359591"/>
                </a:lnTo>
                <a:lnTo>
                  <a:pt x="12333999" y="1316036"/>
                </a:lnTo>
                <a:lnTo>
                  <a:pt x="12310036" y="1280459"/>
                </a:lnTo>
                <a:lnTo>
                  <a:pt x="12274493" y="1256467"/>
                </a:lnTo>
                <a:lnTo>
                  <a:pt x="12230967" y="1247668"/>
                </a:lnTo>
                <a:close/>
              </a:path>
              <a:path w="16523335" h="9235440">
                <a:moveTo>
                  <a:pt x="12230967" y="1515430"/>
                </a:moveTo>
                <a:lnTo>
                  <a:pt x="12187406" y="1524214"/>
                </a:lnTo>
                <a:lnTo>
                  <a:pt x="12151844" y="1548173"/>
                </a:lnTo>
                <a:lnTo>
                  <a:pt x="12127874" y="1583718"/>
                </a:lnTo>
                <a:lnTo>
                  <a:pt x="12119086" y="1627259"/>
                </a:lnTo>
                <a:lnTo>
                  <a:pt x="12127874" y="1670826"/>
                </a:lnTo>
                <a:lnTo>
                  <a:pt x="12151844" y="1706409"/>
                </a:lnTo>
                <a:lnTo>
                  <a:pt x="12187406" y="1730404"/>
                </a:lnTo>
                <a:lnTo>
                  <a:pt x="12230967" y="1739203"/>
                </a:lnTo>
                <a:lnTo>
                  <a:pt x="12274493" y="1730404"/>
                </a:lnTo>
                <a:lnTo>
                  <a:pt x="12310036" y="1706409"/>
                </a:lnTo>
                <a:lnTo>
                  <a:pt x="12333999" y="1670826"/>
                </a:lnTo>
                <a:lnTo>
                  <a:pt x="12342786" y="1627259"/>
                </a:lnTo>
                <a:lnTo>
                  <a:pt x="12333999" y="1583718"/>
                </a:lnTo>
                <a:lnTo>
                  <a:pt x="12310036" y="1548173"/>
                </a:lnTo>
                <a:lnTo>
                  <a:pt x="12274493" y="1524214"/>
                </a:lnTo>
                <a:lnTo>
                  <a:pt x="12230967" y="1515430"/>
                </a:lnTo>
                <a:close/>
              </a:path>
              <a:path w="16523335" h="9235440">
                <a:moveTo>
                  <a:pt x="12230967" y="1783149"/>
                </a:moveTo>
                <a:lnTo>
                  <a:pt x="12187406" y="1791938"/>
                </a:lnTo>
                <a:lnTo>
                  <a:pt x="12151844" y="1815910"/>
                </a:lnTo>
                <a:lnTo>
                  <a:pt x="12127874" y="1851469"/>
                </a:lnTo>
                <a:lnTo>
                  <a:pt x="12119086" y="1895020"/>
                </a:lnTo>
                <a:lnTo>
                  <a:pt x="12127874" y="1938576"/>
                </a:lnTo>
                <a:lnTo>
                  <a:pt x="12151844" y="1974146"/>
                </a:lnTo>
                <a:lnTo>
                  <a:pt x="12187406" y="1998128"/>
                </a:lnTo>
                <a:lnTo>
                  <a:pt x="12230967" y="2006922"/>
                </a:lnTo>
                <a:lnTo>
                  <a:pt x="12274493" y="1998128"/>
                </a:lnTo>
                <a:lnTo>
                  <a:pt x="12310036" y="1974146"/>
                </a:lnTo>
                <a:lnTo>
                  <a:pt x="12333999" y="1938576"/>
                </a:lnTo>
                <a:lnTo>
                  <a:pt x="12342786" y="1895020"/>
                </a:lnTo>
                <a:lnTo>
                  <a:pt x="12333999" y="1851469"/>
                </a:lnTo>
                <a:lnTo>
                  <a:pt x="12310036" y="1815910"/>
                </a:lnTo>
                <a:lnTo>
                  <a:pt x="12274493" y="1791938"/>
                </a:lnTo>
                <a:lnTo>
                  <a:pt x="12230967" y="1783149"/>
                </a:lnTo>
                <a:close/>
              </a:path>
              <a:path w="16523335" h="9235440">
                <a:moveTo>
                  <a:pt x="12230967" y="2586297"/>
                </a:moveTo>
                <a:lnTo>
                  <a:pt x="12187406" y="2595090"/>
                </a:lnTo>
                <a:lnTo>
                  <a:pt x="12151844" y="2619070"/>
                </a:lnTo>
                <a:lnTo>
                  <a:pt x="12127874" y="2654639"/>
                </a:lnTo>
                <a:lnTo>
                  <a:pt x="12119086" y="2698200"/>
                </a:lnTo>
                <a:lnTo>
                  <a:pt x="12127874" y="2741725"/>
                </a:lnTo>
                <a:lnTo>
                  <a:pt x="12151844" y="2777286"/>
                </a:lnTo>
                <a:lnTo>
                  <a:pt x="12187406" y="2801273"/>
                </a:lnTo>
                <a:lnTo>
                  <a:pt x="12230967" y="2810071"/>
                </a:lnTo>
                <a:lnTo>
                  <a:pt x="12274493" y="2801273"/>
                </a:lnTo>
                <a:lnTo>
                  <a:pt x="12310036" y="2777286"/>
                </a:lnTo>
                <a:lnTo>
                  <a:pt x="12333999" y="2741725"/>
                </a:lnTo>
                <a:lnTo>
                  <a:pt x="12342786" y="2698200"/>
                </a:lnTo>
                <a:lnTo>
                  <a:pt x="12333999" y="2654639"/>
                </a:lnTo>
                <a:lnTo>
                  <a:pt x="12310036" y="2619070"/>
                </a:lnTo>
                <a:lnTo>
                  <a:pt x="12274493" y="2595090"/>
                </a:lnTo>
                <a:lnTo>
                  <a:pt x="12230967" y="2586297"/>
                </a:lnTo>
                <a:close/>
              </a:path>
              <a:path w="16523335" h="9235440">
                <a:moveTo>
                  <a:pt x="12230967" y="2854028"/>
                </a:moveTo>
                <a:lnTo>
                  <a:pt x="12187406" y="2862817"/>
                </a:lnTo>
                <a:lnTo>
                  <a:pt x="12151844" y="2886788"/>
                </a:lnTo>
                <a:lnTo>
                  <a:pt x="12127874" y="2922347"/>
                </a:lnTo>
                <a:lnTo>
                  <a:pt x="12119086" y="2965898"/>
                </a:lnTo>
                <a:lnTo>
                  <a:pt x="12127874" y="3009453"/>
                </a:lnTo>
                <a:lnTo>
                  <a:pt x="12151844" y="3045019"/>
                </a:lnTo>
                <a:lnTo>
                  <a:pt x="12187406" y="3068998"/>
                </a:lnTo>
                <a:lnTo>
                  <a:pt x="12230967" y="3077790"/>
                </a:lnTo>
                <a:lnTo>
                  <a:pt x="12274493" y="3068998"/>
                </a:lnTo>
                <a:lnTo>
                  <a:pt x="12310036" y="3045019"/>
                </a:lnTo>
                <a:lnTo>
                  <a:pt x="12333999" y="3009453"/>
                </a:lnTo>
                <a:lnTo>
                  <a:pt x="12342786" y="2965898"/>
                </a:lnTo>
                <a:lnTo>
                  <a:pt x="12333999" y="2922347"/>
                </a:lnTo>
                <a:lnTo>
                  <a:pt x="12310036" y="2886788"/>
                </a:lnTo>
                <a:lnTo>
                  <a:pt x="12274493" y="2862817"/>
                </a:lnTo>
                <a:lnTo>
                  <a:pt x="12230967" y="2854028"/>
                </a:lnTo>
                <a:close/>
              </a:path>
              <a:path w="16523335" h="9235440">
                <a:moveTo>
                  <a:pt x="12230967" y="3121737"/>
                </a:moveTo>
                <a:lnTo>
                  <a:pt x="12187406" y="3130528"/>
                </a:lnTo>
                <a:lnTo>
                  <a:pt x="12151844" y="3154503"/>
                </a:lnTo>
                <a:lnTo>
                  <a:pt x="12127874" y="3190065"/>
                </a:lnTo>
                <a:lnTo>
                  <a:pt x="12119086" y="3233618"/>
                </a:lnTo>
                <a:lnTo>
                  <a:pt x="12127874" y="3277161"/>
                </a:lnTo>
                <a:lnTo>
                  <a:pt x="12151844" y="3312732"/>
                </a:lnTo>
                <a:lnTo>
                  <a:pt x="12187406" y="3336722"/>
                </a:lnTo>
                <a:lnTo>
                  <a:pt x="12230967" y="3345520"/>
                </a:lnTo>
                <a:lnTo>
                  <a:pt x="12274493" y="3336722"/>
                </a:lnTo>
                <a:lnTo>
                  <a:pt x="12310036" y="3312732"/>
                </a:lnTo>
                <a:lnTo>
                  <a:pt x="12333999" y="3277161"/>
                </a:lnTo>
                <a:lnTo>
                  <a:pt x="12342786" y="3233618"/>
                </a:lnTo>
                <a:lnTo>
                  <a:pt x="12333999" y="3190065"/>
                </a:lnTo>
                <a:lnTo>
                  <a:pt x="12310036" y="3154503"/>
                </a:lnTo>
                <a:lnTo>
                  <a:pt x="12274493" y="3130528"/>
                </a:lnTo>
                <a:lnTo>
                  <a:pt x="12230967" y="3121737"/>
                </a:lnTo>
                <a:close/>
              </a:path>
              <a:path w="16523335" h="9235440">
                <a:moveTo>
                  <a:pt x="12230967" y="3389446"/>
                </a:moveTo>
                <a:lnTo>
                  <a:pt x="12187406" y="3398240"/>
                </a:lnTo>
                <a:lnTo>
                  <a:pt x="12151844" y="3422222"/>
                </a:lnTo>
                <a:lnTo>
                  <a:pt x="12127874" y="3457792"/>
                </a:lnTo>
                <a:lnTo>
                  <a:pt x="12119086" y="3501348"/>
                </a:lnTo>
                <a:lnTo>
                  <a:pt x="12127874" y="3544899"/>
                </a:lnTo>
                <a:lnTo>
                  <a:pt x="12151844" y="3580458"/>
                </a:lnTo>
                <a:lnTo>
                  <a:pt x="12187406" y="3604430"/>
                </a:lnTo>
                <a:lnTo>
                  <a:pt x="12230967" y="3613219"/>
                </a:lnTo>
                <a:lnTo>
                  <a:pt x="12274493" y="3604430"/>
                </a:lnTo>
                <a:lnTo>
                  <a:pt x="12310036" y="3580458"/>
                </a:lnTo>
                <a:lnTo>
                  <a:pt x="12333999" y="3544899"/>
                </a:lnTo>
                <a:lnTo>
                  <a:pt x="12342786" y="3501348"/>
                </a:lnTo>
                <a:lnTo>
                  <a:pt x="12333999" y="3457792"/>
                </a:lnTo>
                <a:lnTo>
                  <a:pt x="12310036" y="3422222"/>
                </a:lnTo>
                <a:lnTo>
                  <a:pt x="12274493" y="3398240"/>
                </a:lnTo>
                <a:lnTo>
                  <a:pt x="12230967" y="3389446"/>
                </a:lnTo>
                <a:close/>
              </a:path>
              <a:path w="16523335" h="9235440">
                <a:moveTo>
                  <a:pt x="12230967" y="3657176"/>
                </a:moveTo>
                <a:lnTo>
                  <a:pt x="12187406" y="3665968"/>
                </a:lnTo>
                <a:lnTo>
                  <a:pt x="12151844" y="3689947"/>
                </a:lnTo>
                <a:lnTo>
                  <a:pt x="12127874" y="3725513"/>
                </a:lnTo>
                <a:lnTo>
                  <a:pt x="12119086" y="3769068"/>
                </a:lnTo>
                <a:lnTo>
                  <a:pt x="12127874" y="3812619"/>
                </a:lnTo>
                <a:lnTo>
                  <a:pt x="12151844" y="3848178"/>
                </a:lnTo>
                <a:lnTo>
                  <a:pt x="12187406" y="3872149"/>
                </a:lnTo>
                <a:lnTo>
                  <a:pt x="12230967" y="3880939"/>
                </a:lnTo>
                <a:lnTo>
                  <a:pt x="12274493" y="3872149"/>
                </a:lnTo>
                <a:lnTo>
                  <a:pt x="12310036" y="3848178"/>
                </a:lnTo>
                <a:lnTo>
                  <a:pt x="12333999" y="3812619"/>
                </a:lnTo>
                <a:lnTo>
                  <a:pt x="12342786" y="3769068"/>
                </a:lnTo>
                <a:lnTo>
                  <a:pt x="12333999" y="3725513"/>
                </a:lnTo>
                <a:lnTo>
                  <a:pt x="12310036" y="3689947"/>
                </a:lnTo>
                <a:lnTo>
                  <a:pt x="12274493" y="3665968"/>
                </a:lnTo>
                <a:lnTo>
                  <a:pt x="12230967" y="3657176"/>
                </a:lnTo>
                <a:close/>
              </a:path>
              <a:path w="16523335" h="9235440">
                <a:moveTo>
                  <a:pt x="12230967" y="3924895"/>
                </a:moveTo>
                <a:lnTo>
                  <a:pt x="12187406" y="3933689"/>
                </a:lnTo>
                <a:lnTo>
                  <a:pt x="12151844" y="3957668"/>
                </a:lnTo>
                <a:lnTo>
                  <a:pt x="12127874" y="3993228"/>
                </a:lnTo>
                <a:lnTo>
                  <a:pt x="12119086" y="4036766"/>
                </a:lnTo>
                <a:lnTo>
                  <a:pt x="12127874" y="4080327"/>
                </a:lnTo>
                <a:lnTo>
                  <a:pt x="12151844" y="4115896"/>
                </a:lnTo>
                <a:lnTo>
                  <a:pt x="12187406" y="4139876"/>
                </a:lnTo>
                <a:lnTo>
                  <a:pt x="12230967" y="4148669"/>
                </a:lnTo>
                <a:lnTo>
                  <a:pt x="12274493" y="4139876"/>
                </a:lnTo>
                <a:lnTo>
                  <a:pt x="12310036" y="4115896"/>
                </a:lnTo>
                <a:lnTo>
                  <a:pt x="12333999" y="4080327"/>
                </a:lnTo>
                <a:lnTo>
                  <a:pt x="12342786" y="4036766"/>
                </a:lnTo>
                <a:lnTo>
                  <a:pt x="12333999" y="3993228"/>
                </a:lnTo>
                <a:lnTo>
                  <a:pt x="12310036" y="3957668"/>
                </a:lnTo>
                <a:lnTo>
                  <a:pt x="12274493" y="3933689"/>
                </a:lnTo>
                <a:lnTo>
                  <a:pt x="12230967" y="3924895"/>
                </a:lnTo>
                <a:close/>
              </a:path>
              <a:path w="16523335" h="9235440">
                <a:moveTo>
                  <a:pt x="12230967" y="4192615"/>
                </a:moveTo>
                <a:lnTo>
                  <a:pt x="12187406" y="4201406"/>
                </a:lnTo>
                <a:lnTo>
                  <a:pt x="12151844" y="4225380"/>
                </a:lnTo>
                <a:lnTo>
                  <a:pt x="12127874" y="4260939"/>
                </a:lnTo>
                <a:lnTo>
                  <a:pt x="12119086" y="4304486"/>
                </a:lnTo>
                <a:lnTo>
                  <a:pt x="12127874" y="4348026"/>
                </a:lnTo>
                <a:lnTo>
                  <a:pt x="12151844" y="4383601"/>
                </a:lnTo>
                <a:lnTo>
                  <a:pt x="12187406" y="4407597"/>
                </a:lnTo>
                <a:lnTo>
                  <a:pt x="12230967" y="4416399"/>
                </a:lnTo>
                <a:lnTo>
                  <a:pt x="12274493" y="4407597"/>
                </a:lnTo>
                <a:lnTo>
                  <a:pt x="12310036" y="4383601"/>
                </a:lnTo>
                <a:lnTo>
                  <a:pt x="12333999" y="4348026"/>
                </a:lnTo>
                <a:lnTo>
                  <a:pt x="12342786" y="4304486"/>
                </a:lnTo>
                <a:lnTo>
                  <a:pt x="12333999" y="4260939"/>
                </a:lnTo>
                <a:lnTo>
                  <a:pt x="12310036" y="4225380"/>
                </a:lnTo>
                <a:lnTo>
                  <a:pt x="12274493" y="4201406"/>
                </a:lnTo>
                <a:lnTo>
                  <a:pt x="12230967" y="4192615"/>
                </a:lnTo>
                <a:close/>
              </a:path>
              <a:path w="16523335" h="9235440">
                <a:moveTo>
                  <a:pt x="12230967" y="2318578"/>
                </a:moveTo>
                <a:lnTo>
                  <a:pt x="12187406" y="2327370"/>
                </a:lnTo>
                <a:lnTo>
                  <a:pt x="12151844" y="2351349"/>
                </a:lnTo>
                <a:lnTo>
                  <a:pt x="12127874" y="2386915"/>
                </a:lnTo>
                <a:lnTo>
                  <a:pt x="12119086" y="2430470"/>
                </a:lnTo>
                <a:lnTo>
                  <a:pt x="12127874" y="2474021"/>
                </a:lnTo>
                <a:lnTo>
                  <a:pt x="12151844" y="2509580"/>
                </a:lnTo>
                <a:lnTo>
                  <a:pt x="12187406" y="2533551"/>
                </a:lnTo>
                <a:lnTo>
                  <a:pt x="12230967" y="2542341"/>
                </a:lnTo>
                <a:lnTo>
                  <a:pt x="12274493" y="2533551"/>
                </a:lnTo>
                <a:lnTo>
                  <a:pt x="12310036" y="2509580"/>
                </a:lnTo>
                <a:lnTo>
                  <a:pt x="12333999" y="2474021"/>
                </a:lnTo>
                <a:lnTo>
                  <a:pt x="12342786" y="2430470"/>
                </a:lnTo>
                <a:lnTo>
                  <a:pt x="12333999" y="2386915"/>
                </a:lnTo>
                <a:lnTo>
                  <a:pt x="12310036" y="2351349"/>
                </a:lnTo>
                <a:lnTo>
                  <a:pt x="12274493" y="2327370"/>
                </a:lnTo>
                <a:lnTo>
                  <a:pt x="12230967" y="2318578"/>
                </a:lnTo>
                <a:close/>
              </a:path>
              <a:path w="16523335" h="9235440">
                <a:moveTo>
                  <a:pt x="12230967" y="2050869"/>
                </a:moveTo>
                <a:lnTo>
                  <a:pt x="12187406" y="2059660"/>
                </a:lnTo>
                <a:lnTo>
                  <a:pt x="12151844" y="2083635"/>
                </a:lnTo>
                <a:lnTo>
                  <a:pt x="12127874" y="2119197"/>
                </a:lnTo>
                <a:lnTo>
                  <a:pt x="12119086" y="2162750"/>
                </a:lnTo>
                <a:lnTo>
                  <a:pt x="12127874" y="2206284"/>
                </a:lnTo>
                <a:lnTo>
                  <a:pt x="12151844" y="2241845"/>
                </a:lnTo>
                <a:lnTo>
                  <a:pt x="12187406" y="2265826"/>
                </a:lnTo>
                <a:lnTo>
                  <a:pt x="12230967" y="2274621"/>
                </a:lnTo>
                <a:lnTo>
                  <a:pt x="12274493" y="2265826"/>
                </a:lnTo>
                <a:lnTo>
                  <a:pt x="12310036" y="2241845"/>
                </a:lnTo>
                <a:lnTo>
                  <a:pt x="12333999" y="2206284"/>
                </a:lnTo>
                <a:lnTo>
                  <a:pt x="12342786" y="2162750"/>
                </a:lnTo>
                <a:lnTo>
                  <a:pt x="12333999" y="2119197"/>
                </a:lnTo>
                <a:lnTo>
                  <a:pt x="12310036" y="2083635"/>
                </a:lnTo>
                <a:lnTo>
                  <a:pt x="12274493" y="2059660"/>
                </a:lnTo>
                <a:lnTo>
                  <a:pt x="12230967" y="2050869"/>
                </a:lnTo>
                <a:close/>
              </a:path>
              <a:path w="16523335" h="9235440">
                <a:moveTo>
                  <a:pt x="12230967" y="4460345"/>
                </a:moveTo>
                <a:lnTo>
                  <a:pt x="12187406" y="4469136"/>
                </a:lnTo>
                <a:lnTo>
                  <a:pt x="12151844" y="4493110"/>
                </a:lnTo>
                <a:lnTo>
                  <a:pt x="12127874" y="4528669"/>
                </a:lnTo>
                <a:lnTo>
                  <a:pt x="12119086" y="4572216"/>
                </a:lnTo>
                <a:lnTo>
                  <a:pt x="12127874" y="4615763"/>
                </a:lnTo>
                <a:lnTo>
                  <a:pt x="12151844" y="4651322"/>
                </a:lnTo>
                <a:lnTo>
                  <a:pt x="12187406" y="4675296"/>
                </a:lnTo>
                <a:lnTo>
                  <a:pt x="12230967" y="4684087"/>
                </a:lnTo>
                <a:lnTo>
                  <a:pt x="12274493" y="4675296"/>
                </a:lnTo>
                <a:lnTo>
                  <a:pt x="12310036" y="4651322"/>
                </a:lnTo>
                <a:lnTo>
                  <a:pt x="12333999" y="4615763"/>
                </a:lnTo>
                <a:lnTo>
                  <a:pt x="12342786" y="4572216"/>
                </a:lnTo>
                <a:lnTo>
                  <a:pt x="12333999" y="4528669"/>
                </a:lnTo>
                <a:lnTo>
                  <a:pt x="12310036" y="4493110"/>
                </a:lnTo>
                <a:lnTo>
                  <a:pt x="12274493" y="4469136"/>
                </a:lnTo>
                <a:lnTo>
                  <a:pt x="12230967" y="4460345"/>
                </a:lnTo>
                <a:close/>
              </a:path>
              <a:path w="16523335" h="9235440">
                <a:moveTo>
                  <a:pt x="12500247" y="444551"/>
                </a:moveTo>
                <a:lnTo>
                  <a:pt x="12456722" y="453336"/>
                </a:lnTo>
                <a:lnTo>
                  <a:pt x="12421179" y="477296"/>
                </a:lnTo>
                <a:lnTo>
                  <a:pt x="12397216" y="512844"/>
                </a:lnTo>
                <a:lnTo>
                  <a:pt x="12388429" y="556391"/>
                </a:lnTo>
                <a:lnTo>
                  <a:pt x="12397216" y="599952"/>
                </a:lnTo>
                <a:lnTo>
                  <a:pt x="12421179" y="635532"/>
                </a:lnTo>
                <a:lnTo>
                  <a:pt x="12456722" y="659525"/>
                </a:lnTo>
                <a:lnTo>
                  <a:pt x="12500247" y="668324"/>
                </a:lnTo>
                <a:lnTo>
                  <a:pt x="12543807" y="659525"/>
                </a:lnTo>
                <a:lnTo>
                  <a:pt x="12579365" y="635532"/>
                </a:lnTo>
                <a:lnTo>
                  <a:pt x="12603332" y="599952"/>
                </a:lnTo>
                <a:lnTo>
                  <a:pt x="12612118" y="556391"/>
                </a:lnTo>
                <a:lnTo>
                  <a:pt x="12603332" y="512844"/>
                </a:lnTo>
                <a:lnTo>
                  <a:pt x="12579365" y="477296"/>
                </a:lnTo>
                <a:lnTo>
                  <a:pt x="12543807" y="453336"/>
                </a:lnTo>
                <a:lnTo>
                  <a:pt x="12500247" y="444551"/>
                </a:lnTo>
                <a:close/>
              </a:path>
              <a:path w="16523335" h="9235440">
                <a:moveTo>
                  <a:pt x="12500247" y="712218"/>
                </a:moveTo>
                <a:lnTo>
                  <a:pt x="12456722" y="721018"/>
                </a:lnTo>
                <a:lnTo>
                  <a:pt x="12421179" y="745011"/>
                </a:lnTo>
                <a:lnTo>
                  <a:pt x="12397216" y="780591"/>
                </a:lnTo>
                <a:lnTo>
                  <a:pt x="12388429" y="824152"/>
                </a:lnTo>
                <a:lnTo>
                  <a:pt x="12397216" y="867681"/>
                </a:lnTo>
                <a:lnTo>
                  <a:pt x="12421179" y="903231"/>
                </a:lnTo>
                <a:lnTo>
                  <a:pt x="12456722" y="927201"/>
                </a:lnTo>
                <a:lnTo>
                  <a:pt x="12500247" y="935992"/>
                </a:lnTo>
                <a:lnTo>
                  <a:pt x="12543807" y="927201"/>
                </a:lnTo>
                <a:lnTo>
                  <a:pt x="12579365" y="903231"/>
                </a:lnTo>
                <a:lnTo>
                  <a:pt x="12603332" y="867681"/>
                </a:lnTo>
                <a:lnTo>
                  <a:pt x="12612118" y="824152"/>
                </a:lnTo>
                <a:lnTo>
                  <a:pt x="12603332" y="780591"/>
                </a:lnTo>
                <a:lnTo>
                  <a:pt x="12579365" y="745011"/>
                </a:lnTo>
                <a:lnTo>
                  <a:pt x="12543807" y="721018"/>
                </a:lnTo>
                <a:lnTo>
                  <a:pt x="12500247" y="712218"/>
                </a:lnTo>
                <a:close/>
              </a:path>
              <a:path w="16523335" h="9235440">
                <a:moveTo>
                  <a:pt x="12500247" y="979980"/>
                </a:moveTo>
                <a:lnTo>
                  <a:pt x="12456722" y="988766"/>
                </a:lnTo>
                <a:lnTo>
                  <a:pt x="12421179" y="1012731"/>
                </a:lnTo>
                <a:lnTo>
                  <a:pt x="12397216" y="1048286"/>
                </a:lnTo>
                <a:lnTo>
                  <a:pt x="12388429" y="1091840"/>
                </a:lnTo>
                <a:lnTo>
                  <a:pt x="12397216" y="1135394"/>
                </a:lnTo>
                <a:lnTo>
                  <a:pt x="12421179" y="1170968"/>
                </a:lnTo>
                <a:lnTo>
                  <a:pt x="12456722" y="1194956"/>
                </a:lnTo>
                <a:lnTo>
                  <a:pt x="12500247" y="1203753"/>
                </a:lnTo>
                <a:lnTo>
                  <a:pt x="12543807" y="1194956"/>
                </a:lnTo>
                <a:lnTo>
                  <a:pt x="12579365" y="1170968"/>
                </a:lnTo>
                <a:lnTo>
                  <a:pt x="12603332" y="1135394"/>
                </a:lnTo>
                <a:lnTo>
                  <a:pt x="12612118" y="1091840"/>
                </a:lnTo>
                <a:lnTo>
                  <a:pt x="12603332" y="1048286"/>
                </a:lnTo>
                <a:lnTo>
                  <a:pt x="12579365" y="1012731"/>
                </a:lnTo>
                <a:lnTo>
                  <a:pt x="12543807" y="988766"/>
                </a:lnTo>
                <a:lnTo>
                  <a:pt x="12500247" y="979980"/>
                </a:lnTo>
                <a:close/>
              </a:path>
              <a:path w="16523335" h="9235440">
                <a:moveTo>
                  <a:pt x="12500247" y="1247668"/>
                </a:moveTo>
                <a:lnTo>
                  <a:pt x="12456722" y="1256467"/>
                </a:lnTo>
                <a:lnTo>
                  <a:pt x="12421179" y="1280459"/>
                </a:lnTo>
                <a:lnTo>
                  <a:pt x="12397216" y="1316036"/>
                </a:lnTo>
                <a:lnTo>
                  <a:pt x="12388429" y="1359591"/>
                </a:lnTo>
                <a:lnTo>
                  <a:pt x="12397216" y="1403138"/>
                </a:lnTo>
                <a:lnTo>
                  <a:pt x="12421179" y="1438686"/>
                </a:lnTo>
                <a:lnTo>
                  <a:pt x="12456722" y="1462646"/>
                </a:lnTo>
                <a:lnTo>
                  <a:pt x="12500247" y="1471431"/>
                </a:lnTo>
                <a:lnTo>
                  <a:pt x="12543807" y="1462646"/>
                </a:lnTo>
                <a:lnTo>
                  <a:pt x="12579365" y="1438686"/>
                </a:lnTo>
                <a:lnTo>
                  <a:pt x="12603332" y="1403138"/>
                </a:lnTo>
                <a:lnTo>
                  <a:pt x="12612118" y="1359591"/>
                </a:lnTo>
                <a:lnTo>
                  <a:pt x="12603332" y="1316036"/>
                </a:lnTo>
                <a:lnTo>
                  <a:pt x="12579365" y="1280459"/>
                </a:lnTo>
                <a:lnTo>
                  <a:pt x="12543807" y="1256467"/>
                </a:lnTo>
                <a:lnTo>
                  <a:pt x="12500247" y="1247668"/>
                </a:lnTo>
                <a:close/>
              </a:path>
              <a:path w="16523335" h="9235440">
                <a:moveTo>
                  <a:pt x="12500247" y="1515430"/>
                </a:moveTo>
                <a:lnTo>
                  <a:pt x="12456722" y="1524214"/>
                </a:lnTo>
                <a:lnTo>
                  <a:pt x="12421179" y="1548173"/>
                </a:lnTo>
                <a:lnTo>
                  <a:pt x="12397216" y="1583718"/>
                </a:lnTo>
                <a:lnTo>
                  <a:pt x="12388429" y="1627259"/>
                </a:lnTo>
                <a:lnTo>
                  <a:pt x="12397216" y="1670826"/>
                </a:lnTo>
                <a:lnTo>
                  <a:pt x="12421179" y="1706409"/>
                </a:lnTo>
                <a:lnTo>
                  <a:pt x="12456722" y="1730404"/>
                </a:lnTo>
                <a:lnTo>
                  <a:pt x="12500247" y="1739203"/>
                </a:lnTo>
                <a:lnTo>
                  <a:pt x="12543807" y="1730404"/>
                </a:lnTo>
                <a:lnTo>
                  <a:pt x="12579365" y="1706409"/>
                </a:lnTo>
                <a:lnTo>
                  <a:pt x="12603332" y="1670826"/>
                </a:lnTo>
                <a:lnTo>
                  <a:pt x="12612118" y="1627259"/>
                </a:lnTo>
                <a:lnTo>
                  <a:pt x="12603332" y="1583718"/>
                </a:lnTo>
                <a:lnTo>
                  <a:pt x="12579365" y="1548173"/>
                </a:lnTo>
                <a:lnTo>
                  <a:pt x="12543807" y="1524214"/>
                </a:lnTo>
                <a:lnTo>
                  <a:pt x="12500247" y="1515430"/>
                </a:lnTo>
                <a:close/>
              </a:path>
              <a:path w="16523335" h="9235440">
                <a:moveTo>
                  <a:pt x="12500247" y="1783149"/>
                </a:moveTo>
                <a:lnTo>
                  <a:pt x="12456722" y="1791938"/>
                </a:lnTo>
                <a:lnTo>
                  <a:pt x="12421179" y="1815910"/>
                </a:lnTo>
                <a:lnTo>
                  <a:pt x="12397216" y="1851469"/>
                </a:lnTo>
                <a:lnTo>
                  <a:pt x="12388429" y="1895020"/>
                </a:lnTo>
                <a:lnTo>
                  <a:pt x="12397216" y="1938576"/>
                </a:lnTo>
                <a:lnTo>
                  <a:pt x="12421179" y="1974146"/>
                </a:lnTo>
                <a:lnTo>
                  <a:pt x="12456722" y="1998128"/>
                </a:lnTo>
                <a:lnTo>
                  <a:pt x="12500247" y="2006922"/>
                </a:lnTo>
                <a:lnTo>
                  <a:pt x="12543807" y="1998128"/>
                </a:lnTo>
                <a:lnTo>
                  <a:pt x="12579365" y="1974146"/>
                </a:lnTo>
                <a:lnTo>
                  <a:pt x="12603332" y="1938576"/>
                </a:lnTo>
                <a:lnTo>
                  <a:pt x="12612118" y="1895020"/>
                </a:lnTo>
                <a:lnTo>
                  <a:pt x="12603332" y="1851469"/>
                </a:lnTo>
                <a:lnTo>
                  <a:pt x="12579365" y="1815910"/>
                </a:lnTo>
                <a:lnTo>
                  <a:pt x="12543807" y="1791938"/>
                </a:lnTo>
                <a:lnTo>
                  <a:pt x="12500247" y="1783149"/>
                </a:lnTo>
                <a:close/>
              </a:path>
              <a:path w="16523335" h="9235440">
                <a:moveTo>
                  <a:pt x="12500247" y="2586297"/>
                </a:moveTo>
                <a:lnTo>
                  <a:pt x="12456722" y="2595090"/>
                </a:lnTo>
                <a:lnTo>
                  <a:pt x="12421179" y="2619070"/>
                </a:lnTo>
                <a:lnTo>
                  <a:pt x="12397216" y="2654639"/>
                </a:lnTo>
                <a:lnTo>
                  <a:pt x="12388429" y="2698200"/>
                </a:lnTo>
                <a:lnTo>
                  <a:pt x="12397216" y="2741725"/>
                </a:lnTo>
                <a:lnTo>
                  <a:pt x="12421179" y="2777286"/>
                </a:lnTo>
                <a:lnTo>
                  <a:pt x="12456722" y="2801273"/>
                </a:lnTo>
                <a:lnTo>
                  <a:pt x="12500247" y="2810071"/>
                </a:lnTo>
                <a:lnTo>
                  <a:pt x="12543807" y="2801273"/>
                </a:lnTo>
                <a:lnTo>
                  <a:pt x="12579365" y="2777286"/>
                </a:lnTo>
                <a:lnTo>
                  <a:pt x="12603332" y="2741725"/>
                </a:lnTo>
                <a:lnTo>
                  <a:pt x="12612118" y="2698200"/>
                </a:lnTo>
                <a:lnTo>
                  <a:pt x="12603332" y="2654639"/>
                </a:lnTo>
                <a:lnTo>
                  <a:pt x="12579365" y="2619070"/>
                </a:lnTo>
                <a:lnTo>
                  <a:pt x="12543807" y="2595090"/>
                </a:lnTo>
                <a:lnTo>
                  <a:pt x="12500247" y="2586297"/>
                </a:lnTo>
                <a:close/>
              </a:path>
              <a:path w="16523335" h="9235440">
                <a:moveTo>
                  <a:pt x="12500247" y="2854028"/>
                </a:moveTo>
                <a:lnTo>
                  <a:pt x="12456722" y="2862817"/>
                </a:lnTo>
                <a:lnTo>
                  <a:pt x="12421179" y="2886788"/>
                </a:lnTo>
                <a:lnTo>
                  <a:pt x="12397216" y="2922347"/>
                </a:lnTo>
                <a:lnTo>
                  <a:pt x="12388429" y="2965898"/>
                </a:lnTo>
                <a:lnTo>
                  <a:pt x="12397216" y="3009453"/>
                </a:lnTo>
                <a:lnTo>
                  <a:pt x="12421179" y="3045019"/>
                </a:lnTo>
                <a:lnTo>
                  <a:pt x="12456722" y="3068998"/>
                </a:lnTo>
                <a:lnTo>
                  <a:pt x="12500247" y="3077790"/>
                </a:lnTo>
                <a:lnTo>
                  <a:pt x="12543807" y="3068998"/>
                </a:lnTo>
                <a:lnTo>
                  <a:pt x="12579365" y="3045019"/>
                </a:lnTo>
                <a:lnTo>
                  <a:pt x="12603332" y="3009453"/>
                </a:lnTo>
                <a:lnTo>
                  <a:pt x="12612118" y="2965898"/>
                </a:lnTo>
                <a:lnTo>
                  <a:pt x="12603332" y="2922347"/>
                </a:lnTo>
                <a:lnTo>
                  <a:pt x="12579365" y="2886788"/>
                </a:lnTo>
                <a:lnTo>
                  <a:pt x="12543807" y="2862817"/>
                </a:lnTo>
                <a:lnTo>
                  <a:pt x="12500247" y="2854028"/>
                </a:lnTo>
                <a:close/>
              </a:path>
              <a:path w="16523335" h="9235440">
                <a:moveTo>
                  <a:pt x="12500247" y="3121737"/>
                </a:moveTo>
                <a:lnTo>
                  <a:pt x="12456722" y="3130528"/>
                </a:lnTo>
                <a:lnTo>
                  <a:pt x="12421179" y="3154503"/>
                </a:lnTo>
                <a:lnTo>
                  <a:pt x="12397216" y="3190065"/>
                </a:lnTo>
                <a:lnTo>
                  <a:pt x="12388429" y="3233618"/>
                </a:lnTo>
                <a:lnTo>
                  <a:pt x="12397216" y="3277161"/>
                </a:lnTo>
                <a:lnTo>
                  <a:pt x="12421179" y="3312732"/>
                </a:lnTo>
                <a:lnTo>
                  <a:pt x="12456722" y="3336722"/>
                </a:lnTo>
                <a:lnTo>
                  <a:pt x="12500247" y="3345520"/>
                </a:lnTo>
                <a:lnTo>
                  <a:pt x="12543807" y="3336722"/>
                </a:lnTo>
                <a:lnTo>
                  <a:pt x="12579365" y="3312732"/>
                </a:lnTo>
                <a:lnTo>
                  <a:pt x="12603332" y="3277161"/>
                </a:lnTo>
                <a:lnTo>
                  <a:pt x="12612118" y="3233618"/>
                </a:lnTo>
                <a:lnTo>
                  <a:pt x="12603332" y="3190065"/>
                </a:lnTo>
                <a:lnTo>
                  <a:pt x="12579365" y="3154503"/>
                </a:lnTo>
                <a:lnTo>
                  <a:pt x="12543807" y="3130528"/>
                </a:lnTo>
                <a:lnTo>
                  <a:pt x="12500247" y="3121737"/>
                </a:lnTo>
                <a:close/>
              </a:path>
              <a:path w="16523335" h="9235440">
                <a:moveTo>
                  <a:pt x="12500247" y="3389446"/>
                </a:moveTo>
                <a:lnTo>
                  <a:pt x="12456722" y="3398240"/>
                </a:lnTo>
                <a:lnTo>
                  <a:pt x="12421179" y="3422222"/>
                </a:lnTo>
                <a:lnTo>
                  <a:pt x="12397216" y="3457792"/>
                </a:lnTo>
                <a:lnTo>
                  <a:pt x="12388429" y="3501348"/>
                </a:lnTo>
                <a:lnTo>
                  <a:pt x="12397216" y="3544899"/>
                </a:lnTo>
                <a:lnTo>
                  <a:pt x="12421179" y="3580458"/>
                </a:lnTo>
                <a:lnTo>
                  <a:pt x="12456722" y="3604430"/>
                </a:lnTo>
                <a:lnTo>
                  <a:pt x="12500247" y="3613219"/>
                </a:lnTo>
                <a:lnTo>
                  <a:pt x="12543807" y="3604430"/>
                </a:lnTo>
                <a:lnTo>
                  <a:pt x="12579365" y="3580458"/>
                </a:lnTo>
                <a:lnTo>
                  <a:pt x="12603332" y="3544899"/>
                </a:lnTo>
                <a:lnTo>
                  <a:pt x="12612118" y="3501348"/>
                </a:lnTo>
                <a:lnTo>
                  <a:pt x="12603332" y="3457792"/>
                </a:lnTo>
                <a:lnTo>
                  <a:pt x="12579365" y="3422222"/>
                </a:lnTo>
                <a:lnTo>
                  <a:pt x="12543807" y="3398240"/>
                </a:lnTo>
                <a:lnTo>
                  <a:pt x="12500247" y="3389446"/>
                </a:lnTo>
                <a:close/>
              </a:path>
              <a:path w="16523335" h="9235440">
                <a:moveTo>
                  <a:pt x="12500247" y="3657176"/>
                </a:moveTo>
                <a:lnTo>
                  <a:pt x="12456722" y="3665968"/>
                </a:lnTo>
                <a:lnTo>
                  <a:pt x="12421179" y="3689947"/>
                </a:lnTo>
                <a:lnTo>
                  <a:pt x="12397216" y="3725513"/>
                </a:lnTo>
                <a:lnTo>
                  <a:pt x="12388429" y="3769068"/>
                </a:lnTo>
                <a:lnTo>
                  <a:pt x="12397216" y="3812619"/>
                </a:lnTo>
                <a:lnTo>
                  <a:pt x="12421179" y="3848178"/>
                </a:lnTo>
                <a:lnTo>
                  <a:pt x="12456722" y="3872149"/>
                </a:lnTo>
                <a:lnTo>
                  <a:pt x="12500247" y="3880939"/>
                </a:lnTo>
                <a:lnTo>
                  <a:pt x="12543807" y="3872149"/>
                </a:lnTo>
                <a:lnTo>
                  <a:pt x="12579365" y="3848178"/>
                </a:lnTo>
                <a:lnTo>
                  <a:pt x="12603332" y="3812619"/>
                </a:lnTo>
                <a:lnTo>
                  <a:pt x="12612118" y="3769068"/>
                </a:lnTo>
                <a:lnTo>
                  <a:pt x="12603332" y="3725513"/>
                </a:lnTo>
                <a:lnTo>
                  <a:pt x="12579365" y="3689947"/>
                </a:lnTo>
                <a:lnTo>
                  <a:pt x="12543807" y="3665968"/>
                </a:lnTo>
                <a:lnTo>
                  <a:pt x="12500247" y="3657176"/>
                </a:lnTo>
                <a:close/>
              </a:path>
              <a:path w="16523335" h="9235440">
                <a:moveTo>
                  <a:pt x="12500247" y="3924895"/>
                </a:moveTo>
                <a:lnTo>
                  <a:pt x="12456722" y="3933689"/>
                </a:lnTo>
                <a:lnTo>
                  <a:pt x="12421179" y="3957668"/>
                </a:lnTo>
                <a:lnTo>
                  <a:pt x="12397216" y="3993228"/>
                </a:lnTo>
                <a:lnTo>
                  <a:pt x="12388429" y="4036766"/>
                </a:lnTo>
                <a:lnTo>
                  <a:pt x="12397216" y="4080327"/>
                </a:lnTo>
                <a:lnTo>
                  <a:pt x="12421179" y="4115896"/>
                </a:lnTo>
                <a:lnTo>
                  <a:pt x="12456722" y="4139876"/>
                </a:lnTo>
                <a:lnTo>
                  <a:pt x="12500247" y="4148669"/>
                </a:lnTo>
                <a:lnTo>
                  <a:pt x="12543807" y="4139876"/>
                </a:lnTo>
                <a:lnTo>
                  <a:pt x="12579365" y="4115896"/>
                </a:lnTo>
                <a:lnTo>
                  <a:pt x="12603332" y="4080327"/>
                </a:lnTo>
                <a:lnTo>
                  <a:pt x="12612118" y="4036766"/>
                </a:lnTo>
                <a:lnTo>
                  <a:pt x="12603332" y="3993228"/>
                </a:lnTo>
                <a:lnTo>
                  <a:pt x="12579365" y="3957668"/>
                </a:lnTo>
                <a:lnTo>
                  <a:pt x="12543807" y="3933689"/>
                </a:lnTo>
                <a:lnTo>
                  <a:pt x="12500247" y="3924895"/>
                </a:lnTo>
                <a:close/>
              </a:path>
              <a:path w="16523335" h="9235440">
                <a:moveTo>
                  <a:pt x="12500247" y="4192615"/>
                </a:moveTo>
                <a:lnTo>
                  <a:pt x="12456722" y="4201406"/>
                </a:lnTo>
                <a:lnTo>
                  <a:pt x="12421179" y="4225380"/>
                </a:lnTo>
                <a:lnTo>
                  <a:pt x="12397216" y="4260939"/>
                </a:lnTo>
                <a:lnTo>
                  <a:pt x="12388429" y="4304486"/>
                </a:lnTo>
                <a:lnTo>
                  <a:pt x="12397216" y="4348026"/>
                </a:lnTo>
                <a:lnTo>
                  <a:pt x="12421179" y="4383601"/>
                </a:lnTo>
                <a:lnTo>
                  <a:pt x="12456722" y="4407597"/>
                </a:lnTo>
                <a:lnTo>
                  <a:pt x="12500247" y="4416399"/>
                </a:lnTo>
                <a:lnTo>
                  <a:pt x="12543807" y="4407597"/>
                </a:lnTo>
                <a:lnTo>
                  <a:pt x="12579365" y="4383601"/>
                </a:lnTo>
                <a:lnTo>
                  <a:pt x="12603332" y="4348026"/>
                </a:lnTo>
                <a:lnTo>
                  <a:pt x="12612118" y="4304486"/>
                </a:lnTo>
                <a:lnTo>
                  <a:pt x="12603332" y="4260939"/>
                </a:lnTo>
                <a:lnTo>
                  <a:pt x="12579365" y="4225380"/>
                </a:lnTo>
                <a:lnTo>
                  <a:pt x="12543807" y="4201406"/>
                </a:lnTo>
                <a:lnTo>
                  <a:pt x="12500247" y="4192615"/>
                </a:lnTo>
                <a:close/>
              </a:path>
              <a:path w="16523335" h="9235440">
                <a:moveTo>
                  <a:pt x="12500247" y="2318578"/>
                </a:moveTo>
                <a:lnTo>
                  <a:pt x="12456722" y="2327370"/>
                </a:lnTo>
                <a:lnTo>
                  <a:pt x="12421179" y="2351349"/>
                </a:lnTo>
                <a:lnTo>
                  <a:pt x="12397216" y="2386915"/>
                </a:lnTo>
                <a:lnTo>
                  <a:pt x="12388429" y="2430470"/>
                </a:lnTo>
                <a:lnTo>
                  <a:pt x="12397216" y="2474021"/>
                </a:lnTo>
                <a:lnTo>
                  <a:pt x="12421179" y="2509580"/>
                </a:lnTo>
                <a:lnTo>
                  <a:pt x="12456722" y="2533551"/>
                </a:lnTo>
                <a:lnTo>
                  <a:pt x="12500247" y="2542341"/>
                </a:lnTo>
                <a:lnTo>
                  <a:pt x="12543807" y="2533551"/>
                </a:lnTo>
                <a:lnTo>
                  <a:pt x="12579365" y="2509580"/>
                </a:lnTo>
                <a:lnTo>
                  <a:pt x="12603332" y="2474021"/>
                </a:lnTo>
                <a:lnTo>
                  <a:pt x="12612118" y="2430470"/>
                </a:lnTo>
                <a:lnTo>
                  <a:pt x="12603332" y="2386915"/>
                </a:lnTo>
                <a:lnTo>
                  <a:pt x="12579365" y="2351349"/>
                </a:lnTo>
                <a:lnTo>
                  <a:pt x="12543807" y="2327370"/>
                </a:lnTo>
                <a:lnTo>
                  <a:pt x="12500247" y="2318578"/>
                </a:lnTo>
                <a:close/>
              </a:path>
              <a:path w="16523335" h="9235440">
                <a:moveTo>
                  <a:pt x="12500247" y="2050869"/>
                </a:moveTo>
                <a:lnTo>
                  <a:pt x="12456722" y="2059660"/>
                </a:lnTo>
                <a:lnTo>
                  <a:pt x="12421179" y="2083635"/>
                </a:lnTo>
                <a:lnTo>
                  <a:pt x="12397216" y="2119197"/>
                </a:lnTo>
                <a:lnTo>
                  <a:pt x="12388429" y="2162750"/>
                </a:lnTo>
                <a:lnTo>
                  <a:pt x="12397216" y="2206284"/>
                </a:lnTo>
                <a:lnTo>
                  <a:pt x="12421179" y="2241845"/>
                </a:lnTo>
                <a:lnTo>
                  <a:pt x="12456722" y="2265826"/>
                </a:lnTo>
                <a:lnTo>
                  <a:pt x="12500247" y="2274621"/>
                </a:lnTo>
                <a:lnTo>
                  <a:pt x="12543807" y="2265826"/>
                </a:lnTo>
                <a:lnTo>
                  <a:pt x="12579365" y="2241845"/>
                </a:lnTo>
                <a:lnTo>
                  <a:pt x="12603332" y="2206284"/>
                </a:lnTo>
                <a:lnTo>
                  <a:pt x="12612118" y="2162750"/>
                </a:lnTo>
                <a:lnTo>
                  <a:pt x="12603332" y="2119197"/>
                </a:lnTo>
                <a:lnTo>
                  <a:pt x="12579365" y="2083635"/>
                </a:lnTo>
                <a:lnTo>
                  <a:pt x="12543807" y="2059660"/>
                </a:lnTo>
                <a:lnTo>
                  <a:pt x="12500247" y="2050869"/>
                </a:lnTo>
                <a:close/>
              </a:path>
              <a:path w="16523335" h="9235440">
                <a:moveTo>
                  <a:pt x="12500247" y="4995774"/>
                </a:moveTo>
                <a:lnTo>
                  <a:pt x="12456722" y="5004565"/>
                </a:lnTo>
                <a:lnTo>
                  <a:pt x="12421179" y="5028541"/>
                </a:lnTo>
                <a:lnTo>
                  <a:pt x="12397216" y="5064107"/>
                </a:lnTo>
                <a:lnTo>
                  <a:pt x="12388429" y="5107666"/>
                </a:lnTo>
                <a:lnTo>
                  <a:pt x="12397216" y="5151204"/>
                </a:lnTo>
                <a:lnTo>
                  <a:pt x="12421179" y="5186764"/>
                </a:lnTo>
                <a:lnTo>
                  <a:pt x="12456722" y="5210743"/>
                </a:lnTo>
                <a:lnTo>
                  <a:pt x="12500247" y="5219537"/>
                </a:lnTo>
                <a:lnTo>
                  <a:pt x="12543807" y="5210743"/>
                </a:lnTo>
                <a:lnTo>
                  <a:pt x="12579365" y="5186764"/>
                </a:lnTo>
                <a:lnTo>
                  <a:pt x="12603332" y="5151204"/>
                </a:lnTo>
                <a:lnTo>
                  <a:pt x="12612118" y="5107666"/>
                </a:lnTo>
                <a:lnTo>
                  <a:pt x="12603332" y="5064107"/>
                </a:lnTo>
                <a:lnTo>
                  <a:pt x="12579365" y="5028541"/>
                </a:lnTo>
                <a:lnTo>
                  <a:pt x="12543807" y="5004565"/>
                </a:lnTo>
                <a:lnTo>
                  <a:pt x="12500247" y="4995774"/>
                </a:lnTo>
                <a:close/>
              </a:path>
              <a:path w="16523335" h="9235440">
                <a:moveTo>
                  <a:pt x="12500247" y="4728033"/>
                </a:moveTo>
                <a:lnTo>
                  <a:pt x="12456722" y="4736825"/>
                </a:lnTo>
                <a:lnTo>
                  <a:pt x="12421179" y="4760802"/>
                </a:lnTo>
                <a:lnTo>
                  <a:pt x="12397216" y="4796371"/>
                </a:lnTo>
                <a:lnTo>
                  <a:pt x="12388429" y="4839936"/>
                </a:lnTo>
                <a:lnTo>
                  <a:pt x="12397216" y="4883473"/>
                </a:lnTo>
                <a:lnTo>
                  <a:pt x="12421179" y="4919041"/>
                </a:lnTo>
                <a:lnTo>
                  <a:pt x="12456722" y="4943029"/>
                </a:lnTo>
                <a:lnTo>
                  <a:pt x="12500247" y="4951828"/>
                </a:lnTo>
                <a:lnTo>
                  <a:pt x="12543807" y="4943029"/>
                </a:lnTo>
                <a:lnTo>
                  <a:pt x="12579365" y="4919041"/>
                </a:lnTo>
                <a:lnTo>
                  <a:pt x="12603332" y="4883473"/>
                </a:lnTo>
                <a:lnTo>
                  <a:pt x="12612118" y="4839936"/>
                </a:lnTo>
                <a:lnTo>
                  <a:pt x="12603332" y="4796371"/>
                </a:lnTo>
                <a:lnTo>
                  <a:pt x="12579365" y="4760802"/>
                </a:lnTo>
                <a:lnTo>
                  <a:pt x="12543807" y="4736825"/>
                </a:lnTo>
                <a:lnTo>
                  <a:pt x="12500247" y="4728033"/>
                </a:lnTo>
                <a:close/>
              </a:path>
              <a:path w="16523335" h="9235440">
                <a:moveTo>
                  <a:pt x="12500247" y="4460345"/>
                </a:moveTo>
                <a:lnTo>
                  <a:pt x="12456722" y="4469136"/>
                </a:lnTo>
                <a:lnTo>
                  <a:pt x="12421179" y="4493110"/>
                </a:lnTo>
                <a:lnTo>
                  <a:pt x="12397216" y="4528669"/>
                </a:lnTo>
                <a:lnTo>
                  <a:pt x="12388429" y="4572216"/>
                </a:lnTo>
                <a:lnTo>
                  <a:pt x="12397216" y="4615763"/>
                </a:lnTo>
                <a:lnTo>
                  <a:pt x="12421179" y="4651322"/>
                </a:lnTo>
                <a:lnTo>
                  <a:pt x="12456722" y="4675296"/>
                </a:lnTo>
                <a:lnTo>
                  <a:pt x="12500247" y="4684087"/>
                </a:lnTo>
                <a:lnTo>
                  <a:pt x="12543807" y="4675296"/>
                </a:lnTo>
                <a:lnTo>
                  <a:pt x="12579365" y="4651322"/>
                </a:lnTo>
                <a:lnTo>
                  <a:pt x="12603332" y="4615763"/>
                </a:lnTo>
                <a:lnTo>
                  <a:pt x="12612118" y="4572216"/>
                </a:lnTo>
                <a:lnTo>
                  <a:pt x="12603332" y="4528669"/>
                </a:lnTo>
                <a:lnTo>
                  <a:pt x="12579365" y="4493110"/>
                </a:lnTo>
                <a:lnTo>
                  <a:pt x="12543807" y="4469136"/>
                </a:lnTo>
                <a:lnTo>
                  <a:pt x="12500247" y="4460345"/>
                </a:lnTo>
                <a:close/>
              </a:path>
              <a:path w="16523335" h="9235440">
                <a:moveTo>
                  <a:pt x="12769590" y="444551"/>
                </a:moveTo>
                <a:lnTo>
                  <a:pt x="12726034" y="453336"/>
                </a:lnTo>
                <a:lnTo>
                  <a:pt x="12690476" y="477296"/>
                </a:lnTo>
                <a:lnTo>
                  <a:pt x="12666507" y="512844"/>
                </a:lnTo>
                <a:lnTo>
                  <a:pt x="12657719" y="556391"/>
                </a:lnTo>
                <a:lnTo>
                  <a:pt x="12666507" y="599952"/>
                </a:lnTo>
                <a:lnTo>
                  <a:pt x="12690476" y="635532"/>
                </a:lnTo>
                <a:lnTo>
                  <a:pt x="12726034" y="659525"/>
                </a:lnTo>
                <a:lnTo>
                  <a:pt x="12769590" y="668324"/>
                </a:lnTo>
                <a:lnTo>
                  <a:pt x="12813139" y="659525"/>
                </a:lnTo>
                <a:lnTo>
                  <a:pt x="12848683" y="635532"/>
                </a:lnTo>
                <a:lnTo>
                  <a:pt x="12872637" y="599952"/>
                </a:lnTo>
                <a:lnTo>
                  <a:pt x="12881419" y="556391"/>
                </a:lnTo>
                <a:lnTo>
                  <a:pt x="12872637" y="512844"/>
                </a:lnTo>
                <a:lnTo>
                  <a:pt x="12848683" y="477296"/>
                </a:lnTo>
                <a:lnTo>
                  <a:pt x="12813139" y="453336"/>
                </a:lnTo>
                <a:lnTo>
                  <a:pt x="12769590" y="444551"/>
                </a:lnTo>
                <a:close/>
              </a:path>
              <a:path w="16523335" h="9235440">
                <a:moveTo>
                  <a:pt x="12769590" y="712218"/>
                </a:moveTo>
                <a:lnTo>
                  <a:pt x="12726034" y="721018"/>
                </a:lnTo>
                <a:lnTo>
                  <a:pt x="12690476" y="745011"/>
                </a:lnTo>
                <a:lnTo>
                  <a:pt x="12666507" y="780591"/>
                </a:lnTo>
                <a:lnTo>
                  <a:pt x="12657719" y="824152"/>
                </a:lnTo>
                <a:lnTo>
                  <a:pt x="12666507" y="867681"/>
                </a:lnTo>
                <a:lnTo>
                  <a:pt x="12690476" y="903231"/>
                </a:lnTo>
                <a:lnTo>
                  <a:pt x="12726034" y="927201"/>
                </a:lnTo>
                <a:lnTo>
                  <a:pt x="12769590" y="935992"/>
                </a:lnTo>
                <a:lnTo>
                  <a:pt x="12813139" y="927201"/>
                </a:lnTo>
                <a:lnTo>
                  <a:pt x="12848683" y="903231"/>
                </a:lnTo>
                <a:lnTo>
                  <a:pt x="12872637" y="867681"/>
                </a:lnTo>
                <a:lnTo>
                  <a:pt x="12881419" y="824152"/>
                </a:lnTo>
                <a:lnTo>
                  <a:pt x="12872637" y="780591"/>
                </a:lnTo>
                <a:lnTo>
                  <a:pt x="12848683" y="745011"/>
                </a:lnTo>
                <a:lnTo>
                  <a:pt x="12813139" y="721018"/>
                </a:lnTo>
                <a:lnTo>
                  <a:pt x="12769590" y="712218"/>
                </a:lnTo>
                <a:close/>
              </a:path>
              <a:path w="16523335" h="9235440">
                <a:moveTo>
                  <a:pt x="12769590" y="979980"/>
                </a:moveTo>
                <a:lnTo>
                  <a:pt x="12726034" y="988766"/>
                </a:lnTo>
                <a:lnTo>
                  <a:pt x="12690476" y="1012731"/>
                </a:lnTo>
                <a:lnTo>
                  <a:pt x="12666507" y="1048286"/>
                </a:lnTo>
                <a:lnTo>
                  <a:pt x="12657719" y="1091840"/>
                </a:lnTo>
                <a:lnTo>
                  <a:pt x="12666507" y="1135394"/>
                </a:lnTo>
                <a:lnTo>
                  <a:pt x="12690476" y="1170968"/>
                </a:lnTo>
                <a:lnTo>
                  <a:pt x="12726034" y="1194956"/>
                </a:lnTo>
                <a:lnTo>
                  <a:pt x="12769590" y="1203753"/>
                </a:lnTo>
                <a:lnTo>
                  <a:pt x="12813139" y="1194956"/>
                </a:lnTo>
                <a:lnTo>
                  <a:pt x="12848683" y="1170968"/>
                </a:lnTo>
                <a:lnTo>
                  <a:pt x="12872637" y="1135394"/>
                </a:lnTo>
                <a:lnTo>
                  <a:pt x="12881419" y="1091840"/>
                </a:lnTo>
                <a:lnTo>
                  <a:pt x="12872637" y="1048286"/>
                </a:lnTo>
                <a:lnTo>
                  <a:pt x="12848683" y="1012731"/>
                </a:lnTo>
                <a:lnTo>
                  <a:pt x="12813139" y="988766"/>
                </a:lnTo>
                <a:lnTo>
                  <a:pt x="12769590" y="979980"/>
                </a:lnTo>
                <a:close/>
              </a:path>
              <a:path w="16523335" h="9235440">
                <a:moveTo>
                  <a:pt x="12769590" y="1247668"/>
                </a:moveTo>
                <a:lnTo>
                  <a:pt x="12726034" y="1256467"/>
                </a:lnTo>
                <a:lnTo>
                  <a:pt x="12690476" y="1280459"/>
                </a:lnTo>
                <a:lnTo>
                  <a:pt x="12666507" y="1316036"/>
                </a:lnTo>
                <a:lnTo>
                  <a:pt x="12657719" y="1359591"/>
                </a:lnTo>
                <a:lnTo>
                  <a:pt x="12666507" y="1403138"/>
                </a:lnTo>
                <a:lnTo>
                  <a:pt x="12690476" y="1438686"/>
                </a:lnTo>
                <a:lnTo>
                  <a:pt x="12726034" y="1462646"/>
                </a:lnTo>
                <a:lnTo>
                  <a:pt x="12769590" y="1471431"/>
                </a:lnTo>
                <a:lnTo>
                  <a:pt x="12813139" y="1462646"/>
                </a:lnTo>
                <a:lnTo>
                  <a:pt x="12848683" y="1438686"/>
                </a:lnTo>
                <a:lnTo>
                  <a:pt x="12872637" y="1403138"/>
                </a:lnTo>
                <a:lnTo>
                  <a:pt x="12881419" y="1359591"/>
                </a:lnTo>
                <a:lnTo>
                  <a:pt x="12872637" y="1316036"/>
                </a:lnTo>
                <a:lnTo>
                  <a:pt x="12848683" y="1280459"/>
                </a:lnTo>
                <a:lnTo>
                  <a:pt x="12813139" y="1256467"/>
                </a:lnTo>
                <a:lnTo>
                  <a:pt x="12769590" y="1247668"/>
                </a:lnTo>
                <a:close/>
              </a:path>
              <a:path w="16523335" h="9235440">
                <a:moveTo>
                  <a:pt x="12769590" y="1515430"/>
                </a:moveTo>
                <a:lnTo>
                  <a:pt x="12726034" y="1524214"/>
                </a:lnTo>
                <a:lnTo>
                  <a:pt x="12690476" y="1548173"/>
                </a:lnTo>
                <a:lnTo>
                  <a:pt x="12666507" y="1583718"/>
                </a:lnTo>
                <a:lnTo>
                  <a:pt x="12657719" y="1627259"/>
                </a:lnTo>
                <a:lnTo>
                  <a:pt x="12666507" y="1670826"/>
                </a:lnTo>
                <a:lnTo>
                  <a:pt x="12690476" y="1706409"/>
                </a:lnTo>
                <a:lnTo>
                  <a:pt x="12726034" y="1730404"/>
                </a:lnTo>
                <a:lnTo>
                  <a:pt x="12769590" y="1739203"/>
                </a:lnTo>
                <a:lnTo>
                  <a:pt x="12813139" y="1730404"/>
                </a:lnTo>
                <a:lnTo>
                  <a:pt x="12848683" y="1706409"/>
                </a:lnTo>
                <a:lnTo>
                  <a:pt x="12872637" y="1670826"/>
                </a:lnTo>
                <a:lnTo>
                  <a:pt x="12881419" y="1627259"/>
                </a:lnTo>
                <a:lnTo>
                  <a:pt x="12872637" y="1583718"/>
                </a:lnTo>
                <a:lnTo>
                  <a:pt x="12848683" y="1548173"/>
                </a:lnTo>
                <a:lnTo>
                  <a:pt x="12813139" y="1524214"/>
                </a:lnTo>
                <a:lnTo>
                  <a:pt x="12769590" y="1515430"/>
                </a:lnTo>
                <a:close/>
              </a:path>
              <a:path w="16523335" h="9235440">
                <a:moveTo>
                  <a:pt x="12769590" y="1783149"/>
                </a:moveTo>
                <a:lnTo>
                  <a:pt x="12726034" y="1791938"/>
                </a:lnTo>
                <a:lnTo>
                  <a:pt x="12690476" y="1815910"/>
                </a:lnTo>
                <a:lnTo>
                  <a:pt x="12666507" y="1851469"/>
                </a:lnTo>
                <a:lnTo>
                  <a:pt x="12657719" y="1895020"/>
                </a:lnTo>
                <a:lnTo>
                  <a:pt x="12666507" y="1938576"/>
                </a:lnTo>
                <a:lnTo>
                  <a:pt x="12690476" y="1974146"/>
                </a:lnTo>
                <a:lnTo>
                  <a:pt x="12726034" y="1998128"/>
                </a:lnTo>
                <a:lnTo>
                  <a:pt x="12769590" y="2006922"/>
                </a:lnTo>
                <a:lnTo>
                  <a:pt x="12813139" y="1998128"/>
                </a:lnTo>
                <a:lnTo>
                  <a:pt x="12848683" y="1974146"/>
                </a:lnTo>
                <a:lnTo>
                  <a:pt x="12872637" y="1938576"/>
                </a:lnTo>
                <a:lnTo>
                  <a:pt x="12881419" y="1895020"/>
                </a:lnTo>
                <a:lnTo>
                  <a:pt x="12872637" y="1851469"/>
                </a:lnTo>
                <a:lnTo>
                  <a:pt x="12848683" y="1815910"/>
                </a:lnTo>
                <a:lnTo>
                  <a:pt x="12813139" y="1791938"/>
                </a:lnTo>
                <a:lnTo>
                  <a:pt x="12769590" y="1783149"/>
                </a:lnTo>
                <a:close/>
              </a:path>
              <a:path w="16523335" h="9235440">
                <a:moveTo>
                  <a:pt x="12769590" y="2586297"/>
                </a:moveTo>
                <a:lnTo>
                  <a:pt x="12726034" y="2595090"/>
                </a:lnTo>
                <a:lnTo>
                  <a:pt x="12690476" y="2619070"/>
                </a:lnTo>
                <a:lnTo>
                  <a:pt x="12666507" y="2654639"/>
                </a:lnTo>
                <a:lnTo>
                  <a:pt x="12657719" y="2698200"/>
                </a:lnTo>
                <a:lnTo>
                  <a:pt x="12666507" y="2741725"/>
                </a:lnTo>
                <a:lnTo>
                  <a:pt x="12690476" y="2777286"/>
                </a:lnTo>
                <a:lnTo>
                  <a:pt x="12726034" y="2801273"/>
                </a:lnTo>
                <a:lnTo>
                  <a:pt x="12769590" y="2810071"/>
                </a:lnTo>
                <a:lnTo>
                  <a:pt x="12813139" y="2801273"/>
                </a:lnTo>
                <a:lnTo>
                  <a:pt x="12848683" y="2777286"/>
                </a:lnTo>
                <a:lnTo>
                  <a:pt x="12872637" y="2741725"/>
                </a:lnTo>
                <a:lnTo>
                  <a:pt x="12881419" y="2698200"/>
                </a:lnTo>
                <a:lnTo>
                  <a:pt x="12872637" y="2654639"/>
                </a:lnTo>
                <a:lnTo>
                  <a:pt x="12848683" y="2619070"/>
                </a:lnTo>
                <a:lnTo>
                  <a:pt x="12813139" y="2595090"/>
                </a:lnTo>
                <a:lnTo>
                  <a:pt x="12769590" y="2586297"/>
                </a:lnTo>
                <a:close/>
              </a:path>
              <a:path w="16523335" h="9235440">
                <a:moveTo>
                  <a:pt x="12769590" y="2854028"/>
                </a:moveTo>
                <a:lnTo>
                  <a:pt x="12726034" y="2862817"/>
                </a:lnTo>
                <a:lnTo>
                  <a:pt x="12690476" y="2886788"/>
                </a:lnTo>
                <a:lnTo>
                  <a:pt x="12666507" y="2922347"/>
                </a:lnTo>
                <a:lnTo>
                  <a:pt x="12657719" y="2965898"/>
                </a:lnTo>
                <a:lnTo>
                  <a:pt x="12666507" y="3009453"/>
                </a:lnTo>
                <a:lnTo>
                  <a:pt x="12690476" y="3045019"/>
                </a:lnTo>
                <a:lnTo>
                  <a:pt x="12726034" y="3068998"/>
                </a:lnTo>
                <a:lnTo>
                  <a:pt x="12769590" y="3077790"/>
                </a:lnTo>
                <a:lnTo>
                  <a:pt x="12813139" y="3068998"/>
                </a:lnTo>
                <a:lnTo>
                  <a:pt x="12848683" y="3045019"/>
                </a:lnTo>
                <a:lnTo>
                  <a:pt x="12872637" y="3009453"/>
                </a:lnTo>
                <a:lnTo>
                  <a:pt x="12881419" y="2965898"/>
                </a:lnTo>
                <a:lnTo>
                  <a:pt x="12872637" y="2922347"/>
                </a:lnTo>
                <a:lnTo>
                  <a:pt x="12848683" y="2886788"/>
                </a:lnTo>
                <a:lnTo>
                  <a:pt x="12813139" y="2862817"/>
                </a:lnTo>
                <a:lnTo>
                  <a:pt x="12769590" y="2854028"/>
                </a:lnTo>
                <a:close/>
              </a:path>
              <a:path w="16523335" h="9235440">
                <a:moveTo>
                  <a:pt x="12769590" y="3121737"/>
                </a:moveTo>
                <a:lnTo>
                  <a:pt x="12726034" y="3130528"/>
                </a:lnTo>
                <a:lnTo>
                  <a:pt x="12690476" y="3154503"/>
                </a:lnTo>
                <a:lnTo>
                  <a:pt x="12666507" y="3190065"/>
                </a:lnTo>
                <a:lnTo>
                  <a:pt x="12657719" y="3233618"/>
                </a:lnTo>
                <a:lnTo>
                  <a:pt x="12666507" y="3277161"/>
                </a:lnTo>
                <a:lnTo>
                  <a:pt x="12690476" y="3312732"/>
                </a:lnTo>
                <a:lnTo>
                  <a:pt x="12726034" y="3336722"/>
                </a:lnTo>
                <a:lnTo>
                  <a:pt x="12769590" y="3345520"/>
                </a:lnTo>
                <a:lnTo>
                  <a:pt x="12813139" y="3336722"/>
                </a:lnTo>
                <a:lnTo>
                  <a:pt x="12848683" y="3312732"/>
                </a:lnTo>
                <a:lnTo>
                  <a:pt x="12872637" y="3277161"/>
                </a:lnTo>
                <a:lnTo>
                  <a:pt x="12881419" y="3233618"/>
                </a:lnTo>
                <a:lnTo>
                  <a:pt x="12872637" y="3190065"/>
                </a:lnTo>
                <a:lnTo>
                  <a:pt x="12848683" y="3154503"/>
                </a:lnTo>
                <a:lnTo>
                  <a:pt x="12813139" y="3130528"/>
                </a:lnTo>
                <a:lnTo>
                  <a:pt x="12769590" y="3121737"/>
                </a:lnTo>
                <a:close/>
              </a:path>
              <a:path w="16523335" h="9235440">
                <a:moveTo>
                  <a:pt x="12769590" y="3389446"/>
                </a:moveTo>
                <a:lnTo>
                  <a:pt x="12726034" y="3398240"/>
                </a:lnTo>
                <a:lnTo>
                  <a:pt x="12690476" y="3422222"/>
                </a:lnTo>
                <a:lnTo>
                  <a:pt x="12666507" y="3457792"/>
                </a:lnTo>
                <a:lnTo>
                  <a:pt x="12657719" y="3501348"/>
                </a:lnTo>
                <a:lnTo>
                  <a:pt x="12666507" y="3544899"/>
                </a:lnTo>
                <a:lnTo>
                  <a:pt x="12690476" y="3580458"/>
                </a:lnTo>
                <a:lnTo>
                  <a:pt x="12726034" y="3604430"/>
                </a:lnTo>
                <a:lnTo>
                  <a:pt x="12769590" y="3613219"/>
                </a:lnTo>
                <a:lnTo>
                  <a:pt x="12813139" y="3604430"/>
                </a:lnTo>
                <a:lnTo>
                  <a:pt x="12848683" y="3580458"/>
                </a:lnTo>
                <a:lnTo>
                  <a:pt x="12872637" y="3544899"/>
                </a:lnTo>
                <a:lnTo>
                  <a:pt x="12881419" y="3501348"/>
                </a:lnTo>
                <a:lnTo>
                  <a:pt x="12872637" y="3457792"/>
                </a:lnTo>
                <a:lnTo>
                  <a:pt x="12848683" y="3422222"/>
                </a:lnTo>
                <a:lnTo>
                  <a:pt x="12813139" y="3398240"/>
                </a:lnTo>
                <a:lnTo>
                  <a:pt x="12769590" y="3389446"/>
                </a:lnTo>
                <a:close/>
              </a:path>
              <a:path w="16523335" h="9235440">
                <a:moveTo>
                  <a:pt x="12769590" y="3657176"/>
                </a:moveTo>
                <a:lnTo>
                  <a:pt x="12726034" y="3665968"/>
                </a:lnTo>
                <a:lnTo>
                  <a:pt x="12690476" y="3689947"/>
                </a:lnTo>
                <a:lnTo>
                  <a:pt x="12666507" y="3725513"/>
                </a:lnTo>
                <a:lnTo>
                  <a:pt x="12657719" y="3769068"/>
                </a:lnTo>
                <a:lnTo>
                  <a:pt x="12666507" y="3812619"/>
                </a:lnTo>
                <a:lnTo>
                  <a:pt x="12690476" y="3848178"/>
                </a:lnTo>
                <a:lnTo>
                  <a:pt x="12726034" y="3872149"/>
                </a:lnTo>
                <a:lnTo>
                  <a:pt x="12769590" y="3880939"/>
                </a:lnTo>
                <a:lnTo>
                  <a:pt x="12813139" y="3872149"/>
                </a:lnTo>
                <a:lnTo>
                  <a:pt x="12848683" y="3848178"/>
                </a:lnTo>
                <a:lnTo>
                  <a:pt x="12872637" y="3812619"/>
                </a:lnTo>
                <a:lnTo>
                  <a:pt x="12881419" y="3769068"/>
                </a:lnTo>
                <a:lnTo>
                  <a:pt x="12872637" y="3725513"/>
                </a:lnTo>
                <a:lnTo>
                  <a:pt x="12848683" y="3689947"/>
                </a:lnTo>
                <a:lnTo>
                  <a:pt x="12813139" y="3665968"/>
                </a:lnTo>
                <a:lnTo>
                  <a:pt x="12769590" y="3657176"/>
                </a:lnTo>
                <a:close/>
              </a:path>
              <a:path w="16523335" h="9235440">
                <a:moveTo>
                  <a:pt x="12769590" y="3924895"/>
                </a:moveTo>
                <a:lnTo>
                  <a:pt x="12726034" y="3933689"/>
                </a:lnTo>
                <a:lnTo>
                  <a:pt x="12690476" y="3957668"/>
                </a:lnTo>
                <a:lnTo>
                  <a:pt x="12666507" y="3993228"/>
                </a:lnTo>
                <a:lnTo>
                  <a:pt x="12657719" y="4036766"/>
                </a:lnTo>
                <a:lnTo>
                  <a:pt x="12666507" y="4080327"/>
                </a:lnTo>
                <a:lnTo>
                  <a:pt x="12690476" y="4115896"/>
                </a:lnTo>
                <a:lnTo>
                  <a:pt x="12726034" y="4139876"/>
                </a:lnTo>
                <a:lnTo>
                  <a:pt x="12769590" y="4148669"/>
                </a:lnTo>
                <a:lnTo>
                  <a:pt x="12813139" y="4139876"/>
                </a:lnTo>
                <a:lnTo>
                  <a:pt x="12848683" y="4115896"/>
                </a:lnTo>
                <a:lnTo>
                  <a:pt x="12872637" y="4080327"/>
                </a:lnTo>
                <a:lnTo>
                  <a:pt x="12881419" y="4036766"/>
                </a:lnTo>
                <a:lnTo>
                  <a:pt x="12872637" y="3993228"/>
                </a:lnTo>
                <a:lnTo>
                  <a:pt x="12848683" y="3957668"/>
                </a:lnTo>
                <a:lnTo>
                  <a:pt x="12813139" y="3933689"/>
                </a:lnTo>
                <a:lnTo>
                  <a:pt x="12769590" y="3924895"/>
                </a:lnTo>
                <a:close/>
              </a:path>
              <a:path w="16523335" h="9235440">
                <a:moveTo>
                  <a:pt x="12769590" y="4192615"/>
                </a:moveTo>
                <a:lnTo>
                  <a:pt x="12726034" y="4201406"/>
                </a:lnTo>
                <a:lnTo>
                  <a:pt x="12690476" y="4225380"/>
                </a:lnTo>
                <a:lnTo>
                  <a:pt x="12666507" y="4260939"/>
                </a:lnTo>
                <a:lnTo>
                  <a:pt x="12657719" y="4304486"/>
                </a:lnTo>
                <a:lnTo>
                  <a:pt x="12666507" y="4348026"/>
                </a:lnTo>
                <a:lnTo>
                  <a:pt x="12690476" y="4383601"/>
                </a:lnTo>
                <a:lnTo>
                  <a:pt x="12726034" y="4407597"/>
                </a:lnTo>
                <a:lnTo>
                  <a:pt x="12769590" y="4416399"/>
                </a:lnTo>
                <a:lnTo>
                  <a:pt x="12813139" y="4407597"/>
                </a:lnTo>
                <a:lnTo>
                  <a:pt x="12848683" y="4383601"/>
                </a:lnTo>
                <a:lnTo>
                  <a:pt x="12872637" y="4348026"/>
                </a:lnTo>
                <a:lnTo>
                  <a:pt x="12881419" y="4304486"/>
                </a:lnTo>
                <a:lnTo>
                  <a:pt x="12872637" y="4260939"/>
                </a:lnTo>
                <a:lnTo>
                  <a:pt x="12848683" y="4225380"/>
                </a:lnTo>
                <a:lnTo>
                  <a:pt x="12813139" y="4201406"/>
                </a:lnTo>
                <a:lnTo>
                  <a:pt x="12769590" y="4192615"/>
                </a:lnTo>
                <a:close/>
              </a:path>
              <a:path w="16523335" h="9235440">
                <a:moveTo>
                  <a:pt x="12769590" y="2318578"/>
                </a:moveTo>
                <a:lnTo>
                  <a:pt x="12726034" y="2327370"/>
                </a:lnTo>
                <a:lnTo>
                  <a:pt x="12690476" y="2351349"/>
                </a:lnTo>
                <a:lnTo>
                  <a:pt x="12666507" y="2386915"/>
                </a:lnTo>
                <a:lnTo>
                  <a:pt x="12657719" y="2430470"/>
                </a:lnTo>
                <a:lnTo>
                  <a:pt x="12666507" y="2474021"/>
                </a:lnTo>
                <a:lnTo>
                  <a:pt x="12690476" y="2509580"/>
                </a:lnTo>
                <a:lnTo>
                  <a:pt x="12726034" y="2533551"/>
                </a:lnTo>
                <a:lnTo>
                  <a:pt x="12769590" y="2542341"/>
                </a:lnTo>
                <a:lnTo>
                  <a:pt x="12813139" y="2533551"/>
                </a:lnTo>
                <a:lnTo>
                  <a:pt x="12848683" y="2509580"/>
                </a:lnTo>
                <a:lnTo>
                  <a:pt x="12872637" y="2474021"/>
                </a:lnTo>
                <a:lnTo>
                  <a:pt x="12881419" y="2430470"/>
                </a:lnTo>
                <a:lnTo>
                  <a:pt x="12872637" y="2386915"/>
                </a:lnTo>
                <a:lnTo>
                  <a:pt x="12848683" y="2351349"/>
                </a:lnTo>
                <a:lnTo>
                  <a:pt x="12813139" y="2327370"/>
                </a:lnTo>
                <a:lnTo>
                  <a:pt x="12769590" y="2318578"/>
                </a:lnTo>
                <a:close/>
              </a:path>
              <a:path w="16523335" h="9235440">
                <a:moveTo>
                  <a:pt x="12769590" y="2050869"/>
                </a:moveTo>
                <a:lnTo>
                  <a:pt x="12726034" y="2059660"/>
                </a:lnTo>
                <a:lnTo>
                  <a:pt x="12690476" y="2083635"/>
                </a:lnTo>
                <a:lnTo>
                  <a:pt x="12666507" y="2119197"/>
                </a:lnTo>
                <a:lnTo>
                  <a:pt x="12657719" y="2162750"/>
                </a:lnTo>
                <a:lnTo>
                  <a:pt x="12666507" y="2206284"/>
                </a:lnTo>
                <a:lnTo>
                  <a:pt x="12690476" y="2241845"/>
                </a:lnTo>
                <a:lnTo>
                  <a:pt x="12726034" y="2265826"/>
                </a:lnTo>
                <a:lnTo>
                  <a:pt x="12769590" y="2274621"/>
                </a:lnTo>
                <a:lnTo>
                  <a:pt x="12813139" y="2265826"/>
                </a:lnTo>
                <a:lnTo>
                  <a:pt x="12848683" y="2241845"/>
                </a:lnTo>
                <a:lnTo>
                  <a:pt x="12872637" y="2206284"/>
                </a:lnTo>
                <a:lnTo>
                  <a:pt x="12881419" y="2162750"/>
                </a:lnTo>
                <a:lnTo>
                  <a:pt x="12872637" y="2119197"/>
                </a:lnTo>
                <a:lnTo>
                  <a:pt x="12848683" y="2083635"/>
                </a:lnTo>
                <a:lnTo>
                  <a:pt x="12813139" y="2059660"/>
                </a:lnTo>
                <a:lnTo>
                  <a:pt x="12769590" y="2050869"/>
                </a:lnTo>
                <a:close/>
              </a:path>
              <a:path w="16523335" h="9235440">
                <a:moveTo>
                  <a:pt x="12769590" y="5263483"/>
                </a:moveTo>
                <a:lnTo>
                  <a:pt x="12726034" y="5272274"/>
                </a:lnTo>
                <a:lnTo>
                  <a:pt x="12690476" y="5296250"/>
                </a:lnTo>
                <a:lnTo>
                  <a:pt x="12666507" y="5331816"/>
                </a:lnTo>
                <a:lnTo>
                  <a:pt x="12657719" y="5375375"/>
                </a:lnTo>
                <a:lnTo>
                  <a:pt x="12666507" y="5418906"/>
                </a:lnTo>
                <a:lnTo>
                  <a:pt x="12690476" y="5454471"/>
                </a:lnTo>
                <a:lnTo>
                  <a:pt x="12726034" y="5478458"/>
                </a:lnTo>
                <a:lnTo>
                  <a:pt x="12769590" y="5487256"/>
                </a:lnTo>
                <a:lnTo>
                  <a:pt x="12813139" y="5478458"/>
                </a:lnTo>
                <a:lnTo>
                  <a:pt x="12848683" y="5454471"/>
                </a:lnTo>
                <a:lnTo>
                  <a:pt x="12872637" y="5418906"/>
                </a:lnTo>
                <a:lnTo>
                  <a:pt x="12881419" y="5375375"/>
                </a:lnTo>
                <a:lnTo>
                  <a:pt x="12872637" y="5331816"/>
                </a:lnTo>
                <a:lnTo>
                  <a:pt x="12848683" y="5296250"/>
                </a:lnTo>
                <a:lnTo>
                  <a:pt x="12813139" y="5272274"/>
                </a:lnTo>
                <a:lnTo>
                  <a:pt x="12769590" y="5263483"/>
                </a:lnTo>
                <a:close/>
              </a:path>
              <a:path w="16523335" h="9235440">
                <a:moveTo>
                  <a:pt x="12769590" y="4460345"/>
                </a:moveTo>
                <a:lnTo>
                  <a:pt x="12726034" y="4469136"/>
                </a:lnTo>
                <a:lnTo>
                  <a:pt x="12690476" y="4493110"/>
                </a:lnTo>
                <a:lnTo>
                  <a:pt x="12666507" y="4528669"/>
                </a:lnTo>
                <a:lnTo>
                  <a:pt x="12657719" y="4572216"/>
                </a:lnTo>
                <a:lnTo>
                  <a:pt x="12666507" y="4615763"/>
                </a:lnTo>
                <a:lnTo>
                  <a:pt x="12690476" y="4651322"/>
                </a:lnTo>
                <a:lnTo>
                  <a:pt x="12726034" y="4675296"/>
                </a:lnTo>
                <a:lnTo>
                  <a:pt x="12769590" y="4684087"/>
                </a:lnTo>
                <a:lnTo>
                  <a:pt x="12813139" y="4675296"/>
                </a:lnTo>
                <a:lnTo>
                  <a:pt x="12848683" y="4651322"/>
                </a:lnTo>
                <a:lnTo>
                  <a:pt x="12872637" y="4615763"/>
                </a:lnTo>
                <a:lnTo>
                  <a:pt x="12881419" y="4572216"/>
                </a:lnTo>
                <a:lnTo>
                  <a:pt x="12872637" y="4528669"/>
                </a:lnTo>
                <a:lnTo>
                  <a:pt x="12848683" y="4493110"/>
                </a:lnTo>
                <a:lnTo>
                  <a:pt x="12813139" y="4469136"/>
                </a:lnTo>
                <a:lnTo>
                  <a:pt x="12769590" y="4460345"/>
                </a:lnTo>
                <a:close/>
              </a:path>
              <a:path w="16523335" h="9235440">
                <a:moveTo>
                  <a:pt x="13038880" y="176790"/>
                </a:moveTo>
                <a:lnTo>
                  <a:pt x="12995332" y="185586"/>
                </a:lnTo>
                <a:lnTo>
                  <a:pt x="12959792" y="209571"/>
                </a:lnTo>
                <a:lnTo>
                  <a:pt x="12935841" y="245145"/>
                </a:lnTo>
                <a:lnTo>
                  <a:pt x="12927061" y="288702"/>
                </a:lnTo>
                <a:lnTo>
                  <a:pt x="12935841" y="332221"/>
                </a:lnTo>
                <a:lnTo>
                  <a:pt x="12959792" y="367780"/>
                </a:lnTo>
                <a:lnTo>
                  <a:pt x="12995332" y="391765"/>
                </a:lnTo>
                <a:lnTo>
                  <a:pt x="13038880" y="400563"/>
                </a:lnTo>
                <a:lnTo>
                  <a:pt x="13082436" y="391765"/>
                </a:lnTo>
                <a:lnTo>
                  <a:pt x="13117994" y="367780"/>
                </a:lnTo>
                <a:lnTo>
                  <a:pt x="13141963" y="332221"/>
                </a:lnTo>
                <a:lnTo>
                  <a:pt x="13150751" y="288702"/>
                </a:lnTo>
                <a:lnTo>
                  <a:pt x="13141963" y="245145"/>
                </a:lnTo>
                <a:lnTo>
                  <a:pt x="13117994" y="209571"/>
                </a:lnTo>
                <a:lnTo>
                  <a:pt x="13082436" y="185586"/>
                </a:lnTo>
                <a:lnTo>
                  <a:pt x="13038880" y="176790"/>
                </a:lnTo>
                <a:close/>
              </a:path>
              <a:path w="16523335" h="9235440">
                <a:moveTo>
                  <a:pt x="13038880" y="444551"/>
                </a:moveTo>
                <a:lnTo>
                  <a:pt x="12995332" y="453336"/>
                </a:lnTo>
                <a:lnTo>
                  <a:pt x="12959792" y="477296"/>
                </a:lnTo>
                <a:lnTo>
                  <a:pt x="12935841" y="512844"/>
                </a:lnTo>
                <a:lnTo>
                  <a:pt x="12927061" y="556391"/>
                </a:lnTo>
                <a:lnTo>
                  <a:pt x="12935841" y="599952"/>
                </a:lnTo>
                <a:lnTo>
                  <a:pt x="12959792" y="635532"/>
                </a:lnTo>
                <a:lnTo>
                  <a:pt x="12995332" y="659525"/>
                </a:lnTo>
                <a:lnTo>
                  <a:pt x="13038880" y="668324"/>
                </a:lnTo>
                <a:lnTo>
                  <a:pt x="13082436" y="659525"/>
                </a:lnTo>
                <a:lnTo>
                  <a:pt x="13117994" y="635532"/>
                </a:lnTo>
                <a:lnTo>
                  <a:pt x="13141963" y="599952"/>
                </a:lnTo>
                <a:lnTo>
                  <a:pt x="13150751" y="556391"/>
                </a:lnTo>
                <a:lnTo>
                  <a:pt x="13141963" y="512844"/>
                </a:lnTo>
                <a:lnTo>
                  <a:pt x="13117994" y="477296"/>
                </a:lnTo>
                <a:lnTo>
                  <a:pt x="13082436" y="453336"/>
                </a:lnTo>
                <a:lnTo>
                  <a:pt x="13038880" y="444551"/>
                </a:lnTo>
                <a:close/>
              </a:path>
              <a:path w="16523335" h="9235440">
                <a:moveTo>
                  <a:pt x="13038880" y="712218"/>
                </a:moveTo>
                <a:lnTo>
                  <a:pt x="12995332" y="721018"/>
                </a:lnTo>
                <a:lnTo>
                  <a:pt x="12959792" y="745011"/>
                </a:lnTo>
                <a:lnTo>
                  <a:pt x="12935841" y="780591"/>
                </a:lnTo>
                <a:lnTo>
                  <a:pt x="12927061" y="824152"/>
                </a:lnTo>
                <a:lnTo>
                  <a:pt x="12935841" y="867681"/>
                </a:lnTo>
                <a:lnTo>
                  <a:pt x="12959792" y="903231"/>
                </a:lnTo>
                <a:lnTo>
                  <a:pt x="12995332" y="927201"/>
                </a:lnTo>
                <a:lnTo>
                  <a:pt x="13038880" y="935992"/>
                </a:lnTo>
                <a:lnTo>
                  <a:pt x="13082436" y="927201"/>
                </a:lnTo>
                <a:lnTo>
                  <a:pt x="13117994" y="903231"/>
                </a:lnTo>
                <a:lnTo>
                  <a:pt x="13141963" y="867681"/>
                </a:lnTo>
                <a:lnTo>
                  <a:pt x="13150751" y="824152"/>
                </a:lnTo>
                <a:lnTo>
                  <a:pt x="13141963" y="780591"/>
                </a:lnTo>
                <a:lnTo>
                  <a:pt x="13117994" y="745011"/>
                </a:lnTo>
                <a:lnTo>
                  <a:pt x="13082436" y="721018"/>
                </a:lnTo>
                <a:lnTo>
                  <a:pt x="13038880" y="712218"/>
                </a:lnTo>
                <a:close/>
              </a:path>
              <a:path w="16523335" h="9235440">
                <a:moveTo>
                  <a:pt x="13038880" y="979980"/>
                </a:moveTo>
                <a:lnTo>
                  <a:pt x="12995332" y="988766"/>
                </a:lnTo>
                <a:lnTo>
                  <a:pt x="12959792" y="1012731"/>
                </a:lnTo>
                <a:lnTo>
                  <a:pt x="12935841" y="1048286"/>
                </a:lnTo>
                <a:lnTo>
                  <a:pt x="12927061" y="1091840"/>
                </a:lnTo>
                <a:lnTo>
                  <a:pt x="12935841" y="1135394"/>
                </a:lnTo>
                <a:lnTo>
                  <a:pt x="12959792" y="1170968"/>
                </a:lnTo>
                <a:lnTo>
                  <a:pt x="12995332" y="1194956"/>
                </a:lnTo>
                <a:lnTo>
                  <a:pt x="13038880" y="1203753"/>
                </a:lnTo>
                <a:lnTo>
                  <a:pt x="13082436" y="1194956"/>
                </a:lnTo>
                <a:lnTo>
                  <a:pt x="13117994" y="1170968"/>
                </a:lnTo>
                <a:lnTo>
                  <a:pt x="13141963" y="1135394"/>
                </a:lnTo>
                <a:lnTo>
                  <a:pt x="13150751" y="1091840"/>
                </a:lnTo>
                <a:lnTo>
                  <a:pt x="13141963" y="1048286"/>
                </a:lnTo>
                <a:lnTo>
                  <a:pt x="13117994" y="1012731"/>
                </a:lnTo>
                <a:lnTo>
                  <a:pt x="13082436" y="988766"/>
                </a:lnTo>
                <a:lnTo>
                  <a:pt x="13038880" y="979980"/>
                </a:lnTo>
                <a:close/>
              </a:path>
              <a:path w="16523335" h="9235440">
                <a:moveTo>
                  <a:pt x="13038880" y="1247668"/>
                </a:moveTo>
                <a:lnTo>
                  <a:pt x="12995332" y="1256467"/>
                </a:lnTo>
                <a:lnTo>
                  <a:pt x="12959792" y="1280459"/>
                </a:lnTo>
                <a:lnTo>
                  <a:pt x="12935841" y="1316036"/>
                </a:lnTo>
                <a:lnTo>
                  <a:pt x="12927061" y="1359591"/>
                </a:lnTo>
                <a:lnTo>
                  <a:pt x="12935841" y="1403138"/>
                </a:lnTo>
                <a:lnTo>
                  <a:pt x="12959792" y="1438686"/>
                </a:lnTo>
                <a:lnTo>
                  <a:pt x="12995332" y="1462646"/>
                </a:lnTo>
                <a:lnTo>
                  <a:pt x="13038880" y="1471431"/>
                </a:lnTo>
                <a:lnTo>
                  <a:pt x="13082436" y="1462646"/>
                </a:lnTo>
                <a:lnTo>
                  <a:pt x="13117994" y="1438686"/>
                </a:lnTo>
                <a:lnTo>
                  <a:pt x="13141963" y="1403138"/>
                </a:lnTo>
                <a:lnTo>
                  <a:pt x="13150751" y="1359591"/>
                </a:lnTo>
                <a:lnTo>
                  <a:pt x="13141963" y="1316036"/>
                </a:lnTo>
                <a:lnTo>
                  <a:pt x="13117994" y="1280459"/>
                </a:lnTo>
                <a:lnTo>
                  <a:pt x="13082436" y="1256467"/>
                </a:lnTo>
                <a:lnTo>
                  <a:pt x="13038880" y="1247668"/>
                </a:lnTo>
                <a:close/>
              </a:path>
              <a:path w="16523335" h="9235440">
                <a:moveTo>
                  <a:pt x="13038880" y="1515430"/>
                </a:moveTo>
                <a:lnTo>
                  <a:pt x="12995332" y="1524214"/>
                </a:lnTo>
                <a:lnTo>
                  <a:pt x="12959792" y="1548173"/>
                </a:lnTo>
                <a:lnTo>
                  <a:pt x="12935841" y="1583718"/>
                </a:lnTo>
                <a:lnTo>
                  <a:pt x="12927061" y="1627259"/>
                </a:lnTo>
                <a:lnTo>
                  <a:pt x="12935841" y="1670826"/>
                </a:lnTo>
                <a:lnTo>
                  <a:pt x="12959792" y="1706409"/>
                </a:lnTo>
                <a:lnTo>
                  <a:pt x="12995332" y="1730404"/>
                </a:lnTo>
                <a:lnTo>
                  <a:pt x="13038880" y="1739203"/>
                </a:lnTo>
                <a:lnTo>
                  <a:pt x="13082436" y="1730404"/>
                </a:lnTo>
                <a:lnTo>
                  <a:pt x="13117994" y="1706409"/>
                </a:lnTo>
                <a:lnTo>
                  <a:pt x="13141963" y="1670826"/>
                </a:lnTo>
                <a:lnTo>
                  <a:pt x="13150751" y="1627259"/>
                </a:lnTo>
                <a:lnTo>
                  <a:pt x="13141963" y="1583718"/>
                </a:lnTo>
                <a:lnTo>
                  <a:pt x="13117994" y="1548173"/>
                </a:lnTo>
                <a:lnTo>
                  <a:pt x="13082436" y="1524214"/>
                </a:lnTo>
                <a:lnTo>
                  <a:pt x="13038880" y="1515430"/>
                </a:lnTo>
                <a:close/>
              </a:path>
              <a:path w="16523335" h="9235440">
                <a:moveTo>
                  <a:pt x="13038880" y="1783149"/>
                </a:moveTo>
                <a:lnTo>
                  <a:pt x="12995332" y="1791938"/>
                </a:lnTo>
                <a:lnTo>
                  <a:pt x="12959792" y="1815910"/>
                </a:lnTo>
                <a:lnTo>
                  <a:pt x="12935841" y="1851469"/>
                </a:lnTo>
                <a:lnTo>
                  <a:pt x="12927061" y="1895020"/>
                </a:lnTo>
                <a:lnTo>
                  <a:pt x="12935841" y="1938576"/>
                </a:lnTo>
                <a:lnTo>
                  <a:pt x="12959792" y="1974146"/>
                </a:lnTo>
                <a:lnTo>
                  <a:pt x="12995332" y="1998128"/>
                </a:lnTo>
                <a:lnTo>
                  <a:pt x="13038880" y="2006922"/>
                </a:lnTo>
                <a:lnTo>
                  <a:pt x="13082436" y="1998128"/>
                </a:lnTo>
                <a:lnTo>
                  <a:pt x="13117994" y="1974146"/>
                </a:lnTo>
                <a:lnTo>
                  <a:pt x="13141963" y="1938576"/>
                </a:lnTo>
                <a:lnTo>
                  <a:pt x="13150751" y="1895020"/>
                </a:lnTo>
                <a:lnTo>
                  <a:pt x="13141963" y="1851469"/>
                </a:lnTo>
                <a:lnTo>
                  <a:pt x="13117994" y="1815910"/>
                </a:lnTo>
                <a:lnTo>
                  <a:pt x="13082436" y="1791938"/>
                </a:lnTo>
                <a:lnTo>
                  <a:pt x="13038880" y="1783149"/>
                </a:lnTo>
                <a:close/>
              </a:path>
              <a:path w="16523335" h="9235440">
                <a:moveTo>
                  <a:pt x="13038880" y="2586297"/>
                </a:moveTo>
                <a:lnTo>
                  <a:pt x="12995332" y="2595090"/>
                </a:lnTo>
                <a:lnTo>
                  <a:pt x="12959792" y="2619070"/>
                </a:lnTo>
                <a:lnTo>
                  <a:pt x="12935841" y="2654639"/>
                </a:lnTo>
                <a:lnTo>
                  <a:pt x="12927061" y="2698200"/>
                </a:lnTo>
                <a:lnTo>
                  <a:pt x="12935841" y="2741725"/>
                </a:lnTo>
                <a:lnTo>
                  <a:pt x="12959792" y="2777286"/>
                </a:lnTo>
                <a:lnTo>
                  <a:pt x="12995332" y="2801273"/>
                </a:lnTo>
                <a:lnTo>
                  <a:pt x="13038880" y="2810071"/>
                </a:lnTo>
                <a:lnTo>
                  <a:pt x="13082436" y="2801273"/>
                </a:lnTo>
                <a:lnTo>
                  <a:pt x="13117994" y="2777286"/>
                </a:lnTo>
                <a:lnTo>
                  <a:pt x="13141963" y="2741725"/>
                </a:lnTo>
                <a:lnTo>
                  <a:pt x="13150751" y="2698200"/>
                </a:lnTo>
                <a:lnTo>
                  <a:pt x="13141963" y="2654639"/>
                </a:lnTo>
                <a:lnTo>
                  <a:pt x="13117994" y="2619070"/>
                </a:lnTo>
                <a:lnTo>
                  <a:pt x="13082436" y="2595090"/>
                </a:lnTo>
                <a:lnTo>
                  <a:pt x="13038880" y="2586297"/>
                </a:lnTo>
                <a:close/>
              </a:path>
              <a:path w="16523335" h="9235440">
                <a:moveTo>
                  <a:pt x="13038880" y="2854028"/>
                </a:moveTo>
                <a:lnTo>
                  <a:pt x="12995332" y="2862817"/>
                </a:lnTo>
                <a:lnTo>
                  <a:pt x="12959792" y="2886788"/>
                </a:lnTo>
                <a:lnTo>
                  <a:pt x="12935841" y="2922347"/>
                </a:lnTo>
                <a:lnTo>
                  <a:pt x="12927061" y="2965898"/>
                </a:lnTo>
                <a:lnTo>
                  <a:pt x="12935841" y="3009453"/>
                </a:lnTo>
                <a:lnTo>
                  <a:pt x="12959792" y="3045019"/>
                </a:lnTo>
                <a:lnTo>
                  <a:pt x="12995332" y="3068998"/>
                </a:lnTo>
                <a:lnTo>
                  <a:pt x="13038880" y="3077790"/>
                </a:lnTo>
                <a:lnTo>
                  <a:pt x="13082436" y="3068998"/>
                </a:lnTo>
                <a:lnTo>
                  <a:pt x="13117994" y="3045019"/>
                </a:lnTo>
                <a:lnTo>
                  <a:pt x="13141963" y="3009453"/>
                </a:lnTo>
                <a:lnTo>
                  <a:pt x="13150751" y="2965898"/>
                </a:lnTo>
                <a:lnTo>
                  <a:pt x="13141963" y="2922347"/>
                </a:lnTo>
                <a:lnTo>
                  <a:pt x="13117994" y="2886788"/>
                </a:lnTo>
                <a:lnTo>
                  <a:pt x="13082436" y="2862817"/>
                </a:lnTo>
                <a:lnTo>
                  <a:pt x="13038880" y="2854028"/>
                </a:lnTo>
                <a:close/>
              </a:path>
              <a:path w="16523335" h="9235440">
                <a:moveTo>
                  <a:pt x="13038880" y="3121737"/>
                </a:moveTo>
                <a:lnTo>
                  <a:pt x="12995332" y="3130528"/>
                </a:lnTo>
                <a:lnTo>
                  <a:pt x="12959792" y="3154503"/>
                </a:lnTo>
                <a:lnTo>
                  <a:pt x="12935841" y="3190065"/>
                </a:lnTo>
                <a:lnTo>
                  <a:pt x="12927061" y="3233618"/>
                </a:lnTo>
                <a:lnTo>
                  <a:pt x="12935841" y="3277161"/>
                </a:lnTo>
                <a:lnTo>
                  <a:pt x="12959792" y="3312732"/>
                </a:lnTo>
                <a:lnTo>
                  <a:pt x="12995332" y="3336722"/>
                </a:lnTo>
                <a:lnTo>
                  <a:pt x="13038880" y="3345520"/>
                </a:lnTo>
                <a:lnTo>
                  <a:pt x="13082436" y="3336722"/>
                </a:lnTo>
                <a:lnTo>
                  <a:pt x="13117994" y="3312732"/>
                </a:lnTo>
                <a:lnTo>
                  <a:pt x="13141963" y="3277161"/>
                </a:lnTo>
                <a:lnTo>
                  <a:pt x="13150751" y="3233618"/>
                </a:lnTo>
                <a:lnTo>
                  <a:pt x="13141963" y="3190065"/>
                </a:lnTo>
                <a:lnTo>
                  <a:pt x="13117994" y="3154503"/>
                </a:lnTo>
                <a:lnTo>
                  <a:pt x="13082436" y="3130528"/>
                </a:lnTo>
                <a:lnTo>
                  <a:pt x="13038880" y="3121737"/>
                </a:lnTo>
                <a:close/>
              </a:path>
              <a:path w="16523335" h="9235440">
                <a:moveTo>
                  <a:pt x="13038880" y="3389446"/>
                </a:moveTo>
                <a:lnTo>
                  <a:pt x="12995332" y="3398240"/>
                </a:lnTo>
                <a:lnTo>
                  <a:pt x="12959792" y="3422222"/>
                </a:lnTo>
                <a:lnTo>
                  <a:pt x="12935841" y="3457792"/>
                </a:lnTo>
                <a:lnTo>
                  <a:pt x="12927061" y="3501348"/>
                </a:lnTo>
                <a:lnTo>
                  <a:pt x="12935841" y="3544899"/>
                </a:lnTo>
                <a:lnTo>
                  <a:pt x="12959792" y="3580458"/>
                </a:lnTo>
                <a:lnTo>
                  <a:pt x="12995332" y="3604430"/>
                </a:lnTo>
                <a:lnTo>
                  <a:pt x="13038880" y="3613219"/>
                </a:lnTo>
                <a:lnTo>
                  <a:pt x="13082436" y="3604430"/>
                </a:lnTo>
                <a:lnTo>
                  <a:pt x="13117994" y="3580458"/>
                </a:lnTo>
                <a:lnTo>
                  <a:pt x="13141963" y="3544899"/>
                </a:lnTo>
                <a:lnTo>
                  <a:pt x="13150751" y="3501348"/>
                </a:lnTo>
                <a:lnTo>
                  <a:pt x="13141963" y="3457792"/>
                </a:lnTo>
                <a:lnTo>
                  <a:pt x="13117994" y="3422222"/>
                </a:lnTo>
                <a:lnTo>
                  <a:pt x="13082436" y="3398240"/>
                </a:lnTo>
                <a:lnTo>
                  <a:pt x="13038880" y="3389446"/>
                </a:lnTo>
                <a:close/>
              </a:path>
              <a:path w="16523335" h="9235440">
                <a:moveTo>
                  <a:pt x="13038880" y="3657176"/>
                </a:moveTo>
                <a:lnTo>
                  <a:pt x="12995332" y="3665968"/>
                </a:lnTo>
                <a:lnTo>
                  <a:pt x="12959792" y="3689947"/>
                </a:lnTo>
                <a:lnTo>
                  <a:pt x="12935841" y="3725513"/>
                </a:lnTo>
                <a:lnTo>
                  <a:pt x="12927061" y="3769068"/>
                </a:lnTo>
                <a:lnTo>
                  <a:pt x="12935841" y="3812619"/>
                </a:lnTo>
                <a:lnTo>
                  <a:pt x="12959792" y="3848178"/>
                </a:lnTo>
                <a:lnTo>
                  <a:pt x="12995332" y="3872149"/>
                </a:lnTo>
                <a:lnTo>
                  <a:pt x="13038880" y="3880939"/>
                </a:lnTo>
                <a:lnTo>
                  <a:pt x="13082436" y="3872149"/>
                </a:lnTo>
                <a:lnTo>
                  <a:pt x="13117994" y="3848178"/>
                </a:lnTo>
                <a:lnTo>
                  <a:pt x="13141963" y="3812619"/>
                </a:lnTo>
                <a:lnTo>
                  <a:pt x="13150751" y="3769068"/>
                </a:lnTo>
                <a:lnTo>
                  <a:pt x="13141963" y="3725513"/>
                </a:lnTo>
                <a:lnTo>
                  <a:pt x="13117994" y="3689947"/>
                </a:lnTo>
                <a:lnTo>
                  <a:pt x="13082436" y="3665968"/>
                </a:lnTo>
                <a:lnTo>
                  <a:pt x="13038880" y="3657176"/>
                </a:lnTo>
                <a:close/>
              </a:path>
              <a:path w="16523335" h="9235440">
                <a:moveTo>
                  <a:pt x="13038880" y="3924895"/>
                </a:moveTo>
                <a:lnTo>
                  <a:pt x="12995332" y="3933689"/>
                </a:lnTo>
                <a:lnTo>
                  <a:pt x="12959792" y="3957668"/>
                </a:lnTo>
                <a:lnTo>
                  <a:pt x="12935841" y="3993228"/>
                </a:lnTo>
                <a:lnTo>
                  <a:pt x="12927061" y="4036766"/>
                </a:lnTo>
                <a:lnTo>
                  <a:pt x="12935841" y="4080327"/>
                </a:lnTo>
                <a:lnTo>
                  <a:pt x="12959792" y="4115896"/>
                </a:lnTo>
                <a:lnTo>
                  <a:pt x="12995332" y="4139876"/>
                </a:lnTo>
                <a:lnTo>
                  <a:pt x="13038880" y="4148669"/>
                </a:lnTo>
                <a:lnTo>
                  <a:pt x="13082436" y="4139876"/>
                </a:lnTo>
                <a:lnTo>
                  <a:pt x="13117994" y="4115896"/>
                </a:lnTo>
                <a:lnTo>
                  <a:pt x="13141963" y="4080327"/>
                </a:lnTo>
                <a:lnTo>
                  <a:pt x="13150751" y="4036766"/>
                </a:lnTo>
                <a:lnTo>
                  <a:pt x="13141963" y="3993228"/>
                </a:lnTo>
                <a:lnTo>
                  <a:pt x="13117994" y="3957668"/>
                </a:lnTo>
                <a:lnTo>
                  <a:pt x="13082436" y="3933689"/>
                </a:lnTo>
                <a:lnTo>
                  <a:pt x="13038880" y="3924895"/>
                </a:lnTo>
                <a:close/>
              </a:path>
              <a:path w="16523335" h="9235440">
                <a:moveTo>
                  <a:pt x="13038880" y="4192615"/>
                </a:moveTo>
                <a:lnTo>
                  <a:pt x="12995332" y="4201406"/>
                </a:lnTo>
                <a:lnTo>
                  <a:pt x="12959792" y="4225380"/>
                </a:lnTo>
                <a:lnTo>
                  <a:pt x="12935841" y="4260939"/>
                </a:lnTo>
                <a:lnTo>
                  <a:pt x="12927061" y="4304486"/>
                </a:lnTo>
                <a:lnTo>
                  <a:pt x="12935841" y="4348026"/>
                </a:lnTo>
                <a:lnTo>
                  <a:pt x="12959792" y="4383601"/>
                </a:lnTo>
                <a:lnTo>
                  <a:pt x="12995332" y="4407597"/>
                </a:lnTo>
                <a:lnTo>
                  <a:pt x="13038880" y="4416399"/>
                </a:lnTo>
                <a:lnTo>
                  <a:pt x="13082436" y="4407597"/>
                </a:lnTo>
                <a:lnTo>
                  <a:pt x="13117994" y="4383601"/>
                </a:lnTo>
                <a:lnTo>
                  <a:pt x="13141963" y="4348026"/>
                </a:lnTo>
                <a:lnTo>
                  <a:pt x="13150751" y="4304486"/>
                </a:lnTo>
                <a:lnTo>
                  <a:pt x="13141963" y="4260939"/>
                </a:lnTo>
                <a:lnTo>
                  <a:pt x="13117994" y="4225380"/>
                </a:lnTo>
                <a:lnTo>
                  <a:pt x="13082436" y="4201406"/>
                </a:lnTo>
                <a:lnTo>
                  <a:pt x="13038880" y="4192615"/>
                </a:lnTo>
                <a:close/>
              </a:path>
              <a:path w="16523335" h="9235440">
                <a:moveTo>
                  <a:pt x="13038880" y="2318578"/>
                </a:moveTo>
                <a:lnTo>
                  <a:pt x="12995332" y="2327370"/>
                </a:lnTo>
                <a:lnTo>
                  <a:pt x="12959792" y="2351349"/>
                </a:lnTo>
                <a:lnTo>
                  <a:pt x="12935841" y="2386915"/>
                </a:lnTo>
                <a:lnTo>
                  <a:pt x="12927061" y="2430470"/>
                </a:lnTo>
                <a:lnTo>
                  <a:pt x="12935841" y="2474021"/>
                </a:lnTo>
                <a:lnTo>
                  <a:pt x="12959792" y="2509580"/>
                </a:lnTo>
                <a:lnTo>
                  <a:pt x="12995332" y="2533551"/>
                </a:lnTo>
                <a:lnTo>
                  <a:pt x="13038880" y="2542341"/>
                </a:lnTo>
                <a:lnTo>
                  <a:pt x="13082436" y="2533551"/>
                </a:lnTo>
                <a:lnTo>
                  <a:pt x="13117994" y="2509580"/>
                </a:lnTo>
                <a:lnTo>
                  <a:pt x="13141963" y="2474021"/>
                </a:lnTo>
                <a:lnTo>
                  <a:pt x="13150751" y="2430470"/>
                </a:lnTo>
                <a:lnTo>
                  <a:pt x="13141963" y="2386915"/>
                </a:lnTo>
                <a:lnTo>
                  <a:pt x="13117994" y="2351349"/>
                </a:lnTo>
                <a:lnTo>
                  <a:pt x="13082436" y="2327370"/>
                </a:lnTo>
                <a:lnTo>
                  <a:pt x="13038880" y="2318578"/>
                </a:lnTo>
                <a:close/>
              </a:path>
              <a:path w="16523335" h="9235440">
                <a:moveTo>
                  <a:pt x="13038880" y="2050869"/>
                </a:moveTo>
                <a:lnTo>
                  <a:pt x="12995332" y="2059660"/>
                </a:lnTo>
                <a:lnTo>
                  <a:pt x="12959792" y="2083635"/>
                </a:lnTo>
                <a:lnTo>
                  <a:pt x="12935841" y="2119197"/>
                </a:lnTo>
                <a:lnTo>
                  <a:pt x="12927061" y="2162750"/>
                </a:lnTo>
                <a:lnTo>
                  <a:pt x="12935841" y="2206284"/>
                </a:lnTo>
                <a:lnTo>
                  <a:pt x="12959792" y="2241845"/>
                </a:lnTo>
                <a:lnTo>
                  <a:pt x="12995332" y="2265826"/>
                </a:lnTo>
                <a:lnTo>
                  <a:pt x="13038880" y="2274621"/>
                </a:lnTo>
                <a:lnTo>
                  <a:pt x="13082436" y="2265826"/>
                </a:lnTo>
                <a:lnTo>
                  <a:pt x="13117994" y="2241845"/>
                </a:lnTo>
                <a:lnTo>
                  <a:pt x="13141963" y="2206284"/>
                </a:lnTo>
                <a:lnTo>
                  <a:pt x="13150751" y="2162750"/>
                </a:lnTo>
                <a:lnTo>
                  <a:pt x="13141963" y="2119197"/>
                </a:lnTo>
                <a:lnTo>
                  <a:pt x="13117994" y="2083635"/>
                </a:lnTo>
                <a:lnTo>
                  <a:pt x="13082436" y="2059660"/>
                </a:lnTo>
                <a:lnTo>
                  <a:pt x="13038880" y="2050869"/>
                </a:lnTo>
                <a:close/>
              </a:path>
              <a:path w="16523335" h="9235440">
                <a:moveTo>
                  <a:pt x="13308223" y="176790"/>
                </a:moveTo>
                <a:lnTo>
                  <a:pt x="13264659" y="185586"/>
                </a:lnTo>
                <a:lnTo>
                  <a:pt x="13229082" y="209571"/>
                </a:lnTo>
                <a:lnTo>
                  <a:pt x="13205095" y="245145"/>
                </a:lnTo>
                <a:lnTo>
                  <a:pt x="13196299" y="288702"/>
                </a:lnTo>
                <a:lnTo>
                  <a:pt x="13205095" y="332221"/>
                </a:lnTo>
                <a:lnTo>
                  <a:pt x="13229082" y="367780"/>
                </a:lnTo>
                <a:lnTo>
                  <a:pt x="13264659" y="391765"/>
                </a:lnTo>
                <a:lnTo>
                  <a:pt x="13308223" y="400563"/>
                </a:lnTo>
                <a:lnTo>
                  <a:pt x="13351770" y="391765"/>
                </a:lnTo>
                <a:lnTo>
                  <a:pt x="13387310" y="367780"/>
                </a:lnTo>
                <a:lnTo>
                  <a:pt x="13411261" y="332221"/>
                </a:lnTo>
                <a:lnTo>
                  <a:pt x="13420041" y="288702"/>
                </a:lnTo>
                <a:lnTo>
                  <a:pt x="13411261" y="245145"/>
                </a:lnTo>
                <a:lnTo>
                  <a:pt x="13387310" y="209571"/>
                </a:lnTo>
                <a:lnTo>
                  <a:pt x="13351770" y="185586"/>
                </a:lnTo>
                <a:lnTo>
                  <a:pt x="13308223" y="176790"/>
                </a:lnTo>
                <a:close/>
              </a:path>
              <a:path w="16523335" h="9235440">
                <a:moveTo>
                  <a:pt x="13308223" y="444551"/>
                </a:moveTo>
                <a:lnTo>
                  <a:pt x="13264659" y="453336"/>
                </a:lnTo>
                <a:lnTo>
                  <a:pt x="13229082" y="477296"/>
                </a:lnTo>
                <a:lnTo>
                  <a:pt x="13205095" y="512844"/>
                </a:lnTo>
                <a:lnTo>
                  <a:pt x="13196299" y="556391"/>
                </a:lnTo>
                <a:lnTo>
                  <a:pt x="13205095" y="599952"/>
                </a:lnTo>
                <a:lnTo>
                  <a:pt x="13229082" y="635532"/>
                </a:lnTo>
                <a:lnTo>
                  <a:pt x="13264659" y="659525"/>
                </a:lnTo>
                <a:lnTo>
                  <a:pt x="13308223" y="668324"/>
                </a:lnTo>
                <a:lnTo>
                  <a:pt x="13351770" y="659525"/>
                </a:lnTo>
                <a:lnTo>
                  <a:pt x="13387310" y="635532"/>
                </a:lnTo>
                <a:lnTo>
                  <a:pt x="13411261" y="599952"/>
                </a:lnTo>
                <a:lnTo>
                  <a:pt x="13420041" y="556391"/>
                </a:lnTo>
                <a:lnTo>
                  <a:pt x="13411261" y="512844"/>
                </a:lnTo>
                <a:lnTo>
                  <a:pt x="13387310" y="477296"/>
                </a:lnTo>
                <a:lnTo>
                  <a:pt x="13351770" y="453336"/>
                </a:lnTo>
                <a:lnTo>
                  <a:pt x="13308223" y="444551"/>
                </a:lnTo>
                <a:close/>
              </a:path>
              <a:path w="16523335" h="9235440">
                <a:moveTo>
                  <a:pt x="13308223" y="712218"/>
                </a:moveTo>
                <a:lnTo>
                  <a:pt x="13264659" y="721018"/>
                </a:lnTo>
                <a:lnTo>
                  <a:pt x="13229082" y="745011"/>
                </a:lnTo>
                <a:lnTo>
                  <a:pt x="13205095" y="780591"/>
                </a:lnTo>
                <a:lnTo>
                  <a:pt x="13196299" y="824152"/>
                </a:lnTo>
                <a:lnTo>
                  <a:pt x="13205095" y="867681"/>
                </a:lnTo>
                <a:lnTo>
                  <a:pt x="13229082" y="903231"/>
                </a:lnTo>
                <a:lnTo>
                  <a:pt x="13264659" y="927201"/>
                </a:lnTo>
                <a:lnTo>
                  <a:pt x="13308223" y="935992"/>
                </a:lnTo>
                <a:lnTo>
                  <a:pt x="13351770" y="927201"/>
                </a:lnTo>
                <a:lnTo>
                  <a:pt x="13387310" y="903231"/>
                </a:lnTo>
                <a:lnTo>
                  <a:pt x="13411261" y="867681"/>
                </a:lnTo>
                <a:lnTo>
                  <a:pt x="13420041" y="824152"/>
                </a:lnTo>
                <a:lnTo>
                  <a:pt x="13411261" y="780591"/>
                </a:lnTo>
                <a:lnTo>
                  <a:pt x="13387310" y="745011"/>
                </a:lnTo>
                <a:lnTo>
                  <a:pt x="13351770" y="721018"/>
                </a:lnTo>
                <a:lnTo>
                  <a:pt x="13308223" y="712218"/>
                </a:lnTo>
                <a:close/>
              </a:path>
              <a:path w="16523335" h="9235440">
                <a:moveTo>
                  <a:pt x="13308223" y="979980"/>
                </a:moveTo>
                <a:lnTo>
                  <a:pt x="13264659" y="988766"/>
                </a:lnTo>
                <a:lnTo>
                  <a:pt x="13229082" y="1012731"/>
                </a:lnTo>
                <a:lnTo>
                  <a:pt x="13205095" y="1048286"/>
                </a:lnTo>
                <a:lnTo>
                  <a:pt x="13196299" y="1091840"/>
                </a:lnTo>
                <a:lnTo>
                  <a:pt x="13205095" y="1135394"/>
                </a:lnTo>
                <a:lnTo>
                  <a:pt x="13229082" y="1170968"/>
                </a:lnTo>
                <a:lnTo>
                  <a:pt x="13264659" y="1194956"/>
                </a:lnTo>
                <a:lnTo>
                  <a:pt x="13308223" y="1203753"/>
                </a:lnTo>
                <a:lnTo>
                  <a:pt x="13351770" y="1194956"/>
                </a:lnTo>
                <a:lnTo>
                  <a:pt x="13387310" y="1170968"/>
                </a:lnTo>
                <a:lnTo>
                  <a:pt x="13411261" y="1135394"/>
                </a:lnTo>
                <a:lnTo>
                  <a:pt x="13420041" y="1091840"/>
                </a:lnTo>
                <a:lnTo>
                  <a:pt x="13411261" y="1048286"/>
                </a:lnTo>
                <a:lnTo>
                  <a:pt x="13387310" y="1012731"/>
                </a:lnTo>
                <a:lnTo>
                  <a:pt x="13351770" y="988766"/>
                </a:lnTo>
                <a:lnTo>
                  <a:pt x="13308223" y="979980"/>
                </a:lnTo>
                <a:close/>
              </a:path>
              <a:path w="16523335" h="9235440">
                <a:moveTo>
                  <a:pt x="13308223" y="1247668"/>
                </a:moveTo>
                <a:lnTo>
                  <a:pt x="13264659" y="1256467"/>
                </a:lnTo>
                <a:lnTo>
                  <a:pt x="13229082" y="1280459"/>
                </a:lnTo>
                <a:lnTo>
                  <a:pt x="13205095" y="1316036"/>
                </a:lnTo>
                <a:lnTo>
                  <a:pt x="13196299" y="1359591"/>
                </a:lnTo>
                <a:lnTo>
                  <a:pt x="13205095" y="1403138"/>
                </a:lnTo>
                <a:lnTo>
                  <a:pt x="13229082" y="1438686"/>
                </a:lnTo>
                <a:lnTo>
                  <a:pt x="13264659" y="1462646"/>
                </a:lnTo>
                <a:lnTo>
                  <a:pt x="13308223" y="1471431"/>
                </a:lnTo>
                <a:lnTo>
                  <a:pt x="13351770" y="1462646"/>
                </a:lnTo>
                <a:lnTo>
                  <a:pt x="13387310" y="1438686"/>
                </a:lnTo>
                <a:lnTo>
                  <a:pt x="13411261" y="1403138"/>
                </a:lnTo>
                <a:lnTo>
                  <a:pt x="13420041" y="1359591"/>
                </a:lnTo>
                <a:lnTo>
                  <a:pt x="13411261" y="1316036"/>
                </a:lnTo>
                <a:lnTo>
                  <a:pt x="13387310" y="1280459"/>
                </a:lnTo>
                <a:lnTo>
                  <a:pt x="13351770" y="1256467"/>
                </a:lnTo>
                <a:lnTo>
                  <a:pt x="13308223" y="1247668"/>
                </a:lnTo>
                <a:close/>
              </a:path>
              <a:path w="16523335" h="9235440">
                <a:moveTo>
                  <a:pt x="13308223" y="1515430"/>
                </a:moveTo>
                <a:lnTo>
                  <a:pt x="13264659" y="1524214"/>
                </a:lnTo>
                <a:lnTo>
                  <a:pt x="13229082" y="1548173"/>
                </a:lnTo>
                <a:lnTo>
                  <a:pt x="13205095" y="1583718"/>
                </a:lnTo>
                <a:lnTo>
                  <a:pt x="13196299" y="1627259"/>
                </a:lnTo>
                <a:lnTo>
                  <a:pt x="13205095" y="1670826"/>
                </a:lnTo>
                <a:lnTo>
                  <a:pt x="13229082" y="1706409"/>
                </a:lnTo>
                <a:lnTo>
                  <a:pt x="13264659" y="1730404"/>
                </a:lnTo>
                <a:lnTo>
                  <a:pt x="13308223" y="1739203"/>
                </a:lnTo>
                <a:lnTo>
                  <a:pt x="13351770" y="1730404"/>
                </a:lnTo>
                <a:lnTo>
                  <a:pt x="13387310" y="1706409"/>
                </a:lnTo>
                <a:lnTo>
                  <a:pt x="13411261" y="1670826"/>
                </a:lnTo>
                <a:lnTo>
                  <a:pt x="13420041" y="1627259"/>
                </a:lnTo>
                <a:lnTo>
                  <a:pt x="13411261" y="1583718"/>
                </a:lnTo>
                <a:lnTo>
                  <a:pt x="13387310" y="1548173"/>
                </a:lnTo>
                <a:lnTo>
                  <a:pt x="13351770" y="1524214"/>
                </a:lnTo>
                <a:lnTo>
                  <a:pt x="13308223" y="1515430"/>
                </a:lnTo>
                <a:close/>
              </a:path>
              <a:path w="16523335" h="9235440">
                <a:moveTo>
                  <a:pt x="13308223" y="1783149"/>
                </a:moveTo>
                <a:lnTo>
                  <a:pt x="13264659" y="1791938"/>
                </a:lnTo>
                <a:lnTo>
                  <a:pt x="13229082" y="1815910"/>
                </a:lnTo>
                <a:lnTo>
                  <a:pt x="13205095" y="1851469"/>
                </a:lnTo>
                <a:lnTo>
                  <a:pt x="13196299" y="1895020"/>
                </a:lnTo>
                <a:lnTo>
                  <a:pt x="13205095" y="1938576"/>
                </a:lnTo>
                <a:lnTo>
                  <a:pt x="13229082" y="1974146"/>
                </a:lnTo>
                <a:lnTo>
                  <a:pt x="13264659" y="1998128"/>
                </a:lnTo>
                <a:lnTo>
                  <a:pt x="13308223" y="2006922"/>
                </a:lnTo>
                <a:lnTo>
                  <a:pt x="13351770" y="1998128"/>
                </a:lnTo>
                <a:lnTo>
                  <a:pt x="13387310" y="1974146"/>
                </a:lnTo>
                <a:lnTo>
                  <a:pt x="13411261" y="1938576"/>
                </a:lnTo>
                <a:lnTo>
                  <a:pt x="13420041" y="1895020"/>
                </a:lnTo>
                <a:lnTo>
                  <a:pt x="13411261" y="1851469"/>
                </a:lnTo>
                <a:lnTo>
                  <a:pt x="13387310" y="1815910"/>
                </a:lnTo>
                <a:lnTo>
                  <a:pt x="13351770" y="1791938"/>
                </a:lnTo>
                <a:lnTo>
                  <a:pt x="13308223" y="1783149"/>
                </a:lnTo>
                <a:close/>
              </a:path>
              <a:path w="16523335" h="9235440">
                <a:moveTo>
                  <a:pt x="13308223" y="2586297"/>
                </a:moveTo>
                <a:lnTo>
                  <a:pt x="13264659" y="2595090"/>
                </a:lnTo>
                <a:lnTo>
                  <a:pt x="13229082" y="2619070"/>
                </a:lnTo>
                <a:lnTo>
                  <a:pt x="13205095" y="2654639"/>
                </a:lnTo>
                <a:lnTo>
                  <a:pt x="13196299" y="2698200"/>
                </a:lnTo>
                <a:lnTo>
                  <a:pt x="13205095" y="2741725"/>
                </a:lnTo>
                <a:lnTo>
                  <a:pt x="13229082" y="2777286"/>
                </a:lnTo>
                <a:lnTo>
                  <a:pt x="13264659" y="2801273"/>
                </a:lnTo>
                <a:lnTo>
                  <a:pt x="13308223" y="2810071"/>
                </a:lnTo>
                <a:lnTo>
                  <a:pt x="13351770" y="2801273"/>
                </a:lnTo>
                <a:lnTo>
                  <a:pt x="13387310" y="2777286"/>
                </a:lnTo>
                <a:lnTo>
                  <a:pt x="13411261" y="2741725"/>
                </a:lnTo>
                <a:lnTo>
                  <a:pt x="13420041" y="2698200"/>
                </a:lnTo>
                <a:lnTo>
                  <a:pt x="13411261" y="2654639"/>
                </a:lnTo>
                <a:lnTo>
                  <a:pt x="13387310" y="2619070"/>
                </a:lnTo>
                <a:lnTo>
                  <a:pt x="13351770" y="2595090"/>
                </a:lnTo>
                <a:lnTo>
                  <a:pt x="13308223" y="2586297"/>
                </a:lnTo>
                <a:close/>
              </a:path>
              <a:path w="16523335" h="9235440">
                <a:moveTo>
                  <a:pt x="13308223" y="2854028"/>
                </a:moveTo>
                <a:lnTo>
                  <a:pt x="13264659" y="2862817"/>
                </a:lnTo>
                <a:lnTo>
                  <a:pt x="13229082" y="2886788"/>
                </a:lnTo>
                <a:lnTo>
                  <a:pt x="13205095" y="2922347"/>
                </a:lnTo>
                <a:lnTo>
                  <a:pt x="13196299" y="2965898"/>
                </a:lnTo>
                <a:lnTo>
                  <a:pt x="13205095" y="3009453"/>
                </a:lnTo>
                <a:lnTo>
                  <a:pt x="13229082" y="3045019"/>
                </a:lnTo>
                <a:lnTo>
                  <a:pt x="13264659" y="3068998"/>
                </a:lnTo>
                <a:lnTo>
                  <a:pt x="13308223" y="3077790"/>
                </a:lnTo>
                <a:lnTo>
                  <a:pt x="13351770" y="3068998"/>
                </a:lnTo>
                <a:lnTo>
                  <a:pt x="13387310" y="3045019"/>
                </a:lnTo>
                <a:lnTo>
                  <a:pt x="13411261" y="3009453"/>
                </a:lnTo>
                <a:lnTo>
                  <a:pt x="13420041" y="2965898"/>
                </a:lnTo>
                <a:lnTo>
                  <a:pt x="13411261" y="2922347"/>
                </a:lnTo>
                <a:lnTo>
                  <a:pt x="13387310" y="2886788"/>
                </a:lnTo>
                <a:lnTo>
                  <a:pt x="13351770" y="2862817"/>
                </a:lnTo>
                <a:lnTo>
                  <a:pt x="13308223" y="2854028"/>
                </a:lnTo>
                <a:close/>
              </a:path>
              <a:path w="16523335" h="9235440">
                <a:moveTo>
                  <a:pt x="13308223" y="3121737"/>
                </a:moveTo>
                <a:lnTo>
                  <a:pt x="13264659" y="3130528"/>
                </a:lnTo>
                <a:lnTo>
                  <a:pt x="13229082" y="3154503"/>
                </a:lnTo>
                <a:lnTo>
                  <a:pt x="13205095" y="3190065"/>
                </a:lnTo>
                <a:lnTo>
                  <a:pt x="13196299" y="3233618"/>
                </a:lnTo>
                <a:lnTo>
                  <a:pt x="13205095" y="3277161"/>
                </a:lnTo>
                <a:lnTo>
                  <a:pt x="13229082" y="3312732"/>
                </a:lnTo>
                <a:lnTo>
                  <a:pt x="13264659" y="3336722"/>
                </a:lnTo>
                <a:lnTo>
                  <a:pt x="13308223" y="3345520"/>
                </a:lnTo>
                <a:lnTo>
                  <a:pt x="13351770" y="3336722"/>
                </a:lnTo>
                <a:lnTo>
                  <a:pt x="13387310" y="3312732"/>
                </a:lnTo>
                <a:lnTo>
                  <a:pt x="13411261" y="3277161"/>
                </a:lnTo>
                <a:lnTo>
                  <a:pt x="13420041" y="3233618"/>
                </a:lnTo>
                <a:lnTo>
                  <a:pt x="13411261" y="3190065"/>
                </a:lnTo>
                <a:lnTo>
                  <a:pt x="13387310" y="3154503"/>
                </a:lnTo>
                <a:lnTo>
                  <a:pt x="13351770" y="3130528"/>
                </a:lnTo>
                <a:lnTo>
                  <a:pt x="13308223" y="3121737"/>
                </a:lnTo>
                <a:close/>
              </a:path>
              <a:path w="16523335" h="9235440">
                <a:moveTo>
                  <a:pt x="13308223" y="3389446"/>
                </a:moveTo>
                <a:lnTo>
                  <a:pt x="13264659" y="3398240"/>
                </a:lnTo>
                <a:lnTo>
                  <a:pt x="13229082" y="3422222"/>
                </a:lnTo>
                <a:lnTo>
                  <a:pt x="13205095" y="3457792"/>
                </a:lnTo>
                <a:lnTo>
                  <a:pt x="13196299" y="3501348"/>
                </a:lnTo>
                <a:lnTo>
                  <a:pt x="13205095" y="3544899"/>
                </a:lnTo>
                <a:lnTo>
                  <a:pt x="13229082" y="3580458"/>
                </a:lnTo>
                <a:lnTo>
                  <a:pt x="13264659" y="3604430"/>
                </a:lnTo>
                <a:lnTo>
                  <a:pt x="13308223" y="3613219"/>
                </a:lnTo>
                <a:lnTo>
                  <a:pt x="13351770" y="3604430"/>
                </a:lnTo>
                <a:lnTo>
                  <a:pt x="13387310" y="3580458"/>
                </a:lnTo>
                <a:lnTo>
                  <a:pt x="13411261" y="3544899"/>
                </a:lnTo>
                <a:lnTo>
                  <a:pt x="13420041" y="3501348"/>
                </a:lnTo>
                <a:lnTo>
                  <a:pt x="13411261" y="3457792"/>
                </a:lnTo>
                <a:lnTo>
                  <a:pt x="13387310" y="3422222"/>
                </a:lnTo>
                <a:lnTo>
                  <a:pt x="13351770" y="3398240"/>
                </a:lnTo>
                <a:lnTo>
                  <a:pt x="13308223" y="3389446"/>
                </a:lnTo>
                <a:close/>
              </a:path>
              <a:path w="16523335" h="9235440">
                <a:moveTo>
                  <a:pt x="13308223" y="3657176"/>
                </a:moveTo>
                <a:lnTo>
                  <a:pt x="13264659" y="3665968"/>
                </a:lnTo>
                <a:lnTo>
                  <a:pt x="13229082" y="3689947"/>
                </a:lnTo>
                <a:lnTo>
                  <a:pt x="13205095" y="3725513"/>
                </a:lnTo>
                <a:lnTo>
                  <a:pt x="13196299" y="3769068"/>
                </a:lnTo>
                <a:lnTo>
                  <a:pt x="13205095" y="3812619"/>
                </a:lnTo>
                <a:lnTo>
                  <a:pt x="13229082" y="3848178"/>
                </a:lnTo>
                <a:lnTo>
                  <a:pt x="13264659" y="3872149"/>
                </a:lnTo>
                <a:lnTo>
                  <a:pt x="13308223" y="3880939"/>
                </a:lnTo>
                <a:lnTo>
                  <a:pt x="13351770" y="3872149"/>
                </a:lnTo>
                <a:lnTo>
                  <a:pt x="13387310" y="3848178"/>
                </a:lnTo>
                <a:lnTo>
                  <a:pt x="13411261" y="3812619"/>
                </a:lnTo>
                <a:lnTo>
                  <a:pt x="13420041" y="3769068"/>
                </a:lnTo>
                <a:lnTo>
                  <a:pt x="13411261" y="3725513"/>
                </a:lnTo>
                <a:lnTo>
                  <a:pt x="13387310" y="3689947"/>
                </a:lnTo>
                <a:lnTo>
                  <a:pt x="13351770" y="3665968"/>
                </a:lnTo>
                <a:lnTo>
                  <a:pt x="13308223" y="3657176"/>
                </a:lnTo>
                <a:close/>
              </a:path>
              <a:path w="16523335" h="9235440">
                <a:moveTo>
                  <a:pt x="13308223" y="3924895"/>
                </a:moveTo>
                <a:lnTo>
                  <a:pt x="13264659" y="3933689"/>
                </a:lnTo>
                <a:lnTo>
                  <a:pt x="13229082" y="3957668"/>
                </a:lnTo>
                <a:lnTo>
                  <a:pt x="13205095" y="3993228"/>
                </a:lnTo>
                <a:lnTo>
                  <a:pt x="13196299" y="4036766"/>
                </a:lnTo>
                <a:lnTo>
                  <a:pt x="13205095" y="4080327"/>
                </a:lnTo>
                <a:lnTo>
                  <a:pt x="13229082" y="4115896"/>
                </a:lnTo>
                <a:lnTo>
                  <a:pt x="13264659" y="4139876"/>
                </a:lnTo>
                <a:lnTo>
                  <a:pt x="13308223" y="4148669"/>
                </a:lnTo>
                <a:lnTo>
                  <a:pt x="13351770" y="4139876"/>
                </a:lnTo>
                <a:lnTo>
                  <a:pt x="13387310" y="4115896"/>
                </a:lnTo>
                <a:lnTo>
                  <a:pt x="13411261" y="4080327"/>
                </a:lnTo>
                <a:lnTo>
                  <a:pt x="13420041" y="4036766"/>
                </a:lnTo>
                <a:lnTo>
                  <a:pt x="13411261" y="3993228"/>
                </a:lnTo>
                <a:lnTo>
                  <a:pt x="13387310" y="3957668"/>
                </a:lnTo>
                <a:lnTo>
                  <a:pt x="13351770" y="3933689"/>
                </a:lnTo>
                <a:lnTo>
                  <a:pt x="13308223" y="3924895"/>
                </a:lnTo>
                <a:close/>
              </a:path>
              <a:path w="16523335" h="9235440">
                <a:moveTo>
                  <a:pt x="13308223" y="4192615"/>
                </a:moveTo>
                <a:lnTo>
                  <a:pt x="13264659" y="4201406"/>
                </a:lnTo>
                <a:lnTo>
                  <a:pt x="13229082" y="4225380"/>
                </a:lnTo>
                <a:lnTo>
                  <a:pt x="13205095" y="4260939"/>
                </a:lnTo>
                <a:lnTo>
                  <a:pt x="13196299" y="4304486"/>
                </a:lnTo>
                <a:lnTo>
                  <a:pt x="13205095" y="4348026"/>
                </a:lnTo>
                <a:lnTo>
                  <a:pt x="13229082" y="4383601"/>
                </a:lnTo>
                <a:lnTo>
                  <a:pt x="13264659" y="4407597"/>
                </a:lnTo>
                <a:lnTo>
                  <a:pt x="13308223" y="4416399"/>
                </a:lnTo>
                <a:lnTo>
                  <a:pt x="13351770" y="4407597"/>
                </a:lnTo>
                <a:lnTo>
                  <a:pt x="13387310" y="4383601"/>
                </a:lnTo>
                <a:lnTo>
                  <a:pt x="13411261" y="4348026"/>
                </a:lnTo>
                <a:lnTo>
                  <a:pt x="13420041" y="4304486"/>
                </a:lnTo>
                <a:lnTo>
                  <a:pt x="13411261" y="4260939"/>
                </a:lnTo>
                <a:lnTo>
                  <a:pt x="13387310" y="4225380"/>
                </a:lnTo>
                <a:lnTo>
                  <a:pt x="13351770" y="4201406"/>
                </a:lnTo>
                <a:lnTo>
                  <a:pt x="13308223" y="4192615"/>
                </a:lnTo>
                <a:close/>
              </a:path>
              <a:path w="16523335" h="9235440">
                <a:moveTo>
                  <a:pt x="13308223" y="2318578"/>
                </a:moveTo>
                <a:lnTo>
                  <a:pt x="13264659" y="2327370"/>
                </a:lnTo>
                <a:lnTo>
                  <a:pt x="13229082" y="2351349"/>
                </a:lnTo>
                <a:lnTo>
                  <a:pt x="13205095" y="2386915"/>
                </a:lnTo>
                <a:lnTo>
                  <a:pt x="13196299" y="2430470"/>
                </a:lnTo>
                <a:lnTo>
                  <a:pt x="13205095" y="2474021"/>
                </a:lnTo>
                <a:lnTo>
                  <a:pt x="13229082" y="2509580"/>
                </a:lnTo>
                <a:lnTo>
                  <a:pt x="13264659" y="2533551"/>
                </a:lnTo>
                <a:lnTo>
                  <a:pt x="13308223" y="2542341"/>
                </a:lnTo>
                <a:lnTo>
                  <a:pt x="13351770" y="2533551"/>
                </a:lnTo>
                <a:lnTo>
                  <a:pt x="13387310" y="2509580"/>
                </a:lnTo>
                <a:lnTo>
                  <a:pt x="13411261" y="2474021"/>
                </a:lnTo>
                <a:lnTo>
                  <a:pt x="13420041" y="2430470"/>
                </a:lnTo>
                <a:lnTo>
                  <a:pt x="13411261" y="2386915"/>
                </a:lnTo>
                <a:lnTo>
                  <a:pt x="13387310" y="2351349"/>
                </a:lnTo>
                <a:lnTo>
                  <a:pt x="13351770" y="2327370"/>
                </a:lnTo>
                <a:lnTo>
                  <a:pt x="13308223" y="2318578"/>
                </a:lnTo>
                <a:close/>
              </a:path>
              <a:path w="16523335" h="9235440">
                <a:moveTo>
                  <a:pt x="13308223" y="2050869"/>
                </a:moveTo>
                <a:lnTo>
                  <a:pt x="13264659" y="2059660"/>
                </a:lnTo>
                <a:lnTo>
                  <a:pt x="13229082" y="2083635"/>
                </a:lnTo>
                <a:lnTo>
                  <a:pt x="13205095" y="2119197"/>
                </a:lnTo>
                <a:lnTo>
                  <a:pt x="13196299" y="2162750"/>
                </a:lnTo>
                <a:lnTo>
                  <a:pt x="13205095" y="2206284"/>
                </a:lnTo>
                <a:lnTo>
                  <a:pt x="13229082" y="2241845"/>
                </a:lnTo>
                <a:lnTo>
                  <a:pt x="13264659" y="2265826"/>
                </a:lnTo>
                <a:lnTo>
                  <a:pt x="13308223" y="2274621"/>
                </a:lnTo>
                <a:lnTo>
                  <a:pt x="13351770" y="2265826"/>
                </a:lnTo>
                <a:lnTo>
                  <a:pt x="13387310" y="2241845"/>
                </a:lnTo>
                <a:lnTo>
                  <a:pt x="13411261" y="2206284"/>
                </a:lnTo>
                <a:lnTo>
                  <a:pt x="13420041" y="2162750"/>
                </a:lnTo>
                <a:lnTo>
                  <a:pt x="13411261" y="2119197"/>
                </a:lnTo>
                <a:lnTo>
                  <a:pt x="13387310" y="2083635"/>
                </a:lnTo>
                <a:lnTo>
                  <a:pt x="13351770" y="2059660"/>
                </a:lnTo>
                <a:lnTo>
                  <a:pt x="13308223" y="2050869"/>
                </a:lnTo>
                <a:close/>
              </a:path>
              <a:path w="16523335" h="9235440">
                <a:moveTo>
                  <a:pt x="13308223" y="4460345"/>
                </a:moveTo>
                <a:lnTo>
                  <a:pt x="13264659" y="4469136"/>
                </a:lnTo>
                <a:lnTo>
                  <a:pt x="13229082" y="4493110"/>
                </a:lnTo>
                <a:lnTo>
                  <a:pt x="13205095" y="4528669"/>
                </a:lnTo>
                <a:lnTo>
                  <a:pt x="13196299" y="4572216"/>
                </a:lnTo>
                <a:lnTo>
                  <a:pt x="13205095" y="4615763"/>
                </a:lnTo>
                <a:lnTo>
                  <a:pt x="13229082" y="4651322"/>
                </a:lnTo>
                <a:lnTo>
                  <a:pt x="13264659" y="4675296"/>
                </a:lnTo>
                <a:lnTo>
                  <a:pt x="13308223" y="4684087"/>
                </a:lnTo>
                <a:lnTo>
                  <a:pt x="13351770" y="4675296"/>
                </a:lnTo>
                <a:lnTo>
                  <a:pt x="13387310" y="4651322"/>
                </a:lnTo>
                <a:lnTo>
                  <a:pt x="13411261" y="4615763"/>
                </a:lnTo>
                <a:lnTo>
                  <a:pt x="13420041" y="4572216"/>
                </a:lnTo>
                <a:lnTo>
                  <a:pt x="13411261" y="4528669"/>
                </a:lnTo>
                <a:lnTo>
                  <a:pt x="13387310" y="4493110"/>
                </a:lnTo>
                <a:lnTo>
                  <a:pt x="13351770" y="4469136"/>
                </a:lnTo>
                <a:lnTo>
                  <a:pt x="13308223" y="4460345"/>
                </a:lnTo>
                <a:close/>
              </a:path>
              <a:path w="16523335" h="9235440">
                <a:moveTo>
                  <a:pt x="3882258" y="176790"/>
                </a:moveTo>
                <a:lnTo>
                  <a:pt x="3838710" y="185586"/>
                </a:lnTo>
                <a:lnTo>
                  <a:pt x="3803159" y="209571"/>
                </a:lnTo>
                <a:lnTo>
                  <a:pt x="3779194" y="245145"/>
                </a:lnTo>
                <a:lnTo>
                  <a:pt x="3770408" y="288702"/>
                </a:lnTo>
                <a:lnTo>
                  <a:pt x="3779194" y="332221"/>
                </a:lnTo>
                <a:lnTo>
                  <a:pt x="3803159" y="367780"/>
                </a:lnTo>
                <a:lnTo>
                  <a:pt x="3838710" y="391765"/>
                </a:lnTo>
                <a:lnTo>
                  <a:pt x="3882258" y="400563"/>
                </a:lnTo>
                <a:lnTo>
                  <a:pt x="3925818" y="391765"/>
                </a:lnTo>
                <a:lnTo>
                  <a:pt x="3961395" y="367780"/>
                </a:lnTo>
                <a:lnTo>
                  <a:pt x="3985384" y="332221"/>
                </a:lnTo>
                <a:lnTo>
                  <a:pt x="3994182" y="288702"/>
                </a:lnTo>
                <a:lnTo>
                  <a:pt x="3985384" y="245145"/>
                </a:lnTo>
                <a:lnTo>
                  <a:pt x="3961395" y="209571"/>
                </a:lnTo>
                <a:lnTo>
                  <a:pt x="3925818" y="185586"/>
                </a:lnTo>
                <a:lnTo>
                  <a:pt x="3882258" y="176790"/>
                </a:lnTo>
                <a:close/>
              </a:path>
              <a:path w="16523335" h="9235440">
                <a:moveTo>
                  <a:pt x="3882258" y="712218"/>
                </a:moveTo>
                <a:lnTo>
                  <a:pt x="3838710" y="721018"/>
                </a:lnTo>
                <a:lnTo>
                  <a:pt x="3803159" y="745011"/>
                </a:lnTo>
                <a:lnTo>
                  <a:pt x="3779194" y="780591"/>
                </a:lnTo>
                <a:lnTo>
                  <a:pt x="3770408" y="824152"/>
                </a:lnTo>
                <a:lnTo>
                  <a:pt x="3779194" y="867681"/>
                </a:lnTo>
                <a:lnTo>
                  <a:pt x="3803159" y="903231"/>
                </a:lnTo>
                <a:lnTo>
                  <a:pt x="3838710" y="927201"/>
                </a:lnTo>
                <a:lnTo>
                  <a:pt x="3882258" y="935992"/>
                </a:lnTo>
                <a:lnTo>
                  <a:pt x="3925818" y="927201"/>
                </a:lnTo>
                <a:lnTo>
                  <a:pt x="3961395" y="903231"/>
                </a:lnTo>
                <a:lnTo>
                  <a:pt x="3985384" y="867681"/>
                </a:lnTo>
                <a:lnTo>
                  <a:pt x="3994182" y="824152"/>
                </a:lnTo>
                <a:lnTo>
                  <a:pt x="3985384" y="780591"/>
                </a:lnTo>
                <a:lnTo>
                  <a:pt x="3961395" y="745011"/>
                </a:lnTo>
                <a:lnTo>
                  <a:pt x="3925818" y="721018"/>
                </a:lnTo>
                <a:lnTo>
                  <a:pt x="3882258" y="712218"/>
                </a:lnTo>
                <a:close/>
              </a:path>
              <a:path w="16523335" h="9235440">
                <a:moveTo>
                  <a:pt x="3882258" y="979980"/>
                </a:moveTo>
                <a:lnTo>
                  <a:pt x="3838710" y="988766"/>
                </a:lnTo>
                <a:lnTo>
                  <a:pt x="3803159" y="1012731"/>
                </a:lnTo>
                <a:lnTo>
                  <a:pt x="3779194" y="1048286"/>
                </a:lnTo>
                <a:lnTo>
                  <a:pt x="3770408" y="1091840"/>
                </a:lnTo>
                <a:lnTo>
                  <a:pt x="3779194" y="1135394"/>
                </a:lnTo>
                <a:lnTo>
                  <a:pt x="3803159" y="1170968"/>
                </a:lnTo>
                <a:lnTo>
                  <a:pt x="3838710" y="1194956"/>
                </a:lnTo>
                <a:lnTo>
                  <a:pt x="3882258" y="1203753"/>
                </a:lnTo>
                <a:lnTo>
                  <a:pt x="3925818" y="1194956"/>
                </a:lnTo>
                <a:lnTo>
                  <a:pt x="3961395" y="1170968"/>
                </a:lnTo>
                <a:lnTo>
                  <a:pt x="3985384" y="1135394"/>
                </a:lnTo>
                <a:lnTo>
                  <a:pt x="3994182" y="1091840"/>
                </a:lnTo>
                <a:lnTo>
                  <a:pt x="3985384" y="1048286"/>
                </a:lnTo>
                <a:lnTo>
                  <a:pt x="3961395" y="1012731"/>
                </a:lnTo>
                <a:lnTo>
                  <a:pt x="3925818" y="988766"/>
                </a:lnTo>
                <a:lnTo>
                  <a:pt x="3882258" y="979980"/>
                </a:lnTo>
                <a:close/>
              </a:path>
              <a:path w="16523335" h="9235440">
                <a:moveTo>
                  <a:pt x="3882258" y="1247668"/>
                </a:moveTo>
                <a:lnTo>
                  <a:pt x="3838710" y="1256467"/>
                </a:lnTo>
                <a:lnTo>
                  <a:pt x="3803159" y="1280459"/>
                </a:lnTo>
                <a:lnTo>
                  <a:pt x="3779194" y="1316036"/>
                </a:lnTo>
                <a:lnTo>
                  <a:pt x="3770408" y="1359591"/>
                </a:lnTo>
                <a:lnTo>
                  <a:pt x="3779194" y="1403138"/>
                </a:lnTo>
                <a:lnTo>
                  <a:pt x="3803159" y="1438686"/>
                </a:lnTo>
                <a:lnTo>
                  <a:pt x="3838710" y="1462646"/>
                </a:lnTo>
                <a:lnTo>
                  <a:pt x="3882258" y="1471431"/>
                </a:lnTo>
                <a:lnTo>
                  <a:pt x="3925818" y="1462646"/>
                </a:lnTo>
                <a:lnTo>
                  <a:pt x="3961395" y="1438686"/>
                </a:lnTo>
                <a:lnTo>
                  <a:pt x="3985384" y="1403138"/>
                </a:lnTo>
                <a:lnTo>
                  <a:pt x="3994182" y="1359591"/>
                </a:lnTo>
                <a:lnTo>
                  <a:pt x="3985384" y="1316036"/>
                </a:lnTo>
                <a:lnTo>
                  <a:pt x="3961395" y="1280459"/>
                </a:lnTo>
                <a:lnTo>
                  <a:pt x="3925818" y="1256467"/>
                </a:lnTo>
                <a:lnTo>
                  <a:pt x="3882258" y="1247668"/>
                </a:lnTo>
                <a:close/>
              </a:path>
              <a:path w="16523335" h="9235440">
                <a:moveTo>
                  <a:pt x="3882258" y="1515430"/>
                </a:moveTo>
                <a:lnTo>
                  <a:pt x="3838710" y="1524214"/>
                </a:lnTo>
                <a:lnTo>
                  <a:pt x="3803159" y="1548173"/>
                </a:lnTo>
                <a:lnTo>
                  <a:pt x="3779194" y="1583718"/>
                </a:lnTo>
                <a:lnTo>
                  <a:pt x="3770408" y="1627259"/>
                </a:lnTo>
                <a:lnTo>
                  <a:pt x="3779194" y="1670826"/>
                </a:lnTo>
                <a:lnTo>
                  <a:pt x="3803159" y="1706409"/>
                </a:lnTo>
                <a:lnTo>
                  <a:pt x="3838710" y="1730404"/>
                </a:lnTo>
                <a:lnTo>
                  <a:pt x="3882258" y="1739203"/>
                </a:lnTo>
                <a:lnTo>
                  <a:pt x="3925818" y="1730404"/>
                </a:lnTo>
                <a:lnTo>
                  <a:pt x="3961395" y="1706409"/>
                </a:lnTo>
                <a:lnTo>
                  <a:pt x="3985384" y="1670826"/>
                </a:lnTo>
                <a:lnTo>
                  <a:pt x="3994182" y="1627259"/>
                </a:lnTo>
                <a:lnTo>
                  <a:pt x="3985384" y="1583718"/>
                </a:lnTo>
                <a:lnTo>
                  <a:pt x="3961395" y="1548173"/>
                </a:lnTo>
                <a:lnTo>
                  <a:pt x="3925818" y="1524214"/>
                </a:lnTo>
                <a:lnTo>
                  <a:pt x="3882258" y="1515430"/>
                </a:lnTo>
                <a:close/>
              </a:path>
              <a:path w="16523335" h="9235440">
                <a:moveTo>
                  <a:pt x="3882258" y="1783149"/>
                </a:moveTo>
                <a:lnTo>
                  <a:pt x="3838710" y="1791938"/>
                </a:lnTo>
                <a:lnTo>
                  <a:pt x="3803159" y="1815910"/>
                </a:lnTo>
                <a:lnTo>
                  <a:pt x="3779194" y="1851469"/>
                </a:lnTo>
                <a:lnTo>
                  <a:pt x="3770408" y="1895020"/>
                </a:lnTo>
                <a:lnTo>
                  <a:pt x="3779194" y="1938576"/>
                </a:lnTo>
                <a:lnTo>
                  <a:pt x="3803159" y="1974146"/>
                </a:lnTo>
                <a:lnTo>
                  <a:pt x="3838710" y="1998128"/>
                </a:lnTo>
                <a:lnTo>
                  <a:pt x="3882258" y="2006922"/>
                </a:lnTo>
                <a:lnTo>
                  <a:pt x="3925818" y="1998128"/>
                </a:lnTo>
                <a:lnTo>
                  <a:pt x="3961395" y="1974146"/>
                </a:lnTo>
                <a:lnTo>
                  <a:pt x="3985384" y="1938576"/>
                </a:lnTo>
                <a:lnTo>
                  <a:pt x="3994182" y="1895020"/>
                </a:lnTo>
                <a:lnTo>
                  <a:pt x="3985384" y="1851469"/>
                </a:lnTo>
                <a:lnTo>
                  <a:pt x="3961395" y="1815910"/>
                </a:lnTo>
                <a:lnTo>
                  <a:pt x="3925818" y="1791938"/>
                </a:lnTo>
                <a:lnTo>
                  <a:pt x="3882258" y="1783149"/>
                </a:lnTo>
                <a:close/>
              </a:path>
              <a:path w="16523335" h="9235440">
                <a:moveTo>
                  <a:pt x="3882258" y="2586297"/>
                </a:moveTo>
                <a:lnTo>
                  <a:pt x="3838710" y="2595090"/>
                </a:lnTo>
                <a:lnTo>
                  <a:pt x="3803159" y="2619070"/>
                </a:lnTo>
                <a:lnTo>
                  <a:pt x="3779194" y="2654639"/>
                </a:lnTo>
                <a:lnTo>
                  <a:pt x="3770408" y="2698200"/>
                </a:lnTo>
                <a:lnTo>
                  <a:pt x="3779194" y="2741725"/>
                </a:lnTo>
                <a:lnTo>
                  <a:pt x="3803159" y="2777286"/>
                </a:lnTo>
                <a:lnTo>
                  <a:pt x="3838710" y="2801273"/>
                </a:lnTo>
                <a:lnTo>
                  <a:pt x="3882258" y="2810071"/>
                </a:lnTo>
                <a:lnTo>
                  <a:pt x="3925818" y="2801273"/>
                </a:lnTo>
                <a:lnTo>
                  <a:pt x="3961395" y="2777286"/>
                </a:lnTo>
                <a:lnTo>
                  <a:pt x="3985384" y="2741725"/>
                </a:lnTo>
                <a:lnTo>
                  <a:pt x="3994182" y="2698200"/>
                </a:lnTo>
                <a:lnTo>
                  <a:pt x="3985384" y="2654639"/>
                </a:lnTo>
                <a:lnTo>
                  <a:pt x="3961395" y="2619070"/>
                </a:lnTo>
                <a:lnTo>
                  <a:pt x="3925818" y="2595090"/>
                </a:lnTo>
                <a:lnTo>
                  <a:pt x="3882258" y="2586297"/>
                </a:lnTo>
                <a:close/>
              </a:path>
              <a:path w="16523335" h="9235440">
                <a:moveTo>
                  <a:pt x="3882258" y="2854028"/>
                </a:moveTo>
                <a:lnTo>
                  <a:pt x="3838710" y="2862817"/>
                </a:lnTo>
                <a:lnTo>
                  <a:pt x="3803159" y="2886788"/>
                </a:lnTo>
                <a:lnTo>
                  <a:pt x="3779194" y="2922347"/>
                </a:lnTo>
                <a:lnTo>
                  <a:pt x="3770408" y="2965898"/>
                </a:lnTo>
                <a:lnTo>
                  <a:pt x="3779194" y="3009453"/>
                </a:lnTo>
                <a:lnTo>
                  <a:pt x="3803159" y="3045019"/>
                </a:lnTo>
                <a:lnTo>
                  <a:pt x="3838710" y="3068998"/>
                </a:lnTo>
                <a:lnTo>
                  <a:pt x="3882258" y="3077790"/>
                </a:lnTo>
                <a:lnTo>
                  <a:pt x="3925818" y="3068998"/>
                </a:lnTo>
                <a:lnTo>
                  <a:pt x="3961395" y="3045019"/>
                </a:lnTo>
                <a:lnTo>
                  <a:pt x="3985384" y="3009453"/>
                </a:lnTo>
                <a:lnTo>
                  <a:pt x="3994182" y="2965898"/>
                </a:lnTo>
                <a:lnTo>
                  <a:pt x="3985384" y="2922347"/>
                </a:lnTo>
                <a:lnTo>
                  <a:pt x="3961395" y="2886788"/>
                </a:lnTo>
                <a:lnTo>
                  <a:pt x="3925818" y="2862817"/>
                </a:lnTo>
                <a:lnTo>
                  <a:pt x="3882258" y="2854028"/>
                </a:lnTo>
                <a:close/>
              </a:path>
              <a:path w="16523335" h="9235440">
                <a:moveTo>
                  <a:pt x="3882258" y="3121737"/>
                </a:moveTo>
                <a:lnTo>
                  <a:pt x="3838710" y="3130528"/>
                </a:lnTo>
                <a:lnTo>
                  <a:pt x="3803159" y="3154503"/>
                </a:lnTo>
                <a:lnTo>
                  <a:pt x="3779194" y="3190065"/>
                </a:lnTo>
                <a:lnTo>
                  <a:pt x="3770408" y="3233618"/>
                </a:lnTo>
                <a:lnTo>
                  <a:pt x="3779194" y="3277161"/>
                </a:lnTo>
                <a:lnTo>
                  <a:pt x="3803159" y="3312732"/>
                </a:lnTo>
                <a:lnTo>
                  <a:pt x="3838710" y="3336722"/>
                </a:lnTo>
                <a:lnTo>
                  <a:pt x="3882258" y="3345520"/>
                </a:lnTo>
                <a:lnTo>
                  <a:pt x="3925818" y="3336722"/>
                </a:lnTo>
                <a:lnTo>
                  <a:pt x="3961395" y="3312732"/>
                </a:lnTo>
                <a:lnTo>
                  <a:pt x="3985384" y="3277161"/>
                </a:lnTo>
                <a:lnTo>
                  <a:pt x="3994182" y="3233618"/>
                </a:lnTo>
                <a:lnTo>
                  <a:pt x="3985384" y="3190065"/>
                </a:lnTo>
                <a:lnTo>
                  <a:pt x="3961395" y="3154503"/>
                </a:lnTo>
                <a:lnTo>
                  <a:pt x="3925818" y="3130528"/>
                </a:lnTo>
                <a:lnTo>
                  <a:pt x="3882258" y="3121737"/>
                </a:lnTo>
                <a:close/>
              </a:path>
              <a:path w="16523335" h="9235440">
                <a:moveTo>
                  <a:pt x="3882258" y="3389446"/>
                </a:moveTo>
                <a:lnTo>
                  <a:pt x="3838710" y="3398240"/>
                </a:lnTo>
                <a:lnTo>
                  <a:pt x="3803159" y="3422222"/>
                </a:lnTo>
                <a:lnTo>
                  <a:pt x="3779194" y="3457792"/>
                </a:lnTo>
                <a:lnTo>
                  <a:pt x="3770408" y="3501348"/>
                </a:lnTo>
                <a:lnTo>
                  <a:pt x="3779194" y="3544899"/>
                </a:lnTo>
                <a:lnTo>
                  <a:pt x="3803159" y="3580458"/>
                </a:lnTo>
                <a:lnTo>
                  <a:pt x="3838710" y="3604430"/>
                </a:lnTo>
                <a:lnTo>
                  <a:pt x="3882258" y="3613219"/>
                </a:lnTo>
                <a:lnTo>
                  <a:pt x="3925818" y="3604430"/>
                </a:lnTo>
                <a:lnTo>
                  <a:pt x="3961395" y="3580458"/>
                </a:lnTo>
                <a:lnTo>
                  <a:pt x="3985384" y="3544899"/>
                </a:lnTo>
                <a:lnTo>
                  <a:pt x="3994182" y="3501348"/>
                </a:lnTo>
                <a:lnTo>
                  <a:pt x="3985384" y="3457792"/>
                </a:lnTo>
                <a:lnTo>
                  <a:pt x="3961395" y="3422222"/>
                </a:lnTo>
                <a:lnTo>
                  <a:pt x="3925818" y="3398240"/>
                </a:lnTo>
                <a:lnTo>
                  <a:pt x="3882258" y="3389446"/>
                </a:lnTo>
                <a:close/>
              </a:path>
              <a:path w="16523335" h="9235440">
                <a:moveTo>
                  <a:pt x="3882258" y="3657176"/>
                </a:moveTo>
                <a:lnTo>
                  <a:pt x="3838710" y="3665968"/>
                </a:lnTo>
                <a:lnTo>
                  <a:pt x="3803159" y="3689947"/>
                </a:lnTo>
                <a:lnTo>
                  <a:pt x="3779194" y="3725513"/>
                </a:lnTo>
                <a:lnTo>
                  <a:pt x="3770408" y="3769068"/>
                </a:lnTo>
                <a:lnTo>
                  <a:pt x="3779194" y="3812619"/>
                </a:lnTo>
                <a:lnTo>
                  <a:pt x="3803159" y="3848178"/>
                </a:lnTo>
                <a:lnTo>
                  <a:pt x="3838710" y="3872149"/>
                </a:lnTo>
                <a:lnTo>
                  <a:pt x="3882258" y="3880939"/>
                </a:lnTo>
                <a:lnTo>
                  <a:pt x="3925818" y="3872149"/>
                </a:lnTo>
                <a:lnTo>
                  <a:pt x="3961395" y="3848178"/>
                </a:lnTo>
                <a:lnTo>
                  <a:pt x="3985384" y="3812619"/>
                </a:lnTo>
                <a:lnTo>
                  <a:pt x="3994182" y="3769068"/>
                </a:lnTo>
                <a:lnTo>
                  <a:pt x="3985384" y="3725513"/>
                </a:lnTo>
                <a:lnTo>
                  <a:pt x="3961395" y="3689947"/>
                </a:lnTo>
                <a:lnTo>
                  <a:pt x="3925818" y="3665968"/>
                </a:lnTo>
                <a:lnTo>
                  <a:pt x="3882258" y="3657176"/>
                </a:lnTo>
                <a:close/>
              </a:path>
              <a:path w="16523335" h="9235440">
                <a:moveTo>
                  <a:pt x="3882258" y="2318578"/>
                </a:moveTo>
                <a:lnTo>
                  <a:pt x="3838710" y="2327370"/>
                </a:lnTo>
                <a:lnTo>
                  <a:pt x="3803159" y="2351349"/>
                </a:lnTo>
                <a:lnTo>
                  <a:pt x="3779194" y="2386915"/>
                </a:lnTo>
                <a:lnTo>
                  <a:pt x="3770408" y="2430470"/>
                </a:lnTo>
                <a:lnTo>
                  <a:pt x="3779194" y="2474021"/>
                </a:lnTo>
                <a:lnTo>
                  <a:pt x="3803159" y="2509580"/>
                </a:lnTo>
                <a:lnTo>
                  <a:pt x="3838710" y="2533551"/>
                </a:lnTo>
                <a:lnTo>
                  <a:pt x="3882258" y="2542341"/>
                </a:lnTo>
                <a:lnTo>
                  <a:pt x="3925818" y="2533551"/>
                </a:lnTo>
                <a:lnTo>
                  <a:pt x="3961395" y="2509580"/>
                </a:lnTo>
                <a:lnTo>
                  <a:pt x="3985384" y="2474021"/>
                </a:lnTo>
                <a:lnTo>
                  <a:pt x="3994182" y="2430470"/>
                </a:lnTo>
                <a:lnTo>
                  <a:pt x="3985384" y="2386915"/>
                </a:lnTo>
                <a:lnTo>
                  <a:pt x="3961395" y="2351349"/>
                </a:lnTo>
                <a:lnTo>
                  <a:pt x="3925818" y="2327370"/>
                </a:lnTo>
                <a:lnTo>
                  <a:pt x="3882258" y="2318578"/>
                </a:lnTo>
                <a:close/>
              </a:path>
              <a:path w="16523335" h="9235440">
                <a:moveTo>
                  <a:pt x="3882258" y="2050869"/>
                </a:moveTo>
                <a:lnTo>
                  <a:pt x="3838710" y="2059660"/>
                </a:lnTo>
                <a:lnTo>
                  <a:pt x="3803159" y="2083635"/>
                </a:lnTo>
                <a:lnTo>
                  <a:pt x="3779194" y="2119197"/>
                </a:lnTo>
                <a:lnTo>
                  <a:pt x="3770408" y="2162750"/>
                </a:lnTo>
                <a:lnTo>
                  <a:pt x="3779194" y="2206284"/>
                </a:lnTo>
                <a:lnTo>
                  <a:pt x="3803159" y="2241845"/>
                </a:lnTo>
                <a:lnTo>
                  <a:pt x="3838710" y="2265826"/>
                </a:lnTo>
                <a:lnTo>
                  <a:pt x="3882258" y="2274621"/>
                </a:lnTo>
                <a:lnTo>
                  <a:pt x="3925818" y="2265826"/>
                </a:lnTo>
                <a:lnTo>
                  <a:pt x="3961395" y="2241845"/>
                </a:lnTo>
                <a:lnTo>
                  <a:pt x="3985384" y="2206284"/>
                </a:lnTo>
                <a:lnTo>
                  <a:pt x="3994182" y="2162750"/>
                </a:lnTo>
                <a:lnTo>
                  <a:pt x="3985384" y="2119197"/>
                </a:lnTo>
                <a:lnTo>
                  <a:pt x="3961395" y="2083635"/>
                </a:lnTo>
                <a:lnTo>
                  <a:pt x="3925818" y="2059660"/>
                </a:lnTo>
                <a:lnTo>
                  <a:pt x="3882258" y="2050869"/>
                </a:lnTo>
                <a:close/>
              </a:path>
              <a:path w="16523335" h="9235440">
                <a:moveTo>
                  <a:pt x="3882258" y="4460345"/>
                </a:moveTo>
                <a:lnTo>
                  <a:pt x="3838710" y="4469136"/>
                </a:lnTo>
                <a:lnTo>
                  <a:pt x="3803159" y="4493110"/>
                </a:lnTo>
                <a:lnTo>
                  <a:pt x="3779194" y="4528669"/>
                </a:lnTo>
                <a:lnTo>
                  <a:pt x="3770408" y="4572216"/>
                </a:lnTo>
                <a:lnTo>
                  <a:pt x="3779194" y="4615763"/>
                </a:lnTo>
                <a:lnTo>
                  <a:pt x="3803159" y="4651322"/>
                </a:lnTo>
                <a:lnTo>
                  <a:pt x="3838710" y="4675296"/>
                </a:lnTo>
                <a:lnTo>
                  <a:pt x="3882258" y="4684087"/>
                </a:lnTo>
                <a:lnTo>
                  <a:pt x="3925818" y="4675296"/>
                </a:lnTo>
                <a:lnTo>
                  <a:pt x="3961395" y="4651322"/>
                </a:lnTo>
                <a:lnTo>
                  <a:pt x="3985384" y="4615763"/>
                </a:lnTo>
                <a:lnTo>
                  <a:pt x="3994182" y="4572216"/>
                </a:lnTo>
                <a:lnTo>
                  <a:pt x="3985384" y="4528669"/>
                </a:lnTo>
                <a:lnTo>
                  <a:pt x="3961395" y="4493110"/>
                </a:lnTo>
                <a:lnTo>
                  <a:pt x="3925818" y="4469136"/>
                </a:lnTo>
                <a:lnTo>
                  <a:pt x="3882258" y="4460345"/>
                </a:lnTo>
                <a:close/>
              </a:path>
              <a:path w="16523335" h="9235440">
                <a:moveTo>
                  <a:pt x="4151559" y="176790"/>
                </a:moveTo>
                <a:lnTo>
                  <a:pt x="4108016" y="185586"/>
                </a:lnTo>
                <a:lnTo>
                  <a:pt x="4072457" y="209571"/>
                </a:lnTo>
                <a:lnTo>
                  <a:pt x="4048480" y="245145"/>
                </a:lnTo>
                <a:lnTo>
                  <a:pt x="4039688" y="288702"/>
                </a:lnTo>
                <a:lnTo>
                  <a:pt x="4048480" y="332221"/>
                </a:lnTo>
                <a:lnTo>
                  <a:pt x="4072457" y="367780"/>
                </a:lnTo>
                <a:lnTo>
                  <a:pt x="4108016" y="391765"/>
                </a:lnTo>
                <a:lnTo>
                  <a:pt x="4151559" y="400563"/>
                </a:lnTo>
                <a:lnTo>
                  <a:pt x="4195115" y="391765"/>
                </a:lnTo>
                <a:lnTo>
                  <a:pt x="4230685" y="367780"/>
                </a:lnTo>
                <a:lnTo>
                  <a:pt x="4254667" y="332221"/>
                </a:lnTo>
                <a:lnTo>
                  <a:pt x="4263461" y="288702"/>
                </a:lnTo>
                <a:lnTo>
                  <a:pt x="4254667" y="245145"/>
                </a:lnTo>
                <a:lnTo>
                  <a:pt x="4230685" y="209571"/>
                </a:lnTo>
                <a:lnTo>
                  <a:pt x="4195115" y="185586"/>
                </a:lnTo>
                <a:lnTo>
                  <a:pt x="4151559" y="176790"/>
                </a:lnTo>
                <a:close/>
              </a:path>
              <a:path w="16523335" h="9235440">
                <a:moveTo>
                  <a:pt x="4151559" y="444551"/>
                </a:moveTo>
                <a:lnTo>
                  <a:pt x="4108016" y="453336"/>
                </a:lnTo>
                <a:lnTo>
                  <a:pt x="4072457" y="477296"/>
                </a:lnTo>
                <a:lnTo>
                  <a:pt x="4048480" y="512844"/>
                </a:lnTo>
                <a:lnTo>
                  <a:pt x="4039688" y="556391"/>
                </a:lnTo>
                <a:lnTo>
                  <a:pt x="4048480" y="599952"/>
                </a:lnTo>
                <a:lnTo>
                  <a:pt x="4072457" y="635532"/>
                </a:lnTo>
                <a:lnTo>
                  <a:pt x="4108016" y="659525"/>
                </a:lnTo>
                <a:lnTo>
                  <a:pt x="4151559" y="668324"/>
                </a:lnTo>
                <a:lnTo>
                  <a:pt x="4195115" y="659525"/>
                </a:lnTo>
                <a:lnTo>
                  <a:pt x="4230685" y="635532"/>
                </a:lnTo>
                <a:lnTo>
                  <a:pt x="4254667" y="599952"/>
                </a:lnTo>
                <a:lnTo>
                  <a:pt x="4263461" y="556391"/>
                </a:lnTo>
                <a:lnTo>
                  <a:pt x="4254667" y="512844"/>
                </a:lnTo>
                <a:lnTo>
                  <a:pt x="4230685" y="477296"/>
                </a:lnTo>
                <a:lnTo>
                  <a:pt x="4195115" y="453336"/>
                </a:lnTo>
                <a:lnTo>
                  <a:pt x="4151559" y="444551"/>
                </a:lnTo>
                <a:close/>
              </a:path>
              <a:path w="16523335" h="9235440">
                <a:moveTo>
                  <a:pt x="4151559" y="712218"/>
                </a:moveTo>
                <a:lnTo>
                  <a:pt x="4108016" y="721018"/>
                </a:lnTo>
                <a:lnTo>
                  <a:pt x="4072457" y="745011"/>
                </a:lnTo>
                <a:lnTo>
                  <a:pt x="4048480" y="780591"/>
                </a:lnTo>
                <a:lnTo>
                  <a:pt x="4039688" y="824152"/>
                </a:lnTo>
                <a:lnTo>
                  <a:pt x="4048480" y="867681"/>
                </a:lnTo>
                <a:lnTo>
                  <a:pt x="4072457" y="903231"/>
                </a:lnTo>
                <a:lnTo>
                  <a:pt x="4108016" y="927201"/>
                </a:lnTo>
                <a:lnTo>
                  <a:pt x="4151559" y="935992"/>
                </a:lnTo>
                <a:lnTo>
                  <a:pt x="4195115" y="927201"/>
                </a:lnTo>
                <a:lnTo>
                  <a:pt x="4230685" y="903231"/>
                </a:lnTo>
                <a:lnTo>
                  <a:pt x="4254667" y="867681"/>
                </a:lnTo>
                <a:lnTo>
                  <a:pt x="4263461" y="824152"/>
                </a:lnTo>
                <a:lnTo>
                  <a:pt x="4254667" y="780591"/>
                </a:lnTo>
                <a:lnTo>
                  <a:pt x="4230685" y="745011"/>
                </a:lnTo>
                <a:lnTo>
                  <a:pt x="4195115" y="721018"/>
                </a:lnTo>
                <a:lnTo>
                  <a:pt x="4151559" y="712218"/>
                </a:lnTo>
                <a:close/>
              </a:path>
              <a:path w="16523335" h="9235440">
                <a:moveTo>
                  <a:pt x="4151559" y="979980"/>
                </a:moveTo>
                <a:lnTo>
                  <a:pt x="4108016" y="988766"/>
                </a:lnTo>
                <a:lnTo>
                  <a:pt x="4072457" y="1012731"/>
                </a:lnTo>
                <a:lnTo>
                  <a:pt x="4048480" y="1048286"/>
                </a:lnTo>
                <a:lnTo>
                  <a:pt x="4039688" y="1091840"/>
                </a:lnTo>
                <a:lnTo>
                  <a:pt x="4048480" y="1135394"/>
                </a:lnTo>
                <a:lnTo>
                  <a:pt x="4072457" y="1170968"/>
                </a:lnTo>
                <a:lnTo>
                  <a:pt x="4108016" y="1194956"/>
                </a:lnTo>
                <a:lnTo>
                  <a:pt x="4151559" y="1203753"/>
                </a:lnTo>
                <a:lnTo>
                  <a:pt x="4195115" y="1194956"/>
                </a:lnTo>
                <a:lnTo>
                  <a:pt x="4230685" y="1170968"/>
                </a:lnTo>
                <a:lnTo>
                  <a:pt x="4254667" y="1135394"/>
                </a:lnTo>
                <a:lnTo>
                  <a:pt x="4263461" y="1091840"/>
                </a:lnTo>
                <a:lnTo>
                  <a:pt x="4254667" y="1048286"/>
                </a:lnTo>
                <a:lnTo>
                  <a:pt x="4230685" y="1012731"/>
                </a:lnTo>
                <a:lnTo>
                  <a:pt x="4195115" y="988766"/>
                </a:lnTo>
                <a:lnTo>
                  <a:pt x="4151559" y="979980"/>
                </a:lnTo>
                <a:close/>
              </a:path>
              <a:path w="16523335" h="9235440">
                <a:moveTo>
                  <a:pt x="4151559" y="1247668"/>
                </a:moveTo>
                <a:lnTo>
                  <a:pt x="4108016" y="1256467"/>
                </a:lnTo>
                <a:lnTo>
                  <a:pt x="4072457" y="1280459"/>
                </a:lnTo>
                <a:lnTo>
                  <a:pt x="4048480" y="1316036"/>
                </a:lnTo>
                <a:lnTo>
                  <a:pt x="4039688" y="1359591"/>
                </a:lnTo>
                <a:lnTo>
                  <a:pt x="4048480" y="1403138"/>
                </a:lnTo>
                <a:lnTo>
                  <a:pt x="4072457" y="1438686"/>
                </a:lnTo>
                <a:lnTo>
                  <a:pt x="4108016" y="1462646"/>
                </a:lnTo>
                <a:lnTo>
                  <a:pt x="4151559" y="1471431"/>
                </a:lnTo>
                <a:lnTo>
                  <a:pt x="4195115" y="1462646"/>
                </a:lnTo>
                <a:lnTo>
                  <a:pt x="4230685" y="1438686"/>
                </a:lnTo>
                <a:lnTo>
                  <a:pt x="4254667" y="1403138"/>
                </a:lnTo>
                <a:lnTo>
                  <a:pt x="4263461" y="1359591"/>
                </a:lnTo>
                <a:lnTo>
                  <a:pt x="4254667" y="1316036"/>
                </a:lnTo>
                <a:lnTo>
                  <a:pt x="4230685" y="1280459"/>
                </a:lnTo>
                <a:lnTo>
                  <a:pt x="4195115" y="1256467"/>
                </a:lnTo>
                <a:lnTo>
                  <a:pt x="4151559" y="1247668"/>
                </a:lnTo>
                <a:close/>
              </a:path>
              <a:path w="16523335" h="9235440">
                <a:moveTo>
                  <a:pt x="4259232" y="0"/>
                </a:moveTo>
                <a:lnTo>
                  <a:pt x="4043916" y="0"/>
                </a:lnTo>
                <a:lnTo>
                  <a:pt x="4039688" y="20941"/>
                </a:lnTo>
                <a:lnTo>
                  <a:pt x="4048480" y="64502"/>
                </a:lnTo>
                <a:lnTo>
                  <a:pt x="4072457" y="100083"/>
                </a:lnTo>
                <a:lnTo>
                  <a:pt x="4108016" y="124076"/>
                </a:lnTo>
                <a:lnTo>
                  <a:pt x="4151559" y="132875"/>
                </a:lnTo>
                <a:lnTo>
                  <a:pt x="4195115" y="124076"/>
                </a:lnTo>
                <a:lnTo>
                  <a:pt x="4230685" y="100083"/>
                </a:lnTo>
                <a:lnTo>
                  <a:pt x="4254667" y="64502"/>
                </a:lnTo>
                <a:lnTo>
                  <a:pt x="4263461" y="20941"/>
                </a:lnTo>
                <a:lnTo>
                  <a:pt x="4259232" y="0"/>
                </a:lnTo>
                <a:close/>
              </a:path>
              <a:path w="16523335" h="9235440">
                <a:moveTo>
                  <a:pt x="4151559" y="2586297"/>
                </a:moveTo>
                <a:lnTo>
                  <a:pt x="4108016" y="2595090"/>
                </a:lnTo>
                <a:lnTo>
                  <a:pt x="4072457" y="2619070"/>
                </a:lnTo>
                <a:lnTo>
                  <a:pt x="4048480" y="2654639"/>
                </a:lnTo>
                <a:lnTo>
                  <a:pt x="4039688" y="2698200"/>
                </a:lnTo>
                <a:lnTo>
                  <a:pt x="4048480" y="2741725"/>
                </a:lnTo>
                <a:lnTo>
                  <a:pt x="4072457" y="2777286"/>
                </a:lnTo>
                <a:lnTo>
                  <a:pt x="4108016" y="2801273"/>
                </a:lnTo>
                <a:lnTo>
                  <a:pt x="4151559" y="2810071"/>
                </a:lnTo>
                <a:lnTo>
                  <a:pt x="4195115" y="2801273"/>
                </a:lnTo>
                <a:lnTo>
                  <a:pt x="4230685" y="2777286"/>
                </a:lnTo>
                <a:lnTo>
                  <a:pt x="4254667" y="2741725"/>
                </a:lnTo>
                <a:lnTo>
                  <a:pt x="4263461" y="2698200"/>
                </a:lnTo>
                <a:lnTo>
                  <a:pt x="4254667" y="2654639"/>
                </a:lnTo>
                <a:lnTo>
                  <a:pt x="4230685" y="2619070"/>
                </a:lnTo>
                <a:lnTo>
                  <a:pt x="4195115" y="2595090"/>
                </a:lnTo>
                <a:lnTo>
                  <a:pt x="4151559" y="2586297"/>
                </a:lnTo>
                <a:close/>
              </a:path>
              <a:path w="16523335" h="9235440">
                <a:moveTo>
                  <a:pt x="4151559" y="2854028"/>
                </a:moveTo>
                <a:lnTo>
                  <a:pt x="4108016" y="2862817"/>
                </a:lnTo>
                <a:lnTo>
                  <a:pt x="4072457" y="2886788"/>
                </a:lnTo>
                <a:lnTo>
                  <a:pt x="4048480" y="2922347"/>
                </a:lnTo>
                <a:lnTo>
                  <a:pt x="4039688" y="2965898"/>
                </a:lnTo>
                <a:lnTo>
                  <a:pt x="4048480" y="3009453"/>
                </a:lnTo>
                <a:lnTo>
                  <a:pt x="4072457" y="3045019"/>
                </a:lnTo>
                <a:lnTo>
                  <a:pt x="4108016" y="3068998"/>
                </a:lnTo>
                <a:lnTo>
                  <a:pt x="4151559" y="3077790"/>
                </a:lnTo>
                <a:lnTo>
                  <a:pt x="4195115" y="3068998"/>
                </a:lnTo>
                <a:lnTo>
                  <a:pt x="4230685" y="3045019"/>
                </a:lnTo>
                <a:lnTo>
                  <a:pt x="4254667" y="3009453"/>
                </a:lnTo>
                <a:lnTo>
                  <a:pt x="4263461" y="2965898"/>
                </a:lnTo>
                <a:lnTo>
                  <a:pt x="4254667" y="2922347"/>
                </a:lnTo>
                <a:lnTo>
                  <a:pt x="4230685" y="2886788"/>
                </a:lnTo>
                <a:lnTo>
                  <a:pt x="4195115" y="2862817"/>
                </a:lnTo>
                <a:lnTo>
                  <a:pt x="4151559" y="2854028"/>
                </a:lnTo>
                <a:close/>
              </a:path>
              <a:path w="16523335" h="9235440">
                <a:moveTo>
                  <a:pt x="4151559" y="3121737"/>
                </a:moveTo>
                <a:lnTo>
                  <a:pt x="4108016" y="3130528"/>
                </a:lnTo>
                <a:lnTo>
                  <a:pt x="4072457" y="3154503"/>
                </a:lnTo>
                <a:lnTo>
                  <a:pt x="4048480" y="3190065"/>
                </a:lnTo>
                <a:lnTo>
                  <a:pt x="4039688" y="3233618"/>
                </a:lnTo>
                <a:lnTo>
                  <a:pt x="4048480" y="3277161"/>
                </a:lnTo>
                <a:lnTo>
                  <a:pt x="4072457" y="3312732"/>
                </a:lnTo>
                <a:lnTo>
                  <a:pt x="4108016" y="3336722"/>
                </a:lnTo>
                <a:lnTo>
                  <a:pt x="4151559" y="3345520"/>
                </a:lnTo>
                <a:lnTo>
                  <a:pt x="4195115" y="3336722"/>
                </a:lnTo>
                <a:lnTo>
                  <a:pt x="4230685" y="3312732"/>
                </a:lnTo>
                <a:lnTo>
                  <a:pt x="4254667" y="3277161"/>
                </a:lnTo>
                <a:lnTo>
                  <a:pt x="4263461" y="3233618"/>
                </a:lnTo>
                <a:lnTo>
                  <a:pt x="4254667" y="3190065"/>
                </a:lnTo>
                <a:lnTo>
                  <a:pt x="4230685" y="3154503"/>
                </a:lnTo>
                <a:lnTo>
                  <a:pt x="4195115" y="3130528"/>
                </a:lnTo>
                <a:lnTo>
                  <a:pt x="4151559" y="3121737"/>
                </a:lnTo>
                <a:close/>
              </a:path>
              <a:path w="16523335" h="9235440">
                <a:moveTo>
                  <a:pt x="4151559" y="3389446"/>
                </a:moveTo>
                <a:lnTo>
                  <a:pt x="4108016" y="3398240"/>
                </a:lnTo>
                <a:lnTo>
                  <a:pt x="4072457" y="3422222"/>
                </a:lnTo>
                <a:lnTo>
                  <a:pt x="4048480" y="3457792"/>
                </a:lnTo>
                <a:lnTo>
                  <a:pt x="4039688" y="3501348"/>
                </a:lnTo>
                <a:lnTo>
                  <a:pt x="4048480" y="3544899"/>
                </a:lnTo>
                <a:lnTo>
                  <a:pt x="4072457" y="3580458"/>
                </a:lnTo>
                <a:lnTo>
                  <a:pt x="4108016" y="3604430"/>
                </a:lnTo>
                <a:lnTo>
                  <a:pt x="4151559" y="3613219"/>
                </a:lnTo>
                <a:lnTo>
                  <a:pt x="4195115" y="3604430"/>
                </a:lnTo>
                <a:lnTo>
                  <a:pt x="4230685" y="3580458"/>
                </a:lnTo>
                <a:lnTo>
                  <a:pt x="4254667" y="3544899"/>
                </a:lnTo>
                <a:lnTo>
                  <a:pt x="4263461" y="3501348"/>
                </a:lnTo>
                <a:lnTo>
                  <a:pt x="4254667" y="3457792"/>
                </a:lnTo>
                <a:lnTo>
                  <a:pt x="4230685" y="3422222"/>
                </a:lnTo>
                <a:lnTo>
                  <a:pt x="4195115" y="3398240"/>
                </a:lnTo>
                <a:lnTo>
                  <a:pt x="4151559" y="3389446"/>
                </a:lnTo>
                <a:close/>
              </a:path>
              <a:path w="16523335" h="9235440">
                <a:moveTo>
                  <a:pt x="4151559" y="3657176"/>
                </a:moveTo>
                <a:lnTo>
                  <a:pt x="4108016" y="3665968"/>
                </a:lnTo>
                <a:lnTo>
                  <a:pt x="4072457" y="3689947"/>
                </a:lnTo>
                <a:lnTo>
                  <a:pt x="4048480" y="3725513"/>
                </a:lnTo>
                <a:lnTo>
                  <a:pt x="4039688" y="3769068"/>
                </a:lnTo>
                <a:lnTo>
                  <a:pt x="4048480" y="3812619"/>
                </a:lnTo>
                <a:lnTo>
                  <a:pt x="4072457" y="3848178"/>
                </a:lnTo>
                <a:lnTo>
                  <a:pt x="4108016" y="3872149"/>
                </a:lnTo>
                <a:lnTo>
                  <a:pt x="4151559" y="3880939"/>
                </a:lnTo>
                <a:lnTo>
                  <a:pt x="4195115" y="3872149"/>
                </a:lnTo>
                <a:lnTo>
                  <a:pt x="4230685" y="3848178"/>
                </a:lnTo>
                <a:lnTo>
                  <a:pt x="4254667" y="3812619"/>
                </a:lnTo>
                <a:lnTo>
                  <a:pt x="4263461" y="3769068"/>
                </a:lnTo>
                <a:lnTo>
                  <a:pt x="4254667" y="3725513"/>
                </a:lnTo>
                <a:lnTo>
                  <a:pt x="4230685" y="3689947"/>
                </a:lnTo>
                <a:lnTo>
                  <a:pt x="4195115" y="3665968"/>
                </a:lnTo>
                <a:lnTo>
                  <a:pt x="4151559" y="3657176"/>
                </a:lnTo>
                <a:close/>
              </a:path>
              <a:path w="16523335" h="9235440">
                <a:moveTo>
                  <a:pt x="4151559" y="4192615"/>
                </a:moveTo>
                <a:lnTo>
                  <a:pt x="4108016" y="4201406"/>
                </a:lnTo>
                <a:lnTo>
                  <a:pt x="4072457" y="4225380"/>
                </a:lnTo>
                <a:lnTo>
                  <a:pt x="4048480" y="4260939"/>
                </a:lnTo>
                <a:lnTo>
                  <a:pt x="4039688" y="4304486"/>
                </a:lnTo>
                <a:lnTo>
                  <a:pt x="4048480" y="4348026"/>
                </a:lnTo>
                <a:lnTo>
                  <a:pt x="4072457" y="4383601"/>
                </a:lnTo>
                <a:lnTo>
                  <a:pt x="4108016" y="4407597"/>
                </a:lnTo>
                <a:lnTo>
                  <a:pt x="4151559" y="4416399"/>
                </a:lnTo>
                <a:lnTo>
                  <a:pt x="4195115" y="4407597"/>
                </a:lnTo>
                <a:lnTo>
                  <a:pt x="4230685" y="4383601"/>
                </a:lnTo>
                <a:lnTo>
                  <a:pt x="4254667" y="4348026"/>
                </a:lnTo>
                <a:lnTo>
                  <a:pt x="4263461" y="4304486"/>
                </a:lnTo>
                <a:lnTo>
                  <a:pt x="4254667" y="4260939"/>
                </a:lnTo>
                <a:lnTo>
                  <a:pt x="4230685" y="4225380"/>
                </a:lnTo>
                <a:lnTo>
                  <a:pt x="4195115" y="4201406"/>
                </a:lnTo>
                <a:lnTo>
                  <a:pt x="4151559" y="4192615"/>
                </a:lnTo>
                <a:close/>
              </a:path>
              <a:path w="16523335" h="9235440">
                <a:moveTo>
                  <a:pt x="4151559" y="2318578"/>
                </a:moveTo>
                <a:lnTo>
                  <a:pt x="4108016" y="2327370"/>
                </a:lnTo>
                <a:lnTo>
                  <a:pt x="4072457" y="2351349"/>
                </a:lnTo>
                <a:lnTo>
                  <a:pt x="4048480" y="2386915"/>
                </a:lnTo>
                <a:lnTo>
                  <a:pt x="4039688" y="2430470"/>
                </a:lnTo>
                <a:lnTo>
                  <a:pt x="4048480" y="2474021"/>
                </a:lnTo>
                <a:lnTo>
                  <a:pt x="4072457" y="2509580"/>
                </a:lnTo>
                <a:lnTo>
                  <a:pt x="4108016" y="2533551"/>
                </a:lnTo>
                <a:lnTo>
                  <a:pt x="4151559" y="2542341"/>
                </a:lnTo>
                <a:lnTo>
                  <a:pt x="4195115" y="2533551"/>
                </a:lnTo>
                <a:lnTo>
                  <a:pt x="4230685" y="2509580"/>
                </a:lnTo>
                <a:lnTo>
                  <a:pt x="4254667" y="2474021"/>
                </a:lnTo>
                <a:lnTo>
                  <a:pt x="4263461" y="2430470"/>
                </a:lnTo>
                <a:lnTo>
                  <a:pt x="4254667" y="2386915"/>
                </a:lnTo>
                <a:lnTo>
                  <a:pt x="4230685" y="2351349"/>
                </a:lnTo>
                <a:lnTo>
                  <a:pt x="4195115" y="2327370"/>
                </a:lnTo>
                <a:lnTo>
                  <a:pt x="4151559" y="2318578"/>
                </a:lnTo>
                <a:close/>
              </a:path>
              <a:path w="16523335" h="9235440">
                <a:moveTo>
                  <a:pt x="4151559" y="2050869"/>
                </a:moveTo>
                <a:lnTo>
                  <a:pt x="4108016" y="2059660"/>
                </a:lnTo>
                <a:lnTo>
                  <a:pt x="4072457" y="2083635"/>
                </a:lnTo>
                <a:lnTo>
                  <a:pt x="4048480" y="2119197"/>
                </a:lnTo>
                <a:lnTo>
                  <a:pt x="4039688" y="2162750"/>
                </a:lnTo>
                <a:lnTo>
                  <a:pt x="4048480" y="2206284"/>
                </a:lnTo>
                <a:lnTo>
                  <a:pt x="4072457" y="2241845"/>
                </a:lnTo>
                <a:lnTo>
                  <a:pt x="4108016" y="2265826"/>
                </a:lnTo>
                <a:lnTo>
                  <a:pt x="4151559" y="2274621"/>
                </a:lnTo>
                <a:lnTo>
                  <a:pt x="4195115" y="2265826"/>
                </a:lnTo>
                <a:lnTo>
                  <a:pt x="4230685" y="2241845"/>
                </a:lnTo>
                <a:lnTo>
                  <a:pt x="4254667" y="2206284"/>
                </a:lnTo>
                <a:lnTo>
                  <a:pt x="4263461" y="2162750"/>
                </a:lnTo>
                <a:lnTo>
                  <a:pt x="4254667" y="2119197"/>
                </a:lnTo>
                <a:lnTo>
                  <a:pt x="4230685" y="2083635"/>
                </a:lnTo>
                <a:lnTo>
                  <a:pt x="4195115" y="2059660"/>
                </a:lnTo>
                <a:lnTo>
                  <a:pt x="4151559" y="2050869"/>
                </a:lnTo>
                <a:close/>
              </a:path>
              <a:path w="16523335" h="9235440">
                <a:moveTo>
                  <a:pt x="4151559" y="4995774"/>
                </a:moveTo>
                <a:lnTo>
                  <a:pt x="4108016" y="5004565"/>
                </a:lnTo>
                <a:lnTo>
                  <a:pt x="4072457" y="5028541"/>
                </a:lnTo>
                <a:lnTo>
                  <a:pt x="4048480" y="5064107"/>
                </a:lnTo>
                <a:lnTo>
                  <a:pt x="4039688" y="5107666"/>
                </a:lnTo>
                <a:lnTo>
                  <a:pt x="4048480" y="5151204"/>
                </a:lnTo>
                <a:lnTo>
                  <a:pt x="4072457" y="5186764"/>
                </a:lnTo>
                <a:lnTo>
                  <a:pt x="4108016" y="5210743"/>
                </a:lnTo>
                <a:lnTo>
                  <a:pt x="4151559" y="5219537"/>
                </a:lnTo>
                <a:lnTo>
                  <a:pt x="4195115" y="5210743"/>
                </a:lnTo>
                <a:lnTo>
                  <a:pt x="4230685" y="5186764"/>
                </a:lnTo>
                <a:lnTo>
                  <a:pt x="4254667" y="5151204"/>
                </a:lnTo>
                <a:lnTo>
                  <a:pt x="4263461" y="5107666"/>
                </a:lnTo>
                <a:lnTo>
                  <a:pt x="4254667" y="5064107"/>
                </a:lnTo>
                <a:lnTo>
                  <a:pt x="4230685" y="5028541"/>
                </a:lnTo>
                <a:lnTo>
                  <a:pt x="4195115" y="5004565"/>
                </a:lnTo>
                <a:lnTo>
                  <a:pt x="4151559" y="4995774"/>
                </a:lnTo>
                <a:close/>
              </a:path>
              <a:path w="16523335" h="9235440">
                <a:moveTo>
                  <a:pt x="4151559" y="4728033"/>
                </a:moveTo>
                <a:lnTo>
                  <a:pt x="4108016" y="4736825"/>
                </a:lnTo>
                <a:lnTo>
                  <a:pt x="4072457" y="4760802"/>
                </a:lnTo>
                <a:lnTo>
                  <a:pt x="4048480" y="4796371"/>
                </a:lnTo>
                <a:lnTo>
                  <a:pt x="4039688" y="4839936"/>
                </a:lnTo>
                <a:lnTo>
                  <a:pt x="4048480" y="4883473"/>
                </a:lnTo>
                <a:lnTo>
                  <a:pt x="4072457" y="4919041"/>
                </a:lnTo>
                <a:lnTo>
                  <a:pt x="4108016" y="4943029"/>
                </a:lnTo>
                <a:lnTo>
                  <a:pt x="4151559" y="4951828"/>
                </a:lnTo>
                <a:lnTo>
                  <a:pt x="4195115" y="4943029"/>
                </a:lnTo>
                <a:lnTo>
                  <a:pt x="4230685" y="4919041"/>
                </a:lnTo>
                <a:lnTo>
                  <a:pt x="4254667" y="4883473"/>
                </a:lnTo>
                <a:lnTo>
                  <a:pt x="4263461" y="4839936"/>
                </a:lnTo>
                <a:lnTo>
                  <a:pt x="4254667" y="4796371"/>
                </a:lnTo>
                <a:lnTo>
                  <a:pt x="4230685" y="4760802"/>
                </a:lnTo>
                <a:lnTo>
                  <a:pt x="4195115" y="4736825"/>
                </a:lnTo>
                <a:lnTo>
                  <a:pt x="4151559" y="4728033"/>
                </a:lnTo>
                <a:close/>
              </a:path>
              <a:path w="16523335" h="9235440">
                <a:moveTo>
                  <a:pt x="4151559" y="4460345"/>
                </a:moveTo>
                <a:lnTo>
                  <a:pt x="4108016" y="4469136"/>
                </a:lnTo>
                <a:lnTo>
                  <a:pt x="4072457" y="4493110"/>
                </a:lnTo>
                <a:lnTo>
                  <a:pt x="4048480" y="4528669"/>
                </a:lnTo>
                <a:lnTo>
                  <a:pt x="4039688" y="4572216"/>
                </a:lnTo>
                <a:lnTo>
                  <a:pt x="4048480" y="4615763"/>
                </a:lnTo>
                <a:lnTo>
                  <a:pt x="4072457" y="4651322"/>
                </a:lnTo>
                <a:lnTo>
                  <a:pt x="4108016" y="4675296"/>
                </a:lnTo>
                <a:lnTo>
                  <a:pt x="4151559" y="4684087"/>
                </a:lnTo>
                <a:lnTo>
                  <a:pt x="4195115" y="4675296"/>
                </a:lnTo>
                <a:lnTo>
                  <a:pt x="4230685" y="4651322"/>
                </a:lnTo>
                <a:lnTo>
                  <a:pt x="4254667" y="4615763"/>
                </a:lnTo>
                <a:lnTo>
                  <a:pt x="4263461" y="4572216"/>
                </a:lnTo>
                <a:lnTo>
                  <a:pt x="4254667" y="4528669"/>
                </a:lnTo>
                <a:lnTo>
                  <a:pt x="4230685" y="4493110"/>
                </a:lnTo>
                <a:lnTo>
                  <a:pt x="4195115" y="4469136"/>
                </a:lnTo>
                <a:lnTo>
                  <a:pt x="4151559" y="4460345"/>
                </a:lnTo>
                <a:close/>
              </a:path>
              <a:path w="16523335" h="9235440">
                <a:moveTo>
                  <a:pt x="4420891" y="176790"/>
                </a:moveTo>
                <a:lnTo>
                  <a:pt x="4377338" y="185586"/>
                </a:lnTo>
                <a:lnTo>
                  <a:pt x="4341776" y="209571"/>
                </a:lnTo>
                <a:lnTo>
                  <a:pt x="4317801" y="245145"/>
                </a:lnTo>
                <a:lnTo>
                  <a:pt x="4309010" y="288702"/>
                </a:lnTo>
                <a:lnTo>
                  <a:pt x="4317801" y="332221"/>
                </a:lnTo>
                <a:lnTo>
                  <a:pt x="4341776" y="367780"/>
                </a:lnTo>
                <a:lnTo>
                  <a:pt x="4377338" y="391765"/>
                </a:lnTo>
                <a:lnTo>
                  <a:pt x="4420891" y="400563"/>
                </a:lnTo>
                <a:lnTo>
                  <a:pt x="4464444" y="391765"/>
                </a:lnTo>
                <a:lnTo>
                  <a:pt x="4500006" y="367780"/>
                </a:lnTo>
                <a:lnTo>
                  <a:pt x="4523982" y="332221"/>
                </a:lnTo>
                <a:lnTo>
                  <a:pt x="4532772" y="288702"/>
                </a:lnTo>
                <a:lnTo>
                  <a:pt x="4523982" y="245145"/>
                </a:lnTo>
                <a:lnTo>
                  <a:pt x="4500006" y="209571"/>
                </a:lnTo>
                <a:lnTo>
                  <a:pt x="4464444" y="185586"/>
                </a:lnTo>
                <a:lnTo>
                  <a:pt x="4420891" y="176790"/>
                </a:lnTo>
                <a:close/>
              </a:path>
              <a:path w="16523335" h="9235440">
                <a:moveTo>
                  <a:pt x="4420891" y="444551"/>
                </a:moveTo>
                <a:lnTo>
                  <a:pt x="4377338" y="453336"/>
                </a:lnTo>
                <a:lnTo>
                  <a:pt x="4341776" y="477296"/>
                </a:lnTo>
                <a:lnTo>
                  <a:pt x="4317801" y="512844"/>
                </a:lnTo>
                <a:lnTo>
                  <a:pt x="4309010" y="556391"/>
                </a:lnTo>
                <a:lnTo>
                  <a:pt x="4317801" y="599952"/>
                </a:lnTo>
                <a:lnTo>
                  <a:pt x="4341776" y="635532"/>
                </a:lnTo>
                <a:lnTo>
                  <a:pt x="4377338" y="659525"/>
                </a:lnTo>
                <a:lnTo>
                  <a:pt x="4420891" y="668324"/>
                </a:lnTo>
                <a:lnTo>
                  <a:pt x="4464444" y="659525"/>
                </a:lnTo>
                <a:lnTo>
                  <a:pt x="4500006" y="635532"/>
                </a:lnTo>
                <a:lnTo>
                  <a:pt x="4523982" y="599952"/>
                </a:lnTo>
                <a:lnTo>
                  <a:pt x="4532772" y="556391"/>
                </a:lnTo>
                <a:lnTo>
                  <a:pt x="4523982" y="512844"/>
                </a:lnTo>
                <a:lnTo>
                  <a:pt x="4500006" y="477296"/>
                </a:lnTo>
                <a:lnTo>
                  <a:pt x="4464444" y="453336"/>
                </a:lnTo>
                <a:lnTo>
                  <a:pt x="4420891" y="444551"/>
                </a:lnTo>
                <a:close/>
              </a:path>
              <a:path w="16523335" h="9235440">
                <a:moveTo>
                  <a:pt x="4420891" y="712218"/>
                </a:moveTo>
                <a:lnTo>
                  <a:pt x="4377338" y="721018"/>
                </a:lnTo>
                <a:lnTo>
                  <a:pt x="4341776" y="745011"/>
                </a:lnTo>
                <a:lnTo>
                  <a:pt x="4317801" y="780591"/>
                </a:lnTo>
                <a:lnTo>
                  <a:pt x="4309010" y="824152"/>
                </a:lnTo>
                <a:lnTo>
                  <a:pt x="4317801" y="867681"/>
                </a:lnTo>
                <a:lnTo>
                  <a:pt x="4341776" y="903231"/>
                </a:lnTo>
                <a:lnTo>
                  <a:pt x="4377338" y="927201"/>
                </a:lnTo>
                <a:lnTo>
                  <a:pt x="4420891" y="935992"/>
                </a:lnTo>
                <a:lnTo>
                  <a:pt x="4464444" y="927201"/>
                </a:lnTo>
                <a:lnTo>
                  <a:pt x="4500006" y="903231"/>
                </a:lnTo>
                <a:lnTo>
                  <a:pt x="4523982" y="867681"/>
                </a:lnTo>
                <a:lnTo>
                  <a:pt x="4532772" y="824152"/>
                </a:lnTo>
                <a:lnTo>
                  <a:pt x="4523982" y="780591"/>
                </a:lnTo>
                <a:lnTo>
                  <a:pt x="4500006" y="745011"/>
                </a:lnTo>
                <a:lnTo>
                  <a:pt x="4464444" y="721018"/>
                </a:lnTo>
                <a:lnTo>
                  <a:pt x="4420891" y="712218"/>
                </a:lnTo>
                <a:close/>
              </a:path>
              <a:path w="16523335" h="9235440">
                <a:moveTo>
                  <a:pt x="4420891" y="979980"/>
                </a:moveTo>
                <a:lnTo>
                  <a:pt x="4377338" y="988766"/>
                </a:lnTo>
                <a:lnTo>
                  <a:pt x="4341776" y="1012731"/>
                </a:lnTo>
                <a:lnTo>
                  <a:pt x="4317801" y="1048286"/>
                </a:lnTo>
                <a:lnTo>
                  <a:pt x="4309010" y="1091840"/>
                </a:lnTo>
                <a:lnTo>
                  <a:pt x="4317801" y="1135394"/>
                </a:lnTo>
                <a:lnTo>
                  <a:pt x="4341776" y="1170968"/>
                </a:lnTo>
                <a:lnTo>
                  <a:pt x="4377338" y="1194956"/>
                </a:lnTo>
                <a:lnTo>
                  <a:pt x="4420891" y="1203753"/>
                </a:lnTo>
                <a:lnTo>
                  <a:pt x="4464444" y="1194956"/>
                </a:lnTo>
                <a:lnTo>
                  <a:pt x="4500006" y="1170968"/>
                </a:lnTo>
                <a:lnTo>
                  <a:pt x="4523982" y="1135394"/>
                </a:lnTo>
                <a:lnTo>
                  <a:pt x="4532772" y="1091840"/>
                </a:lnTo>
                <a:lnTo>
                  <a:pt x="4523982" y="1048286"/>
                </a:lnTo>
                <a:lnTo>
                  <a:pt x="4500006" y="1012731"/>
                </a:lnTo>
                <a:lnTo>
                  <a:pt x="4464444" y="988766"/>
                </a:lnTo>
                <a:lnTo>
                  <a:pt x="4420891" y="979980"/>
                </a:lnTo>
                <a:close/>
              </a:path>
              <a:path w="16523335" h="9235440">
                <a:moveTo>
                  <a:pt x="4420891" y="1247668"/>
                </a:moveTo>
                <a:lnTo>
                  <a:pt x="4377338" y="1256467"/>
                </a:lnTo>
                <a:lnTo>
                  <a:pt x="4341776" y="1280459"/>
                </a:lnTo>
                <a:lnTo>
                  <a:pt x="4317801" y="1316036"/>
                </a:lnTo>
                <a:lnTo>
                  <a:pt x="4309010" y="1359591"/>
                </a:lnTo>
                <a:lnTo>
                  <a:pt x="4317801" y="1403138"/>
                </a:lnTo>
                <a:lnTo>
                  <a:pt x="4341776" y="1438686"/>
                </a:lnTo>
                <a:lnTo>
                  <a:pt x="4377338" y="1462646"/>
                </a:lnTo>
                <a:lnTo>
                  <a:pt x="4420891" y="1471431"/>
                </a:lnTo>
                <a:lnTo>
                  <a:pt x="4464444" y="1462646"/>
                </a:lnTo>
                <a:lnTo>
                  <a:pt x="4500006" y="1438686"/>
                </a:lnTo>
                <a:lnTo>
                  <a:pt x="4523982" y="1403138"/>
                </a:lnTo>
                <a:lnTo>
                  <a:pt x="4532772" y="1359591"/>
                </a:lnTo>
                <a:lnTo>
                  <a:pt x="4523982" y="1316036"/>
                </a:lnTo>
                <a:lnTo>
                  <a:pt x="4500006" y="1280459"/>
                </a:lnTo>
                <a:lnTo>
                  <a:pt x="4464444" y="1256467"/>
                </a:lnTo>
                <a:lnTo>
                  <a:pt x="4420891" y="1247668"/>
                </a:lnTo>
                <a:close/>
              </a:path>
              <a:path w="16523335" h="9235440">
                <a:moveTo>
                  <a:pt x="4528545" y="0"/>
                </a:moveTo>
                <a:lnTo>
                  <a:pt x="4313237" y="0"/>
                </a:lnTo>
                <a:lnTo>
                  <a:pt x="4309010" y="20941"/>
                </a:lnTo>
                <a:lnTo>
                  <a:pt x="4317801" y="64502"/>
                </a:lnTo>
                <a:lnTo>
                  <a:pt x="4341776" y="100083"/>
                </a:lnTo>
                <a:lnTo>
                  <a:pt x="4377338" y="124076"/>
                </a:lnTo>
                <a:lnTo>
                  <a:pt x="4420891" y="132875"/>
                </a:lnTo>
                <a:lnTo>
                  <a:pt x="4464444" y="124076"/>
                </a:lnTo>
                <a:lnTo>
                  <a:pt x="4500006" y="100083"/>
                </a:lnTo>
                <a:lnTo>
                  <a:pt x="4523982" y="64502"/>
                </a:lnTo>
                <a:lnTo>
                  <a:pt x="4532772" y="20941"/>
                </a:lnTo>
                <a:lnTo>
                  <a:pt x="4528545" y="0"/>
                </a:lnTo>
                <a:close/>
              </a:path>
              <a:path w="16523335" h="9235440">
                <a:moveTo>
                  <a:pt x="4420891" y="2586297"/>
                </a:moveTo>
                <a:lnTo>
                  <a:pt x="4377338" y="2595090"/>
                </a:lnTo>
                <a:lnTo>
                  <a:pt x="4341776" y="2619070"/>
                </a:lnTo>
                <a:lnTo>
                  <a:pt x="4317801" y="2654639"/>
                </a:lnTo>
                <a:lnTo>
                  <a:pt x="4309010" y="2698200"/>
                </a:lnTo>
                <a:lnTo>
                  <a:pt x="4317801" y="2741725"/>
                </a:lnTo>
                <a:lnTo>
                  <a:pt x="4341776" y="2777286"/>
                </a:lnTo>
                <a:lnTo>
                  <a:pt x="4377338" y="2801273"/>
                </a:lnTo>
                <a:lnTo>
                  <a:pt x="4420891" y="2810071"/>
                </a:lnTo>
                <a:lnTo>
                  <a:pt x="4464444" y="2801273"/>
                </a:lnTo>
                <a:lnTo>
                  <a:pt x="4500006" y="2777286"/>
                </a:lnTo>
                <a:lnTo>
                  <a:pt x="4523982" y="2741725"/>
                </a:lnTo>
                <a:lnTo>
                  <a:pt x="4532772" y="2698200"/>
                </a:lnTo>
                <a:lnTo>
                  <a:pt x="4523982" y="2654639"/>
                </a:lnTo>
                <a:lnTo>
                  <a:pt x="4500006" y="2619070"/>
                </a:lnTo>
                <a:lnTo>
                  <a:pt x="4464444" y="2595090"/>
                </a:lnTo>
                <a:lnTo>
                  <a:pt x="4420891" y="2586297"/>
                </a:lnTo>
                <a:close/>
              </a:path>
              <a:path w="16523335" h="9235440">
                <a:moveTo>
                  <a:pt x="4420891" y="2854028"/>
                </a:moveTo>
                <a:lnTo>
                  <a:pt x="4377338" y="2862817"/>
                </a:lnTo>
                <a:lnTo>
                  <a:pt x="4341776" y="2886788"/>
                </a:lnTo>
                <a:lnTo>
                  <a:pt x="4317801" y="2922347"/>
                </a:lnTo>
                <a:lnTo>
                  <a:pt x="4309010" y="2965898"/>
                </a:lnTo>
                <a:lnTo>
                  <a:pt x="4317801" y="3009453"/>
                </a:lnTo>
                <a:lnTo>
                  <a:pt x="4341776" y="3045019"/>
                </a:lnTo>
                <a:lnTo>
                  <a:pt x="4377338" y="3068998"/>
                </a:lnTo>
                <a:lnTo>
                  <a:pt x="4420891" y="3077790"/>
                </a:lnTo>
                <a:lnTo>
                  <a:pt x="4464444" y="3068998"/>
                </a:lnTo>
                <a:lnTo>
                  <a:pt x="4500006" y="3045019"/>
                </a:lnTo>
                <a:lnTo>
                  <a:pt x="4523982" y="3009453"/>
                </a:lnTo>
                <a:lnTo>
                  <a:pt x="4532772" y="2965898"/>
                </a:lnTo>
                <a:lnTo>
                  <a:pt x="4523982" y="2922347"/>
                </a:lnTo>
                <a:lnTo>
                  <a:pt x="4500006" y="2886788"/>
                </a:lnTo>
                <a:lnTo>
                  <a:pt x="4464444" y="2862817"/>
                </a:lnTo>
                <a:lnTo>
                  <a:pt x="4420891" y="2854028"/>
                </a:lnTo>
                <a:close/>
              </a:path>
              <a:path w="16523335" h="9235440">
                <a:moveTo>
                  <a:pt x="4420891" y="3121737"/>
                </a:moveTo>
                <a:lnTo>
                  <a:pt x="4377338" y="3130528"/>
                </a:lnTo>
                <a:lnTo>
                  <a:pt x="4341776" y="3154503"/>
                </a:lnTo>
                <a:lnTo>
                  <a:pt x="4317801" y="3190065"/>
                </a:lnTo>
                <a:lnTo>
                  <a:pt x="4309010" y="3233618"/>
                </a:lnTo>
                <a:lnTo>
                  <a:pt x="4317801" y="3277161"/>
                </a:lnTo>
                <a:lnTo>
                  <a:pt x="4341776" y="3312732"/>
                </a:lnTo>
                <a:lnTo>
                  <a:pt x="4377338" y="3336722"/>
                </a:lnTo>
                <a:lnTo>
                  <a:pt x="4420891" y="3345520"/>
                </a:lnTo>
                <a:lnTo>
                  <a:pt x="4464444" y="3336722"/>
                </a:lnTo>
                <a:lnTo>
                  <a:pt x="4500006" y="3312732"/>
                </a:lnTo>
                <a:lnTo>
                  <a:pt x="4523982" y="3277161"/>
                </a:lnTo>
                <a:lnTo>
                  <a:pt x="4532772" y="3233618"/>
                </a:lnTo>
                <a:lnTo>
                  <a:pt x="4523982" y="3190065"/>
                </a:lnTo>
                <a:lnTo>
                  <a:pt x="4500006" y="3154503"/>
                </a:lnTo>
                <a:lnTo>
                  <a:pt x="4464444" y="3130528"/>
                </a:lnTo>
                <a:lnTo>
                  <a:pt x="4420891" y="3121737"/>
                </a:lnTo>
                <a:close/>
              </a:path>
              <a:path w="16523335" h="9235440">
                <a:moveTo>
                  <a:pt x="4420891" y="3389446"/>
                </a:moveTo>
                <a:lnTo>
                  <a:pt x="4377338" y="3398240"/>
                </a:lnTo>
                <a:lnTo>
                  <a:pt x="4341776" y="3422222"/>
                </a:lnTo>
                <a:lnTo>
                  <a:pt x="4317801" y="3457792"/>
                </a:lnTo>
                <a:lnTo>
                  <a:pt x="4309010" y="3501348"/>
                </a:lnTo>
                <a:lnTo>
                  <a:pt x="4317801" y="3544899"/>
                </a:lnTo>
                <a:lnTo>
                  <a:pt x="4341776" y="3580458"/>
                </a:lnTo>
                <a:lnTo>
                  <a:pt x="4377338" y="3604430"/>
                </a:lnTo>
                <a:lnTo>
                  <a:pt x="4420891" y="3613219"/>
                </a:lnTo>
                <a:lnTo>
                  <a:pt x="4464444" y="3604430"/>
                </a:lnTo>
                <a:lnTo>
                  <a:pt x="4500006" y="3580458"/>
                </a:lnTo>
                <a:lnTo>
                  <a:pt x="4523982" y="3544899"/>
                </a:lnTo>
                <a:lnTo>
                  <a:pt x="4532772" y="3501348"/>
                </a:lnTo>
                <a:lnTo>
                  <a:pt x="4523982" y="3457792"/>
                </a:lnTo>
                <a:lnTo>
                  <a:pt x="4500006" y="3422222"/>
                </a:lnTo>
                <a:lnTo>
                  <a:pt x="4464444" y="3398240"/>
                </a:lnTo>
                <a:lnTo>
                  <a:pt x="4420891" y="3389446"/>
                </a:lnTo>
                <a:close/>
              </a:path>
              <a:path w="16523335" h="9235440">
                <a:moveTo>
                  <a:pt x="4420891" y="3657176"/>
                </a:moveTo>
                <a:lnTo>
                  <a:pt x="4377338" y="3665968"/>
                </a:lnTo>
                <a:lnTo>
                  <a:pt x="4341776" y="3689947"/>
                </a:lnTo>
                <a:lnTo>
                  <a:pt x="4317801" y="3725513"/>
                </a:lnTo>
                <a:lnTo>
                  <a:pt x="4309010" y="3769068"/>
                </a:lnTo>
                <a:lnTo>
                  <a:pt x="4317801" y="3812619"/>
                </a:lnTo>
                <a:lnTo>
                  <a:pt x="4341776" y="3848178"/>
                </a:lnTo>
                <a:lnTo>
                  <a:pt x="4377338" y="3872149"/>
                </a:lnTo>
                <a:lnTo>
                  <a:pt x="4420891" y="3880939"/>
                </a:lnTo>
                <a:lnTo>
                  <a:pt x="4464444" y="3872149"/>
                </a:lnTo>
                <a:lnTo>
                  <a:pt x="4500006" y="3848178"/>
                </a:lnTo>
                <a:lnTo>
                  <a:pt x="4523982" y="3812619"/>
                </a:lnTo>
                <a:lnTo>
                  <a:pt x="4532772" y="3769068"/>
                </a:lnTo>
                <a:lnTo>
                  <a:pt x="4523982" y="3725513"/>
                </a:lnTo>
                <a:lnTo>
                  <a:pt x="4500006" y="3689947"/>
                </a:lnTo>
                <a:lnTo>
                  <a:pt x="4464444" y="3665968"/>
                </a:lnTo>
                <a:lnTo>
                  <a:pt x="4420891" y="3657176"/>
                </a:lnTo>
                <a:close/>
              </a:path>
              <a:path w="16523335" h="9235440">
                <a:moveTo>
                  <a:pt x="4420891" y="3924895"/>
                </a:moveTo>
                <a:lnTo>
                  <a:pt x="4377338" y="3933689"/>
                </a:lnTo>
                <a:lnTo>
                  <a:pt x="4341776" y="3957668"/>
                </a:lnTo>
                <a:lnTo>
                  <a:pt x="4317801" y="3993228"/>
                </a:lnTo>
                <a:lnTo>
                  <a:pt x="4309010" y="4036766"/>
                </a:lnTo>
                <a:lnTo>
                  <a:pt x="4317801" y="4080327"/>
                </a:lnTo>
                <a:lnTo>
                  <a:pt x="4341776" y="4115896"/>
                </a:lnTo>
                <a:lnTo>
                  <a:pt x="4377338" y="4139876"/>
                </a:lnTo>
                <a:lnTo>
                  <a:pt x="4420891" y="4148669"/>
                </a:lnTo>
                <a:lnTo>
                  <a:pt x="4464444" y="4139876"/>
                </a:lnTo>
                <a:lnTo>
                  <a:pt x="4500006" y="4115896"/>
                </a:lnTo>
                <a:lnTo>
                  <a:pt x="4523982" y="4080327"/>
                </a:lnTo>
                <a:lnTo>
                  <a:pt x="4532772" y="4036766"/>
                </a:lnTo>
                <a:lnTo>
                  <a:pt x="4523982" y="3993228"/>
                </a:lnTo>
                <a:lnTo>
                  <a:pt x="4500006" y="3957668"/>
                </a:lnTo>
                <a:lnTo>
                  <a:pt x="4464444" y="3933689"/>
                </a:lnTo>
                <a:lnTo>
                  <a:pt x="4420891" y="3924895"/>
                </a:lnTo>
                <a:close/>
              </a:path>
              <a:path w="16523335" h="9235440">
                <a:moveTo>
                  <a:pt x="4420891" y="4192615"/>
                </a:moveTo>
                <a:lnTo>
                  <a:pt x="4377338" y="4201406"/>
                </a:lnTo>
                <a:lnTo>
                  <a:pt x="4341776" y="4225380"/>
                </a:lnTo>
                <a:lnTo>
                  <a:pt x="4317801" y="4260939"/>
                </a:lnTo>
                <a:lnTo>
                  <a:pt x="4309010" y="4304486"/>
                </a:lnTo>
                <a:lnTo>
                  <a:pt x="4317801" y="4348026"/>
                </a:lnTo>
                <a:lnTo>
                  <a:pt x="4341776" y="4383601"/>
                </a:lnTo>
                <a:lnTo>
                  <a:pt x="4377338" y="4407597"/>
                </a:lnTo>
                <a:lnTo>
                  <a:pt x="4420891" y="4416399"/>
                </a:lnTo>
                <a:lnTo>
                  <a:pt x="4464444" y="4407597"/>
                </a:lnTo>
                <a:lnTo>
                  <a:pt x="4500006" y="4383601"/>
                </a:lnTo>
                <a:lnTo>
                  <a:pt x="4523982" y="4348026"/>
                </a:lnTo>
                <a:lnTo>
                  <a:pt x="4532772" y="4304486"/>
                </a:lnTo>
                <a:lnTo>
                  <a:pt x="4523982" y="4260939"/>
                </a:lnTo>
                <a:lnTo>
                  <a:pt x="4500006" y="4225380"/>
                </a:lnTo>
                <a:lnTo>
                  <a:pt x="4464444" y="4201406"/>
                </a:lnTo>
                <a:lnTo>
                  <a:pt x="4420891" y="4192615"/>
                </a:lnTo>
                <a:close/>
              </a:path>
              <a:path w="16523335" h="9235440">
                <a:moveTo>
                  <a:pt x="4420891" y="2318578"/>
                </a:moveTo>
                <a:lnTo>
                  <a:pt x="4377338" y="2327370"/>
                </a:lnTo>
                <a:lnTo>
                  <a:pt x="4341776" y="2351349"/>
                </a:lnTo>
                <a:lnTo>
                  <a:pt x="4317801" y="2386915"/>
                </a:lnTo>
                <a:lnTo>
                  <a:pt x="4309010" y="2430470"/>
                </a:lnTo>
                <a:lnTo>
                  <a:pt x="4317801" y="2474021"/>
                </a:lnTo>
                <a:lnTo>
                  <a:pt x="4341776" y="2509580"/>
                </a:lnTo>
                <a:lnTo>
                  <a:pt x="4377338" y="2533551"/>
                </a:lnTo>
                <a:lnTo>
                  <a:pt x="4420891" y="2542341"/>
                </a:lnTo>
                <a:lnTo>
                  <a:pt x="4464444" y="2533551"/>
                </a:lnTo>
                <a:lnTo>
                  <a:pt x="4500006" y="2509580"/>
                </a:lnTo>
                <a:lnTo>
                  <a:pt x="4523982" y="2474021"/>
                </a:lnTo>
                <a:lnTo>
                  <a:pt x="4532772" y="2430470"/>
                </a:lnTo>
                <a:lnTo>
                  <a:pt x="4523982" y="2386915"/>
                </a:lnTo>
                <a:lnTo>
                  <a:pt x="4500006" y="2351349"/>
                </a:lnTo>
                <a:lnTo>
                  <a:pt x="4464444" y="2327370"/>
                </a:lnTo>
                <a:lnTo>
                  <a:pt x="4420891" y="2318578"/>
                </a:lnTo>
                <a:close/>
              </a:path>
              <a:path w="16523335" h="9235440">
                <a:moveTo>
                  <a:pt x="4420891" y="2050869"/>
                </a:moveTo>
                <a:lnTo>
                  <a:pt x="4377338" y="2059660"/>
                </a:lnTo>
                <a:lnTo>
                  <a:pt x="4341776" y="2083635"/>
                </a:lnTo>
                <a:lnTo>
                  <a:pt x="4317801" y="2119197"/>
                </a:lnTo>
                <a:lnTo>
                  <a:pt x="4309010" y="2162750"/>
                </a:lnTo>
                <a:lnTo>
                  <a:pt x="4317801" y="2206284"/>
                </a:lnTo>
                <a:lnTo>
                  <a:pt x="4341776" y="2241845"/>
                </a:lnTo>
                <a:lnTo>
                  <a:pt x="4377338" y="2265826"/>
                </a:lnTo>
                <a:lnTo>
                  <a:pt x="4420891" y="2274621"/>
                </a:lnTo>
                <a:lnTo>
                  <a:pt x="4464444" y="2265826"/>
                </a:lnTo>
                <a:lnTo>
                  <a:pt x="4500006" y="2241845"/>
                </a:lnTo>
                <a:lnTo>
                  <a:pt x="4523982" y="2206284"/>
                </a:lnTo>
                <a:lnTo>
                  <a:pt x="4532772" y="2162750"/>
                </a:lnTo>
                <a:lnTo>
                  <a:pt x="4523982" y="2119197"/>
                </a:lnTo>
                <a:lnTo>
                  <a:pt x="4500006" y="2083635"/>
                </a:lnTo>
                <a:lnTo>
                  <a:pt x="4464444" y="2059660"/>
                </a:lnTo>
                <a:lnTo>
                  <a:pt x="4420891" y="2050869"/>
                </a:lnTo>
                <a:close/>
              </a:path>
              <a:path w="16523335" h="9235440">
                <a:moveTo>
                  <a:pt x="4420891" y="4995774"/>
                </a:moveTo>
                <a:lnTo>
                  <a:pt x="4377338" y="5004565"/>
                </a:lnTo>
                <a:lnTo>
                  <a:pt x="4341776" y="5028541"/>
                </a:lnTo>
                <a:lnTo>
                  <a:pt x="4317801" y="5064107"/>
                </a:lnTo>
                <a:lnTo>
                  <a:pt x="4309010" y="5107666"/>
                </a:lnTo>
                <a:lnTo>
                  <a:pt x="4317801" y="5151204"/>
                </a:lnTo>
                <a:lnTo>
                  <a:pt x="4341776" y="5186764"/>
                </a:lnTo>
                <a:lnTo>
                  <a:pt x="4377338" y="5210743"/>
                </a:lnTo>
                <a:lnTo>
                  <a:pt x="4420891" y="5219537"/>
                </a:lnTo>
                <a:lnTo>
                  <a:pt x="4464444" y="5210743"/>
                </a:lnTo>
                <a:lnTo>
                  <a:pt x="4500006" y="5186764"/>
                </a:lnTo>
                <a:lnTo>
                  <a:pt x="4523982" y="5151204"/>
                </a:lnTo>
                <a:lnTo>
                  <a:pt x="4532772" y="5107666"/>
                </a:lnTo>
                <a:lnTo>
                  <a:pt x="4523982" y="5064107"/>
                </a:lnTo>
                <a:lnTo>
                  <a:pt x="4500006" y="5028541"/>
                </a:lnTo>
                <a:lnTo>
                  <a:pt x="4464444" y="5004565"/>
                </a:lnTo>
                <a:lnTo>
                  <a:pt x="4420891" y="4995774"/>
                </a:lnTo>
                <a:close/>
              </a:path>
              <a:path w="16523335" h="9235440">
                <a:moveTo>
                  <a:pt x="4420891" y="5263483"/>
                </a:moveTo>
                <a:lnTo>
                  <a:pt x="4377338" y="5272274"/>
                </a:lnTo>
                <a:lnTo>
                  <a:pt x="4341776" y="5296250"/>
                </a:lnTo>
                <a:lnTo>
                  <a:pt x="4317801" y="5331816"/>
                </a:lnTo>
                <a:lnTo>
                  <a:pt x="4309010" y="5375375"/>
                </a:lnTo>
                <a:lnTo>
                  <a:pt x="4317801" y="5418906"/>
                </a:lnTo>
                <a:lnTo>
                  <a:pt x="4341776" y="5454471"/>
                </a:lnTo>
                <a:lnTo>
                  <a:pt x="4377338" y="5478458"/>
                </a:lnTo>
                <a:lnTo>
                  <a:pt x="4420891" y="5487256"/>
                </a:lnTo>
                <a:lnTo>
                  <a:pt x="4464444" y="5478458"/>
                </a:lnTo>
                <a:lnTo>
                  <a:pt x="4500006" y="5454471"/>
                </a:lnTo>
                <a:lnTo>
                  <a:pt x="4523982" y="5418906"/>
                </a:lnTo>
                <a:lnTo>
                  <a:pt x="4532772" y="5375375"/>
                </a:lnTo>
                <a:lnTo>
                  <a:pt x="4523982" y="5331816"/>
                </a:lnTo>
                <a:lnTo>
                  <a:pt x="4500006" y="5296250"/>
                </a:lnTo>
                <a:lnTo>
                  <a:pt x="4464444" y="5272274"/>
                </a:lnTo>
                <a:lnTo>
                  <a:pt x="4420891" y="5263483"/>
                </a:lnTo>
                <a:close/>
              </a:path>
              <a:path w="16523335" h="9235440">
                <a:moveTo>
                  <a:pt x="4420891" y="5531192"/>
                </a:moveTo>
                <a:lnTo>
                  <a:pt x="4377338" y="5539988"/>
                </a:lnTo>
                <a:lnTo>
                  <a:pt x="4341776" y="5563975"/>
                </a:lnTo>
                <a:lnTo>
                  <a:pt x="4317801" y="5599551"/>
                </a:lnTo>
                <a:lnTo>
                  <a:pt x="4309010" y="5643115"/>
                </a:lnTo>
                <a:lnTo>
                  <a:pt x="4317801" y="5686662"/>
                </a:lnTo>
                <a:lnTo>
                  <a:pt x="4341776" y="5722222"/>
                </a:lnTo>
                <a:lnTo>
                  <a:pt x="4377338" y="5746196"/>
                </a:lnTo>
                <a:lnTo>
                  <a:pt x="4420891" y="5754986"/>
                </a:lnTo>
                <a:lnTo>
                  <a:pt x="4464444" y="5746196"/>
                </a:lnTo>
                <a:lnTo>
                  <a:pt x="4500006" y="5722222"/>
                </a:lnTo>
                <a:lnTo>
                  <a:pt x="4523982" y="5686662"/>
                </a:lnTo>
                <a:lnTo>
                  <a:pt x="4532772" y="5643115"/>
                </a:lnTo>
                <a:lnTo>
                  <a:pt x="4523982" y="5599551"/>
                </a:lnTo>
                <a:lnTo>
                  <a:pt x="4500006" y="5563975"/>
                </a:lnTo>
                <a:lnTo>
                  <a:pt x="4464444" y="5539988"/>
                </a:lnTo>
                <a:lnTo>
                  <a:pt x="4420891" y="5531192"/>
                </a:lnTo>
                <a:close/>
              </a:path>
              <a:path w="16523335" h="9235440">
                <a:moveTo>
                  <a:pt x="4420891" y="5798933"/>
                </a:moveTo>
                <a:lnTo>
                  <a:pt x="4377338" y="5807723"/>
                </a:lnTo>
                <a:lnTo>
                  <a:pt x="4341776" y="5831697"/>
                </a:lnTo>
                <a:lnTo>
                  <a:pt x="4317801" y="5867257"/>
                </a:lnTo>
                <a:lnTo>
                  <a:pt x="4309010" y="5910804"/>
                </a:lnTo>
                <a:lnTo>
                  <a:pt x="4317801" y="5954345"/>
                </a:lnTo>
                <a:lnTo>
                  <a:pt x="4341776" y="5989912"/>
                </a:lnTo>
                <a:lnTo>
                  <a:pt x="4377338" y="6013898"/>
                </a:lnTo>
                <a:lnTo>
                  <a:pt x="4420891" y="6022695"/>
                </a:lnTo>
                <a:lnTo>
                  <a:pt x="4464444" y="6013898"/>
                </a:lnTo>
                <a:lnTo>
                  <a:pt x="4500006" y="5989912"/>
                </a:lnTo>
                <a:lnTo>
                  <a:pt x="4523982" y="5954345"/>
                </a:lnTo>
                <a:lnTo>
                  <a:pt x="4532772" y="5910804"/>
                </a:lnTo>
                <a:lnTo>
                  <a:pt x="4523982" y="5867257"/>
                </a:lnTo>
                <a:lnTo>
                  <a:pt x="4500006" y="5831697"/>
                </a:lnTo>
                <a:lnTo>
                  <a:pt x="4464444" y="5807723"/>
                </a:lnTo>
                <a:lnTo>
                  <a:pt x="4420891" y="5798933"/>
                </a:lnTo>
                <a:close/>
              </a:path>
              <a:path w="16523335" h="9235440">
                <a:moveTo>
                  <a:pt x="4420891" y="4728033"/>
                </a:moveTo>
                <a:lnTo>
                  <a:pt x="4377338" y="4736825"/>
                </a:lnTo>
                <a:lnTo>
                  <a:pt x="4341776" y="4760802"/>
                </a:lnTo>
                <a:lnTo>
                  <a:pt x="4317801" y="4796371"/>
                </a:lnTo>
                <a:lnTo>
                  <a:pt x="4309010" y="4839936"/>
                </a:lnTo>
                <a:lnTo>
                  <a:pt x="4317801" y="4883473"/>
                </a:lnTo>
                <a:lnTo>
                  <a:pt x="4341776" y="4919041"/>
                </a:lnTo>
                <a:lnTo>
                  <a:pt x="4377338" y="4943029"/>
                </a:lnTo>
                <a:lnTo>
                  <a:pt x="4420891" y="4951828"/>
                </a:lnTo>
                <a:lnTo>
                  <a:pt x="4464444" y="4943029"/>
                </a:lnTo>
                <a:lnTo>
                  <a:pt x="4500006" y="4919041"/>
                </a:lnTo>
                <a:lnTo>
                  <a:pt x="4523982" y="4883473"/>
                </a:lnTo>
                <a:lnTo>
                  <a:pt x="4532772" y="4839936"/>
                </a:lnTo>
                <a:lnTo>
                  <a:pt x="4523982" y="4796371"/>
                </a:lnTo>
                <a:lnTo>
                  <a:pt x="4500006" y="4760802"/>
                </a:lnTo>
                <a:lnTo>
                  <a:pt x="4464444" y="4736825"/>
                </a:lnTo>
                <a:lnTo>
                  <a:pt x="4420891" y="4728033"/>
                </a:lnTo>
                <a:close/>
              </a:path>
              <a:path w="16523335" h="9235440">
                <a:moveTo>
                  <a:pt x="4690202" y="444551"/>
                </a:moveTo>
                <a:lnTo>
                  <a:pt x="4646651" y="453336"/>
                </a:lnTo>
                <a:lnTo>
                  <a:pt x="4611092" y="477296"/>
                </a:lnTo>
                <a:lnTo>
                  <a:pt x="4587121" y="512844"/>
                </a:lnTo>
                <a:lnTo>
                  <a:pt x="4578331" y="556391"/>
                </a:lnTo>
                <a:lnTo>
                  <a:pt x="4587121" y="599952"/>
                </a:lnTo>
                <a:lnTo>
                  <a:pt x="4611092" y="635532"/>
                </a:lnTo>
                <a:lnTo>
                  <a:pt x="4646651" y="659525"/>
                </a:lnTo>
                <a:lnTo>
                  <a:pt x="4690202" y="668324"/>
                </a:lnTo>
                <a:lnTo>
                  <a:pt x="4733755" y="659525"/>
                </a:lnTo>
                <a:lnTo>
                  <a:pt x="4769318" y="635532"/>
                </a:lnTo>
                <a:lnTo>
                  <a:pt x="4793293" y="599952"/>
                </a:lnTo>
                <a:lnTo>
                  <a:pt x="4802084" y="556391"/>
                </a:lnTo>
                <a:lnTo>
                  <a:pt x="4793293" y="512844"/>
                </a:lnTo>
                <a:lnTo>
                  <a:pt x="4769318" y="477296"/>
                </a:lnTo>
                <a:lnTo>
                  <a:pt x="4733755" y="453336"/>
                </a:lnTo>
                <a:lnTo>
                  <a:pt x="4690202" y="444551"/>
                </a:lnTo>
                <a:close/>
              </a:path>
              <a:path w="16523335" h="9235440">
                <a:moveTo>
                  <a:pt x="4690202" y="712218"/>
                </a:moveTo>
                <a:lnTo>
                  <a:pt x="4646651" y="721018"/>
                </a:lnTo>
                <a:lnTo>
                  <a:pt x="4611092" y="745011"/>
                </a:lnTo>
                <a:lnTo>
                  <a:pt x="4587121" y="780591"/>
                </a:lnTo>
                <a:lnTo>
                  <a:pt x="4578331" y="824152"/>
                </a:lnTo>
                <a:lnTo>
                  <a:pt x="4587121" y="867681"/>
                </a:lnTo>
                <a:lnTo>
                  <a:pt x="4611092" y="903231"/>
                </a:lnTo>
                <a:lnTo>
                  <a:pt x="4646651" y="927201"/>
                </a:lnTo>
                <a:lnTo>
                  <a:pt x="4690202" y="935992"/>
                </a:lnTo>
                <a:lnTo>
                  <a:pt x="4733755" y="927201"/>
                </a:lnTo>
                <a:lnTo>
                  <a:pt x="4769318" y="903231"/>
                </a:lnTo>
                <a:lnTo>
                  <a:pt x="4793293" y="867681"/>
                </a:lnTo>
                <a:lnTo>
                  <a:pt x="4802084" y="824152"/>
                </a:lnTo>
                <a:lnTo>
                  <a:pt x="4793293" y="780591"/>
                </a:lnTo>
                <a:lnTo>
                  <a:pt x="4769318" y="745011"/>
                </a:lnTo>
                <a:lnTo>
                  <a:pt x="4733755" y="721018"/>
                </a:lnTo>
                <a:lnTo>
                  <a:pt x="4690202" y="712218"/>
                </a:lnTo>
                <a:close/>
              </a:path>
              <a:path w="16523335" h="9235440">
                <a:moveTo>
                  <a:pt x="4690202" y="1247668"/>
                </a:moveTo>
                <a:lnTo>
                  <a:pt x="4646651" y="1256467"/>
                </a:lnTo>
                <a:lnTo>
                  <a:pt x="4611092" y="1280459"/>
                </a:lnTo>
                <a:lnTo>
                  <a:pt x="4587121" y="1316036"/>
                </a:lnTo>
                <a:lnTo>
                  <a:pt x="4578331" y="1359591"/>
                </a:lnTo>
                <a:lnTo>
                  <a:pt x="4587121" y="1403138"/>
                </a:lnTo>
                <a:lnTo>
                  <a:pt x="4611092" y="1438686"/>
                </a:lnTo>
                <a:lnTo>
                  <a:pt x="4646651" y="1462646"/>
                </a:lnTo>
                <a:lnTo>
                  <a:pt x="4690202" y="1471431"/>
                </a:lnTo>
                <a:lnTo>
                  <a:pt x="4733755" y="1462646"/>
                </a:lnTo>
                <a:lnTo>
                  <a:pt x="4769318" y="1438686"/>
                </a:lnTo>
                <a:lnTo>
                  <a:pt x="4793293" y="1403138"/>
                </a:lnTo>
                <a:lnTo>
                  <a:pt x="4802084" y="1359591"/>
                </a:lnTo>
                <a:lnTo>
                  <a:pt x="4793293" y="1316036"/>
                </a:lnTo>
                <a:lnTo>
                  <a:pt x="4769318" y="1280459"/>
                </a:lnTo>
                <a:lnTo>
                  <a:pt x="4733755" y="1256467"/>
                </a:lnTo>
                <a:lnTo>
                  <a:pt x="4690202" y="1247668"/>
                </a:lnTo>
                <a:close/>
              </a:path>
              <a:path w="16523335" h="9235440">
                <a:moveTo>
                  <a:pt x="4690202" y="1515430"/>
                </a:moveTo>
                <a:lnTo>
                  <a:pt x="4646651" y="1524214"/>
                </a:lnTo>
                <a:lnTo>
                  <a:pt x="4611092" y="1548173"/>
                </a:lnTo>
                <a:lnTo>
                  <a:pt x="4587121" y="1583718"/>
                </a:lnTo>
                <a:lnTo>
                  <a:pt x="4578331" y="1627259"/>
                </a:lnTo>
                <a:lnTo>
                  <a:pt x="4587121" y="1670826"/>
                </a:lnTo>
                <a:lnTo>
                  <a:pt x="4611092" y="1706409"/>
                </a:lnTo>
                <a:lnTo>
                  <a:pt x="4646651" y="1730404"/>
                </a:lnTo>
                <a:lnTo>
                  <a:pt x="4690202" y="1739203"/>
                </a:lnTo>
                <a:lnTo>
                  <a:pt x="4733755" y="1730404"/>
                </a:lnTo>
                <a:lnTo>
                  <a:pt x="4769318" y="1706409"/>
                </a:lnTo>
                <a:lnTo>
                  <a:pt x="4793293" y="1670826"/>
                </a:lnTo>
                <a:lnTo>
                  <a:pt x="4802084" y="1627259"/>
                </a:lnTo>
                <a:lnTo>
                  <a:pt x="4793293" y="1583718"/>
                </a:lnTo>
                <a:lnTo>
                  <a:pt x="4769318" y="1548173"/>
                </a:lnTo>
                <a:lnTo>
                  <a:pt x="4733755" y="1524214"/>
                </a:lnTo>
                <a:lnTo>
                  <a:pt x="4690202" y="1515430"/>
                </a:lnTo>
                <a:close/>
              </a:path>
              <a:path w="16523335" h="9235440">
                <a:moveTo>
                  <a:pt x="4690202" y="1783149"/>
                </a:moveTo>
                <a:lnTo>
                  <a:pt x="4646651" y="1791938"/>
                </a:lnTo>
                <a:lnTo>
                  <a:pt x="4611092" y="1815910"/>
                </a:lnTo>
                <a:lnTo>
                  <a:pt x="4587121" y="1851469"/>
                </a:lnTo>
                <a:lnTo>
                  <a:pt x="4578331" y="1895020"/>
                </a:lnTo>
                <a:lnTo>
                  <a:pt x="4587121" y="1938576"/>
                </a:lnTo>
                <a:lnTo>
                  <a:pt x="4611092" y="1974146"/>
                </a:lnTo>
                <a:lnTo>
                  <a:pt x="4646651" y="1998128"/>
                </a:lnTo>
                <a:lnTo>
                  <a:pt x="4690202" y="2006922"/>
                </a:lnTo>
                <a:lnTo>
                  <a:pt x="4733755" y="1998128"/>
                </a:lnTo>
                <a:lnTo>
                  <a:pt x="4769318" y="1974146"/>
                </a:lnTo>
                <a:lnTo>
                  <a:pt x="4793293" y="1938576"/>
                </a:lnTo>
                <a:lnTo>
                  <a:pt x="4802084" y="1895020"/>
                </a:lnTo>
                <a:lnTo>
                  <a:pt x="4793293" y="1851469"/>
                </a:lnTo>
                <a:lnTo>
                  <a:pt x="4769318" y="1815910"/>
                </a:lnTo>
                <a:lnTo>
                  <a:pt x="4733755" y="1791938"/>
                </a:lnTo>
                <a:lnTo>
                  <a:pt x="4690202" y="1783149"/>
                </a:lnTo>
                <a:close/>
              </a:path>
              <a:path w="16523335" h="9235440">
                <a:moveTo>
                  <a:pt x="4690202" y="2586297"/>
                </a:moveTo>
                <a:lnTo>
                  <a:pt x="4646651" y="2595090"/>
                </a:lnTo>
                <a:lnTo>
                  <a:pt x="4611092" y="2619070"/>
                </a:lnTo>
                <a:lnTo>
                  <a:pt x="4587121" y="2654639"/>
                </a:lnTo>
                <a:lnTo>
                  <a:pt x="4578331" y="2698200"/>
                </a:lnTo>
                <a:lnTo>
                  <a:pt x="4587121" y="2741725"/>
                </a:lnTo>
                <a:lnTo>
                  <a:pt x="4611092" y="2777286"/>
                </a:lnTo>
                <a:lnTo>
                  <a:pt x="4646651" y="2801273"/>
                </a:lnTo>
                <a:lnTo>
                  <a:pt x="4690202" y="2810071"/>
                </a:lnTo>
                <a:lnTo>
                  <a:pt x="4733755" y="2801273"/>
                </a:lnTo>
                <a:lnTo>
                  <a:pt x="4769318" y="2777286"/>
                </a:lnTo>
                <a:lnTo>
                  <a:pt x="4793293" y="2741725"/>
                </a:lnTo>
                <a:lnTo>
                  <a:pt x="4802084" y="2698200"/>
                </a:lnTo>
                <a:lnTo>
                  <a:pt x="4793293" y="2654639"/>
                </a:lnTo>
                <a:lnTo>
                  <a:pt x="4769318" y="2619070"/>
                </a:lnTo>
                <a:lnTo>
                  <a:pt x="4733755" y="2595090"/>
                </a:lnTo>
                <a:lnTo>
                  <a:pt x="4690202" y="2586297"/>
                </a:lnTo>
                <a:close/>
              </a:path>
              <a:path w="16523335" h="9235440">
                <a:moveTo>
                  <a:pt x="4690202" y="2854028"/>
                </a:moveTo>
                <a:lnTo>
                  <a:pt x="4646651" y="2862817"/>
                </a:lnTo>
                <a:lnTo>
                  <a:pt x="4611092" y="2886788"/>
                </a:lnTo>
                <a:lnTo>
                  <a:pt x="4587121" y="2922347"/>
                </a:lnTo>
                <a:lnTo>
                  <a:pt x="4578331" y="2965898"/>
                </a:lnTo>
                <a:lnTo>
                  <a:pt x="4587121" y="3009453"/>
                </a:lnTo>
                <a:lnTo>
                  <a:pt x="4611092" y="3045019"/>
                </a:lnTo>
                <a:lnTo>
                  <a:pt x="4646651" y="3068998"/>
                </a:lnTo>
                <a:lnTo>
                  <a:pt x="4690202" y="3077790"/>
                </a:lnTo>
                <a:lnTo>
                  <a:pt x="4733755" y="3068998"/>
                </a:lnTo>
                <a:lnTo>
                  <a:pt x="4769318" y="3045019"/>
                </a:lnTo>
                <a:lnTo>
                  <a:pt x="4793293" y="3009453"/>
                </a:lnTo>
                <a:lnTo>
                  <a:pt x="4802084" y="2965898"/>
                </a:lnTo>
                <a:lnTo>
                  <a:pt x="4793293" y="2922347"/>
                </a:lnTo>
                <a:lnTo>
                  <a:pt x="4769318" y="2886788"/>
                </a:lnTo>
                <a:lnTo>
                  <a:pt x="4733755" y="2862817"/>
                </a:lnTo>
                <a:lnTo>
                  <a:pt x="4690202" y="2854028"/>
                </a:lnTo>
                <a:close/>
              </a:path>
              <a:path w="16523335" h="9235440">
                <a:moveTo>
                  <a:pt x="4690202" y="3121737"/>
                </a:moveTo>
                <a:lnTo>
                  <a:pt x="4646651" y="3130528"/>
                </a:lnTo>
                <a:lnTo>
                  <a:pt x="4611092" y="3154503"/>
                </a:lnTo>
                <a:lnTo>
                  <a:pt x="4587121" y="3190065"/>
                </a:lnTo>
                <a:lnTo>
                  <a:pt x="4578331" y="3233618"/>
                </a:lnTo>
                <a:lnTo>
                  <a:pt x="4587121" y="3277161"/>
                </a:lnTo>
                <a:lnTo>
                  <a:pt x="4611092" y="3312732"/>
                </a:lnTo>
                <a:lnTo>
                  <a:pt x="4646651" y="3336722"/>
                </a:lnTo>
                <a:lnTo>
                  <a:pt x="4690202" y="3345520"/>
                </a:lnTo>
                <a:lnTo>
                  <a:pt x="4733755" y="3336722"/>
                </a:lnTo>
                <a:lnTo>
                  <a:pt x="4769318" y="3312732"/>
                </a:lnTo>
                <a:lnTo>
                  <a:pt x="4793293" y="3277161"/>
                </a:lnTo>
                <a:lnTo>
                  <a:pt x="4802084" y="3233618"/>
                </a:lnTo>
                <a:lnTo>
                  <a:pt x="4793293" y="3190065"/>
                </a:lnTo>
                <a:lnTo>
                  <a:pt x="4769318" y="3154503"/>
                </a:lnTo>
                <a:lnTo>
                  <a:pt x="4733755" y="3130528"/>
                </a:lnTo>
                <a:lnTo>
                  <a:pt x="4690202" y="3121737"/>
                </a:lnTo>
                <a:close/>
              </a:path>
              <a:path w="16523335" h="9235440">
                <a:moveTo>
                  <a:pt x="4690202" y="3389446"/>
                </a:moveTo>
                <a:lnTo>
                  <a:pt x="4646651" y="3398240"/>
                </a:lnTo>
                <a:lnTo>
                  <a:pt x="4611092" y="3422222"/>
                </a:lnTo>
                <a:lnTo>
                  <a:pt x="4587121" y="3457792"/>
                </a:lnTo>
                <a:lnTo>
                  <a:pt x="4578331" y="3501348"/>
                </a:lnTo>
                <a:lnTo>
                  <a:pt x="4587121" y="3544899"/>
                </a:lnTo>
                <a:lnTo>
                  <a:pt x="4611092" y="3580458"/>
                </a:lnTo>
                <a:lnTo>
                  <a:pt x="4646651" y="3604430"/>
                </a:lnTo>
                <a:lnTo>
                  <a:pt x="4690202" y="3613219"/>
                </a:lnTo>
                <a:lnTo>
                  <a:pt x="4733755" y="3604430"/>
                </a:lnTo>
                <a:lnTo>
                  <a:pt x="4769318" y="3580458"/>
                </a:lnTo>
                <a:lnTo>
                  <a:pt x="4793293" y="3544899"/>
                </a:lnTo>
                <a:lnTo>
                  <a:pt x="4802084" y="3501348"/>
                </a:lnTo>
                <a:lnTo>
                  <a:pt x="4793293" y="3457792"/>
                </a:lnTo>
                <a:lnTo>
                  <a:pt x="4769318" y="3422222"/>
                </a:lnTo>
                <a:lnTo>
                  <a:pt x="4733755" y="3398240"/>
                </a:lnTo>
                <a:lnTo>
                  <a:pt x="4690202" y="3389446"/>
                </a:lnTo>
                <a:close/>
              </a:path>
              <a:path w="16523335" h="9235440">
                <a:moveTo>
                  <a:pt x="4690202" y="2318578"/>
                </a:moveTo>
                <a:lnTo>
                  <a:pt x="4646651" y="2327370"/>
                </a:lnTo>
                <a:lnTo>
                  <a:pt x="4611092" y="2351349"/>
                </a:lnTo>
                <a:lnTo>
                  <a:pt x="4587121" y="2386915"/>
                </a:lnTo>
                <a:lnTo>
                  <a:pt x="4578331" y="2430470"/>
                </a:lnTo>
                <a:lnTo>
                  <a:pt x="4587121" y="2474021"/>
                </a:lnTo>
                <a:lnTo>
                  <a:pt x="4611092" y="2509580"/>
                </a:lnTo>
                <a:lnTo>
                  <a:pt x="4646651" y="2533551"/>
                </a:lnTo>
                <a:lnTo>
                  <a:pt x="4690202" y="2542341"/>
                </a:lnTo>
                <a:lnTo>
                  <a:pt x="4733755" y="2533551"/>
                </a:lnTo>
                <a:lnTo>
                  <a:pt x="4769318" y="2509580"/>
                </a:lnTo>
                <a:lnTo>
                  <a:pt x="4793293" y="2474021"/>
                </a:lnTo>
                <a:lnTo>
                  <a:pt x="4802084" y="2430470"/>
                </a:lnTo>
                <a:lnTo>
                  <a:pt x="4793293" y="2386915"/>
                </a:lnTo>
                <a:lnTo>
                  <a:pt x="4769318" y="2351349"/>
                </a:lnTo>
                <a:lnTo>
                  <a:pt x="4733755" y="2327370"/>
                </a:lnTo>
                <a:lnTo>
                  <a:pt x="4690202" y="2318578"/>
                </a:lnTo>
                <a:close/>
              </a:path>
              <a:path w="16523335" h="9235440">
                <a:moveTo>
                  <a:pt x="4690202" y="2050869"/>
                </a:moveTo>
                <a:lnTo>
                  <a:pt x="4646651" y="2059660"/>
                </a:lnTo>
                <a:lnTo>
                  <a:pt x="4611092" y="2083635"/>
                </a:lnTo>
                <a:lnTo>
                  <a:pt x="4587121" y="2119197"/>
                </a:lnTo>
                <a:lnTo>
                  <a:pt x="4578331" y="2162750"/>
                </a:lnTo>
                <a:lnTo>
                  <a:pt x="4587121" y="2206284"/>
                </a:lnTo>
                <a:lnTo>
                  <a:pt x="4611092" y="2241845"/>
                </a:lnTo>
                <a:lnTo>
                  <a:pt x="4646651" y="2265826"/>
                </a:lnTo>
                <a:lnTo>
                  <a:pt x="4690202" y="2274621"/>
                </a:lnTo>
                <a:lnTo>
                  <a:pt x="4733755" y="2265826"/>
                </a:lnTo>
                <a:lnTo>
                  <a:pt x="4769318" y="2241845"/>
                </a:lnTo>
                <a:lnTo>
                  <a:pt x="4793293" y="2206284"/>
                </a:lnTo>
                <a:lnTo>
                  <a:pt x="4802084" y="2162750"/>
                </a:lnTo>
                <a:lnTo>
                  <a:pt x="4793293" y="2119197"/>
                </a:lnTo>
                <a:lnTo>
                  <a:pt x="4769318" y="2083635"/>
                </a:lnTo>
                <a:lnTo>
                  <a:pt x="4733755" y="2059660"/>
                </a:lnTo>
                <a:lnTo>
                  <a:pt x="4690202" y="2050869"/>
                </a:lnTo>
                <a:close/>
              </a:path>
              <a:path w="16523335" h="9235440">
                <a:moveTo>
                  <a:pt x="4690202" y="4995774"/>
                </a:moveTo>
                <a:lnTo>
                  <a:pt x="4646651" y="5004565"/>
                </a:lnTo>
                <a:lnTo>
                  <a:pt x="4611092" y="5028541"/>
                </a:lnTo>
                <a:lnTo>
                  <a:pt x="4587121" y="5064107"/>
                </a:lnTo>
                <a:lnTo>
                  <a:pt x="4578331" y="5107666"/>
                </a:lnTo>
                <a:lnTo>
                  <a:pt x="4587121" y="5151204"/>
                </a:lnTo>
                <a:lnTo>
                  <a:pt x="4611092" y="5186764"/>
                </a:lnTo>
                <a:lnTo>
                  <a:pt x="4646651" y="5210743"/>
                </a:lnTo>
                <a:lnTo>
                  <a:pt x="4690202" y="5219537"/>
                </a:lnTo>
                <a:lnTo>
                  <a:pt x="4733755" y="5210743"/>
                </a:lnTo>
                <a:lnTo>
                  <a:pt x="4769318" y="5186764"/>
                </a:lnTo>
                <a:lnTo>
                  <a:pt x="4793293" y="5151204"/>
                </a:lnTo>
                <a:lnTo>
                  <a:pt x="4802084" y="5107666"/>
                </a:lnTo>
                <a:lnTo>
                  <a:pt x="4793293" y="5064107"/>
                </a:lnTo>
                <a:lnTo>
                  <a:pt x="4769318" y="5028541"/>
                </a:lnTo>
                <a:lnTo>
                  <a:pt x="4733755" y="5004565"/>
                </a:lnTo>
                <a:lnTo>
                  <a:pt x="4690202" y="4995774"/>
                </a:lnTo>
                <a:close/>
              </a:path>
              <a:path w="16523335" h="9235440">
                <a:moveTo>
                  <a:pt x="4690202" y="5263483"/>
                </a:moveTo>
                <a:lnTo>
                  <a:pt x="4646651" y="5272274"/>
                </a:lnTo>
                <a:lnTo>
                  <a:pt x="4611092" y="5296250"/>
                </a:lnTo>
                <a:lnTo>
                  <a:pt x="4587121" y="5331816"/>
                </a:lnTo>
                <a:lnTo>
                  <a:pt x="4578331" y="5375375"/>
                </a:lnTo>
                <a:lnTo>
                  <a:pt x="4587121" y="5418906"/>
                </a:lnTo>
                <a:lnTo>
                  <a:pt x="4611092" y="5454471"/>
                </a:lnTo>
                <a:lnTo>
                  <a:pt x="4646651" y="5478458"/>
                </a:lnTo>
                <a:lnTo>
                  <a:pt x="4690202" y="5487256"/>
                </a:lnTo>
                <a:lnTo>
                  <a:pt x="4733755" y="5478458"/>
                </a:lnTo>
                <a:lnTo>
                  <a:pt x="4769318" y="5454471"/>
                </a:lnTo>
                <a:lnTo>
                  <a:pt x="4793293" y="5418906"/>
                </a:lnTo>
                <a:lnTo>
                  <a:pt x="4802084" y="5375375"/>
                </a:lnTo>
                <a:lnTo>
                  <a:pt x="4793293" y="5331816"/>
                </a:lnTo>
                <a:lnTo>
                  <a:pt x="4769318" y="5296250"/>
                </a:lnTo>
                <a:lnTo>
                  <a:pt x="4733755" y="5272274"/>
                </a:lnTo>
                <a:lnTo>
                  <a:pt x="4690202" y="5263483"/>
                </a:lnTo>
                <a:close/>
              </a:path>
              <a:path w="16523335" h="9235440">
                <a:moveTo>
                  <a:pt x="4690202" y="5531192"/>
                </a:moveTo>
                <a:lnTo>
                  <a:pt x="4646651" y="5539988"/>
                </a:lnTo>
                <a:lnTo>
                  <a:pt x="4611092" y="5563975"/>
                </a:lnTo>
                <a:lnTo>
                  <a:pt x="4587121" y="5599551"/>
                </a:lnTo>
                <a:lnTo>
                  <a:pt x="4578331" y="5643115"/>
                </a:lnTo>
                <a:lnTo>
                  <a:pt x="4587121" y="5686662"/>
                </a:lnTo>
                <a:lnTo>
                  <a:pt x="4611092" y="5722222"/>
                </a:lnTo>
                <a:lnTo>
                  <a:pt x="4646651" y="5746196"/>
                </a:lnTo>
                <a:lnTo>
                  <a:pt x="4690202" y="5754986"/>
                </a:lnTo>
                <a:lnTo>
                  <a:pt x="4733755" y="5746196"/>
                </a:lnTo>
                <a:lnTo>
                  <a:pt x="4769318" y="5722222"/>
                </a:lnTo>
                <a:lnTo>
                  <a:pt x="4793293" y="5686662"/>
                </a:lnTo>
                <a:lnTo>
                  <a:pt x="4802084" y="5643115"/>
                </a:lnTo>
                <a:lnTo>
                  <a:pt x="4793293" y="5599551"/>
                </a:lnTo>
                <a:lnTo>
                  <a:pt x="4769318" y="5563975"/>
                </a:lnTo>
                <a:lnTo>
                  <a:pt x="4733755" y="5539988"/>
                </a:lnTo>
                <a:lnTo>
                  <a:pt x="4690202" y="5531192"/>
                </a:lnTo>
                <a:close/>
              </a:path>
              <a:path w="16523335" h="9235440">
                <a:moveTo>
                  <a:pt x="4690202" y="5798933"/>
                </a:moveTo>
                <a:lnTo>
                  <a:pt x="4646651" y="5807723"/>
                </a:lnTo>
                <a:lnTo>
                  <a:pt x="4611092" y="5831697"/>
                </a:lnTo>
                <a:lnTo>
                  <a:pt x="4587121" y="5867257"/>
                </a:lnTo>
                <a:lnTo>
                  <a:pt x="4578331" y="5910804"/>
                </a:lnTo>
                <a:lnTo>
                  <a:pt x="4587121" y="5954345"/>
                </a:lnTo>
                <a:lnTo>
                  <a:pt x="4611092" y="5989912"/>
                </a:lnTo>
                <a:lnTo>
                  <a:pt x="4646651" y="6013898"/>
                </a:lnTo>
                <a:lnTo>
                  <a:pt x="4690202" y="6022695"/>
                </a:lnTo>
                <a:lnTo>
                  <a:pt x="4733755" y="6013898"/>
                </a:lnTo>
                <a:lnTo>
                  <a:pt x="4769318" y="5989912"/>
                </a:lnTo>
                <a:lnTo>
                  <a:pt x="4793293" y="5954345"/>
                </a:lnTo>
                <a:lnTo>
                  <a:pt x="4802084" y="5910804"/>
                </a:lnTo>
                <a:lnTo>
                  <a:pt x="4793293" y="5867257"/>
                </a:lnTo>
                <a:lnTo>
                  <a:pt x="4769318" y="5831697"/>
                </a:lnTo>
                <a:lnTo>
                  <a:pt x="4733755" y="5807723"/>
                </a:lnTo>
                <a:lnTo>
                  <a:pt x="4690202" y="5798933"/>
                </a:lnTo>
                <a:close/>
              </a:path>
              <a:path w="16523335" h="9235440">
                <a:moveTo>
                  <a:pt x="4690202" y="6066642"/>
                </a:moveTo>
                <a:lnTo>
                  <a:pt x="4646651" y="6075433"/>
                </a:lnTo>
                <a:lnTo>
                  <a:pt x="4611092" y="6099406"/>
                </a:lnTo>
                <a:lnTo>
                  <a:pt x="4587121" y="6134966"/>
                </a:lnTo>
                <a:lnTo>
                  <a:pt x="4578331" y="6178513"/>
                </a:lnTo>
                <a:lnTo>
                  <a:pt x="4587121" y="6222077"/>
                </a:lnTo>
                <a:lnTo>
                  <a:pt x="4611092" y="6257653"/>
                </a:lnTo>
                <a:lnTo>
                  <a:pt x="4646651" y="6281640"/>
                </a:lnTo>
                <a:lnTo>
                  <a:pt x="4690202" y="6290436"/>
                </a:lnTo>
                <a:lnTo>
                  <a:pt x="4733755" y="6281640"/>
                </a:lnTo>
                <a:lnTo>
                  <a:pt x="4769318" y="6257653"/>
                </a:lnTo>
                <a:lnTo>
                  <a:pt x="4793293" y="6222077"/>
                </a:lnTo>
                <a:lnTo>
                  <a:pt x="4802084" y="6178513"/>
                </a:lnTo>
                <a:lnTo>
                  <a:pt x="4793293" y="6134966"/>
                </a:lnTo>
                <a:lnTo>
                  <a:pt x="4769318" y="6099406"/>
                </a:lnTo>
                <a:lnTo>
                  <a:pt x="4733755" y="6075433"/>
                </a:lnTo>
                <a:lnTo>
                  <a:pt x="4690202" y="6066642"/>
                </a:lnTo>
                <a:close/>
              </a:path>
              <a:path w="16523335" h="9235440">
                <a:moveTo>
                  <a:pt x="4690202" y="6334382"/>
                </a:moveTo>
                <a:lnTo>
                  <a:pt x="4646651" y="6343178"/>
                </a:lnTo>
                <a:lnTo>
                  <a:pt x="4611092" y="6367165"/>
                </a:lnTo>
                <a:lnTo>
                  <a:pt x="4587121" y="6402742"/>
                </a:lnTo>
                <a:lnTo>
                  <a:pt x="4578331" y="6446306"/>
                </a:lnTo>
                <a:lnTo>
                  <a:pt x="4587121" y="6489813"/>
                </a:lnTo>
                <a:lnTo>
                  <a:pt x="4611092" y="6525358"/>
                </a:lnTo>
                <a:lnTo>
                  <a:pt x="4646651" y="6549331"/>
                </a:lnTo>
                <a:lnTo>
                  <a:pt x="4690202" y="6558124"/>
                </a:lnTo>
                <a:lnTo>
                  <a:pt x="4733755" y="6549331"/>
                </a:lnTo>
                <a:lnTo>
                  <a:pt x="4769318" y="6525358"/>
                </a:lnTo>
                <a:lnTo>
                  <a:pt x="4793293" y="6489813"/>
                </a:lnTo>
                <a:lnTo>
                  <a:pt x="4802084" y="6446306"/>
                </a:lnTo>
                <a:lnTo>
                  <a:pt x="4793293" y="6402742"/>
                </a:lnTo>
                <a:lnTo>
                  <a:pt x="4769318" y="6367165"/>
                </a:lnTo>
                <a:lnTo>
                  <a:pt x="4733755" y="6343178"/>
                </a:lnTo>
                <a:lnTo>
                  <a:pt x="4690202" y="6334382"/>
                </a:lnTo>
                <a:close/>
              </a:path>
              <a:path w="16523335" h="9235440">
                <a:moveTo>
                  <a:pt x="4959524" y="712218"/>
                </a:moveTo>
                <a:lnTo>
                  <a:pt x="4915974" y="721018"/>
                </a:lnTo>
                <a:lnTo>
                  <a:pt x="4880407" y="745011"/>
                </a:lnTo>
                <a:lnTo>
                  <a:pt x="4856426" y="780591"/>
                </a:lnTo>
                <a:lnTo>
                  <a:pt x="4847632" y="824152"/>
                </a:lnTo>
                <a:lnTo>
                  <a:pt x="4856426" y="867681"/>
                </a:lnTo>
                <a:lnTo>
                  <a:pt x="4880407" y="903231"/>
                </a:lnTo>
                <a:lnTo>
                  <a:pt x="4915974" y="927201"/>
                </a:lnTo>
                <a:lnTo>
                  <a:pt x="4959524" y="935992"/>
                </a:lnTo>
                <a:lnTo>
                  <a:pt x="5003081" y="927201"/>
                </a:lnTo>
                <a:lnTo>
                  <a:pt x="5038643" y="903231"/>
                </a:lnTo>
                <a:lnTo>
                  <a:pt x="5062616" y="867681"/>
                </a:lnTo>
                <a:lnTo>
                  <a:pt x="5071405" y="824152"/>
                </a:lnTo>
                <a:lnTo>
                  <a:pt x="5062616" y="780591"/>
                </a:lnTo>
                <a:lnTo>
                  <a:pt x="5038643" y="745011"/>
                </a:lnTo>
                <a:lnTo>
                  <a:pt x="5003081" y="721018"/>
                </a:lnTo>
                <a:lnTo>
                  <a:pt x="4959524" y="712218"/>
                </a:lnTo>
                <a:close/>
              </a:path>
              <a:path w="16523335" h="9235440">
                <a:moveTo>
                  <a:pt x="4959524" y="979980"/>
                </a:moveTo>
                <a:lnTo>
                  <a:pt x="4915974" y="988766"/>
                </a:lnTo>
                <a:lnTo>
                  <a:pt x="4880407" y="1012731"/>
                </a:lnTo>
                <a:lnTo>
                  <a:pt x="4856426" y="1048286"/>
                </a:lnTo>
                <a:lnTo>
                  <a:pt x="4847632" y="1091840"/>
                </a:lnTo>
                <a:lnTo>
                  <a:pt x="4856426" y="1135394"/>
                </a:lnTo>
                <a:lnTo>
                  <a:pt x="4880407" y="1170968"/>
                </a:lnTo>
                <a:lnTo>
                  <a:pt x="4915974" y="1194956"/>
                </a:lnTo>
                <a:lnTo>
                  <a:pt x="4959524" y="1203753"/>
                </a:lnTo>
                <a:lnTo>
                  <a:pt x="5003081" y="1194956"/>
                </a:lnTo>
                <a:lnTo>
                  <a:pt x="5038643" y="1170968"/>
                </a:lnTo>
                <a:lnTo>
                  <a:pt x="5062616" y="1135394"/>
                </a:lnTo>
                <a:lnTo>
                  <a:pt x="5071405" y="1091840"/>
                </a:lnTo>
                <a:lnTo>
                  <a:pt x="5062616" y="1048286"/>
                </a:lnTo>
                <a:lnTo>
                  <a:pt x="5038643" y="1012731"/>
                </a:lnTo>
                <a:lnTo>
                  <a:pt x="5003081" y="988766"/>
                </a:lnTo>
                <a:lnTo>
                  <a:pt x="4959524" y="979980"/>
                </a:lnTo>
                <a:close/>
              </a:path>
              <a:path w="16523335" h="9235440">
                <a:moveTo>
                  <a:pt x="4959524" y="1247668"/>
                </a:moveTo>
                <a:lnTo>
                  <a:pt x="4915974" y="1256467"/>
                </a:lnTo>
                <a:lnTo>
                  <a:pt x="4880407" y="1280459"/>
                </a:lnTo>
                <a:lnTo>
                  <a:pt x="4856426" y="1316036"/>
                </a:lnTo>
                <a:lnTo>
                  <a:pt x="4847632" y="1359591"/>
                </a:lnTo>
                <a:lnTo>
                  <a:pt x="4856426" y="1403138"/>
                </a:lnTo>
                <a:lnTo>
                  <a:pt x="4880407" y="1438686"/>
                </a:lnTo>
                <a:lnTo>
                  <a:pt x="4915974" y="1462646"/>
                </a:lnTo>
                <a:lnTo>
                  <a:pt x="4959524" y="1471431"/>
                </a:lnTo>
                <a:lnTo>
                  <a:pt x="5003081" y="1462646"/>
                </a:lnTo>
                <a:lnTo>
                  <a:pt x="5038643" y="1438686"/>
                </a:lnTo>
                <a:lnTo>
                  <a:pt x="5062616" y="1403138"/>
                </a:lnTo>
                <a:lnTo>
                  <a:pt x="5071405" y="1359591"/>
                </a:lnTo>
                <a:lnTo>
                  <a:pt x="5062616" y="1316036"/>
                </a:lnTo>
                <a:lnTo>
                  <a:pt x="5038643" y="1280459"/>
                </a:lnTo>
                <a:lnTo>
                  <a:pt x="5003081" y="1256467"/>
                </a:lnTo>
                <a:lnTo>
                  <a:pt x="4959524" y="1247668"/>
                </a:lnTo>
                <a:close/>
              </a:path>
              <a:path w="16523335" h="9235440">
                <a:moveTo>
                  <a:pt x="4959524" y="1515430"/>
                </a:moveTo>
                <a:lnTo>
                  <a:pt x="4915974" y="1524214"/>
                </a:lnTo>
                <a:lnTo>
                  <a:pt x="4880407" y="1548173"/>
                </a:lnTo>
                <a:lnTo>
                  <a:pt x="4856426" y="1583718"/>
                </a:lnTo>
                <a:lnTo>
                  <a:pt x="4847632" y="1627259"/>
                </a:lnTo>
                <a:lnTo>
                  <a:pt x="4856426" y="1670826"/>
                </a:lnTo>
                <a:lnTo>
                  <a:pt x="4880407" y="1706409"/>
                </a:lnTo>
                <a:lnTo>
                  <a:pt x="4915974" y="1730404"/>
                </a:lnTo>
                <a:lnTo>
                  <a:pt x="4959524" y="1739203"/>
                </a:lnTo>
                <a:lnTo>
                  <a:pt x="5003081" y="1730404"/>
                </a:lnTo>
                <a:lnTo>
                  <a:pt x="5038643" y="1706409"/>
                </a:lnTo>
                <a:lnTo>
                  <a:pt x="5062616" y="1670826"/>
                </a:lnTo>
                <a:lnTo>
                  <a:pt x="5071405" y="1627259"/>
                </a:lnTo>
                <a:lnTo>
                  <a:pt x="5062616" y="1583718"/>
                </a:lnTo>
                <a:lnTo>
                  <a:pt x="5038643" y="1548173"/>
                </a:lnTo>
                <a:lnTo>
                  <a:pt x="5003081" y="1524214"/>
                </a:lnTo>
                <a:lnTo>
                  <a:pt x="4959524" y="1515430"/>
                </a:lnTo>
                <a:close/>
              </a:path>
              <a:path w="16523335" h="9235440">
                <a:moveTo>
                  <a:pt x="4959524" y="1783149"/>
                </a:moveTo>
                <a:lnTo>
                  <a:pt x="4915974" y="1791938"/>
                </a:lnTo>
                <a:lnTo>
                  <a:pt x="4880407" y="1815910"/>
                </a:lnTo>
                <a:lnTo>
                  <a:pt x="4856426" y="1851469"/>
                </a:lnTo>
                <a:lnTo>
                  <a:pt x="4847632" y="1895020"/>
                </a:lnTo>
                <a:lnTo>
                  <a:pt x="4856426" y="1938576"/>
                </a:lnTo>
                <a:lnTo>
                  <a:pt x="4880407" y="1974146"/>
                </a:lnTo>
                <a:lnTo>
                  <a:pt x="4915974" y="1998128"/>
                </a:lnTo>
                <a:lnTo>
                  <a:pt x="4959524" y="2006922"/>
                </a:lnTo>
                <a:lnTo>
                  <a:pt x="5003081" y="1998128"/>
                </a:lnTo>
                <a:lnTo>
                  <a:pt x="5038643" y="1974146"/>
                </a:lnTo>
                <a:lnTo>
                  <a:pt x="5062616" y="1938576"/>
                </a:lnTo>
                <a:lnTo>
                  <a:pt x="5071405" y="1895020"/>
                </a:lnTo>
                <a:lnTo>
                  <a:pt x="5062616" y="1851469"/>
                </a:lnTo>
                <a:lnTo>
                  <a:pt x="5038643" y="1815910"/>
                </a:lnTo>
                <a:lnTo>
                  <a:pt x="5003081" y="1791938"/>
                </a:lnTo>
                <a:lnTo>
                  <a:pt x="4959524" y="1783149"/>
                </a:lnTo>
                <a:close/>
              </a:path>
              <a:path w="16523335" h="9235440">
                <a:moveTo>
                  <a:pt x="4959524" y="2586297"/>
                </a:moveTo>
                <a:lnTo>
                  <a:pt x="4915974" y="2595090"/>
                </a:lnTo>
                <a:lnTo>
                  <a:pt x="4880407" y="2619070"/>
                </a:lnTo>
                <a:lnTo>
                  <a:pt x="4856426" y="2654639"/>
                </a:lnTo>
                <a:lnTo>
                  <a:pt x="4847632" y="2698200"/>
                </a:lnTo>
                <a:lnTo>
                  <a:pt x="4856426" y="2741725"/>
                </a:lnTo>
                <a:lnTo>
                  <a:pt x="4880407" y="2777286"/>
                </a:lnTo>
                <a:lnTo>
                  <a:pt x="4915974" y="2801273"/>
                </a:lnTo>
                <a:lnTo>
                  <a:pt x="4959524" y="2810071"/>
                </a:lnTo>
                <a:lnTo>
                  <a:pt x="5003081" y="2801273"/>
                </a:lnTo>
                <a:lnTo>
                  <a:pt x="5038643" y="2777286"/>
                </a:lnTo>
                <a:lnTo>
                  <a:pt x="5062616" y="2741725"/>
                </a:lnTo>
                <a:lnTo>
                  <a:pt x="5071405" y="2698200"/>
                </a:lnTo>
                <a:lnTo>
                  <a:pt x="5062616" y="2654639"/>
                </a:lnTo>
                <a:lnTo>
                  <a:pt x="5038643" y="2619070"/>
                </a:lnTo>
                <a:lnTo>
                  <a:pt x="5003081" y="2595090"/>
                </a:lnTo>
                <a:lnTo>
                  <a:pt x="4959524" y="2586297"/>
                </a:lnTo>
                <a:close/>
              </a:path>
              <a:path w="16523335" h="9235440">
                <a:moveTo>
                  <a:pt x="4959524" y="2854028"/>
                </a:moveTo>
                <a:lnTo>
                  <a:pt x="4915974" y="2862817"/>
                </a:lnTo>
                <a:lnTo>
                  <a:pt x="4880407" y="2886788"/>
                </a:lnTo>
                <a:lnTo>
                  <a:pt x="4856426" y="2922347"/>
                </a:lnTo>
                <a:lnTo>
                  <a:pt x="4847632" y="2965898"/>
                </a:lnTo>
                <a:lnTo>
                  <a:pt x="4856426" y="3009453"/>
                </a:lnTo>
                <a:lnTo>
                  <a:pt x="4880407" y="3045019"/>
                </a:lnTo>
                <a:lnTo>
                  <a:pt x="4915974" y="3068998"/>
                </a:lnTo>
                <a:lnTo>
                  <a:pt x="4959524" y="3077790"/>
                </a:lnTo>
                <a:lnTo>
                  <a:pt x="5003081" y="3068998"/>
                </a:lnTo>
                <a:lnTo>
                  <a:pt x="5038643" y="3045019"/>
                </a:lnTo>
                <a:lnTo>
                  <a:pt x="5062616" y="3009453"/>
                </a:lnTo>
                <a:lnTo>
                  <a:pt x="5071405" y="2965898"/>
                </a:lnTo>
                <a:lnTo>
                  <a:pt x="5062616" y="2922347"/>
                </a:lnTo>
                <a:lnTo>
                  <a:pt x="5038643" y="2886788"/>
                </a:lnTo>
                <a:lnTo>
                  <a:pt x="5003081" y="2862817"/>
                </a:lnTo>
                <a:lnTo>
                  <a:pt x="4959524" y="2854028"/>
                </a:lnTo>
                <a:close/>
              </a:path>
              <a:path w="16523335" h="9235440">
                <a:moveTo>
                  <a:pt x="4959524" y="3121737"/>
                </a:moveTo>
                <a:lnTo>
                  <a:pt x="4915974" y="3130528"/>
                </a:lnTo>
                <a:lnTo>
                  <a:pt x="4880407" y="3154503"/>
                </a:lnTo>
                <a:lnTo>
                  <a:pt x="4856426" y="3190065"/>
                </a:lnTo>
                <a:lnTo>
                  <a:pt x="4847632" y="3233618"/>
                </a:lnTo>
                <a:lnTo>
                  <a:pt x="4856426" y="3277161"/>
                </a:lnTo>
                <a:lnTo>
                  <a:pt x="4880407" y="3312732"/>
                </a:lnTo>
                <a:lnTo>
                  <a:pt x="4915974" y="3336722"/>
                </a:lnTo>
                <a:lnTo>
                  <a:pt x="4959524" y="3345520"/>
                </a:lnTo>
                <a:lnTo>
                  <a:pt x="5003081" y="3336722"/>
                </a:lnTo>
                <a:lnTo>
                  <a:pt x="5038643" y="3312732"/>
                </a:lnTo>
                <a:lnTo>
                  <a:pt x="5062616" y="3277161"/>
                </a:lnTo>
                <a:lnTo>
                  <a:pt x="5071405" y="3233618"/>
                </a:lnTo>
                <a:lnTo>
                  <a:pt x="5062616" y="3190065"/>
                </a:lnTo>
                <a:lnTo>
                  <a:pt x="5038643" y="3154503"/>
                </a:lnTo>
                <a:lnTo>
                  <a:pt x="5003081" y="3130528"/>
                </a:lnTo>
                <a:lnTo>
                  <a:pt x="4959524" y="3121737"/>
                </a:lnTo>
                <a:close/>
              </a:path>
              <a:path w="16523335" h="9235440">
                <a:moveTo>
                  <a:pt x="4959524" y="2318578"/>
                </a:moveTo>
                <a:lnTo>
                  <a:pt x="4915974" y="2327370"/>
                </a:lnTo>
                <a:lnTo>
                  <a:pt x="4880407" y="2351349"/>
                </a:lnTo>
                <a:lnTo>
                  <a:pt x="4856426" y="2386915"/>
                </a:lnTo>
                <a:lnTo>
                  <a:pt x="4847632" y="2430470"/>
                </a:lnTo>
                <a:lnTo>
                  <a:pt x="4856426" y="2474021"/>
                </a:lnTo>
                <a:lnTo>
                  <a:pt x="4880407" y="2509580"/>
                </a:lnTo>
                <a:lnTo>
                  <a:pt x="4915974" y="2533551"/>
                </a:lnTo>
                <a:lnTo>
                  <a:pt x="4959524" y="2542341"/>
                </a:lnTo>
                <a:lnTo>
                  <a:pt x="5003081" y="2533551"/>
                </a:lnTo>
                <a:lnTo>
                  <a:pt x="5038643" y="2509580"/>
                </a:lnTo>
                <a:lnTo>
                  <a:pt x="5062616" y="2474021"/>
                </a:lnTo>
                <a:lnTo>
                  <a:pt x="5071405" y="2430470"/>
                </a:lnTo>
                <a:lnTo>
                  <a:pt x="5062616" y="2386915"/>
                </a:lnTo>
                <a:lnTo>
                  <a:pt x="5038643" y="2351349"/>
                </a:lnTo>
                <a:lnTo>
                  <a:pt x="5003081" y="2327370"/>
                </a:lnTo>
                <a:lnTo>
                  <a:pt x="4959524" y="2318578"/>
                </a:lnTo>
                <a:close/>
              </a:path>
              <a:path w="16523335" h="9235440">
                <a:moveTo>
                  <a:pt x="4959524" y="2050869"/>
                </a:moveTo>
                <a:lnTo>
                  <a:pt x="4915974" y="2059660"/>
                </a:lnTo>
                <a:lnTo>
                  <a:pt x="4880407" y="2083635"/>
                </a:lnTo>
                <a:lnTo>
                  <a:pt x="4856426" y="2119197"/>
                </a:lnTo>
                <a:lnTo>
                  <a:pt x="4847632" y="2162750"/>
                </a:lnTo>
                <a:lnTo>
                  <a:pt x="4856426" y="2206284"/>
                </a:lnTo>
                <a:lnTo>
                  <a:pt x="4880407" y="2241845"/>
                </a:lnTo>
                <a:lnTo>
                  <a:pt x="4915974" y="2265826"/>
                </a:lnTo>
                <a:lnTo>
                  <a:pt x="4959524" y="2274621"/>
                </a:lnTo>
                <a:lnTo>
                  <a:pt x="5003081" y="2265826"/>
                </a:lnTo>
                <a:lnTo>
                  <a:pt x="5038643" y="2241845"/>
                </a:lnTo>
                <a:lnTo>
                  <a:pt x="5062616" y="2206284"/>
                </a:lnTo>
                <a:lnTo>
                  <a:pt x="5071405" y="2162750"/>
                </a:lnTo>
                <a:lnTo>
                  <a:pt x="5062616" y="2119197"/>
                </a:lnTo>
                <a:lnTo>
                  <a:pt x="5038643" y="2083635"/>
                </a:lnTo>
                <a:lnTo>
                  <a:pt x="5003081" y="2059660"/>
                </a:lnTo>
                <a:lnTo>
                  <a:pt x="4959524" y="2050869"/>
                </a:lnTo>
                <a:close/>
              </a:path>
              <a:path w="16523335" h="9235440">
                <a:moveTo>
                  <a:pt x="4959524" y="4995774"/>
                </a:moveTo>
                <a:lnTo>
                  <a:pt x="4915974" y="5004565"/>
                </a:lnTo>
                <a:lnTo>
                  <a:pt x="4880407" y="5028541"/>
                </a:lnTo>
                <a:lnTo>
                  <a:pt x="4856426" y="5064107"/>
                </a:lnTo>
                <a:lnTo>
                  <a:pt x="4847632" y="5107666"/>
                </a:lnTo>
                <a:lnTo>
                  <a:pt x="4856426" y="5151204"/>
                </a:lnTo>
                <a:lnTo>
                  <a:pt x="4880407" y="5186764"/>
                </a:lnTo>
                <a:lnTo>
                  <a:pt x="4915974" y="5210743"/>
                </a:lnTo>
                <a:lnTo>
                  <a:pt x="4959524" y="5219537"/>
                </a:lnTo>
                <a:lnTo>
                  <a:pt x="5003081" y="5210743"/>
                </a:lnTo>
                <a:lnTo>
                  <a:pt x="5038643" y="5186764"/>
                </a:lnTo>
                <a:lnTo>
                  <a:pt x="5062616" y="5151204"/>
                </a:lnTo>
                <a:lnTo>
                  <a:pt x="5071405" y="5107666"/>
                </a:lnTo>
                <a:lnTo>
                  <a:pt x="5062616" y="5064107"/>
                </a:lnTo>
                <a:lnTo>
                  <a:pt x="5038643" y="5028541"/>
                </a:lnTo>
                <a:lnTo>
                  <a:pt x="5003081" y="5004565"/>
                </a:lnTo>
                <a:lnTo>
                  <a:pt x="4959524" y="4995774"/>
                </a:lnTo>
                <a:close/>
              </a:path>
              <a:path w="16523335" h="9235440">
                <a:moveTo>
                  <a:pt x="4959524" y="5263483"/>
                </a:moveTo>
                <a:lnTo>
                  <a:pt x="4915974" y="5272274"/>
                </a:lnTo>
                <a:lnTo>
                  <a:pt x="4880407" y="5296250"/>
                </a:lnTo>
                <a:lnTo>
                  <a:pt x="4856426" y="5331816"/>
                </a:lnTo>
                <a:lnTo>
                  <a:pt x="4847632" y="5375375"/>
                </a:lnTo>
                <a:lnTo>
                  <a:pt x="4856426" y="5418906"/>
                </a:lnTo>
                <a:lnTo>
                  <a:pt x="4880407" y="5454471"/>
                </a:lnTo>
                <a:lnTo>
                  <a:pt x="4915974" y="5478458"/>
                </a:lnTo>
                <a:lnTo>
                  <a:pt x="4959524" y="5487256"/>
                </a:lnTo>
                <a:lnTo>
                  <a:pt x="5003081" y="5478458"/>
                </a:lnTo>
                <a:lnTo>
                  <a:pt x="5038643" y="5454471"/>
                </a:lnTo>
                <a:lnTo>
                  <a:pt x="5062616" y="5418906"/>
                </a:lnTo>
                <a:lnTo>
                  <a:pt x="5071405" y="5375375"/>
                </a:lnTo>
                <a:lnTo>
                  <a:pt x="5062616" y="5331816"/>
                </a:lnTo>
                <a:lnTo>
                  <a:pt x="5038643" y="5296250"/>
                </a:lnTo>
                <a:lnTo>
                  <a:pt x="5003081" y="5272274"/>
                </a:lnTo>
                <a:lnTo>
                  <a:pt x="4959524" y="5263483"/>
                </a:lnTo>
                <a:close/>
              </a:path>
              <a:path w="16523335" h="9235440">
                <a:moveTo>
                  <a:pt x="4959524" y="5531192"/>
                </a:moveTo>
                <a:lnTo>
                  <a:pt x="4915974" y="5539988"/>
                </a:lnTo>
                <a:lnTo>
                  <a:pt x="4880407" y="5563975"/>
                </a:lnTo>
                <a:lnTo>
                  <a:pt x="4856426" y="5599551"/>
                </a:lnTo>
                <a:lnTo>
                  <a:pt x="4847632" y="5643115"/>
                </a:lnTo>
                <a:lnTo>
                  <a:pt x="4856426" y="5686662"/>
                </a:lnTo>
                <a:lnTo>
                  <a:pt x="4880407" y="5722222"/>
                </a:lnTo>
                <a:lnTo>
                  <a:pt x="4915974" y="5746196"/>
                </a:lnTo>
                <a:lnTo>
                  <a:pt x="4959524" y="5754986"/>
                </a:lnTo>
                <a:lnTo>
                  <a:pt x="5003081" y="5746196"/>
                </a:lnTo>
                <a:lnTo>
                  <a:pt x="5038643" y="5722222"/>
                </a:lnTo>
                <a:lnTo>
                  <a:pt x="5062616" y="5686662"/>
                </a:lnTo>
                <a:lnTo>
                  <a:pt x="5071405" y="5643115"/>
                </a:lnTo>
                <a:lnTo>
                  <a:pt x="5062616" y="5599551"/>
                </a:lnTo>
                <a:lnTo>
                  <a:pt x="5038643" y="5563975"/>
                </a:lnTo>
                <a:lnTo>
                  <a:pt x="5003081" y="5539988"/>
                </a:lnTo>
                <a:lnTo>
                  <a:pt x="4959524" y="5531192"/>
                </a:lnTo>
                <a:close/>
              </a:path>
              <a:path w="16523335" h="9235440">
                <a:moveTo>
                  <a:pt x="4959524" y="5798933"/>
                </a:moveTo>
                <a:lnTo>
                  <a:pt x="4915974" y="5807723"/>
                </a:lnTo>
                <a:lnTo>
                  <a:pt x="4880407" y="5831697"/>
                </a:lnTo>
                <a:lnTo>
                  <a:pt x="4856426" y="5867257"/>
                </a:lnTo>
                <a:lnTo>
                  <a:pt x="4847632" y="5910804"/>
                </a:lnTo>
                <a:lnTo>
                  <a:pt x="4856426" y="5954345"/>
                </a:lnTo>
                <a:lnTo>
                  <a:pt x="4880407" y="5989912"/>
                </a:lnTo>
                <a:lnTo>
                  <a:pt x="4915974" y="6013898"/>
                </a:lnTo>
                <a:lnTo>
                  <a:pt x="4959524" y="6022695"/>
                </a:lnTo>
                <a:lnTo>
                  <a:pt x="5003081" y="6013898"/>
                </a:lnTo>
                <a:lnTo>
                  <a:pt x="5038643" y="5989912"/>
                </a:lnTo>
                <a:lnTo>
                  <a:pt x="5062616" y="5954345"/>
                </a:lnTo>
                <a:lnTo>
                  <a:pt x="5071405" y="5910804"/>
                </a:lnTo>
                <a:lnTo>
                  <a:pt x="5062616" y="5867257"/>
                </a:lnTo>
                <a:lnTo>
                  <a:pt x="5038643" y="5831697"/>
                </a:lnTo>
                <a:lnTo>
                  <a:pt x="5003081" y="5807723"/>
                </a:lnTo>
                <a:lnTo>
                  <a:pt x="4959524" y="5798933"/>
                </a:lnTo>
                <a:close/>
              </a:path>
              <a:path w="16523335" h="9235440">
                <a:moveTo>
                  <a:pt x="4959524" y="6066642"/>
                </a:moveTo>
                <a:lnTo>
                  <a:pt x="4915974" y="6075433"/>
                </a:lnTo>
                <a:lnTo>
                  <a:pt x="4880407" y="6099406"/>
                </a:lnTo>
                <a:lnTo>
                  <a:pt x="4856426" y="6134966"/>
                </a:lnTo>
                <a:lnTo>
                  <a:pt x="4847632" y="6178513"/>
                </a:lnTo>
                <a:lnTo>
                  <a:pt x="4856426" y="6222077"/>
                </a:lnTo>
                <a:lnTo>
                  <a:pt x="4880407" y="6257653"/>
                </a:lnTo>
                <a:lnTo>
                  <a:pt x="4915974" y="6281640"/>
                </a:lnTo>
                <a:lnTo>
                  <a:pt x="4959524" y="6290436"/>
                </a:lnTo>
                <a:lnTo>
                  <a:pt x="5003081" y="6281640"/>
                </a:lnTo>
                <a:lnTo>
                  <a:pt x="5038643" y="6257653"/>
                </a:lnTo>
                <a:lnTo>
                  <a:pt x="5062616" y="6222077"/>
                </a:lnTo>
                <a:lnTo>
                  <a:pt x="5071405" y="6178513"/>
                </a:lnTo>
                <a:lnTo>
                  <a:pt x="5062616" y="6134966"/>
                </a:lnTo>
                <a:lnTo>
                  <a:pt x="5038643" y="6099406"/>
                </a:lnTo>
                <a:lnTo>
                  <a:pt x="5003081" y="6075433"/>
                </a:lnTo>
                <a:lnTo>
                  <a:pt x="4959524" y="6066642"/>
                </a:lnTo>
                <a:close/>
              </a:path>
              <a:path w="16523335" h="9235440">
                <a:moveTo>
                  <a:pt x="4959524" y="6334382"/>
                </a:moveTo>
                <a:lnTo>
                  <a:pt x="4915974" y="6343178"/>
                </a:lnTo>
                <a:lnTo>
                  <a:pt x="4880407" y="6367165"/>
                </a:lnTo>
                <a:lnTo>
                  <a:pt x="4856426" y="6402742"/>
                </a:lnTo>
                <a:lnTo>
                  <a:pt x="4847632" y="6446306"/>
                </a:lnTo>
                <a:lnTo>
                  <a:pt x="4856426" y="6489813"/>
                </a:lnTo>
                <a:lnTo>
                  <a:pt x="4880407" y="6525358"/>
                </a:lnTo>
                <a:lnTo>
                  <a:pt x="4915974" y="6549331"/>
                </a:lnTo>
                <a:lnTo>
                  <a:pt x="4959524" y="6558124"/>
                </a:lnTo>
                <a:lnTo>
                  <a:pt x="5003081" y="6549331"/>
                </a:lnTo>
                <a:lnTo>
                  <a:pt x="5038643" y="6525358"/>
                </a:lnTo>
                <a:lnTo>
                  <a:pt x="5062616" y="6489813"/>
                </a:lnTo>
                <a:lnTo>
                  <a:pt x="5071405" y="6446306"/>
                </a:lnTo>
                <a:lnTo>
                  <a:pt x="5062616" y="6402742"/>
                </a:lnTo>
                <a:lnTo>
                  <a:pt x="5038643" y="6367165"/>
                </a:lnTo>
                <a:lnTo>
                  <a:pt x="5003081" y="6343178"/>
                </a:lnTo>
                <a:lnTo>
                  <a:pt x="4959524" y="6334382"/>
                </a:lnTo>
                <a:close/>
              </a:path>
              <a:path w="16523335" h="9235440">
                <a:moveTo>
                  <a:pt x="4959524" y="6602112"/>
                </a:moveTo>
                <a:lnTo>
                  <a:pt x="4915974" y="6610897"/>
                </a:lnTo>
                <a:lnTo>
                  <a:pt x="4880407" y="6634856"/>
                </a:lnTo>
                <a:lnTo>
                  <a:pt x="4856426" y="6670401"/>
                </a:lnTo>
                <a:lnTo>
                  <a:pt x="4847632" y="6713941"/>
                </a:lnTo>
                <a:lnTo>
                  <a:pt x="4856426" y="6757505"/>
                </a:lnTo>
                <a:lnTo>
                  <a:pt x="4880407" y="6793082"/>
                </a:lnTo>
                <a:lnTo>
                  <a:pt x="4915974" y="6817069"/>
                </a:lnTo>
                <a:lnTo>
                  <a:pt x="4959524" y="6825865"/>
                </a:lnTo>
                <a:lnTo>
                  <a:pt x="5003081" y="6817069"/>
                </a:lnTo>
                <a:lnTo>
                  <a:pt x="5038643" y="6793082"/>
                </a:lnTo>
                <a:lnTo>
                  <a:pt x="5062616" y="6757505"/>
                </a:lnTo>
                <a:lnTo>
                  <a:pt x="5071405" y="6713941"/>
                </a:lnTo>
                <a:lnTo>
                  <a:pt x="5062616" y="6670401"/>
                </a:lnTo>
                <a:lnTo>
                  <a:pt x="5038643" y="6634856"/>
                </a:lnTo>
                <a:lnTo>
                  <a:pt x="5003081" y="6610897"/>
                </a:lnTo>
                <a:lnTo>
                  <a:pt x="4959524" y="6602112"/>
                </a:lnTo>
                <a:close/>
              </a:path>
              <a:path w="16523335" h="9235440">
                <a:moveTo>
                  <a:pt x="4959524" y="4460345"/>
                </a:moveTo>
                <a:lnTo>
                  <a:pt x="4915974" y="4469136"/>
                </a:lnTo>
                <a:lnTo>
                  <a:pt x="4880407" y="4493110"/>
                </a:lnTo>
                <a:lnTo>
                  <a:pt x="4856426" y="4528669"/>
                </a:lnTo>
                <a:lnTo>
                  <a:pt x="4847632" y="4572216"/>
                </a:lnTo>
                <a:lnTo>
                  <a:pt x="4856426" y="4615763"/>
                </a:lnTo>
                <a:lnTo>
                  <a:pt x="4880407" y="4651322"/>
                </a:lnTo>
                <a:lnTo>
                  <a:pt x="4915974" y="4675296"/>
                </a:lnTo>
                <a:lnTo>
                  <a:pt x="4959524" y="4684087"/>
                </a:lnTo>
                <a:lnTo>
                  <a:pt x="5003081" y="4675296"/>
                </a:lnTo>
                <a:lnTo>
                  <a:pt x="5038643" y="4651322"/>
                </a:lnTo>
                <a:lnTo>
                  <a:pt x="5062616" y="4615763"/>
                </a:lnTo>
                <a:lnTo>
                  <a:pt x="5071405" y="4572216"/>
                </a:lnTo>
                <a:lnTo>
                  <a:pt x="5062616" y="4528669"/>
                </a:lnTo>
                <a:lnTo>
                  <a:pt x="5038643" y="4493110"/>
                </a:lnTo>
                <a:lnTo>
                  <a:pt x="5003081" y="4469136"/>
                </a:lnTo>
                <a:lnTo>
                  <a:pt x="4959524" y="4460345"/>
                </a:lnTo>
                <a:close/>
              </a:path>
              <a:path w="16523335" h="9235440">
                <a:moveTo>
                  <a:pt x="4959524" y="7405229"/>
                </a:moveTo>
                <a:lnTo>
                  <a:pt x="4915974" y="7414026"/>
                </a:lnTo>
                <a:lnTo>
                  <a:pt x="4880407" y="7438015"/>
                </a:lnTo>
                <a:lnTo>
                  <a:pt x="4856426" y="7473597"/>
                </a:lnTo>
                <a:lnTo>
                  <a:pt x="4847632" y="7517173"/>
                </a:lnTo>
                <a:lnTo>
                  <a:pt x="4856426" y="7560674"/>
                </a:lnTo>
                <a:lnTo>
                  <a:pt x="4880407" y="7596223"/>
                </a:lnTo>
                <a:lnTo>
                  <a:pt x="4915974" y="7620205"/>
                </a:lnTo>
                <a:lnTo>
                  <a:pt x="4959524" y="7629003"/>
                </a:lnTo>
                <a:lnTo>
                  <a:pt x="5003081" y="7620205"/>
                </a:lnTo>
                <a:lnTo>
                  <a:pt x="5038643" y="7596223"/>
                </a:lnTo>
                <a:lnTo>
                  <a:pt x="5062616" y="7560674"/>
                </a:lnTo>
                <a:lnTo>
                  <a:pt x="5071405" y="7517173"/>
                </a:lnTo>
                <a:lnTo>
                  <a:pt x="5062616" y="7473597"/>
                </a:lnTo>
                <a:lnTo>
                  <a:pt x="5038643" y="7438015"/>
                </a:lnTo>
                <a:lnTo>
                  <a:pt x="5003081" y="7414026"/>
                </a:lnTo>
                <a:lnTo>
                  <a:pt x="4959524" y="7405229"/>
                </a:lnTo>
                <a:close/>
              </a:path>
              <a:path w="16523335" h="9235440">
                <a:moveTo>
                  <a:pt x="4959524" y="7672991"/>
                </a:moveTo>
                <a:lnTo>
                  <a:pt x="4915974" y="7681775"/>
                </a:lnTo>
                <a:lnTo>
                  <a:pt x="4880407" y="7705737"/>
                </a:lnTo>
                <a:lnTo>
                  <a:pt x="4856426" y="7741288"/>
                </a:lnTo>
                <a:lnTo>
                  <a:pt x="4847632" y="7784841"/>
                </a:lnTo>
                <a:lnTo>
                  <a:pt x="4856426" y="7828394"/>
                </a:lnTo>
                <a:lnTo>
                  <a:pt x="4880407" y="7863968"/>
                </a:lnTo>
                <a:lnTo>
                  <a:pt x="4915974" y="7887956"/>
                </a:lnTo>
                <a:lnTo>
                  <a:pt x="4959524" y="7896754"/>
                </a:lnTo>
                <a:lnTo>
                  <a:pt x="5003081" y="7887956"/>
                </a:lnTo>
                <a:lnTo>
                  <a:pt x="5038643" y="7863968"/>
                </a:lnTo>
                <a:lnTo>
                  <a:pt x="5062616" y="7828394"/>
                </a:lnTo>
                <a:lnTo>
                  <a:pt x="5071405" y="7784841"/>
                </a:lnTo>
                <a:lnTo>
                  <a:pt x="5062616" y="7741288"/>
                </a:lnTo>
                <a:lnTo>
                  <a:pt x="5038643" y="7705737"/>
                </a:lnTo>
                <a:lnTo>
                  <a:pt x="5003081" y="7681775"/>
                </a:lnTo>
                <a:lnTo>
                  <a:pt x="4959524" y="7672991"/>
                </a:lnTo>
                <a:close/>
              </a:path>
              <a:path w="16523335" h="9235440">
                <a:moveTo>
                  <a:pt x="4959524" y="7940658"/>
                </a:moveTo>
                <a:lnTo>
                  <a:pt x="4915974" y="7949457"/>
                </a:lnTo>
                <a:lnTo>
                  <a:pt x="4880407" y="7973448"/>
                </a:lnTo>
                <a:lnTo>
                  <a:pt x="4856426" y="8009022"/>
                </a:lnTo>
                <a:lnTo>
                  <a:pt x="4847632" y="8052571"/>
                </a:lnTo>
                <a:lnTo>
                  <a:pt x="4856426" y="8096123"/>
                </a:lnTo>
                <a:lnTo>
                  <a:pt x="4880407" y="8131674"/>
                </a:lnTo>
                <a:lnTo>
                  <a:pt x="4915974" y="8155636"/>
                </a:lnTo>
                <a:lnTo>
                  <a:pt x="4959524" y="8164421"/>
                </a:lnTo>
                <a:lnTo>
                  <a:pt x="5003081" y="8155636"/>
                </a:lnTo>
                <a:lnTo>
                  <a:pt x="5038643" y="8131674"/>
                </a:lnTo>
                <a:lnTo>
                  <a:pt x="5062616" y="8096123"/>
                </a:lnTo>
                <a:lnTo>
                  <a:pt x="5071405" y="8052571"/>
                </a:lnTo>
                <a:lnTo>
                  <a:pt x="5062616" y="8009022"/>
                </a:lnTo>
                <a:lnTo>
                  <a:pt x="5038643" y="7973448"/>
                </a:lnTo>
                <a:lnTo>
                  <a:pt x="5003081" y="7949457"/>
                </a:lnTo>
                <a:lnTo>
                  <a:pt x="4959524" y="7940658"/>
                </a:lnTo>
                <a:close/>
              </a:path>
              <a:path w="16523335" h="9235440">
                <a:moveTo>
                  <a:pt x="4959524" y="8208419"/>
                </a:moveTo>
                <a:lnTo>
                  <a:pt x="4915974" y="8217206"/>
                </a:lnTo>
                <a:lnTo>
                  <a:pt x="4880407" y="8241172"/>
                </a:lnTo>
                <a:lnTo>
                  <a:pt x="4856426" y="8276730"/>
                </a:lnTo>
                <a:lnTo>
                  <a:pt x="4847632" y="8320290"/>
                </a:lnTo>
                <a:lnTo>
                  <a:pt x="4856426" y="8363839"/>
                </a:lnTo>
                <a:lnTo>
                  <a:pt x="4880407" y="8399414"/>
                </a:lnTo>
                <a:lnTo>
                  <a:pt x="4915974" y="8423404"/>
                </a:lnTo>
                <a:lnTo>
                  <a:pt x="4959524" y="8432203"/>
                </a:lnTo>
                <a:lnTo>
                  <a:pt x="5003081" y="8423404"/>
                </a:lnTo>
                <a:lnTo>
                  <a:pt x="5038643" y="8399414"/>
                </a:lnTo>
                <a:lnTo>
                  <a:pt x="5062616" y="8363839"/>
                </a:lnTo>
                <a:lnTo>
                  <a:pt x="5071405" y="8320290"/>
                </a:lnTo>
                <a:lnTo>
                  <a:pt x="5062616" y="8276730"/>
                </a:lnTo>
                <a:lnTo>
                  <a:pt x="5038643" y="8241172"/>
                </a:lnTo>
                <a:lnTo>
                  <a:pt x="5003081" y="8217206"/>
                </a:lnTo>
                <a:lnTo>
                  <a:pt x="4959524" y="8208419"/>
                </a:lnTo>
                <a:close/>
              </a:path>
              <a:path w="16523335" h="9235440">
                <a:moveTo>
                  <a:pt x="4959524" y="8476097"/>
                </a:moveTo>
                <a:lnTo>
                  <a:pt x="4915974" y="8484896"/>
                </a:lnTo>
                <a:lnTo>
                  <a:pt x="4880407" y="8508888"/>
                </a:lnTo>
                <a:lnTo>
                  <a:pt x="4856426" y="8544465"/>
                </a:lnTo>
                <a:lnTo>
                  <a:pt x="4847632" y="8588020"/>
                </a:lnTo>
                <a:lnTo>
                  <a:pt x="4856426" y="8631573"/>
                </a:lnTo>
                <a:lnTo>
                  <a:pt x="4880407" y="8667124"/>
                </a:lnTo>
                <a:lnTo>
                  <a:pt x="4915974" y="8691086"/>
                </a:lnTo>
                <a:lnTo>
                  <a:pt x="4959524" y="8699870"/>
                </a:lnTo>
                <a:lnTo>
                  <a:pt x="5003081" y="8691086"/>
                </a:lnTo>
                <a:lnTo>
                  <a:pt x="5038643" y="8667124"/>
                </a:lnTo>
                <a:lnTo>
                  <a:pt x="5062616" y="8631573"/>
                </a:lnTo>
                <a:lnTo>
                  <a:pt x="5071405" y="8588020"/>
                </a:lnTo>
                <a:lnTo>
                  <a:pt x="5062616" y="8544465"/>
                </a:lnTo>
                <a:lnTo>
                  <a:pt x="5038643" y="8508888"/>
                </a:lnTo>
                <a:lnTo>
                  <a:pt x="5003081" y="8484896"/>
                </a:lnTo>
                <a:lnTo>
                  <a:pt x="4959524" y="8476097"/>
                </a:lnTo>
                <a:close/>
              </a:path>
              <a:path w="16523335" h="9235440">
                <a:moveTo>
                  <a:pt x="4959524" y="8743869"/>
                </a:moveTo>
                <a:lnTo>
                  <a:pt x="4915974" y="8752652"/>
                </a:lnTo>
                <a:lnTo>
                  <a:pt x="4880407" y="8776608"/>
                </a:lnTo>
                <a:lnTo>
                  <a:pt x="4856426" y="8812149"/>
                </a:lnTo>
                <a:lnTo>
                  <a:pt x="4847632" y="8855688"/>
                </a:lnTo>
                <a:lnTo>
                  <a:pt x="4856426" y="8899255"/>
                </a:lnTo>
                <a:lnTo>
                  <a:pt x="4880407" y="8934838"/>
                </a:lnTo>
                <a:lnTo>
                  <a:pt x="4915974" y="8958833"/>
                </a:lnTo>
                <a:lnTo>
                  <a:pt x="4959524" y="8967632"/>
                </a:lnTo>
                <a:lnTo>
                  <a:pt x="5003081" y="8958833"/>
                </a:lnTo>
                <a:lnTo>
                  <a:pt x="5038643" y="8934838"/>
                </a:lnTo>
                <a:lnTo>
                  <a:pt x="5062616" y="8899255"/>
                </a:lnTo>
                <a:lnTo>
                  <a:pt x="5071405" y="8855688"/>
                </a:lnTo>
                <a:lnTo>
                  <a:pt x="5062616" y="8812149"/>
                </a:lnTo>
                <a:lnTo>
                  <a:pt x="5038643" y="8776608"/>
                </a:lnTo>
                <a:lnTo>
                  <a:pt x="5003081" y="8752652"/>
                </a:lnTo>
                <a:lnTo>
                  <a:pt x="4959524" y="8743869"/>
                </a:lnTo>
                <a:close/>
              </a:path>
              <a:path w="16523335" h="9235440">
                <a:moveTo>
                  <a:pt x="4959524" y="7137541"/>
                </a:moveTo>
                <a:lnTo>
                  <a:pt x="4915974" y="7146329"/>
                </a:lnTo>
                <a:lnTo>
                  <a:pt x="4880407" y="7170295"/>
                </a:lnTo>
                <a:lnTo>
                  <a:pt x="4856426" y="7205847"/>
                </a:lnTo>
                <a:lnTo>
                  <a:pt x="4847632" y="7249391"/>
                </a:lnTo>
                <a:lnTo>
                  <a:pt x="4856426" y="7292955"/>
                </a:lnTo>
                <a:lnTo>
                  <a:pt x="4880407" y="7328531"/>
                </a:lnTo>
                <a:lnTo>
                  <a:pt x="4915974" y="7352518"/>
                </a:lnTo>
                <a:lnTo>
                  <a:pt x="4959524" y="7361314"/>
                </a:lnTo>
                <a:lnTo>
                  <a:pt x="5003081" y="7352518"/>
                </a:lnTo>
                <a:lnTo>
                  <a:pt x="5038643" y="7328531"/>
                </a:lnTo>
                <a:lnTo>
                  <a:pt x="5062616" y="7292955"/>
                </a:lnTo>
                <a:lnTo>
                  <a:pt x="5071405" y="7249391"/>
                </a:lnTo>
                <a:lnTo>
                  <a:pt x="5062616" y="7205847"/>
                </a:lnTo>
                <a:lnTo>
                  <a:pt x="5038643" y="7170295"/>
                </a:lnTo>
                <a:lnTo>
                  <a:pt x="5003081" y="7146329"/>
                </a:lnTo>
                <a:lnTo>
                  <a:pt x="4959524" y="7137541"/>
                </a:lnTo>
                <a:close/>
              </a:path>
              <a:path w="16523335" h="9235440">
                <a:moveTo>
                  <a:pt x="4959524" y="6869780"/>
                </a:moveTo>
                <a:lnTo>
                  <a:pt x="4915974" y="6878579"/>
                </a:lnTo>
                <a:lnTo>
                  <a:pt x="4880407" y="6902573"/>
                </a:lnTo>
                <a:lnTo>
                  <a:pt x="4856426" y="6938157"/>
                </a:lnTo>
                <a:lnTo>
                  <a:pt x="4847632" y="6981724"/>
                </a:lnTo>
                <a:lnTo>
                  <a:pt x="4856426" y="7025264"/>
                </a:lnTo>
                <a:lnTo>
                  <a:pt x="4880407" y="7060809"/>
                </a:lnTo>
                <a:lnTo>
                  <a:pt x="4915974" y="7084769"/>
                </a:lnTo>
                <a:lnTo>
                  <a:pt x="4959524" y="7093553"/>
                </a:lnTo>
                <a:lnTo>
                  <a:pt x="5003081" y="7084769"/>
                </a:lnTo>
                <a:lnTo>
                  <a:pt x="5038643" y="7060809"/>
                </a:lnTo>
                <a:lnTo>
                  <a:pt x="5062616" y="7025264"/>
                </a:lnTo>
                <a:lnTo>
                  <a:pt x="5071405" y="6981724"/>
                </a:lnTo>
                <a:lnTo>
                  <a:pt x="5062616" y="6938157"/>
                </a:lnTo>
                <a:lnTo>
                  <a:pt x="5038643" y="6902573"/>
                </a:lnTo>
                <a:lnTo>
                  <a:pt x="5003081" y="6878579"/>
                </a:lnTo>
                <a:lnTo>
                  <a:pt x="4959524" y="6869780"/>
                </a:lnTo>
                <a:close/>
              </a:path>
              <a:path w="16523335" h="9235440">
                <a:moveTo>
                  <a:pt x="5228846" y="176790"/>
                </a:moveTo>
                <a:lnTo>
                  <a:pt x="5185284" y="185586"/>
                </a:lnTo>
                <a:lnTo>
                  <a:pt x="5149704" y="209571"/>
                </a:lnTo>
                <a:lnTo>
                  <a:pt x="5125711" y="245145"/>
                </a:lnTo>
                <a:lnTo>
                  <a:pt x="5116912" y="288702"/>
                </a:lnTo>
                <a:lnTo>
                  <a:pt x="5125711" y="332221"/>
                </a:lnTo>
                <a:lnTo>
                  <a:pt x="5149704" y="367780"/>
                </a:lnTo>
                <a:lnTo>
                  <a:pt x="5185284" y="391765"/>
                </a:lnTo>
                <a:lnTo>
                  <a:pt x="5228846" y="400563"/>
                </a:lnTo>
                <a:lnTo>
                  <a:pt x="5272372" y="391765"/>
                </a:lnTo>
                <a:lnTo>
                  <a:pt x="5307926" y="367780"/>
                </a:lnTo>
                <a:lnTo>
                  <a:pt x="5331902" y="332221"/>
                </a:lnTo>
                <a:lnTo>
                  <a:pt x="5340696" y="288702"/>
                </a:lnTo>
                <a:lnTo>
                  <a:pt x="5331902" y="245145"/>
                </a:lnTo>
                <a:lnTo>
                  <a:pt x="5307926" y="209571"/>
                </a:lnTo>
                <a:lnTo>
                  <a:pt x="5272372" y="185586"/>
                </a:lnTo>
                <a:lnTo>
                  <a:pt x="5228846" y="176790"/>
                </a:lnTo>
                <a:close/>
              </a:path>
              <a:path w="16523335" h="9235440">
                <a:moveTo>
                  <a:pt x="5228846" y="979980"/>
                </a:moveTo>
                <a:lnTo>
                  <a:pt x="5185284" y="988766"/>
                </a:lnTo>
                <a:lnTo>
                  <a:pt x="5149704" y="1012731"/>
                </a:lnTo>
                <a:lnTo>
                  <a:pt x="5125711" y="1048286"/>
                </a:lnTo>
                <a:lnTo>
                  <a:pt x="5116912" y="1091840"/>
                </a:lnTo>
                <a:lnTo>
                  <a:pt x="5125711" y="1135394"/>
                </a:lnTo>
                <a:lnTo>
                  <a:pt x="5149704" y="1170968"/>
                </a:lnTo>
                <a:lnTo>
                  <a:pt x="5185284" y="1194956"/>
                </a:lnTo>
                <a:lnTo>
                  <a:pt x="5228846" y="1203753"/>
                </a:lnTo>
                <a:lnTo>
                  <a:pt x="5272372" y="1194956"/>
                </a:lnTo>
                <a:lnTo>
                  <a:pt x="5307926" y="1170968"/>
                </a:lnTo>
                <a:lnTo>
                  <a:pt x="5331902" y="1135394"/>
                </a:lnTo>
                <a:lnTo>
                  <a:pt x="5340696" y="1091840"/>
                </a:lnTo>
                <a:lnTo>
                  <a:pt x="5331902" y="1048286"/>
                </a:lnTo>
                <a:lnTo>
                  <a:pt x="5307926" y="1012731"/>
                </a:lnTo>
                <a:lnTo>
                  <a:pt x="5272372" y="988766"/>
                </a:lnTo>
                <a:lnTo>
                  <a:pt x="5228846" y="979980"/>
                </a:lnTo>
                <a:close/>
              </a:path>
              <a:path w="16523335" h="9235440">
                <a:moveTo>
                  <a:pt x="5228846" y="1247668"/>
                </a:moveTo>
                <a:lnTo>
                  <a:pt x="5185284" y="1256467"/>
                </a:lnTo>
                <a:lnTo>
                  <a:pt x="5149704" y="1280459"/>
                </a:lnTo>
                <a:lnTo>
                  <a:pt x="5125711" y="1316036"/>
                </a:lnTo>
                <a:lnTo>
                  <a:pt x="5116912" y="1359591"/>
                </a:lnTo>
                <a:lnTo>
                  <a:pt x="5125711" y="1403138"/>
                </a:lnTo>
                <a:lnTo>
                  <a:pt x="5149704" y="1438686"/>
                </a:lnTo>
                <a:lnTo>
                  <a:pt x="5185284" y="1462646"/>
                </a:lnTo>
                <a:lnTo>
                  <a:pt x="5228846" y="1471431"/>
                </a:lnTo>
                <a:lnTo>
                  <a:pt x="5272372" y="1462646"/>
                </a:lnTo>
                <a:lnTo>
                  <a:pt x="5307926" y="1438686"/>
                </a:lnTo>
                <a:lnTo>
                  <a:pt x="5331902" y="1403138"/>
                </a:lnTo>
                <a:lnTo>
                  <a:pt x="5340696" y="1359591"/>
                </a:lnTo>
                <a:lnTo>
                  <a:pt x="5331902" y="1316036"/>
                </a:lnTo>
                <a:lnTo>
                  <a:pt x="5307926" y="1280459"/>
                </a:lnTo>
                <a:lnTo>
                  <a:pt x="5272372" y="1256467"/>
                </a:lnTo>
                <a:lnTo>
                  <a:pt x="5228846" y="1247668"/>
                </a:lnTo>
                <a:close/>
              </a:path>
              <a:path w="16523335" h="9235440">
                <a:moveTo>
                  <a:pt x="5228846" y="1515430"/>
                </a:moveTo>
                <a:lnTo>
                  <a:pt x="5185284" y="1524214"/>
                </a:lnTo>
                <a:lnTo>
                  <a:pt x="5149704" y="1548173"/>
                </a:lnTo>
                <a:lnTo>
                  <a:pt x="5125711" y="1583718"/>
                </a:lnTo>
                <a:lnTo>
                  <a:pt x="5116912" y="1627259"/>
                </a:lnTo>
                <a:lnTo>
                  <a:pt x="5125711" y="1670826"/>
                </a:lnTo>
                <a:lnTo>
                  <a:pt x="5149704" y="1706409"/>
                </a:lnTo>
                <a:lnTo>
                  <a:pt x="5185284" y="1730404"/>
                </a:lnTo>
                <a:lnTo>
                  <a:pt x="5228846" y="1739203"/>
                </a:lnTo>
                <a:lnTo>
                  <a:pt x="5272372" y="1730404"/>
                </a:lnTo>
                <a:lnTo>
                  <a:pt x="5307926" y="1706409"/>
                </a:lnTo>
                <a:lnTo>
                  <a:pt x="5331902" y="1670826"/>
                </a:lnTo>
                <a:lnTo>
                  <a:pt x="5340696" y="1627259"/>
                </a:lnTo>
                <a:lnTo>
                  <a:pt x="5331902" y="1583718"/>
                </a:lnTo>
                <a:lnTo>
                  <a:pt x="5307926" y="1548173"/>
                </a:lnTo>
                <a:lnTo>
                  <a:pt x="5272372" y="1524214"/>
                </a:lnTo>
                <a:lnTo>
                  <a:pt x="5228846" y="1515430"/>
                </a:lnTo>
                <a:close/>
              </a:path>
              <a:path w="16523335" h="9235440">
                <a:moveTo>
                  <a:pt x="5228846" y="1783149"/>
                </a:moveTo>
                <a:lnTo>
                  <a:pt x="5185284" y="1791938"/>
                </a:lnTo>
                <a:lnTo>
                  <a:pt x="5149704" y="1815910"/>
                </a:lnTo>
                <a:lnTo>
                  <a:pt x="5125711" y="1851469"/>
                </a:lnTo>
                <a:lnTo>
                  <a:pt x="5116912" y="1895020"/>
                </a:lnTo>
                <a:lnTo>
                  <a:pt x="5125711" y="1938576"/>
                </a:lnTo>
                <a:lnTo>
                  <a:pt x="5149704" y="1974146"/>
                </a:lnTo>
                <a:lnTo>
                  <a:pt x="5185284" y="1998128"/>
                </a:lnTo>
                <a:lnTo>
                  <a:pt x="5228846" y="2006922"/>
                </a:lnTo>
                <a:lnTo>
                  <a:pt x="5272372" y="1998128"/>
                </a:lnTo>
                <a:lnTo>
                  <a:pt x="5307926" y="1974146"/>
                </a:lnTo>
                <a:lnTo>
                  <a:pt x="5331902" y="1938576"/>
                </a:lnTo>
                <a:lnTo>
                  <a:pt x="5340696" y="1895020"/>
                </a:lnTo>
                <a:lnTo>
                  <a:pt x="5331902" y="1851469"/>
                </a:lnTo>
                <a:lnTo>
                  <a:pt x="5307926" y="1815910"/>
                </a:lnTo>
                <a:lnTo>
                  <a:pt x="5272372" y="1791938"/>
                </a:lnTo>
                <a:lnTo>
                  <a:pt x="5228846" y="1783149"/>
                </a:lnTo>
                <a:close/>
              </a:path>
              <a:path w="16523335" h="9235440">
                <a:moveTo>
                  <a:pt x="5336467" y="0"/>
                </a:moveTo>
                <a:lnTo>
                  <a:pt x="5121143" y="0"/>
                </a:lnTo>
                <a:lnTo>
                  <a:pt x="5116912" y="20941"/>
                </a:lnTo>
                <a:lnTo>
                  <a:pt x="5125711" y="64502"/>
                </a:lnTo>
                <a:lnTo>
                  <a:pt x="5149704" y="100083"/>
                </a:lnTo>
                <a:lnTo>
                  <a:pt x="5185284" y="124076"/>
                </a:lnTo>
                <a:lnTo>
                  <a:pt x="5228846" y="132875"/>
                </a:lnTo>
                <a:lnTo>
                  <a:pt x="5272372" y="124076"/>
                </a:lnTo>
                <a:lnTo>
                  <a:pt x="5307926" y="100083"/>
                </a:lnTo>
                <a:lnTo>
                  <a:pt x="5331902" y="64502"/>
                </a:lnTo>
                <a:lnTo>
                  <a:pt x="5340696" y="20941"/>
                </a:lnTo>
                <a:lnTo>
                  <a:pt x="5336467" y="0"/>
                </a:lnTo>
                <a:close/>
              </a:path>
              <a:path w="16523335" h="9235440">
                <a:moveTo>
                  <a:pt x="5228846" y="2586297"/>
                </a:moveTo>
                <a:lnTo>
                  <a:pt x="5185284" y="2595090"/>
                </a:lnTo>
                <a:lnTo>
                  <a:pt x="5149704" y="2619070"/>
                </a:lnTo>
                <a:lnTo>
                  <a:pt x="5125711" y="2654639"/>
                </a:lnTo>
                <a:lnTo>
                  <a:pt x="5116912" y="2698200"/>
                </a:lnTo>
                <a:lnTo>
                  <a:pt x="5125711" y="2741725"/>
                </a:lnTo>
                <a:lnTo>
                  <a:pt x="5149704" y="2777286"/>
                </a:lnTo>
                <a:lnTo>
                  <a:pt x="5185284" y="2801273"/>
                </a:lnTo>
                <a:lnTo>
                  <a:pt x="5228846" y="2810071"/>
                </a:lnTo>
                <a:lnTo>
                  <a:pt x="5272372" y="2801273"/>
                </a:lnTo>
                <a:lnTo>
                  <a:pt x="5307926" y="2777286"/>
                </a:lnTo>
                <a:lnTo>
                  <a:pt x="5331902" y="2741725"/>
                </a:lnTo>
                <a:lnTo>
                  <a:pt x="5340696" y="2698200"/>
                </a:lnTo>
                <a:lnTo>
                  <a:pt x="5331902" y="2654639"/>
                </a:lnTo>
                <a:lnTo>
                  <a:pt x="5307926" y="2619070"/>
                </a:lnTo>
                <a:lnTo>
                  <a:pt x="5272372" y="2595090"/>
                </a:lnTo>
                <a:lnTo>
                  <a:pt x="5228846" y="2586297"/>
                </a:lnTo>
                <a:close/>
              </a:path>
              <a:path w="16523335" h="9235440">
                <a:moveTo>
                  <a:pt x="5228846" y="2854028"/>
                </a:moveTo>
                <a:lnTo>
                  <a:pt x="5185284" y="2862817"/>
                </a:lnTo>
                <a:lnTo>
                  <a:pt x="5149704" y="2886788"/>
                </a:lnTo>
                <a:lnTo>
                  <a:pt x="5125711" y="2922347"/>
                </a:lnTo>
                <a:lnTo>
                  <a:pt x="5116912" y="2965898"/>
                </a:lnTo>
                <a:lnTo>
                  <a:pt x="5125711" y="3009453"/>
                </a:lnTo>
                <a:lnTo>
                  <a:pt x="5149704" y="3045019"/>
                </a:lnTo>
                <a:lnTo>
                  <a:pt x="5185284" y="3068998"/>
                </a:lnTo>
                <a:lnTo>
                  <a:pt x="5228846" y="3077790"/>
                </a:lnTo>
                <a:lnTo>
                  <a:pt x="5272372" y="3068998"/>
                </a:lnTo>
                <a:lnTo>
                  <a:pt x="5307926" y="3045019"/>
                </a:lnTo>
                <a:lnTo>
                  <a:pt x="5331902" y="3009453"/>
                </a:lnTo>
                <a:lnTo>
                  <a:pt x="5340696" y="2965898"/>
                </a:lnTo>
                <a:lnTo>
                  <a:pt x="5331902" y="2922347"/>
                </a:lnTo>
                <a:lnTo>
                  <a:pt x="5307926" y="2886788"/>
                </a:lnTo>
                <a:lnTo>
                  <a:pt x="5272372" y="2862817"/>
                </a:lnTo>
                <a:lnTo>
                  <a:pt x="5228846" y="2854028"/>
                </a:lnTo>
                <a:close/>
              </a:path>
              <a:path w="16523335" h="9235440">
                <a:moveTo>
                  <a:pt x="5228846" y="2318578"/>
                </a:moveTo>
                <a:lnTo>
                  <a:pt x="5185284" y="2327370"/>
                </a:lnTo>
                <a:lnTo>
                  <a:pt x="5149704" y="2351349"/>
                </a:lnTo>
                <a:lnTo>
                  <a:pt x="5125711" y="2386915"/>
                </a:lnTo>
                <a:lnTo>
                  <a:pt x="5116912" y="2430470"/>
                </a:lnTo>
                <a:lnTo>
                  <a:pt x="5125711" y="2474021"/>
                </a:lnTo>
                <a:lnTo>
                  <a:pt x="5149704" y="2509580"/>
                </a:lnTo>
                <a:lnTo>
                  <a:pt x="5185284" y="2533551"/>
                </a:lnTo>
                <a:lnTo>
                  <a:pt x="5228846" y="2542341"/>
                </a:lnTo>
                <a:lnTo>
                  <a:pt x="5272372" y="2533551"/>
                </a:lnTo>
                <a:lnTo>
                  <a:pt x="5307926" y="2509580"/>
                </a:lnTo>
                <a:lnTo>
                  <a:pt x="5331902" y="2474021"/>
                </a:lnTo>
                <a:lnTo>
                  <a:pt x="5340696" y="2430470"/>
                </a:lnTo>
                <a:lnTo>
                  <a:pt x="5331902" y="2386915"/>
                </a:lnTo>
                <a:lnTo>
                  <a:pt x="5307926" y="2351349"/>
                </a:lnTo>
                <a:lnTo>
                  <a:pt x="5272372" y="2327370"/>
                </a:lnTo>
                <a:lnTo>
                  <a:pt x="5228846" y="2318578"/>
                </a:lnTo>
                <a:close/>
              </a:path>
              <a:path w="16523335" h="9235440">
                <a:moveTo>
                  <a:pt x="5228846" y="2050869"/>
                </a:moveTo>
                <a:lnTo>
                  <a:pt x="5185284" y="2059660"/>
                </a:lnTo>
                <a:lnTo>
                  <a:pt x="5149704" y="2083635"/>
                </a:lnTo>
                <a:lnTo>
                  <a:pt x="5125711" y="2119197"/>
                </a:lnTo>
                <a:lnTo>
                  <a:pt x="5116912" y="2162750"/>
                </a:lnTo>
                <a:lnTo>
                  <a:pt x="5125711" y="2206284"/>
                </a:lnTo>
                <a:lnTo>
                  <a:pt x="5149704" y="2241845"/>
                </a:lnTo>
                <a:lnTo>
                  <a:pt x="5185284" y="2265826"/>
                </a:lnTo>
                <a:lnTo>
                  <a:pt x="5228846" y="2274621"/>
                </a:lnTo>
                <a:lnTo>
                  <a:pt x="5272372" y="2265826"/>
                </a:lnTo>
                <a:lnTo>
                  <a:pt x="5307926" y="2241845"/>
                </a:lnTo>
                <a:lnTo>
                  <a:pt x="5331902" y="2206284"/>
                </a:lnTo>
                <a:lnTo>
                  <a:pt x="5340696" y="2162750"/>
                </a:lnTo>
                <a:lnTo>
                  <a:pt x="5331902" y="2119197"/>
                </a:lnTo>
                <a:lnTo>
                  <a:pt x="5307926" y="2083635"/>
                </a:lnTo>
                <a:lnTo>
                  <a:pt x="5272372" y="2059660"/>
                </a:lnTo>
                <a:lnTo>
                  <a:pt x="5228846" y="2050869"/>
                </a:lnTo>
                <a:close/>
              </a:path>
              <a:path w="16523335" h="9235440">
                <a:moveTo>
                  <a:pt x="5228846" y="4995774"/>
                </a:moveTo>
                <a:lnTo>
                  <a:pt x="5185284" y="5004565"/>
                </a:lnTo>
                <a:lnTo>
                  <a:pt x="5149704" y="5028541"/>
                </a:lnTo>
                <a:lnTo>
                  <a:pt x="5125711" y="5064107"/>
                </a:lnTo>
                <a:lnTo>
                  <a:pt x="5116912" y="5107666"/>
                </a:lnTo>
                <a:lnTo>
                  <a:pt x="5125711" y="5151204"/>
                </a:lnTo>
                <a:lnTo>
                  <a:pt x="5149704" y="5186764"/>
                </a:lnTo>
                <a:lnTo>
                  <a:pt x="5185284" y="5210743"/>
                </a:lnTo>
                <a:lnTo>
                  <a:pt x="5228846" y="5219537"/>
                </a:lnTo>
                <a:lnTo>
                  <a:pt x="5272372" y="5210743"/>
                </a:lnTo>
                <a:lnTo>
                  <a:pt x="5307926" y="5186764"/>
                </a:lnTo>
                <a:lnTo>
                  <a:pt x="5331902" y="5151204"/>
                </a:lnTo>
                <a:lnTo>
                  <a:pt x="5340696" y="5107666"/>
                </a:lnTo>
                <a:lnTo>
                  <a:pt x="5331902" y="5064107"/>
                </a:lnTo>
                <a:lnTo>
                  <a:pt x="5307926" y="5028541"/>
                </a:lnTo>
                <a:lnTo>
                  <a:pt x="5272372" y="5004565"/>
                </a:lnTo>
                <a:lnTo>
                  <a:pt x="5228846" y="4995774"/>
                </a:lnTo>
                <a:close/>
              </a:path>
              <a:path w="16523335" h="9235440">
                <a:moveTo>
                  <a:pt x="5228846" y="5263483"/>
                </a:moveTo>
                <a:lnTo>
                  <a:pt x="5185284" y="5272274"/>
                </a:lnTo>
                <a:lnTo>
                  <a:pt x="5149704" y="5296250"/>
                </a:lnTo>
                <a:lnTo>
                  <a:pt x="5125711" y="5331816"/>
                </a:lnTo>
                <a:lnTo>
                  <a:pt x="5116912" y="5375375"/>
                </a:lnTo>
                <a:lnTo>
                  <a:pt x="5125711" y="5418906"/>
                </a:lnTo>
                <a:lnTo>
                  <a:pt x="5149704" y="5454471"/>
                </a:lnTo>
                <a:lnTo>
                  <a:pt x="5185284" y="5478458"/>
                </a:lnTo>
                <a:lnTo>
                  <a:pt x="5228846" y="5487256"/>
                </a:lnTo>
                <a:lnTo>
                  <a:pt x="5272372" y="5478458"/>
                </a:lnTo>
                <a:lnTo>
                  <a:pt x="5307926" y="5454471"/>
                </a:lnTo>
                <a:lnTo>
                  <a:pt x="5331902" y="5418906"/>
                </a:lnTo>
                <a:lnTo>
                  <a:pt x="5340696" y="5375375"/>
                </a:lnTo>
                <a:lnTo>
                  <a:pt x="5331902" y="5331816"/>
                </a:lnTo>
                <a:lnTo>
                  <a:pt x="5307926" y="5296250"/>
                </a:lnTo>
                <a:lnTo>
                  <a:pt x="5272372" y="5272274"/>
                </a:lnTo>
                <a:lnTo>
                  <a:pt x="5228846" y="5263483"/>
                </a:lnTo>
                <a:close/>
              </a:path>
              <a:path w="16523335" h="9235440">
                <a:moveTo>
                  <a:pt x="5228846" y="5531192"/>
                </a:moveTo>
                <a:lnTo>
                  <a:pt x="5185284" y="5539988"/>
                </a:lnTo>
                <a:lnTo>
                  <a:pt x="5149704" y="5563975"/>
                </a:lnTo>
                <a:lnTo>
                  <a:pt x="5125711" y="5599551"/>
                </a:lnTo>
                <a:lnTo>
                  <a:pt x="5116912" y="5643115"/>
                </a:lnTo>
                <a:lnTo>
                  <a:pt x="5125711" y="5686662"/>
                </a:lnTo>
                <a:lnTo>
                  <a:pt x="5149704" y="5722222"/>
                </a:lnTo>
                <a:lnTo>
                  <a:pt x="5185284" y="5746196"/>
                </a:lnTo>
                <a:lnTo>
                  <a:pt x="5228846" y="5754986"/>
                </a:lnTo>
                <a:lnTo>
                  <a:pt x="5272372" y="5746196"/>
                </a:lnTo>
                <a:lnTo>
                  <a:pt x="5307926" y="5722222"/>
                </a:lnTo>
                <a:lnTo>
                  <a:pt x="5331902" y="5686662"/>
                </a:lnTo>
                <a:lnTo>
                  <a:pt x="5340696" y="5643115"/>
                </a:lnTo>
                <a:lnTo>
                  <a:pt x="5331902" y="5599551"/>
                </a:lnTo>
                <a:lnTo>
                  <a:pt x="5307926" y="5563975"/>
                </a:lnTo>
                <a:lnTo>
                  <a:pt x="5272372" y="5539988"/>
                </a:lnTo>
                <a:lnTo>
                  <a:pt x="5228846" y="5531192"/>
                </a:lnTo>
                <a:close/>
              </a:path>
              <a:path w="16523335" h="9235440">
                <a:moveTo>
                  <a:pt x="5228846" y="5798933"/>
                </a:moveTo>
                <a:lnTo>
                  <a:pt x="5185284" y="5807723"/>
                </a:lnTo>
                <a:lnTo>
                  <a:pt x="5149704" y="5831697"/>
                </a:lnTo>
                <a:lnTo>
                  <a:pt x="5125711" y="5867257"/>
                </a:lnTo>
                <a:lnTo>
                  <a:pt x="5116912" y="5910804"/>
                </a:lnTo>
                <a:lnTo>
                  <a:pt x="5125711" y="5954345"/>
                </a:lnTo>
                <a:lnTo>
                  <a:pt x="5149704" y="5989912"/>
                </a:lnTo>
                <a:lnTo>
                  <a:pt x="5185284" y="6013898"/>
                </a:lnTo>
                <a:lnTo>
                  <a:pt x="5228846" y="6022695"/>
                </a:lnTo>
                <a:lnTo>
                  <a:pt x="5272372" y="6013898"/>
                </a:lnTo>
                <a:lnTo>
                  <a:pt x="5307926" y="5989912"/>
                </a:lnTo>
                <a:lnTo>
                  <a:pt x="5331902" y="5954345"/>
                </a:lnTo>
                <a:lnTo>
                  <a:pt x="5340696" y="5910804"/>
                </a:lnTo>
                <a:lnTo>
                  <a:pt x="5331902" y="5867257"/>
                </a:lnTo>
                <a:lnTo>
                  <a:pt x="5307926" y="5831697"/>
                </a:lnTo>
                <a:lnTo>
                  <a:pt x="5272372" y="5807723"/>
                </a:lnTo>
                <a:lnTo>
                  <a:pt x="5228846" y="5798933"/>
                </a:lnTo>
                <a:close/>
              </a:path>
              <a:path w="16523335" h="9235440">
                <a:moveTo>
                  <a:pt x="5228846" y="6066642"/>
                </a:moveTo>
                <a:lnTo>
                  <a:pt x="5185284" y="6075433"/>
                </a:lnTo>
                <a:lnTo>
                  <a:pt x="5149704" y="6099406"/>
                </a:lnTo>
                <a:lnTo>
                  <a:pt x="5125711" y="6134966"/>
                </a:lnTo>
                <a:lnTo>
                  <a:pt x="5116912" y="6178513"/>
                </a:lnTo>
                <a:lnTo>
                  <a:pt x="5125711" y="6222077"/>
                </a:lnTo>
                <a:lnTo>
                  <a:pt x="5149704" y="6257653"/>
                </a:lnTo>
                <a:lnTo>
                  <a:pt x="5185284" y="6281640"/>
                </a:lnTo>
                <a:lnTo>
                  <a:pt x="5228846" y="6290436"/>
                </a:lnTo>
                <a:lnTo>
                  <a:pt x="5272372" y="6281640"/>
                </a:lnTo>
                <a:lnTo>
                  <a:pt x="5307926" y="6257653"/>
                </a:lnTo>
                <a:lnTo>
                  <a:pt x="5331902" y="6222077"/>
                </a:lnTo>
                <a:lnTo>
                  <a:pt x="5340696" y="6178513"/>
                </a:lnTo>
                <a:lnTo>
                  <a:pt x="5331902" y="6134966"/>
                </a:lnTo>
                <a:lnTo>
                  <a:pt x="5307926" y="6099406"/>
                </a:lnTo>
                <a:lnTo>
                  <a:pt x="5272372" y="6075433"/>
                </a:lnTo>
                <a:lnTo>
                  <a:pt x="5228846" y="6066642"/>
                </a:lnTo>
                <a:close/>
              </a:path>
              <a:path w="16523335" h="9235440">
                <a:moveTo>
                  <a:pt x="5228846" y="6334382"/>
                </a:moveTo>
                <a:lnTo>
                  <a:pt x="5185284" y="6343178"/>
                </a:lnTo>
                <a:lnTo>
                  <a:pt x="5149704" y="6367165"/>
                </a:lnTo>
                <a:lnTo>
                  <a:pt x="5125711" y="6402742"/>
                </a:lnTo>
                <a:lnTo>
                  <a:pt x="5116912" y="6446306"/>
                </a:lnTo>
                <a:lnTo>
                  <a:pt x="5125711" y="6489813"/>
                </a:lnTo>
                <a:lnTo>
                  <a:pt x="5149704" y="6525358"/>
                </a:lnTo>
                <a:lnTo>
                  <a:pt x="5185284" y="6549331"/>
                </a:lnTo>
                <a:lnTo>
                  <a:pt x="5228846" y="6558124"/>
                </a:lnTo>
                <a:lnTo>
                  <a:pt x="5272372" y="6549331"/>
                </a:lnTo>
                <a:lnTo>
                  <a:pt x="5307926" y="6525358"/>
                </a:lnTo>
                <a:lnTo>
                  <a:pt x="5331902" y="6489813"/>
                </a:lnTo>
                <a:lnTo>
                  <a:pt x="5340696" y="6446306"/>
                </a:lnTo>
                <a:lnTo>
                  <a:pt x="5331902" y="6402742"/>
                </a:lnTo>
                <a:lnTo>
                  <a:pt x="5307926" y="6367165"/>
                </a:lnTo>
                <a:lnTo>
                  <a:pt x="5272372" y="6343178"/>
                </a:lnTo>
                <a:lnTo>
                  <a:pt x="5228846" y="6334382"/>
                </a:lnTo>
                <a:close/>
              </a:path>
              <a:path w="16523335" h="9235440">
                <a:moveTo>
                  <a:pt x="5228846" y="6602112"/>
                </a:moveTo>
                <a:lnTo>
                  <a:pt x="5185284" y="6610897"/>
                </a:lnTo>
                <a:lnTo>
                  <a:pt x="5149704" y="6634856"/>
                </a:lnTo>
                <a:lnTo>
                  <a:pt x="5125711" y="6670401"/>
                </a:lnTo>
                <a:lnTo>
                  <a:pt x="5116912" y="6713941"/>
                </a:lnTo>
                <a:lnTo>
                  <a:pt x="5125711" y="6757505"/>
                </a:lnTo>
                <a:lnTo>
                  <a:pt x="5149704" y="6793082"/>
                </a:lnTo>
                <a:lnTo>
                  <a:pt x="5185284" y="6817069"/>
                </a:lnTo>
                <a:lnTo>
                  <a:pt x="5228846" y="6825865"/>
                </a:lnTo>
                <a:lnTo>
                  <a:pt x="5272372" y="6817069"/>
                </a:lnTo>
                <a:lnTo>
                  <a:pt x="5307926" y="6793082"/>
                </a:lnTo>
                <a:lnTo>
                  <a:pt x="5331902" y="6757505"/>
                </a:lnTo>
                <a:lnTo>
                  <a:pt x="5340696" y="6713941"/>
                </a:lnTo>
                <a:lnTo>
                  <a:pt x="5331902" y="6670401"/>
                </a:lnTo>
                <a:lnTo>
                  <a:pt x="5307926" y="6634856"/>
                </a:lnTo>
                <a:lnTo>
                  <a:pt x="5272372" y="6610897"/>
                </a:lnTo>
                <a:lnTo>
                  <a:pt x="5228846" y="6602112"/>
                </a:lnTo>
                <a:close/>
              </a:path>
              <a:path w="16523335" h="9235440">
                <a:moveTo>
                  <a:pt x="5228846" y="7405229"/>
                </a:moveTo>
                <a:lnTo>
                  <a:pt x="5185284" y="7414026"/>
                </a:lnTo>
                <a:lnTo>
                  <a:pt x="5149704" y="7438015"/>
                </a:lnTo>
                <a:lnTo>
                  <a:pt x="5125711" y="7473597"/>
                </a:lnTo>
                <a:lnTo>
                  <a:pt x="5116912" y="7517173"/>
                </a:lnTo>
                <a:lnTo>
                  <a:pt x="5125711" y="7560674"/>
                </a:lnTo>
                <a:lnTo>
                  <a:pt x="5149704" y="7596223"/>
                </a:lnTo>
                <a:lnTo>
                  <a:pt x="5185284" y="7620205"/>
                </a:lnTo>
                <a:lnTo>
                  <a:pt x="5228846" y="7629003"/>
                </a:lnTo>
                <a:lnTo>
                  <a:pt x="5272372" y="7620205"/>
                </a:lnTo>
                <a:lnTo>
                  <a:pt x="5307926" y="7596223"/>
                </a:lnTo>
                <a:lnTo>
                  <a:pt x="5331902" y="7560674"/>
                </a:lnTo>
                <a:lnTo>
                  <a:pt x="5340696" y="7517173"/>
                </a:lnTo>
                <a:lnTo>
                  <a:pt x="5331902" y="7473597"/>
                </a:lnTo>
                <a:lnTo>
                  <a:pt x="5307926" y="7438015"/>
                </a:lnTo>
                <a:lnTo>
                  <a:pt x="5272372" y="7414026"/>
                </a:lnTo>
                <a:lnTo>
                  <a:pt x="5228846" y="7405229"/>
                </a:lnTo>
                <a:close/>
              </a:path>
              <a:path w="16523335" h="9235440">
                <a:moveTo>
                  <a:pt x="5228846" y="7672991"/>
                </a:moveTo>
                <a:lnTo>
                  <a:pt x="5185284" y="7681775"/>
                </a:lnTo>
                <a:lnTo>
                  <a:pt x="5149704" y="7705737"/>
                </a:lnTo>
                <a:lnTo>
                  <a:pt x="5125711" y="7741288"/>
                </a:lnTo>
                <a:lnTo>
                  <a:pt x="5116912" y="7784841"/>
                </a:lnTo>
                <a:lnTo>
                  <a:pt x="5125711" y="7828394"/>
                </a:lnTo>
                <a:lnTo>
                  <a:pt x="5149704" y="7863968"/>
                </a:lnTo>
                <a:lnTo>
                  <a:pt x="5185284" y="7887956"/>
                </a:lnTo>
                <a:lnTo>
                  <a:pt x="5228846" y="7896754"/>
                </a:lnTo>
                <a:lnTo>
                  <a:pt x="5272372" y="7887956"/>
                </a:lnTo>
                <a:lnTo>
                  <a:pt x="5307926" y="7863968"/>
                </a:lnTo>
                <a:lnTo>
                  <a:pt x="5331902" y="7828394"/>
                </a:lnTo>
                <a:lnTo>
                  <a:pt x="5340696" y="7784841"/>
                </a:lnTo>
                <a:lnTo>
                  <a:pt x="5331902" y="7741288"/>
                </a:lnTo>
                <a:lnTo>
                  <a:pt x="5307926" y="7705737"/>
                </a:lnTo>
                <a:lnTo>
                  <a:pt x="5272372" y="7681775"/>
                </a:lnTo>
                <a:lnTo>
                  <a:pt x="5228846" y="7672991"/>
                </a:lnTo>
                <a:close/>
              </a:path>
              <a:path w="16523335" h="9235440">
                <a:moveTo>
                  <a:pt x="5228846" y="7940658"/>
                </a:moveTo>
                <a:lnTo>
                  <a:pt x="5185284" y="7949457"/>
                </a:lnTo>
                <a:lnTo>
                  <a:pt x="5149704" y="7973448"/>
                </a:lnTo>
                <a:lnTo>
                  <a:pt x="5125711" y="8009022"/>
                </a:lnTo>
                <a:lnTo>
                  <a:pt x="5116912" y="8052571"/>
                </a:lnTo>
                <a:lnTo>
                  <a:pt x="5125711" y="8096123"/>
                </a:lnTo>
                <a:lnTo>
                  <a:pt x="5149704" y="8131674"/>
                </a:lnTo>
                <a:lnTo>
                  <a:pt x="5185284" y="8155636"/>
                </a:lnTo>
                <a:lnTo>
                  <a:pt x="5228846" y="8164421"/>
                </a:lnTo>
                <a:lnTo>
                  <a:pt x="5272372" y="8155636"/>
                </a:lnTo>
                <a:lnTo>
                  <a:pt x="5307926" y="8131674"/>
                </a:lnTo>
                <a:lnTo>
                  <a:pt x="5331902" y="8096123"/>
                </a:lnTo>
                <a:lnTo>
                  <a:pt x="5340696" y="8052571"/>
                </a:lnTo>
                <a:lnTo>
                  <a:pt x="5331902" y="8009022"/>
                </a:lnTo>
                <a:lnTo>
                  <a:pt x="5307926" y="7973448"/>
                </a:lnTo>
                <a:lnTo>
                  <a:pt x="5272372" y="7949457"/>
                </a:lnTo>
                <a:lnTo>
                  <a:pt x="5228846" y="7940658"/>
                </a:lnTo>
                <a:close/>
              </a:path>
              <a:path w="16523335" h="9235440">
                <a:moveTo>
                  <a:pt x="5228846" y="8208419"/>
                </a:moveTo>
                <a:lnTo>
                  <a:pt x="5185284" y="8217206"/>
                </a:lnTo>
                <a:lnTo>
                  <a:pt x="5149704" y="8241172"/>
                </a:lnTo>
                <a:lnTo>
                  <a:pt x="5125711" y="8276730"/>
                </a:lnTo>
                <a:lnTo>
                  <a:pt x="5116912" y="8320290"/>
                </a:lnTo>
                <a:lnTo>
                  <a:pt x="5125711" y="8363839"/>
                </a:lnTo>
                <a:lnTo>
                  <a:pt x="5149704" y="8399414"/>
                </a:lnTo>
                <a:lnTo>
                  <a:pt x="5185284" y="8423404"/>
                </a:lnTo>
                <a:lnTo>
                  <a:pt x="5228846" y="8432203"/>
                </a:lnTo>
                <a:lnTo>
                  <a:pt x="5272372" y="8423404"/>
                </a:lnTo>
                <a:lnTo>
                  <a:pt x="5307926" y="8399414"/>
                </a:lnTo>
                <a:lnTo>
                  <a:pt x="5331902" y="8363839"/>
                </a:lnTo>
                <a:lnTo>
                  <a:pt x="5340696" y="8320290"/>
                </a:lnTo>
                <a:lnTo>
                  <a:pt x="5331902" y="8276730"/>
                </a:lnTo>
                <a:lnTo>
                  <a:pt x="5307926" y="8241172"/>
                </a:lnTo>
                <a:lnTo>
                  <a:pt x="5272372" y="8217206"/>
                </a:lnTo>
                <a:lnTo>
                  <a:pt x="5228846" y="8208419"/>
                </a:lnTo>
                <a:close/>
              </a:path>
              <a:path w="16523335" h="9235440">
                <a:moveTo>
                  <a:pt x="5228846" y="8476097"/>
                </a:moveTo>
                <a:lnTo>
                  <a:pt x="5185284" y="8484896"/>
                </a:lnTo>
                <a:lnTo>
                  <a:pt x="5149704" y="8508888"/>
                </a:lnTo>
                <a:lnTo>
                  <a:pt x="5125711" y="8544465"/>
                </a:lnTo>
                <a:lnTo>
                  <a:pt x="5116912" y="8588020"/>
                </a:lnTo>
                <a:lnTo>
                  <a:pt x="5125711" y="8631573"/>
                </a:lnTo>
                <a:lnTo>
                  <a:pt x="5149704" y="8667124"/>
                </a:lnTo>
                <a:lnTo>
                  <a:pt x="5185284" y="8691086"/>
                </a:lnTo>
                <a:lnTo>
                  <a:pt x="5228846" y="8699870"/>
                </a:lnTo>
                <a:lnTo>
                  <a:pt x="5272372" y="8691086"/>
                </a:lnTo>
                <a:lnTo>
                  <a:pt x="5307926" y="8667124"/>
                </a:lnTo>
                <a:lnTo>
                  <a:pt x="5331902" y="8631573"/>
                </a:lnTo>
                <a:lnTo>
                  <a:pt x="5340696" y="8588020"/>
                </a:lnTo>
                <a:lnTo>
                  <a:pt x="5331902" y="8544465"/>
                </a:lnTo>
                <a:lnTo>
                  <a:pt x="5307926" y="8508888"/>
                </a:lnTo>
                <a:lnTo>
                  <a:pt x="5272372" y="8484896"/>
                </a:lnTo>
                <a:lnTo>
                  <a:pt x="5228846" y="8476097"/>
                </a:lnTo>
                <a:close/>
              </a:path>
              <a:path w="16523335" h="9235440">
                <a:moveTo>
                  <a:pt x="5228846" y="8743869"/>
                </a:moveTo>
                <a:lnTo>
                  <a:pt x="5185284" y="8752652"/>
                </a:lnTo>
                <a:lnTo>
                  <a:pt x="5149704" y="8776608"/>
                </a:lnTo>
                <a:lnTo>
                  <a:pt x="5125711" y="8812149"/>
                </a:lnTo>
                <a:lnTo>
                  <a:pt x="5116912" y="8855688"/>
                </a:lnTo>
                <a:lnTo>
                  <a:pt x="5125711" y="8899255"/>
                </a:lnTo>
                <a:lnTo>
                  <a:pt x="5149704" y="8934838"/>
                </a:lnTo>
                <a:lnTo>
                  <a:pt x="5185284" y="8958833"/>
                </a:lnTo>
                <a:lnTo>
                  <a:pt x="5228846" y="8967632"/>
                </a:lnTo>
                <a:lnTo>
                  <a:pt x="5272372" y="8958833"/>
                </a:lnTo>
                <a:lnTo>
                  <a:pt x="5307926" y="8934838"/>
                </a:lnTo>
                <a:lnTo>
                  <a:pt x="5331902" y="8899255"/>
                </a:lnTo>
                <a:lnTo>
                  <a:pt x="5340696" y="8855688"/>
                </a:lnTo>
                <a:lnTo>
                  <a:pt x="5331902" y="8812149"/>
                </a:lnTo>
                <a:lnTo>
                  <a:pt x="5307926" y="8776608"/>
                </a:lnTo>
                <a:lnTo>
                  <a:pt x="5272372" y="8752652"/>
                </a:lnTo>
                <a:lnTo>
                  <a:pt x="5228846" y="8743869"/>
                </a:lnTo>
                <a:close/>
              </a:path>
              <a:path w="16523335" h="9235440">
                <a:moveTo>
                  <a:pt x="5228846" y="9011547"/>
                </a:moveTo>
                <a:lnTo>
                  <a:pt x="5185284" y="9020343"/>
                </a:lnTo>
                <a:lnTo>
                  <a:pt x="5149704" y="9044330"/>
                </a:lnTo>
                <a:lnTo>
                  <a:pt x="5125711" y="9079906"/>
                </a:lnTo>
                <a:lnTo>
                  <a:pt x="5116912" y="9123470"/>
                </a:lnTo>
                <a:lnTo>
                  <a:pt x="5125711" y="9167014"/>
                </a:lnTo>
                <a:lnTo>
                  <a:pt x="5149704" y="9202566"/>
                </a:lnTo>
                <a:lnTo>
                  <a:pt x="5185284" y="9226533"/>
                </a:lnTo>
                <a:lnTo>
                  <a:pt x="5228846" y="9235320"/>
                </a:lnTo>
                <a:lnTo>
                  <a:pt x="5272372" y="9226533"/>
                </a:lnTo>
                <a:lnTo>
                  <a:pt x="5307926" y="9202566"/>
                </a:lnTo>
                <a:lnTo>
                  <a:pt x="5331902" y="9167014"/>
                </a:lnTo>
                <a:lnTo>
                  <a:pt x="5340696" y="9123470"/>
                </a:lnTo>
                <a:lnTo>
                  <a:pt x="5331902" y="9079906"/>
                </a:lnTo>
                <a:lnTo>
                  <a:pt x="5307926" y="9044330"/>
                </a:lnTo>
                <a:lnTo>
                  <a:pt x="5272372" y="9020343"/>
                </a:lnTo>
                <a:lnTo>
                  <a:pt x="5228846" y="9011547"/>
                </a:lnTo>
                <a:close/>
              </a:path>
              <a:path w="16523335" h="9235440">
                <a:moveTo>
                  <a:pt x="5228846" y="7137541"/>
                </a:moveTo>
                <a:lnTo>
                  <a:pt x="5185284" y="7146329"/>
                </a:lnTo>
                <a:lnTo>
                  <a:pt x="5149704" y="7170295"/>
                </a:lnTo>
                <a:lnTo>
                  <a:pt x="5125711" y="7205847"/>
                </a:lnTo>
                <a:lnTo>
                  <a:pt x="5116912" y="7249391"/>
                </a:lnTo>
                <a:lnTo>
                  <a:pt x="5125711" y="7292955"/>
                </a:lnTo>
                <a:lnTo>
                  <a:pt x="5149704" y="7328531"/>
                </a:lnTo>
                <a:lnTo>
                  <a:pt x="5185284" y="7352518"/>
                </a:lnTo>
                <a:lnTo>
                  <a:pt x="5228846" y="7361314"/>
                </a:lnTo>
                <a:lnTo>
                  <a:pt x="5272372" y="7352518"/>
                </a:lnTo>
                <a:lnTo>
                  <a:pt x="5307926" y="7328531"/>
                </a:lnTo>
                <a:lnTo>
                  <a:pt x="5331902" y="7292955"/>
                </a:lnTo>
                <a:lnTo>
                  <a:pt x="5340696" y="7249391"/>
                </a:lnTo>
                <a:lnTo>
                  <a:pt x="5331902" y="7205847"/>
                </a:lnTo>
                <a:lnTo>
                  <a:pt x="5307926" y="7170295"/>
                </a:lnTo>
                <a:lnTo>
                  <a:pt x="5272372" y="7146329"/>
                </a:lnTo>
                <a:lnTo>
                  <a:pt x="5228846" y="7137541"/>
                </a:lnTo>
                <a:close/>
              </a:path>
              <a:path w="16523335" h="9235440">
                <a:moveTo>
                  <a:pt x="5228846" y="6869780"/>
                </a:moveTo>
                <a:lnTo>
                  <a:pt x="5185284" y="6878579"/>
                </a:lnTo>
                <a:lnTo>
                  <a:pt x="5149704" y="6902573"/>
                </a:lnTo>
                <a:lnTo>
                  <a:pt x="5125711" y="6938157"/>
                </a:lnTo>
                <a:lnTo>
                  <a:pt x="5116912" y="6981724"/>
                </a:lnTo>
                <a:lnTo>
                  <a:pt x="5125711" y="7025264"/>
                </a:lnTo>
                <a:lnTo>
                  <a:pt x="5149704" y="7060809"/>
                </a:lnTo>
                <a:lnTo>
                  <a:pt x="5185284" y="7084769"/>
                </a:lnTo>
                <a:lnTo>
                  <a:pt x="5228846" y="7093553"/>
                </a:lnTo>
                <a:lnTo>
                  <a:pt x="5272372" y="7084769"/>
                </a:lnTo>
                <a:lnTo>
                  <a:pt x="5307926" y="7060809"/>
                </a:lnTo>
                <a:lnTo>
                  <a:pt x="5331902" y="7025264"/>
                </a:lnTo>
                <a:lnTo>
                  <a:pt x="5340696" y="6981724"/>
                </a:lnTo>
                <a:lnTo>
                  <a:pt x="5331902" y="6938157"/>
                </a:lnTo>
                <a:lnTo>
                  <a:pt x="5307926" y="6902573"/>
                </a:lnTo>
                <a:lnTo>
                  <a:pt x="5272372" y="6878579"/>
                </a:lnTo>
                <a:lnTo>
                  <a:pt x="5228846" y="6869780"/>
                </a:lnTo>
                <a:close/>
              </a:path>
              <a:path w="16523335" h="9235440">
                <a:moveTo>
                  <a:pt x="5498167" y="176790"/>
                </a:moveTo>
                <a:lnTo>
                  <a:pt x="5454608" y="185586"/>
                </a:lnTo>
                <a:lnTo>
                  <a:pt x="5419031" y="209571"/>
                </a:lnTo>
                <a:lnTo>
                  <a:pt x="5395041" y="245145"/>
                </a:lnTo>
                <a:lnTo>
                  <a:pt x="5386244" y="288702"/>
                </a:lnTo>
                <a:lnTo>
                  <a:pt x="5395041" y="332221"/>
                </a:lnTo>
                <a:lnTo>
                  <a:pt x="5419031" y="367780"/>
                </a:lnTo>
                <a:lnTo>
                  <a:pt x="5454608" y="391765"/>
                </a:lnTo>
                <a:lnTo>
                  <a:pt x="5498167" y="400563"/>
                </a:lnTo>
                <a:lnTo>
                  <a:pt x="5541692" y="391765"/>
                </a:lnTo>
                <a:lnTo>
                  <a:pt x="5577242" y="367780"/>
                </a:lnTo>
                <a:lnTo>
                  <a:pt x="5601215" y="332221"/>
                </a:lnTo>
                <a:lnTo>
                  <a:pt x="5610007" y="288702"/>
                </a:lnTo>
                <a:lnTo>
                  <a:pt x="5601215" y="245145"/>
                </a:lnTo>
                <a:lnTo>
                  <a:pt x="5577242" y="209571"/>
                </a:lnTo>
                <a:lnTo>
                  <a:pt x="5541692" y="185586"/>
                </a:lnTo>
                <a:lnTo>
                  <a:pt x="5498167" y="176790"/>
                </a:lnTo>
                <a:close/>
              </a:path>
              <a:path w="16523335" h="9235440">
                <a:moveTo>
                  <a:pt x="5605779" y="0"/>
                </a:moveTo>
                <a:lnTo>
                  <a:pt x="5390475" y="0"/>
                </a:lnTo>
                <a:lnTo>
                  <a:pt x="5386244" y="20941"/>
                </a:lnTo>
                <a:lnTo>
                  <a:pt x="5395041" y="64502"/>
                </a:lnTo>
                <a:lnTo>
                  <a:pt x="5419031" y="100083"/>
                </a:lnTo>
                <a:lnTo>
                  <a:pt x="5454608" y="124076"/>
                </a:lnTo>
                <a:lnTo>
                  <a:pt x="5498167" y="132875"/>
                </a:lnTo>
                <a:lnTo>
                  <a:pt x="5541692" y="124076"/>
                </a:lnTo>
                <a:lnTo>
                  <a:pt x="5577242" y="100083"/>
                </a:lnTo>
                <a:lnTo>
                  <a:pt x="5601215" y="64502"/>
                </a:lnTo>
                <a:lnTo>
                  <a:pt x="5610007" y="20941"/>
                </a:lnTo>
                <a:lnTo>
                  <a:pt x="5605779" y="0"/>
                </a:lnTo>
                <a:close/>
              </a:path>
              <a:path w="16523335" h="9235440">
                <a:moveTo>
                  <a:pt x="5498167" y="2586297"/>
                </a:moveTo>
                <a:lnTo>
                  <a:pt x="5454608" y="2595090"/>
                </a:lnTo>
                <a:lnTo>
                  <a:pt x="5419031" y="2619070"/>
                </a:lnTo>
                <a:lnTo>
                  <a:pt x="5395041" y="2654639"/>
                </a:lnTo>
                <a:lnTo>
                  <a:pt x="5386244" y="2698200"/>
                </a:lnTo>
                <a:lnTo>
                  <a:pt x="5395041" y="2741725"/>
                </a:lnTo>
                <a:lnTo>
                  <a:pt x="5419031" y="2777286"/>
                </a:lnTo>
                <a:lnTo>
                  <a:pt x="5454608" y="2801273"/>
                </a:lnTo>
                <a:lnTo>
                  <a:pt x="5498167" y="2810071"/>
                </a:lnTo>
                <a:lnTo>
                  <a:pt x="5541692" y="2801273"/>
                </a:lnTo>
                <a:lnTo>
                  <a:pt x="5577242" y="2777286"/>
                </a:lnTo>
                <a:lnTo>
                  <a:pt x="5601215" y="2741725"/>
                </a:lnTo>
                <a:lnTo>
                  <a:pt x="5610007" y="2698200"/>
                </a:lnTo>
                <a:lnTo>
                  <a:pt x="5601215" y="2654639"/>
                </a:lnTo>
                <a:lnTo>
                  <a:pt x="5577242" y="2619070"/>
                </a:lnTo>
                <a:lnTo>
                  <a:pt x="5541692" y="2595090"/>
                </a:lnTo>
                <a:lnTo>
                  <a:pt x="5498167" y="2586297"/>
                </a:lnTo>
                <a:close/>
              </a:path>
              <a:path w="16523335" h="9235440">
                <a:moveTo>
                  <a:pt x="5498167" y="2854028"/>
                </a:moveTo>
                <a:lnTo>
                  <a:pt x="5454608" y="2862817"/>
                </a:lnTo>
                <a:lnTo>
                  <a:pt x="5419031" y="2886788"/>
                </a:lnTo>
                <a:lnTo>
                  <a:pt x="5395041" y="2922347"/>
                </a:lnTo>
                <a:lnTo>
                  <a:pt x="5386244" y="2965898"/>
                </a:lnTo>
                <a:lnTo>
                  <a:pt x="5395041" y="3009453"/>
                </a:lnTo>
                <a:lnTo>
                  <a:pt x="5419031" y="3045019"/>
                </a:lnTo>
                <a:lnTo>
                  <a:pt x="5454608" y="3068998"/>
                </a:lnTo>
                <a:lnTo>
                  <a:pt x="5498167" y="3077790"/>
                </a:lnTo>
                <a:lnTo>
                  <a:pt x="5541692" y="3068998"/>
                </a:lnTo>
                <a:lnTo>
                  <a:pt x="5577242" y="3045019"/>
                </a:lnTo>
                <a:lnTo>
                  <a:pt x="5601215" y="3009453"/>
                </a:lnTo>
                <a:lnTo>
                  <a:pt x="5610007" y="2965898"/>
                </a:lnTo>
                <a:lnTo>
                  <a:pt x="5601215" y="2922347"/>
                </a:lnTo>
                <a:lnTo>
                  <a:pt x="5577242" y="2886788"/>
                </a:lnTo>
                <a:lnTo>
                  <a:pt x="5541692" y="2862817"/>
                </a:lnTo>
                <a:lnTo>
                  <a:pt x="5498167" y="2854028"/>
                </a:lnTo>
                <a:close/>
              </a:path>
              <a:path w="16523335" h="9235440">
                <a:moveTo>
                  <a:pt x="5498167" y="2318578"/>
                </a:moveTo>
                <a:lnTo>
                  <a:pt x="5454608" y="2327370"/>
                </a:lnTo>
                <a:lnTo>
                  <a:pt x="5419031" y="2351349"/>
                </a:lnTo>
                <a:lnTo>
                  <a:pt x="5395041" y="2386915"/>
                </a:lnTo>
                <a:lnTo>
                  <a:pt x="5386244" y="2430470"/>
                </a:lnTo>
                <a:lnTo>
                  <a:pt x="5395041" y="2474021"/>
                </a:lnTo>
                <a:lnTo>
                  <a:pt x="5419031" y="2509580"/>
                </a:lnTo>
                <a:lnTo>
                  <a:pt x="5454608" y="2533551"/>
                </a:lnTo>
                <a:lnTo>
                  <a:pt x="5498167" y="2542341"/>
                </a:lnTo>
                <a:lnTo>
                  <a:pt x="5541692" y="2533551"/>
                </a:lnTo>
                <a:lnTo>
                  <a:pt x="5577242" y="2509580"/>
                </a:lnTo>
                <a:lnTo>
                  <a:pt x="5601215" y="2474021"/>
                </a:lnTo>
                <a:lnTo>
                  <a:pt x="5610007" y="2430470"/>
                </a:lnTo>
                <a:lnTo>
                  <a:pt x="5601215" y="2386915"/>
                </a:lnTo>
                <a:lnTo>
                  <a:pt x="5577242" y="2351349"/>
                </a:lnTo>
                <a:lnTo>
                  <a:pt x="5541692" y="2327370"/>
                </a:lnTo>
                <a:lnTo>
                  <a:pt x="5498167" y="2318578"/>
                </a:lnTo>
                <a:close/>
              </a:path>
              <a:path w="16523335" h="9235440">
                <a:moveTo>
                  <a:pt x="5498167" y="2050869"/>
                </a:moveTo>
                <a:lnTo>
                  <a:pt x="5454608" y="2059660"/>
                </a:lnTo>
                <a:lnTo>
                  <a:pt x="5419031" y="2083635"/>
                </a:lnTo>
                <a:lnTo>
                  <a:pt x="5395041" y="2119197"/>
                </a:lnTo>
                <a:lnTo>
                  <a:pt x="5386244" y="2162750"/>
                </a:lnTo>
                <a:lnTo>
                  <a:pt x="5395041" y="2206284"/>
                </a:lnTo>
                <a:lnTo>
                  <a:pt x="5419031" y="2241845"/>
                </a:lnTo>
                <a:lnTo>
                  <a:pt x="5454608" y="2265826"/>
                </a:lnTo>
                <a:lnTo>
                  <a:pt x="5498167" y="2274621"/>
                </a:lnTo>
                <a:lnTo>
                  <a:pt x="5541692" y="2265826"/>
                </a:lnTo>
                <a:lnTo>
                  <a:pt x="5577242" y="2241845"/>
                </a:lnTo>
                <a:lnTo>
                  <a:pt x="5601215" y="2206284"/>
                </a:lnTo>
                <a:lnTo>
                  <a:pt x="5610007" y="2162750"/>
                </a:lnTo>
                <a:lnTo>
                  <a:pt x="5601215" y="2119197"/>
                </a:lnTo>
                <a:lnTo>
                  <a:pt x="5577242" y="2083635"/>
                </a:lnTo>
                <a:lnTo>
                  <a:pt x="5541692" y="2059660"/>
                </a:lnTo>
                <a:lnTo>
                  <a:pt x="5498167" y="2050869"/>
                </a:lnTo>
                <a:close/>
              </a:path>
              <a:path w="16523335" h="9235440">
                <a:moveTo>
                  <a:pt x="5498167" y="4995774"/>
                </a:moveTo>
                <a:lnTo>
                  <a:pt x="5454608" y="5004565"/>
                </a:lnTo>
                <a:lnTo>
                  <a:pt x="5419031" y="5028541"/>
                </a:lnTo>
                <a:lnTo>
                  <a:pt x="5395041" y="5064107"/>
                </a:lnTo>
                <a:lnTo>
                  <a:pt x="5386244" y="5107666"/>
                </a:lnTo>
                <a:lnTo>
                  <a:pt x="5395041" y="5151204"/>
                </a:lnTo>
                <a:lnTo>
                  <a:pt x="5419031" y="5186764"/>
                </a:lnTo>
                <a:lnTo>
                  <a:pt x="5454608" y="5210743"/>
                </a:lnTo>
                <a:lnTo>
                  <a:pt x="5498167" y="5219537"/>
                </a:lnTo>
                <a:lnTo>
                  <a:pt x="5541692" y="5210743"/>
                </a:lnTo>
                <a:lnTo>
                  <a:pt x="5577242" y="5186764"/>
                </a:lnTo>
                <a:lnTo>
                  <a:pt x="5601215" y="5151204"/>
                </a:lnTo>
                <a:lnTo>
                  <a:pt x="5610007" y="5107666"/>
                </a:lnTo>
                <a:lnTo>
                  <a:pt x="5601215" y="5064107"/>
                </a:lnTo>
                <a:lnTo>
                  <a:pt x="5577242" y="5028541"/>
                </a:lnTo>
                <a:lnTo>
                  <a:pt x="5541692" y="5004565"/>
                </a:lnTo>
                <a:lnTo>
                  <a:pt x="5498167" y="4995774"/>
                </a:lnTo>
                <a:close/>
              </a:path>
              <a:path w="16523335" h="9235440">
                <a:moveTo>
                  <a:pt x="5498167" y="5263483"/>
                </a:moveTo>
                <a:lnTo>
                  <a:pt x="5454608" y="5272274"/>
                </a:lnTo>
                <a:lnTo>
                  <a:pt x="5419031" y="5296250"/>
                </a:lnTo>
                <a:lnTo>
                  <a:pt x="5395041" y="5331816"/>
                </a:lnTo>
                <a:lnTo>
                  <a:pt x="5386244" y="5375375"/>
                </a:lnTo>
                <a:lnTo>
                  <a:pt x="5395041" y="5418906"/>
                </a:lnTo>
                <a:lnTo>
                  <a:pt x="5419031" y="5454471"/>
                </a:lnTo>
                <a:lnTo>
                  <a:pt x="5454608" y="5478458"/>
                </a:lnTo>
                <a:lnTo>
                  <a:pt x="5498167" y="5487256"/>
                </a:lnTo>
                <a:lnTo>
                  <a:pt x="5541692" y="5478458"/>
                </a:lnTo>
                <a:lnTo>
                  <a:pt x="5577242" y="5454471"/>
                </a:lnTo>
                <a:lnTo>
                  <a:pt x="5601215" y="5418906"/>
                </a:lnTo>
                <a:lnTo>
                  <a:pt x="5610007" y="5375375"/>
                </a:lnTo>
                <a:lnTo>
                  <a:pt x="5601215" y="5331816"/>
                </a:lnTo>
                <a:lnTo>
                  <a:pt x="5577242" y="5296250"/>
                </a:lnTo>
                <a:lnTo>
                  <a:pt x="5541692" y="5272274"/>
                </a:lnTo>
                <a:lnTo>
                  <a:pt x="5498167" y="5263483"/>
                </a:lnTo>
                <a:close/>
              </a:path>
              <a:path w="16523335" h="9235440">
                <a:moveTo>
                  <a:pt x="5498167" y="5531192"/>
                </a:moveTo>
                <a:lnTo>
                  <a:pt x="5454608" y="5539988"/>
                </a:lnTo>
                <a:lnTo>
                  <a:pt x="5419031" y="5563975"/>
                </a:lnTo>
                <a:lnTo>
                  <a:pt x="5395041" y="5599551"/>
                </a:lnTo>
                <a:lnTo>
                  <a:pt x="5386244" y="5643115"/>
                </a:lnTo>
                <a:lnTo>
                  <a:pt x="5395041" y="5686662"/>
                </a:lnTo>
                <a:lnTo>
                  <a:pt x="5419031" y="5722222"/>
                </a:lnTo>
                <a:lnTo>
                  <a:pt x="5454608" y="5746196"/>
                </a:lnTo>
                <a:lnTo>
                  <a:pt x="5498167" y="5754986"/>
                </a:lnTo>
                <a:lnTo>
                  <a:pt x="5541692" y="5746196"/>
                </a:lnTo>
                <a:lnTo>
                  <a:pt x="5577242" y="5722222"/>
                </a:lnTo>
                <a:lnTo>
                  <a:pt x="5601215" y="5686662"/>
                </a:lnTo>
                <a:lnTo>
                  <a:pt x="5610007" y="5643115"/>
                </a:lnTo>
                <a:lnTo>
                  <a:pt x="5601215" y="5599551"/>
                </a:lnTo>
                <a:lnTo>
                  <a:pt x="5577242" y="5563975"/>
                </a:lnTo>
                <a:lnTo>
                  <a:pt x="5541692" y="5539988"/>
                </a:lnTo>
                <a:lnTo>
                  <a:pt x="5498167" y="5531192"/>
                </a:lnTo>
                <a:close/>
              </a:path>
              <a:path w="16523335" h="9235440">
                <a:moveTo>
                  <a:pt x="5498167" y="5798933"/>
                </a:moveTo>
                <a:lnTo>
                  <a:pt x="5454608" y="5807723"/>
                </a:lnTo>
                <a:lnTo>
                  <a:pt x="5419031" y="5831697"/>
                </a:lnTo>
                <a:lnTo>
                  <a:pt x="5395041" y="5867257"/>
                </a:lnTo>
                <a:lnTo>
                  <a:pt x="5386244" y="5910804"/>
                </a:lnTo>
                <a:lnTo>
                  <a:pt x="5395041" y="5954345"/>
                </a:lnTo>
                <a:lnTo>
                  <a:pt x="5419031" y="5989912"/>
                </a:lnTo>
                <a:lnTo>
                  <a:pt x="5454608" y="6013898"/>
                </a:lnTo>
                <a:lnTo>
                  <a:pt x="5498167" y="6022695"/>
                </a:lnTo>
                <a:lnTo>
                  <a:pt x="5541692" y="6013898"/>
                </a:lnTo>
                <a:lnTo>
                  <a:pt x="5577242" y="5989912"/>
                </a:lnTo>
                <a:lnTo>
                  <a:pt x="5601215" y="5954345"/>
                </a:lnTo>
                <a:lnTo>
                  <a:pt x="5610007" y="5910804"/>
                </a:lnTo>
                <a:lnTo>
                  <a:pt x="5601215" y="5867257"/>
                </a:lnTo>
                <a:lnTo>
                  <a:pt x="5577242" y="5831697"/>
                </a:lnTo>
                <a:lnTo>
                  <a:pt x="5541692" y="5807723"/>
                </a:lnTo>
                <a:lnTo>
                  <a:pt x="5498167" y="5798933"/>
                </a:lnTo>
                <a:close/>
              </a:path>
              <a:path w="16523335" h="9235440">
                <a:moveTo>
                  <a:pt x="5498167" y="6066642"/>
                </a:moveTo>
                <a:lnTo>
                  <a:pt x="5454608" y="6075433"/>
                </a:lnTo>
                <a:lnTo>
                  <a:pt x="5419031" y="6099406"/>
                </a:lnTo>
                <a:lnTo>
                  <a:pt x="5395041" y="6134966"/>
                </a:lnTo>
                <a:lnTo>
                  <a:pt x="5386244" y="6178513"/>
                </a:lnTo>
                <a:lnTo>
                  <a:pt x="5395041" y="6222077"/>
                </a:lnTo>
                <a:lnTo>
                  <a:pt x="5419031" y="6257653"/>
                </a:lnTo>
                <a:lnTo>
                  <a:pt x="5454608" y="6281640"/>
                </a:lnTo>
                <a:lnTo>
                  <a:pt x="5498167" y="6290436"/>
                </a:lnTo>
                <a:lnTo>
                  <a:pt x="5541692" y="6281640"/>
                </a:lnTo>
                <a:lnTo>
                  <a:pt x="5577242" y="6257653"/>
                </a:lnTo>
                <a:lnTo>
                  <a:pt x="5601215" y="6222077"/>
                </a:lnTo>
                <a:lnTo>
                  <a:pt x="5610007" y="6178513"/>
                </a:lnTo>
                <a:lnTo>
                  <a:pt x="5601215" y="6134966"/>
                </a:lnTo>
                <a:lnTo>
                  <a:pt x="5577242" y="6099406"/>
                </a:lnTo>
                <a:lnTo>
                  <a:pt x="5541692" y="6075433"/>
                </a:lnTo>
                <a:lnTo>
                  <a:pt x="5498167" y="6066642"/>
                </a:lnTo>
                <a:close/>
              </a:path>
              <a:path w="16523335" h="9235440">
                <a:moveTo>
                  <a:pt x="5498167" y="6334382"/>
                </a:moveTo>
                <a:lnTo>
                  <a:pt x="5454608" y="6343178"/>
                </a:lnTo>
                <a:lnTo>
                  <a:pt x="5419031" y="6367165"/>
                </a:lnTo>
                <a:lnTo>
                  <a:pt x="5395041" y="6402742"/>
                </a:lnTo>
                <a:lnTo>
                  <a:pt x="5386244" y="6446306"/>
                </a:lnTo>
                <a:lnTo>
                  <a:pt x="5395041" y="6489813"/>
                </a:lnTo>
                <a:lnTo>
                  <a:pt x="5419031" y="6525358"/>
                </a:lnTo>
                <a:lnTo>
                  <a:pt x="5454608" y="6549331"/>
                </a:lnTo>
                <a:lnTo>
                  <a:pt x="5498167" y="6558124"/>
                </a:lnTo>
                <a:lnTo>
                  <a:pt x="5541692" y="6549331"/>
                </a:lnTo>
                <a:lnTo>
                  <a:pt x="5577242" y="6525358"/>
                </a:lnTo>
                <a:lnTo>
                  <a:pt x="5601215" y="6489813"/>
                </a:lnTo>
                <a:lnTo>
                  <a:pt x="5610007" y="6446306"/>
                </a:lnTo>
                <a:lnTo>
                  <a:pt x="5601215" y="6402742"/>
                </a:lnTo>
                <a:lnTo>
                  <a:pt x="5577242" y="6367165"/>
                </a:lnTo>
                <a:lnTo>
                  <a:pt x="5541692" y="6343178"/>
                </a:lnTo>
                <a:lnTo>
                  <a:pt x="5498167" y="6334382"/>
                </a:lnTo>
                <a:close/>
              </a:path>
              <a:path w="16523335" h="9235440">
                <a:moveTo>
                  <a:pt x="5498167" y="6602112"/>
                </a:moveTo>
                <a:lnTo>
                  <a:pt x="5454608" y="6610897"/>
                </a:lnTo>
                <a:lnTo>
                  <a:pt x="5419031" y="6634856"/>
                </a:lnTo>
                <a:lnTo>
                  <a:pt x="5395041" y="6670401"/>
                </a:lnTo>
                <a:lnTo>
                  <a:pt x="5386244" y="6713941"/>
                </a:lnTo>
                <a:lnTo>
                  <a:pt x="5395041" y="6757505"/>
                </a:lnTo>
                <a:lnTo>
                  <a:pt x="5419031" y="6793082"/>
                </a:lnTo>
                <a:lnTo>
                  <a:pt x="5454608" y="6817069"/>
                </a:lnTo>
                <a:lnTo>
                  <a:pt x="5498167" y="6825865"/>
                </a:lnTo>
                <a:lnTo>
                  <a:pt x="5541692" y="6817069"/>
                </a:lnTo>
                <a:lnTo>
                  <a:pt x="5577242" y="6793082"/>
                </a:lnTo>
                <a:lnTo>
                  <a:pt x="5601215" y="6757505"/>
                </a:lnTo>
                <a:lnTo>
                  <a:pt x="5610007" y="6713941"/>
                </a:lnTo>
                <a:lnTo>
                  <a:pt x="5601215" y="6670401"/>
                </a:lnTo>
                <a:lnTo>
                  <a:pt x="5577242" y="6634856"/>
                </a:lnTo>
                <a:lnTo>
                  <a:pt x="5541692" y="6610897"/>
                </a:lnTo>
                <a:lnTo>
                  <a:pt x="5498167" y="6602112"/>
                </a:lnTo>
                <a:close/>
              </a:path>
              <a:path w="16523335" h="9235440">
                <a:moveTo>
                  <a:pt x="5498167" y="7405229"/>
                </a:moveTo>
                <a:lnTo>
                  <a:pt x="5454608" y="7414026"/>
                </a:lnTo>
                <a:lnTo>
                  <a:pt x="5419031" y="7438015"/>
                </a:lnTo>
                <a:lnTo>
                  <a:pt x="5395041" y="7473597"/>
                </a:lnTo>
                <a:lnTo>
                  <a:pt x="5386244" y="7517173"/>
                </a:lnTo>
                <a:lnTo>
                  <a:pt x="5395041" y="7560674"/>
                </a:lnTo>
                <a:lnTo>
                  <a:pt x="5419031" y="7596223"/>
                </a:lnTo>
                <a:lnTo>
                  <a:pt x="5454608" y="7620205"/>
                </a:lnTo>
                <a:lnTo>
                  <a:pt x="5498167" y="7629003"/>
                </a:lnTo>
                <a:lnTo>
                  <a:pt x="5541692" y="7620205"/>
                </a:lnTo>
                <a:lnTo>
                  <a:pt x="5577242" y="7596223"/>
                </a:lnTo>
                <a:lnTo>
                  <a:pt x="5601215" y="7560674"/>
                </a:lnTo>
                <a:lnTo>
                  <a:pt x="5610007" y="7517173"/>
                </a:lnTo>
                <a:lnTo>
                  <a:pt x="5601215" y="7473597"/>
                </a:lnTo>
                <a:lnTo>
                  <a:pt x="5577242" y="7438015"/>
                </a:lnTo>
                <a:lnTo>
                  <a:pt x="5541692" y="7414026"/>
                </a:lnTo>
                <a:lnTo>
                  <a:pt x="5498167" y="7405229"/>
                </a:lnTo>
                <a:close/>
              </a:path>
              <a:path w="16523335" h="9235440">
                <a:moveTo>
                  <a:pt x="5498167" y="7672991"/>
                </a:moveTo>
                <a:lnTo>
                  <a:pt x="5454608" y="7681775"/>
                </a:lnTo>
                <a:lnTo>
                  <a:pt x="5419031" y="7705737"/>
                </a:lnTo>
                <a:lnTo>
                  <a:pt x="5395041" y="7741288"/>
                </a:lnTo>
                <a:lnTo>
                  <a:pt x="5386244" y="7784841"/>
                </a:lnTo>
                <a:lnTo>
                  <a:pt x="5395041" y="7828394"/>
                </a:lnTo>
                <a:lnTo>
                  <a:pt x="5419031" y="7863968"/>
                </a:lnTo>
                <a:lnTo>
                  <a:pt x="5454608" y="7887956"/>
                </a:lnTo>
                <a:lnTo>
                  <a:pt x="5498167" y="7896754"/>
                </a:lnTo>
                <a:lnTo>
                  <a:pt x="5541692" y="7887956"/>
                </a:lnTo>
                <a:lnTo>
                  <a:pt x="5577242" y="7863968"/>
                </a:lnTo>
                <a:lnTo>
                  <a:pt x="5601215" y="7828394"/>
                </a:lnTo>
                <a:lnTo>
                  <a:pt x="5610007" y="7784841"/>
                </a:lnTo>
                <a:lnTo>
                  <a:pt x="5601215" y="7741288"/>
                </a:lnTo>
                <a:lnTo>
                  <a:pt x="5577242" y="7705737"/>
                </a:lnTo>
                <a:lnTo>
                  <a:pt x="5541692" y="7681775"/>
                </a:lnTo>
                <a:lnTo>
                  <a:pt x="5498167" y="7672991"/>
                </a:lnTo>
                <a:close/>
              </a:path>
              <a:path w="16523335" h="9235440">
                <a:moveTo>
                  <a:pt x="5498167" y="8743869"/>
                </a:moveTo>
                <a:lnTo>
                  <a:pt x="5454608" y="8752652"/>
                </a:lnTo>
                <a:lnTo>
                  <a:pt x="5419031" y="8776608"/>
                </a:lnTo>
                <a:lnTo>
                  <a:pt x="5395041" y="8812149"/>
                </a:lnTo>
                <a:lnTo>
                  <a:pt x="5386244" y="8855688"/>
                </a:lnTo>
                <a:lnTo>
                  <a:pt x="5395041" y="8899255"/>
                </a:lnTo>
                <a:lnTo>
                  <a:pt x="5419031" y="8934838"/>
                </a:lnTo>
                <a:lnTo>
                  <a:pt x="5454608" y="8958833"/>
                </a:lnTo>
                <a:lnTo>
                  <a:pt x="5498167" y="8967632"/>
                </a:lnTo>
                <a:lnTo>
                  <a:pt x="5541692" y="8958833"/>
                </a:lnTo>
                <a:lnTo>
                  <a:pt x="5577242" y="8934838"/>
                </a:lnTo>
                <a:lnTo>
                  <a:pt x="5601215" y="8899255"/>
                </a:lnTo>
                <a:lnTo>
                  <a:pt x="5610007" y="8855688"/>
                </a:lnTo>
                <a:lnTo>
                  <a:pt x="5601215" y="8812149"/>
                </a:lnTo>
                <a:lnTo>
                  <a:pt x="5577242" y="8776608"/>
                </a:lnTo>
                <a:lnTo>
                  <a:pt x="5541692" y="8752652"/>
                </a:lnTo>
                <a:lnTo>
                  <a:pt x="5498167" y="8743869"/>
                </a:lnTo>
                <a:close/>
              </a:path>
              <a:path w="16523335" h="9235440">
                <a:moveTo>
                  <a:pt x="5498167" y="7137541"/>
                </a:moveTo>
                <a:lnTo>
                  <a:pt x="5454608" y="7146329"/>
                </a:lnTo>
                <a:lnTo>
                  <a:pt x="5419031" y="7170295"/>
                </a:lnTo>
                <a:lnTo>
                  <a:pt x="5395041" y="7205847"/>
                </a:lnTo>
                <a:lnTo>
                  <a:pt x="5386244" y="7249391"/>
                </a:lnTo>
                <a:lnTo>
                  <a:pt x="5395041" y="7292955"/>
                </a:lnTo>
                <a:lnTo>
                  <a:pt x="5419031" y="7328531"/>
                </a:lnTo>
                <a:lnTo>
                  <a:pt x="5454608" y="7352518"/>
                </a:lnTo>
                <a:lnTo>
                  <a:pt x="5498167" y="7361314"/>
                </a:lnTo>
                <a:lnTo>
                  <a:pt x="5541692" y="7352518"/>
                </a:lnTo>
                <a:lnTo>
                  <a:pt x="5577242" y="7328531"/>
                </a:lnTo>
                <a:lnTo>
                  <a:pt x="5601215" y="7292955"/>
                </a:lnTo>
                <a:lnTo>
                  <a:pt x="5610007" y="7249391"/>
                </a:lnTo>
                <a:lnTo>
                  <a:pt x="5601215" y="7205847"/>
                </a:lnTo>
                <a:lnTo>
                  <a:pt x="5577242" y="7170295"/>
                </a:lnTo>
                <a:lnTo>
                  <a:pt x="5541692" y="7146329"/>
                </a:lnTo>
                <a:lnTo>
                  <a:pt x="5498167" y="7137541"/>
                </a:lnTo>
                <a:close/>
              </a:path>
              <a:path w="16523335" h="9235440">
                <a:moveTo>
                  <a:pt x="5498167" y="6869780"/>
                </a:moveTo>
                <a:lnTo>
                  <a:pt x="5454608" y="6878579"/>
                </a:lnTo>
                <a:lnTo>
                  <a:pt x="5419031" y="6902573"/>
                </a:lnTo>
                <a:lnTo>
                  <a:pt x="5395041" y="6938157"/>
                </a:lnTo>
                <a:lnTo>
                  <a:pt x="5386244" y="6981724"/>
                </a:lnTo>
                <a:lnTo>
                  <a:pt x="5395041" y="7025264"/>
                </a:lnTo>
                <a:lnTo>
                  <a:pt x="5419031" y="7060809"/>
                </a:lnTo>
                <a:lnTo>
                  <a:pt x="5454608" y="7084769"/>
                </a:lnTo>
                <a:lnTo>
                  <a:pt x="5498167" y="7093553"/>
                </a:lnTo>
                <a:lnTo>
                  <a:pt x="5541692" y="7084769"/>
                </a:lnTo>
                <a:lnTo>
                  <a:pt x="5577242" y="7060809"/>
                </a:lnTo>
                <a:lnTo>
                  <a:pt x="5601215" y="7025264"/>
                </a:lnTo>
                <a:lnTo>
                  <a:pt x="5610007" y="6981724"/>
                </a:lnTo>
                <a:lnTo>
                  <a:pt x="5601215" y="6938157"/>
                </a:lnTo>
                <a:lnTo>
                  <a:pt x="5577242" y="6902573"/>
                </a:lnTo>
                <a:lnTo>
                  <a:pt x="5541692" y="6878579"/>
                </a:lnTo>
                <a:lnTo>
                  <a:pt x="5498167" y="6869780"/>
                </a:lnTo>
                <a:close/>
              </a:path>
              <a:path w="16523335" h="9235440">
                <a:moveTo>
                  <a:pt x="5767478" y="176790"/>
                </a:moveTo>
                <a:lnTo>
                  <a:pt x="5723919" y="185586"/>
                </a:lnTo>
                <a:lnTo>
                  <a:pt x="5688342" y="209571"/>
                </a:lnTo>
                <a:lnTo>
                  <a:pt x="5664353" y="245145"/>
                </a:lnTo>
                <a:lnTo>
                  <a:pt x="5655555" y="288702"/>
                </a:lnTo>
                <a:lnTo>
                  <a:pt x="5664353" y="332221"/>
                </a:lnTo>
                <a:lnTo>
                  <a:pt x="5688342" y="367780"/>
                </a:lnTo>
                <a:lnTo>
                  <a:pt x="5723919" y="391765"/>
                </a:lnTo>
                <a:lnTo>
                  <a:pt x="5767478" y="400563"/>
                </a:lnTo>
                <a:lnTo>
                  <a:pt x="5811007" y="391765"/>
                </a:lnTo>
                <a:lnTo>
                  <a:pt x="5846557" y="367780"/>
                </a:lnTo>
                <a:lnTo>
                  <a:pt x="5870528" y="332221"/>
                </a:lnTo>
                <a:lnTo>
                  <a:pt x="5879318" y="288702"/>
                </a:lnTo>
                <a:lnTo>
                  <a:pt x="5870528" y="245145"/>
                </a:lnTo>
                <a:lnTo>
                  <a:pt x="5846557" y="209571"/>
                </a:lnTo>
                <a:lnTo>
                  <a:pt x="5811007" y="185586"/>
                </a:lnTo>
                <a:lnTo>
                  <a:pt x="5767478" y="176790"/>
                </a:lnTo>
                <a:close/>
              </a:path>
              <a:path w="16523335" h="9235440">
                <a:moveTo>
                  <a:pt x="5767478" y="444551"/>
                </a:moveTo>
                <a:lnTo>
                  <a:pt x="5723919" y="453336"/>
                </a:lnTo>
                <a:lnTo>
                  <a:pt x="5688342" y="477296"/>
                </a:lnTo>
                <a:lnTo>
                  <a:pt x="5664353" y="512844"/>
                </a:lnTo>
                <a:lnTo>
                  <a:pt x="5655555" y="556391"/>
                </a:lnTo>
                <a:lnTo>
                  <a:pt x="5664353" y="599952"/>
                </a:lnTo>
                <a:lnTo>
                  <a:pt x="5688342" y="635532"/>
                </a:lnTo>
                <a:lnTo>
                  <a:pt x="5723919" y="659525"/>
                </a:lnTo>
                <a:lnTo>
                  <a:pt x="5767478" y="668324"/>
                </a:lnTo>
                <a:lnTo>
                  <a:pt x="5811007" y="659525"/>
                </a:lnTo>
                <a:lnTo>
                  <a:pt x="5846557" y="635532"/>
                </a:lnTo>
                <a:lnTo>
                  <a:pt x="5870528" y="599952"/>
                </a:lnTo>
                <a:lnTo>
                  <a:pt x="5879318" y="556391"/>
                </a:lnTo>
                <a:lnTo>
                  <a:pt x="5870528" y="512844"/>
                </a:lnTo>
                <a:lnTo>
                  <a:pt x="5846557" y="477296"/>
                </a:lnTo>
                <a:lnTo>
                  <a:pt x="5811007" y="453336"/>
                </a:lnTo>
                <a:lnTo>
                  <a:pt x="5767478" y="444551"/>
                </a:lnTo>
                <a:close/>
              </a:path>
              <a:path w="16523335" h="9235440">
                <a:moveTo>
                  <a:pt x="5767478" y="712218"/>
                </a:moveTo>
                <a:lnTo>
                  <a:pt x="5723919" y="721018"/>
                </a:lnTo>
                <a:lnTo>
                  <a:pt x="5688342" y="745011"/>
                </a:lnTo>
                <a:lnTo>
                  <a:pt x="5664353" y="780591"/>
                </a:lnTo>
                <a:lnTo>
                  <a:pt x="5655555" y="824152"/>
                </a:lnTo>
                <a:lnTo>
                  <a:pt x="5664353" y="867681"/>
                </a:lnTo>
                <a:lnTo>
                  <a:pt x="5688342" y="903231"/>
                </a:lnTo>
                <a:lnTo>
                  <a:pt x="5723919" y="927201"/>
                </a:lnTo>
                <a:lnTo>
                  <a:pt x="5767478" y="935992"/>
                </a:lnTo>
                <a:lnTo>
                  <a:pt x="5811007" y="927201"/>
                </a:lnTo>
                <a:lnTo>
                  <a:pt x="5846557" y="903231"/>
                </a:lnTo>
                <a:lnTo>
                  <a:pt x="5870528" y="867681"/>
                </a:lnTo>
                <a:lnTo>
                  <a:pt x="5879318" y="824152"/>
                </a:lnTo>
                <a:lnTo>
                  <a:pt x="5870528" y="780591"/>
                </a:lnTo>
                <a:lnTo>
                  <a:pt x="5846557" y="745011"/>
                </a:lnTo>
                <a:lnTo>
                  <a:pt x="5811007" y="721018"/>
                </a:lnTo>
                <a:lnTo>
                  <a:pt x="5767478" y="712218"/>
                </a:lnTo>
                <a:close/>
              </a:path>
              <a:path w="16523335" h="9235440">
                <a:moveTo>
                  <a:pt x="5875091" y="0"/>
                </a:moveTo>
                <a:lnTo>
                  <a:pt x="5659786" y="0"/>
                </a:lnTo>
                <a:lnTo>
                  <a:pt x="5655555" y="20941"/>
                </a:lnTo>
                <a:lnTo>
                  <a:pt x="5664353" y="64502"/>
                </a:lnTo>
                <a:lnTo>
                  <a:pt x="5688342" y="100083"/>
                </a:lnTo>
                <a:lnTo>
                  <a:pt x="5723919" y="124076"/>
                </a:lnTo>
                <a:lnTo>
                  <a:pt x="5767478" y="132875"/>
                </a:lnTo>
                <a:lnTo>
                  <a:pt x="5811007" y="124076"/>
                </a:lnTo>
                <a:lnTo>
                  <a:pt x="5846557" y="100083"/>
                </a:lnTo>
                <a:lnTo>
                  <a:pt x="5870528" y="64502"/>
                </a:lnTo>
                <a:lnTo>
                  <a:pt x="5879318" y="20941"/>
                </a:lnTo>
                <a:lnTo>
                  <a:pt x="5875091" y="0"/>
                </a:lnTo>
                <a:close/>
              </a:path>
              <a:path w="16523335" h="9235440">
                <a:moveTo>
                  <a:pt x="5767478" y="2586297"/>
                </a:moveTo>
                <a:lnTo>
                  <a:pt x="5723919" y="2595090"/>
                </a:lnTo>
                <a:lnTo>
                  <a:pt x="5688342" y="2619070"/>
                </a:lnTo>
                <a:lnTo>
                  <a:pt x="5664353" y="2654639"/>
                </a:lnTo>
                <a:lnTo>
                  <a:pt x="5655555" y="2698200"/>
                </a:lnTo>
                <a:lnTo>
                  <a:pt x="5664353" y="2741725"/>
                </a:lnTo>
                <a:lnTo>
                  <a:pt x="5688342" y="2777286"/>
                </a:lnTo>
                <a:lnTo>
                  <a:pt x="5723919" y="2801273"/>
                </a:lnTo>
                <a:lnTo>
                  <a:pt x="5767478" y="2810071"/>
                </a:lnTo>
                <a:lnTo>
                  <a:pt x="5811007" y="2801273"/>
                </a:lnTo>
                <a:lnTo>
                  <a:pt x="5846557" y="2777286"/>
                </a:lnTo>
                <a:lnTo>
                  <a:pt x="5870528" y="2741725"/>
                </a:lnTo>
                <a:lnTo>
                  <a:pt x="5879318" y="2698200"/>
                </a:lnTo>
                <a:lnTo>
                  <a:pt x="5870528" y="2654639"/>
                </a:lnTo>
                <a:lnTo>
                  <a:pt x="5846557" y="2619070"/>
                </a:lnTo>
                <a:lnTo>
                  <a:pt x="5811007" y="2595090"/>
                </a:lnTo>
                <a:lnTo>
                  <a:pt x="5767478" y="2586297"/>
                </a:lnTo>
                <a:close/>
              </a:path>
              <a:path w="16523335" h="9235440">
                <a:moveTo>
                  <a:pt x="5767478" y="2318578"/>
                </a:moveTo>
                <a:lnTo>
                  <a:pt x="5723919" y="2327370"/>
                </a:lnTo>
                <a:lnTo>
                  <a:pt x="5688342" y="2351349"/>
                </a:lnTo>
                <a:lnTo>
                  <a:pt x="5664353" y="2386915"/>
                </a:lnTo>
                <a:lnTo>
                  <a:pt x="5655555" y="2430470"/>
                </a:lnTo>
                <a:lnTo>
                  <a:pt x="5664353" y="2474021"/>
                </a:lnTo>
                <a:lnTo>
                  <a:pt x="5688342" y="2509580"/>
                </a:lnTo>
                <a:lnTo>
                  <a:pt x="5723919" y="2533551"/>
                </a:lnTo>
                <a:lnTo>
                  <a:pt x="5767478" y="2542341"/>
                </a:lnTo>
                <a:lnTo>
                  <a:pt x="5811007" y="2533551"/>
                </a:lnTo>
                <a:lnTo>
                  <a:pt x="5846557" y="2509580"/>
                </a:lnTo>
                <a:lnTo>
                  <a:pt x="5870528" y="2474021"/>
                </a:lnTo>
                <a:lnTo>
                  <a:pt x="5879318" y="2430470"/>
                </a:lnTo>
                <a:lnTo>
                  <a:pt x="5870528" y="2386915"/>
                </a:lnTo>
                <a:lnTo>
                  <a:pt x="5846557" y="2351349"/>
                </a:lnTo>
                <a:lnTo>
                  <a:pt x="5811007" y="2327370"/>
                </a:lnTo>
                <a:lnTo>
                  <a:pt x="5767478" y="2318578"/>
                </a:lnTo>
                <a:close/>
              </a:path>
              <a:path w="16523335" h="9235440">
                <a:moveTo>
                  <a:pt x="5767478" y="4995774"/>
                </a:moveTo>
                <a:lnTo>
                  <a:pt x="5723919" y="5004565"/>
                </a:lnTo>
                <a:lnTo>
                  <a:pt x="5688342" y="5028541"/>
                </a:lnTo>
                <a:lnTo>
                  <a:pt x="5664353" y="5064107"/>
                </a:lnTo>
                <a:lnTo>
                  <a:pt x="5655555" y="5107666"/>
                </a:lnTo>
                <a:lnTo>
                  <a:pt x="5664353" y="5151204"/>
                </a:lnTo>
                <a:lnTo>
                  <a:pt x="5688342" y="5186764"/>
                </a:lnTo>
                <a:lnTo>
                  <a:pt x="5723919" y="5210743"/>
                </a:lnTo>
                <a:lnTo>
                  <a:pt x="5767478" y="5219537"/>
                </a:lnTo>
                <a:lnTo>
                  <a:pt x="5811007" y="5210743"/>
                </a:lnTo>
                <a:lnTo>
                  <a:pt x="5846557" y="5186764"/>
                </a:lnTo>
                <a:lnTo>
                  <a:pt x="5870528" y="5151204"/>
                </a:lnTo>
                <a:lnTo>
                  <a:pt x="5879318" y="5107666"/>
                </a:lnTo>
                <a:lnTo>
                  <a:pt x="5870528" y="5064107"/>
                </a:lnTo>
                <a:lnTo>
                  <a:pt x="5846557" y="5028541"/>
                </a:lnTo>
                <a:lnTo>
                  <a:pt x="5811007" y="5004565"/>
                </a:lnTo>
                <a:lnTo>
                  <a:pt x="5767478" y="4995774"/>
                </a:lnTo>
                <a:close/>
              </a:path>
              <a:path w="16523335" h="9235440">
                <a:moveTo>
                  <a:pt x="5767478" y="5263483"/>
                </a:moveTo>
                <a:lnTo>
                  <a:pt x="5723919" y="5272274"/>
                </a:lnTo>
                <a:lnTo>
                  <a:pt x="5688342" y="5296250"/>
                </a:lnTo>
                <a:lnTo>
                  <a:pt x="5664353" y="5331816"/>
                </a:lnTo>
                <a:lnTo>
                  <a:pt x="5655555" y="5375375"/>
                </a:lnTo>
                <a:lnTo>
                  <a:pt x="5664353" y="5418906"/>
                </a:lnTo>
                <a:lnTo>
                  <a:pt x="5688342" y="5454471"/>
                </a:lnTo>
                <a:lnTo>
                  <a:pt x="5723919" y="5478458"/>
                </a:lnTo>
                <a:lnTo>
                  <a:pt x="5767478" y="5487256"/>
                </a:lnTo>
                <a:lnTo>
                  <a:pt x="5811007" y="5478458"/>
                </a:lnTo>
                <a:lnTo>
                  <a:pt x="5846557" y="5454471"/>
                </a:lnTo>
                <a:lnTo>
                  <a:pt x="5870528" y="5418906"/>
                </a:lnTo>
                <a:lnTo>
                  <a:pt x="5879318" y="5375375"/>
                </a:lnTo>
                <a:lnTo>
                  <a:pt x="5870528" y="5331816"/>
                </a:lnTo>
                <a:lnTo>
                  <a:pt x="5846557" y="5296250"/>
                </a:lnTo>
                <a:lnTo>
                  <a:pt x="5811007" y="5272274"/>
                </a:lnTo>
                <a:lnTo>
                  <a:pt x="5767478" y="5263483"/>
                </a:lnTo>
                <a:close/>
              </a:path>
              <a:path w="16523335" h="9235440">
                <a:moveTo>
                  <a:pt x="5767478" y="5531192"/>
                </a:moveTo>
                <a:lnTo>
                  <a:pt x="5723919" y="5539988"/>
                </a:lnTo>
                <a:lnTo>
                  <a:pt x="5688342" y="5563975"/>
                </a:lnTo>
                <a:lnTo>
                  <a:pt x="5664353" y="5599551"/>
                </a:lnTo>
                <a:lnTo>
                  <a:pt x="5655555" y="5643115"/>
                </a:lnTo>
                <a:lnTo>
                  <a:pt x="5664353" y="5686662"/>
                </a:lnTo>
                <a:lnTo>
                  <a:pt x="5688342" y="5722222"/>
                </a:lnTo>
                <a:lnTo>
                  <a:pt x="5723919" y="5746196"/>
                </a:lnTo>
                <a:lnTo>
                  <a:pt x="5767478" y="5754986"/>
                </a:lnTo>
                <a:lnTo>
                  <a:pt x="5811007" y="5746196"/>
                </a:lnTo>
                <a:lnTo>
                  <a:pt x="5846557" y="5722222"/>
                </a:lnTo>
                <a:lnTo>
                  <a:pt x="5870528" y="5686662"/>
                </a:lnTo>
                <a:lnTo>
                  <a:pt x="5879318" y="5643115"/>
                </a:lnTo>
                <a:lnTo>
                  <a:pt x="5870528" y="5599551"/>
                </a:lnTo>
                <a:lnTo>
                  <a:pt x="5846557" y="5563975"/>
                </a:lnTo>
                <a:lnTo>
                  <a:pt x="5811007" y="5539988"/>
                </a:lnTo>
                <a:lnTo>
                  <a:pt x="5767478" y="5531192"/>
                </a:lnTo>
                <a:close/>
              </a:path>
              <a:path w="16523335" h="9235440">
                <a:moveTo>
                  <a:pt x="5767478" y="5798933"/>
                </a:moveTo>
                <a:lnTo>
                  <a:pt x="5723919" y="5807723"/>
                </a:lnTo>
                <a:lnTo>
                  <a:pt x="5688342" y="5831697"/>
                </a:lnTo>
                <a:lnTo>
                  <a:pt x="5664353" y="5867257"/>
                </a:lnTo>
                <a:lnTo>
                  <a:pt x="5655555" y="5910804"/>
                </a:lnTo>
                <a:lnTo>
                  <a:pt x="5664353" y="5954345"/>
                </a:lnTo>
                <a:lnTo>
                  <a:pt x="5688342" y="5989912"/>
                </a:lnTo>
                <a:lnTo>
                  <a:pt x="5723919" y="6013898"/>
                </a:lnTo>
                <a:lnTo>
                  <a:pt x="5767478" y="6022695"/>
                </a:lnTo>
                <a:lnTo>
                  <a:pt x="5811007" y="6013898"/>
                </a:lnTo>
                <a:lnTo>
                  <a:pt x="5846557" y="5989912"/>
                </a:lnTo>
                <a:lnTo>
                  <a:pt x="5870528" y="5954345"/>
                </a:lnTo>
                <a:lnTo>
                  <a:pt x="5879318" y="5910804"/>
                </a:lnTo>
                <a:lnTo>
                  <a:pt x="5870528" y="5867257"/>
                </a:lnTo>
                <a:lnTo>
                  <a:pt x="5846557" y="5831697"/>
                </a:lnTo>
                <a:lnTo>
                  <a:pt x="5811007" y="5807723"/>
                </a:lnTo>
                <a:lnTo>
                  <a:pt x="5767478" y="5798933"/>
                </a:lnTo>
                <a:close/>
              </a:path>
              <a:path w="16523335" h="9235440">
                <a:moveTo>
                  <a:pt x="5767478" y="6066642"/>
                </a:moveTo>
                <a:lnTo>
                  <a:pt x="5723919" y="6075433"/>
                </a:lnTo>
                <a:lnTo>
                  <a:pt x="5688342" y="6099406"/>
                </a:lnTo>
                <a:lnTo>
                  <a:pt x="5664353" y="6134966"/>
                </a:lnTo>
                <a:lnTo>
                  <a:pt x="5655555" y="6178513"/>
                </a:lnTo>
                <a:lnTo>
                  <a:pt x="5664353" y="6222077"/>
                </a:lnTo>
                <a:lnTo>
                  <a:pt x="5688342" y="6257653"/>
                </a:lnTo>
                <a:lnTo>
                  <a:pt x="5723919" y="6281640"/>
                </a:lnTo>
                <a:lnTo>
                  <a:pt x="5767478" y="6290436"/>
                </a:lnTo>
                <a:lnTo>
                  <a:pt x="5811007" y="6281640"/>
                </a:lnTo>
                <a:lnTo>
                  <a:pt x="5846557" y="6257653"/>
                </a:lnTo>
                <a:lnTo>
                  <a:pt x="5870528" y="6222077"/>
                </a:lnTo>
                <a:lnTo>
                  <a:pt x="5879318" y="6178513"/>
                </a:lnTo>
                <a:lnTo>
                  <a:pt x="5870528" y="6134966"/>
                </a:lnTo>
                <a:lnTo>
                  <a:pt x="5846557" y="6099406"/>
                </a:lnTo>
                <a:lnTo>
                  <a:pt x="5811007" y="6075433"/>
                </a:lnTo>
                <a:lnTo>
                  <a:pt x="5767478" y="6066642"/>
                </a:lnTo>
                <a:close/>
              </a:path>
              <a:path w="16523335" h="9235440">
                <a:moveTo>
                  <a:pt x="5767478" y="6334382"/>
                </a:moveTo>
                <a:lnTo>
                  <a:pt x="5723919" y="6343178"/>
                </a:lnTo>
                <a:lnTo>
                  <a:pt x="5688342" y="6367165"/>
                </a:lnTo>
                <a:lnTo>
                  <a:pt x="5664353" y="6402742"/>
                </a:lnTo>
                <a:lnTo>
                  <a:pt x="5655555" y="6446306"/>
                </a:lnTo>
                <a:lnTo>
                  <a:pt x="5664353" y="6489813"/>
                </a:lnTo>
                <a:lnTo>
                  <a:pt x="5688342" y="6525358"/>
                </a:lnTo>
                <a:lnTo>
                  <a:pt x="5723919" y="6549331"/>
                </a:lnTo>
                <a:lnTo>
                  <a:pt x="5767478" y="6558124"/>
                </a:lnTo>
                <a:lnTo>
                  <a:pt x="5811007" y="6549331"/>
                </a:lnTo>
                <a:lnTo>
                  <a:pt x="5846557" y="6525358"/>
                </a:lnTo>
                <a:lnTo>
                  <a:pt x="5870528" y="6489813"/>
                </a:lnTo>
                <a:lnTo>
                  <a:pt x="5879318" y="6446306"/>
                </a:lnTo>
                <a:lnTo>
                  <a:pt x="5870528" y="6402742"/>
                </a:lnTo>
                <a:lnTo>
                  <a:pt x="5846557" y="6367165"/>
                </a:lnTo>
                <a:lnTo>
                  <a:pt x="5811007" y="6343178"/>
                </a:lnTo>
                <a:lnTo>
                  <a:pt x="5767478" y="6334382"/>
                </a:lnTo>
                <a:close/>
              </a:path>
              <a:path w="16523335" h="9235440">
                <a:moveTo>
                  <a:pt x="5767478" y="6602112"/>
                </a:moveTo>
                <a:lnTo>
                  <a:pt x="5723919" y="6610897"/>
                </a:lnTo>
                <a:lnTo>
                  <a:pt x="5688342" y="6634856"/>
                </a:lnTo>
                <a:lnTo>
                  <a:pt x="5664353" y="6670401"/>
                </a:lnTo>
                <a:lnTo>
                  <a:pt x="5655555" y="6713941"/>
                </a:lnTo>
                <a:lnTo>
                  <a:pt x="5664353" y="6757505"/>
                </a:lnTo>
                <a:lnTo>
                  <a:pt x="5688342" y="6793082"/>
                </a:lnTo>
                <a:lnTo>
                  <a:pt x="5723919" y="6817069"/>
                </a:lnTo>
                <a:lnTo>
                  <a:pt x="5767478" y="6825865"/>
                </a:lnTo>
                <a:lnTo>
                  <a:pt x="5811007" y="6817069"/>
                </a:lnTo>
                <a:lnTo>
                  <a:pt x="5846557" y="6793082"/>
                </a:lnTo>
                <a:lnTo>
                  <a:pt x="5870528" y="6757505"/>
                </a:lnTo>
                <a:lnTo>
                  <a:pt x="5879318" y="6713941"/>
                </a:lnTo>
                <a:lnTo>
                  <a:pt x="5870528" y="6670401"/>
                </a:lnTo>
                <a:lnTo>
                  <a:pt x="5846557" y="6634856"/>
                </a:lnTo>
                <a:lnTo>
                  <a:pt x="5811007" y="6610897"/>
                </a:lnTo>
                <a:lnTo>
                  <a:pt x="5767478" y="6602112"/>
                </a:lnTo>
                <a:close/>
              </a:path>
              <a:path w="16523335" h="9235440">
                <a:moveTo>
                  <a:pt x="5767478" y="7405229"/>
                </a:moveTo>
                <a:lnTo>
                  <a:pt x="5723919" y="7414026"/>
                </a:lnTo>
                <a:lnTo>
                  <a:pt x="5688342" y="7438015"/>
                </a:lnTo>
                <a:lnTo>
                  <a:pt x="5664353" y="7473597"/>
                </a:lnTo>
                <a:lnTo>
                  <a:pt x="5655555" y="7517173"/>
                </a:lnTo>
                <a:lnTo>
                  <a:pt x="5664353" y="7560674"/>
                </a:lnTo>
                <a:lnTo>
                  <a:pt x="5688342" y="7596223"/>
                </a:lnTo>
                <a:lnTo>
                  <a:pt x="5723919" y="7620205"/>
                </a:lnTo>
                <a:lnTo>
                  <a:pt x="5767478" y="7629003"/>
                </a:lnTo>
                <a:lnTo>
                  <a:pt x="5811007" y="7620205"/>
                </a:lnTo>
                <a:lnTo>
                  <a:pt x="5846557" y="7596223"/>
                </a:lnTo>
                <a:lnTo>
                  <a:pt x="5870528" y="7560674"/>
                </a:lnTo>
                <a:lnTo>
                  <a:pt x="5879318" y="7517173"/>
                </a:lnTo>
                <a:lnTo>
                  <a:pt x="5870528" y="7473597"/>
                </a:lnTo>
                <a:lnTo>
                  <a:pt x="5846557" y="7438015"/>
                </a:lnTo>
                <a:lnTo>
                  <a:pt x="5811007" y="7414026"/>
                </a:lnTo>
                <a:lnTo>
                  <a:pt x="5767478" y="7405229"/>
                </a:lnTo>
                <a:close/>
              </a:path>
              <a:path w="16523335" h="9235440">
                <a:moveTo>
                  <a:pt x="5767478" y="7137541"/>
                </a:moveTo>
                <a:lnTo>
                  <a:pt x="5723919" y="7146329"/>
                </a:lnTo>
                <a:lnTo>
                  <a:pt x="5688342" y="7170295"/>
                </a:lnTo>
                <a:lnTo>
                  <a:pt x="5664353" y="7205847"/>
                </a:lnTo>
                <a:lnTo>
                  <a:pt x="5655555" y="7249391"/>
                </a:lnTo>
                <a:lnTo>
                  <a:pt x="5664353" y="7292955"/>
                </a:lnTo>
                <a:lnTo>
                  <a:pt x="5688342" y="7328531"/>
                </a:lnTo>
                <a:lnTo>
                  <a:pt x="5723919" y="7352518"/>
                </a:lnTo>
                <a:lnTo>
                  <a:pt x="5767478" y="7361314"/>
                </a:lnTo>
                <a:lnTo>
                  <a:pt x="5811007" y="7352518"/>
                </a:lnTo>
                <a:lnTo>
                  <a:pt x="5846557" y="7328531"/>
                </a:lnTo>
                <a:lnTo>
                  <a:pt x="5870528" y="7292955"/>
                </a:lnTo>
                <a:lnTo>
                  <a:pt x="5879318" y="7249391"/>
                </a:lnTo>
                <a:lnTo>
                  <a:pt x="5870528" y="7205847"/>
                </a:lnTo>
                <a:lnTo>
                  <a:pt x="5846557" y="7170295"/>
                </a:lnTo>
                <a:lnTo>
                  <a:pt x="5811007" y="7146329"/>
                </a:lnTo>
                <a:lnTo>
                  <a:pt x="5767478" y="7137541"/>
                </a:lnTo>
                <a:close/>
              </a:path>
              <a:path w="16523335" h="9235440">
                <a:moveTo>
                  <a:pt x="5767478" y="6869780"/>
                </a:moveTo>
                <a:lnTo>
                  <a:pt x="5723919" y="6878579"/>
                </a:lnTo>
                <a:lnTo>
                  <a:pt x="5688342" y="6902573"/>
                </a:lnTo>
                <a:lnTo>
                  <a:pt x="5664353" y="6938157"/>
                </a:lnTo>
                <a:lnTo>
                  <a:pt x="5655555" y="6981724"/>
                </a:lnTo>
                <a:lnTo>
                  <a:pt x="5664353" y="7025264"/>
                </a:lnTo>
                <a:lnTo>
                  <a:pt x="5688342" y="7060809"/>
                </a:lnTo>
                <a:lnTo>
                  <a:pt x="5723919" y="7084769"/>
                </a:lnTo>
                <a:lnTo>
                  <a:pt x="5767478" y="7093553"/>
                </a:lnTo>
                <a:lnTo>
                  <a:pt x="5811007" y="7084769"/>
                </a:lnTo>
                <a:lnTo>
                  <a:pt x="5846557" y="7060809"/>
                </a:lnTo>
                <a:lnTo>
                  <a:pt x="5870528" y="7025264"/>
                </a:lnTo>
                <a:lnTo>
                  <a:pt x="5879318" y="6981724"/>
                </a:lnTo>
                <a:lnTo>
                  <a:pt x="5870528" y="6938157"/>
                </a:lnTo>
                <a:lnTo>
                  <a:pt x="5846557" y="6902573"/>
                </a:lnTo>
                <a:lnTo>
                  <a:pt x="5811007" y="6878579"/>
                </a:lnTo>
                <a:lnTo>
                  <a:pt x="5767478" y="6869780"/>
                </a:lnTo>
                <a:close/>
              </a:path>
              <a:path w="16523335" h="9235440">
                <a:moveTo>
                  <a:pt x="6036748" y="176790"/>
                </a:moveTo>
                <a:lnTo>
                  <a:pt x="5993199" y="185586"/>
                </a:lnTo>
                <a:lnTo>
                  <a:pt x="5957636" y="209571"/>
                </a:lnTo>
                <a:lnTo>
                  <a:pt x="5933659" y="245145"/>
                </a:lnTo>
                <a:lnTo>
                  <a:pt x="5924866" y="288702"/>
                </a:lnTo>
                <a:lnTo>
                  <a:pt x="5933659" y="332221"/>
                </a:lnTo>
                <a:lnTo>
                  <a:pt x="5957636" y="367780"/>
                </a:lnTo>
                <a:lnTo>
                  <a:pt x="5993199" y="391765"/>
                </a:lnTo>
                <a:lnTo>
                  <a:pt x="6036748" y="400563"/>
                </a:lnTo>
                <a:lnTo>
                  <a:pt x="6080302" y="391765"/>
                </a:lnTo>
                <a:lnTo>
                  <a:pt x="6115868" y="367780"/>
                </a:lnTo>
                <a:lnTo>
                  <a:pt x="6139847" y="332221"/>
                </a:lnTo>
                <a:lnTo>
                  <a:pt x="6148640" y="288702"/>
                </a:lnTo>
                <a:lnTo>
                  <a:pt x="6139847" y="245145"/>
                </a:lnTo>
                <a:lnTo>
                  <a:pt x="6115868" y="209571"/>
                </a:lnTo>
                <a:lnTo>
                  <a:pt x="6080302" y="185586"/>
                </a:lnTo>
                <a:lnTo>
                  <a:pt x="6036748" y="176790"/>
                </a:lnTo>
                <a:close/>
              </a:path>
              <a:path w="16523335" h="9235440">
                <a:moveTo>
                  <a:pt x="6036748" y="444551"/>
                </a:moveTo>
                <a:lnTo>
                  <a:pt x="5993199" y="453336"/>
                </a:lnTo>
                <a:lnTo>
                  <a:pt x="5957636" y="477296"/>
                </a:lnTo>
                <a:lnTo>
                  <a:pt x="5933659" y="512844"/>
                </a:lnTo>
                <a:lnTo>
                  <a:pt x="5924866" y="556391"/>
                </a:lnTo>
                <a:lnTo>
                  <a:pt x="5933659" y="599952"/>
                </a:lnTo>
                <a:lnTo>
                  <a:pt x="5957636" y="635532"/>
                </a:lnTo>
                <a:lnTo>
                  <a:pt x="5993199" y="659525"/>
                </a:lnTo>
                <a:lnTo>
                  <a:pt x="6036748" y="668324"/>
                </a:lnTo>
                <a:lnTo>
                  <a:pt x="6080302" y="659525"/>
                </a:lnTo>
                <a:lnTo>
                  <a:pt x="6115868" y="635532"/>
                </a:lnTo>
                <a:lnTo>
                  <a:pt x="6139847" y="599952"/>
                </a:lnTo>
                <a:lnTo>
                  <a:pt x="6148640" y="556391"/>
                </a:lnTo>
                <a:lnTo>
                  <a:pt x="6139847" y="512844"/>
                </a:lnTo>
                <a:lnTo>
                  <a:pt x="6115868" y="477296"/>
                </a:lnTo>
                <a:lnTo>
                  <a:pt x="6080302" y="453336"/>
                </a:lnTo>
                <a:lnTo>
                  <a:pt x="6036748" y="444551"/>
                </a:lnTo>
                <a:close/>
              </a:path>
              <a:path w="16523335" h="9235440">
                <a:moveTo>
                  <a:pt x="6036748" y="712218"/>
                </a:moveTo>
                <a:lnTo>
                  <a:pt x="5993199" y="721018"/>
                </a:lnTo>
                <a:lnTo>
                  <a:pt x="5957636" y="745011"/>
                </a:lnTo>
                <a:lnTo>
                  <a:pt x="5933659" y="780591"/>
                </a:lnTo>
                <a:lnTo>
                  <a:pt x="5924866" y="824152"/>
                </a:lnTo>
                <a:lnTo>
                  <a:pt x="5933659" y="867681"/>
                </a:lnTo>
                <a:lnTo>
                  <a:pt x="5957636" y="903231"/>
                </a:lnTo>
                <a:lnTo>
                  <a:pt x="5993199" y="927201"/>
                </a:lnTo>
                <a:lnTo>
                  <a:pt x="6036748" y="935992"/>
                </a:lnTo>
                <a:lnTo>
                  <a:pt x="6080302" y="927201"/>
                </a:lnTo>
                <a:lnTo>
                  <a:pt x="6115868" y="903231"/>
                </a:lnTo>
                <a:lnTo>
                  <a:pt x="6139847" y="867681"/>
                </a:lnTo>
                <a:lnTo>
                  <a:pt x="6148640" y="824152"/>
                </a:lnTo>
                <a:lnTo>
                  <a:pt x="6139847" y="780591"/>
                </a:lnTo>
                <a:lnTo>
                  <a:pt x="6115868" y="745011"/>
                </a:lnTo>
                <a:lnTo>
                  <a:pt x="6080302" y="721018"/>
                </a:lnTo>
                <a:lnTo>
                  <a:pt x="6036748" y="712218"/>
                </a:lnTo>
                <a:close/>
              </a:path>
              <a:path w="16523335" h="9235440">
                <a:moveTo>
                  <a:pt x="6036748" y="979980"/>
                </a:moveTo>
                <a:lnTo>
                  <a:pt x="5993199" y="988766"/>
                </a:lnTo>
                <a:lnTo>
                  <a:pt x="5957636" y="1012731"/>
                </a:lnTo>
                <a:lnTo>
                  <a:pt x="5933659" y="1048286"/>
                </a:lnTo>
                <a:lnTo>
                  <a:pt x="5924866" y="1091840"/>
                </a:lnTo>
                <a:lnTo>
                  <a:pt x="5933659" y="1135394"/>
                </a:lnTo>
                <a:lnTo>
                  <a:pt x="5957636" y="1170968"/>
                </a:lnTo>
                <a:lnTo>
                  <a:pt x="5993199" y="1194956"/>
                </a:lnTo>
                <a:lnTo>
                  <a:pt x="6036748" y="1203753"/>
                </a:lnTo>
                <a:lnTo>
                  <a:pt x="6080302" y="1194956"/>
                </a:lnTo>
                <a:lnTo>
                  <a:pt x="6115868" y="1170968"/>
                </a:lnTo>
                <a:lnTo>
                  <a:pt x="6139847" y="1135394"/>
                </a:lnTo>
                <a:lnTo>
                  <a:pt x="6148640" y="1091840"/>
                </a:lnTo>
                <a:lnTo>
                  <a:pt x="6139847" y="1048286"/>
                </a:lnTo>
                <a:lnTo>
                  <a:pt x="6115868" y="1012731"/>
                </a:lnTo>
                <a:lnTo>
                  <a:pt x="6080302" y="988766"/>
                </a:lnTo>
                <a:lnTo>
                  <a:pt x="6036748" y="979980"/>
                </a:lnTo>
                <a:close/>
              </a:path>
              <a:path w="16523335" h="9235440">
                <a:moveTo>
                  <a:pt x="6036748" y="1247668"/>
                </a:moveTo>
                <a:lnTo>
                  <a:pt x="5993199" y="1256467"/>
                </a:lnTo>
                <a:lnTo>
                  <a:pt x="5957636" y="1280459"/>
                </a:lnTo>
                <a:lnTo>
                  <a:pt x="5933659" y="1316036"/>
                </a:lnTo>
                <a:lnTo>
                  <a:pt x="5924866" y="1359591"/>
                </a:lnTo>
                <a:lnTo>
                  <a:pt x="5933659" y="1403138"/>
                </a:lnTo>
                <a:lnTo>
                  <a:pt x="5957636" y="1438686"/>
                </a:lnTo>
                <a:lnTo>
                  <a:pt x="5993199" y="1462646"/>
                </a:lnTo>
                <a:lnTo>
                  <a:pt x="6036748" y="1471431"/>
                </a:lnTo>
                <a:lnTo>
                  <a:pt x="6080302" y="1462646"/>
                </a:lnTo>
                <a:lnTo>
                  <a:pt x="6115868" y="1438686"/>
                </a:lnTo>
                <a:lnTo>
                  <a:pt x="6139847" y="1403138"/>
                </a:lnTo>
                <a:lnTo>
                  <a:pt x="6148640" y="1359591"/>
                </a:lnTo>
                <a:lnTo>
                  <a:pt x="6139847" y="1316036"/>
                </a:lnTo>
                <a:lnTo>
                  <a:pt x="6115868" y="1280459"/>
                </a:lnTo>
                <a:lnTo>
                  <a:pt x="6080302" y="1256467"/>
                </a:lnTo>
                <a:lnTo>
                  <a:pt x="6036748" y="1247668"/>
                </a:lnTo>
                <a:close/>
              </a:path>
              <a:path w="16523335" h="9235440">
                <a:moveTo>
                  <a:pt x="6036748" y="1515430"/>
                </a:moveTo>
                <a:lnTo>
                  <a:pt x="5993199" y="1524214"/>
                </a:lnTo>
                <a:lnTo>
                  <a:pt x="5957636" y="1548173"/>
                </a:lnTo>
                <a:lnTo>
                  <a:pt x="5933659" y="1583718"/>
                </a:lnTo>
                <a:lnTo>
                  <a:pt x="5924866" y="1627259"/>
                </a:lnTo>
                <a:lnTo>
                  <a:pt x="5933659" y="1670826"/>
                </a:lnTo>
                <a:lnTo>
                  <a:pt x="5957636" y="1706409"/>
                </a:lnTo>
                <a:lnTo>
                  <a:pt x="5993199" y="1730404"/>
                </a:lnTo>
                <a:lnTo>
                  <a:pt x="6036748" y="1739203"/>
                </a:lnTo>
                <a:lnTo>
                  <a:pt x="6080302" y="1730404"/>
                </a:lnTo>
                <a:lnTo>
                  <a:pt x="6115868" y="1706409"/>
                </a:lnTo>
                <a:lnTo>
                  <a:pt x="6139847" y="1670826"/>
                </a:lnTo>
                <a:lnTo>
                  <a:pt x="6148640" y="1627259"/>
                </a:lnTo>
                <a:lnTo>
                  <a:pt x="6139847" y="1583718"/>
                </a:lnTo>
                <a:lnTo>
                  <a:pt x="6115868" y="1548173"/>
                </a:lnTo>
                <a:lnTo>
                  <a:pt x="6080302" y="1524214"/>
                </a:lnTo>
                <a:lnTo>
                  <a:pt x="6036748" y="1515430"/>
                </a:lnTo>
                <a:close/>
              </a:path>
              <a:path w="16523335" h="9235440">
                <a:moveTo>
                  <a:pt x="6144411" y="0"/>
                </a:moveTo>
                <a:lnTo>
                  <a:pt x="5929095" y="0"/>
                </a:lnTo>
                <a:lnTo>
                  <a:pt x="5924866" y="20941"/>
                </a:lnTo>
                <a:lnTo>
                  <a:pt x="5933659" y="64502"/>
                </a:lnTo>
                <a:lnTo>
                  <a:pt x="5957636" y="100083"/>
                </a:lnTo>
                <a:lnTo>
                  <a:pt x="5993199" y="124076"/>
                </a:lnTo>
                <a:lnTo>
                  <a:pt x="6036748" y="132875"/>
                </a:lnTo>
                <a:lnTo>
                  <a:pt x="6080302" y="124076"/>
                </a:lnTo>
                <a:lnTo>
                  <a:pt x="6115868" y="100083"/>
                </a:lnTo>
                <a:lnTo>
                  <a:pt x="6139847" y="64502"/>
                </a:lnTo>
                <a:lnTo>
                  <a:pt x="6148640" y="20941"/>
                </a:lnTo>
                <a:lnTo>
                  <a:pt x="6144411" y="0"/>
                </a:lnTo>
                <a:close/>
              </a:path>
              <a:path w="16523335" h="9235440">
                <a:moveTo>
                  <a:pt x="6036748" y="5263483"/>
                </a:moveTo>
                <a:lnTo>
                  <a:pt x="5993199" y="5272274"/>
                </a:lnTo>
                <a:lnTo>
                  <a:pt x="5957636" y="5296250"/>
                </a:lnTo>
                <a:lnTo>
                  <a:pt x="5933659" y="5331816"/>
                </a:lnTo>
                <a:lnTo>
                  <a:pt x="5924866" y="5375375"/>
                </a:lnTo>
                <a:lnTo>
                  <a:pt x="5933659" y="5418906"/>
                </a:lnTo>
                <a:lnTo>
                  <a:pt x="5957636" y="5454471"/>
                </a:lnTo>
                <a:lnTo>
                  <a:pt x="5993199" y="5478458"/>
                </a:lnTo>
                <a:lnTo>
                  <a:pt x="6036748" y="5487256"/>
                </a:lnTo>
                <a:lnTo>
                  <a:pt x="6080302" y="5478458"/>
                </a:lnTo>
                <a:lnTo>
                  <a:pt x="6115868" y="5454471"/>
                </a:lnTo>
                <a:lnTo>
                  <a:pt x="6139847" y="5418906"/>
                </a:lnTo>
                <a:lnTo>
                  <a:pt x="6148640" y="5375375"/>
                </a:lnTo>
                <a:lnTo>
                  <a:pt x="6139847" y="5331816"/>
                </a:lnTo>
                <a:lnTo>
                  <a:pt x="6115868" y="5296250"/>
                </a:lnTo>
                <a:lnTo>
                  <a:pt x="6080302" y="5272274"/>
                </a:lnTo>
                <a:lnTo>
                  <a:pt x="6036748" y="5263483"/>
                </a:lnTo>
                <a:close/>
              </a:path>
              <a:path w="16523335" h="9235440">
                <a:moveTo>
                  <a:pt x="6036748" y="5531192"/>
                </a:moveTo>
                <a:lnTo>
                  <a:pt x="5993199" y="5539988"/>
                </a:lnTo>
                <a:lnTo>
                  <a:pt x="5957636" y="5563975"/>
                </a:lnTo>
                <a:lnTo>
                  <a:pt x="5933659" y="5599551"/>
                </a:lnTo>
                <a:lnTo>
                  <a:pt x="5924866" y="5643115"/>
                </a:lnTo>
                <a:lnTo>
                  <a:pt x="5933659" y="5686662"/>
                </a:lnTo>
                <a:lnTo>
                  <a:pt x="5957636" y="5722222"/>
                </a:lnTo>
                <a:lnTo>
                  <a:pt x="5993199" y="5746196"/>
                </a:lnTo>
                <a:lnTo>
                  <a:pt x="6036748" y="5754986"/>
                </a:lnTo>
                <a:lnTo>
                  <a:pt x="6080302" y="5746196"/>
                </a:lnTo>
                <a:lnTo>
                  <a:pt x="6115868" y="5722222"/>
                </a:lnTo>
                <a:lnTo>
                  <a:pt x="6139847" y="5686662"/>
                </a:lnTo>
                <a:lnTo>
                  <a:pt x="6148640" y="5643115"/>
                </a:lnTo>
                <a:lnTo>
                  <a:pt x="6139847" y="5599551"/>
                </a:lnTo>
                <a:lnTo>
                  <a:pt x="6115868" y="5563975"/>
                </a:lnTo>
                <a:lnTo>
                  <a:pt x="6080302" y="5539988"/>
                </a:lnTo>
                <a:lnTo>
                  <a:pt x="6036748" y="5531192"/>
                </a:lnTo>
                <a:close/>
              </a:path>
              <a:path w="16523335" h="9235440">
                <a:moveTo>
                  <a:pt x="6036748" y="5798933"/>
                </a:moveTo>
                <a:lnTo>
                  <a:pt x="5993199" y="5807723"/>
                </a:lnTo>
                <a:lnTo>
                  <a:pt x="5957636" y="5831697"/>
                </a:lnTo>
                <a:lnTo>
                  <a:pt x="5933659" y="5867257"/>
                </a:lnTo>
                <a:lnTo>
                  <a:pt x="5924866" y="5910804"/>
                </a:lnTo>
                <a:lnTo>
                  <a:pt x="5933659" y="5954345"/>
                </a:lnTo>
                <a:lnTo>
                  <a:pt x="5957636" y="5989912"/>
                </a:lnTo>
                <a:lnTo>
                  <a:pt x="5993199" y="6013898"/>
                </a:lnTo>
                <a:lnTo>
                  <a:pt x="6036748" y="6022695"/>
                </a:lnTo>
                <a:lnTo>
                  <a:pt x="6080302" y="6013898"/>
                </a:lnTo>
                <a:lnTo>
                  <a:pt x="6115868" y="5989912"/>
                </a:lnTo>
                <a:lnTo>
                  <a:pt x="6139847" y="5954345"/>
                </a:lnTo>
                <a:lnTo>
                  <a:pt x="6148640" y="5910804"/>
                </a:lnTo>
                <a:lnTo>
                  <a:pt x="6139847" y="5867257"/>
                </a:lnTo>
                <a:lnTo>
                  <a:pt x="6115868" y="5831697"/>
                </a:lnTo>
                <a:lnTo>
                  <a:pt x="6080302" y="5807723"/>
                </a:lnTo>
                <a:lnTo>
                  <a:pt x="6036748" y="5798933"/>
                </a:lnTo>
                <a:close/>
              </a:path>
              <a:path w="16523335" h="9235440">
                <a:moveTo>
                  <a:pt x="6036748" y="6066642"/>
                </a:moveTo>
                <a:lnTo>
                  <a:pt x="5993199" y="6075433"/>
                </a:lnTo>
                <a:lnTo>
                  <a:pt x="5957636" y="6099406"/>
                </a:lnTo>
                <a:lnTo>
                  <a:pt x="5933659" y="6134966"/>
                </a:lnTo>
                <a:lnTo>
                  <a:pt x="5924866" y="6178513"/>
                </a:lnTo>
                <a:lnTo>
                  <a:pt x="5933659" y="6222077"/>
                </a:lnTo>
                <a:lnTo>
                  <a:pt x="5957636" y="6257653"/>
                </a:lnTo>
                <a:lnTo>
                  <a:pt x="5993199" y="6281640"/>
                </a:lnTo>
                <a:lnTo>
                  <a:pt x="6036748" y="6290436"/>
                </a:lnTo>
                <a:lnTo>
                  <a:pt x="6080302" y="6281640"/>
                </a:lnTo>
                <a:lnTo>
                  <a:pt x="6115868" y="6257653"/>
                </a:lnTo>
                <a:lnTo>
                  <a:pt x="6139847" y="6222077"/>
                </a:lnTo>
                <a:lnTo>
                  <a:pt x="6148640" y="6178513"/>
                </a:lnTo>
                <a:lnTo>
                  <a:pt x="6139847" y="6134966"/>
                </a:lnTo>
                <a:lnTo>
                  <a:pt x="6115868" y="6099406"/>
                </a:lnTo>
                <a:lnTo>
                  <a:pt x="6080302" y="6075433"/>
                </a:lnTo>
                <a:lnTo>
                  <a:pt x="6036748" y="6066642"/>
                </a:lnTo>
                <a:close/>
              </a:path>
              <a:path w="16523335" h="9235440">
                <a:moveTo>
                  <a:pt x="6036748" y="6334382"/>
                </a:moveTo>
                <a:lnTo>
                  <a:pt x="5993199" y="6343178"/>
                </a:lnTo>
                <a:lnTo>
                  <a:pt x="5957636" y="6367165"/>
                </a:lnTo>
                <a:lnTo>
                  <a:pt x="5933659" y="6402742"/>
                </a:lnTo>
                <a:lnTo>
                  <a:pt x="5924866" y="6446306"/>
                </a:lnTo>
                <a:lnTo>
                  <a:pt x="5933659" y="6489813"/>
                </a:lnTo>
                <a:lnTo>
                  <a:pt x="5957636" y="6525358"/>
                </a:lnTo>
                <a:lnTo>
                  <a:pt x="5993199" y="6549331"/>
                </a:lnTo>
                <a:lnTo>
                  <a:pt x="6036748" y="6558124"/>
                </a:lnTo>
                <a:lnTo>
                  <a:pt x="6080302" y="6549331"/>
                </a:lnTo>
                <a:lnTo>
                  <a:pt x="6115868" y="6525358"/>
                </a:lnTo>
                <a:lnTo>
                  <a:pt x="6139847" y="6489813"/>
                </a:lnTo>
                <a:lnTo>
                  <a:pt x="6148640" y="6446306"/>
                </a:lnTo>
                <a:lnTo>
                  <a:pt x="6139847" y="6402742"/>
                </a:lnTo>
                <a:lnTo>
                  <a:pt x="6115868" y="6367165"/>
                </a:lnTo>
                <a:lnTo>
                  <a:pt x="6080302" y="6343178"/>
                </a:lnTo>
                <a:lnTo>
                  <a:pt x="6036748" y="6334382"/>
                </a:lnTo>
                <a:close/>
              </a:path>
              <a:path w="16523335" h="9235440">
                <a:moveTo>
                  <a:pt x="6036748" y="6602112"/>
                </a:moveTo>
                <a:lnTo>
                  <a:pt x="5993199" y="6610897"/>
                </a:lnTo>
                <a:lnTo>
                  <a:pt x="5957636" y="6634856"/>
                </a:lnTo>
                <a:lnTo>
                  <a:pt x="5933659" y="6670401"/>
                </a:lnTo>
                <a:lnTo>
                  <a:pt x="5924866" y="6713941"/>
                </a:lnTo>
                <a:lnTo>
                  <a:pt x="5933659" y="6757505"/>
                </a:lnTo>
                <a:lnTo>
                  <a:pt x="5957636" y="6793082"/>
                </a:lnTo>
                <a:lnTo>
                  <a:pt x="5993199" y="6817069"/>
                </a:lnTo>
                <a:lnTo>
                  <a:pt x="6036748" y="6825865"/>
                </a:lnTo>
                <a:lnTo>
                  <a:pt x="6080302" y="6817069"/>
                </a:lnTo>
                <a:lnTo>
                  <a:pt x="6115868" y="6793082"/>
                </a:lnTo>
                <a:lnTo>
                  <a:pt x="6139847" y="6757505"/>
                </a:lnTo>
                <a:lnTo>
                  <a:pt x="6148640" y="6713941"/>
                </a:lnTo>
                <a:lnTo>
                  <a:pt x="6139847" y="6670401"/>
                </a:lnTo>
                <a:lnTo>
                  <a:pt x="6115868" y="6634856"/>
                </a:lnTo>
                <a:lnTo>
                  <a:pt x="6080302" y="6610897"/>
                </a:lnTo>
                <a:lnTo>
                  <a:pt x="6036748" y="6602112"/>
                </a:lnTo>
                <a:close/>
              </a:path>
              <a:path w="16523335" h="9235440">
                <a:moveTo>
                  <a:pt x="6036748" y="7137541"/>
                </a:moveTo>
                <a:lnTo>
                  <a:pt x="5993199" y="7146329"/>
                </a:lnTo>
                <a:lnTo>
                  <a:pt x="5957636" y="7170295"/>
                </a:lnTo>
                <a:lnTo>
                  <a:pt x="5933659" y="7205847"/>
                </a:lnTo>
                <a:lnTo>
                  <a:pt x="5924866" y="7249391"/>
                </a:lnTo>
                <a:lnTo>
                  <a:pt x="5933659" y="7292955"/>
                </a:lnTo>
                <a:lnTo>
                  <a:pt x="5957636" y="7328531"/>
                </a:lnTo>
                <a:lnTo>
                  <a:pt x="5993199" y="7352518"/>
                </a:lnTo>
                <a:lnTo>
                  <a:pt x="6036748" y="7361314"/>
                </a:lnTo>
                <a:lnTo>
                  <a:pt x="6080302" y="7352518"/>
                </a:lnTo>
                <a:lnTo>
                  <a:pt x="6115868" y="7328531"/>
                </a:lnTo>
                <a:lnTo>
                  <a:pt x="6139847" y="7292955"/>
                </a:lnTo>
                <a:lnTo>
                  <a:pt x="6148640" y="7249391"/>
                </a:lnTo>
                <a:lnTo>
                  <a:pt x="6139847" y="7205847"/>
                </a:lnTo>
                <a:lnTo>
                  <a:pt x="6115868" y="7170295"/>
                </a:lnTo>
                <a:lnTo>
                  <a:pt x="6080302" y="7146329"/>
                </a:lnTo>
                <a:lnTo>
                  <a:pt x="6036748" y="7137541"/>
                </a:lnTo>
                <a:close/>
              </a:path>
              <a:path w="16523335" h="9235440">
                <a:moveTo>
                  <a:pt x="6036748" y="6869780"/>
                </a:moveTo>
                <a:lnTo>
                  <a:pt x="5993199" y="6878579"/>
                </a:lnTo>
                <a:lnTo>
                  <a:pt x="5957636" y="6902573"/>
                </a:lnTo>
                <a:lnTo>
                  <a:pt x="5933659" y="6938157"/>
                </a:lnTo>
                <a:lnTo>
                  <a:pt x="5924866" y="6981724"/>
                </a:lnTo>
                <a:lnTo>
                  <a:pt x="5933659" y="7025264"/>
                </a:lnTo>
                <a:lnTo>
                  <a:pt x="5957636" y="7060809"/>
                </a:lnTo>
                <a:lnTo>
                  <a:pt x="5993199" y="7084769"/>
                </a:lnTo>
                <a:lnTo>
                  <a:pt x="6036748" y="7093553"/>
                </a:lnTo>
                <a:lnTo>
                  <a:pt x="6080302" y="7084769"/>
                </a:lnTo>
                <a:lnTo>
                  <a:pt x="6115868" y="7060809"/>
                </a:lnTo>
                <a:lnTo>
                  <a:pt x="6139847" y="7025264"/>
                </a:lnTo>
                <a:lnTo>
                  <a:pt x="6148640" y="6981724"/>
                </a:lnTo>
                <a:lnTo>
                  <a:pt x="6139847" y="6938157"/>
                </a:lnTo>
                <a:lnTo>
                  <a:pt x="6115868" y="6902573"/>
                </a:lnTo>
                <a:lnTo>
                  <a:pt x="6080302" y="6878579"/>
                </a:lnTo>
                <a:lnTo>
                  <a:pt x="6036748" y="6869780"/>
                </a:lnTo>
                <a:close/>
              </a:path>
              <a:path w="16523335" h="9235440">
                <a:moveTo>
                  <a:pt x="6306080" y="176790"/>
                </a:moveTo>
                <a:lnTo>
                  <a:pt x="6262523" y="185586"/>
                </a:lnTo>
                <a:lnTo>
                  <a:pt x="6226954" y="209571"/>
                </a:lnTo>
                <a:lnTo>
                  <a:pt x="6202972" y="245145"/>
                </a:lnTo>
                <a:lnTo>
                  <a:pt x="6194177" y="288702"/>
                </a:lnTo>
                <a:lnTo>
                  <a:pt x="6202972" y="332221"/>
                </a:lnTo>
                <a:lnTo>
                  <a:pt x="6226954" y="367780"/>
                </a:lnTo>
                <a:lnTo>
                  <a:pt x="6262523" y="391765"/>
                </a:lnTo>
                <a:lnTo>
                  <a:pt x="6306080" y="400563"/>
                </a:lnTo>
                <a:lnTo>
                  <a:pt x="6349605" y="391765"/>
                </a:lnTo>
                <a:lnTo>
                  <a:pt x="6385166" y="367780"/>
                </a:lnTo>
                <a:lnTo>
                  <a:pt x="6409153" y="332221"/>
                </a:lnTo>
                <a:lnTo>
                  <a:pt x="6417951" y="288702"/>
                </a:lnTo>
                <a:lnTo>
                  <a:pt x="6409153" y="245145"/>
                </a:lnTo>
                <a:lnTo>
                  <a:pt x="6385166" y="209571"/>
                </a:lnTo>
                <a:lnTo>
                  <a:pt x="6349605" y="185586"/>
                </a:lnTo>
                <a:lnTo>
                  <a:pt x="6306080" y="176790"/>
                </a:lnTo>
                <a:close/>
              </a:path>
              <a:path w="16523335" h="9235440">
                <a:moveTo>
                  <a:pt x="6306080" y="444551"/>
                </a:moveTo>
                <a:lnTo>
                  <a:pt x="6262523" y="453336"/>
                </a:lnTo>
                <a:lnTo>
                  <a:pt x="6226954" y="477296"/>
                </a:lnTo>
                <a:lnTo>
                  <a:pt x="6202972" y="512844"/>
                </a:lnTo>
                <a:lnTo>
                  <a:pt x="6194177" y="556391"/>
                </a:lnTo>
                <a:lnTo>
                  <a:pt x="6202972" y="599952"/>
                </a:lnTo>
                <a:lnTo>
                  <a:pt x="6226954" y="635532"/>
                </a:lnTo>
                <a:lnTo>
                  <a:pt x="6262523" y="659525"/>
                </a:lnTo>
                <a:lnTo>
                  <a:pt x="6306080" y="668324"/>
                </a:lnTo>
                <a:lnTo>
                  <a:pt x="6349605" y="659525"/>
                </a:lnTo>
                <a:lnTo>
                  <a:pt x="6385166" y="635532"/>
                </a:lnTo>
                <a:lnTo>
                  <a:pt x="6409153" y="599952"/>
                </a:lnTo>
                <a:lnTo>
                  <a:pt x="6417951" y="556391"/>
                </a:lnTo>
                <a:lnTo>
                  <a:pt x="6409153" y="512844"/>
                </a:lnTo>
                <a:lnTo>
                  <a:pt x="6385166" y="477296"/>
                </a:lnTo>
                <a:lnTo>
                  <a:pt x="6349605" y="453336"/>
                </a:lnTo>
                <a:lnTo>
                  <a:pt x="6306080" y="444551"/>
                </a:lnTo>
                <a:close/>
              </a:path>
              <a:path w="16523335" h="9235440">
                <a:moveTo>
                  <a:pt x="6306080" y="712218"/>
                </a:moveTo>
                <a:lnTo>
                  <a:pt x="6262523" y="721018"/>
                </a:lnTo>
                <a:lnTo>
                  <a:pt x="6226954" y="745011"/>
                </a:lnTo>
                <a:lnTo>
                  <a:pt x="6202972" y="780591"/>
                </a:lnTo>
                <a:lnTo>
                  <a:pt x="6194177" y="824152"/>
                </a:lnTo>
                <a:lnTo>
                  <a:pt x="6202972" y="867681"/>
                </a:lnTo>
                <a:lnTo>
                  <a:pt x="6226954" y="903231"/>
                </a:lnTo>
                <a:lnTo>
                  <a:pt x="6262523" y="927201"/>
                </a:lnTo>
                <a:lnTo>
                  <a:pt x="6306080" y="935992"/>
                </a:lnTo>
                <a:lnTo>
                  <a:pt x="6349605" y="927201"/>
                </a:lnTo>
                <a:lnTo>
                  <a:pt x="6385166" y="903231"/>
                </a:lnTo>
                <a:lnTo>
                  <a:pt x="6409153" y="867681"/>
                </a:lnTo>
                <a:lnTo>
                  <a:pt x="6417951" y="824152"/>
                </a:lnTo>
                <a:lnTo>
                  <a:pt x="6409153" y="780591"/>
                </a:lnTo>
                <a:lnTo>
                  <a:pt x="6385166" y="745011"/>
                </a:lnTo>
                <a:lnTo>
                  <a:pt x="6349605" y="721018"/>
                </a:lnTo>
                <a:lnTo>
                  <a:pt x="6306080" y="712218"/>
                </a:lnTo>
                <a:close/>
              </a:path>
              <a:path w="16523335" h="9235440">
                <a:moveTo>
                  <a:pt x="6306080" y="979980"/>
                </a:moveTo>
                <a:lnTo>
                  <a:pt x="6262523" y="988766"/>
                </a:lnTo>
                <a:lnTo>
                  <a:pt x="6226954" y="1012731"/>
                </a:lnTo>
                <a:lnTo>
                  <a:pt x="6202972" y="1048286"/>
                </a:lnTo>
                <a:lnTo>
                  <a:pt x="6194177" y="1091840"/>
                </a:lnTo>
                <a:lnTo>
                  <a:pt x="6202972" y="1135394"/>
                </a:lnTo>
                <a:lnTo>
                  <a:pt x="6226954" y="1170968"/>
                </a:lnTo>
                <a:lnTo>
                  <a:pt x="6262523" y="1194956"/>
                </a:lnTo>
                <a:lnTo>
                  <a:pt x="6306080" y="1203753"/>
                </a:lnTo>
                <a:lnTo>
                  <a:pt x="6349605" y="1194956"/>
                </a:lnTo>
                <a:lnTo>
                  <a:pt x="6385166" y="1170968"/>
                </a:lnTo>
                <a:lnTo>
                  <a:pt x="6409153" y="1135394"/>
                </a:lnTo>
                <a:lnTo>
                  <a:pt x="6417951" y="1091840"/>
                </a:lnTo>
                <a:lnTo>
                  <a:pt x="6409153" y="1048286"/>
                </a:lnTo>
                <a:lnTo>
                  <a:pt x="6385166" y="1012731"/>
                </a:lnTo>
                <a:lnTo>
                  <a:pt x="6349605" y="988766"/>
                </a:lnTo>
                <a:lnTo>
                  <a:pt x="6306080" y="979980"/>
                </a:lnTo>
                <a:close/>
              </a:path>
              <a:path w="16523335" h="9235440">
                <a:moveTo>
                  <a:pt x="6306080" y="1247668"/>
                </a:moveTo>
                <a:lnTo>
                  <a:pt x="6262523" y="1256467"/>
                </a:lnTo>
                <a:lnTo>
                  <a:pt x="6226954" y="1280459"/>
                </a:lnTo>
                <a:lnTo>
                  <a:pt x="6202972" y="1316036"/>
                </a:lnTo>
                <a:lnTo>
                  <a:pt x="6194177" y="1359591"/>
                </a:lnTo>
                <a:lnTo>
                  <a:pt x="6202972" y="1403138"/>
                </a:lnTo>
                <a:lnTo>
                  <a:pt x="6226954" y="1438686"/>
                </a:lnTo>
                <a:lnTo>
                  <a:pt x="6262523" y="1462646"/>
                </a:lnTo>
                <a:lnTo>
                  <a:pt x="6306080" y="1471431"/>
                </a:lnTo>
                <a:lnTo>
                  <a:pt x="6349605" y="1462646"/>
                </a:lnTo>
                <a:lnTo>
                  <a:pt x="6385166" y="1438686"/>
                </a:lnTo>
                <a:lnTo>
                  <a:pt x="6409153" y="1403138"/>
                </a:lnTo>
                <a:lnTo>
                  <a:pt x="6417951" y="1359591"/>
                </a:lnTo>
                <a:lnTo>
                  <a:pt x="6409153" y="1316036"/>
                </a:lnTo>
                <a:lnTo>
                  <a:pt x="6385166" y="1280459"/>
                </a:lnTo>
                <a:lnTo>
                  <a:pt x="6349605" y="1256467"/>
                </a:lnTo>
                <a:lnTo>
                  <a:pt x="6306080" y="1247668"/>
                </a:lnTo>
                <a:close/>
              </a:path>
              <a:path w="16523335" h="9235440">
                <a:moveTo>
                  <a:pt x="6306080" y="1515430"/>
                </a:moveTo>
                <a:lnTo>
                  <a:pt x="6262523" y="1524214"/>
                </a:lnTo>
                <a:lnTo>
                  <a:pt x="6226954" y="1548173"/>
                </a:lnTo>
                <a:lnTo>
                  <a:pt x="6202972" y="1583718"/>
                </a:lnTo>
                <a:lnTo>
                  <a:pt x="6194177" y="1627259"/>
                </a:lnTo>
                <a:lnTo>
                  <a:pt x="6202972" y="1670826"/>
                </a:lnTo>
                <a:lnTo>
                  <a:pt x="6226954" y="1706409"/>
                </a:lnTo>
                <a:lnTo>
                  <a:pt x="6262523" y="1730404"/>
                </a:lnTo>
                <a:lnTo>
                  <a:pt x="6306080" y="1739203"/>
                </a:lnTo>
                <a:lnTo>
                  <a:pt x="6349605" y="1730404"/>
                </a:lnTo>
                <a:lnTo>
                  <a:pt x="6385166" y="1706409"/>
                </a:lnTo>
                <a:lnTo>
                  <a:pt x="6409153" y="1670826"/>
                </a:lnTo>
                <a:lnTo>
                  <a:pt x="6417951" y="1627259"/>
                </a:lnTo>
                <a:lnTo>
                  <a:pt x="6409153" y="1583718"/>
                </a:lnTo>
                <a:lnTo>
                  <a:pt x="6385166" y="1548173"/>
                </a:lnTo>
                <a:lnTo>
                  <a:pt x="6349605" y="1524214"/>
                </a:lnTo>
                <a:lnTo>
                  <a:pt x="6306080" y="1515430"/>
                </a:lnTo>
                <a:close/>
              </a:path>
              <a:path w="16523335" h="9235440">
                <a:moveTo>
                  <a:pt x="6306080" y="1783149"/>
                </a:moveTo>
                <a:lnTo>
                  <a:pt x="6262523" y="1791938"/>
                </a:lnTo>
                <a:lnTo>
                  <a:pt x="6226954" y="1815910"/>
                </a:lnTo>
                <a:lnTo>
                  <a:pt x="6202972" y="1851469"/>
                </a:lnTo>
                <a:lnTo>
                  <a:pt x="6194177" y="1895020"/>
                </a:lnTo>
                <a:lnTo>
                  <a:pt x="6202972" y="1938576"/>
                </a:lnTo>
                <a:lnTo>
                  <a:pt x="6226954" y="1974146"/>
                </a:lnTo>
                <a:lnTo>
                  <a:pt x="6262523" y="1998128"/>
                </a:lnTo>
                <a:lnTo>
                  <a:pt x="6306080" y="2006922"/>
                </a:lnTo>
                <a:lnTo>
                  <a:pt x="6349605" y="1998128"/>
                </a:lnTo>
                <a:lnTo>
                  <a:pt x="6385166" y="1974146"/>
                </a:lnTo>
                <a:lnTo>
                  <a:pt x="6409153" y="1938576"/>
                </a:lnTo>
                <a:lnTo>
                  <a:pt x="6417951" y="1895020"/>
                </a:lnTo>
                <a:lnTo>
                  <a:pt x="6409153" y="1851469"/>
                </a:lnTo>
                <a:lnTo>
                  <a:pt x="6385166" y="1815910"/>
                </a:lnTo>
                <a:lnTo>
                  <a:pt x="6349605" y="1791938"/>
                </a:lnTo>
                <a:lnTo>
                  <a:pt x="6306080" y="1783149"/>
                </a:lnTo>
                <a:close/>
              </a:path>
              <a:path w="16523335" h="9235440">
                <a:moveTo>
                  <a:pt x="6413720" y="0"/>
                </a:moveTo>
                <a:lnTo>
                  <a:pt x="6198407" y="0"/>
                </a:lnTo>
                <a:lnTo>
                  <a:pt x="6194177" y="20941"/>
                </a:lnTo>
                <a:lnTo>
                  <a:pt x="6202972" y="64502"/>
                </a:lnTo>
                <a:lnTo>
                  <a:pt x="6226954" y="100083"/>
                </a:lnTo>
                <a:lnTo>
                  <a:pt x="6262523" y="124076"/>
                </a:lnTo>
                <a:lnTo>
                  <a:pt x="6306080" y="132875"/>
                </a:lnTo>
                <a:lnTo>
                  <a:pt x="6349605" y="124076"/>
                </a:lnTo>
                <a:lnTo>
                  <a:pt x="6385166" y="100083"/>
                </a:lnTo>
                <a:lnTo>
                  <a:pt x="6409153" y="64502"/>
                </a:lnTo>
                <a:lnTo>
                  <a:pt x="6417951" y="20941"/>
                </a:lnTo>
                <a:lnTo>
                  <a:pt x="6413720" y="0"/>
                </a:lnTo>
                <a:close/>
              </a:path>
              <a:path w="16523335" h="9235440">
                <a:moveTo>
                  <a:pt x="6306080" y="5531192"/>
                </a:moveTo>
                <a:lnTo>
                  <a:pt x="6262523" y="5539988"/>
                </a:lnTo>
                <a:lnTo>
                  <a:pt x="6226954" y="5563975"/>
                </a:lnTo>
                <a:lnTo>
                  <a:pt x="6202972" y="5599551"/>
                </a:lnTo>
                <a:lnTo>
                  <a:pt x="6194177" y="5643115"/>
                </a:lnTo>
                <a:lnTo>
                  <a:pt x="6202972" y="5686662"/>
                </a:lnTo>
                <a:lnTo>
                  <a:pt x="6226954" y="5722222"/>
                </a:lnTo>
                <a:lnTo>
                  <a:pt x="6262523" y="5746196"/>
                </a:lnTo>
                <a:lnTo>
                  <a:pt x="6306080" y="5754986"/>
                </a:lnTo>
                <a:lnTo>
                  <a:pt x="6349605" y="5746196"/>
                </a:lnTo>
                <a:lnTo>
                  <a:pt x="6385166" y="5722222"/>
                </a:lnTo>
                <a:lnTo>
                  <a:pt x="6409153" y="5686662"/>
                </a:lnTo>
                <a:lnTo>
                  <a:pt x="6417951" y="5643115"/>
                </a:lnTo>
                <a:lnTo>
                  <a:pt x="6409153" y="5599551"/>
                </a:lnTo>
                <a:lnTo>
                  <a:pt x="6385166" y="5563975"/>
                </a:lnTo>
                <a:lnTo>
                  <a:pt x="6349605" y="5539988"/>
                </a:lnTo>
                <a:lnTo>
                  <a:pt x="6306080" y="5531192"/>
                </a:lnTo>
                <a:close/>
              </a:path>
              <a:path w="16523335" h="9235440">
                <a:moveTo>
                  <a:pt x="6306080" y="5798933"/>
                </a:moveTo>
                <a:lnTo>
                  <a:pt x="6262523" y="5807723"/>
                </a:lnTo>
                <a:lnTo>
                  <a:pt x="6226954" y="5831697"/>
                </a:lnTo>
                <a:lnTo>
                  <a:pt x="6202972" y="5867257"/>
                </a:lnTo>
                <a:lnTo>
                  <a:pt x="6194177" y="5910804"/>
                </a:lnTo>
                <a:lnTo>
                  <a:pt x="6202972" y="5954345"/>
                </a:lnTo>
                <a:lnTo>
                  <a:pt x="6226954" y="5989912"/>
                </a:lnTo>
                <a:lnTo>
                  <a:pt x="6262523" y="6013898"/>
                </a:lnTo>
                <a:lnTo>
                  <a:pt x="6306080" y="6022695"/>
                </a:lnTo>
                <a:lnTo>
                  <a:pt x="6349605" y="6013898"/>
                </a:lnTo>
                <a:lnTo>
                  <a:pt x="6385166" y="5989912"/>
                </a:lnTo>
                <a:lnTo>
                  <a:pt x="6409153" y="5954345"/>
                </a:lnTo>
                <a:lnTo>
                  <a:pt x="6417951" y="5910804"/>
                </a:lnTo>
                <a:lnTo>
                  <a:pt x="6409153" y="5867257"/>
                </a:lnTo>
                <a:lnTo>
                  <a:pt x="6385166" y="5831697"/>
                </a:lnTo>
                <a:lnTo>
                  <a:pt x="6349605" y="5807723"/>
                </a:lnTo>
                <a:lnTo>
                  <a:pt x="6306080" y="5798933"/>
                </a:lnTo>
                <a:close/>
              </a:path>
              <a:path w="16523335" h="9235440">
                <a:moveTo>
                  <a:pt x="6306080" y="6066642"/>
                </a:moveTo>
                <a:lnTo>
                  <a:pt x="6262523" y="6075433"/>
                </a:lnTo>
                <a:lnTo>
                  <a:pt x="6226954" y="6099406"/>
                </a:lnTo>
                <a:lnTo>
                  <a:pt x="6202972" y="6134966"/>
                </a:lnTo>
                <a:lnTo>
                  <a:pt x="6194177" y="6178513"/>
                </a:lnTo>
                <a:lnTo>
                  <a:pt x="6202972" y="6222077"/>
                </a:lnTo>
                <a:lnTo>
                  <a:pt x="6226954" y="6257653"/>
                </a:lnTo>
                <a:lnTo>
                  <a:pt x="6262523" y="6281640"/>
                </a:lnTo>
                <a:lnTo>
                  <a:pt x="6306080" y="6290436"/>
                </a:lnTo>
                <a:lnTo>
                  <a:pt x="6349605" y="6281640"/>
                </a:lnTo>
                <a:lnTo>
                  <a:pt x="6385166" y="6257653"/>
                </a:lnTo>
                <a:lnTo>
                  <a:pt x="6409153" y="6222077"/>
                </a:lnTo>
                <a:lnTo>
                  <a:pt x="6417951" y="6178513"/>
                </a:lnTo>
                <a:lnTo>
                  <a:pt x="6409153" y="6134966"/>
                </a:lnTo>
                <a:lnTo>
                  <a:pt x="6385166" y="6099406"/>
                </a:lnTo>
                <a:lnTo>
                  <a:pt x="6349605" y="6075433"/>
                </a:lnTo>
                <a:lnTo>
                  <a:pt x="6306080" y="6066642"/>
                </a:lnTo>
                <a:close/>
              </a:path>
              <a:path w="16523335" h="9235440">
                <a:moveTo>
                  <a:pt x="6306080" y="6334382"/>
                </a:moveTo>
                <a:lnTo>
                  <a:pt x="6262523" y="6343178"/>
                </a:lnTo>
                <a:lnTo>
                  <a:pt x="6226954" y="6367165"/>
                </a:lnTo>
                <a:lnTo>
                  <a:pt x="6202972" y="6402742"/>
                </a:lnTo>
                <a:lnTo>
                  <a:pt x="6194177" y="6446306"/>
                </a:lnTo>
                <a:lnTo>
                  <a:pt x="6202972" y="6489813"/>
                </a:lnTo>
                <a:lnTo>
                  <a:pt x="6226954" y="6525358"/>
                </a:lnTo>
                <a:lnTo>
                  <a:pt x="6262523" y="6549331"/>
                </a:lnTo>
                <a:lnTo>
                  <a:pt x="6306080" y="6558124"/>
                </a:lnTo>
                <a:lnTo>
                  <a:pt x="6349605" y="6549331"/>
                </a:lnTo>
                <a:lnTo>
                  <a:pt x="6385166" y="6525358"/>
                </a:lnTo>
                <a:lnTo>
                  <a:pt x="6409153" y="6489813"/>
                </a:lnTo>
                <a:lnTo>
                  <a:pt x="6417951" y="6446306"/>
                </a:lnTo>
                <a:lnTo>
                  <a:pt x="6409153" y="6402742"/>
                </a:lnTo>
                <a:lnTo>
                  <a:pt x="6385166" y="6367165"/>
                </a:lnTo>
                <a:lnTo>
                  <a:pt x="6349605" y="6343178"/>
                </a:lnTo>
                <a:lnTo>
                  <a:pt x="6306080" y="6334382"/>
                </a:lnTo>
                <a:close/>
              </a:path>
              <a:path w="16523335" h="9235440">
                <a:moveTo>
                  <a:pt x="6306080" y="6602112"/>
                </a:moveTo>
                <a:lnTo>
                  <a:pt x="6262523" y="6610897"/>
                </a:lnTo>
                <a:lnTo>
                  <a:pt x="6226954" y="6634856"/>
                </a:lnTo>
                <a:lnTo>
                  <a:pt x="6202972" y="6670401"/>
                </a:lnTo>
                <a:lnTo>
                  <a:pt x="6194177" y="6713941"/>
                </a:lnTo>
                <a:lnTo>
                  <a:pt x="6202972" y="6757505"/>
                </a:lnTo>
                <a:lnTo>
                  <a:pt x="6226954" y="6793082"/>
                </a:lnTo>
                <a:lnTo>
                  <a:pt x="6262523" y="6817069"/>
                </a:lnTo>
                <a:lnTo>
                  <a:pt x="6306080" y="6825865"/>
                </a:lnTo>
                <a:lnTo>
                  <a:pt x="6349605" y="6817069"/>
                </a:lnTo>
                <a:lnTo>
                  <a:pt x="6385166" y="6793082"/>
                </a:lnTo>
                <a:lnTo>
                  <a:pt x="6409153" y="6757505"/>
                </a:lnTo>
                <a:lnTo>
                  <a:pt x="6417951" y="6713941"/>
                </a:lnTo>
                <a:lnTo>
                  <a:pt x="6409153" y="6670401"/>
                </a:lnTo>
                <a:lnTo>
                  <a:pt x="6385166" y="6634856"/>
                </a:lnTo>
                <a:lnTo>
                  <a:pt x="6349605" y="6610897"/>
                </a:lnTo>
                <a:lnTo>
                  <a:pt x="6306080" y="6602112"/>
                </a:lnTo>
                <a:close/>
              </a:path>
              <a:path w="16523335" h="9235440">
                <a:moveTo>
                  <a:pt x="6306080" y="6869780"/>
                </a:moveTo>
                <a:lnTo>
                  <a:pt x="6262523" y="6878579"/>
                </a:lnTo>
                <a:lnTo>
                  <a:pt x="6226954" y="6902573"/>
                </a:lnTo>
                <a:lnTo>
                  <a:pt x="6202972" y="6938157"/>
                </a:lnTo>
                <a:lnTo>
                  <a:pt x="6194177" y="6981724"/>
                </a:lnTo>
                <a:lnTo>
                  <a:pt x="6202972" y="7025264"/>
                </a:lnTo>
                <a:lnTo>
                  <a:pt x="6226954" y="7060809"/>
                </a:lnTo>
                <a:lnTo>
                  <a:pt x="6262523" y="7084769"/>
                </a:lnTo>
                <a:lnTo>
                  <a:pt x="6306080" y="7093553"/>
                </a:lnTo>
                <a:lnTo>
                  <a:pt x="6349605" y="7084769"/>
                </a:lnTo>
                <a:lnTo>
                  <a:pt x="6385166" y="7060809"/>
                </a:lnTo>
                <a:lnTo>
                  <a:pt x="6409153" y="7025264"/>
                </a:lnTo>
                <a:lnTo>
                  <a:pt x="6417951" y="6981724"/>
                </a:lnTo>
                <a:lnTo>
                  <a:pt x="6409153" y="6938157"/>
                </a:lnTo>
                <a:lnTo>
                  <a:pt x="6385166" y="6902573"/>
                </a:lnTo>
                <a:lnTo>
                  <a:pt x="6349605" y="6878579"/>
                </a:lnTo>
                <a:lnTo>
                  <a:pt x="6306080" y="6869780"/>
                </a:lnTo>
                <a:close/>
              </a:path>
              <a:path w="16523335" h="9235440">
                <a:moveTo>
                  <a:pt x="6575391" y="176790"/>
                </a:moveTo>
                <a:lnTo>
                  <a:pt x="6531838" y="185586"/>
                </a:lnTo>
                <a:lnTo>
                  <a:pt x="6496276" y="209571"/>
                </a:lnTo>
                <a:lnTo>
                  <a:pt x="6472300" y="245145"/>
                </a:lnTo>
                <a:lnTo>
                  <a:pt x="6463510" y="288702"/>
                </a:lnTo>
                <a:lnTo>
                  <a:pt x="6472300" y="332221"/>
                </a:lnTo>
                <a:lnTo>
                  <a:pt x="6496276" y="367780"/>
                </a:lnTo>
                <a:lnTo>
                  <a:pt x="6531838" y="391765"/>
                </a:lnTo>
                <a:lnTo>
                  <a:pt x="6575391" y="400563"/>
                </a:lnTo>
                <a:lnTo>
                  <a:pt x="6618928" y="391765"/>
                </a:lnTo>
                <a:lnTo>
                  <a:pt x="6654496" y="367780"/>
                </a:lnTo>
                <a:lnTo>
                  <a:pt x="6678484" y="332221"/>
                </a:lnTo>
                <a:lnTo>
                  <a:pt x="6687283" y="288702"/>
                </a:lnTo>
                <a:lnTo>
                  <a:pt x="6678484" y="245145"/>
                </a:lnTo>
                <a:lnTo>
                  <a:pt x="6654496" y="209571"/>
                </a:lnTo>
                <a:lnTo>
                  <a:pt x="6618928" y="185586"/>
                </a:lnTo>
                <a:lnTo>
                  <a:pt x="6575391" y="176790"/>
                </a:lnTo>
                <a:close/>
              </a:path>
              <a:path w="16523335" h="9235440">
                <a:moveTo>
                  <a:pt x="6575391" y="444551"/>
                </a:moveTo>
                <a:lnTo>
                  <a:pt x="6531838" y="453336"/>
                </a:lnTo>
                <a:lnTo>
                  <a:pt x="6496276" y="477296"/>
                </a:lnTo>
                <a:lnTo>
                  <a:pt x="6472300" y="512844"/>
                </a:lnTo>
                <a:lnTo>
                  <a:pt x="6463510" y="556391"/>
                </a:lnTo>
                <a:lnTo>
                  <a:pt x="6472300" y="599952"/>
                </a:lnTo>
                <a:lnTo>
                  <a:pt x="6496276" y="635532"/>
                </a:lnTo>
                <a:lnTo>
                  <a:pt x="6531838" y="659525"/>
                </a:lnTo>
                <a:lnTo>
                  <a:pt x="6575391" y="668324"/>
                </a:lnTo>
                <a:lnTo>
                  <a:pt x="6618928" y="659525"/>
                </a:lnTo>
                <a:lnTo>
                  <a:pt x="6654496" y="635532"/>
                </a:lnTo>
                <a:lnTo>
                  <a:pt x="6678484" y="599952"/>
                </a:lnTo>
                <a:lnTo>
                  <a:pt x="6687283" y="556391"/>
                </a:lnTo>
                <a:lnTo>
                  <a:pt x="6678484" y="512844"/>
                </a:lnTo>
                <a:lnTo>
                  <a:pt x="6654496" y="477296"/>
                </a:lnTo>
                <a:lnTo>
                  <a:pt x="6618928" y="453336"/>
                </a:lnTo>
                <a:lnTo>
                  <a:pt x="6575391" y="444551"/>
                </a:lnTo>
                <a:close/>
              </a:path>
              <a:path w="16523335" h="9235440">
                <a:moveTo>
                  <a:pt x="6575391" y="712218"/>
                </a:moveTo>
                <a:lnTo>
                  <a:pt x="6531838" y="721018"/>
                </a:lnTo>
                <a:lnTo>
                  <a:pt x="6496276" y="745011"/>
                </a:lnTo>
                <a:lnTo>
                  <a:pt x="6472300" y="780591"/>
                </a:lnTo>
                <a:lnTo>
                  <a:pt x="6463510" y="824152"/>
                </a:lnTo>
                <a:lnTo>
                  <a:pt x="6472300" y="867681"/>
                </a:lnTo>
                <a:lnTo>
                  <a:pt x="6496276" y="903231"/>
                </a:lnTo>
                <a:lnTo>
                  <a:pt x="6531838" y="927201"/>
                </a:lnTo>
                <a:lnTo>
                  <a:pt x="6575391" y="935992"/>
                </a:lnTo>
                <a:lnTo>
                  <a:pt x="6618928" y="927201"/>
                </a:lnTo>
                <a:lnTo>
                  <a:pt x="6654496" y="903231"/>
                </a:lnTo>
                <a:lnTo>
                  <a:pt x="6678484" y="867681"/>
                </a:lnTo>
                <a:lnTo>
                  <a:pt x="6687283" y="824152"/>
                </a:lnTo>
                <a:lnTo>
                  <a:pt x="6678484" y="780591"/>
                </a:lnTo>
                <a:lnTo>
                  <a:pt x="6654496" y="745011"/>
                </a:lnTo>
                <a:lnTo>
                  <a:pt x="6618928" y="721018"/>
                </a:lnTo>
                <a:lnTo>
                  <a:pt x="6575391" y="712218"/>
                </a:lnTo>
                <a:close/>
              </a:path>
              <a:path w="16523335" h="9235440">
                <a:moveTo>
                  <a:pt x="6575391" y="979980"/>
                </a:moveTo>
                <a:lnTo>
                  <a:pt x="6531838" y="988766"/>
                </a:lnTo>
                <a:lnTo>
                  <a:pt x="6496276" y="1012731"/>
                </a:lnTo>
                <a:lnTo>
                  <a:pt x="6472300" y="1048286"/>
                </a:lnTo>
                <a:lnTo>
                  <a:pt x="6463510" y="1091840"/>
                </a:lnTo>
                <a:lnTo>
                  <a:pt x="6472300" y="1135394"/>
                </a:lnTo>
                <a:lnTo>
                  <a:pt x="6496276" y="1170968"/>
                </a:lnTo>
                <a:lnTo>
                  <a:pt x="6531838" y="1194956"/>
                </a:lnTo>
                <a:lnTo>
                  <a:pt x="6575391" y="1203753"/>
                </a:lnTo>
                <a:lnTo>
                  <a:pt x="6618928" y="1194956"/>
                </a:lnTo>
                <a:lnTo>
                  <a:pt x="6654496" y="1170968"/>
                </a:lnTo>
                <a:lnTo>
                  <a:pt x="6678484" y="1135394"/>
                </a:lnTo>
                <a:lnTo>
                  <a:pt x="6687283" y="1091840"/>
                </a:lnTo>
                <a:lnTo>
                  <a:pt x="6678484" y="1048286"/>
                </a:lnTo>
                <a:lnTo>
                  <a:pt x="6654496" y="1012731"/>
                </a:lnTo>
                <a:lnTo>
                  <a:pt x="6618928" y="988766"/>
                </a:lnTo>
                <a:lnTo>
                  <a:pt x="6575391" y="979980"/>
                </a:lnTo>
                <a:close/>
              </a:path>
              <a:path w="16523335" h="9235440">
                <a:moveTo>
                  <a:pt x="6575391" y="1247668"/>
                </a:moveTo>
                <a:lnTo>
                  <a:pt x="6531838" y="1256467"/>
                </a:lnTo>
                <a:lnTo>
                  <a:pt x="6496276" y="1280459"/>
                </a:lnTo>
                <a:lnTo>
                  <a:pt x="6472300" y="1316036"/>
                </a:lnTo>
                <a:lnTo>
                  <a:pt x="6463510" y="1359591"/>
                </a:lnTo>
                <a:lnTo>
                  <a:pt x="6472300" y="1403138"/>
                </a:lnTo>
                <a:lnTo>
                  <a:pt x="6496276" y="1438686"/>
                </a:lnTo>
                <a:lnTo>
                  <a:pt x="6531838" y="1462646"/>
                </a:lnTo>
                <a:lnTo>
                  <a:pt x="6575391" y="1471431"/>
                </a:lnTo>
                <a:lnTo>
                  <a:pt x="6618928" y="1462646"/>
                </a:lnTo>
                <a:lnTo>
                  <a:pt x="6654496" y="1438686"/>
                </a:lnTo>
                <a:lnTo>
                  <a:pt x="6678484" y="1403138"/>
                </a:lnTo>
                <a:lnTo>
                  <a:pt x="6687283" y="1359591"/>
                </a:lnTo>
                <a:lnTo>
                  <a:pt x="6678484" y="1316036"/>
                </a:lnTo>
                <a:lnTo>
                  <a:pt x="6654496" y="1280459"/>
                </a:lnTo>
                <a:lnTo>
                  <a:pt x="6618928" y="1256467"/>
                </a:lnTo>
                <a:lnTo>
                  <a:pt x="6575391" y="1247668"/>
                </a:lnTo>
                <a:close/>
              </a:path>
              <a:path w="16523335" h="9235440">
                <a:moveTo>
                  <a:pt x="6683052" y="0"/>
                </a:moveTo>
                <a:lnTo>
                  <a:pt x="6467737" y="0"/>
                </a:lnTo>
                <a:lnTo>
                  <a:pt x="6463510" y="20941"/>
                </a:lnTo>
                <a:lnTo>
                  <a:pt x="6472300" y="64502"/>
                </a:lnTo>
                <a:lnTo>
                  <a:pt x="6496276" y="100083"/>
                </a:lnTo>
                <a:lnTo>
                  <a:pt x="6531838" y="124076"/>
                </a:lnTo>
                <a:lnTo>
                  <a:pt x="6575391" y="132875"/>
                </a:lnTo>
                <a:lnTo>
                  <a:pt x="6618928" y="124076"/>
                </a:lnTo>
                <a:lnTo>
                  <a:pt x="6654496" y="100083"/>
                </a:lnTo>
                <a:lnTo>
                  <a:pt x="6678484" y="64502"/>
                </a:lnTo>
                <a:lnTo>
                  <a:pt x="6687283" y="20941"/>
                </a:lnTo>
                <a:lnTo>
                  <a:pt x="6683052" y="0"/>
                </a:lnTo>
                <a:close/>
              </a:path>
              <a:path w="16523335" h="9235440">
                <a:moveTo>
                  <a:pt x="6575391" y="5798933"/>
                </a:moveTo>
                <a:lnTo>
                  <a:pt x="6531838" y="5807723"/>
                </a:lnTo>
                <a:lnTo>
                  <a:pt x="6496276" y="5831697"/>
                </a:lnTo>
                <a:lnTo>
                  <a:pt x="6472300" y="5867257"/>
                </a:lnTo>
                <a:lnTo>
                  <a:pt x="6463510" y="5910804"/>
                </a:lnTo>
                <a:lnTo>
                  <a:pt x="6472300" y="5954345"/>
                </a:lnTo>
                <a:lnTo>
                  <a:pt x="6496276" y="5989912"/>
                </a:lnTo>
                <a:lnTo>
                  <a:pt x="6531838" y="6013898"/>
                </a:lnTo>
                <a:lnTo>
                  <a:pt x="6575391" y="6022695"/>
                </a:lnTo>
                <a:lnTo>
                  <a:pt x="6618928" y="6013898"/>
                </a:lnTo>
                <a:lnTo>
                  <a:pt x="6654496" y="5989912"/>
                </a:lnTo>
                <a:lnTo>
                  <a:pt x="6678484" y="5954345"/>
                </a:lnTo>
                <a:lnTo>
                  <a:pt x="6687283" y="5910804"/>
                </a:lnTo>
                <a:lnTo>
                  <a:pt x="6678484" y="5867257"/>
                </a:lnTo>
                <a:lnTo>
                  <a:pt x="6654496" y="5831697"/>
                </a:lnTo>
                <a:lnTo>
                  <a:pt x="6618928" y="5807723"/>
                </a:lnTo>
                <a:lnTo>
                  <a:pt x="6575391" y="5798933"/>
                </a:lnTo>
                <a:close/>
              </a:path>
              <a:path w="16523335" h="9235440">
                <a:moveTo>
                  <a:pt x="6575391" y="6066642"/>
                </a:moveTo>
                <a:lnTo>
                  <a:pt x="6531838" y="6075433"/>
                </a:lnTo>
                <a:lnTo>
                  <a:pt x="6496276" y="6099406"/>
                </a:lnTo>
                <a:lnTo>
                  <a:pt x="6472300" y="6134966"/>
                </a:lnTo>
                <a:lnTo>
                  <a:pt x="6463510" y="6178513"/>
                </a:lnTo>
                <a:lnTo>
                  <a:pt x="6472300" y="6222077"/>
                </a:lnTo>
                <a:lnTo>
                  <a:pt x="6496276" y="6257653"/>
                </a:lnTo>
                <a:lnTo>
                  <a:pt x="6531838" y="6281640"/>
                </a:lnTo>
                <a:lnTo>
                  <a:pt x="6575391" y="6290436"/>
                </a:lnTo>
                <a:lnTo>
                  <a:pt x="6618928" y="6281640"/>
                </a:lnTo>
                <a:lnTo>
                  <a:pt x="6654496" y="6257653"/>
                </a:lnTo>
                <a:lnTo>
                  <a:pt x="6678484" y="6222077"/>
                </a:lnTo>
                <a:lnTo>
                  <a:pt x="6687283" y="6178513"/>
                </a:lnTo>
                <a:lnTo>
                  <a:pt x="6678484" y="6134966"/>
                </a:lnTo>
                <a:lnTo>
                  <a:pt x="6654496" y="6099406"/>
                </a:lnTo>
                <a:lnTo>
                  <a:pt x="6618928" y="6075433"/>
                </a:lnTo>
                <a:lnTo>
                  <a:pt x="6575391" y="6066642"/>
                </a:lnTo>
                <a:close/>
              </a:path>
              <a:path w="16523335" h="9235440">
                <a:moveTo>
                  <a:pt x="6575391" y="6334382"/>
                </a:moveTo>
                <a:lnTo>
                  <a:pt x="6531838" y="6343178"/>
                </a:lnTo>
                <a:lnTo>
                  <a:pt x="6496276" y="6367165"/>
                </a:lnTo>
                <a:lnTo>
                  <a:pt x="6472300" y="6402742"/>
                </a:lnTo>
                <a:lnTo>
                  <a:pt x="6463510" y="6446306"/>
                </a:lnTo>
                <a:lnTo>
                  <a:pt x="6472300" y="6489813"/>
                </a:lnTo>
                <a:lnTo>
                  <a:pt x="6496276" y="6525358"/>
                </a:lnTo>
                <a:lnTo>
                  <a:pt x="6531838" y="6549331"/>
                </a:lnTo>
                <a:lnTo>
                  <a:pt x="6575391" y="6558124"/>
                </a:lnTo>
                <a:lnTo>
                  <a:pt x="6618928" y="6549331"/>
                </a:lnTo>
                <a:lnTo>
                  <a:pt x="6654496" y="6525358"/>
                </a:lnTo>
                <a:lnTo>
                  <a:pt x="6678484" y="6489813"/>
                </a:lnTo>
                <a:lnTo>
                  <a:pt x="6687283" y="6446306"/>
                </a:lnTo>
                <a:lnTo>
                  <a:pt x="6678484" y="6402742"/>
                </a:lnTo>
                <a:lnTo>
                  <a:pt x="6654496" y="6367165"/>
                </a:lnTo>
                <a:lnTo>
                  <a:pt x="6618928" y="6343178"/>
                </a:lnTo>
                <a:lnTo>
                  <a:pt x="6575391" y="6334382"/>
                </a:lnTo>
                <a:close/>
              </a:path>
              <a:path w="16523335" h="9235440">
                <a:moveTo>
                  <a:pt x="6575391" y="6602112"/>
                </a:moveTo>
                <a:lnTo>
                  <a:pt x="6531838" y="6610897"/>
                </a:lnTo>
                <a:lnTo>
                  <a:pt x="6496276" y="6634856"/>
                </a:lnTo>
                <a:lnTo>
                  <a:pt x="6472300" y="6670401"/>
                </a:lnTo>
                <a:lnTo>
                  <a:pt x="6463510" y="6713941"/>
                </a:lnTo>
                <a:lnTo>
                  <a:pt x="6472300" y="6757505"/>
                </a:lnTo>
                <a:lnTo>
                  <a:pt x="6496276" y="6793082"/>
                </a:lnTo>
                <a:lnTo>
                  <a:pt x="6531838" y="6817069"/>
                </a:lnTo>
                <a:lnTo>
                  <a:pt x="6575391" y="6825865"/>
                </a:lnTo>
                <a:lnTo>
                  <a:pt x="6618928" y="6817069"/>
                </a:lnTo>
                <a:lnTo>
                  <a:pt x="6654496" y="6793082"/>
                </a:lnTo>
                <a:lnTo>
                  <a:pt x="6678484" y="6757505"/>
                </a:lnTo>
                <a:lnTo>
                  <a:pt x="6687283" y="6713941"/>
                </a:lnTo>
                <a:lnTo>
                  <a:pt x="6678484" y="6670401"/>
                </a:lnTo>
                <a:lnTo>
                  <a:pt x="6654496" y="6634856"/>
                </a:lnTo>
                <a:lnTo>
                  <a:pt x="6618928" y="6610897"/>
                </a:lnTo>
                <a:lnTo>
                  <a:pt x="6575391" y="6602112"/>
                </a:lnTo>
                <a:close/>
              </a:path>
              <a:path w="16523335" h="9235440">
                <a:moveTo>
                  <a:pt x="6575391" y="6869780"/>
                </a:moveTo>
                <a:lnTo>
                  <a:pt x="6531838" y="6878579"/>
                </a:lnTo>
                <a:lnTo>
                  <a:pt x="6496276" y="6902573"/>
                </a:lnTo>
                <a:lnTo>
                  <a:pt x="6472300" y="6938157"/>
                </a:lnTo>
                <a:lnTo>
                  <a:pt x="6463510" y="6981724"/>
                </a:lnTo>
                <a:lnTo>
                  <a:pt x="6472300" y="7025264"/>
                </a:lnTo>
                <a:lnTo>
                  <a:pt x="6496276" y="7060809"/>
                </a:lnTo>
                <a:lnTo>
                  <a:pt x="6531838" y="7084769"/>
                </a:lnTo>
                <a:lnTo>
                  <a:pt x="6575391" y="7093553"/>
                </a:lnTo>
                <a:lnTo>
                  <a:pt x="6618928" y="7084769"/>
                </a:lnTo>
                <a:lnTo>
                  <a:pt x="6654496" y="7060809"/>
                </a:lnTo>
                <a:lnTo>
                  <a:pt x="6678484" y="7025264"/>
                </a:lnTo>
                <a:lnTo>
                  <a:pt x="6687283" y="6981724"/>
                </a:lnTo>
                <a:lnTo>
                  <a:pt x="6678484" y="6938157"/>
                </a:lnTo>
                <a:lnTo>
                  <a:pt x="6654496" y="6902573"/>
                </a:lnTo>
                <a:lnTo>
                  <a:pt x="6618928" y="6878579"/>
                </a:lnTo>
                <a:lnTo>
                  <a:pt x="6575391" y="6869780"/>
                </a:lnTo>
                <a:close/>
              </a:path>
              <a:path w="16523335" h="9235440">
                <a:moveTo>
                  <a:pt x="6844702" y="176790"/>
                </a:moveTo>
                <a:lnTo>
                  <a:pt x="6801154" y="185586"/>
                </a:lnTo>
                <a:lnTo>
                  <a:pt x="6765591" y="209571"/>
                </a:lnTo>
                <a:lnTo>
                  <a:pt x="6741613" y="245145"/>
                </a:lnTo>
                <a:lnTo>
                  <a:pt x="6732821" y="288702"/>
                </a:lnTo>
                <a:lnTo>
                  <a:pt x="6741613" y="332221"/>
                </a:lnTo>
                <a:lnTo>
                  <a:pt x="6765591" y="367780"/>
                </a:lnTo>
                <a:lnTo>
                  <a:pt x="6801154" y="391765"/>
                </a:lnTo>
                <a:lnTo>
                  <a:pt x="6844702" y="400563"/>
                </a:lnTo>
                <a:lnTo>
                  <a:pt x="6888239" y="391765"/>
                </a:lnTo>
                <a:lnTo>
                  <a:pt x="6923807" y="367780"/>
                </a:lnTo>
                <a:lnTo>
                  <a:pt x="6947795" y="332221"/>
                </a:lnTo>
                <a:lnTo>
                  <a:pt x="6956594" y="288702"/>
                </a:lnTo>
                <a:lnTo>
                  <a:pt x="6947795" y="245145"/>
                </a:lnTo>
                <a:lnTo>
                  <a:pt x="6923807" y="209571"/>
                </a:lnTo>
                <a:lnTo>
                  <a:pt x="6888239" y="185586"/>
                </a:lnTo>
                <a:lnTo>
                  <a:pt x="6844702" y="176790"/>
                </a:lnTo>
                <a:close/>
              </a:path>
              <a:path w="16523335" h="9235440">
                <a:moveTo>
                  <a:pt x="6844702" y="444551"/>
                </a:moveTo>
                <a:lnTo>
                  <a:pt x="6801154" y="453336"/>
                </a:lnTo>
                <a:lnTo>
                  <a:pt x="6765591" y="477296"/>
                </a:lnTo>
                <a:lnTo>
                  <a:pt x="6741613" y="512844"/>
                </a:lnTo>
                <a:lnTo>
                  <a:pt x="6732821" y="556391"/>
                </a:lnTo>
                <a:lnTo>
                  <a:pt x="6741613" y="599952"/>
                </a:lnTo>
                <a:lnTo>
                  <a:pt x="6765591" y="635532"/>
                </a:lnTo>
                <a:lnTo>
                  <a:pt x="6801154" y="659525"/>
                </a:lnTo>
                <a:lnTo>
                  <a:pt x="6844702" y="668324"/>
                </a:lnTo>
                <a:lnTo>
                  <a:pt x="6888239" y="659525"/>
                </a:lnTo>
                <a:lnTo>
                  <a:pt x="6923807" y="635532"/>
                </a:lnTo>
                <a:lnTo>
                  <a:pt x="6947795" y="599952"/>
                </a:lnTo>
                <a:lnTo>
                  <a:pt x="6956594" y="556391"/>
                </a:lnTo>
                <a:lnTo>
                  <a:pt x="6947795" y="512844"/>
                </a:lnTo>
                <a:lnTo>
                  <a:pt x="6923807" y="477296"/>
                </a:lnTo>
                <a:lnTo>
                  <a:pt x="6888239" y="453336"/>
                </a:lnTo>
                <a:lnTo>
                  <a:pt x="6844702" y="444551"/>
                </a:lnTo>
                <a:close/>
              </a:path>
              <a:path w="16523335" h="9235440">
                <a:moveTo>
                  <a:pt x="6844702" y="712218"/>
                </a:moveTo>
                <a:lnTo>
                  <a:pt x="6801154" y="721018"/>
                </a:lnTo>
                <a:lnTo>
                  <a:pt x="6765591" y="745011"/>
                </a:lnTo>
                <a:lnTo>
                  <a:pt x="6741613" y="780591"/>
                </a:lnTo>
                <a:lnTo>
                  <a:pt x="6732821" y="824152"/>
                </a:lnTo>
                <a:lnTo>
                  <a:pt x="6741613" y="867681"/>
                </a:lnTo>
                <a:lnTo>
                  <a:pt x="6765591" y="903231"/>
                </a:lnTo>
                <a:lnTo>
                  <a:pt x="6801154" y="927201"/>
                </a:lnTo>
                <a:lnTo>
                  <a:pt x="6844702" y="935992"/>
                </a:lnTo>
                <a:lnTo>
                  <a:pt x="6888239" y="927201"/>
                </a:lnTo>
                <a:lnTo>
                  <a:pt x="6923807" y="903231"/>
                </a:lnTo>
                <a:lnTo>
                  <a:pt x="6947795" y="867681"/>
                </a:lnTo>
                <a:lnTo>
                  <a:pt x="6956594" y="824152"/>
                </a:lnTo>
                <a:lnTo>
                  <a:pt x="6947795" y="780591"/>
                </a:lnTo>
                <a:lnTo>
                  <a:pt x="6923807" y="745011"/>
                </a:lnTo>
                <a:lnTo>
                  <a:pt x="6888239" y="721018"/>
                </a:lnTo>
                <a:lnTo>
                  <a:pt x="6844702" y="712218"/>
                </a:lnTo>
                <a:close/>
              </a:path>
              <a:path w="16523335" h="9235440">
                <a:moveTo>
                  <a:pt x="6844702" y="979980"/>
                </a:moveTo>
                <a:lnTo>
                  <a:pt x="6801154" y="988766"/>
                </a:lnTo>
                <a:lnTo>
                  <a:pt x="6765591" y="1012731"/>
                </a:lnTo>
                <a:lnTo>
                  <a:pt x="6741613" y="1048286"/>
                </a:lnTo>
                <a:lnTo>
                  <a:pt x="6732821" y="1091840"/>
                </a:lnTo>
                <a:lnTo>
                  <a:pt x="6741613" y="1135394"/>
                </a:lnTo>
                <a:lnTo>
                  <a:pt x="6765591" y="1170968"/>
                </a:lnTo>
                <a:lnTo>
                  <a:pt x="6801154" y="1194956"/>
                </a:lnTo>
                <a:lnTo>
                  <a:pt x="6844702" y="1203753"/>
                </a:lnTo>
                <a:lnTo>
                  <a:pt x="6888239" y="1194956"/>
                </a:lnTo>
                <a:lnTo>
                  <a:pt x="6923807" y="1170968"/>
                </a:lnTo>
                <a:lnTo>
                  <a:pt x="6947795" y="1135394"/>
                </a:lnTo>
                <a:lnTo>
                  <a:pt x="6956594" y="1091840"/>
                </a:lnTo>
                <a:lnTo>
                  <a:pt x="6947795" y="1048286"/>
                </a:lnTo>
                <a:lnTo>
                  <a:pt x="6923807" y="1012731"/>
                </a:lnTo>
                <a:lnTo>
                  <a:pt x="6888239" y="988766"/>
                </a:lnTo>
                <a:lnTo>
                  <a:pt x="6844702" y="979980"/>
                </a:lnTo>
                <a:close/>
              </a:path>
              <a:path w="16523335" h="9235440">
                <a:moveTo>
                  <a:pt x="6952363" y="0"/>
                </a:moveTo>
                <a:lnTo>
                  <a:pt x="6737049" y="0"/>
                </a:lnTo>
                <a:lnTo>
                  <a:pt x="6732821" y="20941"/>
                </a:lnTo>
                <a:lnTo>
                  <a:pt x="6741613" y="64502"/>
                </a:lnTo>
                <a:lnTo>
                  <a:pt x="6765591" y="100083"/>
                </a:lnTo>
                <a:lnTo>
                  <a:pt x="6801154" y="124076"/>
                </a:lnTo>
                <a:lnTo>
                  <a:pt x="6844702" y="132875"/>
                </a:lnTo>
                <a:lnTo>
                  <a:pt x="6888239" y="124076"/>
                </a:lnTo>
                <a:lnTo>
                  <a:pt x="6923807" y="100083"/>
                </a:lnTo>
                <a:lnTo>
                  <a:pt x="6947795" y="64502"/>
                </a:lnTo>
                <a:lnTo>
                  <a:pt x="6956594" y="20941"/>
                </a:lnTo>
                <a:lnTo>
                  <a:pt x="6952363" y="0"/>
                </a:lnTo>
                <a:close/>
              </a:path>
              <a:path w="16523335" h="9235440">
                <a:moveTo>
                  <a:pt x="6844702" y="5798933"/>
                </a:moveTo>
                <a:lnTo>
                  <a:pt x="6801154" y="5807723"/>
                </a:lnTo>
                <a:lnTo>
                  <a:pt x="6765591" y="5831697"/>
                </a:lnTo>
                <a:lnTo>
                  <a:pt x="6741613" y="5867257"/>
                </a:lnTo>
                <a:lnTo>
                  <a:pt x="6732821" y="5910804"/>
                </a:lnTo>
                <a:lnTo>
                  <a:pt x="6741613" y="5954345"/>
                </a:lnTo>
                <a:lnTo>
                  <a:pt x="6765591" y="5989912"/>
                </a:lnTo>
                <a:lnTo>
                  <a:pt x="6801154" y="6013898"/>
                </a:lnTo>
                <a:lnTo>
                  <a:pt x="6844702" y="6022695"/>
                </a:lnTo>
                <a:lnTo>
                  <a:pt x="6888239" y="6013898"/>
                </a:lnTo>
                <a:lnTo>
                  <a:pt x="6923807" y="5989912"/>
                </a:lnTo>
                <a:lnTo>
                  <a:pt x="6947795" y="5954345"/>
                </a:lnTo>
                <a:lnTo>
                  <a:pt x="6956594" y="5910804"/>
                </a:lnTo>
                <a:lnTo>
                  <a:pt x="6947795" y="5867257"/>
                </a:lnTo>
                <a:lnTo>
                  <a:pt x="6923807" y="5831697"/>
                </a:lnTo>
                <a:lnTo>
                  <a:pt x="6888239" y="5807723"/>
                </a:lnTo>
                <a:lnTo>
                  <a:pt x="6844702" y="5798933"/>
                </a:lnTo>
                <a:close/>
              </a:path>
              <a:path w="16523335" h="9235440">
                <a:moveTo>
                  <a:pt x="6844702" y="6066642"/>
                </a:moveTo>
                <a:lnTo>
                  <a:pt x="6801154" y="6075433"/>
                </a:lnTo>
                <a:lnTo>
                  <a:pt x="6765591" y="6099406"/>
                </a:lnTo>
                <a:lnTo>
                  <a:pt x="6741613" y="6134966"/>
                </a:lnTo>
                <a:lnTo>
                  <a:pt x="6732821" y="6178513"/>
                </a:lnTo>
                <a:lnTo>
                  <a:pt x="6741613" y="6222077"/>
                </a:lnTo>
                <a:lnTo>
                  <a:pt x="6765591" y="6257653"/>
                </a:lnTo>
                <a:lnTo>
                  <a:pt x="6801154" y="6281640"/>
                </a:lnTo>
                <a:lnTo>
                  <a:pt x="6844702" y="6290436"/>
                </a:lnTo>
                <a:lnTo>
                  <a:pt x="6888239" y="6281640"/>
                </a:lnTo>
                <a:lnTo>
                  <a:pt x="6923807" y="6257653"/>
                </a:lnTo>
                <a:lnTo>
                  <a:pt x="6947795" y="6222077"/>
                </a:lnTo>
                <a:lnTo>
                  <a:pt x="6956594" y="6178513"/>
                </a:lnTo>
                <a:lnTo>
                  <a:pt x="6947795" y="6134966"/>
                </a:lnTo>
                <a:lnTo>
                  <a:pt x="6923807" y="6099406"/>
                </a:lnTo>
                <a:lnTo>
                  <a:pt x="6888239" y="6075433"/>
                </a:lnTo>
                <a:lnTo>
                  <a:pt x="6844702" y="6066642"/>
                </a:lnTo>
                <a:close/>
              </a:path>
              <a:path w="16523335" h="9235440">
                <a:moveTo>
                  <a:pt x="6844702" y="6334382"/>
                </a:moveTo>
                <a:lnTo>
                  <a:pt x="6801154" y="6343178"/>
                </a:lnTo>
                <a:lnTo>
                  <a:pt x="6765591" y="6367165"/>
                </a:lnTo>
                <a:lnTo>
                  <a:pt x="6741613" y="6402742"/>
                </a:lnTo>
                <a:lnTo>
                  <a:pt x="6732821" y="6446306"/>
                </a:lnTo>
                <a:lnTo>
                  <a:pt x="6741613" y="6489813"/>
                </a:lnTo>
                <a:lnTo>
                  <a:pt x="6765591" y="6525358"/>
                </a:lnTo>
                <a:lnTo>
                  <a:pt x="6801154" y="6549331"/>
                </a:lnTo>
                <a:lnTo>
                  <a:pt x="6844702" y="6558124"/>
                </a:lnTo>
                <a:lnTo>
                  <a:pt x="6888239" y="6549331"/>
                </a:lnTo>
                <a:lnTo>
                  <a:pt x="6923807" y="6525358"/>
                </a:lnTo>
                <a:lnTo>
                  <a:pt x="6947795" y="6489813"/>
                </a:lnTo>
                <a:lnTo>
                  <a:pt x="6956594" y="6446306"/>
                </a:lnTo>
                <a:lnTo>
                  <a:pt x="6947795" y="6402742"/>
                </a:lnTo>
                <a:lnTo>
                  <a:pt x="6923807" y="6367165"/>
                </a:lnTo>
                <a:lnTo>
                  <a:pt x="6888239" y="6343178"/>
                </a:lnTo>
                <a:lnTo>
                  <a:pt x="6844702" y="6334382"/>
                </a:lnTo>
                <a:close/>
              </a:path>
              <a:path w="16523335" h="9235440">
                <a:moveTo>
                  <a:pt x="7113992" y="176790"/>
                </a:moveTo>
                <a:lnTo>
                  <a:pt x="7070441" y="185586"/>
                </a:lnTo>
                <a:lnTo>
                  <a:pt x="7034894" y="209571"/>
                </a:lnTo>
                <a:lnTo>
                  <a:pt x="7010936" y="245145"/>
                </a:lnTo>
                <a:lnTo>
                  <a:pt x="7002153" y="288702"/>
                </a:lnTo>
                <a:lnTo>
                  <a:pt x="7010936" y="332221"/>
                </a:lnTo>
                <a:lnTo>
                  <a:pt x="7034894" y="367780"/>
                </a:lnTo>
                <a:lnTo>
                  <a:pt x="7070441" y="391765"/>
                </a:lnTo>
                <a:lnTo>
                  <a:pt x="7113992" y="400563"/>
                </a:lnTo>
                <a:lnTo>
                  <a:pt x="7157547" y="391765"/>
                </a:lnTo>
                <a:lnTo>
                  <a:pt x="7193125" y="367780"/>
                </a:lnTo>
                <a:lnTo>
                  <a:pt x="7217117" y="332221"/>
                </a:lnTo>
                <a:lnTo>
                  <a:pt x="7225916" y="288702"/>
                </a:lnTo>
                <a:lnTo>
                  <a:pt x="7217117" y="245145"/>
                </a:lnTo>
                <a:lnTo>
                  <a:pt x="7193125" y="209571"/>
                </a:lnTo>
                <a:lnTo>
                  <a:pt x="7157547" y="185586"/>
                </a:lnTo>
                <a:lnTo>
                  <a:pt x="7113992" y="176790"/>
                </a:lnTo>
                <a:close/>
              </a:path>
              <a:path w="16523335" h="9235440">
                <a:moveTo>
                  <a:pt x="7113992" y="444551"/>
                </a:moveTo>
                <a:lnTo>
                  <a:pt x="7070441" y="453336"/>
                </a:lnTo>
                <a:lnTo>
                  <a:pt x="7034894" y="477296"/>
                </a:lnTo>
                <a:lnTo>
                  <a:pt x="7010936" y="512844"/>
                </a:lnTo>
                <a:lnTo>
                  <a:pt x="7002153" y="556391"/>
                </a:lnTo>
                <a:lnTo>
                  <a:pt x="7010936" y="599952"/>
                </a:lnTo>
                <a:lnTo>
                  <a:pt x="7034894" y="635532"/>
                </a:lnTo>
                <a:lnTo>
                  <a:pt x="7070441" y="659525"/>
                </a:lnTo>
                <a:lnTo>
                  <a:pt x="7113992" y="668324"/>
                </a:lnTo>
                <a:lnTo>
                  <a:pt x="7157547" y="659525"/>
                </a:lnTo>
                <a:lnTo>
                  <a:pt x="7193125" y="635532"/>
                </a:lnTo>
                <a:lnTo>
                  <a:pt x="7217117" y="599952"/>
                </a:lnTo>
                <a:lnTo>
                  <a:pt x="7225916" y="556391"/>
                </a:lnTo>
                <a:lnTo>
                  <a:pt x="7217117" y="512844"/>
                </a:lnTo>
                <a:lnTo>
                  <a:pt x="7193125" y="477296"/>
                </a:lnTo>
                <a:lnTo>
                  <a:pt x="7157547" y="453336"/>
                </a:lnTo>
                <a:lnTo>
                  <a:pt x="7113992" y="444551"/>
                </a:lnTo>
                <a:close/>
              </a:path>
              <a:path w="16523335" h="9235440">
                <a:moveTo>
                  <a:pt x="7113992" y="712218"/>
                </a:moveTo>
                <a:lnTo>
                  <a:pt x="7070441" y="721018"/>
                </a:lnTo>
                <a:lnTo>
                  <a:pt x="7034894" y="745011"/>
                </a:lnTo>
                <a:lnTo>
                  <a:pt x="7010936" y="780591"/>
                </a:lnTo>
                <a:lnTo>
                  <a:pt x="7002153" y="824152"/>
                </a:lnTo>
                <a:lnTo>
                  <a:pt x="7010936" y="867681"/>
                </a:lnTo>
                <a:lnTo>
                  <a:pt x="7034894" y="903231"/>
                </a:lnTo>
                <a:lnTo>
                  <a:pt x="7070441" y="927201"/>
                </a:lnTo>
                <a:lnTo>
                  <a:pt x="7113992" y="935992"/>
                </a:lnTo>
                <a:lnTo>
                  <a:pt x="7157547" y="927201"/>
                </a:lnTo>
                <a:lnTo>
                  <a:pt x="7193125" y="903231"/>
                </a:lnTo>
                <a:lnTo>
                  <a:pt x="7217117" y="867681"/>
                </a:lnTo>
                <a:lnTo>
                  <a:pt x="7225916" y="824152"/>
                </a:lnTo>
                <a:lnTo>
                  <a:pt x="7217117" y="780591"/>
                </a:lnTo>
                <a:lnTo>
                  <a:pt x="7193125" y="745011"/>
                </a:lnTo>
                <a:lnTo>
                  <a:pt x="7157547" y="721018"/>
                </a:lnTo>
                <a:lnTo>
                  <a:pt x="7113992" y="712218"/>
                </a:lnTo>
                <a:close/>
              </a:path>
              <a:path w="16523335" h="9235440">
                <a:moveTo>
                  <a:pt x="7113992" y="979980"/>
                </a:moveTo>
                <a:lnTo>
                  <a:pt x="7070441" y="988766"/>
                </a:lnTo>
                <a:lnTo>
                  <a:pt x="7034894" y="1012731"/>
                </a:lnTo>
                <a:lnTo>
                  <a:pt x="7010936" y="1048286"/>
                </a:lnTo>
                <a:lnTo>
                  <a:pt x="7002153" y="1091840"/>
                </a:lnTo>
                <a:lnTo>
                  <a:pt x="7010936" y="1135394"/>
                </a:lnTo>
                <a:lnTo>
                  <a:pt x="7034894" y="1170968"/>
                </a:lnTo>
                <a:lnTo>
                  <a:pt x="7070441" y="1194956"/>
                </a:lnTo>
                <a:lnTo>
                  <a:pt x="7113992" y="1203753"/>
                </a:lnTo>
                <a:lnTo>
                  <a:pt x="7157547" y="1194956"/>
                </a:lnTo>
                <a:lnTo>
                  <a:pt x="7193125" y="1170968"/>
                </a:lnTo>
                <a:lnTo>
                  <a:pt x="7217117" y="1135394"/>
                </a:lnTo>
                <a:lnTo>
                  <a:pt x="7225916" y="1091840"/>
                </a:lnTo>
                <a:lnTo>
                  <a:pt x="7217117" y="1048286"/>
                </a:lnTo>
                <a:lnTo>
                  <a:pt x="7193125" y="1012731"/>
                </a:lnTo>
                <a:lnTo>
                  <a:pt x="7157547" y="988766"/>
                </a:lnTo>
                <a:lnTo>
                  <a:pt x="7113992" y="979980"/>
                </a:lnTo>
                <a:close/>
              </a:path>
              <a:path w="16523335" h="9235440">
                <a:moveTo>
                  <a:pt x="7221684" y="0"/>
                </a:moveTo>
                <a:lnTo>
                  <a:pt x="7006377" y="0"/>
                </a:lnTo>
                <a:lnTo>
                  <a:pt x="7002153" y="20941"/>
                </a:lnTo>
                <a:lnTo>
                  <a:pt x="7010936" y="64502"/>
                </a:lnTo>
                <a:lnTo>
                  <a:pt x="7034894" y="100083"/>
                </a:lnTo>
                <a:lnTo>
                  <a:pt x="7070441" y="124076"/>
                </a:lnTo>
                <a:lnTo>
                  <a:pt x="7113992" y="132875"/>
                </a:lnTo>
                <a:lnTo>
                  <a:pt x="7157547" y="124076"/>
                </a:lnTo>
                <a:lnTo>
                  <a:pt x="7193125" y="100083"/>
                </a:lnTo>
                <a:lnTo>
                  <a:pt x="7217117" y="64502"/>
                </a:lnTo>
                <a:lnTo>
                  <a:pt x="7225916" y="20941"/>
                </a:lnTo>
                <a:lnTo>
                  <a:pt x="7221684" y="0"/>
                </a:lnTo>
                <a:close/>
              </a:path>
              <a:path w="16523335" h="9235440">
                <a:moveTo>
                  <a:pt x="7383345" y="176790"/>
                </a:moveTo>
                <a:lnTo>
                  <a:pt x="7339792" y="185586"/>
                </a:lnTo>
                <a:lnTo>
                  <a:pt x="7304230" y="209571"/>
                </a:lnTo>
                <a:lnTo>
                  <a:pt x="7280255" y="245145"/>
                </a:lnTo>
                <a:lnTo>
                  <a:pt x="7271464" y="288702"/>
                </a:lnTo>
                <a:lnTo>
                  <a:pt x="7280255" y="332221"/>
                </a:lnTo>
                <a:lnTo>
                  <a:pt x="7304230" y="367780"/>
                </a:lnTo>
                <a:lnTo>
                  <a:pt x="7339792" y="391765"/>
                </a:lnTo>
                <a:lnTo>
                  <a:pt x="7383345" y="400563"/>
                </a:lnTo>
                <a:lnTo>
                  <a:pt x="7426874" y="391765"/>
                </a:lnTo>
                <a:lnTo>
                  <a:pt x="7462424" y="367780"/>
                </a:lnTo>
                <a:lnTo>
                  <a:pt x="7486395" y="332221"/>
                </a:lnTo>
                <a:lnTo>
                  <a:pt x="7495185" y="288702"/>
                </a:lnTo>
                <a:lnTo>
                  <a:pt x="7486395" y="245145"/>
                </a:lnTo>
                <a:lnTo>
                  <a:pt x="7462424" y="209571"/>
                </a:lnTo>
                <a:lnTo>
                  <a:pt x="7426874" y="185586"/>
                </a:lnTo>
                <a:lnTo>
                  <a:pt x="7383345" y="176790"/>
                </a:lnTo>
                <a:close/>
              </a:path>
              <a:path w="16523335" h="9235440">
                <a:moveTo>
                  <a:pt x="7383345" y="444551"/>
                </a:moveTo>
                <a:lnTo>
                  <a:pt x="7339792" y="453336"/>
                </a:lnTo>
                <a:lnTo>
                  <a:pt x="7304230" y="477296"/>
                </a:lnTo>
                <a:lnTo>
                  <a:pt x="7280255" y="512844"/>
                </a:lnTo>
                <a:lnTo>
                  <a:pt x="7271464" y="556391"/>
                </a:lnTo>
                <a:lnTo>
                  <a:pt x="7280255" y="599952"/>
                </a:lnTo>
                <a:lnTo>
                  <a:pt x="7304230" y="635532"/>
                </a:lnTo>
                <a:lnTo>
                  <a:pt x="7339792" y="659525"/>
                </a:lnTo>
                <a:lnTo>
                  <a:pt x="7383345" y="668324"/>
                </a:lnTo>
                <a:lnTo>
                  <a:pt x="7426874" y="659525"/>
                </a:lnTo>
                <a:lnTo>
                  <a:pt x="7462424" y="635532"/>
                </a:lnTo>
                <a:lnTo>
                  <a:pt x="7486395" y="599952"/>
                </a:lnTo>
                <a:lnTo>
                  <a:pt x="7495185" y="556391"/>
                </a:lnTo>
                <a:lnTo>
                  <a:pt x="7486395" y="512844"/>
                </a:lnTo>
                <a:lnTo>
                  <a:pt x="7462424" y="477296"/>
                </a:lnTo>
                <a:lnTo>
                  <a:pt x="7426874" y="453336"/>
                </a:lnTo>
                <a:lnTo>
                  <a:pt x="7383345" y="444551"/>
                </a:lnTo>
                <a:close/>
              </a:path>
              <a:path w="16523335" h="9235440">
                <a:moveTo>
                  <a:pt x="7383345" y="712218"/>
                </a:moveTo>
                <a:lnTo>
                  <a:pt x="7339792" y="721018"/>
                </a:lnTo>
                <a:lnTo>
                  <a:pt x="7304230" y="745011"/>
                </a:lnTo>
                <a:lnTo>
                  <a:pt x="7280255" y="780591"/>
                </a:lnTo>
                <a:lnTo>
                  <a:pt x="7271464" y="824152"/>
                </a:lnTo>
                <a:lnTo>
                  <a:pt x="7280255" y="867681"/>
                </a:lnTo>
                <a:lnTo>
                  <a:pt x="7304230" y="903231"/>
                </a:lnTo>
                <a:lnTo>
                  <a:pt x="7339792" y="927201"/>
                </a:lnTo>
                <a:lnTo>
                  <a:pt x="7383345" y="935992"/>
                </a:lnTo>
                <a:lnTo>
                  <a:pt x="7426874" y="927201"/>
                </a:lnTo>
                <a:lnTo>
                  <a:pt x="7462424" y="903231"/>
                </a:lnTo>
                <a:lnTo>
                  <a:pt x="7486395" y="867681"/>
                </a:lnTo>
                <a:lnTo>
                  <a:pt x="7495185" y="824152"/>
                </a:lnTo>
                <a:lnTo>
                  <a:pt x="7486395" y="780591"/>
                </a:lnTo>
                <a:lnTo>
                  <a:pt x="7462424" y="745011"/>
                </a:lnTo>
                <a:lnTo>
                  <a:pt x="7426874" y="721018"/>
                </a:lnTo>
                <a:lnTo>
                  <a:pt x="7383345" y="712218"/>
                </a:lnTo>
                <a:close/>
              </a:path>
              <a:path w="16523335" h="9235440">
                <a:moveTo>
                  <a:pt x="7383345" y="1247668"/>
                </a:moveTo>
                <a:lnTo>
                  <a:pt x="7339792" y="1256467"/>
                </a:lnTo>
                <a:lnTo>
                  <a:pt x="7304230" y="1280459"/>
                </a:lnTo>
                <a:lnTo>
                  <a:pt x="7280255" y="1316036"/>
                </a:lnTo>
                <a:lnTo>
                  <a:pt x="7271464" y="1359591"/>
                </a:lnTo>
                <a:lnTo>
                  <a:pt x="7280255" y="1403138"/>
                </a:lnTo>
                <a:lnTo>
                  <a:pt x="7304230" y="1438686"/>
                </a:lnTo>
                <a:lnTo>
                  <a:pt x="7339792" y="1462646"/>
                </a:lnTo>
                <a:lnTo>
                  <a:pt x="7383345" y="1471431"/>
                </a:lnTo>
                <a:lnTo>
                  <a:pt x="7426874" y="1462646"/>
                </a:lnTo>
                <a:lnTo>
                  <a:pt x="7462424" y="1438686"/>
                </a:lnTo>
                <a:lnTo>
                  <a:pt x="7486395" y="1403138"/>
                </a:lnTo>
                <a:lnTo>
                  <a:pt x="7495185" y="1359591"/>
                </a:lnTo>
                <a:lnTo>
                  <a:pt x="7486395" y="1316036"/>
                </a:lnTo>
                <a:lnTo>
                  <a:pt x="7462424" y="1280459"/>
                </a:lnTo>
                <a:lnTo>
                  <a:pt x="7426874" y="1256467"/>
                </a:lnTo>
                <a:lnTo>
                  <a:pt x="7383345" y="1247668"/>
                </a:lnTo>
                <a:close/>
              </a:path>
              <a:path w="16523335" h="9235440">
                <a:moveTo>
                  <a:pt x="7490958" y="0"/>
                </a:moveTo>
                <a:lnTo>
                  <a:pt x="7275692" y="0"/>
                </a:lnTo>
                <a:lnTo>
                  <a:pt x="7271464" y="20941"/>
                </a:lnTo>
                <a:lnTo>
                  <a:pt x="7280255" y="64502"/>
                </a:lnTo>
                <a:lnTo>
                  <a:pt x="7304230" y="100083"/>
                </a:lnTo>
                <a:lnTo>
                  <a:pt x="7339792" y="124076"/>
                </a:lnTo>
                <a:lnTo>
                  <a:pt x="7383345" y="132875"/>
                </a:lnTo>
                <a:lnTo>
                  <a:pt x="7426874" y="124076"/>
                </a:lnTo>
                <a:lnTo>
                  <a:pt x="7462424" y="100083"/>
                </a:lnTo>
                <a:lnTo>
                  <a:pt x="7486395" y="64502"/>
                </a:lnTo>
                <a:lnTo>
                  <a:pt x="7495185" y="20941"/>
                </a:lnTo>
                <a:lnTo>
                  <a:pt x="7490958" y="0"/>
                </a:lnTo>
                <a:close/>
              </a:path>
              <a:path w="16523335" h="9235440">
                <a:moveTo>
                  <a:pt x="111933" y="712218"/>
                </a:moveTo>
                <a:lnTo>
                  <a:pt x="68372" y="721018"/>
                </a:lnTo>
                <a:lnTo>
                  <a:pt x="32792" y="745011"/>
                </a:lnTo>
                <a:lnTo>
                  <a:pt x="8799" y="780591"/>
                </a:lnTo>
                <a:lnTo>
                  <a:pt x="0" y="824152"/>
                </a:lnTo>
                <a:lnTo>
                  <a:pt x="8799" y="867681"/>
                </a:lnTo>
                <a:lnTo>
                  <a:pt x="32792" y="903231"/>
                </a:lnTo>
                <a:lnTo>
                  <a:pt x="68372" y="927201"/>
                </a:lnTo>
                <a:lnTo>
                  <a:pt x="111933" y="935992"/>
                </a:lnTo>
                <a:lnTo>
                  <a:pt x="155464" y="927201"/>
                </a:lnTo>
                <a:lnTo>
                  <a:pt x="191029" y="903231"/>
                </a:lnTo>
                <a:lnTo>
                  <a:pt x="215016" y="867681"/>
                </a:lnTo>
                <a:lnTo>
                  <a:pt x="223815" y="824152"/>
                </a:lnTo>
                <a:lnTo>
                  <a:pt x="215016" y="780591"/>
                </a:lnTo>
                <a:lnTo>
                  <a:pt x="191029" y="745011"/>
                </a:lnTo>
                <a:lnTo>
                  <a:pt x="155464" y="721018"/>
                </a:lnTo>
                <a:lnTo>
                  <a:pt x="111933" y="712218"/>
                </a:lnTo>
                <a:close/>
              </a:path>
              <a:path w="16523335" h="9235440">
                <a:moveTo>
                  <a:pt x="111933" y="1515430"/>
                </a:moveTo>
                <a:lnTo>
                  <a:pt x="68372" y="1524214"/>
                </a:lnTo>
                <a:lnTo>
                  <a:pt x="32792" y="1548173"/>
                </a:lnTo>
                <a:lnTo>
                  <a:pt x="8799" y="1583718"/>
                </a:lnTo>
                <a:lnTo>
                  <a:pt x="0" y="1627259"/>
                </a:lnTo>
                <a:lnTo>
                  <a:pt x="8799" y="1670826"/>
                </a:lnTo>
                <a:lnTo>
                  <a:pt x="32792" y="1706409"/>
                </a:lnTo>
                <a:lnTo>
                  <a:pt x="68372" y="1730404"/>
                </a:lnTo>
                <a:lnTo>
                  <a:pt x="111933" y="1739203"/>
                </a:lnTo>
                <a:lnTo>
                  <a:pt x="155464" y="1730404"/>
                </a:lnTo>
                <a:lnTo>
                  <a:pt x="191029" y="1706409"/>
                </a:lnTo>
                <a:lnTo>
                  <a:pt x="215016" y="1670826"/>
                </a:lnTo>
                <a:lnTo>
                  <a:pt x="223815" y="1627259"/>
                </a:lnTo>
                <a:lnTo>
                  <a:pt x="215016" y="1583718"/>
                </a:lnTo>
                <a:lnTo>
                  <a:pt x="191029" y="1548173"/>
                </a:lnTo>
                <a:lnTo>
                  <a:pt x="155464" y="1524214"/>
                </a:lnTo>
                <a:lnTo>
                  <a:pt x="111933" y="1515430"/>
                </a:lnTo>
                <a:close/>
              </a:path>
              <a:path w="16523335" h="9235440">
                <a:moveTo>
                  <a:pt x="111933" y="2318578"/>
                </a:moveTo>
                <a:lnTo>
                  <a:pt x="68372" y="2327370"/>
                </a:lnTo>
                <a:lnTo>
                  <a:pt x="32792" y="2351349"/>
                </a:lnTo>
                <a:lnTo>
                  <a:pt x="8799" y="2386915"/>
                </a:lnTo>
                <a:lnTo>
                  <a:pt x="0" y="2430470"/>
                </a:lnTo>
                <a:lnTo>
                  <a:pt x="8799" y="2474021"/>
                </a:lnTo>
                <a:lnTo>
                  <a:pt x="32792" y="2509580"/>
                </a:lnTo>
                <a:lnTo>
                  <a:pt x="68372" y="2533551"/>
                </a:lnTo>
                <a:lnTo>
                  <a:pt x="111933" y="2542341"/>
                </a:lnTo>
                <a:lnTo>
                  <a:pt x="155464" y="2533551"/>
                </a:lnTo>
                <a:lnTo>
                  <a:pt x="191029" y="2509580"/>
                </a:lnTo>
                <a:lnTo>
                  <a:pt x="215016" y="2474021"/>
                </a:lnTo>
                <a:lnTo>
                  <a:pt x="223815" y="2430470"/>
                </a:lnTo>
                <a:lnTo>
                  <a:pt x="215016" y="2386915"/>
                </a:lnTo>
                <a:lnTo>
                  <a:pt x="191029" y="2351349"/>
                </a:lnTo>
                <a:lnTo>
                  <a:pt x="155464" y="2327370"/>
                </a:lnTo>
                <a:lnTo>
                  <a:pt x="111933" y="2318578"/>
                </a:lnTo>
                <a:close/>
              </a:path>
              <a:path w="16523335" h="9235440">
                <a:moveTo>
                  <a:pt x="381192" y="712218"/>
                </a:moveTo>
                <a:lnTo>
                  <a:pt x="337652" y="721018"/>
                </a:lnTo>
                <a:lnTo>
                  <a:pt x="302107" y="745011"/>
                </a:lnTo>
                <a:lnTo>
                  <a:pt x="278147" y="780591"/>
                </a:lnTo>
                <a:lnTo>
                  <a:pt x="269363" y="824152"/>
                </a:lnTo>
                <a:lnTo>
                  <a:pt x="278147" y="867681"/>
                </a:lnTo>
                <a:lnTo>
                  <a:pt x="302107" y="903231"/>
                </a:lnTo>
                <a:lnTo>
                  <a:pt x="337652" y="927201"/>
                </a:lnTo>
                <a:lnTo>
                  <a:pt x="381192" y="935992"/>
                </a:lnTo>
                <a:lnTo>
                  <a:pt x="424753" y="927201"/>
                </a:lnTo>
                <a:lnTo>
                  <a:pt x="460334" y="903231"/>
                </a:lnTo>
                <a:lnTo>
                  <a:pt x="484327" y="867681"/>
                </a:lnTo>
                <a:lnTo>
                  <a:pt x="493126" y="824152"/>
                </a:lnTo>
                <a:lnTo>
                  <a:pt x="484327" y="780591"/>
                </a:lnTo>
                <a:lnTo>
                  <a:pt x="460334" y="745011"/>
                </a:lnTo>
                <a:lnTo>
                  <a:pt x="424753" y="721018"/>
                </a:lnTo>
                <a:lnTo>
                  <a:pt x="381192" y="712218"/>
                </a:lnTo>
                <a:close/>
              </a:path>
              <a:path w="16523335" h="9235440">
                <a:moveTo>
                  <a:pt x="381192" y="979980"/>
                </a:moveTo>
                <a:lnTo>
                  <a:pt x="337652" y="988766"/>
                </a:lnTo>
                <a:lnTo>
                  <a:pt x="302107" y="1012731"/>
                </a:lnTo>
                <a:lnTo>
                  <a:pt x="278147" y="1048286"/>
                </a:lnTo>
                <a:lnTo>
                  <a:pt x="269363" y="1091840"/>
                </a:lnTo>
                <a:lnTo>
                  <a:pt x="278147" y="1135394"/>
                </a:lnTo>
                <a:lnTo>
                  <a:pt x="302107" y="1170968"/>
                </a:lnTo>
                <a:lnTo>
                  <a:pt x="337652" y="1194956"/>
                </a:lnTo>
                <a:lnTo>
                  <a:pt x="381192" y="1203753"/>
                </a:lnTo>
                <a:lnTo>
                  <a:pt x="424753" y="1194956"/>
                </a:lnTo>
                <a:lnTo>
                  <a:pt x="460334" y="1170968"/>
                </a:lnTo>
                <a:lnTo>
                  <a:pt x="484327" y="1135394"/>
                </a:lnTo>
                <a:lnTo>
                  <a:pt x="493126" y="1091840"/>
                </a:lnTo>
                <a:lnTo>
                  <a:pt x="484327" y="1048286"/>
                </a:lnTo>
                <a:lnTo>
                  <a:pt x="460334" y="1012731"/>
                </a:lnTo>
                <a:lnTo>
                  <a:pt x="424753" y="988766"/>
                </a:lnTo>
                <a:lnTo>
                  <a:pt x="381192" y="979980"/>
                </a:lnTo>
                <a:close/>
              </a:path>
              <a:path w="16523335" h="9235440">
                <a:moveTo>
                  <a:pt x="381192" y="1247668"/>
                </a:moveTo>
                <a:lnTo>
                  <a:pt x="337652" y="1256467"/>
                </a:lnTo>
                <a:lnTo>
                  <a:pt x="302107" y="1280459"/>
                </a:lnTo>
                <a:lnTo>
                  <a:pt x="278147" y="1316036"/>
                </a:lnTo>
                <a:lnTo>
                  <a:pt x="269363" y="1359591"/>
                </a:lnTo>
                <a:lnTo>
                  <a:pt x="278147" y="1403138"/>
                </a:lnTo>
                <a:lnTo>
                  <a:pt x="302107" y="1438686"/>
                </a:lnTo>
                <a:lnTo>
                  <a:pt x="337652" y="1462646"/>
                </a:lnTo>
                <a:lnTo>
                  <a:pt x="381192" y="1471431"/>
                </a:lnTo>
                <a:lnTo>
                  <a:pt x="424753" y="1462646"/>
                </a:lnTo>
                <a:lnTo>
                  <a:pt x="460334" y="1438686"/>
                </a:lnTo>
                <a:lnTo>
                  <a:pt x="484327" y="1403138"/>
                </a:lnTo>
                <a:lnTo>
                  <a:pt x="493126" y="1359591"/>
                </a:lnTo>
                <a:lnTo>
                  <a:pt x="484327" y="1316036"/>
                </a:lnTo>
                <a:lnTo>
                  <a:pt x="460334" y="1280459"/>
                </a:lnTo>
                <a:lnTo>
                  <a:pt x="424753" y="1256467"/>
                </a:lnTo>
                <a:lnTo>
                  <a:pt x="381192" y="1247668"/>
                </a:lnTo>
                <a:close/>
              </a:path>
              <a:path w="16523335" h="9235440">
                <a:moveTo>
                  <a:pt x="381192" y="1515430"/>
                </a:moveTo>
                <a:lnTo>
                  <a:pt x="337652" y="1524214"/>
                </a:lnTo>
                <a:lnTo>
                  <a:pt x="302107" y="1548173"/>
                </a:lnTo>
                <a:lnTo>
                  <a:pt x="278147" y="1583718"/>
                </a:lnTo>
                <a:lnTo>
                  <a:pt x="269363" y="1627259"/>
                </a:lnTo>
                <a:lnTo>
                  <a:pt x="278147" y="1670826"/>
                </a:lnTo>
                <a:lnTo>
                  <a:pt x="302107" y="1706409"/>
                </a:lnTo>
                <a:lnTo>
                  <a:pt x="337652" y="1730404"/>
                </a:lnTo>
                <a:lnTo>
                  <a:pt x="381192" y="1739203"/>
                </a:lnTo>
                <a:lnTo>
                  <a:pt x="424753" y="1730404"/>
                </a:lnTo>
                <a:lnTo>
                  <a:pt x="460334" y="1706409"/>
                </a:lnTo>
                <a:lnTo>
                  <a:pt x="484327" y="1670826"/>
                </a:lnTo>
                <a:lnTo>
                  <a:pt x="493126" y="1627259"/>
                </a:lnTo>
                <a:lnTo>
                  <a:pt x="484327" y="1583718"/>
                </a:lnTo>
                <a:lnTo>
                  <a:pt x="460334" y="1548173"/>
                </a:lnTo>
                <a:lnTo>
                  <a:pt x="424753" y="1524214"/>
                </a:lnTo>
                <a:lnTo>
                  <a:pt x="381192" y="1515430"/>
                </a:lnTo>
                <a:close/>
              </a:path>
              <a:path w="16523335" h="9235440">
                <a:moveTo>
                  <a:pt x="381192" y="1783149"/>
                </a:moveTo>
                <a:lnTo>
                  <a:pt x="337652" y="1791938"/>
                </a:lnTo>
                <a:lnTo>
                  <a:pt x="302107" y="1815910"/>
                </a:lnTo>
                <a:lnTo>
                  <a:pt x="278147" y="1851469"/>
                </a:lnTo>
                <a:lnTo>
                  <a:pt x="269363" y="1895020"/>
                </a:lnTo>
                <a:lnTo>
                  <a:pt x="278147" y="1938576"/>
                </a:lnTo>
                <a:lnTo>
                  <a:pt x="302107" y="1974146"/>
                </a:lnTo>
                <a:lnTo>
                  <a:pt x="337652" y="1998128"/>
                </a:lnTo>
                <a:lnTo>
                  <a:pt x="381192" y="2006922"/>
                </a:lnTo>
                <a:lnTo>
                  <a:pt x="424753" y="1998128"/>
                </a:lnTo>
                <a:lnTo>
                  <a:pt x="460334" y="1974146"/>
                </a:lnTo>
                <a:lnTo>
                  <a:pt x="484327" y="1938576"/>
                </a:lnTo>
                <a:lnTo>
                  <a:pt x="493126" y="1895020"/>
                </a:lnTo>
                <a:lnTo>
                  <a:pt x="484327" y="1851469"/>
                </a:lnTo>
                <a:lnTo>
                  <a:pt x="460334" y="1815910"/>
                </a:lnTo>
                <a:lnTo>
                  <a:pt x="424753" y="1791938"/>
                </a:lnTo>
                <a:lnTo>
                  <a:pt x="381192" y="1783149"/>
                </a:lnTo>
                <a:close/>
              </a:path>
              <a:path w="16523335" h="9235440">
                <a:moveTo>
                  <a:pt x="381192" y="2050869"/>
                </a:moveTo>
                <a:lnTo>
                  <a:pt x="337652" y="2059660"/>
                </a:lnTo>
                <a:lnTo>
                  <a:pt x="302107" y="2083635"/>
                </a:lnTo>
                <a:lnTo>
                  <a:pt x="278147" y="2119197"/>
                </a:lnTo>
                <a:lnTo>
                  <a:pt x="269363" y="2162750"/>
                </a:lnTo>
                <a:lnTo>
                  <a:pt x="278147" y="2206284"/>
                </a:lnTo>
                <a:lnTo>
                  <a:pt x="302107" y="2241845"/>
                </a:lnTo>
                <a:lnTo>
                  <a:pt x="337652" y="2265826"/>
                </a:lnTo>
                <a:lnTo>
                  <a:pt x="381192" y="2274621"/>
                </a:lnTo>
                <a:lnTo>
                  <a:pt x="424753" y="2265826"/>
                </a:lnTo>
                <a:lnTo>
                  <a:pt x="460334" y="2241845"/>
                </a:lnTo>
                <a:lnTo>
                  <a:pt x="484327" y="2206284"/>
                </a:lnTo>
                <a:lnTo>
                  <a:pt x="493126" y="2162750"/>
                </a:lnTo>
                <a:lnTo>
                  <a:pt x="484327" y="2119197"/>
                </a:lnTo>
                <a:lnTo>
                  <a:pt x="460334" y="2083635"/>
                </a:lnTo>
                <a:lnTo>
                  <a:pt x="424753" y="2059660"/>
                </a:lnTo>
                <a:lnTo>
                  <a:pt x="381192" y="2050869"/>
                </a:lnTo>
                <a:close/>
              </a:path>
              <a:path w="16523335" h="9235440">
                <a:moveTo>
                  <a:pt x="650524" y="712218"/>
                </a:moveTo>
                <a:lnTo>
                  <a:pt x="606971" y="721018"/>
                </a:lnTo>
                <a:lnTo>
                  <a:pt x="571409" y="745011"/>
                </a:lnTo>
                <a:lnTo>
                  <a:pt x="547434" y="780591"/>
                </a:lnTo>
                <a:lnTo>
                  <a:pt x="538643" y="824152"/>
                </a:lnTo>
                <a:lnTo>
                  <a:pt x="547434" y="867681"/>
                </a:lnTo>
                <a:lnTo>
                  <a:pt x="571409" y="903231"/>
                </a:lnTo>
                <a:lnTo>
                  <a:pt x="606971" y="927201"/>
                </a:lnTo>
                <a:lnTo>
                  <a:pt x="650524" y="935992"/>
                </a:lnTo>
                <a:lnTo>
                  <a:pt x="694076" y="927201"/>
                </a:lnTo>
                <a:lnTo>
                  <a:pt x="729634" y="903231"/>
                </a:lnTo>
                <a:lnTo>
                  <a:pt x="753606" y="867681"/>
                </a:lnTo>
                <a:lnTo>
                  <a:pt x="762395" y="824152"/>
                </a:lnTo>
                <a:lnTo>
                  <a:pt x="753606" y="780591"/>
                </a:lnTo>
                <a:lnTo>
                  <a:pt x="729634" y="745011"/>
                </a:lnTo>
                <a:lnTo>
                  <a:pt x="694076" y="721018"/>
                </a:lnTo>
                <a:lnTo>
                  <a:pt x="650524" y="712218"/>
                </a:lnTo>
                <a:close/>
              </a:path>
              <a:path w="16523335" h="9235440">
                <a:moveTo>
                  <a:pt x="650524" y="979980"/>
                </a:moveTo>
                <a:lnTo>
                  <a:pt x="606971" y="988766"/>
                </a:lnTo>
                <a:lnTo>
                  <a:pt x="571409" y="1012731"/>
                </a:lnTo>
                <a:lnTo>
                  <a:pt x="547434" y="1048286"/>
                </a:lnTo>
                <a:lnTo>
                  <a:pt x="538643" y="1091840"/>
                </a:lnTo>
                <a:lnTo>
                  <a:pt x="547434" y="1135394"/>
                </a:lnTo>
                <a:lnTo>
                  <a:pt x="571409" y="1170968"/>
                </a:lnTo>
                <a:lnTo>
                  <a:pt x="606971" y="1194956"/>
                </a:lnTo>
                <a:lnTo>
                  <a:pt x="650524" y="1203753"/>
                </a:lnTo>
                <a:lnTo>
                  <a:pt x="694076" y="1194956"/>
                </a:lnTo>
                <a:lnTo>
                  <a:pt x="729634" y="1170968"/>
                </a:lnTo>
                <a:lnTo>
                  <a:pt x="753606" y="1135394"/>
                </a:lnTo>
                <a:lnTo>
                  <a:pt x="762395" y="1091840"/>
                </a:lnTo>
                <a:lnTo>
                  <a:pt x="753606" y="1048286"/>
                </a:lnTo>
                <a:lnTo>
                  <a:pt x="729634" y="1012731"/>
                </a:lnTo>
                <a:lnTo>
                  <a:pt x="694076" y="988766"/>
                </a:lnTo>
                <a:lnTo>
                  <a:pt x="650524" y="979980"/>
                </a:lnTo>
                <a:close/>
              </a:path>
              <a:path w="16523335" h="9235440">
                <a:moveTo>
                  <a:pt x="650524" y="1247668"/>
                </a:moveTo>
                <a:lnTo>
                  <a:pt x="606971" y="1256467"/>
                </a:lnTo>
                <a:lnTo>
                  <a:pt x="571409" y="1280459"/>
                </a:lnTo>
                <a:lnTo>
                  <a:pt x="547434" y="1316036"/>
                </a:lnTo>
                <a:lnTo>
                  <a:pt x="538643" y="1359591"/>
                </a:lnTo>
                <a:lnTo>
                  <a:pt x="547434" y="1403138"/>
                </a:lnTo>
                <a:lnTo>
                  <a:pt x="571409" y="1438686"/>
                </a:lnTo>
                <a:lnTo>
                  <a:pt x="606971" y="1462646"/>
                </a:lnTo>
                <a:lnTo>
                  <a:pt x="650524" y="1471431"/>
                </a:lnTo>
                <a:lnTo>
                  <a:pt x="694076" y="1462646"/>
                </a:lnTo>
                <a:lnTo>
                  <a:pt x="729634" y="1438686"/>
                </a:lnTo>
                <a:lnTo>
                  <a:pt x="753606" y="1403138"/>
                </a:lnTo>
                <a:lnTo>
                  <a:pt x="762395" y="1359591"/>
                </a:lnTo>
                <a:lnTo>
                  <a:pt x="753606" y="1316036"/>
                </a:lnTo>
                <a:lnTo>
                  <a:pt x="729634" y="1280459"/>
                </a:lnTo>
                <a:lnTo>
                  <a:pt x="694076" y="1256467"/>
                </a:lnTo>
                <a:lnTo>
                  <a:pt x="650524" y="1247668"/>
                </a:lnTo>
                <a:close/>
              </a:path>
              <a:path w="16523335" h="9235440">
                <a:moveTo>
                  <a:pt x="650524" y="1515430"/>
                </a:moveTo>
                <a:lnTo>
                  <a:pt x="606971" y="1524214"/>
                </a:lnTo>
                <a:lnTo>
                  <a:pt x="571409" y="1548173"/>
                </a:lnTo>
                <a:lnTo>
                  <a:pt x="547434" y="1583718"/>
                </a:lnTo>
                <a:lnTo>
                  <a:pt x="538643" y="1627259"/>
                </a:lnTo>
                <a:lnTo>
                  <a:pt x="547434" y="1670826"/>
                </a:lnTo>
                <a:lnTo>
                  <a:pt x="571409" y="1706409"/>
                </a:lnTo>
                <a:lnTo>
                  <a:pt x="606971" y="1730404"/>
                </a:lnTo>
                <a:lnTo>
                  <a:pt x="650524" y="1739203"/>
                </a:lnTo>
                <a:lnTo>
                  <a:pt x="694076" y="1730404"/>
                </a:lnTo>
                <a:lnTo>
                  <a:pt x="729634" y="1706409"/>
                </a:lnTo>
                <a:lnTo>
                  <a:pt x="753606" y="1670826"/>
                </a:lnTo>
                <a:lnTo>
                  <a:pt x="762395" y="1627259"/>
                </a:lnTo>
                <a:lnTo>
                  <a:pt x="753606" y="1583718"/>
                </a:lnTo>
                <a:lnTo>
                  <a:pt x="729634" y="1548173"/>
                </a:lnTo>
                <a:lnTo>
                  <a:pt x="694076" y="1524214"/>
                </a:lnTo>
                <a:lnTo>
                  <a:pt x="650524" y="1515430"/>
                </a:lnTo>
                <a:close/>
              </a:path>
              <a:path w="16523335" h="9235440">
                <a:moveTo>
                  <a:pt x="650524" y="1783149"/>
                </a:moveTo>
                <a:lnTo>
                  <a:pt x="606971" y="1791938"/>
                </a:lnTo>
                <a:lnTo>
                  <a:pt x="571409" y="1815910"/>
                </a:lnTo>
                <a:lnTo>
                  <a:pt x="547434" y="1851469"/>
                </a:lnTo>
                <a:lnTo>
                  <a:pt x="538643" y="1895020"/>
                </a:lnTo>
                <a:lnTo>
                  <a:pt x="547434" y="1938576"/>
                </a:lnTo>
                <a:lnTo>
                  <a:pt x="571409" y="1974146"/>
                </a:lnTo>
                <a:lnTo>
                  <a:pt x="606971" y="1998128"/>
                </a:lnTo>
                <a:lnTo>
                  <a:pt x="650524" y="2006922"/>
                </a:lnTo>
                <a:lnTo>
                  <a:pt x="694076" y="1998128"/>
                </a:lnTo>
                <a:lnTo>
                  <a:pt x="729634" y="1974146"/>
                </a:lnTo>
                <a:lnTo>
                  <a:pt x="753606" y="1938576"/>
                </a:lnTo>
                <a:lnTo>
                  <a:pt x="762395" y="1895020"/>
                </a:lnTo>
                <a:lnTo>
                  <a:pt x="753606" y="1851469"/>
                </a:lnTo>
                <a:lnTo>
                  <a:pt x="729634" y="1815910"/>
                </a:lnTo>
                <a:lnTo>
                  <a:pt x="694076" y="1791938"/>
                </a:lnTo>
                <a:lnTo>
                  <a:pt x="650524" y="1783149"/>
                </a:lnTo>
                <a:close/>
              </a:path>
              <a:path w="16523335" h="9235440">
                <a:moveTo>
                  <a:pt x="650524" y="4192615"/>
                </a:moveTo>
                <a:lnTo>
                  <a:pt x="606971" y="4201406"/>
                </a:lnTo>
                <a:lnTo>
                  <a:pt x="571409" y="4225380"/>
                </a:lnTo>
                <a:lnTo>
                  <a:pt x="547434" y="4260939"/>
                </a:lnTo>
                <a:lnTo>
                  <a:pt x="538643" y="4304486"/>
                </a:lnTo>
                <a:lnTo>
                  <a:pt x="547434" y="4348026"/>
                </a:lnTo>
                <a:lnTo>
                  <a:pt x="571409" y="4383601"/>
                </a:lnTo>
                <a:lnTo>
                  <a:pt x="606971" y="4407597"/>
                </a:lnTo>
                <a:lnTo>
                  <a:pt x="650524" y="4416399"/>
                </a:lnTo>
                <a:lnTo>
                  <a:pt x="694076" y="4407597"/>
                </a:lnTo>
                <a:lnTo>
                  <a:pt x="729634" y="4383601"/>
                </a:lnTo>
                <a:lnTo>
                  <a:pt x="753606" y="4348026"/>
                </a:lnTo>
                <a:lnTo>
                  <a:pt x="762395" y="4304486"/>
                </a:lnTo>
                <a:lnTo>
                  <a:pt x="753606" y="4260939"/>
                </a:lnTo>
                <a:lnTo>
                  <a:pt x="729634" y="4225380"/>
                </a:lnTo>
                <a:lnTo>
                  <a:pt x="694076" y="4201406"/>
                </a:lnTo>
                <a:lnTo>
                  <a:pt x="650524" y="4192615"/>
                </a:lnTo>
                <a:close/>
              </a:path>
              <a:path w="16523335" h="9235440">
                <a:moveTo>
                  <a:pt x="919835" y="712218"/>
                </a:moveTo>
                <a:lnTo>
                  <a:pt x="876284" y="721018"/>
                </a:lnTo>
                <a:lnTo>
                  <a:pt x="840725" y="745011"/>
                </a:lnTo>
                <a:lnTo>
                  <a:pt x="816754" y="780591"/>
                </a:lnTo>
                <a:lnTo>
                  <a:pt x="807964" y="824152"/>
                </a:lnTo>
                <a:lnTo>
                  <a:pt x="816754" y="867681"/>
                </a:lnTo>
                <a:lnTo>
                  <a:pt x="840725" y="903231"/>
                </a:lnTo>
                <a:lnTo>
                  <a:pt x="876284" y="927201"/>
                </a:lnTo>
                <a:lnTo>
                  <a:pt x="919835" y="935992"/>
                </a:lnTo>
                <a:lnTo>
                  <a:pt x="963388" y="927201"/>
                </a:lnTo>
                <a:lnTo>
                  <a:pt x="998951" y="903231"/>
                </a:lnTo>
                <a:lnTo>
                  <a:pt x="1022926" y="867681"/>
                </a:lnTo>
                <a:lnTo>
                  <a:pt x="1031717" y="824152"/>
                </a:lnTo>
                <a:lnTo>
                  <a:pt x="1022926" y="780591"/>
                </a:lnTo>
                <a:lnTo>
                  <a:pt x="998951" y="745011"/>
                </a:lnTo>
                <a:lnTo>
                  <a:pt x="963388" y="721018"/>
                </a:lnTo>
                <a:lnTo>
                  <a:pt x="919835" y="712218"/>
                </a:lnTo>
                <a:close/>
              </a:path>
              <a:path w="16523335" h="9235440">
                <a:moveTo>
                  <a:pt x="919835" y="979980"/>
                </a:moveTo>
                <a:lnTo>
                  <a:pt x="876284" y="988766"/>
                </a:lnTo>
                <a:lnTo>
                  <a:pt x="840725" y="1012731"/>
                </a:lnTo>
                <a:lnTo>
                  <a:pt x="816754" y="1048286"/>
                </a:lnTo>
                <a:lnTo>
                  <a:pt x="807964" y="1091840"/>
                </a:lnTo>
                <a:lnTo>
                  <a:pt x="816754" y="1135394"/>
                </a:lnTo>
                <a:lnTo>
                  <a:pt x="840725" y="1170968"/>
                </a:lnTo>
                <a:lnTo>
                  <a:pt x="876284" y="1194956"/>
                </a:lnTo>
                <a:lnTo>
                  <a:pt x="919835" y="1203753"/>
                </a:lnTo>
                <a:lnTo>
                  <a:pt x="963388" y="1194956"/>
                </a:lnTo>
                <a:lnTo>
                  <a:pt x="998951" y="1170968"/>
                </a:lnTo>
                <a:lnTo>
                  <a:pt x="1022926" y="1135394"/>
                </a:lnTo>
                <a:lnTo>
                  <a:pt x="1031717" y="1091840"/>
                </a:lnTo>
                <a:lnTo>
                  <a:pt x="1022926" y="1048286"/>
                </a:lnTo>
                <a:lnTo>
                  <a:pt x="998951" y="1012731"/>
                </a:lnTo>
                <a:lnTo>
                  <a:pt x="963388" y="988766"/>
                </a:lnTo>
                <a:lnTo>
                  <a:pt x="919835" y="979980"/>
                </a:lnTo>
                <a:close/>
              </a:path>
              <a:path w="16523335" h="9235440">
                <a:moveTo>
                  <a:pt x="919835" y="1247668"/>
                </a:moveTo>
                <a:lnTo>
                  <a:pt x="876284" y="1256467"/>
                </a:lnTo>
                <a:lnTo>
                  <a:pt x="840725" y="1280459"/>
                </a:lnTo>
                <a:lnTo>
                  <a:pt x="816754" y="1316036"/>
                </a:lnTo>
                <a:lnTo>
                  <a:pt x="807964" y="1359591"/>
                </a:lnTo>
                <a:lnTo>
                  <a:pt x="816754" y="1403138"/>
                </a:lnTo>
                <a:lnTo>
                  <a:pt x="840725" y="1438686"/>
                </a:lnTo>
                <a:lnTo>
                  <a:pt x="876284" y="1462646"/>
                </a:lnTo>
                <a:lnTo>
                  <a:pt x="919835" y="1471431"/>
                </a:lnTo>
                <a:lnTo>
                  <a:pt x="963388" y="1462646"/>
                </a:lnTo>
                <a:lnTo>
                  <a:pt x="998951" y="1438686"/>
                </a:lnTo>
                <a:lnTo>
                  <a:pt x="1022926" y="1403138"/>
                </a:lnTo>
                <a:lnTo>
                  <a:pt x="1031717" y="1359591"/>
                </a:lnTo>
                <a:lnTo>
                  <a:pt x="1022926" y="1316036"/>
                </a:lnTo>
                <a:lnTo>
                  <a:pt x="998951" y="1280459"/>
                </a:lnTo>
                <a:lnTo>
                  <a:pt x="963388" y="1256467"/>
                </a:lnTo>
                <a:lnTo>
                  <a:pt x="919835" y="1247668"/>
                </a:lnTo>
                <a:close/>
              </a:path>
              <a:path w="16523335" h="9235440">
                <a:moveTo>
                  <a:pt x="919835" y="1515430"/>
                </a:moveTo>
                <a:lnTo>
                  <a:pt x="876284" y="1524214"/>
                </a:lnTo>
                <a:lnTo>
                  <a:pt x="840725" y="1548173"/>
                </a:lnTo>
                <a:lnTo>
                  <a:pt x="816754" y="1583718"/>
                </a:lnTo>
                <a:lnTo>
                  <a:pt x="807964" y="1627259"/>
                </a:lnTo>
                <a:lnTo>
                  <a:pt x="816754" y="1670826"/>
                </a:lnTo>
                <a:lnTo>
                  <a:pt x="840725" y="1706409"/>
                </a:lnTo>
                <a:lnTo>
                  <a:pt x="876284" y="1730404"/>
                </a:lnTo>
                <a:lnTo>
                  <a:pt x="919835" y="1739203"/>
                </a:lnTo>
                <a:lnTo>
                  <a:pt x="963388" y="1730404"/>
                </a:lnTo>
                <a:lnTo>
                  <a:pt x="998951" y="1706409"/>
                </a:lnTo>
                <a:lnTo>
                  <a:pt x="1022926" y="1670826"/>
                </a:lnTo>
                <a:lnTo>
                  <a:pt x="1031717" y="1627259"/>
                </a:lnTo>
                <a:lnTo>
                  <a:pt x="1022926" y="1583718"/>
                </a:lnTo>
                <a:lnTo>
                  <a:pt x="998951" y="1548173"/>
                </a:lnTo>
                <a:lnTo>
                  <a:pt x="963388" y="1524214"/>
                </a:lnTo>
                <a:lnTo>
                  <a:pt x="919835" y="1515430"/>
                </a:lnTo>
                <a:close/>
              </a:path>
              <a:path w="16523335" h="9235440">
                <a:moveTo>
                  <a:pt x="919835" y="1783149"/>
                </a:moveTo>
                <a:lnTo>
                  <a:pt x="876284" y="1791938"/>
                </a:lnTo>
                <a:lnTo>
                  <a:pt x="840725" y="1815910"/>
                </a:lnTo>
                <a:lnTo>
                  <a:pt x="816754" y="1851469"/>
                </a:lnTo>
                <a:lnTo>
                  <a:pt x="807964" y="1895020"/>
                </a:lnTo>
                <a:lnTo>
                  <a:pt x="816754" y="1938576"/>
                </a:lnTo>
                <a:lnTo>
                  <a:pt x="840725" y="1974146"/>
                </a:lnTo>
                <a:lnTo>
                  <a:pt x="876284" y="1998128"/>
                </a:lnTo>
                <a:lnTo>
                  <a:pt x="919835" y="2006922"/>
                </a:lnTo>
                <a:lnTo>
                  <a:pt x="963388" y="1998128"/>
                </a:lnTo>
                <a:lnTo>
                  <a:pt x="998951" y="1974146"/>
                </a:lnTo>
                <a:lnTo>
                  <a:pt x="1022926" y="1938576"/>
                </a:lnTo>
                <a:lnTo>
                  <a:pt x="1031717" y="1895020"/>
                </a:lnTo>
                <a:lnTo>
                  <a:pt x="1022926" y="1851469"/>
                </a:lnTo>
                <a:lnTo>
                  <a:pt x="998951" y="1815910"/>
                </a:lnTo>
                <a:lnTo>
                  <a:pt x="963388" y="1791938"/>
                </a:lnTo>
                <a:lnTo>
                  <a:pt x="919835" y="1783149"/>
                </a:lnTo>
                <a:close/>
              </a:path>
              <a:path w="16523335" h="9235440">
                <a:moveTo>
                  <a:pt x="1189167" y="712218"/>
                </a:moveTo>
                <a:lnTo>
                  <a:pt x="1145611" y="721018"/>
                </a:lnTo>
                <a:lnTo>
                  <a:pt x="1110042" y="745011"/>
                </a:lnTo>
                <a:lnTo>
                  <a:pt x="1086059" y="780591"/>
                </a:lnTo>
                <a:lnTo>
                  <a:pt x="1077265" y="824152"/>
                </a:lnTo>
                <a:lnTo>
                  <a:pt x="1086059" y="867681"/>
                </a:lnTo>
                <a:lnTo>
                  <a:pt x="1110042" y="903231"/>
                </a:lnTo>
                <a:lnTo>
                  <a:pt x="1145611" y="927201"/>
                </a:lnTo>
                <a:lnTo>
                  <a:pt x="1189167" y="935992"/>
                </a:lnTo>
                <a:lnTo>
                  <a:pt x="1232719" y="927201"/>
                </a:lnTo>
                <a:lnTo>
                  <a:pt x="1268278" y="903231"/>
                </a:lnTo>
                <a:lnTo>
                  <a:pt x="1292249" y="867681"/>
                </a:lnTo>
                <a:lnTo>
                  <a:pt x="1301038" y="824152"/>
                </a:lnTo>
                <a:lnTo>
                  <a:pt x="1292249" y="780591"/>
                </a:lnTo>
                <a:lnTo>
                  <a:pt x="1268278" y="745011"/>
                </a:lnTo>
                <a:lnTo>
                  <a:pt x="1232719" y="721018"/>
                </a:lnTo>
                <a:lnTo>
                  <a:pt x="1189167" y="712218"/>
                </a:lnTo>
                <a:close/>
              </a:path>
              <a:path w="16523335" h="9235440">
                <a:moveTo>
                  <a:pt x="1189167" y="979980"/>
                </a:moveTo>
                <a:lnTo>
                  <a:pt x="1145611" y="988766"/>
                </a:lnTo>
                <a:lnTo>
                  <a:pt x="1110042" y="1012731"/>
                </a:lnTo>
                <a:lnTo>
                  <a:pt x="1086059" y="1048286"/>
                </a:lnTo>
                <a:lnTo>
                  <a:pt x="1077265" y="1091840"/>
                </a:lnTo>
                <a:lnTo>
                  <a:pt x="1086059" y="1135394"/>
                </a:lnTo>
                <a:lnTo>
                  <a:pt x="1110042" y="1170968"/>
                </a:lnTo>
                <a:lnTo>
                  <a:pt x="1145611" y="1194956"/>
                </a:lnTo>
                <a:lnTo>
                  <a:pt x="1189167" y="1203753"/>
                </a:lnTo>
                <a:lnTo>
                  <a:pt x="1232719" y="1194956"/>
                </a:lnTo>
                <a:lnTo>
                  <a:pt x="1268278" y="1170968"/>
                </a:lnTo>
                <a:lnTo>
                  <a:pt x="1292249" y="1135394"/>
                </a:lnTo>
                <a:lnTo>
                  <a:pt x="1301038" y="1091840"/>
                </a:lnTo>
                <a:lnTo>
                  <a:pt x="1292249" y="1048286"/>
                </a:lnTo>
                <a:lnTo>
                  <a:pt x="1268278" y="1012731"/>
                </a:lnTo>
                <a:lnTo>
                  <a:pt x="1232719" y="988766"/>
                </a:lnTo>
                <a:lnTo>
                  <a:pt x="1189167" y="979980"/>
                </a:lnTo>
                <a:close/>
              </a:path>
              <a:path w="16523335" h="9235440">
                <a:moveTo>
                  <a:pt x="1189167" y="1247668"/>
                </a:moveTo>
                <a:lnTo>
                  <a:pt x="1145611" y="1256467"/>
                </a:lnTo>
                <a:lnTo>
                  <a:pt x="1110042" y="1280459"/>
                </a:lnTo>
                <a:lnTo>
                  <a:pt x="1086059" y="1316036"/>
                </a:lnTo>
                <a:lnTo>
                  <a:pt x="1077265" y="1359591"/>
                </a:lnTo>
                <a:lnTo>
                  <a:pt x="1086059" y="1403138"/>
                </a:lnTo>
                <a:lnTo>
                  <a:pt x="1110042" y="1438686"/>
                </a:lnTo>
                <a:lnTo>
                  <a:pt x="1145611" y="1462646"/>
                </a:lnTo>
                <a:lnTo>
                  <a:pt x="1189167" y="1471431"/>
                </a:lnTo>
                <a:lnTo>
                  <a:pt x="1232719" y="1462646"/>
                </a:lnTo>
                <a:lnTo>
                  <a:pt x="1268278" y="1438686"/>
                </a:lnTo>
                <a:lnTo>
                  <a:pt x="1292249" y="1403138"/>
                </a:lnTo>
                <a:lnTo>
                  <a:pt x="1301038" y="1359591"/>
                </a:lnTo>
                <a:lnTo>
                  <a:pt x="1292249" y="1316036"/>
                </a:lnTo>
                <a:lnTo>
                  <a:pt x="1268278" y="1280459"/>
                </a:lnTo>
                <a:lnTo>
                  <a:pt x="1232719" y="1256467"/>
                </a:lnTo>
                <a:lnTo>
                  <a:pt x="1189167" y="1247668"/>
                </a:lnTo>
                <a:close/>
              </a:path>
              <a:path w="16523335" h="9235440">
                <a:moveTo>
                  <a:pt x="1189167" y="1515430"/>
                </a:moveTo>
                <a:lnTo>
                  <a:pt x="1145611" y="1524214"/>
                </a:lnTo>
                <a:lnTo>
                  <a:pt x="1110042" y="1548173"/>
                </a:lnTo>
                <a:lnTo>
                  <a:pt x="1086059" y="1583718"/>
                </a:lnTo>
                <a:lnTo>
                  <a:pt x="1077265" y="1627259"/>
                </a:lnTo>
                <a:lnTo>
                  <a:pt x="1086059" y="1670826"/>
                </a:lnTo>
                <a:lnTo>
                  <a:pt x="1110042" y="1706409"/>
                </a:lnTo>
                <a:lnTo>
                  <a:pt x="1145611" y="1730404"/>
                </a:lnTo>
                <a:lnTo>
                  <a:pt x="1189167" y="1739203"/>
                </a:lnTo>
                <a:lnTo>
                  <a:pt x="1232719" y="1730404"/>
                </a:lnTo>
                <a:lnTo>
                  <a:pt x="1268278" y="1706409"/>
                </a:lnTo>
                <a:lnTo>
                  <a:pt x="1292249" y="1670826"/>
                </a:lnTo>
                <a:lnTo>
                  <a:pt x="1301038" y="1627259"/>
                </a:lnTo>
                <a:lnTo>
                  <a:pt x="1292249" y="1583718"/>
                </a:lnTo>
                <a:lnTo>
                  <a:pt x="1268278" y="1548173"/>
                </a:lnTo>
                <a:lnTo>
                  <a:pt x="1232719" y="1524214"/>
                </a:lnTo>
                <a:lnTo>
                  <a:pt x="1189167" y="1515430"/>
                </a:lnTo>
                <a:close/>
              </a:path>
              <a:path w="16523335" h="9235440">
                <a:moveTo>
                  <a:pt x="1189167" y="1783149"/>
                </a:moveTo>
                <a:lnTo>
                  <a:pt x="1145611" y="1791938"/>
                </a:lnTo>
                <a:lnTo>
                  <a:pt x="1110042" y="1815910"/>
                </a:lnTo>
                <a:lnTo>
                  <a:pt x="1086059" y="1851469"/>
                </a:lnTo>
                <a:lnTo>
                  <a:pt x="1077265" y="1895020"/>
                </a:lnTo>
                <a:lnTo>
                  <a:pt x="1086059" y="1938576"/>
                </a:lnTo>
                <a:lnTo>
                  <a:pt x="1110042" y="1974146"/>
                </a:lnTo>
                <a:lnTo>
                  <a:pt x="1145611" y="1998128"/>
                </a:lnTo>
                <a:lnTo>
                  <a:pt x="1189167" y="2006922"/>
                </a:lnTo>
                <a:lnTo>
                  <a:pt x="1232719" y="1998128"/>
                </a:lnTo>
                <a:lnTo>
                  <a:pt x="1268278" y="1974146"/>
                </a:lnTo>
                <a:lnTo>
                  <a:pt x="1292249" y="1938576"/>
                </a:lnTo>
                <a:lnTo>
                  <a:pt x="1301038" y="1895020"/>
                </a:lnTo>
                <a:lnTo>
                  <a:pt x="1292249" y="1851469"/>
                </a:lnTo>
                <a:lnTo>
                  <a:pt x="1268278" y="1815910"/>
                </a:lnTo>
                <a:lnTo>
                  <a:pt x="1232719" y="1791938"/>
                </a:lnTo>
                <a:lnTo>
                  <a:pt x="1189167" y="1783149"/>
                </a:lnTo>
                <a:close/>
              </a:path>
              <a:path w="16523335" h="9235440">
                <a:moveTo>
                  <a:pt x="1458479" y="712218"/>
                </a:moveTo>
                <a:lnTo>
                  <a:pt x="1414926" y="721018"/>
                </a:lnTo>
                <a:lnTo>
                  <a:pt x="1379363" y="745011"/>
                </a:lnTo>
                <a:lnTo>
                  <a:pt x="1355388" y="780591"/>
                </a:lnTo>
                <a:lnTo>
                  <a:pt x="1346597" y="824152"/>
                </a:lnTo>
                <a:lnTo>
                  <a:pt x="1355388" y="867681"/>
                </a:lnTo>
                <a:lnTo>
                  <a:pt x="1379363" y="903231"/>
                </a:lnTo>
                <a:lnTo>
                  <a:pt x="1414926" y="927201"/>
                </a:lnTo>
                <a:lnTo>
                  <a:pt x="1458479" y="935992"/>
                </a:lnTo>
                <a:lnTo>
                  <a:pt x="1502010" y="927201"/>
                </a:lnTo>
                <a:lnTo>
                  <a:pt x="1537574" y="903231"/>
                </a:lnTo>
                <a:lnTo>
                  <a:pt x="1561562" y="867681"/>
                </a:lnTo>
                <a:lnTo>
                  <a:pt x="1570360" y="824152"/>
                </a:lnTo>
                <a:lnTo>
                  <a:pt x="1561562" y="780591"/>
                </a:lnTo>
                <a:lnTo>
                  <a:pt x="1537574" y="745011"/>
                </a:lnTo>
                <a:lnTo>
                  <a:pt x="1502010" y="721018"/>
                </a:lnTo>
                <a:lnTo>
                  <a:pt x="1458479" y="712218"/>
                </a:lnTo>
                <a:close/>
              </a:path>
              <a:path w="16523335" h="9235440">
                <a:moveTo>
                  <a:pt x="1458479" y="979980"/>
                </a:moveTo>
                <a:lnTo>
                  <a:pt x="1414926" y="988766"/>
                </a:lnTo>
                <a:lnTo>
                  <a:pt x="1379363" y="1012731"/>
                </a:lnTo>
                <a:lnTo>
                  <a:pt x="1355388" y="1048286"/>
                </a:lnTo>
                <a:lnTo>
                  <a:pt x="1346597" y="1091840"/>
                </a:lnTo>
                <a:lnTo>
                  <a:pt x="1355388" y="1135394"/>
                </a:lnTo>
                <a:lnTo>
                  <a:pt x="1379363" y="1170968"/>
                </a:lnTo>
                <a:lnTo>
                  <a:pt x="1414926" y="1194956"/>
                </a:lnTo>
                <a:lnTo>
                  <a:pt x="1458479" y="1203753"/>
                </a:lnTo>
                <a:lnTo>
                  <a:pt x="1502010" y="1194956"/>
                </a:lnTo>
                <a:lnTo>
                  <a:pt x="1537574" y="1170968"/>
                </a:lnTo>
                <a:lnTo>
                  <a:pt x="1561562" y="1135394"/>
                </a:lnTo>
                <a:lnTo>
                  <a:pt x="1570360" y="1091840"/>
                </a:lnTo>
                <a:lnTo>
                  <a:pt x="1561562" y="1048286"/>
                </a:lnTo>
                <a:lnTo>
                  <a:pt x="1537574" y="1012731"/>
                </a:lnTo>
                <a:lnTo>
                  <a:pt x="1502010" y="988766"/>
                </a:lnTo>
                <a:lnTo>
                  <a:pt x="1458479" y="979980"/>
                </a:lnTo>
                <a:close/>
              </a:path>
              <a:path w="16523335" h="9235440">
                <a:moveTo>
                  <a:pt x="1458479" y="1247668"/>
                </a:moveTo>
                <a:lnTo>
                  <a:pt x="1414926" y="1256467"/>
                </a:lnTo>
                <a:lnTo>
                  <a:pt x="1379363" y="1280459"/>
                </a:lnTo>
                <a:lnTo>
                  <a:pt x="1355388" y="1316036"/>
                </a:lnTo>
                <a:lnTo>
                  <a:pt x="1346597" y="1359591"/>
                </a:lnTo>
                <a:lnTo>
                  <a:pt x="1355388" y="1403138"/>
                </a:lnTo>
                <a:lnTo>
                  <a:pt x="1379363" y="1438686"/>
                </a:lnTo>
                <a:lnTo>
                  <a:pt x="1414926" y="1462646"/>
                </a:lnTo>
                <a:lnTo>
                  <a:pt x="1458479" y="1471431"/>
                </a:lnTo>
                <a:lnTo>
                  <a:pt x="1502010" y="1462646"/>
                </a:lnTo>
                <a:lnTo>
                  <a:pt x="1537574" y="1438686"/>
                </a:lnTo>
                <a:lnTo>
                  <a:pt x="1561562" y="1403138"/>
                </a:lnTo>
                <a:lnTo>
                  <a:pt x="1570360" y="1359591"/>
                </a:lnTo>
                <a:lnTo>
                  <a:pt x="1561562" y="1316036"/>
                </a:lnTo>
                <a:lnTo>
                  <a:pt x="1537574" y="1280459"/>
                </a:lnTo>
                <a:lnTo>
                  <a:pt x="1502010" y="1256467"/>
                </a:lnTo>
                <a:lnTo>
                  <a:pt x="1458479" y="1247668"/>
                </a:lnTo>
                <a:close/>
              </a:path>
              <a:path w="16523335" h="9235440">
                <a:moveTo>
                  <a:pt x="1458479" y="1515430"/>
                </a:moveTo>
                <a:lnTo>
                  <a:pt x="1414926" y="1524214"/>
                </a:lnTo>
                <a:lnTo>
                  <a:pt x="1379363" y="1548173"/>
                </a:lnTo>
                <a:lnTo>
                  <a:pt x="1355388" y="1583718"/>
                </a:lnTo>
                <a:lnTo>
                  <a:pt x="1346597" y="1627259"/>
                </a:lnTo>
                <a:lnTo>
                  <a:pt x="1355388" y="1670826"/>
                </a:lnTo>
                <a:lnTo>
                  <a:pt x="1379363" y="1706409"/>
                </a:lnTo>
                <a:lnTo>
                  <a:pt x="1414926" y="1730404"/>
                </a:lnTo>
                <a:lnTo>
                  <a:pt x="1458479" y="1739203"/>
                </a:lnTo>
                <a:lnTo>
                  <a:pt x="1502010" y="1730404"/>
                </a:lnTo>
                <a:lnTo>
                  <a:pt x="1537574" y="1706409"/>
                </a:lnTo>
                <a:lnTo>
                  <a:pt x="1561562" y="1670826"/>
                </a:lnTo>
                <a:lnTo>
                  <a:pt x="1570360" y="1627259"/>
                </a:lnTo>
                <a:lnTo>
                  <a:pt x="1561562" y="1583718"/>
                </a:lnTo>
                <a:lnTo>
                  <a:pt x="1537574" y="1548173"/>
                </a:lnTo>
                <a:lnTo>
                  <a:pt x="1502010" y="1524214"/>
                </a:lnTo>
                <a:lnTo>
                  <a:pt x="1458479" y="1515430"/>
                </a:lnTo>
                <a:close/>
              </a:path>
              <a:path w="16523335" h="9235440">
                <a:moveTo>
                  <a:pt x="1727790" y="712218"/>
                </a:moveTo>
                <a:lnTo>
                  <a:pt x="1684232" y="721018"/>
                </a:lnTo>
                <a:lnTo>
                  <a:pt x="1648659" y="745011"/>
                </a:lnTo>
                <a:lnTo>
                  <a:pt x="1624673" y="780591"/>
                </a:lnTo>
                <a:lnTo>
                  <a:pt x="1615877" y="824152"/>
                </a:lnTo>
                <a:lnTo>
                  <a:pt x="1624673" y="867681"/>
                </a:lnTo>
                <a:lnTo>
                  <a:pt x="1648659" y="903231"/>
                </a:lnTo>
                <a:lnTo>
                  <a:pt x="1684232" y="927201"/>
                </a:lnTo>
                <a:lnTo>
                  <a:pt x="1727790" y="935992"/>
                </a:lnTo>
                <a:lnTo>
                  <a:pt x="1771320" y="927201"/>
                </a:lnTo>
                <a:lnTo>
                  <a:pt x="1806874" y="903231"/>
                </a:lnTo>
                <a:lnTo>
                  <a:pt x="1830848" y="867681"/>
                </a:lnTo>
                <a:lnTo>
                  <a:pt x="1839640" y="824152"/>
                </a:lnTo>
                <a:lnTo>
                  <a:pt x="1830848" y="780591"/>
                </a:lnTo>
                <a:lnTo>
                  <a:pt x="1806874" y="745011"/>
                </a:lnTo>
                <a:lnTo>
                  <a:pt x="1771320" y="721018"/>
                </a:lnTo>
                <a:lnTo>
                  <a:pt x="1727790" y="712218"/>
                </a:lnTo>
                <a:close/>
              </a:path>
              <a:path w="16523335" h="9235440">
                <a:moveTo>
                  <a:pt x="1727790" y="979980"/>
                </a:moveTo>
                <a:lnTo>
                  <a:pt x="1684232" y="988766"/>
                </a:lnTo>
                <a:lnTo>
                  <a:pt x="1648659" y="1012731"/>
                </a:lnTo>
                <a:lnTo>
                  <a:pt x="1624673" y="1048286"/>
                </a:lnTo>
                <a:lnTo>
                  <a:pt x="1615877" y="1091840"/>
                </a:lnTo>
                <a:lnTo>
                  <a:pt x="1624673" y="1135394"/>
                </a:lnTo>
                <a:lnTo>
                  <a:pt x="1648659" y="1170968"/>
                </a:lnTo>
                <a:lnTo>
                  <a:pt x="1684232" y="1194956"/>
                </a:lnTo>
                <a:lnTo>
                  <a:pt x="1727790" y="1203753"/>
                </a:lnTo>
                <a:lnTo>
                  <a:pt x="1771320" y="1194956"/>
                </a:lnTo>
                <a:lnTo>
                  <a:pt x="1806874" y="1170968"/>
                </a:lnTo>
                <a:lnTo>
                  <a:pt x="1830848" y="1135394"/>
                </a:lnTo>
                <a:lnTo>
                  <a:pt x="1839640" y="1091840"/>
                </a:lnTo>
                <a:lnTo>
                  <a:pt x="1830848" y="1048286"/>
                </a:lnTo>
                <a:lnTo>
                  <a:pt x="1806874" y="1012731"/>
                </a:lnTo>
                <a:lnTo>
                  <a:pt x="1771320" y="988766"/>
                </a:lnTo>
                <a:lnTo>
                  <a:pt x="1727790" y="979980"/>
                </a:lnTo>
                <a:close/>
              </a:path>
              <a:path w="16523335" h="9235440">
                <a:moveTo>
                  <a:pt x="1727790" y="1247668"/>
                </a:moveTo>
                <a:lnTo>
                  <a:pt x="1684232" y="1256467"/>
                </a:lnTo>
                <a:lnTo>
                  <a:pt x="1648659" y="1280459"/>
                </a:lnTo>
                <a:lnTo>
                  <a:pt x="1624673" y="1316036"/>
                </a:lnTo>
                <a:lnTo>
                  <a:pt x="1615877" y="1359591"/>
                </a:lnTo>
                <a:lnTo>
                  <a:pt x="1624673" y="1403138"/>
                </a:lnTo>
                <a:lnTo>
                  <a:pt x="1648659" y="1438686"/>
                </a:lnTo>
                <a:lnTo>
                  <a:pt x="1684232" y="1462646"/>
                </a:lnTo>
                <a:lnTo>
                  <a:pt x="1727790" y="1471431"/>
                </a:lnTo>
                <a:lnTo>
                  <a:pt x="1771320" y="1462646"/>
                </a:lnTo>
                <a:lnTo>
                  <a:pt x="1806874" y="1438686"/>
                </a:lnTo>
                <a:lnTo>
                  <a:pt x="1830848" y="1403138"/>
                </a:lnTo>
                <a:lnTo>
                  <a:pt x="1839640" y="1359591"/>
                </a:lnTo>
                <a:lnTo>
                  <a:pt x="1830848" y="1316036"/>
                </a:lnTo>
                <a:lnTo>
                  <a:pt x="1806874" y="1280459"/>
                </a:lnTo>
                <a:lnTo>
                  <a:pt x="1771320" y="1256467"/>
                </a:lnTo>
                <a:lnTo>
                  <a:pt x="1727790" y="1247668"/>
                </a:lnTo>
                <a:close/>
              </a:path>
              <a:path w="16523335" h="9235440">
                <a:moveTo>
                  <a:pt x="1727790" y="1515430"/>
                </a:moveTo>
                <a:lnTo>
                  <a:pt x="1684232" y="1524214"/>
                </a:lnTo>
                <a:lnTo>
                  <a:pt x="1648659" y="1548173"/>
                </a:lnTo>
                <a:lnTo>
                  <a:pt x="1624673" y="1583718"/>
                </a:lnTo>
                <a:lnTo>
                  <a:pt x="1615877" y="1627259"/>
                </a:lnTo>
                <a:lnTo>
                  <a:pt x="1624673" y="1670826"/>
                </a:lnTo>
                <a:lnTo>
                  <a:pt x="1648659" y="1706409"/>
                </a:lnTo>
                <a:lnTo>
                  <a:pt x="1684232" y="1730404"/>
                </a:lnTo>
                <a:lnTo>
                  <a:pt x="1727790" y="1739203"/>
                </a:lnTo>
                <a:lnTo>
                  <a:pt x="1771320" y="1730404"/>
                </a:lnTo>
                <a:lnTo>
                  <a:pt x="1806874" y="1706409"/>
                </a:lnTo>
                <a:lnTo>
                  <a:pt x="1830848" y="1670826"/>
                </a:lnTo>
                <a:lnTo>
                  <a:pt x="1839640" y="1627259"/>
                </a:lnTo>
                <a:lnTo>
                  <a:pt x="1830848" y="1583718"/>
                </a:lnTo>
                <a:lnTo>
                  <a:pt x="1806874" y="1548173"/>
                </a:lnTo>
                <a:lnTo>
                  <a:pt x="1771320" y="1524214"/>
                </a:lnTo>
                <a:lnTo>
                  <a:pt x="1727790" y="1515430"/>
                </a:lnTo>
                <a:close/>
              </a:path>
              <a:path w="16523335" h="9235440">
                <a:moveTo>
                  <a:pt x="1727790" y="1783149"/>
                </a:moveTo>
                <a:lnTo>
                  <a:pt x="1684232" y="1791938"/>
                </a:lnTo>
                <a:lnTo>
                  <a:pt x="1648659" y="1815910"/>
                </a:lnTo>
                <a:lnTo>
                  <a:pt x="1624673" y="1851469"/>
                </a:lnTo>
                <a:lnTo>
                  <a:pt x="1615877" y="1895020"/>
                </a:lnTo>
                <a:lnTo>
                  <a:pt x="1624673" y="1938576"/>
                </a:lnTo>
                <a:lnTo>
                  <a:pt x="1648659" y="1974146"/>
                </a:lnTo>
                <a:lnTo>
                  <a:pt x="1684232" y="1998128"/>
                </a:lnTo>
                <a:lnTo>
                  <a:pt x="1727790" y="2006922"/>
                </a:lnTo>
                <a:lnTo>
                  <a:pt x="1771320" y="1998128"/>
                </a:lnTo>
                <a:lnTo>
                  <a:pt x="1806874" y="1974146"/>
                </a:lnTo>
                <a:lnTo>
                  <a:pt x="1830848" y="1938576"/>
                </a:lnTo>
                <a:lnTo>
                  <a:pt x="1839640" y="1895020"/>
                </a:lnTo>
                <a:lnTo>
                  <a:pt x="1830848" y="1851469"/>
                </a:lnTo>
                <a:lnTo>
                  <a:pt x="1806874" y="1815910"/>
                </a:lnTo>
                <a:lnTo>
                  <a:pt x="1771320" y="1791938"/>
                </a:lnTo>
                <a:lnTo>
                  <a:pt x="1727790" y="1783149"/>
                </a:lnTo>
                <a:close/>
              </a:path>
              <a:path w="16523335" h="9235440">
                <a:moveTo>
                  <a:pt x="1727790" y="2050869"/>
                </a:moveTo>
                <a:lnTo>
                  <a:pt x="1684232" y="2059660"/>
                </a:lnTo>
                <a:lnTo>
                  <a:pt x="1648659" y="2083635"/>
                </a:lnTo>
                <a:lnTo>
                  <a:pt x="1624673" y="2119197"/>
                </a:lnTo>
                <a:lnTo>
                  <a:pt x="1615877" y="2162750"/>
                </a:lnTo>
                <a:lnTo>
                  <a:pt x="1624673" y="2206284"/>
                </a:lnTo>
                <a:lnTo>
                  <a:pt x="1648659" y="2241845"/>
                </a:lnTo>
                <a:lnTo>
                  <a:pt x="1684232" y="2265826"/>
                </a:lnTo>
                <a:lnTo>
                  <a:pt x="1727790" y="2274621"/>
                </a:lnTo>
                <a:lnTo>
                  <a:pt x="1771320" y="2265826"/>
                </a:lnTo>
                <a:lnTo>
                  <a:pt x="1806874" y="2241845"/>
                </a:lnTo>
                <a:lnTo>
                  <a:pt x="1830848" y="2206284"/>
                </a:lnTo>
                <a:lnTo>
                  <a:pt x="1839640" y="2162750"/>
                </a:lnTo>
                <a:lnTo>
                  <a:pt x="1830848" y="2119197"/>
                </a:lnTo>
                <a:lnTo>
                  <a:pt x="1806874" y="2083635"/>
                </a:lnTo>
                <a:lnTo>
                  <a:pt x="1771320" y="2059660"/>
                </a:lnTo>
                <a:lnTo>
                  <a:pt x="1727790" y="2050869"/>
                </a:lnTo>
                <a:close/>
              </a:path>
              <a:path w="16523335" h="9235440">
                <a:moveTo>
                  <a:pt x="1997111" y="712218"/>
                </a:moveTo>
                <a:lnTo>
                  <a:pt x="1953552" y="721018"/>
                </a:lnTo>
                <a:lnTo>
                  <a:pt x="1917975" y="745011"/>
                </a:lnTo>
                <a:lnTo>
                  <a:pt x="1893986" y="780591"/>
                </a:lnTo>
                <a:lnTo>
                  <a:pt x="1885188" y="824152"/>
                </a:lnTo>
                <a:lnTo>
                  <a:pt x="1893986" y="867681"/>
                </a:lnTo>
                <a:lnTo>
                  <a:pt x="1917975" y="903231"/>
                </a:lnTo>
                <a:lnTo>
                  <a:pt x="1953552" y="927201"/>
                </a:lnTo>
                <a:lnTo>
                  <a:pt x="1997111" y="935992"/>
                </a:lnTo>
                <a:lnTo>
                  <a:pt x="2040639" y="927201"/>
                </a:lnTo>
                <a:lnTo>
                  <a:pt x="2076185" y="903231"/>
                </a:lnTo>
                <a:lnTo>
                  <a:pt x="2100152" y="867681"/>
                </a:lnTo>
                <a:lnTo>
                  <a:pt x="2108941" y="824152"/>
                </a:lnTo>
                <a:lnTo>
                  <a:pt x="2100152" y="780591"/>
                </a:lnTo>
                <a:lnTo>
                  <a:pt x="2076185" y="745011"/>
                </a:lnTo>
                <a:lnTo>
                  <a:pt x="2040639" y="721018"/>
                </a:lnTo>
                <a:lnTo>
                  <a:pt x="1997111" y="712218"/>
                </a:lnTo>
                <a:close/>
              </a:path>
              <a:path w="16523335" h="9235440">
                <a:moveTo>
                  <a:pt x="1997111" y="979980"/>
                </a:moveTo>
                <a:lnTo>
                  <a:pt x="1953552" y="988766"/>
                </a:lnTo>
                <a:lnTo>
                  <a:pt x="1917975" y="1012731"/>
                </a:lnTo>
                <a:lnTo>
                  <a:pt x="1893986" y="1048286"/>
                </a:lnTo>
                <a:lnTo>
                  <a:pt x="1885188" y="1091840"/>
                </a:lnTo>
                <a:lnTo>
                  <a:pt x="1893986" y="1135394"/>
                </a:lnTo>
                <a:lnTo>
                  <a:pt x="1917975" y="1170968"/>
                </a:lnTo>
                <a:lnTo>
                  <a:pt x="1953552" y="1194956"/>
                </a:lnTo>
                <a:lnTo>
                  <a:pt x="1997111" y="1203753"/>
                </a:lnTo>
                <a:lnTo>
                  <a:pt x="2040639" y="1194956"/>
                </a:lnTo>
                <a:lnTo>
                  <a:pt x="2076185" y="1170968"/>
                </a:lnTo>
                <a:lnTo>
                  <a:pt x="2100152" y="1135394"/>
                </a:lnTo>
                <a:lnTo>
                  <a:pt x="2108941" y="1091840"/>
                </a:lnTo>
                <a:lnTo>
                  <a:pt x="2100152" y="1048286"/>
                </a:lnTo>
                <a:lnTo>
                  <a:pt x="2076185" y="1012731"/>
                </a:lnTo>
                <a:lnTo>
                  <a:pt x="2040639" y="988766"/>
                </a:lnTo>
                <a:lnTo>
                  <a:pt x="1997111" y="979980"/>
                </a:lnTo>
                <a:close/>
              </a:path>
              <a:path w="16523335" h="9235440">
                <a:moveTo>
                  <a:pt x="1997111" y="1247668"/>
                </a:moveTo>
                <a:lnTo>
                  <a:pt x="1953552" y="1256467"/>
                </a:lnTo>
                <a:lnTo>
                  <a:pt x="1917975" y="1280459"/>
                </a:lnTo>
                <a:lnTo>
                  <a:pt x="1893986" y="1316036"/>
                </a:lnTo>
                <a:lnTo>
                  <a:pt x="1885188" y="1359591"/>
                </a:lnTo>
                <a:lnTo>
                  <a:pt x="1893986" y="1403138"/>
                </a:lnTo>
                <a:lnTo>
                  <a:pt x="1917975" y="1438686"/>
                </a:lnTo>
                <a:lnTo>
                  <a:pt x="1953552" y="1462646"/>
                </a:lnTo>
                <a:lnTo>
                  <a:pt x="1997111" y="1471431"/>
                </a:lnTo>
                <a:lnTo>
                  <a:pt x="2040639" y="1462646"/>
                </a:lnTo>
                <a:lnTo>
                  <a:pt x="2076185" y="1438686"/>
                </a:lnTo>
                <a:lnTo>
                  <a:pt x="2100152" y="1403138"/>
                </a:lnTo>
                <a:lnTo>
                  <a:pt x="2108941" y="1359591"/>
                </a:lnTo>
                <a:lnTo>
                  <a:pt x="2100152" y="1316036"/>
                </a:lnTo>
                <a:lnTo>
                  <a:pt x="2076185" y="1280459"/>
                </a:lnTo>
                <a:lnTo>
                  <a:pt x="2040639" y="1256467"/>
                </a:lnTo>
                <a:lnTo>
                  <a:pt x="1997111" y="1247668"/>
                </a:lnTo>
                <a:close/>
              </a:path>
              <a:path w="16523335" h="9235440">
                <a:moveTo>
                  <a:pt x="1997111" y="1515430"/>
                </a:moveTo>
                <a:lnTo>
                  <a:pt x="1953552" y="1524214"/>
                </a:lnTo>
                <a:lnTo>
                  <a:pt x="1917975" y="1548173"/>
                </a:lnTo>
                <a:lnTo>
                  <a:pt x="1893986" y="1583718"/>
                </a:lnTo>
                <a:lnTo>
                  <a:pt x="1885188" y="1627259"/>
                </a:lnTo>
                <a:lnTo>
                  <a:pt x="1893986" y="1670826"/>
                </a:lnTo>
                <a:lnTo>
                  <a:pt x="1917975" y="1706409"/>
                </a:lnTo>
                <a:lnTo>
                  <a:pt x="1953552" y="1730404"/>
                </a:lnTo>
                <a:lnTo>
                  <a:pt x="1997111" y="1739203"/>
                </a:lnTo>
                <a:lnTo>
                  <a:pt x="2040639" y="1730404"/>
                </a:lnTo>
                <a:lnTo>
                  <a:pt x="2076185" y="1706409"/>
                </a:lnTo>
                <a:lnTo>
                  <a:pt x="2100152" y="1670826"/>
                </a:lnTo>
                <a:lnTo>
                  <a:pt x="2108941" y="1627259"/>
                </a:lnTo>
                <a:lnTo>
                  <a:pt x="2100152" y="1583718"/>
                </a:lnTo>
                <a:lnTo>
                  <a:pt x="2076185" y="1548173"/>
                </a:lnTo>
                <a:lnTo>
                  <a:pt x="2040639" y="1524214"/>
                </a:lnTo>
                <a:lnTo>
                  <a:pt x="1997111" y="1515430"/>
                </a:lnTo>
                <a:close/>
              </a:path>
              <a:path w="16523335" h="9235440">
                <a:moveTo>
                  <a:pt x="1997111" y="1783149"/>
                </a:moveTo>
                <a:lnTo>
                  <a:pt x="1953552" y="1791938"/>
                </a:lnTo>
                <a:lnTo>
                  <a:pt x="1917975" y="1815910"/>
                </a:lnTo>
                <a:lnTo>
                  <a:pt x="1893986" y="1851469"/>
                </a:lnTo>
                <a:lnTo>
                  <a:pt x="1885188" y="1895020"/>
                </a:lnTo>
                <a:lnTo>
                  <a:pt x="1893986" y="1938576"/>
                </a:lnTo>
                <a:lnTo>
                  <a:pt x="1917975" y="1974146"/>
                </a:lnTo>
                <a:lnTo>
                  <a:pt x="1953552" y="1998128"/>
                </a:lnTo>
                <a:lnTo>
                  <a:pt x="1997111" y="2006922"/>
                </a:lnTo>
                <a:lnTo>
                  <a:pt x="2040639" y="1998128"/>
                </a:lnTo>
                <a:lnTo>
                  <a:pt x="2076185" y="1974146"/>
                </a:lnTo>
                <a:lnTo>
                  <a:pt x="2100152" y="1938576"/>
                </a:lnTo>
                <a:lnTo>
                  <a:pt x="2108941" y="1895020"/>
                </a:lnTo>
                <a:lnTo>
                  <a:pt x="2100152" y="1851469"/>
                </a:lnTo>
                <a:lnTo>
                  <a:pt x="2076185" y="1815910"/>
                </a:lnTo>
                <a:lnTo>
                  <a:pt x="2040639" y="1791938"/>
                </a:lnTo>
                <a:lnTo>
                  <a:pt x="1997111" y="1783149"/>
                </a:lnTo>
                <a:close/>
              </a:path>
              <a:path w="16523335" h="9235440">
                <a:moveTo>
                  <a:pt x="1997111" y="2318578"/>
                </a:moveTo>
                <a:lnTo>
                  <a:pt x="1953552" y="2327370"/>
                </a:lnTo>
                <a:lnTo>
                  <a:pt x="1917975" y="2351349"/>
                </a:lnTo>
                <a:lnTo>
                  <a:pt x="1893986" y="2386915"/>
                </a:lnTo>
                <a:lnTo>
                  <a:pt x="1885188" y="2430470"/>
                </a:lnTo>
                <a:lnTo>
                  <a:pt x="1893986" y="2474021"/>
                </a:lnTo>
                <a:lnTo>
                  <a:pt x="1917975" y="2509580"/>
                </a:lnTo>
                <a:lnTo>
                  <a:pt x="1953552" y="2533551"/>
                </a:lnTo>
                <a:lnTo>
                  <a:pt x="1997111" y="2542341"/>
                </a:lnTo>
                <a:lnTo>
                  <a:pt x="2040639" y="2533551"/>
                </a:lnTo>
                <a:lnTo>
                  <a:pt x="2076185" y="2509580"/>
                </a:lnTo>
                <a:lnTo>
                  <a:pt x="2100152" y="2474021"/>
                </a:lnTo>
                <a:lnTo>
                  <a:pt x="2108941" y="2430470"/>
                </a:lnTo>
                <a:lnTo>
                  <a:pt x="2100152" y="2386915"/>
                </a:lnTo>
                <a:lnTo>
                  <a:pt x="2076185" y="2351349"/>
                </a:lnTo>
                <a:lnTo>
                  <a:pt x="2040639" y="2327370"/>
                </a:lnTo>
                <a:lnTo>
                  <a:pt x="1997111" y="2318578"/>
                </a:lnTo>
                <a:close/>
              </a:path>
              <a:path w="16523335" h="9235440">
                <a:moveTo>
                  <a:pt x="1997111" y="2050869"/>
                </a:moveTo>
                <a:lnTo>
                  <a:pt x="1953552" y="2059660"/>
                </a:lnTo>
                <a:lnTo>
                  <a:pt x="1917975" y="2083635"/>
                </a:lnTo>
                <a:lnTo>
                  <a:pt x="1893986" y="2119197"/>
                </a:lnTo>
                <a:lnTo>
                  <a:pt x="1885188" y="2162750"/>
                </a:lnTo>
                <a:lnTo>
                  <a:pt x="1893986" y="2206284"/>
                </a:lnTo>
                <a:lnTo>
                  <a:pt x="1917975" y="2241845"/>
                </a:lnTo>
                <a:lnTo>
                  <a:pt x="1953552" y="2265826"/>
                </a:lnTo>
                <a:lnTo>
                  <a:pt x="1997111" y="2274621"/>
                </a:lnTo>
                <a:lnTo>
                  <a:pt x="2040639" y="2265826"/>
                </a:lnTo>
                <a:lnTo>
                  <a:pt x="2076185" y="2241845"/>
                </a:lnTo>
                <a:lnTo>
                  <a:pt x="2100152" y="2206284"/>
                </a:lnTo>
                <a:lnTo>
                  <a:pt x="2108941" y="2162750"/>
                </a:lnTo>
                <a:lnTo>
                  <a:pt x="2100152" y="2119197"/>
                </a:lnTo>
                <a:lnTo>
                  <a:pt x="2076185" y="2083635"/>
                </a:lnTo>
                <a:lnTo>
                  <a:pt x="2040639" y="2059660"/>
                </a:lnTo>
                <a:lnTo>
                  <a:pt x="1997111" y="2050869"/>
                </a:lnTo>
                <a:close/>
              </a:path>
              <a:path w="16523335" h="9235440">
                <a:moveTo>
                  <a:pt x="2266433" y="444551"/>
                </a:moveTo>
                <a:lnTo>
                  <a:pt x="2222872" y="453336"/>
                </a:lnTo>
                <a:lnTo>
                  <a:pt x="2187292" y="477296"/>
                </a:lnTo>
                <a:lnTo>
                  <a:pt x="2163298" y="512844"/>
                </a:lnTo>
                <a:lnTo>
                  <a:pt x="2154499" y="556391"/>
                </a:lnTo>
                <a:lnTo>
                  <a:pt x="2163298" y="599952"/>
                </a:lnTo>
                <a:lnTo>
                  <a:pt x="2187292" y="635532"/>
                </a:lnTo>
                <a:lnTo>
                  <a:pt x="2222872" y="659525"/>
                </a:lnTo>
                <a:lnTo>
                  <a:pt x="2266433" y="668324"/>
                </a:lnTo>
                <a:lnTo>
                  <a:pt x="2309980" y="659525"/>
                </a:lnTo>
                <a:lnTo>
                  <a:pt x="2345528" y="635532"/>
                </a:lnTo>
                <a:lnTo>
                  <a:pt x="2369488" y="599952"/>
                </a:lnTo>
                <a:lnTo>
                  <a:pt x="2378273" y="556391"/>
                </a:lnTo>
                <a:lnTo>
                  <a:pt x="2369488" y="512844"/>
                </a:lnTo>
                <a:lnTo>
                  <a:pt x="2345528" y="477296"/>
                </a:lnTo>
                <a:lnTo>
                  <a:pt x="2309980" y="453336"/>
                </a:lnTo>
                <a:lnTo>
                  <a:pt x="2266433" y="444551"/>
                </a:lnTo>
                <a:close/>
              </a:path>
              <a:path w="16523335" h="9235440">
                <a:moveTo>
                  <a:pt x="2266433" y="712218"/>
                </a:moveTo>
                <a:lnTo>
                  <a:pt x="2222872" y="721018"/>
                </a:lnTo>
                <a:lnTo>
                  <a:pt x="2187292" y="745011"/>
                </a:lnTo>
                <a:lnTo>
                  <a:pt x="2163298" y="780591"/>
                </a:lnTo>
                <a:lnTo>
                  <a:pt x="2154499" y="824152"/>
                </a:lnTo>
                <a:lnTo>
                  <a:pt x="2163298" y="867681"/>
                </a:lnTo>
                <a:lnTo>
                  <a:pt x="2187292" y="903231"/>
                </a:lnTo>
                <a:lnTo>
                  <a:pt x="2222872" y="927201"/>
                </a:lnTo>
                <a:lnTo>
                  <a:pt x="2266433" y="935992"/>
                </a:lnTo>
                <a:lnTo>
                  <a:pt x="2309980" y="927201"/>
                </a:lnTo>
                <a:lnTo>
                  <a:pt x="2345528" y="903231"/>
                </a:lnTo>
                <a:lnTo>
                  <a:pt x="2369488" y="867681"/>
                </a:lnTo>
                <a:lnTo>
                  <a:pt x="2378273" y="824152"/>
                </a:lnTo>
                <a:lnTo>
                  <a:pt x="2369488" y="780591"/>
                </a:lnTo>
                <a:lnTo>
                  <a:pt x="2345528" y="745011"/>
                </a:lnTo>
                <a:lnTo>
                  <a:pt x="2309980" y="721018"/>
                </a:lnTo>
                <a:lnTo>
                  <a:pt x="2266433" y="712218"/>
                </a:lnTo>
                <a:close/>
              </a:path>
              <a:path w="16523335" h="9235440">
                <a:moveTo>
                  <a:pt x="2266433" y="979980"/>
                </a:moveTo>
                <a:lnTo>
                  <a:pt x="2222872" y="988766"/>
                </a:lnTo>
                <a:lnTo>
                  <a:pt x="2187292" y="1012731"/>
                </a:lnTo>
                <a:lnTo>
                  <a:pt x="2163298" y="1048286"/>
                </a:lnTo>
                <a:lnTo>
                  <a:pt x="2154499" y="1091840"/>
                </a:lnTo>
                <a:lnTo>
                  <a:pt x="2163298" y="1135394"/>
                </a:lnTo>
                <a:lnTo>
                  <a:pt x="2187292" y="1170968"/>
                </a:lnTo>
                <a:lnTo>
                  <a:pt x="2222872" y="1194956"/>
                </a:lnTo>
                <a:lnTo>
                  <a:pt x="2266433" y="1203753"/>
                </a:lnTo>
                <a:lnTo>
                  <a:pt x="2309980" y="1194956"/>
                </a:lnTo>
                <a:lnTo>
                  <a:pt x="2345528" y="1170968"/>
                </a:lnTo>
                <a:lnTo>
                  <a:pt x="2369488" y="1135394"/>
                </a:lnTo>
                <a:lnTo>
                  <a:pt x="2378273" y="1091840"/>
                </a:lnTo>
                <a:lnTo>
                  <a:pt x="2369488" y="1048286"/>
                </a:lnTo>
                <a:lnTo>
                  <a:pt x="2345528" y="1012731"/>
                </a:lnTo>
                <a:lnTo>
                  <a:pt x="2309980" y="988766"/>
                </a:lnTo>
                <a:lnTo>
                  <a:pt x="2266433" y="979980"/>
                </a:lnTo>
                <a:close/>
              </a:path>
              <a:path w="16523335" h="9235440">
                <a:moveTo>
                  <a:pt x="2266433" y="1247668"/>
                </a:moveTo>
                <a:lnTo>
                  <a:pt x="2222872" y="1256467"/>
                </a:lnTo>
                <a:lnTo>
                  <a:pt x="2187292" y="1280459"/>
                </a:lnTo>
                <a:lnTo>
                  <a:pt x="2163298" y="1316036"/>
                </a:lnTo>
                <a:lnTo>
                  <a:pt x="2154499" y="1359591"/>
                </a:lnTo>
                <a:lnTo>
                  <a:pt x="2163298" y="1403138"/>
                </a:lnTo>
                <a:lnTo>
                  <a:pt x="2187292" y="1438686"/>
                </a:lnTo>
                <a:lnTo>
                  <a:pt x="2222872" y="1462646"/>
                </a:lnTo>
                <a:lnTo>
                  <a:pt x="2266433" y="1471431"/>
                </a:lnTo>
                <a:lnTo>
                  <a:pt x="2309980" y="1462646"/>
                </a:lnTo>
                <a:lnTo>
                  <a:pt x="2345528" y="1438686"/>
                </a:lnTo>
                <a:lnTo>
                  <a:pt x="2369488" y="1403138"/>
                </a:lnTo>
                <a:lnTo>
                  <a:pt x="2378273" y="1359591"/>
                </a:lnTo>
                <a:lnTo>
                  <a:pt x="2369488" y="1316036"/>
                </a:lnTo>
                <a:lnTo>
                  <a:pt x="2345528" y="1280459"/>
                </a:lnTo>
                <a:lnTo>
                  <a:pt x="2309980" y="1256467"/>
                </a:lnTo>
                <a:lnTo>
                  <a:pt x="2266433" y="1247668"/>
                </a:lnTo>
                <a:close/>
              </a:path>
              <a:path w="16523335" h="9235440">
                <a:moveTo>
                  <a:pt x="2266433" y="1515430"/>
                </a:moveTo>
                <a:lnTo>
                  <a:pt x="2222872" y="1524214"/>
                </a:lnTo>
                <a:lnTo>
                  <a:pt x="2187292" y="1548173"/>
                </a:lnTo>
                <a:lnTo>
                  <a:pt x="2163298" y="1583718"/>
                </a:lnTo>
                <a:lnTo>
                  <a:pt x="2154499" y="1627259"/>
                </a:lnTo>
                <a:lnTo>
                  <a:pt x="2163298" y="1670826"/>
                </a:lnTo>
                <a:lnTo>
                  <a:pt x="2187292" y="1706409"/>
                </a:lnTo>
                <a:lnTo>
                  <a:pt x="2222872" y="1730404"/>
                </a:lnTo>
                <a:lnTo>
                  <a:pt x="2266433" y="1739203"/>
                </a:lnTo>
                <a:lnTo>
                  <a:pt x="2309980" y="1730404"/>
                </a:lnTo>
                <a:lnTo>
                  <a:pt x="2345528" y="1706409"/>
                </a:lnTo>
                <a:lnTo>
                  <a:pt x="2369488" y="1670826"/>
                </a:lnTo>
                <a:lnTo>
                  <a:pt x="2378273" y="1627259"/>
                </a:lnTo>
                <a:lnTo>
                  <a:pt x="2369488" y="1583718"/>
                </a:lnTo>
                <a:lnTo>
                  <a:pt x="2345528" y="1548173"/>
                </a:lnTo>
                <a:lnTo>
                  <a:pt x="2309980" y="1524214"/>
                </a:lnTo>
                <a:lnTo>
                  <a:pt x="2266433" y="1515430"/>
                </a:lnTo>
                <a:close/>
              </a:path>
              <a:path w="16523335" h="9235440">
                <a:moveTo>
                  <a:pt x="2266433" y="1783149"/>
                </a:moveTo>
                <a:lnTo>
                  <a:pt x="2222872" y="1791938"/>
                </a:lnTo>
                <a:lnTo>
                  <a:pt x="2187292" y="1815910"/>
                </a:lnTo>
                <a:lnTo>
                  <a:pt x="2163298" y="1851469"/>
                </a:lnTo>
                <a:lnTo>
                  <a:pt x="2154499" y="1895020"/>
                </a:lnTo>
                <a:lnTo>
                  <a:pt x="2163298" y="1938576"/>
                </a:lnTo>
                <a:lnTo>
                  <a:pt x="2187292" y="1974146"/>
                </a:lnTo>
                <a:lnTo>
                  <a:pt x="2222872" y="1998128"/>
                </a:lnTo>
                <a:lnTo>
                  <a:pt x="2266433" y="2006922"/>
                </a:lnTo>
                <a:lnTo>
                  <a:pt x="2309980" y="1998128"/>
                </a:lnTo>
                <a:lnTo>
                  <a:pt x="2345528" y="1974146"/>
                </a:lnTo>
                <a:lnTo>
                  <a:pt x="2369488" y="1938576"/>
                </a:lnTo>
                <a:lnTo>
                  <a:pt x="2378273" y="1895020"/>
                </a:lnTo>
                <a:lnTo>
                  <a:pt x="2369488" y="1851469"/>
                </a:lnTo>
                <a:lnTo>
                  <a:pt x="2345528" y="1815910"/>
                </a:lnTo>
                <a:lnTo>
                  <a:pt x="2309980" y="1791938"/>
                </a:lnTo>
                <a:lnTo>
                  <a:pt x="2266433" y="1783149"/>
                </a:lnTo>
                <a:close/>
              </a:path>
              <a:path w="16523335" h="9235440">
                <a:moveTo>
                  <a:pt x="2266433" y="2586297"/>
                </a:moveTo>
                <a:lnTo>
                  <a:pt x="2222872" y="2595090"/>
                </a:lnTo>
                <a:lnTo>
                  <a:pt x="2187292" y="2619070"/>
                </a:lnTo>
                <a:lnTo>
                  <a:pt x="2163298" y="2654639"/>
                </a:lnTo>
                <a:lnTo>
                  <a:pt x="2154499" y="2698200"/>
                </a:lnTo>
                <a:lnTo>
                  <a:pt x="2163298" y="2741725"/>
                </a:lnTo>
                <a:lnTo>
                  <a:pt x="2187292" y="2777286"/>
                </a:lnTo>
                <a:lnTo>
                  <a:pt x="2222872" y="2801273"/>
                </a:lnTo>
                <a:lnTo>
                  <a:pt x="2266433" y="2810071"/>
                </a:lnTo>
                <a:lnTo>
                  <a:pt x="2309980" y="2801273"/>
                </a:lnTo>
                <a:lnTo>
                  <a:pt x="2345528" y="2777286"/>
                </a:lnTo>
                <a:lnTo>
                  <a:pt x="2369488" y="2741725"/>
                </a:lnTo>
                <a:lnTo>
                  <a:pt x="2378273" y="2698200"/>
                </a:lnTo>
                <a:lnTo>
                  <a:pt x="2369488" y="2654639"/>
                </a:lnTo>
                <a:lnTo>
                  <a:pt x="2345528" y="2619070"/>
                </a:lnTo>
                <a:lnTo>
                  <a:pt x="2309980" y="2595090"/>
                </a:lnTo>
                <a:lnTo>
                  <a:pt x="2266433" y="2586297"/>
                </a:lnTo>
                <a:close/>
              </a:path>
              <a:path w="16523335" h="9235440">
                <a:moveTo>
                  <a:pt x="2266433" y="2854028"/>
                </a:moveTo>
                <a:lnTo>
                  <a:pt x="2222872" y="2862817"/>
                </a:lnTo>
                <a:lnTo>
                  <a:pt x="2187292" y="2886788"/>
                </a:lnTo>
                <a:lnTo>
                  <a:pt x="2163298" y="2922347"/>
                </a:lnTo>
                <a:lnTo>
                  <a:pt x="2154499" y="2965898"/>
                </a:lnTo>
                <a:lnTo>
                  <a:pt x="2163298" y="3009453"/>
                </a:lnTo>
                <a:lnTo>
                  <a:pt x="2187292" y="3045019"/>
                </a:lnTo>
                <a:lnTo>
                  <a:pt x="2222872" y="3068998"/>
                </a:lnTo>
                <a:lnTo>
                  <a:pt x="2266433" y="3077790"/>
                </a:lnTo>
                <a:lnTo>
                  <a:pt x="2309980" y="3068998"/>
                </a:lnTo>
                <a:lnTo>
                  <a:pt x="2345528" y="3045019"/>
                </a:lnTo>
                <a:lnTo>
                  <a:pt x="2369488" y="3009453"/>
                </a:lnTo>
                <a:lnTo>
                  <a:pt x="2378273" y="2965898"/>
                </a:lnTo>
                <a:lnTo>
                  <a:pt x="2369488" y="2922347"/>
                </a:lnTo>
                <a:lnTo>
                  <a:pt x="2345528" y="2886788"/>
                </a:lnTo>
                <a:lnTo>
                  <a:pt x="2309980" y="2862817"/>
                </a:lnTo>
                <a:lnTo>
                  <a:pt x="2266433" y="2854028"/>
                </a:lnTo>
                <a:close/>
              </a:path>
              <a:path w="16523335" h="9235440">
                <a:moveTo>
                  <a:pt x="2266433" y="3121737"/>
                </a:moveTo>
                <a:lnTo>
                  <a:pt x="2222872" y="3130528"/>
                </a:lnTo>
                <a:lnTo>
                  <a:pt x="2187292" y="3154503"/>
                </a:lnTo>
                <a:lnTo>
                  <a:pt x="2163298" y="3190065"/>
                </a:lnTo>
                <a:lnTo>
                  <a:pt x="2154499" y="3233618"/>
                </a:lnTo>
                <a:lnTo>
                  <a:pt x="2163298" y="3277161"/>
                </a:lnTo>
                <a:lnTo>
                  <a:pt x="2187292" y="3312732"/>
                </a:lnTo>
                <a:lnTo>
                  <a:pt x="2222872" y="3336722"/>
                </a:lnTo>
                <a:lnTo>
                  <a:pt x="2266433" y="3345520"/>
                </a:lnTo>
                <a:lnTo>
                  <a:pt x="2309980" y="3336722"/>
                </a:lnTo>
                <a:lnTo>
                  <a:pt x="2345528" y="3312732"/>
                </a:lnTo>
                <a:lnTo>
                  <a:pt x="2369488" y="3277161"/>
                </a:lnTo>
                <a:lnTo>
                  <a:pt x="2378273" y="3233618"/>
                </a:lnTo>
                <a:lnTo>
                  <a:pt x="2369488" y="3190065"/>
                </a:lnTo>
                <a:lnTo>
                  <a:pt x="2345528" y="3154503"/>
                </a:lnTo>
                <a:lnTo>
                  <a:pt x="2309980" y="3130528"/>
                </a:lnTo>
                <a:lnTo>
                  <a:pt x="2266433" y="3121737"/>
                </a:lnTo>
                <a:close/>
              </a:path>
              <a:path w="16523335" h="9235440">
                <a:moveTo>
                  <a:pt x="2266433" y="2318578"/>
                </a:moveTo>
                <a:lnTo>
                  <a:pt x="2222872" y="2327370"/>
                </a:lnTo>
                <a:lnTo>
                  <a:pt x="2187292" y="2351349"/>
                </a:lnTo>
                <a:lnTo>
                  <a:pt x="2163298" y="2386915"/>
                </a:lnTo>
                <a:lnTo>
                  <a:pt x="2154499" y="2430470"/>
                </a:lnTo>
                <a:lnTo>
                  <a:pt x="2163298" y="2474021"/>
                </a:lnTo>
                <a:lnTo>
                  <a:pt x="2187292" y="2509580"/>
                </a:lnTo>
                <a:lnTo>
                  <a:pt x="2222872" y="2533551"/>
                </a:lnTo>
                <a:lnTo>
                  <a:pt x="2266433" y="2542341"/>
                </a:lnTo>
                <a:lnTo>
                  <a:pt x="2309980" y="2533551"/>
                </a:lnTo>
                <a:lnTo>
                  <a:pt x="2345528" y="2509580"/>
                </a:lnTo>
                <a:lnTo>
                  <a:pt x="2369488" y="2474021"/>
                </a:lnTo>
                <a:lnTo>
                  <a:pt x="2378273" y="2430470"/>
                </a:lnTo>
                <a:lnTo>
                  <a:pt x="2369488" y="2386915"/>
                </a:lnTo>
                <a:lnTo>
                  <a:pt x="2345528" y="2351349"/>
                </a:lnTo>
                <a:lnTo>
                  <a:pt x="2309980" y="2327370"/>
                </a:lnTo>
                <a:lnTo>
                  <a:pt x="2266433" y="2318578"/>
                </a:lnTo>
                <a:close/>
              </a:path>
              <a:path w="16523335" h="9235440">
                <a:moveTo>
                  <a:pt x="2266433" y="2050869"/>
                </a:moveTo>
                <a:lnTo>
                  <a:pt x="2222872" y="2059660"/>
                </a:lnTo>
                <a:lnTo>
                  <a:pt x="2187292" y="2083635"/>
                </a:lnTo>
                <a:lnTo>
                  <a:pt x="2163298" y="2119197"/>
                </a:lnTo>
                <a:lnTo>
                  <a:pt x="2154499" y="2162750"/>
                </a:lnTo>
                <a:lnTo>
                  <a:pt x="2163298" y="2206284"/>
                </a:lnTo>
                <a:lnTo>
                  <a:pt x="2187292" y="2241845"/>
                </a:lnTo>
                <a:lnTo>
                  <a:pt x="2222872" y="2265826"/>
                </a:lnTo>
                <a:lnTo>
                  <a:pt x="2266433" y="2274621"/>
                </a:lnTo>
                <a:lnTo>
                  <a:pt x="2309980" y="2265826"/>
                </a:lnTo>
                <a:lnTo>
                  <a:pt x="2345528" y="2241845"/>
                </a:lnTo>
                <a:lnTo>
                  <a:pt x="2369488" y="2206284"/>
                </a:lnTo>
                <a:lnTo>
                  <a:pt x="2378273" y="2162750"/>
                </a:lnTo>
                <a:lnTo>
                  <a:pt x="2369488" y="2119197"/>
                </a:lnTo>
                <a:lnTo>
                  <a:pt x="2345528" y="2083635"/>
                </a:lnTo>
                <a:lnTo>
                  <a:pt x="2309980" y="2059660"/>
                </a:lnTo>
                <a:lnTo>
                  <a:pt x="2266433" y="2050869"/>
                </a:lnTo>
                <a:close/>
              </a:path>
              <a:path w="16523335" h="9235440">
                <a:moveTo>
                  <a:pt x="2535713" y="176790"/>
                </a:moveTo>
                <a:lnTo>
                  <a:pt x="2492157" y="185586"/>
                </a:lnTo>
                <a:lnTo>
                  <a:pt x="2456587" y="209571"/>
                </a:lnTo>
                <a:lnTo>
                  <a:pt x="2432605" y="245145"/>
                </a:lnTo>
                <a:lnTo>
                  <a:pt x="2423811" y="288702"/>
                </a:lnTo>
                <a:lnTo>
                  <a:pt x="2432605" y="332221"/>
                </a:lnTo>
                <a:lnTo>
                  <a:pt x="2456587" y="367780"/>
                </a:lnTo>
                <a:lnTo>
                  <a:pt x="2492157" y="391765"/>
                </a:lnTo>
                <a:lnTo>
                  <a:pt x="2535713" y="400563"/>
                </a:lnTo>
                <a:lnTo>
                  <a:pt x="2579238" y="391765"/>
                </a:lnTo>
                <a:lnTo>
                  <a:pt x="2614799" y="367780"/>
                </a:lnTo>
                <a:lnTo>
                  <a:pt x="2638786" y="332221"/>
                </a:lnTo>
                <a:lnTo>
                  <a:pt x="2647584" y="288702"/>
                </a:lnTo>
                <a:lnTo>
                  <a:pt x="2638786" y="245145"/>
                </a:lnTo>
                <a:lnTo>
                  <a:pt x="2614799" y="209571"/>
                </a:lnTo>
                <a:lnTo>
                  <a:pt x="2579238" y="185586"/>
                </a:lnTo>
                <a:lnTo>
                  <a:pt x="2535713" y="176790"/>
                </a:lnTo>
                <a:close/>
              </a:path>
              <a:path w="16523335" h="9235440">
                <a:moveTo>
                  <a:pt x="2535713" y="444551"/>
                </a:moveTo>
                <a:lnTo>
                  <a:pt x="2492157" y="453336"/>
                </a:lnTo>
                <a:lnTo>
                  <a:pt x="2456587" y="477296"/>
                </a:lnTo>
                <a:lnTo>
                  <a:pt x="2432605" y="512844"/>
                </a:lnTo>
                <a:lnTo>
                  <a:pt x="2423811" y="556391"/>
                </a:lnTo>
                <a:lnTo>
                  <a:pt x="2432605" y="599952"/>
                </a:lnTo>
                <a:lnTo>
                  <a:pt x="2456587" y="635532"/>
                </a:lnTo>
                <a:lnTo>
                  <a:pt x="2492157" y="659525"/>
                </a:lnTo>
                <a:lnTo>
                  <a:pt x="2535713" y="668324"/>
                </a:lnTo>
                <a:lnTo>
                  <a:pt x="2579238" y="659525"/>
                </a:lnTo>
                <a:lnTo>
                  <a:pt x="2614799" y="635532"/>
                </a:lnTo>
                <a:lnTo>
                  <a:pt x="2638786" y="599952"/>
                </a:lnTo>
                <a:lnTo>
                  <a:pt x="2647584" y="556391"/>
                </a:lnTo>
                <a:lnTo>
                  <a:pt x="2638786" y="512844"/>
                </a:lnTo>
                <a:lnTo>
                  <a:pt x="2614799" y="477296"/>
                </a:lnTo>
                <a:lnTo>
                  <a:pt x="2579238" y="453336"/>
                </a:lnTo>
                <a:lnTo>
                  <a:pt x="2535713" y="444551"/>
                </a:lnTo>
                <a:close/>
              </a:path>
              <a:path w="16523335" h="9235440">
                <a:moveTo>
                  <a:pt x="2535713" y="712218"/>
                </a:moveTo>
                <a:lnTo>
                  <a:pt x="2492157" y="721018"/>
                </a:lnTo>
                <a:lnTo>
                  <a:pt x="2456587" y="745011"/>
                </a:lnTo>
                <a:lnTo>
                  <a:pt x="2432605" y="780591"/>
                </a:lnTo>
                <a:lnTo>
                  <a:pt x="2423811" y="824152"/>
                </a:lnTo>
                <a:lnTo>
                  <a:pt x="2432605" y="867681"/>
                </a:lnTo>
                <a:lnTo>
                  <a:pt x="2456587" y="903231"/>
                </a:lnTo>
                <a:lnTo>
                  <a:pt x="2492157" y="927201"/>
                </a:lnTo>
                <a:lnTo>
                  <a:pt x="2535713" y="935992"/>
                </a:lnTo>
                <a:lnTo>
                  <a:pt x="2579238" y="927201"/>
                </a:lnTo>
                <a:lnTo>
                  <a:pt x="2614799" y="903231"/>
                </a:lnTo>
                <a:lnTo>
                  <a:pt x="2638786" y="867681"/>
                </a:lnTo>
                <a:lnTo>
                  <a:pt x="2647584" y="824152"/>
                </a:lnTo>
                <a:lnTo>
                  <a:pt x="2638786" y="780591"/>
                </a:lnTo>
                <a:lnTo>
                  <a:pt x="2614799" y="745011"/>
                </a:lnTo>
                <a:lnTo>
                  <a:pt x="2579238" y="721018"/>
                </a:lnTo>
                <a:lnTo>
                  <a:pt x="2535713" y="712218"/>
                </a:lnTo>
                <a:close/>
              </a:path>
              <a:path w="16523335" h="9235440">
                <a:moveTo>
                  <a:pt x="2535713" y="979980"/>
                </a:moveTo>
                <a:lnTo>
                  <a:pt x="2492157" y="988766"/>
                </a:lnTo>
                <a:lnTo>
                  <a:pt x="2456587" y="1012731"/>
                </a:lnTo>
                <a:lnTo>
                  <a:pt x="2432605" y="1048286"/>
                </a:lnTo>
                <a:lnTo>
                  <a:pt x="2423811" y="1091840"/>
                </a:lnTo>
                <a:lnTo>
                  <a:pt x="2432605" y="1135394"/>
                </a:lnTo>
                <a:lnTo>
                  <a:pt x="2456587" y="1170968"/>
                </a:lnTo>
                <a:lnTo>
                  <a:pt x="2492157" y="1194956"/>
                </a:lnTo>
                <a:lnTo>
                  <a:pt x="2535713" y="1203753"/>
                </a:lnTo>
                <a:lnTo>
                  <a:pt x="2579238" y="1194956"/>
                </a:lnTo>
                <a:lnTo>
                  <a:pt x="2614799" y="1170968"/>
                </a:lnTo>
                <a:lnTo>
                  <a:pt x="2638786" y="1135394"/>
                </a:lnTo>
                <a:lnTo>
                  <a:pt x="2647584" y="1091840"/>
                </a:lnTo>
                <a:lnTo>
                  <a:pt x="2638786" y="1048286"/>
                </a:lnTo>
                <a:lnTo>
                  <a:pt x="2614799" y="1012731"/>
                </a:lnTo>
                <a:lnTo>
                  <a:pt x="2579238" y="988766"/>
                </a:lnTo>
                <a:lnTo>
                  <a:pt x="2535713" y="979980"/>
                </a:lnTo>
                <a:close/>
              </a:path>
              <a:path w="16523335" h="9235440">
                <a:moveTo>
                  <a:pt x="2535713" y="1247668"/>
                </a:moveTo>
                <a:lnTo>
                  <a:pt x="2492157" y="1256467"/>
                </a:lnTo>
                <a:lnTo>
                  <a:pt x="2456587" y="1280459"/>
                </a:lnTo>
                <a:lnTo>
                  <a:pt x="2432605" y="1316036"/>
                </a:lnTo>
                <a:lnTo>
                  <a:pt x="2423811" y="1359591"/>
                </a:lnTo>
                <a:lnTo>
                  <a:pt x="2432605" y="1403138"/>
                </a:lnTo>
                <a:lnTo>
                  <a:pt x="2456587" y="1438686"/>
                </a:lnTo>
                <a:lnTo>
                  <a:pt x="2492157" y="1462646"/>
                </a:lnTo>
                <a:lnTo>
                  <a:pt x="2535713" y="1471431"/>
                </a:lnTo>
                <a:lnTo>
                  <a:pt x="2579238" y="1462646"/>
                </a:lnTo>
                <a:lnTo>
                  <a:pt x="2614799" y="1438686"/>
                </a:lnTo>
                <a:lnTo>
                  <a:pt x="2638786" y="1403138"/>
                </a:lnTo>
                <a:lnTo>
                  <a:pt x="2647584" y="1359591"/>
                </a:lnTo>
                <a:lnTo>
                  <a:pt x="2638786" y="1316036"/>
                </a:lnTo>
                <a:lnTo>
                  <a:pt x="2614799" y="1280459"/>
                </a:lnTo>
                <a:lnTo>
                  <a:pt x="2579238" y="1256467"/>
                </a:lnTo>
                <a:lnTo>
                  <a:pt x="2535713" y="1247668"/>
                </a:lnTo>
                <a:close/>
              </a:path>
              <a:path w="16523335" h="9235440">
                <a:moveTo>
                  <a:pt x="2535713" y="1515430"/>
                </a:moveTo>
                <a:lnTo>
                  <a:pt x="2492157" y="1524214"/>
                </a:lnTo>
                <a:lnTo>
                  <a:pt x="2456587" y="1548173"/>
                </a:lnTo>
                <a:lnTo>
                  <a:pt x="2432605" y="1583718"/>
                </a:lnTo>
                <a:lnTo>
                  <a:pt x="2423811" y="1627259"/>
                </a:lnTo>
                <a:lnTo>
                  <a:pt x="2432605" y="1670826"/>
                </a:lnTo>
                <a:lnTo>
                  <a:pt x="2456587" y="1706409"/>
                </a:lnTo>
                <a:lnTo>
                  <a:pt x="2492157" y="1730404"/>
                </a:lnTo>
                <a:lnTo>
                  <a:pt x="2535713" y="1739203"/>
                </a:lnTo>
                <a:lnTo>
                  <a:pt x="2579238" y="1730404"/>
                </a:lnTo>
                <a:lnTo>
                  <a:pt x="2614799" y="1706409"/>
                </a:lnTo>
                <a:lnTo>
                  <a:pt x="2638786" y="1670826"/>
                </a:lnTo>
                <a:lnTo>
                  <a:pt x="2647584" y="1627259"/>
                </a:lnTo>
                <a:lnTo>
                  <a:pt x="2638786" y="1583718"/>
                </a:lnTo>
                <a:lnTo>
                  <a:pt x="2614799" y="1548173"/>
                </a:lnTo>
                <a:lnTo>
                  <a:pt x="2579238" y="1524214"/>
                </a:lnTo>
                <a:lnTo>
                  <a:pt x="2535713" y="1515430"/>
                </a:lnTo>
                <a:close/>
              </a:path>
              <a:path w="16523335" h="9235440">
                <a:moveTo>
                  <a:pt x="2535713" y="1783149"/>
                </a:moveTo>
                <a:lnTo>
                  <a:pt x="2492157" y="1791938"/>
                </a:lnTo>
                <a:lnTo>
                  <a:pt x="2456587" y="1815910"/>
                </a:lnTo>
                <a:lnTo>
                  <a:pt x="2432605" y="1851469"/>
                </a:lnTo>
                <a:lnTo>
                  <a:pt x="2423811" y="1895020"/>
                </a:lnTo>
                <a:lnTo>
                  <a:pt x="2432605" y="1938576"/>
                </a:lnTo>
                <a:lnTo>
                  <a:pt x="2456587" y="1974146"/>
                </a:lnTo>
                <a:lnTo>
                  <a:pt x="2492157" y="1998128"/>
                </a:lnTo>
                <a:lnTo>
                  <a:pt x="2535713" y="2006922"/>
                </a:lnTo>
                <a:lnTo>
                  <a:pt x="2579238" y="1998128"/>
                </a:lnTo>
                <a:lnTo>
                  <a:pt x="2614799" y="1974146"/>
                </a:lnTo>
                <a:lnTo>
                  <a:pt x="2638786" y="1938576"/>
                </a:lnTo>
                <a:lnTo>
                  <a:pt x="2647584" y="1895020"/>
                </a:lnTo>
                <a:lnTo>
                  <a:pt x="2638786" y="1851469"/>
                </a:lnTo>
                <a:lnTo>
                  <a:pt x="2614799" y="1815910"/>
                </a:lnTo>
                <a:lnTo>
                  <a:pt x="2579238" y="1791938"/>
                </a:lnTo>
                <a:lnTo>
                  <a:pt x="2535713" y="1783149"/>
                </a:lnTo>
                <a:close/>
              </a:path>
              <a:path w="16523335" h="9235440">
                <a:moveTo>
                  <a:pt x="2535713" y="2586297"/>
                </a:moveTo>
                <a:lnTo>
                  <a:pt x="2492157" y="2595090"/>
                </a:lnTo>
                <a:lnTo>
                  <a:pt x="2456587" y="2619070"/>
                </a:lnTo>
                <a:lnTo>
                  <a:pt x="2432605" y="2654639"/>
                </a:lnTo>
                <a:lnTo>
                  <a:pt x="2423811" y="2698200"/>
                </a:lnTo>
                <a:lnTo>
                  <a:pt x="2432605" y="2741725"/>
                </a:lnTo>
                <a:lnTo>
                  <a:pt x="2456587" y="2777286"/>
                </a:lnTo>
                <a:lnTo>
                  <a:pt x="2492157" y="2801273"/>
                </a:lnTo>
                <a:lnTo>
                  <a:pt x="2535713" y="2810071"/>
                </a:lnTo>
                <a:lnTo>
                  <a:pt x="2579238" y="2801273"/>
                </a:lnTo>
                <a:lnTo>
                  <a:pt x="2614799" y="2777286"/>
                </a:lnTo>
                <a:lnTo>
                  <a:pt x="2638786" y="2741725"/>
                </a:lnTo>
                <a:lnTo>
                  <a:pt x="2647584" y="2698200"/>
                </a:lnTo>
                <a:lnTo>
                  <a:pt x="2638786" y="2654639"/>
                </a:lnTo>
                <a:lnTo>
                  <a:pt x="2614799" y="2619070"/>
                </a:lnTo>
                <a:lnTo>
                  <a:pt x="2579238" y="2595090"/>
                </a:lnTo>
                <a:lnTo>
                  <a:pt x="2535713" y="2586297"/>
                </a:lnTo>
                <a:close/>
              </a:path>
              <a:path w="16523335" h="9235440">
                <a:moveTo>
                  <a:pt x="2535713" y="2854028"/>
                </a:moveTo>
                <a:lnTo>
                  <a:pt x="2492157" y="2862817"/>
                </a:lnTo>
                <a:lnTo>
                  <a:pt x="2456587" y="2886788"/>
                </a:lnTo>
                <a:lnTo>
                  <a:pt x="2432605" y="2922347"/>
                </a:lnTo>
                <a:lnTo>
                  <a:pt x="2423811" y="2965898"/>
                </a:lnTo>
                <a:lnTo>
                  <a:pt x="2432605" y="3009453"/>
                </a:lnTo>
                <a:lnTo>
                  <a:pt x="2456587" y="3045019"/>
                </a:lnTo>
                <a:lnTo>
                  <a:pt x="2492157" y="3068998"/>
                </a:lnTo>
                <a:lnTo>
                  <a:pt x="2535713" y="3077790"/>
                </a:lnTo>
                <a:lnTo>
                  <a:pt x="2579238" y="3068998"/>
                </a:lnTo>
                <a:lnTo>
                  <a:pt x="2614799" y="3045019"/>
                </a:lnTo>
                <a:lnTo>
                  <a:pt x="2638786" y="3009453"/>
                </a:lnTo>
                <a:lnTo>
                  <a:pt x="2647584" y="2965898"/>
                </a:lnTo>
                <a:lnTo>
                  <a:pt x="2638786" y="2922347"/>
                </a:lnTo>
                <a:lnTo>
                  <a:pt x="2614799" y="2886788"/>
                </a:lnTo>
                <a:lnTo>
                  <a:pt x="2579238" y="2862817"/>
                </a:lnTo>
                <a:lnTo>
                  <a:pt x="2535713" y="2854028"/>
                </a:lnTo>
                <a:close/>
              </a:path>
              <a:path w="16523335" h="9235440">
                <a:moveTo>
                  <a:pt x="2535713" y="3121737"/>
                </a:moveTo>
                <a:lnTo>
                  <a:pt x="2492157" y="3130528"/>
                </a:lnTo>
                <a:lnTo>
                  <a:pt x="2456587" y="3154503"/>
                </a:lnTo>
                <a:lnTo>
                  <a:pt x="2432605" y="3190065"/>
                </a:lnTo>
                <a:lnTo>
                  <a:pt x="2423811" y="3233618"/>
                </a:lnTo>
                <a:lnTo>
                  <a:pt x="2432605" y="3277161"/>
                </a:lnTo>
                <a:lnTo>
                  <a:pt x="2456587" y="3312732"/>
                </a:lnTo>
                <a:lnTo>
                  <a:pt x="2492157" y="3336722"/>
                </a:lnTo>
                <a:lnTo>
                  <a:pt x="2535713" y="3345520"/>
                </a:lnTo>
                <a:lnTo>
                  <a:pt x="2579238" y="3336722"/>
                </a:lnTo>
                <a:lnTo>
                  <a:pt x="2614799" y="3312732"/>
                </a:lnTo>
                <a:lnTo>
                  <a:pt x="2638786" y="3277161"/>
                </a:lnTo>
                <a:lnTo>
                  <a:pt x="2647584" y="3233618"/>
                </a:lnTo>
                <a:lnTo>
                  <a:pt x="2638786" y="3190065"/>
                </a:lnTo>
                <a:lnTo>
                  <a:pt x="2614799" y="3154503"/>
                </a:lnTo>
                <a:lnTo>
                  <a:pt x="2579238" y="3130528"/>
                </a:lnTo>
                <a:lnTo>
                  <a:pt x="2535713" y="3121737"/>
                </a:lnTo>
                <a:close/>
              </a:path>
              <a:path w="16523335" h="9235440">
                <a:moveTo>
                  <a:pt x="2535713" y="3389446"/>
                </a:moveTo>
                <a:lnTo>
                  <a:pt x="2492157" y="3398240"/>
                </a:lnTo>
                <a:lnTo>
                  <a:pt x="2456587" y="3422222"/>
                </a:lnTo>
                <a:lnTo>
                  <a:pt x="2432605" y="3457792"/>
                </a:lnTo>
                <a:lnTo>
                  <a:pt x="2423811" y="3501348"/>
                </a:lnTo>
                <a:lnTo>
                  <a:pt x="2432605" y="3544899"/>
                </a:lnTo>
                <a:lnTo>
                  <a:pt x="2456587" y="3580458"/>
                </a:lnTo>
                <a:lnTo>
                  <a:pt x="2492157" y="3604430"/>
                </a:lnTo>
                <a:lnTo>
                  <a:pt x="2535713" y="3613219"/>
                </a:lnTo>
                <a:lnTo>
                  <a:pt x="2579238" y="3604430"/>
                </a:lnTo>
                <a:lnTo>
                  <a:pt x="2614799" y="3580458"/>
                </a:lnTo>
                <a:lnTo>
                  <a:pt x="2638786" y="3544899"/>
                </a:lnTo>
                <a:lnTo>
                  <a:pt x="2647584" y="3501348"/>
                </a:lnTo>
                <a:lnTo>
                  <a:pt x="2638786" y="3457792"/>
                </a:lnTo>
                <a:lnTo>
                  <a:pt x="2614799" y="3422222"/>
                </a:lnTo>
                <a:lnTo>
                  <a:pt x="2579238" y="3398240"/>
                </a:lnTo>
                <a:lnTo>
                  <a:pt x="2535713" y="3389446"/>
                </a:lnTo>
                <a:close/>
              </a:path>
              <a:path w="16523335" h="9235440">
                <a:moveTo>
                  <a:pt x="2535713" y="2318578"/>
                </a:moveTo>
                <a:lnTo>
                  <a:pt x="2492157" y="2327370"/>
                </a:lnTo>
                <a:lnTo>
                  <a:pt x="2456587" y="2351349"/>
                </a:lnTo>
                <a:lnTo>
                  <a:pt x="2432605" y="2386915"/>
                </a:lnTo>
                <a:lnTo>
                  <a:pt x="2423811" y="2430470"/>
                </a:lnTo>
                <a:lnTo>
                  <a:pt x="2432605" y="2474021"/>
                </a:lnTo>
                <a:lnTo>
                  <a:pt x="2456587" y="2509580"/>
                </a:lnTo>
                <a:lnTo>
                  <a:pt x="2492157" y="2533551"/>
                </a:lnTo>
                <a:lnTo>
                  <a:pt x="2535713" y="2542341"/>
                </a:lnTo>
                <a:lnTo>
                  <a:pt x="2579238" y="2533551"/>
                </a:lnTo>
                <a:lnTo>
                  <a:pt x="2614799" y="2509580"/>
                </a:lnTo>
                <a:lnTo>
                  <a:pt x="2638786" y="2474021"/>
                </a:lnTo>
                <a:lnTo>
                  <a:pt x="2647584" y="2430470"/>
                </a:lnTo>
                <a:lnTo>
                  <a:pt x="2638786" y="2386915"/>
                </a:lnTo>
                <a:lnTo>
                  <a:pt x="2614799" y="2351349"/>
                </a:lnTo>
                <a:lnTo>
                  <a:pt x="2579238" y="2327370"/>
                </a:lnTo>
                <a:lnTo>
                  <a:pt x="2535713" y="2318578"/>
                </a:lnTo>
                <a:close/>
              </a:path>
              <a:path w="16523335" h="9235440">
                <a:moveTo>
                  <a:pt x="2535713" y="2050869"/>
                </a:moveTo>
                <a:lnTo>
                  <a:pt x="2492157" y="2059660"/>
                </a:lnTo>
                <a:lnTo>
                  <a:pt x="2456587" y="2083635"/>
                </a:lnTo>
                <a:lnTo>
                  <a:pt x="2432605" y="2119197"/>
                </a:lnTo>
                <a:lnTo>
                  <a:pt x="2423811" y="2162750"/>
                </a:lnTo>
                <a:lnTo>
                  <a:pt x="2432605" y="2206284"/>
                </a:lnTo>
                <a:lnTo>
                  <a:pt x="2456587" y="2241845"/>
                </a:lnTo>
                <a:lnTo>
                  <a:pt x="2492157" y="2265826"/>
                </a:lnTo>
                <a:lnTo>
                  <a:pt x="2535713" y="2274621"/>
                </a:lnTo>
                <a:lnTo>
                  <a:pt x="2579238" y="2265826"/>
                </a:lnTo>
                <a:lnTo>
                  <a:pt x="2614799" y="2241845"/>
                </a:lnTo>
                <a:lnTo>
                  <a:pt x="2638786" y="2206284"/>
                </a:lnTo>
                <a:lnTo>
                  <a:pt x="2647584" y="2162750"/>
                </a:lnTo>
                <a:lnTo>
                  <a:pt x="2638786" y="2119197"/>
                </a:lnTo>
                <a:lnTo>
                  <a:pt x="2614799" y="2083635"/>
                </a:lnTo>
                <a:lnTo>
                  <a:pt x="2579238" y="2059660"/>
                </a:lnTo>
                <a:lnTo>
                  <a:pt x="2535713" y="2050869"/>
                </a:lnTo>
                <a:close/>
              </a:path>
              <a:path w="16523335" h="9235440">
                <a:moveTo>
                  <a:pt x="2805014" y="176790"/>
                </a:moveTo>
                <a:lnTo>
                  <a:pt x="2761462" y="185586"/>
                </a:lnTo>
                <a:lnTo>
                  <a:pt x="2725903" y="209571"/>
                </a:lnTo>
                <a:lnTo>
                  <a:pt x="2701932" y="245145"/>
                </a:lnTo>
                <a:lnTo>
                  <a:pt x="2693143" y="288702"/>
                </a:lnTo>
                <a:lnTo>
                  <a:pt x="2701932" y="332221"/>
                </a:lnTo>
                <a:lnTo>
                  <a:pt x="2725903" y="367780"/>
                </a:lnTo>
                <a:lnTo>
                  <a:pt x="2761462" y="391765"/>
                </a:lnTo>
                <a:lnTo>
                  <a:pt x="2805014" y="400563"/>
                </a:lnTo>
                <a:lnTo>
                  <a:pt x="2848557" y="391765"/>
                </a:lnTo>
                <a:lnTo>
                  <a:pt x="2884128" y="367780"/>
                </a:lnTo>
                <a:lnTo>
                  <a:pt x="2908117" y="332221"/>
                </a:lnTo>
                <a:lnTo>
                  <a:pt x="2916916" y="288702"/>
                </a:lnTo>
                <a:lnTo>
                  <a:pt x="2908117" y="245145"/>
                </a:lnTo>
                <a:lnTo>
                  <a:pt x="2884128" y="209571"/>
                </a:lnTo>
                <a:lnTo>
                  <a:pt x="2848557" y="185586"/>
                </a:lnTo>
                <a:lnTo>
                  <a:pt x="2805014" y="176790"/>
                </a:lnTo>
                <a:close/>
              </a:path>
              <a:path w="16523335" h="9235440">
                <a:moveTo>
                  <a:pt x="2805014" y="444551"/>
                </a:moveTo>
                <a:lnTo>
                  <a:pt x="2761462" y="453336"/>
                </a:lnTo>
                <a:lnTo>
                  <a:pt x="2725903" y="477296"/>
                </a:lnTo>
                <a:lnTo>
                  <a:pt x="2701932" y="512844"/>
                </a:lnTo>
                <a:lnTo>
                  <a:pt x="2693143" y="556391"/>
                </a:lnTo>
                <a:lnTo>
                  <a:pt x="2701932" y="599952"/>
                </a:lnTo>
                <a:lnTo>
                  <a:pt x="2725903" y="635532"/>
                </a:lnTo>
                <a:lnTo>
                  <a:pt x="2761462" y="659525"/>
                </a:lnTo>
                <a:lnTo>
                  <a:pt x="2805014" y="668324"/>
                </a:lnTo>
                <a:lnTo>
                  <a:pt x="2848557" y="659525"/>
                </a:lnTo>
                <a:lnTo>
                  <a:pt x="2884128" y="635532"/>
                </a:lnTo>
                <a:lnTo>
                  <a:pt x="2908117" y="599952"/>
                </a:lnTo>
                <a:lnTo>
                  <a:pt x="2916916" y="556391"/>
                </a:lnTo>
                <a:lnTo>
                  <a:pt x="2908117" y="512844"/>
                </a:lnTo>
                <a:lnTo>
                  <a:pt x="2884128" y="477296"/>
                </a:lnTo>
                <a:lnTo>
                  <a:pt x="2848557" y="453336"/>
                </a:lnTo>
                <a:lnTo>
                  <a:pt x="2805014" y="444551"/>
                </a:lnTo>
                <a:close/>
              </a:path>
              <a:path w="16523335" h="9235440">
                <a:moveTo>
                  <a:pt x="2805014" y="712218"/>
                </a:moveTo>
                <a:lnTo>
                  <a:pt x="2761462" y="721018"/>
                </a:lnTo>
                <a:lnTo>
                  <a:pt x="2725903" y="745011"/>
                </a:lnTo>
                <a:lnTo>
                  <a:pt x="2701932" y="780591"/>
                </a:lnTo>
                <a:lnTo>
                  <a:pt x="2693143" y="824152"/>
                </a:lnTo>
                <a:lnTo>
                  <a:pt x="2701932" y="867681"/>
                </a:lnTo>
                <a:lnTo>
                  <a:pt x="2725903" y="903231"/>
                </a:lnTo>
                <a:lnTo>
                  <a:pt x="2761462" y="927201"/>
                </a:lnTo>
                <a:lnTo>
                  <a:pt x="2805014" y="935992"/>
                </a:lnTo>
                <a:lnTo>
                  <a:pt x="2848557" y="927201"/>
                </a:lnTo>
                <a:lnTo>
                  <a:pt x="2884128" y="903231"/>
                </a:lnTo>
                <a:lnTo>
                  <a:pt x="2908117" y="867681"/>
                </a:lnTo>
                <a:lnTo>
                  <a:pt x="2916916" y="824152"/>
                </a:lnTo>
                <a:lnTo>
                  <a:pt x="2908117" y="780591"/>
                </a:lnTo>
                <a:lnTo>
                  <a:pt x="2884128" y="745011"/>
                </a:lnTo>
                <a:lnTo>
                  <a:pt x="2848557" y="721018"/>
                </a:lnTo>
                <a:lnTo>
                  <a:pt x="2805014" y="712218"/>
                </a:lnTo>
                <a:close/>
              </a:path>
              <a:path w="16523335" h="9235440">
                <a:moveTo>
                  <a:pt x="2805014" y="979980"/>
                </a:moveTo>
                <a:lnTo>
                  <a:pt x="2761462" y="988766"/>
                </a:lnTo>
                <a:lnTo>
                  <a:pt x="2725903" y="1012731"/>
                </a:lnTo>
                <a:lnTo>
                  <a:pt x="2701932" y="1048286"/>
                </a:lnTo>
                <a:lnTo>
                  <a:pt x="2693143" y="1091840"/>
                </a:lnTo>
                <a:lnTo>
                  <a:pt x="2701932" y="1135394"/>
                </a:lnTo>
                <a:lnTo>
                  <a:pt x="2725903" y="1170968"/>
                </a:lnTo>
                <a:lnTo>
                  <a:pt x="2761462" y="1194956"/>
                </a:lnTo>
                <a:lnTo>
                  <a:pt x="2805014" y="1203753"/>
                </a:lnTo>
                <a:lnTo>
                  <a:pt x="2848557" y="1194956"/>
                </a:lnTo>
                <a:lnTo>
                  <a:pt x="2884128" y="1170968"/>
                </a:lnTo>
                <a:lnTo>
                  <a:pt x="2908117" y="1135394"/>
                </a:lnTo>
                <a:lnTo>
                  <a:pt x="2916916" y="1091840"/>
                </a:lnTo>
                <a:lnTo>
                  <a:pt x="2908117" y="1048286"/>
                </a:lnTo>
                <a:lnTo>
                  <a:pt x="2884128" y="1012731"/>
                </a:lnTo>
                <a:lnTo>
                  <a:pt x="2848557" y="988766"/>
                </a:lnTo>
                <a:lnTo>
                  <a:pt x="2805014" y="979980"/>
                </a:lnTo>
                <a:close/>
              </a:path>
              <a:path w="16523335" h="9235440">
                <a:moveTo>
                  <a:pt x="2805014" y="1247668"/>
                </a:moveTo>
                <a:lnTo>
                  <a:pt x="2761462" y="1256467"/>
                </a:lnTo>
                <a:lnTo>
                  <a:pt x="2725903" y="1280459"/>
                </a:lnTo>
                <a:lnTo>
                  <a:pt x="2701932" y="1316036"/>
                </a:lnTo>
                <a:lnTo>
                  <a:pt x="2693143" y="1359591"/>
                </a:lnTo>
                <a:lnTo>
                  <a:pt x="2701932" y="1403138"/>
                </a:lnTo>
                <a:lnTo>
                  <a:pt x="2725903" y="1438686"/>
                </a:lnTo>
                <a:lnTo>
                  <a:pt x="2761462" y="1462646"/>
                </a:lnTo>
                <a:lnTo>
                  <a:pt x="2805014" y="1471431"/>
                </a:lnTo>
                <a:lnTo>
                  <a:pt x="2848557" y="1462646"/>
                </a:lnTo>
                <a:lnTo>
                  <a:pt x="2884128" y="1438686"/>
                </a:lnTo>
                <a:lnTo>
                  <a:pt x="2908117" y="1403138"/>
                </a:lnTo>
                <a:lnTo>
                  <a:pt x="2916916" y="1359591"/>
                </a:lnTo>
                <a:lnTo>
                  <a:pt x="2908117" y="1316036"/>
                </a:lnTo>
                <a:lnTo>
                  <a:pt x="2884128" y="1280459"/>
                </a:lnTo>
                <a:lnTo>
                  <a:pt x="2848557" y="1256467"/>
                </a:lnTo>
                <a:lnTo>
                  <a:pt x="2805014" y="1247668"/>
                </a:lnTo>
                <a:close/>
              </a:path>
              <a:path w="16523335" h="9235440">
                <a:moveTo>
                  <a:pt x="2805014" y="1515430"/>
                </a:moveTo>
                <a:lnTo>
                  <a:pt x="2761462" y="1524214"/>
                </a:lnTo>
                <a:lnTo>
                  <a:pt x="2725903" y="1548173"/>
                </a:lnTo>
                <a:lnTo>
                  <a:pt x="2701932" y="1583718"/>
                </a:lnTo>
                <a:lnTo>
                  <a:pt x="2693143" y="1627259"/>
                </a:lnTo>
                <a:lnTo>
                  <a:pt x="2701932" y="1670826"/>
                </a:lnTo>
                <a:lnTo>
                  <a:pt x="2725903" y="1706409"/>
                </a:lnTo>
                <a:lnTo>
                  <a:pt x="2761462" y="1730404"/>
                </a:lnTo>
                <a:lnTo>
                  <a:pt x="2805014" y="1739203"/>
                </a:lnTo>
                <a:lnTo>
                  <a:pt x="2848557" y="1730404"/>
                </a:lnTo>
                <a:lnTo>
                  <a:pt x="2884128" y="1706409"/>
                </a:lnTo>
                <a:lnTo>
                  <a:pt x="2908117" y="1670826"/>
                </a:lnTo>
                <a:lnTo>
                  <a:pt x="2916916" y="1627259"/>
                </a:lnTo>
                <a:lnTo>
                  <a:pt x="2908117" y="1583718"/>
                </a:lnTo>
                <a:lnTo>
                  <a:pt x="2884128" y="1548173"/>
                </a:lnTo>
                <a:lnTo>
                  <a:pt x="2848557" y="1524214"/>
                </a:lnTo>
                <a:lnTo>
                  <a:pt x="2805014" y="1515430"/>
                </a:lnTo>
                <a:close/>
              </a:path>
              <a:path w="16523335" h="9235440">
                <a:moveTo>
                  <a:pt x="2805014" y="1783149"/>
                </a:moveTo>
                <a:lnTo>
                  <a:pt x="2761462" y="1791938"/>
                </a:lnTo>
                <a:lnTo>
                  <a:pt x="2725903" y="1815910"/>
                </a:lnTo>
                <a:lnTo>
                  <a:pt x="2701932" y="1851469"/>
                </a:lnTo>
                <a:lnTo>
                  <a:pt x="2693143" y="1895020"/>
                </a:lnTo>
                <a:lnTo>
                  <a:pt x="2701932" y="1938576"/>
                </a:lnTo>
                <a:lnTo>
                  <a:pt x="2725903" y="1974146"/>
                </a:lnTo>
                <a:lnTo>
                  <a:pt x="2761462" y="1998128"/>
                </a:lnTo>
                <a:lnTo>
                  <a:pt x="2805014" y="2006922"/>
                </a:lnTo>
                <a:lnTo>
                  <a:pt x="2848557" y="1998128"/>
                </a:lnTo>
                <a:lnTo>
                  <a:pt x="2884128" y="1974146"/>
                </a:lnTo>
                <a:lnTo>
                  <a:pt x="2908117" y="1938576"/>
                </a:lnTo>
                <a:lnTo>
                  <a:pt x="2916916" y="1895020"/>
                </a:lnTo>
                <a:lnTo>
                  <a:pt x="2908117" y="1851469"/>
                </a:lnTo>
                <a:lnTo>
                  <a:pt x="2884128" y="1815910"/>
                </a:lnTo>
                <a:lnTo>
                  <a:pt x="2848557" y="1791938"/>
                </a:lnTo>
                <a:lnTo>
                  <a:pt x="2805014" y="1783149"/>
                </a:lnTo>
                <a:close/>
              </a:path>
              <a:path w="16523335" h="9235440">
                <a:moveTo>
                  <a:pt x="2912685" y="0"/>
                </a:moveTo>
                <a:lnTo>
                  <a:pt x="2697369" y="0"/>
                </a:lnTo>
                <a:lnTo>
                  <a:pt x="2693143" y="20941"/>
                </a:lnTo>
                <a:lnTo>
                  <a:pt x="2701932" y="64502"/>
                </a:lnTo>
                <a:lnTo>
                  <a:pt x="2725903" y="100083"/>
                </a:lnTo>
                <a:lnTo>
                  <a:pt x="2761462" y="124076"/>
                </a:lnTo>
                <a:lnTo>
                  <a:pt x="2805014" y="132875"/>
                </a:lnTo>
                <a:lnTo>
                  <a:pt x="2848557" y="124076"/>
                </a:lnTo>
                <a:lnTo>
                  <a:pt x="2884128" y="100083"/>
                </a:lnTo>
                <a:lnTo>
                  <a:pt x="2908117" y="64502"/>
                </a:lnTo>
                <a:lnTo>
                  <a:pt x="2916916" y="20941"/>
                </a:lnTo>
                <a:lnTo>
                  <a:pt x="2912685" y="0"/>
                </a:lnTo>
                <a:close/>
              </a:path>
              <a:path w="16523335" h="9235440">
                <a:moveTo>
                  <a:pt x="2805014" y="2586297"/>
                </a:moveTo>
                <a:lnTo>
                  <a:pt x="2761462" y="2595090"/>
                </a:lnTo>
                <a:lnTo>
                  <a:pt x="2725903" y="2619070"/>
                </a:lnTo>
                <a:lnTo>
                  <a:pt x="2701932" y="2654639"/>
                </a:lnTo>
                <a:lnTo>
                  <a:pt x="2693143" y="2698200"/>
                </a:lnTo>
                <a:lnTo>
                  <a:pt x="2701932" y="2741725"/>
                </a:lnTo>
                <a:lnTo>
                  <a:pt x="2725903" y="2777286"/>
                </a:lnTo>
                <a:lnTo>
                  <a:pt x="2761462" y="2801273"/>
                </a:lnTo>
                <a:lnTo>
                  <a:pt x="2805014" y="2810071"/>
                </a:lnTo>
                <a:lnTo>
                  <a:pt x="2848557" y="2801273"/>
                </a:lnTo>
                <a:lnTo>
                  <a:pt x="2884128" y="2777286"/>
                </a:lnTo>
                <a:lnTo>
                  <a:pt x="2908117" y="2741725"/>
                </a:lnTo>
                <a:lnTo>
                  <a:pt x="2916916" y="2698200"/>
                </a:lnTo>
                <a:lnTo>
                  <a:pt x="2908117" y="2654639"/>
                </a:lnTo>
                <a:lnTo>
                  <a:pt x="2884128" y="2619070"/>
                </a:lnTo>
                <a:lnTo>
                  <a:pt x="2848557" y="2595090"/>
                </a:lnTo>
                <a:lnTo>
                  <a:pt x="2805014" y="2586297"/>
                </a:lnTo>
                <a:close/>
              </a:path>
              <a:path w="16523335" h="9235440">
                <a:moveTo>
                  <a:pt x="2805014" y="2854028"/>
                </a:moveTo>
                <a:lnTo>
                  <a:pt x="2761462" y="2862817"/>
                </a:lnTo>
                <a:lnTo>
                  <a:pt x="2725903" y="2886788"/>
                </a:lnTo>
                <a:lnTo>
                  <a:pt x="2701932" y="2922347"/>
                </a:lnTo>
                <a:lnTo>
                  <a:pt x="2693143" y="2965898"/>
                </a:lnTo>
                <a:lnTo>
                  <a:pt x="2701932" y="3009453"/>
                </a:lnTo>
                <a:lnTo>
                  <a:pt x="2725903" y="3045019"/>
                </a:lnTo>
                <a:lnTo>
                  <a:pt x="2761462" y="3068998"/>
                </a:lnTo>
                <a:lnTo>
                  <a:pt x="2805014" y="3077790"/>
                </a:lnTo>
                <a:lnTo>
                  <a:pt x="2848557" y="3068998"/>
                </a:lnTo>
                <a:lnTo>
                  <a:pt x="2884128" y="3045019"/>
                </a:lnTo>
                <a:lnTo>
                  <a:pt x="2908117" y="3009453"/>
                </a:lnTo>
                <a:lnTo>
                  <a:pt x="2916916" y="2965898"/>
                </a:lnTo>
                <a:lnTo>
                  <a:pt x="2908117" y="2922347"/>
                </a:lnTo>
                <a:lnTo>
                  <a:pt x="2884128" y="2886788"/>
                </a:lnTo>
                <a:lnTo>
                  <a:pt x="2848557" y="2862817"/>
                </a:lnTo>
                <a:lnTo>
                  <a:pt x="2805014" y="2854028"/>
                </a:lnTo>
                <a:close/>
              </a:path>
              <a:path w="16523335" h="9235440">
                <a:moveTo>
                  <a:pt x="2805014" y="3121737"/>
                </a:moveTo>
                <a:lnTo>
                  <a:pt x="2761462" y="3130528"/>
                </a:lnTo>
                <a:lnTo>
                  <a:pt x="2725903" y="3154503"/>
                </a:lnTo>
                <a:lnTo>
                  <a:pt x="2701932" y="3190065"/>
                </a:lnTo>
                <a:lnTo>
                  <a:pt x="2693143" y="3233618"/>
                </a:lnTo>
                <a:lnTo>
                  <a:pt x="2701932" y="3277161"/>
                </a:lnTo>
                <a:lnTo>
                  <a:pt x="2725903" y="3312732"/>
                </a:lnTo>
                <a:lnTo>
                  <a:pt x="2761462" y="3336722"/>
                </a:lnTo>
                <a:lnTo>
                  <a:pt x="2805014" y="3345520"/>
                </a:lnTo>
                <a:lnTo>
                  <a:pt x="2848557" y="3336722"/>
                </a:lnTo>
                <a:lnTo>
                  <a:pt x="2884128" y="3312732"/>
                </a:lnTo>
                <a:lnTo>
                  <a:pt x="2908117" y="3277161"/>
                </a:lnTo>
                <a:lnTo>
                  <a:pt x="2916916" y="3233618"/>
                </a:lnTo>
                <a:lnTo>
                  <a:pt x="2908117" y="3190065"/>
                </a:lnTo>
                <a:lnTo>
                  <a:pt x="2884128" y="3154503"/>
                </a:lnTo>
                <a:lnTo>
                  <a:pt x="2848557" y="3130528"/>
                </a:lnTo>
                <a:lnTo>
                  <a:pt x="2805014" y="3121737"/>
                </a:lnTo>
                <a:close/>
              </a:path>
              <a:path w="16523335" h="9235440">
                <a:moveTo>
                  <a:pt x="2805014" y="3389446"/>
                </a:moveTo>
                <a:lnTo>
                  <a:pt x="2761462" y="3398240"/>
                </a:lnTo>
                <a:lnTo>
                  <a:pt x="2725903" y="3422222"/>
                </a:lnTo>
                <a:lnTo>
                  <a:pt x="2701932" y="3457792"/>
                </a:lnTo>
                <a:lnTo>
                  <a:pt x="2693143" y="3501348"/>
                </a:lnTo>
                <a:lnTo>
                  <a:pt x="2701932" y="3544899"/>
                </a:lnTo>
                <a:lnTo>
                  <a:pt x="2725903" y="3580458"/>
                </a:lnTo>
                <a:lnTo>
                  <a:pt x="2761462" y="3604430"/>
                </a:lnTo>
                <a:lnTo>
                  <a:pt x="2805014" y="3613219"/>
                </a:lnTo>
                <a:lnTo>
                  <a:pt x="2848557" y="3604430"/>
                </a:lnTo>
                <a:lnTo>
                  <a:pt x="2884128" y="3580458"/>
                </a:lnTo>
                <a:lnTo>
                  <a:pt x="2908117" y="3544899"/>
                </a:lnTo>
                <a:lnTo>
                  <a:pt x="2916916" y="3501348"/>
                </a:lnTo>
                <a:lnTo>
                  <a:pt x="2908117" y="3457792"/>
                </a:lnTo>
                <a:lnTo>
                  <a:pt x="2884128" y="3422222"/>
                </a:lnTo>
                <a:lnTo>
                  <a:pt x="2848557" y="3398240"/>
                </a:lnTo>
                <a:lnTo>
                  <a:pt x="2805014" y="3389446"/>
                </a:lnTo>
                <a:close/>
              </a:path>
              <a:path w="16523335" h="9235440">
                <a:moveTo>
                  <a:pt x="2805014" y="3657176"/>
                </a:moveTo>
                <a:lnTo>
                  <a:pt x="2761462" y="3665968"/>
                </a:lnTo>
                <a:lnTo>
                  <a:pt x="2725903" y="3689947"/>
                </a:lnTo>
                <a:lnTo>
                  <a:pt x="2701932" y="3725513"/>
                </a:lnTo>
                <a:lnTo>
                  <a:pt x="2693143" y="3769068"/>
                </a:lnTo>
                <a:lnTo>
                  <a:pt x="2701932" y="3812619"/>
                </a:lnTo>
                <a:lnTo>
                  <a:pt x="2725903" y="3848178"/>
                </a:lnTo>
                <a:lnTo>
                  <a:pt x="2761462" y="3872149"/>
                </a:lnTo>
                <a:lnTo>
                  <a:pt x="2805014" y="3880939"/>
                </a:lnTo>
                <a:lnTo>
                  <a:pt x="2848557" y="3872149"/>
                </a:lnTo>
                <a:lnTo>
                  <a:pt x="2884128" y="3848178"/>
                </a:lnTo>
                <a:lnTo>
                  <a:pt x="2908117" y="3812619"/>
                </a:lnTo>
                <a:lnTo>
                  <a:pt x="2916916" y="3769068"/>
                </a:lnTo>
                <a:lnTo>
                  <a:pt x="2908117" y="3725513"/>
                </a:lnTo>
                <a:lnTo>
                  <a:pt x="2884128" y="3689947"/>
                </a:lnTo>
                <a:lnTo>
                  <a:pt x="2848557" y="3665968"/>
                </a:lnTo>
                <a:lnTo>
                  <a:pt x="2805014" y="3657176"/>
                </a:lnTo>
                <a:close/>
              </a:path>
              <a:path w="16523335" h="9235440">
                <a:moveTo>
                  <a:pt x="2805014" y="3924895"/>
                </a:moveTo>
                <a:lnTo>
                  <a:pt x="2761462" y="3933689"/>
                </a:lnTo>
                <a:lnTo>
                  <a:pt x="2725903" y="3957668"/>
                </a:lnTo>
                <a:lnTo>
                  <a:pt x="2701932" y="3993228"/>
                </a:lnTo>
                <a:lnTo>
                  <a:pt x="2693143" y="4036766"/>
                </a:lnTo>
                <a:lnTo>
                  <a:pt x="2701932" y="4080327"/>
                </a:lnTo>
                <a:lnTo>
                  <a:pt x="2725903" y="4115896"/>
                </a:lnTo>
                <a:lnTo>
                  <a:pt x="2761462" y="4139876"/>
                </a:lnTo>
                <a:lnTo>
                  <a:pt x="2805014" y="4148669"/>
                </a:lnTo>
                <a:lnTo>
                  <a:pt x="2848557" y="4139876"/>
                </a:lnTo>
                <a:lnTo>
                  <a:pt x="2884128" y="4115896"/>
                </a:lnTo>
                <a:lnTo>
                  <a:pt x="2908117" y="4080327"/>
                </a:lnTo>
                <a:lnTo>
                  <a:pt x="2916916" y="4036766"/>
                </a:lnTo>
                <a:lnTo>
                  <a:pt x="2908117" y="3993228"/>
                </a:lnTo>
                <a:lnTo>
                  <a:pt x="2884128" y="3957668"/>
                </a:lnTo>
                <a:lnTo>
                  <a:pt x="2848557" y="3933689"/>
                </a:lnTo>
                <a:lnTo>
                  <a:pt x="2805014" y="3924895"/>
                </a:lnTo>
                <a:close/>
              </a:path>
              <a:path w="16523335" h="9235440">
                <a:moveTo>
                  <a:pt x="2805014" y="2318578"/>
                </a:moveTo>
                <a:lnTo>
                  <a:pt x="2761462" y="2327370"/>
                </a:lnTo>
                <a:lnTo>
                  <a:pt x="2725903" y="2351349"/>
                </a:lnTo>
                <a:lnTo>
                  <a:pt x="2701932" y="2386915"/>
                </a:lnTo>
                <a:lnTo>
                  <a:pt x="2693143" y="2430470"/>
                </a:lnTo>
                <a:lnTo>
                  <a:pt x="2701932" y="2474021"/>
                </a:lnTo>
                <a:lnTo>
                  <a:pt x="2725903" y="2509580"/>
                </a:lnTo>
                <a:lnTo>
                  <a:pt x="2761462" y="2533551"/>
                </a:lnTo>
                <a:lnTo>
                  <a:pt x="2805014" y="2542341"/>
                </a:lnTo>
                <a:lnTo>
                  <a:pt x="2848557" y="2533551"/>
                </a:lnTo>
                <a:lnTo>
                  <a:pt x="2884128" y="2509580"/>
                </a:lnTo>
                <a:lnTo>
                  <a:pt x="2908117" y="2474021"/>
                </a:lnTo>
                <a:lnTo>
                  <a:pt x="2916916" y="2430470"/>
                </a:lnTo>
                <a:lnTo>
                  <a:pt x="2908117" y="2386915"/>
                </a:lnTo>
                <a:lnTo>
                  <a:pt x="2884128" y="2351349"/>
                </a:lnTo>
                <a:lnTo>
                  <a:pt x="2848557" y="2327370"/>
                </a:lnTo>
                <a:lnTo>
                  <a:pt x="2805014" y="2318578"/>
                </a:lnTo>
                <a:close/>
              </a:path>
              <a:path w="16523335" h="9235440">
                <a:moveTo>
                  <a:pt x="2805014" y="2050869"/>
                </a:moveTo>
                <a:lnTo>
                  <a:pt x="2761462" y="2059660"/>
                </a:lnTo>
                <a:lnTo>
                  <a:pt x="2725903" y="2083635"/>
                </a:lnTo>
                <a:lnTo>
                  <a:pt x="2701932" y="2119197"/>
                </a:lnTo>
                <a:lnTo>
                  <a:pt x="2693143" y="2162750"/>
                </a:lnTo>
                <a:lnTo>
                  <a:pt x="2701932" y="2206284"/>
                </a:lnTo>
                <a:lnTo>
                  <a:pt x="2725903" y="2241845"/>
                </a:lnTo>
                <a:lnTo>
                  <a:pt x="2761462" y="2265826"/>
                </a:lnTo>
                <a:lnTo>
                  <a:pt x="2805014" y="2274621"/>
                </a:lnTo>
                <a:lnTo>
                  <a:pt x="2848557" y="2265826"/>
                </a:lnTo>
                <a:lnTo>
                  <a:pt x="2884128" y="2241845"/>
                </a:lnTo>
                <a:lnTo>
                  <a:pt x="2908117" y="2206284"/>
                </a:lnTo>
                <a:lnTo>
                  <a:pt x="2916916" y="2162750"/>
                </a:lnTo>
                <a:lnTo>
                  <a:pt x="2908117" y="2119197"/>
                </a:lnTo>
                <a:lnTo>
                  <a:pt x="2884128" y="2083635"/>
                </a:lnTo>
                <a:lnTo>
                  <a:pt x="2848557" y="2059660"/>
                </a:lnTo>
                <a:lnTo>
                  <a:pt x="2805014" y="2050869"/>
                </a:lnTo>
                <a:close/>
              </a:path>
              <a:path w="16523335" h="9235440">
                <a:moveTo>
                  <a:pt x="3074346" y="444551"/>
                </a:moveTo>
                <a:lnTo>
                  <a:pt x="3030791" y="453336"/>
                </a:lnTo>
                <a:lnTo>
                  <a:pt x="2995225" y="477296"/>
                </a:lnTo>
                <a:lnTo>
                  <a:pt x="2971246" y="512844"/>
                </a:lnTo>
                <a:lnTo>
                  <a:pt x="2962454" y="556391"/>
                </a:lnTo>
                <a:lnTo>
                  <a:pt x="2971246" y="599952"/>
                </a:lnTo>
                <a:lnTo>
                  <a:pt x="2995225" y="635532"/>
                </a:lnTo>
                <a:lnTo>
                  <a:pt x="3030791" y="659525"/>
                </a:lnTo>
                <a:lnTo>
                  <a:pt x="3074346" y="668324"/>
                </a:lnTo>
                <a:lnTo>
                  <a:pt x="3117877" y="659525"/>
                </a:lnTo>
                <a:lnTo>
                  <a:pt x="3153441" y="635532"/>
                </a:lnTo>
                <a:lnTo>
                  <a:pt x="3177429" y="599952"/>
                </a:lnTo>
                <a:lnTo>
                  <a:pt x="3186227" y="556391"/>
                </a:lnTo>
                <a:lnTo>
                  <a:pt x="3177429" y="512844"/>
                </a:lnTo>
                <a:lnTo>
                  <a:pt x="3153441" y="477296"/>
                </a:lnTo>
                <a:lnTo>
                  <a:pt x="3117877" y="453336"/>
                </a:lnTo>
                <a:lnTo>
                  <a:pt x="3074346" y="444551"/>
                </a:lnTo>
                <a:close/>
              </a:path>
              <a:path w="16523335" h="9235440">
                <a:moveTo>
                  <a:pt x="3074346" y="712218"/>
                </a:moveTo>
                <a:lnTo>
                  <a:pt x="3030791" y="721018"/>
                </a:lnTo>
                <a:lnTo>
                  <a:pt x="2995225" y="745011"/>
                </a:lnTo>
                <a:lnTo>
                  <a:pt x="2971246" y="780591"/>
                </a:lnTo>
                <a:lnTo>
                  <a:pt x="2962454" y="824152"/>
                </a:lnTo>
                <a:lnTo>
                  <a:pt x="2971246" y="867681"/>
                </a:lnTo>
                <a:lnTo>
                  <a:pt x="2995225" y="903231"/>
                </a:lnTo>
                <a:lnTo>
                  <a:pt x="3030791" y="927201"/>
                </a:lnTo>
                <a:lnTo>
                  <a:pt x="3074346" y="935992"/>
                </a:lnTo>
                <a:lnTo>
                  <a:pt x="3117877" y="927201"/>
                </a:lnTo>
                <a:lnTo>
                  <a:pt x="3153441" y="903231"/>
                </a:lnTo>
                <a:lnTo>
                  <a:pt x="3177429" y="867681"/>
                </a:lnTo>
                <a:lnTo>
                  <a:pt x="3186227" y="824152"/>
                </a:lnTo>
                <a:lnTo>
                  <a:pt x="3177429" y="780591"/>
                </a:lnTo>
                <a:lnTo>
                  <a:pt x="3153441" y="745011"/>
                </a:lnTo>
                <a:lnTo>
                  <a:pt x="3117877" y="721018"/>
                </a:lnTo>
                <a:lnTo>
                  <a:pt x="3074346" y="712218"/>
                </a:lnTo>
                <a:close/>
              </a:path>
              <a:path w="16523335" h="9235440">
                <a:moveTo>
                  <a:pt x="3074346" y="979980"/>
                </a:moveTo>
                <a:lnTo>
                  <a:pt x="3030791" y="988766"/>
                </a:lnTo>
                <a:lnTo>
                  <a:pt x="2995225" y="1012731"/>
                </a:lnTo>
                <a:lnTo>
                  <a:pt x="2971246" y="1048286"/>
                </a:lnTo>
                <a:lnTo>
                  <a:pt x="2962454" y="1091840"/>
                </a:lnTo>
                <a:lnTo>
                  <a:pt x="2971246" y="1135394"/>
                </a:lnTo>
                <a:lnTo>
                  <a:pt x="2995225" y="1170968"/>
                </a:lnTo>
                <a:lnTo>
                  <a:pt x="3030791" y="1194956"/>
                </a:lnTo>
                <a:lnTo>
                  <a:pt x="3074346" y="1203753"/>
                </a:lnTo>
                <a:lnTo>
                  <a:pt x="3117877" y="1194956"/>
                </a:lnTo>
                <a:lnTo>
                  <a:pt x="3153441" y="1170968"/>
                </a:lnTo>
                <a:lnTo>
                  <a:pt x="3177429" y="1135394"/>
                </a:lnTo>
                <a:lnTo>
                  <a:pt x="3186227" y="1091840"/>
                </a:lnTo>
                <a:lnTo>
                  <a:pt x="3177429" y="1048286"/>
                </a:lnTo>
                <a:lnTo>
                  <a:pt x="3153441" y="1012731"/>
                </a:lnTo>
                <a:lnTo>
                  <a:pt x="3117877" y="988766"/>
                </a:lnTo>
                <a:lnTo>
                  <a:pt x="3074346" y="979980"/>
                </a:lnTo>
                <a:close/>
              </a:path>
              <a:path w="16523335" h="9235440">
                <a:moveTo>
                  <a:pt x="3074346" y="1247668"/>
                </a:moveTo>
                <a:lnTo>
                  <a:pt x="3030791" y="1256467"/>
                </a:lnTo>
                <a:lnTo>
                  <a:pt x="2995225" y="1280459"/>
                </a:lnTo>
                <a:lnTo>
                  <a:pt x="2971246" y="1316036"/>
                </a:lnTo>
                <a:lnTo>
                  <a:pt x="2962454" y="1359591"/>
                </a:lnTo>
                <a:lnTo>
                  <a:pt x="2971246" y="1403138"/>
                </a:lnTo>
                <a:lnTo>
                  <a:pt x="2995225" y="1438686"/>
                </a:lnTo>
                <a:lnTo>
                  <a:pt x="3030791" y="1462646"/>
                </a:lnTo>
                <a:lnTo>
                  <a:pt x="3074346" y="1471431"/>
                </a:lnTo>
                <a:lnTo>
                  <a:pt x="3117877" y="1462646"/>
                </a:lnTo>
                <a:lnTo>
                  <a:pt x="3153441" y="1438686"/>
                </a:lnTo>
                <a:lnTo>
                  <a:pt x="3177429" y="1403138"/>
                </a:lnTo>
                <a:lnTo>
                  <a:pt x="3186227" y="1359591"/>
                </a:lnTo>
                <a:lnTo>
                  <a:pt x="3177429" y="1316036"/>
                </a:lnTo>
                <a:lnTo>
                  <a:pt x="3153441" y="1280459"/>
                </a:lnTo>
                <a:lnTo>
                  <a:pt x="3117877" y="1256467"/>
                </a:lnTo>
                <a:lnTo>
                  <a:pt x="3074346" y="1247668"/>
                </a:lnTo>
                <a:close/>
              </a:path>
              <a:path w="16523335" h="9235440">
                <a:moveTo>
                  <a:pt x="3074346" y="1515430"/>
                </a:moveTo>
                <a:lnTo>
                  <a:pt x="3030791" y="1524214"/>
                </a:lnTo>
                <a:lnTo>
                  <a:pt x="2995225" y="1548173"/>
                </a:lnTo>
                <a:lnTo>
                  <a:pt x="2971246" y="1583718"/>
                </a:lnTo>
                <a:lnTo>
                  <a:pt x="2962454" y="1627259"/>
                </a:lnTo>
                <a:lnTo>
                  <a:pt x="2971246" y="1670826"/>
                </a:lnTo>
                <a:lnTo>
                  <a:pt x="2995225" y="1706409"/>
                </a:lnTo>
                <a:lnTo>
                  <a:pt x="3030791" y="1730404"/>
                </a:lnTo>
                <a:lnTo>
                  <a:pt x="3074346" y="1739203"/>
                </a:lnTo>
                <a:lnTo>
                  <a:pt x="3117877" y="1730404"/>
                </a:lnTo>
                <a:lnTo>
                  <a:pt x="3153441" y="1706409"/>
                </a:lnTo>
                <a:lnTo>
                  <a:pt x="3177429" y="1670826"/>
                </a:lnTo>
                <a:lnTo>
                  <a:pt x="3186227" y="1627259"/>
                </a:lnTo>
                <a:lnTo>
                  <a:pt x="3177429" y="1583718"/>
                </a:lnTo>
                <a:lnTo>
                  <a:pt x="3153441" y="1548173"/>
                </a:lnTo>
                <a:lnTo>
                  <a:pt x="3117877" y="1524214"/>
                </a:lnTo>
                <a:lnTo>
                  <a:pt x="3074346" y="1515430"/>
                </a:lnTo>
                <a:close/>
              </a:path>
              <a:path w="16523335" h="9235440">
                <a:moveTo>
                  <a:pt x="3074346" y="1783149"/>
                </a:moveTo>
                <a:lnTo>
                  <a:pt x="3030791" y="1791938"/>
                </a:lnTo>
                <a:lnTo>
                  <a:pt x="2995225" y="1815910"/>
                </a:lnTo>
                <a:lnTo>
                  <a:pt x="2971246" y="1851469"/>
                </a:lnTo>
                <a:lnTo>
                  <a:pt x="2962454" y="1895020"/>
                </a:lnTo>
                <a:lnTo>
                  <a:pt x="2971246" y="1938576"/>
                </a:lnTo>
                <a:lnTo>
                  <a:pt x="2995225" y="1974146"/>
                </a:lnTo>
                <a:lnTo>
                  <a:pt x="3030791" y="1998128"/>
                </a:lnTo>
                <a:lnTo>
                  <a:pt x="3074346" y="2006922"/>
                </a:lnTo>
                <a:lnTo>
                  <a:pt x="3117877" y="1998128"/>
                </a:lnTo>
                <a:lnTo>
                  <a:pt x="3153441" y="1974146"/>
                </a:lnTo>
                <a:lnTo>
                  <a:pt x="3177429" y="1938576"/>
                </a:lnTo>
                <a:lnTo>
                  <a:pt x="3186227" y="1895020"/>
                </a:lnTo>
                <a:lnTo>
                  <a:pt x="3177429" y="1851469"/>
                </a:lnTo>
                <a:lnTo>
                  <a:pt x="3153441" y="1815910"/>
                </a:lnTo>
                <a:lnTo>
                  <a:pt x="3117877" y="1791938"/>
                </a:lnTo>
                <a:lnTo>
                  <a:pt x="3074346" y="1783149"/>
                </a:lnTo>
                <a:close/>
              </a:path>
              <a:path w="16523335" h="9235440">
                <a:moveTo>
                  <a:pt x="3181996" y="0"/>
                </a:moveTo>
                <a:lnTo>
                  <a:pt x="2966682" y="0"/>
                </a:lnTo>
                <a:lnTo>
                  <a:pt x="2962454" y="20941"/>
                </a:lnTo>
                <a:lnTo>
                  <a:pt x="2971246" y="64502"/>
                </a:lnTo>
                <a:lnTo>
                  <a:pt x="2995225" y="100083"/>
                </a:lnTo>
                <a:lnTo>
                  <a:pt x="3030791" y="124076"/>
                </a:lnTo>
                <a:lnTo>
                  <a:pt x="3074346" y="132875"/>
                </a:lnTo>
                <a:lnTo>
                  <a:pt x="3117877" y="124076"/>
                </a:lnTo>
                <a:lnTo>
                  <a:pt x="3153441" y="100083"/>
                </a:lnTo>
                <a:lnTo>
                  <a:pt x="3177429" y="64502"/>
                </a:lnTo>
                <a:lnTo>
                  <a:pt x="3186227" y="20941"/>
                </a:lnTo>
                <a:lnTo>
                  <a:pt x="3181996" y="0"/>
                </a:lnTo>
                <a:close/>
              </a:path>
              <a:path w="16523335" h="9235440">
                <a:moveTo>
                  <a:pt x="3074346" y="2586297"/>
                </a:moveTo>
                <a:lnTo>
                  <a:pt x="3030791" y="2595090"/>
                </a:lnTo>
                <a:lnTo>
                  <a:pt x="2995225" y="2619070"/>
                </a:lnTo>
                <a:lnTo>
                  <a:pt x="2971246" y="2654639"/>
                </a:lnTo>
                <a:lnTo>
                  <a:pt x="2962454" y="2698200"/>
                </a:lnTo>
                <a:lnTo>
                  <a:pt x="2971246" y="2741725"/>
                </a:lnTo>
                <a:lnTo>
                  <a:pt x="2995225" y="2777286"/>
                </a:lnTo>
                <a:lnTo>
                  <a:pt x="3030791" y="2801273"/>
                </a:lnTo>
                <a:lnTo>
                  <a:pt x="3074346" y="2810071"/>
                </a:lnTo>
                <a:lnTo>
                  <a:pt x="3117877" y="2801273"/>
                </a:lnTo>
                <a:lnTo>
                  <a:pt x="3153441" y="2777286"/>
                </a:lnTo>
                <a:lnTo>
                  <a:pt x="3177429" y="2741725"/>
                </a:lnTo>
                <a:lnTo>
                  <a:pt x="3186227" y="2698200"/>
                </a:lnTo>
                <a:lnTo>
                  <a:pt x="3177429" y="2654639"/>
                </a:lnTo>
                <a:lnTo>
                  <a:pt x="3153441" y="2619070"/>
                </a:lnTo>
                <a:lnTo>
                  <a:pt x="3117877" y="2595090"/>
                </a:lnTo>
                <a:lnTo>
                  <a:pt x="3074346" y="2586297"/>
                </a:lnTo>
                <a:close/>
              </a:path>
              <a:path w="16523335" h="9235440">
                <a:moveTo>
                  <a:pt x="3074346" y="2854028"/>
                </a:moveTo>
                <a:lnTo>
                  <a:pt x="3030791" y="2862817"/>
                </a:lnTo>
                <a:lnTo>
                  <a:pt x="2995225" y="2886788"/>
                </a:lnTo>
                <a:lnTo>
                  <a:pt x="2971246" y="2922347"/>
                </a:lnTo>
                <a:lnTo>
                  <a:pt x="2962454" y="2965898"/>
                </a:lnTo>
                <a:lnTo>
                  <a:pt x="2971246" y="3009453"/>
                </a:lnTo>
                <a:lnTo>
                  <a:pt x="2995225" y="3045019"/>
                </a:lnTo>
                <a:lnTo>
                  <a:pt x="3030791" y="3068998"/>
                </a:lnTo>
                <a:lnTo>
                  <a:pt x="3074346" y="3077790"/>
                </a:lnTo>
                <a:lnTo>
                  <a:pt x="3117877" y="3068998"/>
                </a:lnTo>
                <a:lnTo>
                  <a:pt x="3153441" y="3045019"/>
                </a:lnTo>
                <a:lnTo>
                  <a:pt x="3177429" y="3009453"/>
                </a:lnTo>
                <a:lnTo>
                  <a:pt x="3186227" y="2965898"/>
                </a:lnTo>
                <a:lnTo>
                  <a:pt x="3177429" y="2922347"/>
                </a:lnTo>
                <a:lnTo>
                  <a:pt x="3153441" y="2886788"/>
                </a:lnTo>
                <a:lnTo>
                  <a:pt x="3117877" y="2862817"/>
                </a:lnTo>
                <a:lnTo>
                  <a:pt x="3074346" y="2854028"/>
                </a:lnTo>
                <a:close/>
              </a:path>
              <a:path w="16523335" h="9235440">
                <a:moveTo>
                  <a:pt x="3074346" y="3121737"/>
                </a:moveTo>
                <a:lnTo>
                  <a:pt x="3030791" y="3130528"/>
                </a:lnTo>
                <a:lnTo>
                  <a:pt x="2995225" y="3154503"/>
                </a:lnTo>
                <a:lnTo>
                  <a:pt x="2971246" y="3190065"/>
                </a:lnTo>
                <a:lnTo>
                  <a:pt x="2962454" y="3233618"/>
                </a:lnTo>
                <a:lnTo>
                  <a:pt x="2971246" y="3277161"/>
                </a:lnTo>
                <a:lnTo>
                  <a:pt x="2995225" y="3312732"/>
                </a:lnTo>
                <a:lnTo>
                  <a:pt x="3030791" y="3336722"/>
                </a:lnTo>
                <a:lnTo>
                  <a:pt x="3074346" y="3345520"/>
                </a:lnTo>
                <a:lnTo>
                  <a:pt x="3117877" y="3336722"/>
                </a:lnTo>
                <a:lnTo>
                  <a:pt x="3153441" y="3312732"/>
                </a:lnTo>
                <a:lnTo>
                  <a:pt x="3177429" y="3277161"/>
                </a:lnTo>
                <a:lnTo>
                  <a:pt x="3186227" y="3233618"/>
                </a:lnTo>
                <a:lnTo>
                  <a:pt x="3177429" y="3190065"/>
                </a:lnTo>
                <a:lnTo>
                  <a:pt x="3153441" y="3154503"/>
                </a:lnTo>
                <a:lnTo>
                  <a:pt x="3117877" y="3130528"/>
                </a:lnTo>
                <a:lnTo>
                  <a:pt x="3074346" y="3121737"/>
                </a:lnTo>
                <a:close/>
              </a:path>
              <a:path w="16523335" h="9235440">
                <a:moveTo>
                  <a:pt x="3074346" y="3389446"/>
                </a:moveTo>
                <a:lnTo>
                  <a:pt x="3030791" y="3398240"/>
                </a:lnTo>
                <a:lnTo>
                  <a:pt x="2995225" y="3422222"/>
                </a:lnTo>
                <a:lnTo>
                  <a:pt x="2971246" y="3457792"/>
                </a:lnTo>
                <a:lnTo>
                  <a:pt x="2962454" y="3501348"/>
                </a:lnTo>
                <a:lnTo>
                  <a:pt x="2971246" y="3544899"/>
                </a:lnTo>
                <a:lnTo>
                  <a:pt x="2995225" y="3580458"/>
                </a:lnTo>
                <a:lnTo>
                  <a:pt x="3030791" y="3604430"/>
                </a:lnTo>
                <a:lnTo>
                  <a:pt x="3074346" y="3613219"/>
                </a:lnTo>
                <a:lnTo>
                  <a:pt x="3117877" y="3604430"/>
                </a:lnTo>
                <a:lnTo>
                  <a:pt x="3153441" y="3580458"/>
                </a:lnTo>
                <a:lnTo>
                  <a:pt x="3177429" y="3544899"/>
                </a:lnTo>
                <a:lnTo>
                  <a:pt x="3186227" y="3501348"/>
                </a:lnTo>
                <a:lnTo>
                  <a:pt x="3177429" y="3457792"/>
                </a:lnTo>
                <a:lnTo>
                  <a:pt x="3153441" y="3422222"/>
                </a:lnTo>
                <a:lnTo>
                  <a:pt x="3117877" y="3398240"/>
                </a:lnTo>
                <a:lnTo>
                  <a:pt x="3074346" y="3389446"/>
                </a:lnTo>
                <a:close/>
              </a:path>
              <a:path w="16523335" h="9235440">
                <a:moveTo>
                  <a:pt x="3074346" y="3657176"/>
                </a:moveTo>
                <a:lnTo>
                  <a:pt x="3030791" y="3665968"/>
                </a:lnTo>
                <a:lnTo>
                  <a:pt x="2995225" y="3689947"/>
                </a:lnTo>
                <a:lnTo>
                  <a:pt x="2971246" y="3725513"/>
                </a:lnTo>
                <a:lnTo>
                  <a:pt x="2962454" y="3769068"/>
                </a:lnTo>
                <a:lnTo>
                  <a:pt x="2971246" y="3812619"/>
                </a:lnTo>
                <a:lnTo>
                  <a:pt x="2995225" y="3848178"/>
                </a:lnTo>
                <a:lnTo>
                  <a:pt x="3030791" y="3872149"/>
                </a:lnTo>
                <a:lnTo>
                  <a:pt x="3074346" y="3880939"/>
                </a:lnTo>
                <a:lnTo>
                  <a:pt x="3117877" y="3872149"/>
                </a:lnTo>
                <a:lnTo>
                  <a:pt x="3153441" y="3848178"/>
                </a:lnTo>
                <a:lnTo>
                  <a:pt x="3177429" y="3812619"/>
                </a:lnTo>
                <a:lnTo>
                  <a:pt x="3186227" y="3769068"/>
                </a:lnTo>
                <a:lnTo>
                  <a:pt x="3177429" y="3725513"/>
                </a:lnTo>
                <a:lnTo>
                  <a:pt x="3153441" y="3689947"/>
                </a:lnTo>
                <a:lnTo>
                  <a:pt x="3117877" y="3665968"/>
                </a:lnTo>
                <a:lnTo>
                  <a:pt x="3074346" y="3657176"/>
                </a:lnTo>
                <a:close/>
              </a:path>
              <a:path w="16523335" h="9235440">
                <a:moveTo>
                  <a:pt x="3074346" y="3924895"/>
                </a:moveTo>
                <a:lnTo>
                  <a:pt x="3030791" y="3933689"/>
                </a:lnTo>
                <a:lnTo>
                  <a:pt x="2995225" y="3957668"/>
                </a:lnTo>
                <a:lnTo>
                  <a:pt x="2971246" y="3993228"/>
                </a:lnTo>
                <a:lnTo>
                  <a:pt x="2962454" y="4036766"/>
                </a:lnTo>
                <a:lnTo>
                  <a:pt x="2971246" y="4080327"/>
                </a:lnTo>
                <a:lnTo>
                  <a:pt x="2995225" y="4115896"/>
                </a:lnTo>
                <a:lnTo>
                  <a:pt x="3030791" y="4139876"/>
                </a:lnTo>
                <a:lnTo>
                  <a:pt x="3074346" y="4148669"/>
                </a:lnTo>
                <a:lnTo>
                  <a:pt x="3117877" y="4139876"/>
                </a:lnTo>
                <a:lnTo>
                  <a:pt x="3153441" y="4115896"/>
                </a:lnTo>
                <a:lnTo>
                  <a:pt x="3177429" y="4080327"/>
                </a:lnTo>
                <a:lnTo>
                  <a:pt x="3186227" y="4036766"/>
                </a:lnTo>
                <a:lnTo>
                  <a:pt x="3177429" y="3993228"/>
                </a:lnTo>
                <a:lnTo>
                  <a:pt x="3153441" y="3957668"/>
                </a:lnTo>
                <a:lnTo>
                  <a:pt x="3117877" y="3933689"/>
                </a:lnTo>
                <a:lnTo>
                  <a:pt x="3074346" y="3924895"/>
                </a:lnTo>
                <a:close/>
              </a:path>
              <a:path w="16523335" h="9235440">
                <a:moveTo>
                  <a:pt x="3074346" y="2318578"/>
                </a:moveTo>
                <a:lnTo>
                  <a:pt x="3030791" y="2327370"/>
                </a:lnTo>
                <a:lnTo>
                  <a:pt x="2995225" y="2351349"/>
                </a:lnTo>
                <a:lnTo>
                  <a:pt x="2971246" y="2386915"/>
                </a:lnTo>
                <a:lnTo>
                  <a:pt x="2962454" y="2430470"/>
                </a:lnTo>
                <a:lnTo>
                  <a:pt x="2971246" y="2474021"/>
                </a:lnTo>
                <a:lnTo>
                  <a:pt x="2995225" y="2509580"/>
                </a:lnTo>
                <a:lnTo>
                  <a:pt x="3030791" y="2533551"/>
                </a:lnTo>
                <a:lnTo>
                  <a:pt x="3074346" y="2542341"/>
                </a:lnTo>
                <a:lnTo>
                  <a:pt x="3117877" y="2533551"/>
                </a:lnTo>
                <a:lnTo>
                  <a:pt x="3153441" y="2509580"/>
                </a:lnTo>
                <a:lnTo>
                  <a:pt x="3177429" y="2474021"/>
                </a:lnTo>
                <a:lnTo>
                  <a:pt x="3186227" y="2430470"/>
                </a:lnTo>
                <a:lnTo>
                  <a:pt x="3177429" y="2386915"/>
                </a:lnTo>
                <a:lnTo>
                  <a:pt x="3153441" y="2351349"/>
                </a:lnTo>
                <a:lnTo>
                  <a:pt x="3117877" y="2327370"/>
                </a:lnTo>
                <a:lnTo>
                  <a:pt x="3074346" y="2318578"/>
                </a:lnTo>
                <a:close/>
              </a:path>
              <a:path w="16523335" h="9235440">
                <a:moveTo>
                  <a:pt x="3074346" y="2050869"/>
                </a:moveTo>
                <a:lnTo>
                  <a:pt x="3030791" y="2059660"/>
                </a:lnTo>
                <a:lnTo>
                  <a:pt x="2995225" y="2083635"/>
                </a:lnTo>
                <a:lnTo>
                  <a:pt x="2971246" y="2119197"/>
                </a:lnTo>
                <a:lnTo>
                  <a:pt x="2962454" y="2162750"/>
                </a:lnTo>
                <a:lnTo>
                  <a:pt x="2971246" y="2206284"/>
                </a:lnTo>
                <a:lnTo>
                  <a:pt x="2995225" y="2241845"/>
                </a:lnTo>
                <a:lnTo>
                  <a:pt x="3030791" y="2265826"/>
                </a:lnTo>
                <a:lnTo>
                  <a:pt x="3074346" y="2274621"/>
                </a:lnTo>
                <a:lnTo>
                  <a:pt x="3117877" y="2265826"/>
                </a:lnTo>
                <a:lnTo>
                  <a:pt x="3153441" y="2241845"/>
                </a:lnTo>
                <a:lnTo>
                  <a:pt x="3177429" y="2206284"/>
                </a:lnTo>
                <a:lnTo>
                  <a:pt x="3186227" y="2162750"/>
                </a:lnTo>
                <a:lnTo>
                  <a:pt x="3177429" y="2119197"/>
                </a:lnTo>
                <a:lnTo>
                  <a:pt x="3153441" y="2083635"/>
                </a:lnTo>
                <a:lnTo>
                  <a:pt x="3117877" y="2059660"/>
                </a:lnTo>
                <a:lnTo>
                  <a:pt x="3074346" y="2050869"/>
                </a:lnTo>
                <a:close/>
              </a:path>
              <a:path w="16523335" h="9235440">
                <a:moveTo>
                  <a:pt x="3343615" y="712218"/>
                </a:moveTo>
                <a:lnTo>
                  <a:pt x="3300070" y="721018"/>
                </a:lnTo>
                <a:lnTo>
                  <a:pt x="3264526" y="745011"/>
                </a:lnTo>
                <a:lnTo>
                  <a:pt x="3240569" y="780591"/>
                </a:lnTo>
                <a:lnTo>
                  <a:pt x="3231786" y="824152"/>
                </a:lnTo>
                <a:lnTo>
                  <a:pt x="3240569" y="867681"/>
                </a:lnTo>
                <a:lnTo>
                  <a:pt x="3264526" y="903231"/>
                </a:lnTo>
                <a:lnTo>
                  <a:pt x="3300070" y="927201"/>
                </a:lnTo>
                <a:lnTo>
                  <a:pt x="3343615" y="935992"/>
                </a:lnTo>
                <a:lnTo>
                  <a:pt x="3387181" y="927201"/>
                </a:lnTo>
                <a:lnTo>
                  <a:pt x="3422760" y="903231"/>
                </a:lnTo>
                <a:lnTo>
                  <a:pt x="3446751" y="867681"/>
                </a:lnTo>
                <a:lnTo>
                  <a:pt x="3455549" y="824152"/>
                </a:lnTo>
                <a:lnTo>
                  <a:pt x="3446751" y="780591"/>
                </a:lnTo>
                <a:lnTo>
                  <a:pt x="3422760" y="745011"/>
                </a:lnTo>
                <a:lnTo>
                  <a:pt x="3387181" y="721018"/>
                </a:lnTo>
                <a:lnTo>
                  <a:pt x="3343615" y="712218"/>
                </a:lnTo>
                <a:close/>
              </a:path>
              <a:path w="16523335" h="9235440">
                <a:moveTo>
                  <a:pt x="3343615" y="979980"/>
                </a:moveTo>
                <a:lnTo>
                  <a:pt x="3300070" y="988766"/>
                </a:lnTo>
                <a:lnTo>
                  <a:pt x="3264526" y="1012731"/>
                </a:lnTo>
                <a:lnTo>
                  <a:pt x="3240569" y="1048286"/>
                </a:lnTo>
                <a:lnTo>
                  <a:pt x="3231786" y="1091840"/>
                </a:lnTo>
                <a:lnTo>
                  <a:pt x="3240569" y="1135394"/>
                </a:lnTo>
                <a:lnTo>
                  <a:pt x="3264526" y="1170968"/>
                </a:lnTo>
                <a:lnTo>
                  <a:pt x="3300070" y="1194956"/>
                </a:lnTo>
                <a:lnTo>
                  <a:pt x="3343615" y="1203753"/>
                </a:lnTo>
                <a:lnTo>
                  <a:pt x="3387181" y="1194956"/>
                </a:lnTo>
                <a:lnTo>
                  <a:pt x="3422760" y="1170968"/>
                </a:lnTo>
                <a:lnTo>
                  <a:pt x="3446751" y="1135394"/>
                </a:lnTo>
                <a:lnTo>
                  <a:pt x="3455549" y="1091840"/>
                </a:lnTo>
                <a:lnTo>
                  <a:pt x="3446751" y="1048286"/>
                </a:lnTo>
                <a:lnTo>
                  <a:pt x="3422760" y="1012731"/>
                </a:lnTo>
                <a:lnTo>
                  <a:pt x="3387181" y="988766"/>
                </a:lnTo>
                <a:lnTo>
                  <a:pt x="3343615" y="979980"/>
                </a:lnTo>
                <a:close/>
              </a:path>
              <a:path w="16523335" h="9235440">
                <a:moveTo>
                  <a:pt x="3343615" y="1247668"/>
                </a:moveTo>
                <a:lnTo>
                  <a:pt x="3300070" y="1256467"/>
                </a:lnTo>
                <a:lnTo>
                  <a:pt x="3264526" y="1280459"/>
                </a:lnTo>
                <a:lnTo>
                  <a:pt x="3240569" y="1316036"/>
                </a:lnTo>
                <a:lnTo>
                  <a:pt x="3231786" y="1359591"/>
                </a:lnTo>
                <a:lnTo>
                  <a:pt x="3240569" y="1403138"/>
                </a:lnTo>
                <a:lnTo>
                  <a:pt x="3264526" y="1438686"/>
                </a:lnTo>
                <a:lnTo>
                  <a:pt x="3300070" y="1462646"/>
                </a:lnTo>
                <a:lnTo>
                  <a:pt x="3343615" y="1471431"/>
                </a:lnTo>
                <a:lnTo>
                  <a:pt x="3387181" y="1462646"/>
                </a:lnTo>
                <a:lnTo>
                  <a:pt x="3422760" y="1438686"/>
                </a:lnTo>
                <a:lnTo>
                  <a:pt x="3446751" y="1403138"/>
                </a:lnTo>
                <a:lnTo>
                  <a:pt x="3455549" y="1359591"/>
                </a:lnTo>
                <a:lnTo>
                  <a:pt x="3446751" y="1316036"/>
                </a:lnTo>
                <a:lnTo>
                  <a:pt x="3422760" y="1280459"/>
                </a:lnTo>
                <a:lnTo>
                  <a:pt x="3387181" y="1256467"/>
                </a:lnTo>
                <a:lnTo>
                  <a:pt x="3343615" y="1247668"/>
                </a:lnTo>
                <a:close/>
              </a:path>
              <a:path w="16523335" h="9235440">
                <a:moveTo>
                  <a:pt x="3343615" y="1515430"/>
                </a:moveTo>
                <a:lnTo>
                  <a:pt x="3300070" y="1524214"/>
                </a:lnTo>
                <a:lnTo>
                  <a:pt x="3264526" y="1548173"/>
                </a:lnTo>
                <a:lnTo>
                  <a:pt x="3240569" y="1583718"/>
                </a:lnTo>
                <a:lnTo>
                  <a:pt x="3231786" y="1627259"/>
                </a:lnTo>
                <a:lnTo>
                  <a:pt x="3240569" y="1670826"/>
                </a:lnTo>
                <a:lnTo>
                  <a:pt x="3264526" y="1706409"/>
                </a:lnTo>
                <a:lnTo>
                  <a:pt x="3300070" y="1730404"/>
                </a:lnTo>
                <a:lnTo>
                  <a:pt x="3343615" y="1739203"/>
                </a:lnTo>
                <a:lnTo>
                  <a:pt x="3387181" y="1730404"/>
                </a:lnTo>
                <a:lnTo>
                  <a:pt x="3422760" y="1706409"/>
                </a:lnTo>
                <a:lnTo>
                  <a:pt x="3446751" y="1670826"/>
                </a:lnTo>
                <a:lnTo>
                  <a:pt x="3455549" y="1627259"/>
                </a:lnTo>
                <a:lnTo>
                  <a:pt x="3446751" y="1583718"/>
                </a:lnTo>
                <a:lnTo>
                  <a:pt x="3422760" y="1548173"/>
                </a:lnTo>
                <a:lnTo>
                  <a:pt x="3387181" y="1524214"/>
                </a:lnTo>
                <a:lnTo>
                  <a:pt x="3343615" y="1515430"/>
                </a:lnTo>
                <a:close/>
              </a:path>
              <a:path w="16523335" h="9235440">
                <a:moveTo>
                  <a:pt x="3343615" y="1783149"/>
                </a:moveTo>
                <a:lnTo>
                  <a:pt x="3300070" y="1791938"/>
                </a:lnTo>
                <a:lnTo>
                  <a:pt x="3264526" y="1815910"/>
                </a:lnTo>
                <a:lnTo>
                  <a:pt x="3240569" y="1851469"/>
                </a:lnTo>
                <a:lnTo>
                  <a:pt x="3231786" y="1895020"/>
                </a:lnTo>
                <a:lnTo>
                  <a:pt x="3240569" y="1938576"/>
                </a:lnTo>
                <a:lnTo>
                  <a:pt x="3264526" y="1974146"/>
                </a:lnTo>
                <a:lnTo>
                  <a:pt x="3300070" y="1998128"/>
                </a:lnTo>
                <a:lnTo>
                  <a:pt x="3343615" y="2006922"/>
                </a:lnTo>
                <a:lnTo>
                  <a:pt x="3387181" y="1998128"/>
                </a:lnTo>
                <a:lnTo>
                  <a:pt x="3422760" y="1974146"/>
                </a:lnTo>
                <a:lnTo>
                  <a:pt x="3446751" y="1938576"/>
                </a:lnTo>
                <a:lnTo>
                  <a:pt x="3455549" y="1895020"/>
                </a:lnTo>
                <a:lnTo>
                  <a:pt x="3446751" y="1851469"/>
                </a:lnTo>
                <a:lnTo>
                  <a:pt x="3422760" y="1815910"/>
                </a:lnTo>
                <a:lnTo>
                  <a:pt x="3387181" y="1791938"/>
                </a:lnTo>
                <a:lnTo>
                  <a:pt x="3343615" y="1783149"/>
                </a:lnTo>
                <a:close/>
              </a:path>
              <a:path w="16523335" h="9235440">
                <a:moveTo>
                  <a:pt x="3451318" y="0"/>
                </a:moveTo>
                <a:lnTo>
                  <a:pt x="3236010" y="0"/>
                </a:lnTo>
                <a:lnTo>
                  <a:pt x="3231786" y="20941"/>
                </a:lnTo>
                <a:lnTo>
                  <a:pt x="3240569" y="64502"/>
                </a:lnTo>
                <a:lnTo>
                  <a:pt x="3264526" y="100083"/>
                </a:lnTo>
                <a:lnTo>
                  <a:pt x="3300070" y="124076"/>
                </a:lnTo>
                <a:lnTo>
                  <a:pt x="3343615" y="132875"/>
                </a:lnTo>
                <a:lnTo>
                  <a:pt x="3387181" y="124076"/>
                </a:lnTo>
                <a:lnTo>
                  <a:pt x="3422760" y="100083"/>
                </a:lnTo>
                <a:lnTo>
                  <a:pt x="3446751" y="64502"/>
                </a:lnTo>
                <a:lnTo>
                  <a:pt x="3455549" y="20941"/>
                </a:lnTo>
                <a:lnTo>
                  <a:pt x="3451318" y="0"/>
                </a:lnTo>
                <a:close/>
              </a:path>
              <a:path w="16523335" h="9235440">
                <a:moveTo>
                  <a:pt x="3343615" y="2586297"/>
                </a:moveTo>
                <a:lnTo>
                  <a:pt x="3300070" y="2595090"/>
                </a:lnTo>
                <a:lnTo>
                  <a:pt x="3264526" y="2619070"/>
                </a:lnTo>
                <a:lnTo>
                  <a:pt x="3240569" y="2654639"/>
                </a:lnTo>
                <a:lnTo>
                  <a:pt x="3231786" y="2698200"/>
                </a:lnTo>
                <a:lnTo>
                  <a:pt x="3240569" y="2741725"/>
                </a:lnTo>
                <a:lnTo>
                  <a:pt x="3264526" y="2777286"/>
                </a:lnTo>
                <a:lnTo>
                  <a:pt x="3300070" y="2801273"/>
                </a:lnTo>
                <a:lnTo>
                  <a:pt x="3343615" y="2810071"/>
                </a:lnTo>
                <a:lnTo>
                  <a:pt x="3387181" y="2801273"/>
                </a:lnTo>
                <a:lnTo>
                  <a:pt x="3422760" y="2777286"/>
                </a:lnTo>
                <a:lnTo>
                  <a:pt x="3446751" y="2741725"/>
                </a:lnTo>
                <a:lnTo>
                  <a:pt x="3455549" y="2698200"/>
                </a:lnTo>
                <a:lnTo>
                  <a:pt x="3446751" y="2654639"/>
                </a:lnTo>
                <a:lnTo>
                  <a:pt x="3422760" y="2619070"/>
                </a:lnTo>
                <a:lnTo>
                  <a:pt x="3387181" y="2595090"/>
                </a:lnTo>
                <a:lnTo>
                  <a:pt x="3343615" y="2586297"/>
                </a:lnTo>
                <a:close/>
              </a:path>
              <a:path w="16523335" h="9235440">
                <a:moveTo>
                  <a:pt x="3343615" y="2854028"/>
                </a:moveTo>
                <a:lnTo>
                  <a:pt x="3300070" y="2862817"/>
                </a:lnTo>
                <a:lnTo>
                  <a:pt x="3264526" y="2886788"/>
                </a:lnTo>
                <a:lnTo>
                  <a:pt x="3240569" y="2922347"/>
                </a:lnTo>
                <a:lnTo>
                  <a:pt x="3231786" y="2965898"/>
                </a:lnTo>
                <a:lnTo>
                  <a:pt x="3240569" y="3009453"/>
                </a:lnTo>
                <a:lnTo>
                  <a:pt x="3264526" y="3045019"/>
                </a:lnTo>
                <a:lnTo>
                  <a:pt x="3300070" y="3068998"/>
                </a:lnTo>
                <a:lnTo>
                  <a:pt x="3343615" y="3077790"/>
                </a:lnTo>
                <a:lnTo>
                  <a:pt x="3387181" y="3068998"/>
                </a:lnTo>
                <a:lnTo>
                  <a:pt x="3422760" y="3045019"/>
                </a:lnTo>
                <a:lnTo>
                  <a:pt x="3446751" y="3009453"/>
                </a:lnTo>
                <a:lnTo>
                  <a:pt x="3455549" y="2965898"/>
                </a:lnTo>
                <a:lnTo>
                  <a:pt x="3446751" y="2922347"/>
                </a:lnTo>
                <a:lnTo>
                  <a:pt x="3422760" y="2886788"/>
                </a:lnTo>
                <a:lnTo>
                  <a:pt x="3387181" y="2862817"/>
                </a:lnTo>
                <a:lnTo>
                  <a:pt x="3343615" y="2854028"/>
                </a:lnTo>
                <a:close/>
              </a:path>
              <a:path w="16523335" h="9235440">
                <a:moveTo>
                  <a:pt x="3343615" y="3121737"/>
                </a:moveTo>
                <a:lnTo>
                  <a:pt x="3300070" y="3130528"/>
                </a:lnTo>
                <a:lnTo>
                  <a:pt x="3264526" y="3154503"/>
                </a:lnTo>
                <a:lnTo>
                  <a:pt x="3240569" y="3190065"/>
                </a:lnTo>
                <a:lnTo>
                  <a:pt x="3231786" y="3233618"/>
                </a:lnTo>
                <a:lnTo>
                  <a:pt x="3240569" y="3277161"/>
                </a:lnTo>
                <a:lnTo>
                  <a:pt x="3264526" y="3312732"/>
                </a:lnTo>
                <a:lnTo>
                  <a:pt x="3300070" y="3336722"/>
                </a:lnTo>
                <a:lnTo>
                  <a:pt x="3343615" y="3345520"/>
                </a:lnTo>
                <a:lnTo>
                  <a:pt x="3387181" y="3336722"/>
                </a:lnTo>
                <a:lnTo>
                  <a:pt x="3422760" y="3312732"/>
                </a:lnTo>
                <a:lnTo>
                  <a:pt x="3446751" y="3277161"/>
                </a:lnTo>
                <a:lnTo>
                  <a:pt x="3455549" y="3233618"/>
                </a:lnTo>
                <a:lnTo>
                  <a:pt x="3446751" y="3190065"/>
                </a:lnTo>
                <a:lnTo>
                  <a:pt x="3422760" y="3154503"/>
                </a:lnTo>
                <a:lnTo>
                  <a:pt x="3387181" y="3130528"/>
                </a:lnTo>
                <a:lnTo>
                  <a:pt x="3343615" y="3121737"/>
                </a:lnTo>
                <a:close/>
              </a:path>
              <a:path w="16523335" h="9235440">
                <a:moveTo>
                  <a:pt x="3343615" y="3389446"/>
                </a:moveTo>
                <a:lnTo>
                  <a:pt x="3300070" y="3398240"/>
                </a:lnTo>
                <a:lnTo>
                  <a:pt x="3264526" y="3422222"/>
                </a:lnTo>
                <a:lnTo>
                  <a:pt x="3240569" y="3457792"/>
                </a:lnTo>
                <a:lnTo>
                  <a:pt x="3231786" y="3501348"/>
                </a:lnTo>
                <a:lnTo>
                  <a:pt x="3240569" y="3544899"/>
                </a:lnTo>
                <a:lnTo>
                  <a:pt x="3264526" y="3580458"/>
                </a:lnTo>
                <a:lnTo>
                  <a:pt x="3300070" y="3604430"/>
                </a:lnTo>
                <a:lnTo>
                  <a:pt x="3343615" y="3613219"/>
                </a:lnTo>
                <a:lnTo>
                  <a:pt x="3387181" y="3604430"/>
                </a:lnTo>
                <a:lnTo>
                  <a:pt x="3422760" y="3580458"/>
                </a:lnTo>
                <a:lnTo>
                  <a:pt x="3446751" y="3544899"/>
                </a:lnTo>
                <a:lnTo>
                  <a:pt x="3455549" y="3501348"/>
                </a:lnTo>
                <a:lnTo>
                  <a:pt x="3446751" y="3457792"/>
                </a:lnTo>
                <a:lnTo>
                  <a:pt x="3422760" y="3422222"/>
                </a:lnTo>
                <a:lnTo>
                  <a:pt x="3387181" y="3398240"/>
                </a:lnTo>
                <a:lnTo>
                  <a:pt x="3343615" y="3389446"/>
                </a:lnTo>
                <a:close/>
              </a:path>
              <a:path w="16523335" h="9235440">
                <a:moveTo>
                  <a:pt x="3343615" y="3657176"/>
                </a:moveTo>
                <a:lnTo>
                  <a:pt x="3300070" y="3665968"/>
                </a:lnTo>
                <a:lnTo>
                  <a:pt x="3264526" y="3689947"/>
                </a:lnTo>
                <a:lnTo>
                  <a:pt x="3240569" y="3725513"/>
                </a:lnTo>
                <a:lnTo>
                  <a:pt x="3231786" y="3769068"/>
                </a:lnTo>
                <a:lnTo>
                  <a:pt x="3240569" y="3812619"/>
                </a:lnTo>
                <a:lnTo>
                  <a:pt x="3264526" y="3848178"/>
                </a:lnTo>
                <a:lnTo>
                  <a:pt x="3300070" y="3872149"/>
                </a:lnTo>
                <a:lnTo>
                  <a:pt x="3343615" y="3880939"/>
                </a:lnTo>
                <a:lnTo>
                  <a:pt x="3387181" y="3872149"/>
                </a:lnTo>
                <a:lnTo>
                  <a:pt x="3422760" y="3848178"/>
                </a:lnTo>
                <a:lnTo>
                  <a:pt x="3446751" y="3812619"/>
                </a:lnTo>
                <a:lnTo>
                  <a:pt x="3455549" y="3769068"/>
                </a:lnTo>
                <a:lnTo>
                  <a:pt x="3446751" y="3725513"/>
                </a:lnTo>
                <a:lnTo>
                  <a:pt x="3422760" y="3689947"/>
                </a:lnTo>
                <a:lnTo>
                  <a:pt x="3387181" y="3665968"/>
                </a:lnTo>
                <a:lnTo>
                  <a:pt x="3343615" y="3657176"/>
                </a:lnTo>
                <a:close/>
              </a:path>
              <a:path w="16523335" h="9235440">
                <a:moveTo>
                  <a:pt x="3343615" y="3924895"/>
                </a:moveTo>
                <a:lnTo>
                  <a:pt x="3300070" y="3933689"/>
                </a:lnTo>
                <a:lnTo>
                  <a:pt x="3264526" y="3957668"/>
                </a:lnTo>
                <a:lnTo>
                  <a:pt x="3240569" y="3993228"/>
                </a:lnTo>
                <a:lnTo>
                  <a:pt x="3231786" y="4036766"/>
                </a:lnTo>
                <a:lnTo>
                  <a:pt x="3240569" y="4080327"/>
                </a:lnTo>
                <a:lnTo>
                  <a:pt x="3264526" y="4115896"/>
                </a:lnTo>
                <a:lnTo>
                  <a:pt x="3300070" y="4139876"/>
                </a:lnTo>
                <a:lnTo>
                  <a:pt x="3343615" y="4148669"/>
                </a:lnTo>
                <a:lnTo>
                  <a:pt x="3387181" y="4139876"/>
                </a:lnTo>
                <a:lnTo>
                  <a:pt x="3422760" y="4115896"/>
                </a:lnTo>
                <a:lnTo>
                  <a:pt x="3446751" y="4080327"/>
                </a:lnTo>
                <a:lnTo>
                  <a:pt x="3455549" y="4036766"/>
                </a:lnTo>
                <a:lnTo>
                  <a:pt x="3446751" y="3993228"/>
                </a:lnTo>
                <a:lnTo>
                  <a:pt x="3422760" y="3957668"/>
                </a:lnTo>
                <a:lnTo>
                  <a:pt x="3387181" y="3933689"/>
                </a:lnTo>
                <a:lnTo>
                  <a:pt x="3343615" y="3924895"/>
                </a:lnTo>
                <a:close/>
              </a:path>
              <a:path w="16523335" h="9235440">
                <a:moveTo>
                  <a:pt x="3343615" y="4192615"/>
                </a:moveTo>
                <a:lnTo>
                  <a:pt x="3300070" y="4201406"/>
                </a:lnTo>
                <a:lnTo>
                  <a:pt x="3264526" y="4225380"/>
                </a:lnTo>
                <a:lnTo>
                  <a:pt x="3240569" y="4260939"/>
                </a:lnTo>
                <a:lnTo>
                  <a:pt x="3231786" y="4304486"/>
                </a:lnTo>
                <a:lnTo>
                  <a:pt x="3240569" y="4348026"/>
                </a:lnTo>
                <a:lnTo>
                  <a:pt x="3264526" y="4383601"/>
                </a:lnTo>
                <a:lnTo>
                  <a:pt x="3300070" y="4407597"/>
                </a:lnTo>
                <a:lnTo>
                  <a:pt x="3343615" y="4416399"/>
                </a:lnTo>
                <a:lnTo>
                  <a:pt x="3387181" y="4407597"/>
                </a:lnTo>
                <a:lnTo>
                  <a:pt x="3422760" y="4383601"/>
                </a:lnTo>
                <a:lnTo>
                  <a:pt x="3446751" y="4348026"/>
                </a:lnTo>
                <a:lnTo>
                  <a:pt x="3455549" y="4304486"/>
                </a:lnTo>
                <a:lnTo>
                  <a:pt x="3446751" y="4260939"/>
                </a:lnTo>
                <a:lnTo>
                  <a:pt x="3422760" y="4225380"/>
                </a:lnTo>
                <a:lnTo>
                  <a:pt x="3387181" y="4201406"/>
                </a:lnTo>
                <a:lnTo>
                  <a:pt x="3343615" y="4192615"/>
                </a:lnTo>
                <a:close/>
              </a:path>
              <a:path w="16523335" h="9235440">
                <a:moveTo>
                  <a:pt x="3343615" y="2318578"/>
                </a:moveTo>
                <a:lnTo>
                  <a:pt x="3300070" y="2327370"/>
                </a:lnTo>
                <a:lnTo>
                  <a:pt x="3264526" y="2351349"/>
                </a:lnTo>
                <a:lnTo>
                  <a:pt x="3240569" y="2386915"/>
                </a:lnTo>
                <a:lnTo>
                  <a:pt x="3231786" y="2430470"/>
                </a:lnTo>
                <a:lnTo>
                  <a:pt x="3240569" y="2474021"/>
                </a:lnTo>
                <a:lnTo>
                  <a:pt x="3264526" y="2509580"/>
                </a:lnTo>
                <a:lnTo>
                  <a:pt x="3300070" y="2533551"/>
                </a:lnTo>
                <a:lnTo>
                  <a:pt x="3343615" y="2542341"/>
                </a:lnTo>
                <a:lnTo>
                  <a:pt x="3387181" y="2533551"/>
                </a:lnTo>
                <a:lnTo>
                  <a:pt x="3422760" y="2509580"/>
                </a:lnTo>
                <a:lnTo>
                  <a:pt x="3446751" y="2474021"/>
                </a:lnTo>
                <a:lnTo>
                  <a:pt x="3455549" y="2430470"/>
                </a:lnTo>
                <a:lnTo>
                  <a:pt x="3446751" y="2386915"/>
                </a:lnTo>
                <a:lnTo>
                  <a:pt x="3422760" y="2351349"/>
                </a:lnTo>
                <a:lnTo>
                  <a:pt x="3387181" y="2327370"/>
                </a:lnTo>
                <a:lnTo>
                  <a:pt x="3343615" y="2318578"/>
                </a:lnTo>
                <a:close/>
              </a:path>
              <a:path w="16523335" h="9235440">
                <a:moveTo>
                  <a:pt x="3343615" y="2050869"/>
                </a:moveTo>
                <a:lnTo>
                  <a:pt x="3300070" y="2059660"/>
                </a:lnTo>
                <a:lnTo>
                  <a:pt x="3264526" y="2083635"/>
                </a:lnTo>
                <a:lnTo>
                  <a:pt x="3240569" y="2119197"/>
                </a:lnTo>
                <a:lnTo>
                  <a:pt x="3231786" y="2162750"/>
                </a:lnTo>
                <a:lnTo>
                  <a:pt x="3240569" y="2206284"/>
                </a:lnTo>
                <a:lnTo>
                  <a:pt x="3264526" y="2241845"/>
                </a:lnTo>
                <a:lnTo>
                  <a:pt x="3300070" y="2265826"/>
                </a:lnTo>
                <a:lnTo>
                  <a:pt x="3343615" y="2274621"/>
                </a:lnTo>
                <a:lnTo>
                  <a:pt x="3387181" y="2265826"/>
                </a:lnTo>
                <a:lnTo>
                  <a:pt x="3422760" y="2241845"/>
                </a:lnTo>
                <a:lnTo>
                  <a:pt x="3446751" y="2206284"/>
                </a:lnTo>
                <a:lnTo>
                  <a:pt x="3455549" y="2162750"/>
                </a:lnTo>
                <a:lnTo>
                  <a:pt x="3446751" y="2119197"/>
                </a:lnTo>
                <a:lnTo>
                  <a:pt x="3422760" y="2083635"/>
                </a:lnTo>
                <a:lnTo>
                  <a:pt x="3387181" y="2059660"/>
                </a:lnTo>
                <a:lnTo>
                  <a:pt x="3343615" y="2050869"/>
                </a:lnTo>
                <a:close/>
              </a:path>
              <a:path w="16523335" h="9235440">
                <a:moveTo>
                  <a:pt x="3343615" y="4460345"/>
                </a:moveTo>
                <a:lnTo>
                  <a:pt x="3300070" y="4469136"/>
                </a:lnTo>
                <a:lnTo>
                  <a:pt x="3264526" y="4493110"/>
                </a:lnTo>
                <a:lnTo>
                  <a:pt x="3240569" y="4528669"/>
                </a:lnTo>
                <a:lnTo>
                  <a:pt x="3231786" y="4572216"/>
                </a:lnTo>
                <a:lnTo>
                  <a:pt x="3240569" y="4615763"/>
                </a:lnTo>
                <a:lnTo>
                  <a:pt x="3264526" y="4651322"/>
                </a:lnTo>
                <a:lnTo>
                  <a:pt x="3300070" y="4675296"/>
                </a:lnTo>
                <a:lnTo>
                  <a:pt x="3343615" y="4684087"/>
                </a:lnTo>
                <a:lnTo>
                  <a:pt x="3387181" y="4675296"/>
                </a:lnTo>
                <a:lnTo>
                  <a:pt x="3422760" y="4651322"/>
                </a:lnTo>
                <a:lnTo>
                  <a:pt x="3446751" y="4615763"/>
                </a:lnTo>
                <a:lnTo>
                  <a:pt x="3455549" y="4572216"/>
                </a:lnTo>
                <a:lnTo>
                  <a:pt x="3446751" y="4528669"/>
                </a:lnTo>
                <a:lnTo>
                  <a:pt x="3422760" y="4493110"/>
                </a:lnTo>
                <a:lnTo>
                  <a:pt x="3387181" y="4469136"/>
                </a:lnTo>
                <a:lnTo>
                  <a:pt x="3343615" y="4460345"/>
                </a:lnTo>
                <a:close/>
              </a:path>
              <a:path w="16523335" h="9235440">
                <a:moveTo>
                  <a:pt x="3612978" y="176790"/>
                </a:moveTo>
                <a:lnTo>
                  <a:pt x="3569426" y="185586"/>
                </a:lnTo>
                <a:lnTo>
                  <a:pt x="3533863" y="209571"/>
                </a:lnTo>
                <a:lnTo>
                  <a:pt x="3509888" y="245145"/>
                </a:lnTo>
                <a:lnTo>
                  <a:pt x="3501097" y="288702"/>
                </a:lnTo>
                <a:lnTo>
                  <a:pt x="3509888" y="332221"/>
                </a:lnTo>
                <a:lnTo>
                  <a:pt x="3533863" y="367780"/>
                </a:lnTo>
                <a:lnTo>
                  <a:pt x="3569426" y="391765"/>
                </a:lnTo>
                <a:lnTo>
                  <a:pt x="3612978" y="400563"/>
                </a:lnTo>
                <a:lnTo>
                  <a:pt x="3656507" y="391765"/>
                </a:lnTo>
                <a:lnTo>
                  <a:pt x="3692057" y="367780"/>
                </a:lnTo>
                <a:lnTo>
                  <a:pt x="3716028" y="332221"/>
                </a:lnTo>
                <a:lnTo>
                  <a:pt x="3724818" y="288702"/>
                </a:lnTo>
                <a:lnTo>
                  <a:pt x="3716028" y="245145"/>
                </a:lnTo>
                <a:lnTo>
                  <a:pt x="3692057" y="209571"/>
                </a:lnTo>
                <a:lnTo>
                  <a:pt x="3656507" y="185586"/>
                </a:lnTo>
                <a:lnTo>
                  <a:pt x="3612978" y="176790"/>
                </a:lnTo>
                <a:close/>
              </a:path>
              <a:path w="16523335" h="9235440">
                <a:moveTo>
                  <a:pt x="3612978" y="444551"/>
                </a:moveTo>
                <a:lnTo>
                  <a:pt x="3569426" y="453336"/>
                </a:lnTo>
                <a:lnTo>
                  <a:pt x="3533863" y="477296"/>
                </a:lnTo>
                <a:lnTo>
                  <a:pt x="3509888" y="512844"/>
                </a:lnTo>
                <a:lnTo>
                  <a:pt x="3501097" y="556391"/>
                </a:lnTo>
                <a:lnTo>
                  <a:pt x="3509888" y="599952"/>
                </a:lnTo>
                <a:lnTo>
                  <a:pt x="3533863" y="635532"/>
                </a:lnTo>
                <a:lnTo>
                  <a:pt x="3569426" y="659525"/>
                </a:lnTo>
                <a:lnTo>
                  <a:pt x="3612978" y="668324"/>
                </a:lnTo>
                <a:lnTo>
                  <a:pt x="3656507" y="659525"/>
                </a:lnTo>
                <a:lnTo>
                  <a:pt x="3692057" y="635532"/>
                </a:lnTo>
                <a:lnTo>
                  <a:pt x="3716028" y="599952"/>
                </a:lnTo>
                <a:lnTo>
                  <a:pt x="3724818" y="556391"/>
                </a:lnTo>
                <a:lnTo>
                  <a:pt x="3716028" y="512844"/>
                </a:lnTo>
                <a:lnTo>
                  <a:pt x="3692057" y="477296"/>
                </a:lnTo>
                <a:lnTo>
                  <a:pt x="3656507" y="453336"/>
                </a:lnTo>
                <a:lnTo>
                  <a:pt x="3612978" y="444551"/>
                </a:lnTo>
                <a:close/>
              </a:path>
              <a:path w="16523335" h="9235440">
                <a:moveTo>
                  <a:pt x="3612978" y="712218"/>
                </a:moveTo>
                <a:lnTo>
                  <a:pt x="3569426" y="721018"/>
                </a:lnTo>
                <a:lnTo>
                  <a:pt x="3533863" y="745011"/>
                </a:lnTo>
                <a:lnTo>
                  <a:pt x="3509888" y="780591"/>
                </a:lnTo>
                <a:lnTo>
                  <a:pt x="3501097" y="824152"/>
                </a:lnTo>
                <a:lnTo>
                  <a:pt x="3509888" y="867681"/>
                </a:lnTo>
                <a:lnTo>
                  <a:pt x="3533863" y="903231"/>
                </a:lnTo>
                <a:lnTo>
                  <a:pt x="3569426" y="927201"/>
                </a:lnTo>
                <a:lnTo>
                  <a:pt x="3612978" y="935992"/>
                </a:lnTo>
                <a:lnTo>
                  <a:pt x="3656507" y="927201"/>
                </a:lnTo>
                <a:lnTo>
                  <a:pt x="3692057" y="903231"/>
                </a:lnTo>
                <a:lnTo>
                  <a:pt x="3716028" y="867681"/>
                </a:lnTo>
                <a:lnTo>
                  <a:pt x="3724818" y="824152"/>
                </a:lnTo>
                <a:lnTo>
                  <a:pt x="3716028" y="780591"/>
                </a:lnTo>
                <a:lnTo>
                  <a:pt x="3692057" y="745011"/>
                </a:lnTo>
                <a:lnTo>
                  <a:pt x="3656507" y="721018"/>
                </a:lnTo>
                <a:lnTo>
                  <a:pt x="3612978" y="712218"/>
                </a:lnTo>
                <a:close/>
              </a:path>
              <a:path w="16523335" h="9235440">
                <a:moveTo>
                  <a:pt x="3612978" y="979980"/>
                </a:moveTo>
                <a:lnTo>
                  <a:pt x="3569426" y="988766"/>
                </a:lnTo>
                <a:lnTo>
                  <a:pt x="3533863" y="1012731"/>
                </a:lnTo>
                <a:lnTo>
                  <a:pt x="3509888" y="1048286"/>
                </a:lnTo>
                <a:lnTo>
                  <a:pt x="3501097" y="1091840"/>
                </a:lnTo>
                <a:lnTo>
                  <a:pt x="3509888" y="1135394"/>
                </a:lnTo>
                <a:lnTo>
                  <a:pt x="3533863" y="1170968"/>
                </a:lnTo>
                <a:lnTo>
                  <a:pt x="3569426" y="1194956"/>
                </a:lnTo>
                <a:lnTo>
                  <a:pt x="3612978" y="1203753"/>
                </a:lnTo>
                <a:lnTo>
                  <a:pt x="3656507" y="1194956"/>
                </a:lnTo>
                <a:lnTo>
                  <a:pt x="3692057" y="1170968"/>
                </a:lnTo>
                <a:lnTo>
                  <a:pt x="3716028" y="1135394"/>
                </a:lnTo>
                <a:lnTo>
                  <a:pt x="3724818" y="1091840"/>
                </a:lnTo>
                <a:lnTo>
                  <a:pt x="3716028" y="1048286"/>
                </a:lnTo>
                <a:lnTo>
                  <a:pt x="3692057" y="1012731"/>
                </a:lnTo>
                <a:lnTo>
                  <a:pt x="3656507" y="988766"/>
                </a:lnTo>
                <a:lnTo>
                  <a:pt x="3612978" y="979980"/>
                </a:lnTo>
                <a:close/>
              </a:path>
              <a:path w="16523335" h="9235440">
                <a:moveTo>
                  <a:pt x="3612978" y="1247668"/>
                </a:moveTo>
                <a:lnTo>
                  <a:pt x="3569426" y="1256467"/>
                </a:lnTo>
                <a:lnTo>
                  <a:pt x="3533863" y="1280459"/>
                </a:lnTo>
                <a:lnTo>
                  <a:pt x="3509888" y="1316036"/>
                </a:lnTo>
                <a:lnTo>
                  <a:pt x="3501097" y="1359591"/>
                </a:lnTo>
                <a:lnTo>
                  <a:pt x="3509888" y="1403138"/>
                </a:lnTo>
                <a:lnTo>
                  <a:pt x="3533863" y="1438686"/>
                </a:lnTo>
                <a:lnTo>
                  <a:pt x="3569426" y="1462646"/>
                </a:lnTo>
                <a:lnTo>
                  <a:pt x="3612978" y="1471431"/>
                </a:lnTo>
                <a:lnTo>
                  <a:pt x="3656507" y="1462646"/>
                </a:lnTo>
                <a:lnTo>
                  <a:pt x="3692057" y="1438686"/>
                </a:lnTo>
                <a:lnTo>
                  <a:pt x="3716028" y="1403138"/>
                </a:lnTo>
                <a:lnTo>
                  <a:pt x="3724818" y="1359591"/>
                </a:lnTo>
                <a:lnTo>
                  <a:pt x="3716028" y="1316036"/>
                </a:lnTo>
                <a:lnTo>
                  <a:pt x="3692057" y="1280459"/>
                </a:lnTo>
                <a:lnTo>
                  <a:pt x="3656507" y="1256467"/>
                </a:lnTo>
                <a:lnTo>
                  <a:pt x="3612978" y="1247668"/>
                </a:lnTo>
                <a:close/>
              </a:path>
              <a:path w="16523335" h="9235440">
                <a:moveTo>
                  <a:pt x="3612978" y="1515430"/>
                </a:moveTo>
                <a:lnTo>
                  <a:pt x="3569426" y="1524214"/>
                </a:lnTo>
                <a:lnTo>
                  <a:pt x="3533863" y="1548173"/>
                </a:lnTo>
                <a:lnTo>
                  <a:pt x="3509888" y="1583718"/>
                </a:lnTo>
                <a:lnTo>
                  <a:pt x="3501097" y="1627259"/>
                </a:lnTo>
                <a:lnTo>
                  <a:pt x="3509888" y="1670826"/>
                </a:lnTo>
                <a:lnTo>
                  <a:pt x="3533863" y="1706409"/>
                </a:lnTo>
                <a:lnTo>
                  <a:pt x="3569426" y="1730404"/>
                </a:lnTo>
                <a:lnTo>
                  <a:pt x="3612978" y="1739203"/>
                </a:lnTo>
                <a:lnTo>
                  <a:pt x="3656507" y="1730404"/>
                </a:lnTo>
                <a:lnTo>
                  <a:pt x="3692057" y="1706409"/>
                </a:lnTo>
                <a:lnTo>
                  <a:pt x="3716028" y="1670826"/>
                </a:lnTo>
                <a:lnTo>
                  <a:pt x="3724818" y="1627259"/>
                </a:lnTo>
                <a:lnTo>
                  <a:pt x="3716028" y="1583718"/>
                </a:lnTo>
                <a:lnTo>
                  <a:pt x="3692057" y="1548173"/>
                </a:lnTo>
                <a:lnTo>
                  <a:pt x="3656507" y="1524214"/>
                </a:lnTo>
                <a:lnTo>
                  <a:pt x="3612978" y="1515430"/>
                </a:lnTo>
                <a:close/>
              </a:path>
              <a:path w="16523335" h="9235440">
                <a:moveTo>
                  <a:pt x="3612978" y="1783149"/>
                </a:moveTo>
                <a:lnTo>
                  <a:pt x="3569426" y="1791938"/>
                </a:lnTo>
                <a:lnTo>
                  <a:pt x="3533863" y="1815910"/>
                </a:lnTo>
                <a:lnTo>
                  <a:pt x="3509888" y="1851469"/>
                </a:lnTo>
                <a:lnTo>
                  <a:pt x="3501097" y="1895020"/>
                </a:lnTo>
                <a:lnTo>
                  <a:pt x="3509888" y="1938576"/>
                </a:lnTo>
                <a:lnTo>
                  <a:pt x="3533863" y="1974146"/>
                </a:lnTo>
                <a:lnTo>
                  <a:pt x="3569426" y="1998128"/>
                </a:lnTo>
                <a:lnTo>
                  <a:pt x="3612978" y="2006922"/>
                </a:lnTo>
                <a:lnTo>
                  <a:pt x="3656507" y="1998128"/>
                </a:lnTo>
                <a:lnTo>
                  <a:pt x="3692057" y="1974146"/>
                </a:lnTo>
                <a:lnTo>
                  <a:pt x="3716028" y="1938576"/>
                </a:lnTo>
                <a:lnTo>
                  <a:pt x="3724818" y="1895020"/>
                </a:lnTo>
                <a:lnTo>
                  <a:pt x="3716028" y="1851469"/>
                </a:lnTo>
                <a:lnTo>
                  <a:pt x="3692057" y="1815910"/>
                </a:lnTo>
                <a:lnTo>
                  <a:pt x="3656507" y="1791938"/>
                </a:lnTo>
                <a:lnTo>
                  <a:pt x="3612978" y="1783149"/>
                </a:lnTo>
                <a:close/>
              </a:path>
              <a:path w="16523335" h="9235440">
                <a:moveTo>
                  <a:pt x="3612978" y="2586297"/>
                </a:moveTo>
                <a:lnTo>
                  <a:pt x="3569426" y="2595090"/>
                </a:lnTo>
                <a:lnTo>
                  <a:pt x="3533863" y="2619070"/>
                </a:lnTo>
                <a:lnTo>
                  <a:pt x="3509888" y="2654639"/>
                </a:lnTo>
                <a:lnTo>
                  <a:pt x="3501097" y="2698200"/>
                </a:lnTo>
                <a:lnTo>
                  <a:pt x="3509888" y="2741725"/>
                </a:lnTo>
                <a:lnTo>
                  <a:pt x="3533863" y="2777286"/>
                </a:lnTo>
                <a:lnTo>
                  <a:pt x="3569426" y="2801273"/>
                </a:lnTo>
                <a:lnTo>
                  <a:pt x="3612978" y="2810071"/>
                </a:lnTo>
                <a:lnTo>
                  <a:pt x="3656507" y="2801273"/>
                </a:lnTo>
                <a:lnTo>
                  <a:pt x="3692057" y="2777286"/>
                </a:lnTo>
                <a:lnTo>
                  <a:pt x="3716028" y="2741725"/>
                </a:lnTo>
                <a:lnTo>
                  <a:pt x="3724818" y="2698200"/>
                </a:lnTo>
                <a:lnTo>
                  <a:pt x="3716028" y="2654639"/>
                </a:lnTo>
                <a:lnTo>
                  <a:pt x="3692057" y="2619070"/>
                </a:lnTo>
                <a:lnTo>
                  <a:pt x="3656507" y="2595090"/>
                </a:lnTo>
                <a:lnTo>
                  <a:pt x="3612978" y="2586297"/>
                </a:lnTo>
                <a:close/>
              </a:path>
              <a:path w="16523335" h="9235440">
                <a:moveTo>
                  <a:pt x="3612978" y="2854028"/>
                </a:moveTo>
                <a:lnTo>
                  <a:pt x="3569426" y="2862817"/>
                </a:lnTo>
                <a:lnTo>
                  <a:pt x="3533863" y="2886788"/>
                </a:lnTo>
                <a:lnTo>
                  <a:pt x="3509888" y="2922347"/>
                </a:lnTo>
                <a:lnTo>
                  <a:pt x="3501097" y="2965898"/>
                </a:lnTo>
                <a:lnTo>
                  <a:pt x="3509888" y="3009453"/>
                </a:lnTo>
                <a:lnTo>
                  <a:pt x="3533863" y="3045019"/>
                </a:lnTo>
                <a:lnTo>
                  <a:pt x="3569426" y="3068998"/>
                </a:lnTo>
                <a:lnTo>
                  <a:pt x="3612978" y="3077790"/>
                </a:lnTo>
                <a:lnTo>
                  <a:pt x="3656507" y="3068998"/>
                </a:lnTo>
                <a:lnTo>
                  <a:pt x="3692057" y="3045019"/>
                </a:lnTo>
                <a:lnTo>
                  <a:pt x="3716028" y="3009453"/>
                </a:lnTo>
                <a:lnTo>
                  <a:pt x="3724818" y="2965898"/>
                </a:lnTo>
                <a:lnTo>
                  <a:pt x="3716028" y="2922347"/>
                </a:lnTo>
                <a:lnTo>
                  <a:pt x="3692057" y="2886788"/>
                </a:lnTo>
                <a:lnTo>
                  <a:pt x="3656507" y="2862817"/>
                </a:lnTo>
                <a:lnTo>
                  <a:pt x="3612978" y="2854028"/>
                </a:lnTo>
                <a:close/>
              </a:path>
              <a:path w="16523335" h="9235440">
                <a:moveTo>
                  <a:pt x="3612978" y="3121737"/>
                </a:moveTo>
                <a:lnTo>
                  <a:pt x="3569426" y="3130528"/>
                </a:lnTo>
                <a:lnTo>
                  <a:pt x="3533863" y="3154503"/>
                </a:lnTo>
                <a:lnTo>
                  <a:pt x="3509888" y="3190065"/>
                </a:lnTo>
                <a:lnTo>
                  <a:pt x="3501097" y="3233618"/>
                </a:lnTo>
                <a:lnTo>
                  <a:pt x="3509888" y="3277161"/>
                </a:lnTo>
                <a:lnTo>
                  <a:pt x="3533863" y="3312732"/>
                </a:lnTo>
                <a:lnTo>
                  <a:pt x="3569426" y="3336722"/>
                </a:lnTo>
                <a:lnTo>
                  <a:pt x="3612978" y="3345520"/>
                </a:lnTo>
                <a:lnTo>
                  <a:pt x="3656507" y="3336722"/>
                </a:lnTo>
                <a:lnTo>
                  <a:pt x="3692057" y="3312732"/>
                </a:lnTo>
                <a:lnTo>
                  <a:pt x="3716028" y="3277161"/>
                </a:lnTo>
                <a:lnTo>
                  <a:pt x="3724818" y="3233618"/>
                </a:lnTo>
                <a:lnTo>
                  <a:pt x="3716028" y="3190065"/>
                </a:lnTo>
                <a:lnTo>
                  <a:pt x="3692057" y="3154503"/>
                </a:lnTo>
                <a:lnTo>
                  <a:pt x="3656507" y="3130528"/>
                </a:lnTo>
                <a:lnTo>
                  <a:pt x="3612978" y="3121737"/>
                </a:lnTo>
                <a:close/>
              </a:path>
              <a:path w="16523335" h="9235440">
                <a:moveTo>
                  <a:pt x="3612978" y="3389446"/>
                </a:moveTo>
                <a:lnTo>
                  <a:pt x="3569426" y="3398240"/>
                </a:lnTo>
                <a:lnTo>
                  <a:pt x="3533863" y="3422222"/>
                </a:lnTo>
                <a:lnTo>
                  <a:pt x="3509888" y="3457792"/>
                </a:lnTo>
                <a:lnTo>
                  <a:pt x="3501097" y="3501348"/>
                </a:lnTo>
                <a:lnTo>
                  <a:pt x="3509888" y="3544899"/>
                </a:lnTo>
                <a:lnTo>
                  <a:pt x="3533863" y="3580458"/>
                </a:lnTo>
                <a:lnTo>
                  <a:pt x="3569426" y="3604430"/>
                </a:lnTo>
                <a:lnTo>
                  <a:pt x="3612978" y="3613219"/>
                </a:lnTo>
                <a:lnTo>
                  <a:pt x="3656507" y="3604430"/>
                </a:lnTo>
                <a:lnTo>
                  <a:pt x="3692057" y="3580458"/>
                </a:lnTo>
                <a:lnTo>
                  <a:pt x="3716028" y="3544899"/>
                </a:lnTo>
                <a:lnTo>
                  <a:pt x="3724818" y="3501348"/>
                </a:lnTo>
                <a:lnTo>
                  <a:pt x="3716028" y="3457792"/>
                </a:lnTo>
                <a:lnTo>
                  <a:pt x="3692057" y="3422222"/>
                </a:lnTo>
                <a:lnTo>
                  <a:pt x="3656507" y="3398240"/>
                </a:lnTo>
                <a:lnTo>
                  <a:pt x="3612978" y="3389446"/>
                </a:lnTo>
                <a:close/>
              </a:path>
              <a:path w="16523335" h="9235440">
                <a:moveTo>
                  <a:pt x="3612978" y="3657176"/>
                </a:moveTo>
                <a:lnTo>
                  <a:pt x="3569426" y="3665968"/>
                </a:lnTo>
                <a:lnTo>
                  <a:pt x="3533863" y="3689947"/>
                </a:lnTo>
                <a:lnTo>
                  <a:pt x="3509888" y="3725513"/>
                </a:lnTo>
                <a:lnTo>
                  <a:pt x="3501097" y="3769068"/>
                </a:lnTo>
                <a:lnTo>
                  <a:pt x="3509888" y="3812619"/>
                </a:lnTo>
                <a:lnTo>
                  <a:pt x="3533863" y="3848178"/>
                </a:lnTo>
                <a:lnTo>
                  <a:pt x="3569426" y="3872149"/>
                </a:lnTo>
                <a:lnTo>
                  <a:pt x="3612978" y="3880939"/>
                </a:lnTo>
                <a:lnTo>
                  <a:pt x="3656507" y="3872149"/>
                </a:lnTo>
                <a:lnTo>
                  <a:pt x="3692057" y="3848178"/>
                </a:lnTo>
                <a:lnTo>
                  <a:pt x="3716028" y="3812619"/>
                </a:lnTo>
                <a:lnTo>
                  <a:pt x="3724818" y="3769068"/>
                </a:lnTo>
                <a:lnTo>
                  <a:pt x="3716028" y="3725513"/>
                </a:lnTo>
                <a:lnTo>
                  <a:pt x="3692057" y="3689947"/>
                </a:lnTo>
                <a:lnTo>
                  <a:pt x="3656507" y="3665968"/>
                </a:lnTo>
                <a:lnTo>
                  <a:pt x="3612978" y="3657176"/>
                </a:lnTo>
                <a:close/>
              </a:path>
              <a:path w="16523335" h="9235440">
                <a:moveTo>
                  <a:pt x="3612978" y="3924895"/>
                </a:moveTo>
                <a:lnTo>
                  <a:pt x="3569426" y="3933689"/>
                </a:lnTo>
                <a:lnTo>
                  <a:pt x="3533863" y="3957668"/>
                </a:lnTo>
                <a:lnTo>
                  <a:pt x="3509888" y="3993228"/>
                </a:lnTo>
                <a:lnTo>
                  <a:pt x="3501097" y="4036766"/>
                </a:lnTo>
                <a:lnTo>
                  <a:pt x="3509888" y="4080327"/>
                </a:lnTo>
                <a:lnTo>
                  <a:pt x="3533863" y="4115896"/>
                </a:lnTo>
                <a:lnTo>
                  <a:pt x="3569426" y="4139876"/>
                </a:lnTo>
                <a:lnTo>
                  <a:pt x="3612978" y="4148669"/>
                </a:lnTo>
                <a:lnTo>
                  <a:pt x="3656507" y="4139876"/>
                </a:lnTo>
                <a:lnTo>
                  <a:pt x="3692057" y="4115896"/>
                </a:lnTo>
                <a:lnTo>
                  <a:pt x="3716028" y="4080327"/>
                </a:lnTo>
                <a:lnTo>
                  <a:pt x="3724818" y="4036766"/>
                </a:lnTo>
                <a:lnTo>
                  <a:pt x="3716028" y="3993228"/>
                </a:lnTo>
                <a:lnTo>
                  <a:pt x="3692057" y="3957668"/>
                </a:lnTo>
                <a:lnTo>
                  <a:pt x="3656507" y="3933689"/>
                </a:lnTo>
                <a:lnTo>
                  <a:pt x="3612978" y="3924895"/>
                </a:lnTo>
                <a:close/>
              </a:path>
              <a:path w="16523335" h="9235440">
                <a:moveTo>
                  <a:pt x="3612978" y="4192615"/>
                </a:moveTo>
                <a:lnTo>
                  <a:pt x="3569426" y="4201406"/>
                </a:lnTo>
                <a:lnTo>
                  <a:pt x="3533863" y="4225380"/>
                </a:lnTo>
                <a:lnTo>
                  <a:pt x="3509888" y="4260939"/>
                </a:lnTo>
                <a:lnTo>
                  <a:pt x="3501097" y="4304486"/>
                </a:lnTo>
                <a:lnTo>
                  <a:pt x="3509888" y="4348026"/>
                </a:lnTo>
                <a:lnTo>
                  <a:pt x="3533863" y="4383601"/>
                </a:lnTo>
                <a:lnTo>
                  <a:pt x="3569426" y="4407597"/>
                </a:lnTo>
                <a:lnTo>
                  <a:pt x="3612978" y="4416399"/>
                </a:lnTo>
                <a:lnTo>
                  <a:pt x="3656507" y="4407597"/>
                </a:lnTo>
                <a:lnTo>
                  <a:pt x="3692057" y="4383601"/>
                </a:lnTo>
                <a:lnTo>
                  <a:pt x="3716028" y="4348026"/>
                </a:lnTo>
                <a:lnTo>
                  <a:pt x="3724818" y="4304486"/>
                </a:lnTo>
                <a:lnTo>
                  <a:pt x="3716028" y="4260939"/>
                </a:lnTo>
                <a:lnTo>
                  <a:pt x="3692057" y="4225380"/>
                </a:lnTo>
                <a:lnTo>
                  <a:pt x="3656507" y="4201406"/>
                </a:lnTo>
                <a:lnTo>
                  <a:pt x="3612978" y="4192615"/>
                </a:lnTo>
                <a:close/>
              </a:path>
              <a:path w="16523335" h="9235440">
                <a:moveTo>
                  <a:pt x="3612978" y="2318578"/>
                </a:moveTo>
                <a:lnTo>
                  <a:pt x="3569426" y="2327370"/>
                </a:lnTo>
                <a:lnTo>
                  <a:pt x="3533863" y="2351349"/>
                </a:lnTo>
                <a:lnTo>
                  <a:pt x="3509888" y="2386915"/>
                </a:lnTo>
                <a:lnTo>
                  <a:pt x="3501097" y="2430470"/>
                </a:lnTo>
                <a:lnTo>
                  <a:pt x="3509888" y="2474021"/>
                </a:lnTo>
                <a:lnTo>
                  <a:pt x="3533863" y="2509580"/>
                </a:lnTo>
                <a:lnTo>
                  <a:pt x="3569426" y="2533551"/>
                </a:lnTo>
                <a:lnTo>
                  <a:pt x="3612978" y="2542341"/>
                </a:lnTo>
                <a:lnTo>
                  <a:pt x="3656507" y="2533551"/>
                </a:lnTo>
                <a:lnTo>
                  <a:pt x="3692057" y="2509580"/>
                </a:lnTo>
                <a:lnTo>
                  <a:pt x="3716028" y="2474021"/>
                </a:lnTo>
                <a:lnTo>
                  <a:pt x="3724818" y="2430470"/>
                </a:lnTo>
                <a:lnTo>
                  <a:pt x="3716028" y="2386915"/>
                </a:lnTo>
                <a:lnTo>
                  <a:pt x="3692057" y="2351349"/>
                </a:lnTo>
                <a:lnTo>
                  <a:pt x="3656507" y="2327370"/>
                </a:lnTo>
                <a:lnTo>
                  <a:pt x="3612978" y="2318578"/>
                </a:lnTo>
                <a:close/>
              </a:path>
              <a:path w="16523335" h="9235440">
                <a:moveTo>
                  <a:pt x="3612978" y="2050869"/>
                </a:moveTo>
                <a:lnTo>
                  <a:pt x="3569426" y="2059660"/>
                </a:lnTo>
                <a:lnTo>
                  <a:pt x="3533863" y="2083635"/>
                </a:lnTo>
                <a:lnTo>
                  <a:pt x="3509888" y="2119197"/>
                </a:lnTo>
                <a:lnTo>
                  <a:pt x="3501097" y="2162750"/>
                </a:lnTo>
                <a:lnTo>
                  <a:pt x="3509888" y="2206284"/>
                </a:lnTo>
                <a:lnTo>
                  <a:pt x="3533863" y="2241845"/>
                </a:lnTo>
                <a:lnTo>
                  <a:pt x="3569426" y="2265826"/>
                </a:lnTo>
                <a:lnTo>
                  <a:pt x="3612978" y="2274621"/>
                </a:lnTo>
                <a:lnTo>
                  <a:pt x="3656507" y="2265826"/>
                </a:lnTo>
                <a:lnTo>
                  <a:pt x="3692057" y="2241845"/>
                </a:lnTo>
                <a:lnTo>
                  <a:pt x="3716028" y="2206284"/>
                </a:lnTo>
                <a:lnTo>
                  <a:pt x="3724818" y="2162750"/>
                </a:lnTo>
                <a:lnTo>
                  <a:pt x="3716028" y="2119197"/>
                </a:lnTo>
                <a:lnTo>
                  <a:pt x="3692057" y="2083635"/>
                </a:lnTo>
                <a:lnTo>
                  <a:pt x="3656507" y="2059660"/>
                </a:lnTo>
                <a:lnTo>
                  <a:pt x="3612978" y="2050869"/>
                </a:lnTo>
                <a:close/>
              </a:path>
              <a:path w="16523335" h="9235440">
                <a:moveTo>
                  <a:pt x="3612978" y="4460345"/>
                </a:moveTo>
                <a:lnTo>
                  <a:pt x="3569426" y="4469136"/>
                </a:lnTo>
                <a:lnTo>
                  <a:pt x="3533863" y="4493110"/>
                </a:lnTo>
                <a:lnTo>
                  <a:pt x="3509888" y="4528669"/>
                </a:lnTo>
                <a:lnTo>
                  <a:pt x="3501097" y="4572216"/>
                </a:lnTo>
                <a:lnTo>
                  <a:pt x="3509888" y="4615763"/>
                </a:lnTo>
                <a:lnTo>
                  <a:pt x="3533863" y="4651322"/>
                </a:lnTo>
                <a:lnTo>
                  <a:pt x="3569426" y="4675296"/>
                </a:lnTo>
                <a:lnTo>
                  <a:pt x="3612978" y="4684087"/>
                </a:lnTo>
                <a:lnTo>
                  <a:pt x="3656507" y="4675296"/>
                </a:lnTo>
                <a:lnTo>
                  <a:pt x="3692057" y="4651322"/>
                </a:lnTo>
                <a:lnTo>
                  <a:pt x="3716028" y="4615763"/>
                </a:lnTo>
                <a:lnTo>
                  <a:pt x="3724818" y="4572216"/>
                </a:lnTo>
                <a:lnTo>
                  <a:pt x="3716028" y="4528669"/>
                </a:lnTo>
                <a:lnTo>
                  <a:pt x="3692057" y="4493110"/>
                </a:lnTo>
                <a:lnTo>
                  <a:pt x="3656507" y="4469136"/>
                </a:lnTo>
                <a:lnTo>
                  <a:pt x="3612978" y="4460345"/>
                </a:lnTo>
                <a:close/>
              </a:path>
              <a:path w="16523335" h="9235440">
                <a:moveTo>
                  <a:pt x="7652667" y="176790"/>
                </a:moveTo>
                <a:lnTo>
                  <a:pt x="7609112" y="185586"/>
                </a:lnTo>
                <a:lnTo>
                  <a:pt x="7573546" y="209571"/>
                </a:lnTo>
                <a:lnTo>
                  <a:pt x="7549568" y="245145"/>
                </a:lnTo>
                <a:lnTo>
                  <a:pt x="7540775" y="288702"/>
                </a:lnTo>
                <a:lnTo>
                  <a:pt x="7549568" y="332221"/>
                </a:lnTo>
                <a:lnTo>
                  <a:pt x="7573546" y="367780"/>
                </a:lnTo>
                <a:lnTo>
                  <a:pt x="7609112" y="391765"/>
                </a:lnTo>
                <a:lnTo>
                  <a:pt x="7652667" y="400563"/>
                </a:lnTo>
                <a:lnTo>
                  <a:pt x="7696212" y="391765"/>
                </a:lnTo>
                <a:lnTo>
                  <a:pt x="7731756" y="367780"/>
                </a:lnTo>
                <a:lnTo>
                  <a:pt x="7755713" y="332221"/>
                </a:lnTo>
                <a:lnTo>
                  <a:pt x="7764496" y="288702"/>
                </a:lnTo>
                <a:lnTo>
                  <a:pt x="7755713" y="245145"/>
                </a:lnTo>
                <a:lnTo>
                  <a:pt x="7731756" y="209571"/>
                </a:lnTo>
                <a:lnTo>
                  <a:pt x="7696212" y="185586"/>
                </a:lnTo>
                <a:lnTo>
                  <a:pt x="7652667" y="176790"/>
                </a:lnTo>
                <a:close/>
              </a:path>
              <a:path w="16523335" h="9235440">
                <a:moveTo>
                  <a:pt x="7652667" y="444551"/>
                </a:moveTo>
                <a:lnTo>
                  <a:pt x="7609112" y="453336"/>
                </a:lnTo>
                <a:lnTo>
                  <a:pt x="7573546" y="477296"/>
                </a:lnTo>
                <a:lnTo>
                  <a:pt x="7549568" y="512844"/>
                </a:lnTo>
                <a:lnTo>
                  <a:pt x="7540775" y="556391"/>
                </a:lnTo>
                <a:lnTo>
                  <a:pt x="7549568" y="599952"/>
                </a:lnTo>
                <a:lnTo>
                  <a:pt x="7573546" y="635532"/>
                </a:lnTo>
                <a:lnTo>
                  <a:pt x="7609112" y="659525"/>
                </a:lnTo>
                <a:lnTo>
                  <a:pt x="7652667" y="668324"/>
                </a:lnTo>
                <a:lnTo>
                  <a:pt x="7696212" y="659525"/>
                </a:lnTo>
                <a:lnTo>
                  <a:pt x="7731756" y="635532"/>
                </a:lnTo>
                <a:lnTo>
                  <a:pt x="7755713" y="599952"/>
                </a:lnTo>
                <a:lnTo>
                  <a:pt x="7764496" y="556391"/>
                </a:lnTo>
                <a:lnTo>
                  <a:pt x="7755713" y="512844"/>
                </a:lnTo>
                <a:lnTo>
                  <a:pt x="7731756" y="477296"/>
                </a:lnTo>
                <a:lnTo>
                  <a:pt x="7696212" y="453336"/>
                </a:lnTo>
                <a:lnTo>
                  <a:pt x="7652667" y="444551"/>
                </a:lnTo>
                <a:close/>
              </a:path>
              <a:path w="16523335" h="9235440">
                <a:moveTo>
                  <a:pt x="7652667" y="1247668"/>
                </a:moveTo>
                <a:lnTo>
                  <a:pt x="7609112" y="1256467"/>
                </a:lnTo>
                <a:lnTo>
                  <a:pt x="7573546" y="1280459"/>
                </a:lnTo>
                <a:lnTo>
                  <a:pt x="7549568" y="1316036"/>
                </a:lnTo>
                <a:lnTo>
                  <a:pt x="7540775" y="1359591"/>
                </a:lnTo>
                <a:lnTo>
                  <a:pt x="7549568" y="1403138"/>
                </a:lnTo>
                <a:lnTo>
                  <a:pt x="7573546" y="1438686"/>
                </a:lnTo>
                <a:lnTo>
                  <a:pt x="7609112" y="1462646"/>
                </a:lnTo>
                <a:lnTo>
                  <a:pt x="7652667" y="1471431"/>
                </a:lnTo>
                <a:lnTo>
                  <a:pt x="7696212" y="1462646"/>
                </a:lnTo>
                <a:lnTo>
                  <a:pt x="7731756" y="1438686"/>
                </a:lnTo>
                <a:lnTo>
                  <a:pt x="7755713" y="1403138"/>
                </a:lnTo>
                <a:lnTo>
                  <a:pt x="7764496" y="1359591"/>
                </a:lnTo>
                <a:lnTo>
                  <a:pt x="7755713" y="1316036"/>
                </a:lnTo>
                <a:lnTo>
                  <a:pt x="7731756" y="1280459"/>
                </a:lnTo>
                <a:lnTo>
                  <a:pt x="7696212" y="1256467"/>
                </a:lnTo>
                <a:lnTo>
                  <a:pt x="7652667" y="1247668"/>
                </a:lnTo>
                <a:close/>
              </a:path>
              <a:path w="16523335" h="9235440">
                <a:moveTo>
                  <a:pt x="7760272" y="0"/>
                </a:moveTo>
                <a:lnTo>
                  <a:pt x="7545003" y="0"/>
                </a:lnTo>
                <a:lnTo>
                  <a:pt x="7540775" y="20941"/>
                </a:lnTo>
                <a:lnTo>
                  <a:pt x="7549568" y="64502"/>
                </a:lnTo>
                <a:lnTo>
                  <a:pt x="7573546" y="100083"/>
                </a:lnTo>
                <a:lnTo>
                  <a:pt x="7609112" y="124076"/>
                </a:lnTo>
                <a:lnTo>
                  <a:pt x="7652667" y="132875"/>
                </a:lnTo>
                <a:lnTo>
                  <a:pt x="7696212" y="124076"/>
                </a:lnTo>
                <a:lnTo>
                  <a:pt x="7731756" y="100083"/>
                </a:lnTo>
                <a:lnTo>
                  <a:pt x="7755713" y="64502"/>
                </a:lnTo>
                <a:lnTo>
                  <a:pt x="7764496" y="20941"/>
                </a:lnTo>
                <a:lnTo>
                  <a:pt x="7760272" y="0"/>
                </a:lnTo>
                <a:close/>
              </a:path>
              <a:path w="16523335" h="9235440">
                <a:moveTo>
                  <a:pt x="7652667" y="4192615"/>
                </a:moveTo>
                <a:lnTo>
                  <a:pt x="7609112" y="4201406"/>
                </a:lnTo>
                <a:lnTo>
                  <a:pt x="7573546" y="4225380"/>
                </a:lnTo>
                <a:lnTo>
                  <a:pt x="7549568" y="4260939"/>
                </a:lnTo>
                <a:lnTo>
                  <a:pt x="7540775" y="4304486"/>
                </a:lnTo>
                <a:lnTo>
                  <a:pt x="7549568" y="4348026"/>
                </a:lnTo>
                <a:lnTo>
                  <a:pt x="7573546" y="4383601"/>
                </a:lnTo>
                <a:lnTo>
                  <a:pt x="7609112" y="4407597"/>
                </a:lnTo>
                <a:lnTo>
                  <a:pt x="7652667" y="4416399"/>
                </a:lnTo>
                <a:lnTo>
                  <a:pt x="7696212" y="4407597"/>
                </a:lnTo>
                <a:lnTo>
                  <a:pt x="7731756" y="4383601"/>
                </a:lnTo>
                <a:lnTo>
                  <a:pt x="7755713" y="4348026"/>
                </a:lnTo>
                <a:lnTo>
                  <a:pt x="7764496" y="4304486"/>
                </a:lnTo>
                <a:lnTo>
                  <a:pt x="7755713" y="4260939"/>
                </a:lnTo>
                <a:lnTo>
                  <a:pt x="7731756" y="4225380"/>
                </a:lnTo>
                <a:lnTo>
                  <a:pt x="7696212" y="4201406"/>
                </a:lnTo>
                <a:lnTo>
                  <a:pt x="7652667" y="4192615"/>
                </a:lnTo>
                <a:close/>
              </a:path>
              <a:path w="16523335" h="9235440">
                <a:moveTo>
                  <a:pt x="7652667" y="4728033"/>
                </a:moveTo>
                <a:lnTo>
                  <a:pt x="7609112" y="4736825"/>
                </a:lnTo>
                <a:lnTo>
                  <a:pt x="7573546" y="4760802"/>
                </a:lnTo>
                <a:lnTo>
                  <a:pt x="7549568" y="4796371"/>
                </a:lnTo>
                <a:lnTo>
                  <a:pt x="7540775" y="4839936"/>
                </a:lnTo>
                <a:lnTo>
                  <a:pt x="7549568" y="4883473"/>
                </a:lnTo>
                <a:lnTo>
                  <a:pt x="7573546" y="4919041"/>
                </a:lnTo>
                <a:lnTo>
                  <a:pt x="7609112" y="4943029"/>
                </a:lnTo>
                <a:lnTo>
                  <a:pt x="7652667" y="4951828"/>
                </a:lnTo>
                <a:lnTo>
                  <a:pt x="7696212" y="4943029"/>
                </a:lnTo>
                <a:lnTo>
                  <a:pt x="7731756" y="4919041"/>
                </a:lnTo>
                <a:lnTo>
                  <a:pt x="7755713" y="4883473"/>
                </a:lnTo>
                <a:lnTo>
                  <a:pt x="7764496" y="4839936"/>
                </a:lnTo>
                <a:lnTo>
                  <a:pt x="7755713" y="4796371"/>
                </a:lnTo>
                <a:lnTo>
                  <a:pt x="7731756" y="4760802"/>
                </a:lnTo>
                <a:lnTo>
                  <a:pt x="7696212" y="4736825"/>
                </a:lnTo>
                <a:lnTo>
                  <a:pt x="7652667" y="4728033"/>
                </a:lnTo>
                <a:close/>
              </a:path>
              <a:path w="16523335" h="9235440">
                <a:moveTo>
                  <a:pt x="7652667" y="4460345"/>
                </a:moveTo>
                <a:lnTo>
                  <a:pt x="7609112" y="4469136"/>
                </a:lnTo>
                <a:lnTo>
                  <a:pt x="7573546" y="4493110"/>
                </a:lnTo>
                <a:lnTo>
                  <a:pt x="7549568" y="4528669"/>
                </a:lnTo>
                <a:lnTo>
                  <a:pt x="7540775" y="4572216"/>
                </a:lnTo>
                <a:lnTo>
                  <a:pt x="7549568" y="4615763"/>
                </a:lnTo>
                <a:lnTo>
                  <a:pt x="7573546" y="4651322"/>
                </a:lnTo>
                <a:lnTo>
                  <a:pt x="7609112" y="4675296"/>
                </a:lnTo>
                <a:lnTo>
                  <a:pt x="7652667" y="4684087"/>
                </a:lnTo>
                <a:lnTo>
                  <a:pt x="7696212" y="4675296"/>
                </a:lnTo>
                <a:lnTo>
                  <a:pt x="7731756" y="4651322"/>
                </a:lnTo>
                <a:lnTo>
                  <a:pt x="7755713" y="4615763"/>
                </a:lnTo>
                <a:lnTo>
                  <a:pt x="7764496" y="4572216"/>
                </a:lnTo>
                <a:lnTo>
                  <a:pt x="7755713" y="4528669"/>
                </a:lnTo>
                <a:lnTo>
                  <a:pt x="7731756" y="4493110"/>
                </a:lnTo>
                <a:lnTo>
                  <a:pt x="7696212" y="4469136"/>
                </a:lnTo>
                <a:lnTo>
                  <a:pt x="7652667" y="4460345"/>
                </a:lnTo>
                <a:close/>
              </a:path>
              <a:path w="16523335" h="9235440">
                <a:moveTo>
                  <a:pt x="7921926" y="3924895"/>
                </a:moveTo>
                <a:lnTo>
                  <a:pt x="7878381" y="3933689"/>
                </a:lnTo>
                <a:lnTo>
                  <a:pt x="7842837" y="3957668"/>
                </a:lnTo>
                <a:lnTo>
                  <a:pt x="7818880" y="3993228"/>
                </a:lnTo>
                <a:lnTo>
                  <a:pt x="7810097" y="4036766"/>
                </a:lnTo>
                <a:lnTo>
                  <a:pt x="7818880" y="4080327"/>
                </a:lnTo>
                <a:lnTo>
                  <a:pt x="7842837" y="4115896"/>
                </a:lnTo>
                <a:lnTo>
                  <a:pt x="7878381" y="4139876"/>
                </a:lnTo>
                <a:lnTo>
                  <a:pt x="7921926" y="4148669"/>
                </a:lnTo>
                <a:lnTo>
                  <a:pt x="7965476" y="4139876"/>
                </a:lnTo>
                <a:lnTo>
                  <a:pt x="8001031" y="4115896"/>
                </a:lnTo>
                <a:lnTo>
                  <a:pt x="8024999" y="4080327"/>
                </a:lnTo>
                <a:lnTo>
                  <a:pt x="8033786" y="4036766"/>
                </a:lnTo>
                <a:lnTo>
                  <a:pt x="8024999" y="3993228"/>
                </a:lnTo>
                <a:lnTo>
                  <a:pt x="8001031" y="3957668"/>
                </a:lnTo>
                <a:lnTo>
                  <a:pt x="7965476" y="3933689"/>
                </a:lnTo>
                <a:lnTo>
                  <a:pt x="7921926" y="3924895"/>
                </a:lnTo>
                <a:close/>
              </a:path>
              <a:path w="16523335" h="9235440">
                <a:moveTo>
                  <a:pt x="7921926" y="4192615"/>
                </a:moveTo>
                <a:lnTo>
                  <a:pt x="7878381" y="4201406"/>
                </a:lnTo>
                <a:lnTo>
                  <a:pt x="7842837" y="4225380"/>
                </a:lnTo>
                <a:lnTo>
                  <a:pt x="7818880" y="4260939"/>
                </a:lnTo>
                <a:lnTo>
                  <a:pt x="7810097" y="4304486"/>
                </a:lnTo>
                <a:lnTo>
                  <a:pt x="7818880" y="4348026"/>
                </a:lnTo>
                <a:lnTo>
                  <a:pt x="7842837" y="4383601"/>
                </a:lnTo>
                <a:lnTo>
                  <a:pt x="7878381" y="4407597"/>
                </a:lnTo>
                <a:lnTo>
                  <a:pt x="7921926" y="4416399"/>
                </a:lnTo>
                <a:lnTo>
                  <a:pt x="7965476" y="4407597"/>
                </a:lnTo>
                <a:lnTo>
                  <a:pt x="8001031" y="4383601"/>
                </a:lnTo>
                <a:lnTo>
                  <a:pt x="8024999" y="4348026"/>
                </a:lnTo>
                <a:lnTo>
                  <a:pt x="8033786" y="4304486"/>
                </a:lnTo>
                <a:lnTo>
                  <a:pt x="8024999" y="4260939"/>
                </a:lnTo>
                <a:lnTo>
                  <a:pt x="8001031" y="4225380"/>
                </a:lnTo>
                <a:lnTo>
                  <a:pt x="7965476" y="4201406"/>
                </a:lnTo>
                <a:lnTo>
                  <a:pt x="7921926" y="4192615"/>
                </a:lnTo>
                <a:close/>
              </a:path>
              <a:path w="16523335" h="9235440">
                <a:moveTo>
                  <a:pt x="7921926" y="4995774"/>
                </a:moveTo>
                <a:lnTo>
                  <a:pt x="7878381" y="5004565"/>
                </a:lnTo>
                <a:lnTo>
                  <a:pt x="7842837" y="5028541"/>
                </a:lnTo>
                <a:lnTo>
                  <a:pt x="7818880" y="5064107"/>
                </a:lnTo>
                <a:lnTo>
                  <a:pt x="7810097" y="5107666"/>
                </a:lnTo>
                <a:lnTo>
                  <a:pt x="7818880" y="5151204"/>
                </a:lnTo>
                <a:lnTo>
                  <a:pt x="7842837" y="5186764"/>
                </a:lnTo>
                <a:lnTo>
                  <a:pt x="7878381" y="5210743"/>
                </a:lnTo>
                <a:lnTo>
                  <a:pt x="7921926" y="5219537"/>
                </a:lnTo>
                <a:lnTo>
                  <a:pt x="7965476" y="5210743"/>
                </a:lnTo>
                <a:lnTo>
                  <a:pt x="8001031" y="5186764"/>
                </a:lnTo>
                <a:lnTo>
                  <a:pt x="8024999" y="5151204"/>
                </a:lnTo>
                <a:lnTo>
                  <a:pt x="8033786" y="5107666"/>
                </a:lnTo>
                <a:lnTo>
                  <a:pt x="8024999" y="5064107"/>
                </a:lnTo>
                <a:lnTo>
                  <a:pt x="8001031" y="5028541"/>
                </a:lnTo>
                <a:lnTo>
                  <a:pt x="7965476" y="5004565"/>
                </a:lnTo>
                <a:lnTo>
                  <a:pt x="7921926" y="4995774"/>
                </a:lnTo>
                <a:close/>
              </a:path>
              <a:path w="16523335" h="9235440">
                <a:moveTo>
                  <a:pt x="7921926" y="4728033"/>
                </a:moveTo>
                <a:lnTo>
                  <a:pt x="7878381" y="4736825"/>
                </a:lnTo>
                <a:lnTo>
                  <a:pt x="7842837" y="4760802"/>
                </a:lnTo>
                <a:lnTo>
                  <a:pt x="7818880" y="4796371"/>
                </a:lnTo>
                <a:lnTo>
                  <a:pt x="7810097" y="4839936"/>
                </a:lnTo>
                <a:lnTo>
                  <a:pt x="7818880" y="4883473"/>
                </a:lnTo>
                <a:lnTo>
                  <a:pt x="7842837" y="4919041"/>
                </a:lnTo>
                <a:lnTo>
                  <a:pt x="7878381" y="4943029"/>
                </a:lnTo>
                <a:lnTo>
                  <a:pt x="7921926" y="4951828"/>
                </a:lnTo>
                <a:lnTo>
                  <a:pt x="7965476" y="4943029"/>
                </a:lnTo>
                <a:lnTo>
                  <a:pt x="8001031" y="4919041"/>
                </a:lnTo>
                <a:lnTo>
                  <a:pt x="8024999" y="4883473"/>
                </a:lnTo>
                <a:lnTo>
                  <a:pt x="8033786" y="4839936"/>
                </a:lnTo>
                <a:lnTo>
                  <a:pt x="8024999" y="4796371"/>
                </a:lnTo>
                <a:lnTo>
                  <a:pt x="8001031" y="4760802"/>
                </a:lnTo>
                <a:lnTo>
                  <a:pt x="7965476" y="4736825"/>
                </a:lnTo>
                <a:lnTo>
                  <a:pt x="7921926" y="4728033"/>
                </a:lnTo>
                <a:close/>
              </a:path>
              <a:path w="16523335" h="9235440">
                <a:moveTo>
                  <a:pt x="7921926" y="4460345"/>
                </a:moveTo>
                <a:lnTo>
                  <a:pt x="7878381" y="4469136"/>
                </a:lnTo>
                <a:lnTo>
                  <a:pt x="7842837" y="4493110"/>
                </a:lnTo>
                <a:lnTo>
                  <a:pt x="7818880" y="4528669"/>
                </a:lnTo>
                <a:lnTo>
                  <a:pt x="7810097" y="4572216"/>
                </a:lnTo>
                <a:lnTo>
                  <a:pt x="7818880" y="4615763"/>
                </a:lnTo>
                <a:lnTo>
                  <a:pt x="7842837" y="4651322"/>
                </a:lnTo>
                <a:lnTo>
                  <a:pt x="7878381" y="4675296"/>
                </a:lnTo>
                <a:lnTo>
                  <a:pt x="7921926" y="4684087"/>
                </a:lnTo>
                <a:lnTo>
                  <a:pt x="7965476" y="4675296"/>
                </a:lnTo>
                <a:lnTo>
                  <a:pt x="8001031" y="4651322"/>
                </a:lnTo>
                <a:lnTo>
                  <a:pt x="8024999" y="4615763"/>
                </a:lnTo>
                <a:lnTo>
                  <a:pt x="8033786" y="4572216"/>
                </a:lnTo>
                <a:lnTo>
                  <a:pt x="8024999" y="4528669"/>
                </a:lnTo>
                <a:lnTo>
                  <a:pt x="8001031" y="4493110"/>
                </a:lnTo>
                <a:lnTo>
                  <a:pt x="7965476" y="4469136"/>
                </a:lnTo>
                <a:lnTo>
                  <a:pt x="7921926" y="4460345"/>
                </a:lnTo>
                <a:close/>
              </a:path>
              <a:path w="16523335" h="9235440">
                <a:moveTo>
                  <a:pt x="8191258" y="3121737"/>
                </a:moveTo>
                <a:lnTo>
                  <a:pt x="8147711" y="3130528"/>
                </a:lnTo>
                <a:lnTo>
                  <a:pt x="8112163" y="3154503"/>
                </a:lnTo>
                <a:lnTo>
                  <a:pt x="8088203" y="3190065"/>
                </a:lnTo>
                <a:lnTo>
                  <a:pt x="8079418" y="3233618"/>
                </a:lnTo>
                <a:lnTo>
                  <a:pt x="8088203" y="3277161"/>
                </a:lnTo>
                <a:lnTo>
                  <a:pt x="8112163" y="3312732"/>
                </a:lnTo>
                <a:lnTo>
                  <a:pt x="8147711" y="3336722"/>
                </a:lnTo>
                <a:lnTo>
                  <a:pt x="8191258" y="3345520"/>
                </a:lnTo>
                <a:lnTo>
                  <a:pt x="8234804" y="3336722"/>
                </a:lnTo>
                <a:lnTo>
                  <a:pt x="8270352" y="3312732"/>
                </a:lnTo>
                <a:lnTo>
                  <a:pt x="8294313" y="3277161"/>
                </a:lnTo>
                <a:lnTo>
                  <a:pt x="8303097" y="3233618"/>
                </a:lnTo>
                <a:lnTo>
                  <a:pt x="8294313" y="3190065"/>
                </a:lnTo>
                <a:lnTo>
                  <a:pt x="8270352" y="3154503"/>
                </a:lnTo>
                <a:lnTo>
                  <a:pt x="8234804" y="3130528"/>
                </a:lnTo>
                <a:lnTo>
                  <a:pt x="8191258" y="3121737"/>
                </a:lnTo>
                <a:close/>
              </a:path>
              <a:path w="16523335" h="9235440">
                <a:moveTo>
                  <a:pt x="8191258" y="3389446"/>
                </a:moveTo>
                <a:lnTo>
                  <a:pt x="8147711" y="3398240"/>
                </a:lnTo>
                <a:lnTo>
                  <a:pt x="8112163" y="3422222"/>
                </a:lnTo>
                <a:lnTo>
                  <a:pt x="8088203" y="3457792"/>
                </a:lnTo>
                <a:lnTo>
                  <a:pt x="8079418" y="3501348"/>
                </a:lnTo>
                <a:lnTo>
                  <a:pt x="8088203" y="3544899"/>
                </a:lnTo>
                <a:lnTo>
                  <a:pt x="8112163" y="3580458"/>
                </a:lnTo>
                <a:lnTo>
                  <a:pt x="8147711" y="3604430"/>
                </a:lnTo>
                <a:lnTo>
                  <a:pt x="8191258" y="3613219"/>
                </a:lnTo>
                <a:lnTo>
                  <a:pt x="8234804" y="3604430"/>
                </a:lnTo>
                <a:lnTo>
                  <a:pt x="8270352" y="3580458"/>
                </a:lnTo>
                <a:lnTo>
                  <a:pt x="8294313" y="3544899"/>
                </a:lnTo>
                <a:lnTo>
                  <a:pt x="8303097" y="3501348"/>
                </a:lnTo>
                <a:lnTo>
                  <a:pt x="8294313" y="3457792"/>
                </a:lnTo>
                <a:lnTo>
                  <a:pt x="8270352" y="3422222"/>
                </a:lnTo>
                <a:lnTo>
                  <a:pt x="8234804" y="3398240"/>
                </a:lnTo>
                <a:lnTo>
                  <a:pt x="8191258" y="3389446"/>
                </a:lnTo>
                <a:close/>
              </a:path>
              <a:path w="16523335" h="9235440">
                <a:moveTo>
                  <a:pt x="8191258" y="3657176"/>
                </a:moveTo>
                <a:lnTo>
                  <a:pt x="8147711" y="3665968"/>
                </a:lnTo>
                <a:lnTo>
                  <a:pt x="8112163" y="3689947"/>
                </a:lnTo>
                <a:lnTo>
                  <a:pt x="8088203" y="3725513"/>
                </a:lnTo>
                <a:lnTo>
                  <a:pt x="8079418" y="3769068"/>
                </a:lnTo>
                <a:lnTo>
                  <a:pt x="8088203" y="3812619"/>
                </a:lnTo>
                <a:lnTo>
                  <a:pt x="8112163" y="3848178"/>
                </a:lnTo>
                <a:lnTo>
                  <a:pt x="8147711" y="3872149"/>
                </a:lnTo>
                <a:lnTo>
                  <a:pt x="8191258" y="3880939"/>
                </a:lnTo>
                <a:lnTo>
                  <a:pt x="8234804" y="3872149"/>
                </a:lnTo>
                <a:lnTo>
                  <a:pt x="8270352" y="3848178"/>
                </a:lnTo>
                <a:lnTo>
                  <a:pt x="8294313" y="3812619"/>
                </a:lnTo>
                <a:lnTo>
                  <a:pt x="8303097" y="3769068"/>
                </a:lnTo>
                <a:lnTo>
                  <a:pt x="8294313" y="3725513"/>
                </a:lnTo>
                <a:lnTo>
                  <a:pt x="8270352" y="3689947"/>
                </a:lnTo>
                <a:lnTo>
                  <a:pt x="8234804" y="3665968"/>
                </a:lnTo>
                <a:lnTo>
                  <a:pt x="8191258" y="3657176"/>
                </a:lnTo>
                <a:close/>
              </a:path>
              <a:path w="16523335" h="9235440">
                <a:moveTo>
                  <a:pt x="8191258" y="3924895"/>
                </a:moveTo>
                <a:lnTo>
                  <a:pt x="8147711" y="3933689"/>
                </a:lnTo>
                <a:lnTo>
                  <a:pt x="8112163" y="3957668"/>
                </a:lnTo>
                <a:lnTo>
                  <a:pt x="8088203" y="3993228"/>
                </a:lnTo>
                <a:lnTo>
                  <a:pt x="8079418" y="4036766"/>
                </a:lnTo>
                <a:lnTo>
                  <a:pt x="8088203" y="4080327"/>
                </a:lnTo>
                <a:lnTo>
                  <a:pt x="8112163" y="4115896"/>
                </a:lnTo>
                <a:lnTo>
                  <a:pt x="8147711" y="4139876"/>
                </a:lnTo>
                <a:lnTo>
                  <a:pt x="8191258" y="4148669"/>
                </a:lnTo>
                <a:lnTo>
                  <a:pt x="8234804" y="4139876"/>
                </a:lnTo>
                <a:lnTo>
                  <a:pt x="8270352" y="4115896"/>
                </a:lnTo>
                <a:lnTo>
                  <a:pt x="8294313" y="4080327"/>
                </a:lnTo>
                <a:lnTo>
                  <a:pt x="8303097" y="4036766"/>
                </a:lnTo>
                <a:lnTo>
                  <a:pt x="8294313" y="3993228"/>
                </a:lnTo>
                <a:lnTo>
                  <a:pt x="8270352" y="3957668"/>
                </a:lnTo>
                <a:lnTo>
                  <a:pt x="8234804" y="3933689"/>
                </a:lnTo>
                <a:lnTo>
                  <a:pt x="8191258" y="3924895"/>
                </a:lnTo>
                <a:close/>
              </a:path>
              <a:path w="16523335" h="9235440">
                <a:moveTo>
                  <a:pt x="8191258" y="4192615"/>
                </a:moveTo>
                <a:lnTo>
                  <a:pt x="8147711" y="4201406"/>
                </a:lnTo>
                <a:lnTo>
                  <a:pt x="8112163" y="4225380"/>
                </a:lnTo>
                <a:lnTo>
                  <a:pt x="8088203" y="4260939"/>
                </a:lnTo>
                <a:lnTo>
                  <a:pt x="8079418" y="4304486"/>
                </a:lnTo>
                <a:lnTo>
                  <a:pt x="8088203" y="4348026"/>
                </a:lnTo>
                <a:lnTo>
                  <a:pt x="8112163" y="4383601"/>
                </a:lnTo>
                <a:lnTo>
                  <a:pt x="8147711" y="4407597"/>
                </a:lnTo>
                <a:lnTo>
                  <a:pt x="8191258" y="4416399"/>
                </a:lnTo>
                <a:lnTo>
                  <a:pt x="8234804" y="4407597"/>
                </a:lnTo>
                <a:lnTo>
                  <a:pt x="8270352" y="4383601"/>
                </a:lnTo>
                <a:lnTo>
                  <a:pt x="8294313" y="4348026"/>
                </a:lnTo>
                <a:lnTo>
                  <a:pt x="8303097" y="4304486"/>
                </a:lnTo>
                <a:lnTo>
                  <a:pt x="8294313" y="4260939"/>
                </a:lnTo>
                <a:lnTo>
                  <a:pt x="8270352" y="4225380"/>
                </a:lnTo>
                <a:lnTo>
                  <a:pt x="8234804" y="4201406"/>
                </a:lnTo>
                <a:lnTo>
                  <a:pt x="8191258" y="4192615"/>
                </a:lnTo>
                <a:close/>
              </a:path>
              <a:path w="16523335" h="9235440">
                <a:moveTo>
                  <a:pt x="8191258" y="2318578"/>
                </a:moveTo>
                <a:lnTo>
                  <a:pt x="8147711" y="2327370"/>
                </a:lnTo>
                <a:lnTo>
                  <a:pt x="8112163" y="2351349"/>
                </a:lnTo>
                <a:lnTo>
                  <a:pt x="8088203" y="2386915"/>
                </a:lnTo>
                <a:lnTo>
                  <a:pt x="8079418" y="2430470"/>
                </a:lnTo>
                <a:lnTo>
                  <a:pt x="8088203" y="2474021"/>
                </a:lnTo>
                <a:lnTo>
                  <a:pt x="8112163" y="2509580"/>
                </a:lnTo>
                <a:lnTo>
                  <a:pt x="8147711" y="2533551"/>
                </a:lnTo>
                <a:lnTo>
                  <a:pt x="8191258" y="2542341"/>
                </a:lnTo>
                <a:lnTo>
                  <a:pt x="8234804" y="2533551"/>
                </a:lnTo>
                <a:lnTo>
                  <a:pt x="8270352" y="2509580"/>
                </a:lnTo>
                <a:lnTo>
                  <a:pt x="8294313" y="2474021"/>
                </a:lnTo>
                <a:lnTo>
                  <a:pt x="8303097" y="2430470"/>
                </a:lnTo>
                <a:lnTo>
                  <a:pt x="8294313" y="2386915"/>
                </a:lnTo>
                <a:lnTo>
                  <a:pt x="8270352" y="2351349"/>
                </a:lnTo>
                <a:lnTo>
                  <a:pt x="8234804" y="2327370"/>
                </a:lnTo>
                <a:lnTo>
                  <a:pt x="8191258" y="2318578"/>
                </a:lnTo>
                <a:close/>
              </a:path>
              <a:path w="16523335" h="9235440">
                <a:moveTo>
                  <a:pt x="8191258" y="2050869"/>
                </a:moveTo>
                <a:lnTo>
                  <a:pt x="8147711" y="2059660"/>
                </a:lnTo>
                <a:lnTo>
                  <a:pt x="8112163" y="2083635"/>
                </a:lnTo>
                <a:lnTo>
                  <a:pt x="8088203" y="2119197"/>
                </a:lnTo>
                <a:lnTo>
                  <a:pt x="8079418" y="2162750"/>
                </a:lnTo>
                <a:lnTo>
                  <a:pt x="8088203" y="2206284"/>
                </a:lnTo>
                <a:lnTo>
                  <a:pt x="8112163" y="2241845"/>
                </a:lnTo>
                <a:lnTo>
                  <a:pt x="8147711" y="2265826"/>
                </a:lnTo>
                <a:lnTo>
                  <a:pt x="8191258" y="2274621"/>
                </a:lnTo>
                <a:lnTo>
                  <a:pt x="8234804" y="2265826"/>
                </a:lnTo>
                <a:lnTo>
                  <a:pt x="8270352" y="2241845"/>
                </a:lnTo>
                <a:lnTo>
                  <a:pt x="8294313" y="2206284"/>
                </a:lnTo>
                <a:lnTo>
                  <a:pt x="8303097" y="2162750"/>
                </a:lnTo>
                <a:lnTo>
                  <a:pt x="8294313" y="2119197"/>
                </a:lnTo>
                <a:lnTo>
                  <a:pt x="8270352" y="2083635"/>
                </a:lnTo>
                <a:lnTo>
                  <a:pt x="8234804" y="2059660"/>
                </a:lnTo>
                <a:lnTo>
                  <a:pt x="8191258" y="2050869"/>
                </a:lnTo>
                <a:close/>
              </a:path>
              <a:path w="16523335" h="9235440">
                <a:moveTo>
                  <a:pt x="8191258" y="4995774"/>
                </a:moveTo>
                <a:lnTo>
                  <a:pt x="8147711" y="5004565"/>
                </a:lnTo>
                <a:lnTo>
                  <a:pt x="8112163" y="5028541"/>
                </a:lnTo>
                <a:lnTo>
                  <a:pt x="8088203" y="5064107"/>
                </a:lnTo>
                <a:lnTo>
                  <a:pt x="8079418" y="5107666"/>
                </a:lnTo>
                <a:lnTo>
                  <a:pt x="8088203" y="5151204"/>
                </a:lnTo>
                <a:lnTo>
                  <a:pt x="8112163" y="5186764"/>
                </a:lnTo>
                <a:lnTo>
                  <a:pt x="8147711" y="5210743"/>
                </a:lnTo>
                <a:lnTo>
                  <a:pt x="8191258" y="5219537"/>
                </a:lnTo>
                <a:lnTo>
                  <a:pt x="8234804" y="5210743"/>
                </a:lnTo>
                <a:lnTo>
                  <a:pt x="8270352" y="5186764"/>
                </a:lnTo>
                <a:lnTo>
                  <a:pt x="8294313" y="5151204"/>
                </a:lnTo>
                <a:lnTo>
                  <a:pt x="8303097" y="5107666"/>
                </a:lnTo>
                <a:lnTo>
                  <a:pt x="8294313" y="5064107"/>
                </a:lnTo>
                <a:lnTo>
                  <a:pt x="8270352" y="5028541"/>
                </a:lnTo>
                <a:lnTo>
                  <a:pt x="8234804" y="5004565"/>
                </a:lnTo>
                <a:lnTo>
                  <a:pt x="8191258" y="4995774"/>
                </a:lnTo>
                <a:close/>
              </a:path>
              <a:path w="16523335" h="9235440">
                <a:moveTo>
                  <a:pt x="8191258" y="5263483"/>
                </a:moveTo>
                <a:lnTo>
                  <a:pt x="8147711" y="5272274"/>
                </a:lnTo>
                <a:lnTo>
                  <a:pt x="8112163" y="5296250"/>
                </a:lnTo>
                <a:lnTo>
                  <a:pt x="8088203" y="5331816"/>
                </a:lnTo>
                <a:lnTo>
                  <a:pt x="8079418" y="5375375"/>
                </a:lnTo>
                <a:lnTo>
                  <a:pt x="8088203" y="5418906"/>
                </a:lnTo>
                <a:lnTo>
                  <a:pt x="8112163" y="5454471"/>
                </a:lnTo>
                <a:lnTo>
                  <a:pt x="8147711" y="5478458"/>
                </a:lnTo>
                <a:lnTo>
                  <a:pt x="8191258" y="5487256"/>
                </a:lnTo>
                <a:lnTo>
                  <a:pt x="8234804" y="5478458"/>
                </a:lnTo>
                <a:lnTo>
                  <a:pt x="8270352" y="5454471"/>
                </a:lnTo>
                <a:lnTo>
                  <a:pt x="8294313" y="5418906"/>
                </a:lnTo>
                <a:lnTo>
                  <a:pt x="8303097" y="5375375"/>
                </a:lnTo>
                <a:lnTo>
                  <a:pt x="8294313" y="5331816"/>
                </a:lnTo>
                <a:lnTo>
                  <a:pt x="8270352" y="5296250"/>
                </a:lnTo>
                <a:lnTo>
                  <a:pt x="8234804" y="5272274"/>
                </a:lnTo>
                <a:lnTo>
                  <a:pt x="8191258" y="5263483"/>
                </a:lnTo>
                <a:close/>
              </a:path>
              <a:path w="16523335" h="9235440">
                <a:moveTo>
                  <a:pt x="8191258" y="4728033"/>
                </a:moveTo>
                <a:lnTo>
                  <a:pt x="8147711" y="4736825"/>
                </a:lnTo>
                <a:lnTo>
                  <a:pt x="8112163" y="4760802"/>
                </a:lnTo>
                <a:lnTo>
                  <a:pt x="8088203" y="4796371"/>
                </a:lnTo>
                <a:lnTo>
                  <a:pt x="8079418" y="4839936"/>
                </a:lnTo>
                <a:lnTo>
                  <a:pt x="8088203" y="4883473"/>
                </a:lnTo>
                <a:lnTo>
                  <a:pt x="8112163" y="4919041"/>
                </a:lnTo>
                <a:lnTo>
                  <a:pt x="8147711" y="4943029"/>
                </a:lnTo>
                <a:lnTo>
                  <a:pt x="8191258" y="4951828"/>
                </a:lnTo>
                <a:lnTo>
                  <a:pt x="8234804" y="4943029"/>
                </a:lnTo>
                <a:lnTo>
                  <a:pt x="8270352" y="4919041"/>
                </a:lnTo>
                <a:lnTo>
                  <a:pt x="8294313" y="4883473"/>
                </a:lnTo>
                <a:lnTo>
                  <a:pt x="8303097" y="4839936"/>
                </a:lnTo>
                <a:lnTo>
                  <a:pt x="8294313" y="4796371"/>
                </a:lnTo>
                <a:lnTo>
                  <a:pt x="8270352" y="4760802"/>
                </a:lnTo>
                <a:lnTo>
                  <a:pt x="8234804" y="4736825"/>
                </a:lnTo>
                <a:lnTo>
                  <a:pt x="8191258" y="4728033"/>
                </a:lnTo>
                <a:close/>
              </a:path>
              <a:path w="16523335" h="9235440">
                <a:moveTo>
                  <a:pt x="8191258" y="4460345"/>
                </a:moveTo>
                <a:lnTo>
                  <a:pt x="8147711" y="4469136"/>
                </a:lnTo>
                <a:lnTo>
                  <a:pt x="8112163" y="4493110"/>
                </a:lnTo>
                <a:lnTo>
                  <a:pt x="8088203" y="4528669"/>
                </a:lnTo>
                <a:lnTo>
                  <a:pt x="8079418" y="4572216"/>
                </a:lnTo>
                <a:lnTo>
                  <a:pt x="8088203" y="4615763"/>
                </a:lnTo>
                <a:lnTo>
                  <a:pt x="8112163" y="4651322"/>
                </a:lnTo>
                <a:lnTo>
                  <a:pt x="8147711" y="4675296"/>
                </a:lnTo>
                <a:lnTo>
                  <a:pt x="8191258" y="4684087"/>
                </a:lnTo>
                <a:lnTo>
                  <a:pt x="8234804" y="4675296"/>
                </a:lnTo>
                <a:lnTo>
                  <a:pt x="8270352" y="4651322"/>
                </a:lnTo>
                <a:lnTo>
                  <a:pt x="8294313" y="4615763"/>
                </a:lnTo>
                <a:lnTo>
                  <a:pt x="8303097" y="4572216"/>
                </a:lnTo>
                <a:lnTo>
                  <a:pt x="8294313" y="4528669"/>
                </a:lnTo>
                <a:lnTo>
                  <a:pt x="8270352" y="4493110"/>
                </a:lnTo>
                <a:lnTo>
                  <a:pt x="8234804" y="4469136"/>
                </a:lnTo>
                <a:lnTo>
                  <a:pt x="8191258" y="4460345"/>
                </a:lnTo>
                <a:close/>
              </a:path>
              <a:path w="16523335" h="9235440">
                <a:moveTo>
                  <a:pt x="8460580" y="1783149"/>
                </a:moveTo>
                <a:lnTo>
                  <a:pt x="8417029" y="1791938"/>
                </a:lnTo>
                <a:lnTo>
                  <a:pt x="8381481" y="1815910"/>
                </a:lnTo>
                <a:lnTo>
                  <a:pt x="8357523" y="1851469"/>
                </a:lnTo>
                <a:lnTo>
                  <a:pt x="8348740" y="1895020"/>
                </a:lnTo>
                <a:lnTo>
                  <a:pt x="8357523" y="1938576"/>
                </a:lnTo>
                <a:lnTo>
                  <a:pt x="8381481" y="1974146"/>
                </a:lnTo>
                <a:lnTo>
                  <a:pt x="8417029" y="1998128"/>
                </a:lnTo>
                <a:lnTo>
                  <a:pt x="8460580" y="2006922"/>
                </a:lnTo>
                <a:lnTo>
                  <a:pt x="8504120" y="1998128"/>
                </a:lnTo>
                <a:lnTo>
                  <a:pt x="8539665" y="1974146"/>
                </a:lnTo>
                <a:lnTo>
                  <a:pt x="8563624" y="1938576"/>
                </a:lnTo>
                <a:lnTo>
                  <a:pt x="8572409" y="1895020"/>
                </a:lnTo>
                <a:lnTo>
                  <a:pt x="8563624" y="1851469"/>
                </a:lnTo>
                <a:lnTo>
                  <a:pt x="8539665" y="1815910"/>
                </a:lnTo>
                <a:lnTo>
                  <a:pt x="8504120" y="1791938"/>
                </a:lnTo>
                <a:lnTo>
                  <a:pt x="8460580" y="1783149"/>
                </a:lnTo>
                <a:close/>
              </a:path>
              <a:path w="16523335" h="9235440">
                <a:moveTo>
                  <a:pt x="8460580" y="2586297"/>
                </a:moveTo>
                <a:lnTo>
                  <a:pt x="8417029" y="2595090"/>
                </a:lnTo>
                <a:lnTo>
                  <a:pt x="8381481" y="2619070"/>
                </a:lnTo>
                <a:lnTo>
                  <a:pt x="8357523" y="2654639"/>
                </a:lnTo>
                <a:lnTo>
                  <a:pt x="8348740" y="2698200"/>
                </a:lnTo>
                <a:lnTo>
                  <a:pt x="8357523" y="2741725"/>
                </a:lnTo>
                <a:lnTo>
                  <a:pt x="8381481" y="2777286"/>
                </a:lnTo>
                <a:lnTo>
                  <a:pt x="8417029" y="2801273"/>
                </a:lnTo>
                <a:lnTo>
                  <a:pt x="8460580" y="2810071"/>
                </a:lnTo>
                <a:lnTo>
                  <a:pt x="8504120" y="2801273"/>
                </a:lnTo>
                <a:lnTo>
                  <a:pt x="8539665" y="2777286"/>
                </a:lnTo>
                <a:lnTo>
                  <a:pt x="8563624" y="2741725"/>
                </a:lnTo>
                <a:lnTo>
                  <a:pt x="8572409" y="2698200"/>
                </a:lnTo>
                <a:lnTo>
                  <a:pt x="8563624" y="2654639"/>
                </a:lnTo>
                <a:lnTo>
                  <a:pt x="8539665" y="2619070"/>
                </a:lnTo>
                <a:lnTo>
                  <a:pt x="8504120" y="2595090"/>
                </a:lnTo>
                <a:lnTo>
                  <a:pt x="8460580" y="2586297"/>
                </a:lnTo>
                <a:close/>
              </a:path>
              <a:path w="16523335" h="9235440">
                <a:moveTo>
                  <a:pt x="8460580" y="2854028"/>
                </a:moveTo>
                <a:lnTo>
                  <a:pt x="8417029" y="2862817"/>
                </a:lnTo>
                <a:lnTo>
                  <a:pt x="8381481" y="2886788"/>
                </a:lnTo>
                <a:lnTo>
                  <a:pt x="8357523" y="2922347"/>
                </a:lnTo>
                <a:lnTo>
                  <a:pt x="8348740" y="2965898"/>
                </a:lnTo>
                <a:lnTo>
                  <a:pt x="8357523" y="3009453"/>
                </a:lnTo>
                <a:lnTo>
                  <a:pt x="8381481" y="3045019"/>
                </a:lnTo>
                <a:lnTo>
                  <a:pt x="8417029" y="3068998"/>
                </a:lnTo>
                <a:lnTo>
                  <a:pt x="8460580" y="3077790"/>
                </a:lnTo>
                <a:lnTo>
                  <a:pt x="8504120" y="3068998"/>
                </a:lnTo>
                <a:lnTo>
                  <a:pt x="8539665" y="3045019"/>
                </a:lnTo>
                <a:lnTo>
                  <a:pt x="8563624" y="3009453"/>
                </a:lnTo>
                <a:lnTo>
                  <a:pt x="8572409" y="2965898"/>
                </a:lnTo>
                <a:lnTo>
                  <a:pt x="8563624" y="2922347"/>
                </a:lnTo>
                <a:lnTo>
                  <a:pt x="8539665" y="2886788"/>
                </a:lnTo>
                <a:lnTo>
                  <a:pt x="8504120" y="2862817"/>
                </a:lnTo>
                <a:lnTo>
                  <a:pt x="8460580" y="2854028"/>
                </a:lnTo>
                <a:close/>
              </a:path>
              <a:path w="16523335" h="9235440">
                <a:moveTo>
                  <a:pt x="8460580" y="3121737"/>
                </a:moveTo>
                <a:lnTo>
                  <a:pt x="8417029" y="3130528"/>
                </a:lnTo>
                <a:lnTo>
                  <a:pt x="8381481" y="3154503"/>
                </a:lnTo>
                <a:lnTo>
                  <a:pt x="8357523" y="3190065"/>
                </a:lnTo>
                <a:lnTo>
                  <a:pt x="8348740" y="3233618"/>
                </a:lnTo>
                <a:lnTo>
                  <a:pt x="8357523" y="3277161"/>
                </a:lnTo>
                <a:lnTo>
                  <a:pt x="8381481" y="3312732"/>
                </a:lnTo>
                <a:lnTo>
                  <a:pt x="8417029" y="3336722"/>
                </a:lnTo>
                <a:lnTo>
                  <a:pt x="8460580" y="3345520"/>
                </a:lnTo>
                <a:lnTo>
                  <a:pt x="8504120" y="3336722"/>
                </a:lnTo>
                <a:lnTo>
                  <a:pt x="8539665" y="3312732"/>
                </a:lnTo>
                <a:lnTo>
                  <a:pt x="8563624" y="3277161"/>
                </a:lnTo>
                <a:lnTo>
                  <a:pt x="8572409" y="3233618"/>
                </a:lnTo>
                <a:lnTo>
                  <a:pt x="8563624" y="3190065"/>
                </a:lnTo>
                <a:lnTo>
                  <a:pt x="8539665" y="3154503"/>
                </a:lnTo>
                <a:lnTo>
                  <a:pt x="8504120" y="3130528"/>
                </a:lnTo>
                <a:lnTo>
                  <a:pt x="8460580" y="3121737"/>
                </a:lnTo>
                <a:close/>
              </a:path>
              <a:path w="16523335" h="9235440">
                <a:moveTo>
                  <a:pt x="8460580" y="3389446"/>
                </a:moveTo>
                <a:lnTo>
                  <a:pt x="8417029" y="3398240"/>
                </a:lnTo>
                <a:lnTo>
                  <a:pt x="8381481" y="3422222"/>
                </a:lnTo>
                <a:lnTo>
                  <a:pt x="8357523" y="3457792"/>
                </a:lnTo>
                <a:lnTo>
                  <a:pt x="8348740" y="3501348"/>
                </a:lnTo>
                <a:lnTo>
                  <a:pt x="8357523" y="3544899"/>
                </a:lnTo>
                <a:lnTo>
                  <a:pt x="8381481" y="3580458"/>
                </a:lnTo>
                <a:lnTo>
                  <a:pt x="8417029" y="3604430"/>
                </a:lnTo>
                <a:lnTo>
                  <a:pt x="8460580" y="3613219"/>
                </a:lnTo>
                <a:lnTo>
                  <a:pt x="8504120" y="3604430"/>
                </a:lnTo>
                <a:lnTo>
                  <a:pt x="8539665" y="3580458"/>
                </a:lnTo>
                <a:lnTo>
                  <a:pt x="8563624" y="3544899"/>
                </a:lnTo>
                <a:lnTo>
                  <a:pt x="8572409" y="3501348"/>
                </a:lnTo>
                <a:lnTo>
                  <a:pt x="8563624" y="3457792"/>
                </a:lnTo>
                <a:lnTo>
                  <a:pt x="8539665" y="3422222"/>
                </a:lnTo>
                <a:lnTo>
                  <a:pt x="8504120" y="3398240"/>
                </a:lnTo>
                <a:lnTo>
                  <a:pt x="8460580" y="3389446"/>
                </a:lnTo>
                <a:close/>
              </a:path>
              <a:path w="16523335" h="9235440">
                <a:moveTo>
                  <a:pt x="8460580" y="3657176"/>
                </a:moveTo>
                <a:lnTo>
                  <a:pt x="8417029" y="3665968"/>
                </a:lnTo>
                <a:lnTo>
                  <a:pt x="8381481" y="3689947"/>
                </a:lnTo>
                <a:lnTo>
                  <a:pt x="8357523" y="3725513"/>
                </a:lnTo>
                <a:lnTo>
                  <a:pt x="8348740" y="3769068"/>
                </a:lnTo>
                <a:lnTo>
                  <a:pt x="8357523" y="3812619"/>
                </a:lnTo>
                <a:lnTo>
                  <a:pt x="8381481" y="3848178"/>
                </a:lnTo>
                <a:lnTo>
                  <a:pt x="8417029" y="3872149"/>
                </a:lnTo>
                <a:lnTo>
                  <a:pt x="8460580" y="3880939"/>
                </a:lnTo>
                <a:lnTo>
                  <a:pt x="8504120" y="3872149"/>
                </a:lnTo>
                <a:lnTo>
                  <a:pt x="8539665" y="3848178"/>
                </a:lnTo>
                <a:lnTo>
                  <a:pt x="8563624" y="3812619"/>
                </a:lnTo>
                <a:lnTo>
                  <a:pt x="8572409" y="3769068"/>
                </a:lnTo>
                <a:lnTo>
                  <a:pt x="8563624" y="3725513"/>
                </a:lnTo>
                <a:lnTo>
                  <a:pt x="8539665" y="3689947"/>
                </a:lnTo>
                <a:lnTo>
                  <a:pt x="8504120" y="3665968"/>
                </a:lnTo>
                <a:lnTo>
                  <a:pt x="8460580" y="3657176"/>
                </a:lnTo>
                <a:close/>
              </a:path>
              <a:path w="16523335" h="9235440">
                <a:moveTo>
                  <a:pt x="8460580" y="3924895"/>
                </a:moveTo>
                <a:lnTo>
                  <a:pt x="8417029" y="3933689"/>
                </a:lnTo>
                <a:lnTo>
                  <a:pt x="8381481" y="3957668"/>
                </a:lnTo>
                <a:lnTo>
                  <a:pt x="8357523" y="3993228"/>
                </a:lnTo>
                <a:lnTo>
                  <a:pt x="8348740" y="4036766"/>
                </a:lnTo>
                <a:lnTo>
                  <a:pt x="8357523" y="4080327"/>
                </a:lnTo>
                <a:lnTo>
                  <a:pt x="8381481" y="4115896"/>
                </a:lnTo>
                <a:lnTo>
                  <a:pt x="8417029" y="4139876"/>
                </a:lnTo>
                <a:lnTo>
                  <a:pt x="8460580" y="4148669"/>
                </a:lnTo>
                <a:lnTo>
                  <a:pt x="8504120" y="4139876"/>
                </a:lnTo>
                <a:lnTo>
                  <a:pt x="8539665" y="4115896"/>
                </a:lnTo>
                <a:lnTo>
                  <a:pt x="8563624" y="4080327"/>
                </a:lnTo>
                <a:lnTo>
                  <a:pt x="8572409" y="4036766"/>
                </a:lnTo>
                <a:lnTo>
                  <a:pt x="8563624" y="3993228"/>
                </a:lnTo>
                <a:lnTo>
                  <a:pt x="8539665" y="3957668"/>
                </a:lnTo>
                <a:lnTo>
                  <a:pt x="8504120" y="3933689"/>
                </a:lnTo>
                <a:lnTo>
                  <a:pt x="8460580" y="3924895"/>
                </a:lnTo>
                <a:close/>
              </a:path>
              <a:path w="16523335" h="9235440">
                <a:moveTo>
                  <a:pt x="8460580" y="4192615"/>
                </a:moveTo>
                <a:lnTo>
                  <a:pt x="8417029" y="4201406"/>
                </a:lnTo>
                <a:lnTo>
                  <a:pt x="8381481" y="4225380"/>
                </a:lnTo>
                <a:lnTo>
                  <a:pt x="8357523" y="4260939"/>
                </a:lnTo>
                <a:lnTo>
                  <a:pt x="8348740" y="4304486"/>
                </a:lnTo>
                <a:lnTo>
                  <a:pt x="8357523" y="4348026"/>
                </a:lnTo>
                <a:lnTo>
                  <a:pt x="8381481" y="4383601"/>
                </a:lnTo>
                <a:lnTo>
                  <a:pt x="8417029" y="4407597"/>
                </a:lnTo>
                <a:lnTo>
                  <a:pt x="8460580" y="4416399"/>
                </a:lnTo>
                <a:lnTo>
                  <a:pt x="8504120" y="4407597"/>
                </a:lnTo>
                <a:lnTo>
                  <a:pt x="8539665" y="4383601"/>
                </a:lnTo>
                <a:lnTo>
                  <a:pt x="8563624" y="4348026"/>
                </a:lnTo>
                <a:lnTo>
                  <a:pt x="8572409" y="4304486"/>
                </a:lnTo>
                <a:lnTo>
                  <a:pt x="8563624" y="4260939"/>
                </a:lnTo>
                <a:lnTo>
                  <a:pt x="8539665" y="4225380"/>
                </a:lnTo>
                <a:lnTo>
                  <a:pt x="8504120" y="4201406"/>
                </a:lnTo>
                <a:lnTo>
                  <a:pt x="8460580" y="4192615"/>
                </a:lnTo>
                <a:close/>
              </a:path>
              <a:path w="16523335" h="9235440">
                <a:moveTo>
                  <a:pt x="8460580" y="2318578"/>
                </a:moveTo>
                <a:lnTo>
                  <a:pt x="8417029" y="2327370"/>
                </a:lnTo>
                <a:lnTo>
                  <a:pt x="8381481" y="2351349"/>
                </a:lnTo>
                <a:lnTo>
                  <a:pt x="8357523" y="2386915"/>
                </a:lnTo>
                <a:lnTo>
                  <a:pt x="8348740" y="2430470"/>
                </a:lnTo>
                <a:lnTo>
                  <a:pt x="8357523" y="2474021"/>
                </a:lnTo>
                <a:lnTo>
                  <a:pt x="8381481" y="2509580"/>
                </a:lnTo>
                <a:lnTo>
                  <a:pt x="8417029" y="2533551"/>
                </a:lnTo>
                <a:lnTo>
                  <a:pt x="8460580" y="2542341"/>
                </a:lnTo>
                <a:lnTo>
                  <a:pt x="8504120" y="2533551"/>
                </a:lnTo>
                <a:lnTo>
                  <a:pt x="8539665" y="2509580"/>
                </a:lnTo>
                <a:lnTo>
                  <a:pt x="8563624" y="2474021"/>
                </a:lnTo>
                <a:lnTo>
                  <a:pt x="8572409" y="2430470"/>
                </a:lnTo>
                <a:lnTo>
                  <a:pt x="8563624" y="2386915"/>
                </a:lnTo>
                <a:lnTo>
                  <a:pt x="8539665" y="2351349"/>
                </a:lnTo>
                <a:lnTo>
                  <a:pt x="8504120" y="2327370"/>
                </a:lnTo>
                <a:lnTo>
                  <a:pt x="8460580" y="2318578"/>
                </a:lnTo>
                <a:close/>
              </a:path>
              <a:path w="16523335" h="9235440">
                <a:moveTo>
                  <a:pt x="8460580" y="2050869"/>
                </a:moveTo>
                <a:lnTo>
                  <a:pt x="8417029" y="2059660"/>
                </a:lnTo>
                <a:lnTo>
                  <a:pt x="8381481" y="2083635"/>
                </a:lnTo>
                <a:lnTo>
                  <a:pt x="8357523" y="2119197"/>
                </a:lnTo>
                <a:lnTo>
                  <a:pt x="8348740" y="2162750"/>
                </a:lnTo>
                <a:lnTo>
                  <a:pt x="8357523" y="2206284"/>
                </a:lnTo>
                <a:lnTo>
                  <a:pt x="8381481" y="2241845"/>
                </a:lnTo>
                <a:lnTo>
                  <a:pt x="8417029" y="2265826"/>
                </a:lnTo>
                <a:lnTo>
                  <a:pt x="8460580" y="2274621"/>
                </a:lnTo>
                <a:lnTo>
                  <a:pt x="8504120" y="2265826"/>
                </a:lnTo>
                <a:lnTo>
                  <a:pt x="8539665" y="2241845"/>
                </a:lnTo>
                <a:lnTo>
                  <a:pt x="8563624" y="2206284"/>
                </a:lnTo>
                <a:lnTo>
                  <a:pt x="8572409" y="2162750"/>
                </a:lnTo>
                <a:lnTo>
                  <a:pt x="8563624" y="2119197"/>
                </a:lnTo>
                <a:lnTo>
                  <a:pt x="8539665" y="2083635"/>
                </a:lnTo>
                <a:lnTo>
                  <a:pt x="8504120" y="2059660"/>
                </a:lnTo>
                <a:lnTo>
                  <a:pt x="8460580" y="2050869"/>
                </a:lnTo>
                <a:close/>
              </a:path>
              <a:path w="16523335" h="9235440">
                <a:moveTo>
                  <a:pt x="8460580" y="4995774"/>
                </a:moveTo>
                <a:lnTo>
                  <a:pt x="8417029" y="5004565"/>
                </a:lnTo>
                <a:lnTo>
                  <a:pt x="8381481" y="5028541"/>
                </a:lnTo>
                <a:lnTo>
                  <a:pt x="8357523" y="5064107"/>
                </a:lnTo>
                <a:lnTo>
                  <a:pt x="8348740" y="5107666"/>
                </a:lnTo>
                <a:lnTo>
                  <a:pt x="8357523" y="5151204"/>
                </a:lnTo>
                <a:lnTo>
                  <a:pt x="8381481" y="5186764"/>
                </a:lnTo>
                <a:lnTo>
                  <a:pt x="8417029" y="5210743"/>
                </a:lnTo>
                <a:lnTo>
                  <a:pt x="8460580" y="5219537"/>
                </a:lnTo>
                <a:lnTo>
                  <a:pt x="8504120" y="5210743"/>
                </a:lnTo>
                <a:lnTo>
                  <a:pt x="8539665" y="5186764"/>
                </a:lnTo>
                <a:lnTo>
                  <a:pt x="8563624" y="5151204"/>
                </a:lnTo>
                <a:lnTo>
                  <a:pt x="8572409" y="5107666"/>
                </a:lnTo>
                <a:lnTo>
                  <a:pt x="8563624" y="5064107"/>
                </a:lnTo>
                <a:lnTo>
                  <a:pt x="8539665" y="5028541"/>
                </a:lnTo>
                <a:lnTo>
                  <a:pt x="8504120" y="5004565"/>
                </a:lnTo>
                <a:lnTo>
                  <a:pt x="8460580" y="4995774"/>
                </a:lnTo>
                <a:close/>
              </a:path>
              <a:path w="16523335" h="9235440">
                <a:moveTo>
                  <a:pt x="8460580" y="5263483"/>
                </a:moveTo>
                <a:lnTo>
                  <a:pt x="8417029" y="5272274"/>
                </a:lnTo>
                <a:lnTo>
                  <a:pt x="8381481" y="5296250"/>
                </a:lnTo>
                <a:lnTo>
                  <a:pt x="8357523" y="5331816"/>
                </a:lnTo>
                <a:lnTo>
                  <a:pt x="8348740" y="5375375"/>
                </a:lnTo>
                <a:lnTo>
                  <a:pt x="8357523" y="5418906"/>
                </a:lnTo>
                <a:lnTo>
                  <a:pt x="8381481" y="5454471"/>
                </a:lnTo>
                <a:lnTo>
                  <a:pt x="8417029" y="5478458"/>
                </a:lnTo>
                <a:lnTo>
                  <a:pt x="8460580" y="5487256"/>
                </a:lnTo>
                <a:lnTo>
                  <a:pt x="8504120" y="5478458"/>
                </a:lnTo>
                <a:lnTo>
                  <a:pt x="8539665" y="5454471"/>
                </a:lnTo>
                <a:lnTo>
                  <a:pt x="8563624" y="5418906"/>
                </a:lnTo>
                <a:lnTo>
                  <a:pt x="8572409" y="5375375"/>
                </a:lnTo>
                <a:lnTo>
                  <a:pt x="8563624" y="5331816"/>
                </a:lnTo>
                <a:lnTo>
                  <a:pt x="8539665" y="5296250"/>
                </a:lnTo>
                <a:lnTo>
                  <a:pt x="8504120" y="5272274"/>
                </a:lnTo>
                <a:lnTo>
                  <a:pt x="8460580" y="5263483"/>
                </a:lnTo>
                <a:close/>
              </a:path>
              <a:path w="16523335" h="9235440">
                <a:moveTo>
                  <a:pt x="8460580" y="4728033"/>
                </a:moveTo>
                <a:lnTo>
                  <a:pt x="8417029" y="4736825"/>
                </a:lnTo>
                <a:lnTo>
                  <a:pt x="8381481" y="4760802"/>
                </a:lnTo>
                <a:lnTo>
                  <a:pt x="8357523" y="4796371"/>
                </a:lnTo>
                <a:lnTo>
                  <a:pt x="8348740" y="4839936"/>
                </a:lnTo>
                <a:lnTo>
                  <a:pt x="8357523" y="4883473"/>
                </a:lnTo>
                <a:lnTo>
                  <a:pt x="8381481" y="4919041"/>
                </a:lnTo>
                <a:lnTo>
                  <a:pt x="8417029" y="4943029"/>
                </a:lnTo>
                <a:lnTo>
                  <a:pt x="8460580" y="4951828"/>
                </a:lnTo>
                <a:lnTo>
                  <a:pt x="8504120" y="4943029"/>
                </a:lnTo>
                <a:lnTo>
                  <a:pt x="8539665" y="4919041"/>
                </a:lnTo>
                <a:lnTo>
                  <a:pt x="8563624" y="4883473"/>
                </a:lnTo>
                <a:lnTo>
                  <a:pt x="8572409" y="4839936"/>
                </a:lnTo>
                <a:lnTo>
                  <a:pt x="8563624" y="4796371"/>
                </a:lnTo>
                <a:lnTo>
                  <a:pt x="8539665" y="4760802"/>
                </a:lnTo>
                <a:lnTo>
                  <a:pt x="8504120" y="4736825"/>
                </a:lnTo>
                <a:lnTo>
                  <a:pt x="8460580" y="4728033"/>
                </a:lnTo>
                <a:close/>
              </a:path>
              <a:path w="16523335" h="9235440">
                <a:moveTo>
                  <a:pt x="8460580" y="4460345"/>
                </a:moveTo>
                <a:lnTo>
                  <a:pt x="8417029" y="4469136"/>
                </a:lnTo>
                <a:lnTo>
                  <a:pt x="8381481" y="4493110"/>
                </a:lnTo>
                <a:lnTo>
                  <a:pt x="8357523" y="4528669"/>
                </a:lnTo>
                <a:lnTo>
                  <a:pt x="8348740" y="4572216"/>
                </a:lnTo>
                <a:lnTo>
                  <a:pt x="8357523" y="4615763"/>
                </a:lnTo>
                <a:lnTo>
                  <a:pt x="8381481" y="4651322"/>
                </a:lnTo>
                <a:lnTo>
                  <a:pt x="8417029" y="4675296"/>
                </a:lnTo>
                <a:lnTo>
                  <a:pt x="8460580" y="4684087"/>
                </a:lnTo>
                <a:lnTo>
                  <a:pt x="8504120" y="4675296"/>
                </a:lnTo>
                <a:lnTo>
                  <a:pt x="8539665" y="4651322"/>
                </a:lnTo>
                <a:lnTo>
                  <a:pt x="8563624" y="4615763"/>
                </a:lnTo>
                <a:lnTo>
                  <a:pt x="8572409" y="4572216"/>
                </a:lnTo>
                <a:lnTo>
                  <a:pt x="8563624" y="4528669"/>
                </a:lnTo>
                <a:lnTo>
                  <a:pt x="8539665" y="4493110"/>
                </a:lnTo>
                <a:lnTo>
                  <a:pt x="8504120" y="4469136"/>
                </a:lnTo>
                <a:lnTo>
                  <a:pt x="8460580" y="4460345"/>
                </a:lnTo>
                <a:close/>
              </a:path>
            </a:pathLst>
          </a:custGeom>
          <a:solidFill>
            <a:srgbClr val="EDEDED"/>
          </a:solidFill>
        </p:spPr>
        <p:txBody>
          <a:bodyPr wrap="square" lIns="0" tIns="0" rIns="0" bIns="0" rtlCol="0"/>
          <a:lstStyle/>
          <a:p>
            <a:endParaRPr/>
          </a:p>
        </p:txBody>
      </p:sp>
      <p:sp>
        <p:nvSpPr>
          <p:cNvPr id="3" name="object 3"/>
          <p:cNvSpPr txBox="1">
            <a:spLocks noGrp="1"/>
          </p:cNvSpPr>
          <p:nvPr>
            <p:ph type="title"/>
          </p:nvPr>
        </p:nvSpPr>
        <p:spPr>
          <a:xfrm>
            <a:off x="755650" y="251933"/>
            <a:ext cx="15405889" cy="1354217"/>
          </a:xfrm>
          <a:prstGeom prst="rect">
            <a:avLst/>
          </a:prstGeom>
        </p:spPr>
        <p:txBody>
          <a:bodyPr vert="horz" wrap="square" lIns="0" tIns="15240" rIns="0" bIns="0" rtlCol="0">
            <a:spAutoFit/>
          </a:bodyPr>
          <a:lstStyle/>
          <a:p>
            <a:pPr marL="12700">
              <a:lnSpc>
                <a:spcPct val="100000"/>
              </a:lnSpc>
              <a:spcBef>
                <a:spcPts val="120"/>
              </a:spcBef>
            </a:pPr>
            <a:r>
              <a:rPr lang="en-ZA" sz="4350" b="0" spc="-10" dirty="0">
                <a:solidFill>
                  <a:srgbClr val="000000"/>
                </a:solidFill>
                <a:latin typeface="Arial"/>
                <a:cs typeface="Arial"/>
              </a:rPr>
              <a:t>Metadata and uploading are done by the Metadata specialists in the Cataloguing Division</a:t>
            </a:r>
            <a:endParaRPr sz="4350" dirty="0">
              <a:latin typeface="Arial"/>
              <a:cs typeface="Arial"/>
            </a:endParaRPr>
          </a:p>
        </p:txBody>
      </p:sp>
      <p:sp>
        <p:nvSpPr>
          <p:cNvPr id="4" name="object 4"/>
          <p:cNvSpPr/>
          <p:nvPr/>
        </p:nvSpPr>
        <p:spPr>
          <a:xfrm>
            <a:off x="1240799" y="1696283"/>
            <a:ext cx="17622520" cy="0"/>
          </a:xfrm>
          <a:custGeom>
            <a:avLst/>
            <a:gdLst/>
            <a:ahLst/>
            <a:cxnLst/>
            <a:rect l="l" t="t" r="r" b="b"/>
            <a:pathLst>
              <a:path w="17622520">
                <a:moveTo>
                  <a:pt x="0" y="0"/>
                </a:moveTo>
                <a:lnTo>
                  <a:pt x="17622500" y="0"/>
                </a:lnTo>
              </a:path>
            </a:pathLst>
          </a:custGeom>
          <a:ln w="29684">
            <a:solidFill>
              <a:srgbClr val="999999"/>
            </a:solidFill>
          </a:ln>
        </p:spPr>
        <p:txBody>
          <a:bodyPr wrap="square" lIns="0" tIns="0" rIns="0" bIns="0" rtlCol="0"/>
          <a:lstStyle/>
          <a:p>
            <a:endParaRPr/>
          </a:p>
        </p:txBody>
      </p:sp>
      <p:sp>
        <p:nvSpPr>
          <p:cNvPr id="5" name="object 5"/>
          <p:cNvSpPr txBox="1"/>
          <p:nvPr/>
        </p:nvSpPr>
        <p:spPr>
          <a:xfrm>
            <a:off x="16665401" y="964114"/>
            <a:ext cx="2195830" cy="553720"/>
          </a:xfrm>
          <a:prstGeom prst="rect">
            <a:avLst/>
          </a:prstGeom>
        </p:spPr>
        <p:txBody>
          <a:bodyPr vert="horz" wrap="square" lIns="0" tIns="12065" rIns="0" bIns="0" rtlCol="0">
            <a:spAutoFit/>
          </a:bodyPr>
          <a:lstStyle/>
          <a:p>
            <a:pPr marL="12700" marR="5080">
              <a:lnSpc>
                <a:spcPct val="101800"/>
              </a:lnSpc>
              <a:spcBef>
                <a:spcPts val="95"/>
              </a:spcBef>
            </a:pPr>
            <a:r>
              <a:rPr sz="1700" b="1" dirty="0">
                <a:solidFill>
                  <a:srgbClr val="6D091E"/>
                </a:solidFill>
                <a:latin typeface="Arial"/>
                <a:cs typeface="Arial"/>
              </a:rPr>
              <a:t>Library</a:t>
            </a:r>
            <a:r>
              <a:rPr sz="1700" b="1" spc="60" dirty="0">
                <a:solidFill>
                  <a:srgbClr val="6D091E"/>
                </a:solidFill>
                <a:latin typeface="Arial"/>
                <a:cs typeface="Arial"/>
              </a:rPr>
              <a:t> </a:t>
            </a:r>
            <a:r>
              <a:rPr sz="1700" b="1" spc="-25" dirty="0">
                <a:solidFill>
                  <a:srgbClr val="6D091E"/>
                </a:solidFill>
                <a:latin typeface="Arial"/>
                <a:cs typeface="Arial"/>
              </a:rPr>
              <a:t>and </a:t>
            </a:r>
            <a:r>
              <a:rPr sz="1700" b="1" dirty="0">
                <a:solidFill>
                  <a:srgbClr val="6D091E"/>
                </a:solidFill>
                <a:latin typeface="Arial"/>
                <a:cs typeface="Arial"/>
              </a:rPr>
              <a:t>Information</a:t>
            </a:r>
            <a:r>
              <a:rPr sz="1700" b="1" spc="50" dirty="0">
                <a:solidFill>
                  <a:srgbClr val="6D091E"/>
                </a:solidFill>
                <a:latin typeface="Arial"/>
                <a:cs typeface="Arial"/>
              </a:rPr>
              <a:t> </a:t>
            </a:r>
            <a:r>
              <a:rPr sz="1700" b="1" spc="-10" dirty="0">
                <a:solidFill>
                  <a:srgbClr val="6D091E"/>
                </a:solidFill>
                <a:latin typeface="Arial"/>
                <a:cs typeface="Arial"/>
              </a:rPr>
              <a:t>Services</a:t>
            </a:r>
            <a:endParaRPr sz="1700">
              <a:latin typeface="Arial"/>
              <a:cs typeface="Arial"/>
            </a:endParaRPr>
          </a:p>
        </p:txBody>
      </p:sp>
      <p:sp>
        <p:nvSpPr>
          <p:cNvPr id="6" name="TextBox 5">
            <a:extLst>
              <a:ext uri="{FF2B5EF4-FFF2-40B4-BE49-F238E27FC236}">
                <a16:creationId xmlns:a16="http://schemas.microsoft.com/office/drawing/2014/main" id="{6CDC723C-1D21-442B-A3CA-36C60C8A09B7}"/>
              </a:ext>
            </a:extLst>
          </p:cNvPr>
          <p:cNvSpPr txBox="1"/>
          <p:nvPr/>
        </p:nvSpPr>
        <p:spPr>
          <a:xfrm flipH="1">
            <a:off x="15005049" y="3521075"/>
            <a:ext cx="4419599" cy="4801314"/>
          </a:xfrm>
          <a:prstGeom prst="rect">
            <a:avLst/>
          </a:prstGeom>
          <a:noFill/>
        </p:spPr>
        <p:txBody>
          <a:bodyPr wrap="square" rtlCol="0">
            <a:spAutoFit/>
          </a:bodyPr>
          <a:lstStyle/>
          <a:p>
            <a:r>
              <a:rPr lang="en-ZA" sz="3200" dirty="0">
                <a:latin typeface="Arial" panose="020B0604020202020204" pitchFamily="34" charset="0"/>
                <a:cs typeface="Arial" panose="020B0604020202020204" pitchFamily="34" charset="0"/>
              </a:rPr>
              <a:t>Descriptive metadata for resource discovery and preservation of digital copies</a:t>
            </a:r>
          </a:p>
          <a:p>
            <a:r>
              <a:rPr lang="en-ZA" sz="3200" dirty="0">
                <a:latin typeface="Arial" panose="020B0604020202020204" pitchFamily="34" charset="0"/>
                <a:cs typeface="Arial" panose="020B0604020202020204" pitchFamily="34" charset="0"/>
              </a:rPr>
              <a:t>Document storage on UnisaIR and preservation copies on server</a:t>
            </a:r>
          </a:p>
          <a:p>
            <a:r>
              <a:rPr lang="en-ZA" sz="3200" dirty="0">
                <a:latin typeface="Arial" panose="020B0604020202020204" pitchFamily="34" charset="0"/>
                <a:cs typeface="Arial" panose="020B0604020202020204" pitchFamily="34" charset="0"/>
              </a:rPr>
              <a:t>Persistent </a:t>
            </a:r>
            <a:r>
              <a:rPr lang="en-ZA" sz="3200" dirty="0" err="1">
                <a:latin typeface="Arial" panose="020B0604020202020204" pitchFamily="34" charset="0"/>
                <a:cs typeface="Arial" panose="020B0604020202020204" pitchFamily="34" charset="0"/>
              </a:rPr>
              <a:t>urls</a:t>
            </a:r>
            <a:endParaRPr lang="en-ZA" sz="3200" dirty="0">
              <a:latin typeface="Arial" panose="020B0604020202020204" pitchFamily="34" charset="0"/>
              <a:cs typeface="Arial" panose="020B0604020202020204" pitchFamily="34" charset="0"/>
            </a:endParaRPr>
          </a:p>
          <a:p>
            <a:endParaRPr lang="en-ZA" dirty="0"/>
          </a:p>
        </p:txBody>
      </p:sp>
      <p:pic>
        <p:nvPicPr>
          <p:cNvPr id="7" name="Picture 6" descr="A group of people posing for a photo&#10;&#10;Description automatically generated with medium confidence">
            <a:extLst>
              <a:ext uri="{FF2B5EF4-FFF2-40B4-BE49-F238E27FC236}">
                <a16:creationId xmlns:a16="http://schemas.microsoft.com/office/drawing/2014/main" id="{6B3B77BF-91E8-4C73-9843-B3FCC438E1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602" y="1697718"/>
            <a:ext cx="14417448" cy="9611632"/>
          </a:xfrm>
          <a:prstGeom prst="rect">
            <a:avLst/>
          </a:prstGeom>
        </p:spPr>
      </p:pic>
    </p:spTree>
    <p:extLst>
      <p:ext uri="{BB962C8B-B14F-4D97-AF65-F5344CB8AC3E}">
        <p14:creationId xmlns:p14="http://schemas.microsoft.com/office/powerpoint/2010/main" val="1288968023"/>
      </p:ext>
    </p:extLst>
  </p:cSld>
  <p:clrMapOvr>
    <a:masterClrMapping/>
  </p:clrMapOvr>
  <p:transition spd="slow" advClick="0" advTm="10000">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1A0483E-BCCC-4CBE-B62C-CE170E425778}"/>
              </a:ext>
            </a:extLst>
          </p:cNvPr>
          <p:cNvSpPr txBox="1"/>
          <p:nvPr/>
        </p:nvSpPr>
        <p:spPr>
          <a:xfrm>
            <a:off x="755650" y="6104827"/>
            <a:ext cx="11962381" cy="5876993"/>
          </a:xfrm>
          <a:prstGeom prst="rect">
            <a:avLst/>
          </a:prstGeom>
          <a:noFill/>
          <a:ln>
            <a:noFill/>
          </a:ln>
        </p:spPr>
        <p:txBody>
          <a:bodyPr wrap="square" rtlCol="0">
            <a:spAutoFit/>
          </a:bodyPr>
          <a:lstStyle>
            <a:defPPr>
              <a:defRPr lang="en-US"/>
            </a:defPPr>
            <a:lvl1pPr marL="0" algn="l" defTabSz="1795017" rtl="0" eaLnBrk="1" latinLnBrk="0" hangingPunct="1">
              <a:defRPr sz="3616" kern="1200">
                <a:solidFill>
                  <a:schemeClr val="tx1"/>
                </a:solidFill>
                <a:latin typeface="+mn-lt"/>
                <a:ea typeface="+mn-ea"/>
                <a:cs typeface="+mn-cs"/>
              </a:defRPr>
            </a:lvl1pPr>
            <a:lvl2pPr marL="897508" algn="l" defTabSz="1795017" rtl="0" eaLnBrk="1" latinLnBrk="0" hangingPunct="1">
              <a:defRPr sz="3616" kern="1200">
                <a:solidFill>
                  <a:schemeClr val="tx1"/>
                </a:solidFill>
                <a:latin typeface="+mn-lt"/>
                <a:ea typeface="+mn-ea"/>
                <a:cs typeface="+mn-cs"/>
              </a:defRPr>
            </a:lvl2pPr>
            <a:lvl3pPr marL="1795017" algn="l" defTabSz="1795017" rtl="0" eaLnBrk="1" latinLnBrk="0" hangingPunct="1">
              <a:defRPr sz="3616" kern="1200">
                <a:solidFill>
                  <a:schemeClr val="tx1"/>
                </a:solidFill>
                <a:latin typeface="+mn-lt"/>
                <a:ea typeface="+mn-ea"/>
                <a:cs typeface="+mn-cs"/>
              </a:defRPr>
            </a:lvl3pPr>
            <a:lvl4pPr marL="2692525" algn="l" defTabSz="1795017" rtl="0" eaLnBrk="1" latinLnBrk="0" hangingPunct="1">
              <a:defRPr sz="3616" kern="1200">
                <a:solidFill>
                  <a:schemeClr val="tx1"/>
                </a:solidFill>
                <a:latin typeface="+mn-lt"/>
                <a:ea typeface="+mn-ea"/>
                <a:cs typeface="+mn-cs"/>
              </a:defRPr>
            </a:lvl4pPr>
            <a:lvl5pPr marL="3590033" algn="l" defTabSz="1795017" rtl="0" eaLnBrk="1" latinLnBrk="0" hangingPunct="1">
              <a:defRPr sz="3616" kern="1200">
                <a:solidFill>
                  <a:schemeClr val="tx1"/>
                </a:solidFill>
                <a:latin typeface="+mn-lt"/>
                <a:ea typeface="+mn-ea"/>
                <a:cs typeface="+mn-cs"/>
              </a:defRPr>
            </a:lvl5pPr>
            <a:lvl6pPr marL="4487541" algn="l" defTabSz="1795017" rtl="0" eaLnBrk="1" latinLnBrk="0" hangingPunct="1">
              <a:defRPr sz="3616" kern="1200">
                <a:solidFill>
                  <a:schemeClr val="tx1"/>
                </a:solidFill>
                <a:latin typeface="+mn-lt"/>
                <a:ea typeface="+mn-ea"/>
                <a:cs typeface="+mn-cs"/>
              </a:defRPr>
            </a:lvl6pPr>
            <a:lvl7pPr marL="5385050" algn="l" defTabSz="1795017" rtl="0" eaLnBrk="1" latinLnBrk="0" hangingPunct="1">
              <a:defRPr sz="3616" kern="1200">
                <a:solidFill>
                  <a:schemeClr val="tx1"/>
                </a:solidFill>
                <a:latin typeface="+mn-lt"/>
                <a:ea typeface="+mn-ea"/>
                <a:cs typeface="+mn-cs"/>
              </a:defRPr>
            </a:lvl7pPr>
            <a:lvl8pPr marL="6282558" algn="l" defTabSz="1795017" rtl="0" eaLnBrk="1" latinLnBrk="0" hangingPunct="1">
              <a:defRPr sz="3616" kern="1200">
                <a:solidFill>
                  <a:schemeClr val="tx1"/>
                </a:solidFill>
                <a:latin typeface="+mn-lt"/>
                <a:ea typeface="+mn-ea"/>
                <a:cs typeface="+mn-cs"/>
              </a:defRPr>
            </a:lvl8pPr>
            <a:lvl9pPr marL="7180066" algn="l" defTabSz="1795017" rtl="0" eaLnBrk="1" latinLnBrk="0" hangingPunct="1">
              <a:defRPr sz="3616" kern="1200">
                <a:solidFill>
                  <a:schemeClr val="tx1"/>
                </a:solidFill>
                <a:latin typeface="+mn-lt"/>
                <a:ea typeface="+mn-ea"/>
                <a:cs typeface="+mn-cs"/>
              </a:defRPr>
            </a:lvl9pPr>
          </a:lstStyle>
          <a:p>
            <a:endParaRPr lang="en-US" sz="4000" dirty="0">
              <a:solidFill>
                <a:srgbClr val="FF0000"/>
              </a:solidFill>
              <a:latin typeface="Arial" panose="020B0604020202020204" pitchFamily="34" charset="0"/>
              <a:cs typeface="Arial" panose="020B0604020202020204" pitchFamily="34" charset="0"/>
            </a:endParaRPr>
          </a:p>
          <a:p>
            <a:pPr marL="767406" lvl="1"/>
            <a:endParaRPr lang="en-US" sz="4000" i="1" dirty="0">
              <a:latin typeface="Arial" panose="020B0604020202020204" pitchFamily="34" charset="0"/>
              <a:cs typeface="Arial" panose="020B0604020202020204" pitchFamily="34" charset="0"/>
            </a:endParaRPr>
          </a:p>
          <a:p>
            <a:pPr marL="1209176" lvl="1" indent="-441770">
              <a:buFont typeface="Arial" panose="020B0604020202020204" pitchFamily="34" charset="0"/>
              <a:buChar char="•"/>
            </a:pPr>
            <a:r>
              <a:rPr lang="en-ZA" sz="4000" dirty="0">
                <a:latin typeface="Arial" panose="020B0604020202020204" pitchFamily="34" charset="0"/>
                <a:cs typeface="Arial" panose="020B0604020202020204" pitchFamily="34" charset="0"/>
              </a:rPr>
              <a:t>Digital collection of selected special archival material from UNISA Library Archives</a:t>
            </a:r>
            <a:endParaRPr lang="en-US" sz="4000" dirty="0">
              <a:latin typeface="Arial" panose="020B0604020202020204" pitchFamily="34" charset="0"/>
              <a:cs typeface="Arial" panose="020B0604020202020204" pitchFamily="34" charset="0"/>
            </a:endParaRPr>
          </a:p>
          <a:p>
            <a:pPr marL="1209176" lvl="1" indent="-441770">
              <a:buFont typeface="Arial" panose="020B0604020202020204" pitchFamily="34" charset="0"/>
              <a:buChar char="•"/>
            </a:pPr>
            <a:r>
              <a:rPr lang="en-ZA" sz="4000" dirty="0">
                <a:latin typeface="Arial" panose="020B0604020202020204" pitchFamily="34" charset="0"/>
                <a:cs typeface="Arial" panose="020B0604020202020204" pitchFamily="34" charset="0"/>
              </a:rPr>
              <a:t>Open Access collection</a:t>
            </a:r>
          </a:p>
          <a:p>
            <a:pPr marL="1209176" lvl="1" indent="-441770">
              <a:buFont typeface="Arial" panose="020B0604020202020204" pitchFamily="34" charset="0"/>
              <a:buChar char="•"/>
            </a:pPr>
            <a:r>
              <a:rPr lang="en-ZA" sz="4000" dirty="0">
                <a:latin typeface="Arial" panose="020B0604020202020204" pitchFamily="34" charset="0"/>
                <a:cs typeface="Arial" panose="020B0604020202020204" pitchFamily="34" charset="0"/>
              </a:rPr>
              <a:t>Stores, manages &amp; provides access to digital collections</a:t>
            </a:r>
          </a:p>
          <a:p>
            <a:pPr marL="1209176" lvl="1" indent="-441770">
              <a:buFont typeface="Arial" panose="020B0604020202020204" pitchFamily="34" charset="0"/>
              <a:buChar char="•"/>
            </a:pPr>
            <a:r>
              <a:rPr lang="en-ZA" sz="4000" dirty="0">
                <a:latin typeface="Arial" panose="020B0604020202020204" pitchFamily="34" charset="0"/>
                <a:cs typeface="Arial" panose="020B0604020202020204" pitchFamily="34" charset="0"/>
              </a:rPr>
              <a:t>Multi-media platform</a:t>
            </a:r>
          </a:p>
          <a:p>
            <a:endParaRPr lang="en-US" sz="5590" dirty="0"/>
          </a:p>
        </p:txBody>
      </p:sp>
      <p:pic>
        <p:nvPicPr>
          <p:cNvPr id="8" name="Picture 7">
            <a:extLst>
              <a:ext uri="{FF2B5EF4-FFF2-40B4-BE49-F238E27FC236}">
                <a16:creationId xmlns:a16="http://schemas.microsoft.com/office/drawing/2014/main" id="{230FEA21-5D61-42C3-9050-5D8DC82AF0CF}"/>
              </a:ext>
            </a:extLst>
          </p:cNvPr>
          <p:cNvPicPr>
            <a:picLocks noChangeAspect="1"/>
          </p:cNvPicPr>
          <p:nvPr/>
        </p:nvPicPr>
        <p:blipFill>
          <a:blip r:embed="rId2"/>
          <a:stretch>
            <a:fillRect/>
          </a:stretch>
        </p:blipFill>
        <p:spPr>
          <a:xfrm>
            <a:off x="14804335" y="2728770"/>
            <a:ext cx="4342011" cy="4054191"/>
          </a:xfrm>
          <a:prstGeom prst="rect">
            <a:avLst/>
          </a:prstGeom>
        </p:spPr>
      </p:pic>
      <p:pic>
        <p:nvPicPr>
          <p:cNvPr id="10" name="Picture 9">
            <a:extLst>
              <a:ext uri="{FF2B5EF4-FFF2-40B4-BE49-F238E27FC236}">
                <a16:creationId xmlns:a16="http://schemas.microsoft.com/office/drawing/2014/main" id="{2E05618A-EEB6-4B92-A2B5-39B353BA6A9B}"/>
              </a:ext>
            </a:extLst>
          </p:cNvPr>
          <p:cNvPicPr>
            <a:picLocks noChangeAspect="1"/>
          </p:cNvPicPr>
          <p:nvPr/>
        </p:nvPicPr>
        <p:blipFill>
          <a:blip r:embed="rId3"/>
          <a:stretch>
            <a:fillRect/>
          </a:stretch>
        </p:blipFill>
        <p:spPr>
          <a:xfrm>
            <a:off x="912730" y="2088614"/>
            <a:ext cx="12848453" cy="3983320"/>
          </a:xfrm>
          <a:prstGeom prst="rect">
            <a:avLst/>
          </a:prstGeom>
        </p:spPr>
      </p:pic>
      <p:pic>
        <p:nvPicPr>
          <p:cNvPr id="11" name="Picture 3">
            <a:extLst>
              <a:ext uri="{FF2B5EF4-FFF2-40B4-BE49-F238E27FC236}">
                <a16:creationId xmlns:a16="http://schemas.microsoft.com/office/drawing/2014/main" id="{65B6CA88-95C7-41A8-B8F9-B638DDEB87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66103" y="7864475"/>
            <a:ext cx="861454" cy="1178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a:extLst>
              <a:ext uri="{FF2B5EF4-FFF2-40B4-BE49-F238E27FC236}">
                <a16:creationId xmlns:a16="http://schemas.microsoft.com/office/drawing/2014/main" id="{8D41C4C0-4424-4AA9-8843-CFAF2513A7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53459" y="7864475"/>
            <a:ext cx="1987477" cy="1201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descr="Unisa External student 1952.jpg">
            <a:extLst>
              <a:ext uri="{FF2B5EF4-FFF2-40B4-BE49-F238E27FC236}">
                <a16:creationId xmlns:a16="http://schemas.microsoft.com/office/drawing/2014/main" id="{D730DBEA-AD09-4677-8726-BD692DF31352}"/>
              </a:ext>
            </a:extLst>
          </p:cNvPr>
          <p:cNvPicPr/>
          <p:nvPr/>
        </p:nvPicPr>
        <p:blipFill>
          <a:blip r:embed="rId6" cstate="print"/>
          <a:stretch>
            <a:fillRect/>
          </a:stretch>
        </p:blipFill>
        <p:spPr>
          <a:xfrm>
            <a:off x="17561140" y="7568538"/>
            <a:ext cx="1444298" cy="1474787"/>
          </a:xfrm>
          <a:prstGeom prst="rect">
            <a:avLst/>
          </a:prstGeom>
        </p:spPr>
      </p:pic>
      <p:sp>
        <p:nvSpPr>
          <p:cNvPr id="2" name="TextBox 1">
            <a:extLst>
              <a:ext uri="{FF2B5EF4-FFF2-40B4-BE49-F238E27FC236}">
                <a16:creationId xmlns:a16="http://schemas.microsoft.com/office/drawing/2014/main" id="{33C24DFC-9853-4ED5-AE4F-88901710322F}"/>
              </a:ext>
            </a:extLst>
          </p:cNvPr>
          <p:cNvSpPr txBox="1"/>
          <p:nvPr/>
        </p:nvSpPr>
        <p:spPr>
          <a:xfrm>
            <a:off x="912730" y="701675"/>
            <a:ext cx="12034920" cy="769441"/>
          </a:xfrm>
          <a:prstGeom prst="rect">
            <a:avLst/>
          </a:prstGeom>
          <a:noFill/>
        </p:spPr>
        <p:txBody>
          <a:bodyPr wrap="square" rtlCol="0">
            <a:spAutoFit/>
          </a:bodyPr>
          <a:lstStyle/>
          <a:p>
            <a:r>
              <a:rPr lang="en-ZA" sz="4400" dirty="0">
                <a:latin typeface="Arial" panose="020B0604020202020204" pitchFamily="34" charset="0"/>
                <a:cs typeface="Arial" panose="020B0604020202020204" pitchFamily="34" charset="0"/>
              </a:rPr>
              <a:t>Digital Objects delivered via </a:t>
            </a:r>
            <a:r>
              <a:rPr lang="en-ZA" sz="4400" dirty="0" err="1">
                <a:latin typeface="Arial" panose="020B0604020202020204" pitchFamily="34" charset="0"/>
                <a:cs typeface="Arial" panose="020B0604020202020204" pitchFamily="34" charset="0"/>
              </a:rPr>
              <a:t>ContentDM</a:t>
            </a:r>
            <a:endParaRPr lang="en-ZA"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3801587"/>
      </p:ext>
    </p:extLst>
  </p:cSld>
  <p:clrMapOvr>
    <a:masterClrMapping/>
  </p:clrMapOvr>
  <p:transition spd="slow" advClick="0" advTm="10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AE2491-9A2B-4FAB-9A6E-DA8CD82064F3}"/>
              </a:ext>
            </a:extLst>
          </p:cNvPr>
          <p:cNvPicPr>
            <a:picLocks noChangeAspect="1"/>
          </p:cNvPicPr>
          <p:nvPr/>
        </p:nvPicPr>
        <p:blipFill>
          <a:blip r:embed="rId2"/>
          <a:stretch>
            <a:fillRect/>
          </a:stretch>
        </p:blipFill>
        <p:spPr>
          <a:xfrm>
            <a:off x="374650" y="274911"/>
            <a:ext cx="8782052" cy="838200"/>
          </a:xfrm>
          <a:prstGeom prst="rect">
            <a:avLst/>
          </a:prstGeom>
        </p:spPr>
      </p:pic>
      <p:pic>
        <p:nvPicPr>
          <p:cNvPr id="6" name="Picture 5">
            <a:extLst>
              <a:ext uri="{FF2B5EF4-FFF2-40B4-BE49-F238E27FC236}">
                <a16:creationId xmlns:a16="http://schemas.microsoft.com/office/drawing/2014/main" id="{0A4EC386-8E90-4F82-82BC-CFB52340E8A9}"/>
              </a:ext>
            </a:extLst>
          </p:cNvPr>
          <p:cNvPicPr>
            <a:picLocks noChangeAspect="1"/>
          </p:cNvPicPr>
          <p:nvPr/>
        </p:nvPicPr>
        <p:blipFill>
          <a:blip r:embed="rId3"/>
          <a:stretch>
            <a:fillRect/>
          </a:stretch>
        </p:blipFill>
        <p:spPr>
          <a:xfrm>
            <a:off x="10356850" y="442529"/>
            <a:ext cx="8250184" cy="670582"/>
          </a:xfrm>
          <a:prstGeom prst="rect">
            <a:avLst/>
          </a:prstGeom>
        </p:spPr>
      </p:pic>
      <p:pic>
        <p:nvPicPr>
          <p:cNvPr id="8" name="Picture 7">
            <a:extLst>
              <a:ext uri="{FF2B5EF4-FFF2-40B4-BE49-F238E27FC236}">
                <a16:creationId xmlns:a16="http://schemas.microsoft.com/office/drawing/2014/main" id="{8534DE29-4D5A-4C7A-839A-C5DF1725C3DE}"/>
              </a:ext>
            </a:extLst>
          </p:cNvPr>
          <p:cNvPicPr>
            <a:picLocks noChangeAspect="1"/>
          </p:cNvPicPr>
          <p:nvPr/>
        </p:nvPicPr>
        <p:blipFill>
          <a:blip r:embed="rId4"/>
          <a:stretch>
            <a:fillRect/>
          </a:stretch>
        </p:blipFill>
        <p:spPr>
          <a:xfrm>
            <a:off x="755652" y="1435285"/>
            <a:ext cx="8610599" cy="9750047"/>
          </a:xfrm>
          <a:prstGeom prst="rect">
            <a:avLst/>
          </a:prstGeom>
        </p:spPr>
      </p:pic>
      <p:pic>
        <p:nvPicPr>
          <p:cNvPr id="1025" name="Picture 1">
            <a:extLst>
              <a:ext uri="{FF2B5EF4-FFF2-40B4-BE49-F238E27FC236}">
                <a16:creationId xmlns:a16="http://schemas.microsoft.com/office/drawing/2014/main" id="{168C8104-0A47-4B43-BC15-9B0D1F9350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37850" y="6492875"/>
            <a:ext cx="7327726" cy="44577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F2E78564-7827-456F-82E3-93923F266A55}"/>
              </a:ext>
            </a:extLst>
          </p:cNvPr>
          <p:cNvSpPr txBox="1"/>
          <p:nvPr/>
        </p:nvSpPr>
        <p:spPr>
          <a:xfrm>
            <a:off x="10924596" y="2461844"/>
            <a:ext cx="7819049" cy="2554545"/>
          </a:xfrm>
          <a:prstGeom prst="rect">
            <a:avLst/>
          </a:prstGeom>
          <a:noFill/>
        </p:spPr>
        <p:txBody>
          <a:bodyPr wrap="square" rtlCol="0">
            <a:spAutoFit/>
          </a:bodyPr>
          <a:lstStyle/>
          <a:p>
            <a:r>
              <a:rPr lang="en-ZA" sz="3200" dirty="0">
                <a:latin typeface="Arial" panose="020B0604020202020204" pitchFamily="34" charset="0"/>
                <a:cs typeface="Arial" panose="020B0604020202020204" pitchFamily="34" charset="0"/>
              </a:rPr>
              <a:t>Digitised African Language theses and dissertations are described in terms of the Qualified  Dublin Core Metadata and uploaded to the Unisa Institutional Repository (UnisaIR)</a:t>
            </a:r>
          </a:p>
        </p:txBody>
      </p:sp>
      <p:sp>
        <p:nvSpPr>
          <p:cNvPr id="12" name="TextBox 11">
            <a:extLst>
              <a:ext uri="{FF2B5EF4-FFF2-40B4-BE49-F238E27FC236}">
                <a16:creationId xmlns:a16="http://schemas.microsoft.com/office/drawing/2014/main" id="{128E89C4-71C7-47BF-8AB1-4C8C7E20C75B}"/>
              </a:ext>
            </a:extLst>
          </p:cNvPr>
          <p:cNvSpPr txBox="1"/>
          <p:nvPr/>
        </p:nvSpPr>
        <p:spPr>
          <a:xfrm rot="10800000" flipV="1">
            <a:off x="10052050" y="1346343"/>
            <a:ext cx="10390518" cy="1077218"/>
          </a:xfrm>
          <a:prstGeom prst="rect">
            <a:avLst/>
          </a:prstGeom>
          <a:noFill/>
        </p:spPr>
        <p:txBody>
          <a:bodyPr wrap="square">
            <a:spAutoFit/>
          </a:bodyPr>
          <a:lstStyle/>
          <a:p>
            <a:r>
              <a:rPr lang="en-GB" sz="3200" dirty="0">
                <a:hlinkClick r:id="rId6"/>
              </a:rPr>
              <a:t>Theses and Dissertations (African Languages) (unisa.ac.za)</a:t>
            </a:r>
            <a:endParaRPr lang="en-ZA" sz="3200" dirty="0"/>
          </a:p>
        </p:txBody>
      </p:sp>
      <p:sp>
        <p:nvSpPr>
          <p:cNvPr id="11" name="TextBox 10">
            <a:extLst>
              <a:ext uri="{FF2B5EF4-FFF2-40B4-BE49-F238E27FC236}">
                <a16:creationId xmlns:a16="http://schemas.microsoft.com/office/drawing/2014/main" id="{991398B7-03BF-4CE1-9EF0-74A5BA55DB61}"/>
              </a:ext>
            </a:extLst>
          </p:cNvPr>
          <p:cNvSpPr txBox="1"/>
          <p:nvPr/>
        </p:nvSpPr>
        <p:spPr>
          <a:xfrm flipH="1">
            <a:off x="10924596" y="5092955"/>
            <a:ext cx="8000999" cy="1077218"/>
          </a:xfrm>
          <a:prstGeom prst="rect">
            <a:avLst/>
          </a:prstGeom>
          <a:noFill/>
        </p:spPr>
        <p:txBody>
          <a:bodyPr wrap="square" rtlCol="0">
            <a:spAutoFit/>
          </a:bodyPr>
          <a:lstStyle/>
          <a:p>
            <a:r>
              <a:rPr lang="en-ZA" sz="3200" dirty="0">
                <a:latin typeface="Arial" panose="020B0604020202020204" pitchFamily="34" charset="0"/>
                <a:cs typeface="Arial" panose="020B0604020202020204" pitchFamily="34" charset="0"/>
              </a:rPr>
              <a:t>At the end of September 2022, the project was 71% completed</a:t>
            </a:r>
          </a:p>
        </p:txBody>
      </p:sp>
    </p:spTree>
    <p:extLst>
      <p:ext uri="{BB962C8B-B14F-4D97-AF65-F5344CB8AC3E}">
        <p14:creationId xmlns:p14="http://schemas.microsoft.com/office/powerpoint/2010/main" val="237466395"/>
      </p:ext>
    </p:extLst>
  </p:cSld>
  <p:clrMapOvr>
    <a:masterClrMapping/>
  </p:clrMapOvr>
  <p:transition spd="slow" advClick="0" advTm="10000">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3A784A-1EF0-4F5C-9A8E-4AB7BC939AEB}"/>
              </a:ext>
            </a:extLst>
          </p:cNvPr>
          <p:cNvPicPr>
            <a:picLocks noChangeAspect="1"/>
          </p:cNvPicPr>
          <p:nvPr/>
        </p:nvPicPr>
        <p:blipFill>
          <a:blip r:embed="rId2"/>
          <a:stretch>
            <a:fillRect/>
          </a:stretch>
        </p:blipFill>
        <p:spPr>
          <a:xfrm>
            <a:off x="109672" y="1235075"/>
            <a:ext cx="19496064" cy="7239000"/>
          </a:xfrm>
          <a:prstGeom prst="rect">
            <a:avLst/>
          </a:prstGeom>
        </p:spPr>
      </p:pic>
    </p:spTree>
    <p:extLst>
      <p:ext uri="{BB962C8B-B14F-4D97-AF65-F5344CB8AC3E}">
        <p14:creationId xmlns:p14="http://schemas.microsoft.com/office/powerpoint/2010/main" val="984422770"/>
      </p:ext>
    </p:extLst>
  </p:cSld>
  <p:clrMapOvr>
    <a:masterClrMapping/>
  </p:clrMapOvr>
  <p:transition spd="slow" advClick="0" advTm="10000">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9419A27-34B2-4074-99C2-4E7C4AF881CA}"/>
              </a:ext>
            </a:extLst>
          </p:cNvPr>
          <p:cNvPicPr>
            <a:picLocks noChangeAspect="1"/>
          </p:cNvPicPr>
          <p:nvPr/>
        </p:nvPicPr>
        <p:blipFill>
          <a:blip r:embed="rId2"/>
          <a:stretch>
            <a:fillRect/>
          </a:stretch>
        </p:blipFill>
        <p:spPr>
          <a:xfrm>
            <a:off x="-158749" y="2073275"/>
            <a:ext cx="19208610" cy="7645606"/>
          </a:xfrm>
          <a:prstGeom prst="rect">
            <a:avLst/>
          </a:prstGeom>
        </p:spPr>
      </p:pic>
    </p:spTree>
    <p:extLst>
      <p:ext uri="{BB962C8B-B14F-4D97-AF65-F5344CB8AC3E}">
        <p14:creationId xmlns:p14="http://schemas.microsoft.com/office/powerpoint/2010/main" val="1798118682"/>
      </p:ext>
    </p:extLst>
  </p:cSld>
  <p:clrMapOvr>
    <a:masterClrMapping/>
  </p:clrMapOvr>
  <p:transition spd="slow" advClick="0" advTm="10000">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095C57-9F62-4572-A8D5-6DFAFA6AC81E}"/>
              </a:ext>
            </a:extLst>
          </p:cNvPr>
          <p:cNvPicPr>
            <a:picLocks noChangeAspect="1"/>
          </p:cNvPicPr>
          <p:nvPr/>
        </p:nvPicPr>
        <p:blipFill>
          <a:blip r:embed="rId2"/>
          <a:stretch>
            <a:fillRect/>
          </a:stretch>
        </p:blipFill>
        <p:spPr>
          <a:xfrm>
            <a:off x="603250" y="2225675"/>
            <a:ext cx="18327748" cy="5793997"/>
          </a:xfrm>
          <a:prstGeom prst="rect">
            <a:avLst/>
          </a:prstGeom>
        </p:spPr>
      </p:pic>
    </p:spTree>
    <p:extLst>
      <p:ext uri="{BB962C8B-B14F-4D97-AF65-F5344CB8AC3E}">
        <p14:creationId xmlns:p14="http://schemas.microsoft.com/office/powerpoint/2010/main" val="465985489"/>
      </p:ext>
    </p:extLst>
  </p:cSld>
  <p:clrMapOvr>
    <a:masterClrMapping/>
  </p:clrMapOvr>
  <p:transition spd="slow" advClick="0" advTm="10000">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BBDF675-897A-4FC4-BEA8-308DD748CC2D}"/>
              </a:ext>
            </a:extLst>
          </p:cNvPr>
          <p:cNvPicPr>
            <a:picLocks noChangeAspect="1"/>
          </p:cNvPicPr>
          <p:nvPr/>
        </p:nvPicPr>
        <p:blipFill>
          <a:blip r:embed="rId2"/>
          <a:stretch>
            <a:fillRect/>
          </a:stretch>
        </p:blipFill>
        <p:spPr>
          <a:xfrm>
            <a:off x="-234950" y="2530475"/>
            <a:ext cx="19776930" cy="4141598"/>
          </a:xfrm>
          <a:prstGeom prst="rect">
            <a:avLst/>
          </a:prstGeom>
        </p:spPr>
      </p:pic>
    </p:spTree>
    <p:extLst>
      <p:ext uri="{BB962C8B-B14F-4D97-AF65-F5344CB8AC3E}">
        <p14:creationId xmlns:p14="http://schemas.microsoft.com/office/powerpoint/2010/main" val="2812242782"/>
      </p:ext>
    </p:extLst>
  </p:cSld>
  <p:clrMapOvr>
    <a:masterClrMapping/>
  </p:clrMapOvr>
  <p:transition spd="slow" advClick="0" advTm="10000">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77D147-49DE-41B5-8E5C-BB25D0DEDC9C}"/>
              </a:ext>
            </a:extLst>
          </p:cNvPr>
          <p:cNvPicPr>
            <a:picLocks noChangeAspect="1"/>
          </p:cNvPicPr>
          <p:nvPr/>
        </p:nvPicPr>
        <p:blipFill>
          <a:blip r:embed="rId2"/>
          <a:stretch>
            <a:fillRect/>
          </a:stretch>
        </p:blipFill>
        <p:spPr>
          <a:xfrm>
            <a:off x="-498260" y="2835275"/>
            <a:ext cx="19628480" cy="6095999"/>
          </a:xfrm>
          <a:prstGeom prst="rect">
            <a:avLst/>
          </a:prstGeom>
        </p:spPr>
      </p:pic>
    </p:spTree>
    <p:extLst>
      <p:ext uri="{BB962C8B-B14F-4D97-AF65-F5344CB8AC3E}">
        <p14:creationId xmlns:p14="http://schemas.microsoft.com/office/powerpoint/2010/main" val="1083964431"/>
      </p:ext>
    </p:extLst>
  </p:cSld>
  <p:clrMapOvr>
    <a:masterClrMapping/>
  </p:clrMapOvr>
  <p:transition spd="slow" advClick="0" advTm="10000">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1C2FAD-4F42-4E16-85FF-C6BA23FD0221}"/>
              </a:ext>
            </a:extLst>
          </p:cNvPr>
          <p:cNvPicPr>
            <a:picLocks noChangeAspect="1"/>
          </p:cNvPicPr>
          <p:nvPr/>
        </p:nvPicPr>
        <p:blipFill>
          <a:blip r:embed="rId2"/>
          <a:stretch>
            <a:fillRect/>
          </a:stretch>
        </p:blipFill>
        <p:spPr>
          <a:xfrm>
            <a:off x="-102979" y="3494217"/>
            <a:ext cx="19158939" cy="5894258"/>
          </a:xfrm>
          <a:prstGeom prst="rect">
            <a:avLst/>
          </a:prstGeom>
        </p:spPr>
      </p:pic>
    </p:spTree>
    <p:extLst>
      <p:ext uri="{BB962C8B-B14F-4D97-AF65-F5344CB8AC3E}">
        <p14:creationId xmlns:p14="http://schemas.microsoft.com/office/powerpoint/2010/main" val="3837305365"/>
      </p:ext>
    </p:extLst>
  </p:cSld>
  <p:clrMapOvr>
    <a:masterClrMapping/>
  </p:clrMapOvr>
  <p:transition spd="slow" advClick="0" advTm="10000">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1044" y="0"/>
            <a:ext cx="16523335" cy="9235440"/>
          </a:xfrm>
          <a:custGeom>
            <a:avLst/>
            <a:gdLst/>
            <a:ahLst/>
            <a:cxnLst/>
            <a:rect l="l" t="t" r="r" b="b"/>
            <a:pathLst>
              <a:path w="16523335" h="9235440">
                <a:moveTo>
                  <a:pt x="13577513" y="176790"/>
                </a:moveTo>
                <a:lnTo>
                  <a:pt x="13533967" y="185586"/>
                </a:lnTo>
                <a:lnTo>
                  <a:pt x="13498388" y="209571"/>
                </a:lnTo>
                <a:lnTo>
                  <a:pt x="13474391" y="245145"/>
                </a:lnTo>
                <a:lnTo>
                  <a:pt x="13465589" y="288702"/>
                </a:lnTo>
                <a:lnTo>
                  <a:pt x="13474391" y="332221"/>
                </a:lnTo>
                <a:lnTo>
                  <a:pt x="13498388" y="367780"/>
                </a:lnTo>
                <a:lnTo>
                  <a:pt x="13533967" y="391765"/>
                </a:lnTo>
                <a:lnTo>
                  <a:pt x="13577513" y="400563"/>
                </a:lnTo>
                <a:lnTo>
                  <a:pt x="13621046" y="391765"/>
                </a:lnTo>
                <a:lnTo>
                  <a:pt x="13656607" y="367780"/>
                </a:lnTo>
                <a:lnTo>
                  <a:pt x="13680589" y="332221"/>
                </a:lnTo>
                <a:lnTo>
                  <a:pt x="13689384" y="288702"/>
                </a:lnTo>
                <a:lnTo>
                  <a:pt x="13680589" y="245145"/>
                </a:lnTo>
                <a:lnTo>
                  <a:pt x="13656607" y="209571"/>
                </a:lnTo>
                <a:lnTo>
                  <a:pt x="13621046" y="185586"/>
                </a:lnTo>
                <a:lnTo>
                  <a:pt x="13577513" y="176790"/>
                </a:lnTo>
                <a:close/>
              </a:path>
              <a:path w="16523335" h="9235440">
                <a:moveTo>
                  <a:pt x="13577513" y="444551"/>
                </a:moveTo>
                <a:lnTo>
                  <a:pt x="13533967" y="453336"/>
                </a:lnTo>
                <a:lnTo>
                  <a:pt x="13498388" y="477296"/>
                </a:lnTo>
                <a:lnTo>
                  <a:pt x="13474391" y="512844"/>
                </a:lnTo>
                <a:lnTo>
                  <a:pt x="13465589" y="556391"/>
                </a:lnTo>
                <a:lnTo>
                  <a:pt x="13474391" y="599952"/>
                </a:lnTo>
                <a:lnTo>
                  <a:pt x="13498388" y="635532"/>
                </a:lnTo>
                <a:lnTo>
                  <a:pt x="13533967" y="659525"/>
                </a:lnTo>
                <a:lnTo>
                  <a:pt x="13577513" y="668324"/>
                </a:lnTo>
                <a:lnTo>
                  <a:pt x="13621046" y="659525"/>
                </a:lnTo>
                <a:lnTo>
                  <a:pt x="13656607" y="635532"/>
                </a:lnTo>
                <a:lnTo>
                  <a:pt x="13680589" y="599952"/>
                </a:lnTo>
                <a:lnTo>
                  <a:pt x="13689384" y="556391"/>
                </a:lnTo>
                <a:lnTo>
                  <a:pt x="13680589" y="512844"/>
                </a:lnTo>
                <a:lnTo>
                  <a:pt x="13656607" y="477296"/>
                </a:lnTo>
                <a:lnTo>
                  <a:pt x="13621046" y="453336"/>
                </a:lnTo>
                <a:lnTo>
                  <a:pt x="13577513" y="444551"/>
                </a:lnTo>
                <a:close/>
              </a:path>
              <a:path w="16523335" h="9235440">
                <a:moveTo>
                  <a:pt x="13577513" y="712218"/>
                </a:moveTo>
                <a:lnTo>
                  <a:pt x="13533967" y="721018"/>
                </a:lnTo>
                <a:lnTo>
                  <a:pt x="13498388" y="745011"/>
                </a:lnTo>
                <a:lnTo>
                  <a:pt x="13474391" y="780591"/>
                </a:lnTo>
                <a:lnTo>
                  <a:pt x="13465589" y="824152"/>
                </a:lnTo>
                <a:lnTo>
                  <a:pt x="13474391" y="867681"/>
                </a:lnTo>
                <a:lnTo>
                  <a:pt x="13498388" y="903231"/>
                </a:lnTo>
                <a:lnTo>
                  <a:pt x="13533967" y="927201"/>
                </a:lnTo>
                <a:lnTo>
                  <a:pt x="13577513" y="935992"/>
                </a:lnTo>
                <a:lnTo>
                  <a:pt x="13621046" y="927201"/>
                </a:lnTo>
                <a:lnTo>
                  <a:pt x="13656607" y="903231"/>
                </a:lnTo>
                <a:lnTo>
                  <a:pt x="13680589" y="867681"/>
                </a:lnTo>
                <a:lnTo>
                  <a:pt x="13689384" y="824152"/>
                </a:lnTo>
                <a:lnTo>
                  <a:pt x="13680589" y="780591"/>
                </a:lnTo>
                <a:lnTo>
                  <a:pt x="13656607" y="745011"/>
                </a:lnTo>
                <a:lnTo>
                  <a:pt x="13621046" y="721018"/>
                </a:lnTo>
                <a:lnTo>
                  <a:pt x="13577513" y="712218"/>
                </a:lnTo>
                <a:close/>
              </a:path>
              <a:path w="16523335" h="9235440">
                <a:moveTo>
                  <a:pt x="13577513" y="979980"/>
                </a:moveTo>
                <a:lnTo>
                  <a:pt x="13533967" y="988766"/>
                </a:lnTo>
                <a:lnTo>
                  <a:pt x="13498388" y="1012731"/>
                </a:lnTo>
                <a:lnTo>
                  <a:pt x="13474391" y="1048286"/>
                </a:lnTo>
                <a:lnTo>
                  <a:pt x="13465589" y="1091840"/>
                </a:lnTo>
                <a:lnTo>
                  <a:pt x="13474391" y="1135394"/>
                </a:lnTo>
                <a:lnTo>
                  <a:pt x="13498388" y="1170968"/>
                </a:lnTo>
                <a:lnTo>
                  <a:pt x="13533967" y="1194956"/>
                </a:lnTo>
                <a:lnTo>
                  <a:pt x="13577513" y="1203753"/>
                </a:lnTo>
                <a:lnTo>
                  <a:pt x="13621046" y="1194956"/>
                </a:lnTo>
                <a:lnTo>
                  <a:pt x="13656607" y="1170968"/>
                </a:lnTo>
                <a:lnTo>
                  <a:pt x="13680589" y="1135394"/>
                </a:lnTo>
                <a:lnTo>
                  <a:pt x="13689384" y="1091840"/>
                </a:lnTo>
                <a:lnTo>
                  <a:pt x="13680589" y="1048286"/>
                </a:lnTo>
                <a:lnTo>
                  <a:pt x="13656607" y="1012731"/>
                </a:lnTo>
                <a:lnTo>
                  <a:pt x="13621046" y="988766"/>
                </a:lnTo>
                <a:lnTo>
                  <a:pt x="13577513" y="979980"/>
                </a:lnTo>
                <a:close/>
              </a:path>
              <a:path w="16523335" h="9235440">
                <a:moveTo>
                  <a:pt x="13577513" y="1247668"/>
                </a:moveTo>
                <a:lnTo>
                  <a:pt x="13533967" y="1256467"/>
                </a:lnTo>
                <a:lnTo>
                  <a:pt x="13498388" y="1280459"/>
                </a:lnTo>
                <a:lnTo>
                  <a:pt x="13474391" y="1316036"/>
                </a:lnTo>
                <a:lnTo>
                  <a:pt x="13465589" y="1359591"/>
                </a:lnTo>
                <a:lnTo>
                  <a:pt x="13474391" y="1403138"/>
                </a:lnTo>
                <a:lnTo>
                  <a:pt x="13498388" y="1438686"/>
                </a:lnTo>
                <a:lnTo>
                  <a:pt x="13533967" y="1462646"/>
                </a:lnTo>
                <a:lnTo>
                  <a:pt x="13577513" y="1471431"/>
                </a:lnTo>
                <a:lnTo>
                  <a:pt x="13621046" y="1462646"/>
                </a:lnTo>
                <a:lnTo>
                  <a:pt x="13656607" y="1438686"/>
                </a:lnTo>
                <a:lnTo>
                  <a:pt x="13680589" y="1403138"/>
                </a:lnTo>
                <a:lnTo>
                  <a:pt x="13689384" y="1359591"/>
                </a:lnTo>
                <a:lnTo>
                  <a:pt x="13680589" y="1316036"/>
                </a:lnTo>
                <a:lnTo>
                  <a:pt x="13656607" y="1280459"/>
                </a:lnTo>
                <a:lnTo>
                  <a:pt x="13621046" y="1256467"/>
                </a:lnTo>
                <a:lnTo>
                  <a:pt x="13577513" y="1247668"/>
                </a:lnTo>
                <a:close/>
              </a:path>
              <a:path w="16523335" h="9235440">
                <a:moveTo>
                  <a:pt x="13577513" y="1515430"/>
                </a:moveTo>
                <a:lnTo>
                  <a:pt x="13533967" y="1524214"/>
                </a:lnTo>
                <a:lnTo>
                  <a:pt x="13498388" y="1548173"/>
                </a:lnTo>
                <a:lnTo>
                  <a:pt x="13474391" y="1583718"/>
                </a:lnTo>
                <a:lnTo>
                  <a:pt x="13465589" y="1627259"/>
                </a:lnTo>
                <a:lnTo>
                  <a:pt x="13474391" y="1670826"/>
                </a:lnTo>
                <a:lnTo>
                  <a:pt x="13498388" y="1706409"/>
                </a:lnTo>
                <a:lnTo>
                  <a:pt x="13533967" y="1730404"/>
                </a:lnTo>
                <a:lnTo>
                  <a:pt x="13577513" y="1739203"/>
                </a:lnTo>
                <a:lnTo>
                  <a:pt x="13621046" y="1730404"/>
                </a:lnTo>
                <a:lnTo>
                  <a:pt x="13656607" y="1706409"/>
                </a:lnTo>
                <a:lnTo>
                  <a:pt x="13680589" y="1670826"/>
                </a:lnTo>
                <a:lnTo>
                  <a:pt x="13689384" y="1627259"/>
                </a:lnTo>
                <a:lnTo>
                  <a:pt x="13680589" y="1583718"/>
                </a:lnTo>
                <a:lnTo>
                  <a:pt x="13656607" y="1548173"/>
                </a:lnTo>
                <a:lnTo>
                  <a:pt x="13621046" y="1524214"/>
                </a:lnTo>
                <a:lnTo>
                  <a:pt x="13577513" y="1515430"/>
                </a:lnTo>
                <a:close/>
              </a:path>
              <a:path w="16523335" h="9235440">
                <a:moveTo>
                  <a:pt x="13577513" y="1783149"/>
                </a:moveTo>
                <a:lnTo>
                  <a:pt x="13533967" y="1791938"/>
                </a:lnTo>
                <a:lnTo>
                  <a:pt x="13498388" y="1815910"/>
                </a:lnTo>
                <a:lnTo>
                  <a:pt x="13474391" y="1851469"/>
                </a:lnTo>
                <a:lnTo>
                  <a:pt x="13465589" y="1895020"/>
                </a:lnTo>
                <a:lnTo>
                  <a:pt x="13474391" y="1938576"/>
                </a:lnTo>
                <a:lnTo>
                  <a:pt x="13498388" y="1974146"/>
                </a:lnTo>
                <a:lnTo>
                  <a:pt x="13533967" y="1998128"/>
                </a:lnTo>
                <a:lnTo>
                  <a:pt x="13577513" y="2006922"/>
                </a:lnTo>
                <a:lnTo>
                  <a:pt x="13621046" y="1998128"/>
                </a:lnTo>
                <a:lnTo>
                  <a:pt x="13656607" y="1974146"/>
                </a:lnTo>
                <a:lnTo>
                  <a:pt x="13680589" y="1938576"/>
                </a:lnTo>
                <a:lnTo>
                  <a:pt x="13689384" y="1895020"/>
                </a:lnTo>
                <a:lnTo>
                  <a:pt x="13680589" y="1851469"/>
                </a:lnTo>
                <a:lnTo>
                  <a:pt x="13656607" y="1815910"/>
                </a:lnTo>
                <a:lnTo>
                  <a:pt x="13621046" y="1791938"/>
                </a:lnTo>
                <a:lnTo>
                  <a:pt x="13577513" y="1783149"/>
                </a:lnTo>
                <a:close/>
              </a:path>
              <a:path w="16523335" h="9235440">
                <a:moveTo>
                  <a:pt x="13685154" y="0"/>
                </a:moveTo>
                <a:lnTo>
                  <a:pt x="13469822" y="0"/>
                </a:lnTo>
                <a:lnTo>
                  <a:pt x="13465589" y="20941"/>
                </a:lnTo>
                <a:lnTo>
                  <a:pt x="13474391" y="64502"/>
                </a:lnTo>
                <a:lnTo>
                  <a:pt x="13498388" y="100083"/>
                </a:lnTo>
                <a:lnTo>
                  <a:pt x="13533967" y="124076"/>
                </a:lnTo>
                <a:lnTo>
                  <a:pt x="13577513" y="132875"/>
                </a:lnTo>
                <a:lnTo>
                  <a:pt x="13621046" y="124076"/>
                </a:lnTo>
                <a:lnTo>
                  <a:pt x="13656607" y="100083"/>
                </a:lnTo>
                <a:lnTo>
                  <a:pt x="13680589" y="64502"/>
                </a:lnTo>
                <a:lnTo>
                  <a:pt x="13689384" y="20941"/>
                </a:lnTo>
                <a:lnTo>
                  <a:pt x="13685154" y="0"/>
                </a:lnTo>
                <a:close/>
              </a:path>
              <a:path w="16523335" h="9235440">
                <a:moveTo>
                  <a:pt x="13577513" y="2586297"/>
                </a:moveTo>
                <a:lnTo>
                  <a:pt x="13533967" y="2595090"/>
                </a:lnTo>
                <a:lnTo>
                  <a:pt x="13498388" y="2619070"/>
                </a:lnTo>
                <a:lnTo>
                  <a:pt x="13474391" y="2654639"/>
                </a:lnTo>
                <a:lnTo>
                  <a:pt x="13465589" y="2698200"/>
                </a:lnTo>
                <a:lnTo>
                  <a:pt x="13474391" y="2741725"/>
                </a:lnTo>
                <a:lnTo>
                  <a:pt x="13498388" y="2777286"/>
                </a:lnTo>
                <a:lnTo>
                  <a:pt x="13533967" y="2801273"/>
                </a:lnTo>
                <a:lnTo>
                  <a:pt x="13577513" y="2810071"/>
                </a:lnTo>
                <a:lnTo>
                  <a:pt x="13621046" y="2801273"/>
                </a:lnTo>
                <a:lnTo>
                  <a:pt x="13656607" y="2777286"/>
                </a:lnTo>
                <a:lnTo>
                  <a:pt x="13680589" y="2741725"/>
                </a:lnTo>
                <a:lnTo>
                  <a:pt x="13689384" y="2698200"/>
                </a:lnTo>
                <a:lnTo>
                  <a:pt x="13680589" y="2654639"/>
                </a:lnTo>
                <a:lnTo>
                  <a:pt x="13656607" y="2619070"/>
                </a:lnTo>
                <a:lnTo>
                  <a:pt x="13621046" y="2595090"/>
                </a:lnTo>
                <a:lnTo>
                  <a:pt x="13577513" y="2586297"/>
                </a:lnTo>
                <a:close/>
              </a:path>
              <a:path w="16523335" h="9235440">
                <a:moveTo>
                  <a:pt x="13577513" y="2854028"/>
                </a:moveTo>
                <a:lnTo>
                  <a:pt x="13533967" y="2862817"/>
                </a:lnTo>
                <a:lnTo>
                  <a:pt x="13498388" y="2886788"/>
                </a:lnTo>
                <a:lnTo>
                  <a:pt x="13474391" y="2922347"/>
                </a:lnTo>
                <a:lnTo>
                  <a:pt x="13465589" y="2965898"/>
                </a:lnTo>
                <a:lnTo>
                  <a:pt x="13474391" y="3009453"/>
                </a:lnTo>
                <a:lnTo>
                  <a:pt x="13498388" y="3045019"/>
                </a:lnTo>
                <a:lnTo>
                  <a:pt x="13533967" y="3068998"/>
                </a:lnTo>
                <a:lnTo>
                  <a:pt x="13577513" y="3077790"/>
                </a:lnTo>
                <a:lnTo>
                  <a:pt x="13621046" y="3068998"/>
                </a:lnTo>
                <a:lnTo>
                  <a:pt x="13656607" y="3045019"/>
                </a:lnTo>
                <a:lnTo>
                  <a:pt x="13680589" y="3009453"/>
                </a:lnTo>
                <a:lnTo>
                  <a:pt x="13689384" y="2965898"/>
                </a:lnTo>
                <a:lnTo>
                  <a:pt x="13680589" y="2922347"/>
                </a:lnTo>
                <a:lnTo>
                  <a:pt x="13656607" y="2886788"/>
                </a:lnTo>
                <a:lnTo>
                  <a:pt x="13621046" y="2862817"/>
                </a:lnTo>
                <a:lnTo>
                  <a:pt x="13577513" y="2854028"/>
                </a:lnTo>
                <a:close/>
              </a:path>
              <a:path w="16523335" h="9235440">
                <a:moveTo>
                  <a:pt x="13577513" y="3121737"/>
                </a:moveTo>
                <a:lnTo>
                  <a:pt x="13533967" y="3130528"/>
                </a:lnTo>
                <a:lnTo>
                  <a:pt x="13498388" y="3154503"/>
                </a:lnTo>
                <a:lnTo>
                  <a:pt x="13474391" y="3190065"/>
                </a:lnTo>
                <a:lnTo>
                  <a:pt x="13465589" y="3233618"/>
                </a:lnTo>
                <a:lnTo>
                  <a:pt x="13474391" y="3277161"/>
                </a:lnTo>
                <a:lnTo>
                  <a:pt x="13498388" y="3312732"/>
                </a:lnTo>
                <a:lnTo>
                  <a:pt x="13533967" y="3336722"/>
                </a:lnTo>
                <a:lnTo>
                  <a:pt x="13577513" y="3345520"/>
                </a:lnTo>
                <a:lnTo>
                  <a:pt x="13621046" y="3336722"/>
                </a:lnTo>
                <a:lnTo>
                  <a:pt x="13656607" y="3312732"/>
                </a:lnTo>
                <a:lnTo>
                  <a:pt x="13680589" y="3277161"/>
                </a:lnTo>
                <a:lnTo>
                  <a:pt x="13689384" y="3233618"/>
                </a:lnTo>
                <a:lnTo>
                  <a:pt x="13680589" y="3190065"/>
                </a:lnTo>
                <a:lnTo>
                  <a:pt x="13656607" y="3154503"/>
                </a:lnTo>
                <a:lnTo>
                  <a:pt x="13621046" y="3130528"/>
                </a:lnTo>
                <a:lnTo>
                  <a:pt x="13577513" y="3121737"/>
                </a:lnTo>
                <a:close/>
              </a:path>
              <a:path w="16523335" h="9235440">
                <a:moveTo>
                  <a:pt x="13577513" y="3389446"/>
                </a:moveTo>
                <a:lnTo>
                  <a:pt x="13533967" y="3398240"/>
                </a:lnTo>
                <a:lnTo>
                  <a:pt x="13498388" y="3422222"/>
                </a:lnTo>
                <a:lnTo>
                  <a:pt x="13474391" y="3457792"/>
                </a:lnTo>
                <a:lnTo>
                  <a:pt x="13465589" y="3501348"/>
                </a:lnTo>
                <a:lnTo>
                  <a:pt x="13474391" y="3544899"/>
                </a:lnTo>
                <a:lnTo>
                  <a:pt x="13498388" y="3580458"/>
                </a:lnTo>
                <a:lnTo>
                  <a:pt x="13533967" y="3604430"/>
                </a:lnTo>
                <a:lnTo>
                  <a:pt x="13577513" y="3613219"/>
                </a:lnTo>
                <a:lnTo>
                  <a:pt x="13621046" y="3604430"/>
                </a:lnTo>
                <a:lnTo>
                  <a:pt x="13656607" y="3580458"/>
                </a:lnTo>
                <a:lnTo>
                  <a:pt x="13680589" y="3544899"/>
                </a:lnTo>
                <a:lnTo>
                  <a:pt x="13689384" y="3501348"/>
                </a:lnTo>
                <a:lnTo>
                  <a:pt x="13680589" y="3457792"/>
                </a:lnTo>
                <a:lnTo>
                  <a:pt x="13656607" y="3422222"/>
                </a:lnTo>
                <a:lnTo>
                  <a:pt x="13621046" y="3398240"/>
                </a:lnTo>
                <a:lnTo>
                  <a:pt x="13577513" y="3389446"/>
                </a:lnTo>
                <a:close/>
              </a:path>
              <a:path w="16523335" h="9235440">
                <a:moveTo>
                  <a:pt x="13577513" y="3657176"/>
                </a:moveTo>
                <a:lnTo>
                  <a:pt x="13533967" y="3665968"/>
                </a:lnTo>
                <a:lnTo>
                  <a:pt x="13498388" y="3689947"/>
                </a:lnTo>
                <a:lnTo>
                  <a:pt x="13474391" y="3725513"/>
                </a:lnTo>
                <a:lnTo>
                  <a:pt x="13465589" y="3769068"/>
                </a:lnTo>
                <a:lnTo>
                  <a:pt x="13474391" y="3812619"/>
                </a:lnTo>
                <a:lnTo>
                  <a:pt x="13498388" y="3848178"/>
                </a:lnTo>
                <a:lnTo>
                  <a:pt x="13533967" y="3872149"/>
                </a:lnTo>
                <a:lnTo>
                  <a:pt x="13577513" y="3880939"/>
                </a:lnTo>
                <a:lnTo>
                  <a:pt x="13621046" y="3872149"/>
                </a:lnTo>
                <a:lnTo>
                  <a:pt x="13656607" y="3848178"/>
                </a:lnTo>
                <a:lnTo>
                  <a:pt x="13680589" y="3812619"/>
                </a:lnTo>
                <a:lnTo>
                  <a:pt x="13689384" y="3769068"/>
                </a:lnTo>
                <a:lnTo>
                  <a:pt x="13680589" y="3725513"/>
                </a:lnTo>
                <a:lnTo>
                  <a:pt x="13656607" y="3689947"/>
                </a:lnTo>
                <a:lnTo>
                  <a:pt x="13621046" y="3665968"/>
                </a:lnTo>
                <a:lnTo>
                  <a:pt x="13577513" y="3657176"/>
                </a:lnTo>
                <a:close/>
              </a:path>
              <a:path w="16523335" h="9235440">
                <a:moveTo>
                  <a:pt x="13577513" y="3924895"/>
                </a:moveTo>
                <a:lnTo>
                  <a:pt x="13533967" y="3933689"/>
                </a:lnTo>
                <a:lnTo>
                  <a:pt x="13498388" y="3957668"/>
                </a:lnTo>
                <a:lnTo>
                  <a:pt x="13474391" y="3993228"/>
                </a:lnTo>
                <a:lnTo>
                  <a:pt x="13465589" y="4036766"/>
                </a:lnTo>
                <a:lnTo>
                  <a:pt x="13474391" y="4080327"/>
                </a:lnTo>
                <a:lnTo>
                  <a:pt x="13498388" y="4115896"/>
                </a:lnTo>
                <a:lnTo>
                  <a:pt x="13533967" y="4139876"/>
                </a:lnTo>
                <a:lnTo>
                  <a:pt x="13577513" y="4148669"/>
                </a:lnTo>
                <a:lnTo>
                  <a:pt x="13621046" y="4139876"/>
                </a:lnTo>
                <a:lnTo>
                  <a:pt x="13656607" y="4115896"/>
                </a:lnTo>
                <a:lnTo>
                  <a:pt x="13680589" y="4080327"/>
                </a:lnTo>
                <a:lnTo>
                  <a:pt x="13689384" y="4036766"/>
                </a:lnTo>
                <a:lnTo>
                  <a:pt x="13680589" y="3993228"/>
                </a:lnTo>
                <a:lnTo>
                  <a:pt x="13656607" y="3957668"/>
                </a:lnTo>
                <a:lnTo>
                  <a:pt x="13621046" y="3933689"/>
                </a:lnTo>
                <a:lnTo>
                  <a:pt x="13577513" y="3924895"/>
                </a:lnTo>
                <a:close/>
              </a:path>
              <a:path w="16523335" h="9235440">
                <a:moveTo>
                  <a:pt x="13577513" y="4192615"/>
                </a:moveTo>
                <a:lnTo>
                  <a:pt x="13533967" y="4201406"/>
                </a:lnTo>
                <a:lnTo>
                  <a:pt x="13498388" y="4225380"/>
                </a:lnTo>
                <a:lnTo>
                  <a:pt x="13474391" y="4260939"/>
                </a:lnTo>
                <a:lnTo>
                  <a:pt x="13465589" y="4304486"/>
                </a:lnTo>
                <a:lnTo>
                  <a:pt x="13474391" y="4348026"/>
                </a:lnTo>
                <a:lnTo>
                  <a:pt x="13498388" y="4383601"/>
                </a:lnTo>
                <a:lnTo>
                  <a:pt x="13533967" y="4407597"/>
                </a:lnTo>
                <a:lnTo>
                  <a:pt x="13577513" y="4416399"/>
                </a:lnTo>
                <a:lnTo>
                  <a:pt x="13621046" y="4407597"/>
                </a:lnTo>
                <a:lnTo>
                  <a:pt x="13656607" y="4383601"/>
                </a:lnTo>
                <a:lnTo>
                  <a:pt x="13680589" y="4348026"/>
                </a:lnTo>
                <a:lnTo>
                  <a:pt x="13689384" y="4304486"/>
                </a:lnTo>
                <a:lnTo>
                  <a:pt x="13680589" y="4260939"/>
                </a:lnTo>
                <a:lnTo>
                  <a:pt x="13656607" y="4225380"/>
                </a:lnTo>
                <a:lnTo>
                  <a:pt x="13621046" y="4201406"/>
                </a:lnTo>
                <a:lnTo>
                  <a:pt x="13577513" y="4192615"/>
                </a:lnTo>
                <a:close/>
              </a:path>
              <a:path w="16523335" h="9235440">
                <a:moveTo>
                  <a:pt x="13577513" y="2318578"/>
                </a:moveTo>
                <a:lnTo>
                  <a:pt x="13533967" y="2327370"/>
                </a:lnTo>
                <a:lnTo>
                  <a:pt x="13498388" y="2351349"/>
                </a:lnTo>
                <a:lnTo>
                  <a:pt x="13474391" y="2386915"/>
                </a:lnTo>
                <a:lnTo>
                  <a:pt x="13465589" y="2430470"/>
                </a:lnTo>
                <a:lnTo>
                  <a:pt x="13474391" y="2474021"/>
                </a:lnTo>
                <a:lnTo>
                  <a:pt x="13498388" y="2509580"/>
                </a:lnTo>
                <a:lnTo>
                  <a:pt x="13533967" y="2533551"/>
                </a:lnTo>
                <a:lnTo>
                  <a:pt x="13577513" y="2542341"/>
                </a:lnTo>
                <a:lnTo>
                  <a:pt x="13621046" y="2533551"/>
                </a:lnTo>
                <a:lnTo>
                  <a:pt x="13656607" y="2509580"/>
                </a:lnTo>
                <a:lnTo>
                  <a:pt x="13680589" y="2474021"/>
                </a:lnTo>
                <a:lnTo>
                  <a:pt x="13689384" y="2430470"/>
                </a:lnTo>
                <a:lnTo>
                  <a:pt x="13680589" y="2386915"/>
                </a:lnTo>
                <a:lnTo>
                  <a:pt x="13656607" y="2351349"/>
                </a:lnTo>
                <a:lnTo>
                  <a:pt x="13621046" y="2327370"/>
                </a:lnTo>
                <a:lnTo>
                  <a:pt x="13577513" y="2318578"/>
                </a:lnTo>
                <a:close/>
              </a:path>
              <a:path w="16523335" h="9235440">
                <a:moveTo>
                  <a:pt x="13577513" y="2050869"/>
                </a:moveTo>
                <a:lnTo>
                  <a:pt x="13533967" y="2059660"/>
                </a:lnTo>
                <a:lnTo>
                  <a:pt x="13498388" y="2083635"/>
                </a:lnTo>
                <a:lnTo>
                  <a:pt x="13474391" y="2119197"/>
                </a:lnTo>
                <a:lnTo>
                  <a:pt x="13465589" y="2162750"/>
                </a:lnTo>
                <a:lnTo>
                  <a:pt x="13474391" y="2206284"/>
                </a:lnTo>
                <a:lnTo>
                  <a:pt x="13498388" y="2241845"/>
                </a:lnTo>
                <a:lnTo>
                  <a:pt x="13533967" y="2265826"/>
                </a:lnTo>
                <a:lnTo>
                  <a:pt x="13577513" y="2274621"/>
                </a:lnTo>
                <a:lnTo>
                  <a:pt x="13621046" y="2265826"/>
                </a:lnTo>
                <a:lnTo>
                  <a:pt x="13656607" y="2241845"/>
                </a:lnTo>
                <a:lnTo>
                  <a:pt x="13680589" y="2206284"/>
                </a:lnTo>
                <a:lnTo>
                  <a:pt x="13689384" y="2162750"/>
                </a:lnTo>
                <a:lnTo>
                  <a:pt x="13680589" y="2119197"/>
                </a:lnTo>
                <a:lnTo>
                  <a:pt x="13656607" y="2083635"/>
                </a:lnTo>
                <a:lnTo>
                  <a:pt x="13621046" y="2059660"/>
                </a:lnTo>
                <a:lnTo>
                  <a:pt x="13577513" y="2050869"/>
                </a:lnTo>
                <a:close/>
              </a:path>
              <a:path w="16523335" h="9235440">
                <a:moveTo>
                  <a:pt x="13577513" y="5263483"/>
                </a:moveTo>
                <a:lnTo>
                  <a:pt x="13533967" y="5272274"/>
                </a:lnTo>
                <a:lnTo>
                  <a:pt x="13498388" y="5296250"/>
                </a:lnTo>
                <a:lnTo>
                  <a:pt x="13474391" y="5331816"/>
                </a:lnTo>
                <a:lnTo>
                  <a:pt x="13465589" y="5375375"/>
                </a:lnTo>
                <a:lnTo>
                  <a:pt x="13474391" y="5418906"/>
                </a:lnTo>
                <a:lnTo>
                  <a:pt x="13498388" y="5454471"/>
                </a:lnTo>
                <a:lnTo>
                  <a:pt x="13533967" y="5478458"/>
                </a:lnTo>
                <a:lnTo>
                  <a:pt x="13577513" y="5487256"/>
                </a:lnTo>
                <a:lnTo>
                  <a:pt x="13621046" y="5478458"/>
                </a:lnTo>
                <a:lnTo>
                  <a:pt x="13656607" y="5454471"/>
                </a:lnTo>
                <a:lnTo>
                  <a:pt x="13680589" y="5418906"/>
                </a:lnTo>
                <a:lnTo>
                  <a:pt x="13689384" y="5375375"/>
                </a:lnTo>
                <a:lnTo>
                  <a:pt x="13680589" y="5331816"/>
                </a:lnTo>
                <a:lnTo>
                  <a:pt x="13656607" y="5296250"/>
                </a:lnTo>
                <a:lnTo>
                  <a:pt x="13621046" y="5272274"/>
                </a:lnTo>
                <a:lnTo>
                  <a:pt x="13577513" y="5263483"/>
                </a:lnTo>
                <a:close/>
              </a:path>
              <a:path w="16523335" h="9235440">
                <a:moveTo>
                  <a:pt x="13577513" y="5531192"/>
                </a:moveTo>
                <a:lnTo>
                  <a:pt x="13533967" y="5539988"/>
                </a:lnTo>
                <a:lnTo>
                  <a:pt x="13498388" y="5563975"/>
                </a:lnTo>
                <a:lnTo>
                  <a:pt x="13474391" y="5599551"/>
                </a:lnTo>
                <a:lnTo>
                  <a:pt x="13465589" y="5643115"/>
                </a:lnTo>
                <a:lnTo>
                  <a:pt x="13474391" y="5686662"/>
                </a:lnTo>
                <a:lnTo>
                  <a:pt x="13498388" y="5722222"/>
                </a:lnTo>
                <a:lnTo>
                  <a:pt x="13533967" y="5746196"/>
                </a:lnTo>
                <a:lnTo>
                  <a:pt x="13577513" y="5754986"/>
                </a:lnTo>
                <a:lnTo>
                  <a:pt x="13621046" y="5746196"/>
                </a:lnTo>
                <a:lnTo>
                  <a:pt x="13656607" y="5722222"/>
                </a:lnTo>
                <a:lnTo>
                  <a:pt x="13680589" y="5686662"/>
                </a:lnTo>
                <a:lnTo>
                  <a:pt x="13689384" y="5643115"/>
                </a:lnTo>
                <a:lnTo>
                  <a:pt x="13680589" y="5599551"/>
                </a:lnTo>
                <a:lnTo>
                  <a:pt x="13656607" y="5563975"/>
                </a:lnTo>
                <a:lnTo>
                  <a:pt x="13621046" y="5539988"/>
                </a:lnTo>
                <a:lnTo>
                  <a:pt x="13577513" y="5531192"/>
                </a:lnTo>
                <a:close/>
              </a:path>
              <a:path w="16523335" h="9235440">
                <a:moveTo>
                  <a:pt x="13577513" y="4728033"/>
                </a:moveTo>
                <a:lnTo>
                  <a:pt x="13533967" y="4736825"/>
                </a:lnTo>
                <a:lnTo>
                  <a:pt x="13498388" y="4760802"/>
                </a:lnTo>
                <a:lnTo>
                  <a:pt x="13474391" y="4796371"/>
                </a:lnTo>
                <a:lnTo>
                  <a:pt x="13465589" y="4839936"/>
                </a:lnTo>
                <a:lnTo>
                  <a:pt x="13474391" y="4883473"/>
                </a:lnTo>
                <a:lnTo>
                  <a:pt x="13498388" y="4919041"/>
                </a:lnTo>
                <a:lnTo>
                  <a:pt x="13533967" y="4943029"/>
                </a:lnTo>
                <a:lnTo>
                  <a:pt x="13577513" y="4951828"/>
                </a:lnTo>
                <a:lnTo>
                  <a:pt x="13621046" y="4943029"/>
                </a:lnTo>
                <a:lnTo>
                  <a:pt x="13656607" y="4919041"/>
                </a:lnTo>
                <a:lnTo>
                  <a:pt x="13680589" y="4883473"/>
                </a:lnTo>
                <a:lnTo>
                  <a:pt x="13689384" y="4839936"/>
                </a:lnTo>
                <a:lnTo>
                  <a:pt x="13680589" y="4796371"/>
                </a:lnTo>
                <a:lnTo>
                  <a:pt x="13656607" y="4760802"/>
                </a:lnTo>
                <a:lnTo>
                  <a:pt x="13621046" y="4736825"/>
                </a:lnTo>
                <a:lnTo>
                  <a:pt x="13577513" y="4728033"/>
                </a:lnTo>
                <a:close/>
              </a:path>
              <a:path w="16523335" h="9235440">
                <a:moveTo>
                  <a:pt x="13577513" y="4460345"/>
                </a:moveTo>
                <a:lnTo>
                  <a:pt x="13533967" y="4469136"/>
                </a:lnTo>
                <a:lnTo>
                  <a:pt x="13498388" y="4493110"/>
                </a:lnTo>
                <a:lnTo>
                  <a:pt x="13474391" y="4528669"/>
                </a:lnTo>
                <a:lnTo>
                  <a:pt x="13465589" y="4572216"/>
                </a:lnTo>
                <a:lnTo>
                  <a:pt x="13474391" y="4615763"/>
                </a:lnTo>
                <a:lnTo>
                  <a:pt x="13498388" y="4651322"/>
                </a:lnTo>
                <a:lnTo>
                  <a:pt x="13533967" y="4675296"/>
                </a:lnTo>
                <a:lnTo>
                  <a:pt x="13577513" y="4684087"/>
                </a:lnTo>
                <a:lnTo>
                  <a:pt x="13621046" y="4675296"/>
                </a:lnTo>
                <a:lnTo>
                  <a:pt x="13656607" y="4651322"/>
                </a:lnTo>
                <a:lnTo>
                  <a:pt x="13680589" y="4615763"/>
                </a:lnTo>
                <a:lnTo>
                  <a:pt x="13689384" y="4572216"/>
                </a:lnTo>
                <a:lnTo>
                  <a:pt x="13680589" y="4528669"/>
                </a:lnTo>
                <a:lnTo>
                  <a:pt x="13656607" y="4493110"/>
                </a:lnTo>
                <a:lnTo>
                  <a:pt x="13621046" y="4469136"/>
                </a:lnTo>
                <a:lnTo>
                  <a:pt x="13577513" y="4460345"/>
                </a:lnTo>
                <a:close/>
              </a:path>
              <a:path w="16523335" h="9235440">
                <a:moveTo>
                  <a:pt x="13846803" y="176790"/>
                </a:moveTo>
                <a:lnTo>
                  <a:pt x="13803265" y="185586"/>
                </a:lnTo>
                <a:lnTo>
                  <a:pt x="13767705" y="209571"/>
                </a:lnTo>
                <a:lnTo>
                  <a:pt x="13743726" y="245145"/>
                </a:lnTo>
                <a:lnTo>
                  <a:pt x="13734932" y="288702"/>
                </a:lnTo>
                <a:lnTo>
                  <a:pt x="13743726" y="332221"/>
                </a:lnTo>
                <a:lnTo>
                  <a:pt x="13767705" y="367780"/>
                </a:lnTo>
                <a:lnTo>
                  <a:pt x="13803265" y="391765"/>
                </a:lnTo>
                <a:lnTo>
                  <a:pt x="13846803" y="400563"/>
                </a:lnTo>
                <a:lnTo>
                  <a:pt x="13890319" y="391765"/>
                </a:lnTo>
                <a:lnTo>
                  <a:pt x="13925882" y="367780"/>
                </a:lnTo>
                <a:lnTo>
                  <a:pt x="13949873" y="332221"/>
                </a:lnTo>
                <a:lnTo>
                  <a:pt x="13958674" y="288702"/>
                </a:lnTo>
                <a:lnTo>
                  <a:pt x="13949873" y="245145"/>
                </a:lnTo>
                <a:lnTo>
                  <a:pt x="13925882" y="209571"/>
                </a:lnTo>
                <a:lnTo>
                  <a:pt x="13890319" y="185586"/>
                </a:lnTo>
                <a:lnTo>
                  <a:pt x="13846803" y="176790"/>
                </a:lnTo>
                <a:close/>
              </a:path>
              <a:path w="16523335" h="9235440">
                <a:moveTo>
                  <a:pt x="13846803" y="444551"/>
                </a:moveTo>
                <a:lnTo>
                  <a:pt x="13803265" y="453336"/>
                </a:lnTo>
                <a:lnTo>
                  <a:pt x="13767705" y="477296"/>
                </a:lnTo>
                <a:lnTo>
                  <a:pt x="13743726" y="512844"/>
                </a:lnTo>
                <a:lnTo>
                  <a:pt x="13734932" y="556391"/>
                </a:lnTo>
                <a:lnTo>
                  <a:pt x="13743726" y="599952"/>
                </a:lnTo>
                <a:lnTo>
                  <a:pt x="13767705" y="635532"/>
                </a:lnTo>
                <a:lnTo>
                  <a:pt x="13803265" y="659525"/>
                </a:lnTo>
                <a:lnTo>
                  <a:pt x="13846803" y="668324"/>
                </a:lnTo>
                <a:lnTo>
                  <a:pt x="13890319" y="659525"/>
                </a:lnTo>
                <a:lnTo>
                  <a:pt x="13925882" y="635532"/>
                </a:lnTo>
                <a:lnTo>
                  <a:pt x="13949873" y="599952"/>
                </a:lnTo>
                <a:lnTo>
                  <a:pt x="13958674" y="556391"/>
                </a:lnTo>
                <a:lnTo>
                  <a:pt x="13949873" y="512844"/>
                </a:lnTo>
                <a:lnTo>
                  <a:pt x="13925882" y="477296"/>
                </a:lnTo>
                <a:lnTo>
                  <a:pt x="13890319" y="453336"/>
                </a:lnTo>
                <a:lnTo>
                  <a:pt x="13846803" y="444551"/>
                </a:lnTo>
                <a:close/>
              </a:path>
              <a:path w="16523335" h="9235440">
                <a:moveTo>
                  <a:pt x="13846803" y="712218"/>
                </a:moveTo>
                <a:lnTo>
                  <a:pt x="13803265" y="721018"/>
                </a:lnTo>
                <a:lnTo>
                  <a:pt x="13767705" y="745011"/>
                </a:lnTo>
                <a:lnTo>
                  <a:pt x="13743726" y="780591"/>
                </a:lnTo>
                <a:lnTo>
                  <a:pt x="13734932" y="824152"/>
                </a:lnTo>
                <a:lnTo>
                  <a:pt x="13743726" y="867681"/>
                </a:lnTo>
                <a:lnTo>
                  <a:pt x="13767705" y="903231"/>
                </a:lnTo>
                <a:lnTo>
                  <a:pt x="13803265" y="927201"/>
                </a:lnTo>
                <a:lnTo>
                  <a:pt x="13846803" y="935992"/>
                </a:lnTo>
                <a:lnTo>
                  <a:pt x="13890319" y="927201"/>
                </a:lnTo>
                <a:lnTo>
                  <a:pt x="13925882" y="903231"/>
                </a:lnTo>
                <a:lnTo>
                  <a:pt x="13949873" y="867681"/>
                </a:lnTo>
                <a:lnTo>
                  <a:pt x="13958674" y="824152"/>
                </a:lnTo>
                <a:lnTo>
                  <a:pt x="13949873" y="780591"/>
                </a:lnTo>
                <a:lnTo>
                  <a:pt x="13925882" y="745011"/>
                </a:lnTo>
                <a:lnTo>
                  <a:pt x="13890319" y="721018"/>
                </a:lnTo>
                <a:lnTo>
                  <a:pt x="13846803" y="712218"/>
                </a:lnTo>
                <a:close/>
              </a:path>
              <a:path w="16523335" h="9235440">
                <a:moveTo>
                  <a:pt x="13846803" y="979980"/>
                </a:moveTo>
                <a:lnTo>
                  <a:pt x="13803265" y="988766"/>
                </a:lnTo>
                <a:lnTo>
                  <a:pt x="13767705" y="1012731"/>
                </a:lnTo>
                <a:lnTo>
                  <a:pt x="13743726" y="1048286"/>
                </a:lnTo>
                <a:lnTo>
                  <a:pt x="13734932" y="1091840"/>
                </a:lnTo>
                <a:lnTo>
                  <a:pt x="13743726" y="1135394"/>
                </a:lnTo>
                <a:lnTo>
                  <a:pt x="13767705" y="1170968"/>
                </a:lnTo>
                <a:lnTo>
                  <a:pt x="13803265" y="1194956"/>
                </a:lnTo>
                <a:lnTo>
                  <a:pt x="13846803" y="1203753"/>
                </a:lnTo>
                <a:lnTo>
                  <a:pt x="13890319" y="1194956"/>
                </a:lnTo>
                <a:lnTo>
                  <a:pt x="13925882" y="1170968"/>
                </a:lnTo>
                <a:lnTo>
                  <a:pt x="13949873" y="1135394"/>
                </a:lnTo>
                <a:lnTo>
                  <a:pt x="13958674" y="1091840"/>
                </a:lnTo>
                <a:lnTo>
                  <a:pt x="13949873" y="1048286"/>
                </a:lnTo>
                <a:lnTo>
                  <a:pt x="13925882" y="1012731"/>
                </a:lnTo>
                <a:lnTo>
                  <a:pt x="13890319" y="988766"/>
                </a:lnTo>
                <a:lnTo>
                  <a:pt x="13846803" y="979980"/>
                </a:lnTo>
                <a:close/>
              </a:path>
              <a:path w="16523335" h="9235440">
                <a:moveTo>
                  <a:pt x="13846803" y="1247668"/>
                </a:moveTo>
                <a:lnTo>
                  <a:pt x="13803265" y="1256467"/>
                </a:lnTo>
                <a:lnTo>
                  <a:pt x="13767705" y="1280459"/>
                </a:lnTo>
                <a:lnTo>
                  <a:pt x="13743726" y="1316036"/>
                </a:lnTo>
                <a:lnTo>
                  <a:pt x="13734932" y="1359591"/>
                </a:lnTo>
                <a:lnTo>
                  <a:pt x="13743726" y="1403138"/>
                </a:lnTo>
                <a:lnTo>
                  <a:pt x="13767705" y="1438686"/>
                </a:lnTo>
                <a:lnTo>
                  <a:pt x="13803265" y="1462646"/>
                </a:lnTo>
                <a:lnTo>
                  <a:pt x="13846803" y="1471431"/>
                </a:lnTo>
                <a:lnTo>
                  <a:pt x="13890319" y="1462646"/>
                </a:lnTo>
                <a:lnTo>
                  <a:pt x="13925882" y="1438686"/>
                </a:lnTo>
                <a:lnTo>
                  <a:pt x="13949873" y="1403138"/>
                </a:lnTo>
                <a:lnTo>
                  <a:pt x="13958674" y="1359591"/>
                </a:lnTo>
                <a:lnTo>
                  <a:pt x="13949873" y="1316036"/>
                </a:lnTo>
                <a:lnTo>
                  <a:pt x="13925882" y="1280459"/>
                </a:lnTo>
                <a:lnTo>
                  <a:pt x="13890319" y="1256467"/>
                </a:lnTo>
                <a:lnTo>
                  <a:pt x="13846803" y="1247668"/>
                </a:lnTo>
                <a:close/>
              </a:path>
              <a:path w="16523335" h="9235440">
                <a:moveTo>
                  <a:pt x="13846803" y="1515430"/>
                </a:moveTo>
                <a:lnTo>
                  <a:pt x="13803265" y="1524214"/>
                </a:lnTo>
                <a:lnTo>
                  <a:pt x="13767705" y="1548173"/>
                </a:lnTo>
                <a:lnTo>
                  <a:pt x="13743726" y="1583718"/>
                </a:lnTo>
                <a:lnTo>
                  <a:pt x="13734932" y="1627259"/>
                </a:lnTo>
                <a:lnTo>
                  <a:pt x="13743726" y="1670826"/>
                </a:lnTo>
                <a:lnTo>
                  <a:pt x="13767705" y="1706409"/>
                </a:lnTo>
                <a:lnTo>
                  <a:pt x="13803265" y="1730404"/>
                </a:lnTo>
                <a:lnTo>
                  <a:pt x="13846803" y="1739203"/>
                </a:lnTo>
                <a:lnTo>
                  <a:pt x="13890319" y="1730404"/>
                </a:lnTo>
                <a:lnTo>
                  <a:pt x="13925882" y="1706409"/>
                </a:lnTo>
                <a:lnTo>
                  <a:pt x="13949873" y="1670826"/>
                </a:lnTo>
                <a:lnTo>
                  <a:pt x="13958674" y="1627259"/>
                </a:lnTo>
                <a:lnTo>
                  <a:pt x="13949873" y="1583718"/>
                </a:lnTo>
                <a:lnTo>
                  <a:pt x="13925882" y="1548173"/>
                </a:lnTo>
                <a:lnTo>
                  <a:pt x="13890319" y="1524214"/>
                </a:lnTo>
                <a:lnTo>
                  <a:pt x="13846803" y="1515430"/>
                </a:lnTo>
                <a:close/>
              </a:path>
              <a:path w="16523335" h="9235440">
                <a:moveTo>
                  <a:pt x="13846803" y="1783149"/>
                </a:moveTo>
                <a:lnTo>
                  <a:pt x="13803265" y="1791938"/>
                </a:lnTo>
                <a:lnTo>
                  <a:pt x="13767705" y="1815910"/>
                </a:lnTo>
                <a:lnTo>
                  <a:pt x="13743726" y="1851469"/>
                </a:lnTo>
                <a:lnTo>
                  <a:pt x="13734932" y="1895020"/>
                </a:lnTo>
                <a:lnTo>
                  <a:pt x="13743726" y="1938576"/>
                </a:lnTo>
                <a:lnTo>
                  <a:pt x="13767705" y="1974146"/>
                </a:lnTo>
                <a:lnTo>
                  <a:pt x="13803265" y="1998128"/>
                </a:lnTo>
                <a:lnTo>
                  <a:pt x="13846803" y="2006922"/>
                </a:lnTo>
                <a:lnTo>
                  <a:pt x="13890319" y="1998128"/>
                </a:lnTo>
                <a:lnTo>
                  <a:pt x="13925882" y="1974146"/>
                </a:lnTo>
                <a:lnTo>
                  <a:pt x="13949873" y="1938576"/>
                </a:lnTo>
                <a:lnTo>
                  <a:pt x="13958674" y="1895020"/>
                </a:lnTo>
                <a:lnTo>
                  <a:pt x="13949873" y="1851469"/>
                </a:lnTo>
                <a:lnTo>
                  <a:pt x="13925882" y="1815910"/>
                </a:lnTo>
                <a:lnTo>
                  <a:pt x="13890319" y="1791938"/>
                </a:lnTo>
                <a:lnTo>
                  <a:pt x="13846803" y="1783149"/>
                </a:lnTo>
                <a:close/>
              </a:path>
              <a:path w="16523335" h="9235440">
                <a:moveTo>
                  <a:pt x="13954442" y="0"/>
                </a:moveTo>
                <a:lnTo>
                  <a:pt x="13739161" y="0"/>
                </a:lnTo>
                <a:lnTo>
                  <a:pt x="13734932" y="20941"/>
                </a:lnTo>
                <a:lnTo>
                  <a:pt x="13743726" y="64502"/>
                </a:lnTo>
                <a:lnTo>
                  <a:pt x="13767705" y="100083"/>
                </a:lnTo>
                <a:lnTo>
                  <a:pt x="13803265" y="124076"/>
                </a:lnTo>
                <a:lnTo>
                  <a:pt x="13846803" y="132875"/>
                </a:lnTo>
                <a:lnTo>
                  <a:pt x="13890319" y="124076"/>
                </a:lnTo>
                <a:lnTo>
                  <a:pt x="13925882" y="100083"/>
                </a:lnTo>
                <a:lnTo>
                  <a:pt x="13949873" y="64502"/>
                </a:lnTo>
                <a:lnTo>
                  <a:pt x="13958674" y="20941"/>
                </a:lnTo>
                <a:lnTo>
                  <a:pt x="13954442" y="0"/>
                </a:lnTo>
                <a:close/>
              </a:path>
              <a:path w="16523335" h="9235440">
                <a:moveTo>
                  <a:pt x="13846803" y="2586297"/>
                </a:moveTo>
                <a:lnTo>
                  <a:pt x="13803265" y="2595090"/>
                </a:lnTo>
                <a:lnTo>
                  <a:pt x="13767705" y="2619070"/>
                </a:lnTo>
                <a:lnTo>
                  <a:pt x="13743726" y="2654639"/>
                </a:lnTo>
                <a:lnTo>
                  <a:pt x="13734932" y="2698200"/>
                </a:lnTo>
                <a:lnTo>
                  <a:pt x="13743726" y="2741725"/>
                </a:lnTo>
                <a:lnTo>
                  <a:pt x="13767705" y="2777286"/>
                </a:lnTo>
                <a:lnTo>
                  <a:pt x="13803265" y="2801273"/>
                </a:lnTo>
                <a:lnTo>
                  <a:pt x="13846803" y="2810071"/>
                </a:lnTo>
                <a:lnTo>
                  <a:pt x="13890319" y="2801273"/>
                </a:lnTo>
                <a:lnTo>
                  <a:pt x="13925882" y="2777286"/>
                </a:lnTo>
                <a:lnTo>
                  <a:pt x="13949873" y="2741725"/>
                </a:lnTo>
                <a:lnTo>
                  <a:pt x="13958674" y="2698200"/>
                </a:lnTo>
                <a:lnTo>
                  <a:pt x="13949873" y="2654639"/>
                </a:lnTo>
                <a:lnTo>
                  <a:pt x="13925882" y="2619070"/>
                </a:lnTo>
                <a:lnTo>
                  <a:pt x="13890319" y="2595090"/>
                </a:lnTo>
                <a:lnTo>
                  <a:pt x="13846803" y="2586297"/>
                </a:lnTo>
                <a:close/>
              </a:path>
              <a:path w="16523335" h="9235440">
                <a:moveTo>
                  <a:pt x="13846803" y="2854028"/>
                </a:moveTo>
                <a:lnTo>
                  <a:pt x="13803265" y="2862817"/>
                </a:lnTo>
                <a:lnTo>
                  <a:pt x="13767705" y="2886788"/>
                </a:lnTo>
                <a:lnTo>
                  <a:pt x="13743726" y="2922347"/>
                </a:lnTo>
                <a:lnTo>
                  <a:pt x="13734932" y="2965898"/>
                </a:lnTo>
                <a:lnTo>
                  <a:pt x="13743726" y="3009453"/>
                </a:lnTo>
                <a:lnTo>
                  <a:pt x="13767705" y="3045019"/>
                </a:lnTo>
                <a:lnTo>
                  <a:pt x="13803265" y="3068998"/>
                </a:lnTo>
                <a:lnTo>
                  <a:pt x="13846803" y="3077790"/>
                </a:lnTo>
                <a:lnTo>
                  <a:pt x="13890319" y="3068998"/>
                </a:lnTo>
                <a:lnTo>
                  <a:pt x="13925882" y="3045019"/>
                </a:lnTo>
                <a:lnTo>
                  <a:pt x="13949873" y="3009453"/>
                </a:lnTo>
                <a:lnTo>
                  <a:pt x="13958674" y="2965898"/>
                </a:lnTo>
                <a:lnTo>
                  <a:pt x="13949873" y="2922347"/>
                </a:lnTo>
                <a:lnTo>
                  <a:pt x="13925882" y="2886788"/>
                </a:lnTo>
                <a:lnTo>
                  <a:pt x="13890319" y="2862817"/>
                </a:lnTo>
                <a:lnTo>
                  <a:pt x="13846803" y="2854028"/>
                </a:lnTo>
                <a:close/>
              </a:path>
              <a:path w="16523335" h="9235440">
                <a:moveTo>
                  <a:pt x="13846803" y="3121737"/>
                </a:moveTo>
                <a:lnTo>
                  <a:pt x="13803265" y="3130528"/>
                </a:lnTo>
                <a:lnTo>
                  <a:pt x="13767705" y="3154503"/>
                </a:lnTo>
                <a:lnTo>
                  <a:pt x="13743726" y="3190065"/>
                </a:lnTo>
                <a:lnTo>
                  <a:pt x="13734932" y="3233618"/>
                </a:lnTo>
                <a:lnTo>
                  <a:pt x="13743726" y="3277161"/>
                </a:lnTo>
                <a:lnTo>
                  <a:pt x="13767705" y="3312732"/>
                </a:lnTo>
                <a:lnTo>
                  <a:pt x="13803265" y="3336722"/>
                </a:lnTo>
                <a:lnTo>
                  <a:pt x="13846803" y="3345520"/>
                </a:lnTo>
                <a:lnTo>
                  <a:pt x="13890319" y="3336722"/>
                </a:lnTo>
                <a:lnTo>
                  <a:pt x="13925882" y="3312732"/>
                </a:lnTo>
                <a:lnTo>
                  <a:pt x="13949873" y="3277161"/>
                </a:lnTo>
                <a:lnTo>
                  <a:pt x="13958674" y="3233618"/>
                </a:lnTo>
                <a:lnTo>
                  <a:pt x="13949873" y="3190065"/>
                </a:lnTo>
                <a:lnTo>
                  <a:pt x="13925882" y="3154503"/>
                </a:lnTo>
                <a:lnTo>
                  <a:pt x="13890319" y="3130528"/>
                </a:lnTo>
                <a:lnTo>
                  <a:pt x="13846803" y="3121737"/>
                </a:lnTo>
                <a:close/>
              </a:path>
              <a:path w="16523335" h="9235440">
                <a:moveTo>
                  <a:pt x="13846803" y="3389446"/>
                </a:moveTo>
                <a:lnTo>
                  <a:pt x="13803265" y="3398240"/>
                </a:lnTo>
                <a:lnTo>
                  <a:pt x="13767705" y="3422222"/>
                </a:lnTo>
                <a:lnTo>
                  <a:pt x="13743726" y="3457792"/>
                </a:lnTo>
                <a:lnTo>
                  <a:pt x="13734932" y="3501348"/>
                </a:lnTo>
                <a:lnTo>
                  <a:pt x="13743726" y="3544899"/>
                </a:lnTo>
                <a:lnTo>
                  <a:pt x="13767705" y="3580458"/>
                </a:lnTo>
                <a:lnTo>
                  <a:pt x="13803265" y="3604430"/>
                </a:lnTo>
                <a:lnTo>
                  <a:pt x="13846803" y="3613219"/>
                </a:lnTo>
                <a:lnTo>
                  <a:pt x="13890319" y="3604430"/>
                </a:lnTo>
                <a:lnTo>
                  <a:pt x="13925882" y="3580458"/>
                </a:lnTo>
                <a:lnTo>
                  <a:pt x="13949873" y="3544899"/>
                </a:lnTo>
                <a:lnTo>
                  <a:pt x="13958674" y="3501348"/>
                </a:lnTo>
                <a:lnTo>
                  <a:pt x="13949873" y="3457792"/>
                </a:lnTo>
                <a:lnTo>
                  <a:pt x="13925882" y="3422222"/>
                </a:lnTo>
                <a:lnTo>
                  <a:pt x="13890319" y="3398240"/>
                </a:lnTo>
                <a:lnTo>
                  <a:pt x="13846803" y="3389446"/>
                </a:lnTo>
                <a:close/>
              </a:path>
              <a:path w="16523335" h="9235440">
                <a:moveTo>
                  <a:pt x="13846803" y="3657176"/>
                </a:moveTo>
                <a:lnTo>
                  <a:pt x="13803265" y="3665968"/>
                </a:lnTo>
                <a:lnTo>
                  <a:pt x="13767705" y="3689947"/>
                </a:lnTo>
                <a:lnTo>
                  <a:pt x="13743726" y="3725513"/>
                </a:lnTo>
                <a:lnTo>
                  <a:pt x="13734932" y="3769068"/>
                </a:lnTo>
                <a:lnTo>
                  <a:pt x="13743726" y="3812619"/>
                </a:lnTo>
                <a:lnTo>
                  <a:pt x="13767705" y="3848178"/>
                </a:lnTo>
                <a:lnTo>
                  <a:pt x="13803265" y="3872149"/>
                </a:lnTo>
                <a:lnTo>
                  <a:pt x="13846803" y="3880939"/>
                </a:lnTo>
                <a:lnTo>
                  <a:pt x="13890319" y="3872149"/>
                </a:lnTo>
                <a:lnTo>
                  <a:pt x="13925882" y="3848178"/>
                </a:lnTo>
                <a:lnTo>
                  <a:pt x="13949873" y="3812619"/>
                </a:lnTo>
                <a:lnTo>
                  <a:pt x="13958674" y="3769068"/>
                </a:lnTo>
                <a:lnTo>
                  <a:pt x="13949873" y="3725513"/>
                </a:lnTo>
                <a:lnTo>
                  <a:pt x="13925882" y="3689947"/>
                </a:lnTo>
                <a:lnTo>
                  <a:pt x="13890319" y="3665968"/>
                </a:lnTo>
                <a:lnTo>
                  <a:pt x="13846803" y="3657176"/>
                </a:lnTo>
                <a:close/>
              </a:path>
              <a:path w="16523335" h="9235440">
                <a:moveTo>
                  <a:pt x="13846803" y="3924895"/>
                </a:moveTo>
                <a:lnTo>
                  <a:pt x="13803265" y="3933689"/>
                </a:lnTo>
                <a:lnTo>
                  <a:pt x="13767705" y="3957668"/>
                </a:lnTo>
                <a:lnTo>
                  <a:pt x="13743726" y="3993228"/>
                </a:lnTo>
                <a:lnTo>
                  <a:pt x="13734932" y="4036766"/>
                </a:lnTo>
                <a:lnTo>
                  <a:pt x="13743726" y="4080327"/>
                </a:lnTo>
                <a:lnTo>
                  <a:pt x="13767705" y="4115896"/>
                </a:lnTo>
                <a:lnTo>
                  <a:pt x="13803265" y="4139876"/>
                </a:lnTo>
                <a:lnTo>
                  <a:pt x="13846803" y="4148669"/>
                </a:lnTo>
                <a:lnTo>
                  <a:pt x="13890319" y="4139876"/>
                </a:lnTo>
                <a:lnTo>
                  <a:pt x="13925882" y="4115896"/>
                </a:lnTo>
                <a:lnTo>
                  <a:pt x="13949873" y="4080327"/>
                </a:lnTo>
                <a:lnTo>
                  <a:pt x="13958674" y="4036766"/>
                </a:lnTo>
                <a:lnTo>
                  <a:pt x="13949873" y="3993228"/>
                </a:lnTo>
                <a:lnTo>
                  <a:pt x="13925882" y="3957668"/>
                </a:lnTo>
                <a:lnTo>
                  <a:pt x="13890319" y="3933689"/>
                </a:lnTo>
                <a:lnTo>
                  <a:pt x="13846803" y="3924895"/>
                </a:lnTo>
                <a:close/>
              </a:path>
              <a:path w="16523335" h="9235440">
                <a:moveTo>
                  <a:pt x="13846803" y="4192615"/>
                </a:moveTo>
                <a:lnTo>
                  <a:pt x="13803265" y="4201406"/>
                </a:lnTo>
                <a:lnTo>
                  <a:pt x="13767705" y="4225380"/>
                </a:lnTo>
                <a:lnTo>
                  <a:pt x="13743726" y="4260939"/>
                </a:lnTo>
                <a:lnTo>
                  <a:pt x="13734932" y="4304486"/>
                </a:lnTo>
                <a:lnTo>
                  <a:pt x="13743726" y="4348026"/>
                </a:lnTo>
                <a:lnTo>
                  <a:pt x="13767705" y="4383601"/>
                </a:lnTo>
                <a:lnTo>
                  <a:pt x="13803265" y="4407597"/>
                </a:lnTo>
                <a:lnTo>
                  <a:pt x="13846803" y="4416399"/>
                </a:lnTo>
                <a:lnTo>
                  <a:pt x="13890319" y="4407597"/>
                </a:lnTo>
                <a:lnTo>
                  <a:pt x="13925882" y="4383601"/>
                </a:lnTo>
                <a:lnTo>
                  <a:pt x="13949873" y="4348026"/>
                </a:lnTo>
                <a:lnTo>
                  <a:pt x="13958674" y="4304486"/>
                </a:lnTo>
                <a:lnTo>
                  <a:pt x="13949873" y="4260939"/>
                </a:lnTo>
                <a:lnTo>
                  <a:pt x="13925882" y="4225380"/>
                </a:lnTo>
                <a:lnTo>
                  <a:pt x="13890319" y="4201406"/>
                </a:lnTo>
                <a:lnTo>
                  <a:pt x="13846803" y="4192615"/>
                </a:lnTo>
                <a:close/>
              </a:path>
              <a:path w="16523335" h="9235440">
                <a:moveTo>
                  <a:pt x="13846803" y="2318578"/>
                </a:moveTo>
                <a:lnTo>
                  <a:pt x="13803265" y="2327370"/>
                </a:lnTo>
                <a:lnTo>
                  <a:pt x="13767705" y="2351349"/>
                </a:lnTo>
                <a:lnTo>
                  <a:pt x="13743726" y="2386915"/>
                </a:lnTo>
                <a:lnTo>
                  <a:pt x="13734932" y="2430470"/>
                </a:lnTo>
                <a:lnTo>
                  <a:pt x="13743726" y="2474021"/>
                </a:lnTo>
                <a:lnTo>
                  <a:pt x="13767705" y="2509580"/>
                </a:lnTo>
                <a:lnTo>
                  <a:pt x="13803265" y="2533551"/>
                </a:lnTo>
                <a:lnTo>
                  <a:pt x="13846803" y="2542341"/>
                </a:lnTo>
                <a:lnTo>
                  <a:pt x="13890319" y="2533551"/>
                </a:lnTo>
                <a:lnTo>
                  <a:pt x="13925882" y="2509580"/>
                </a:lnTo>
                <a:lnTo>
                  <a:pt x="13949873" y="2474021"/>
                </a:lnTo>
                <a:lnTo>
                  <a:pt x="13958674" y="2430470"/>
                </a:lnTo>
                <a:lnTo>
                  <a:pt x="13949873" y="2386915"/>
                </a:lnTo>
                <a:lnTo>
                  <a:pt x="13925882" y="2351349"/>
                </a:lnTo>
                <a:lnTo>
                  <a:pt x="13890319" y="2327370"/>
                </a:lnTo>
                <a:lnTo>
                  <a:pt x="13846803" y="2318578"/>
                </a:lnTo>
                <a:close/>
              </a:path>
              <a:path w="16523335" h="9235440">
                <a:moveTo>
                  <a:pt x="13846803" y="2050869"/>
                </a:moveTo>
                <a:lnTo>
                  <a:pt x="13803265" y="2059660"/>
                </a:lnTo>
                <a:lnTo>
                  <a:pt x="13767705" y="2083635"/>
                </a:lnTo>
                <a:lnTo>
                  <a:pt x="13743726" y="2119197"/>
                </a:lnTo>
                <a:lnTo>
                  <a:pt x="13734932" y="2162750"/>
                </a:lnTo>
                <a:lnTo>
                  <a:pt x="13743726" y="2206284"/>
                </a:lnTo>
                <a:lnTo>
                  <a:pt x="13767705" y="2241845"/>
                </a:lnTo>
                <a:lnTo>
                  <a:pt x="13803265" y="2265826"/>
                </a:lnTo>
                <a:lnTo>
                  <a:pt x="13846803" y="2274621"/>
                </a:lnTo>
                <a:lnTo>
                  <a:pt x="13890319" y="2265826"/>
                </a:lnTo>
                <a:lnTo>
                  <a:pt x="13925882" y="2241845"/>
                </a:lnTo>
                <a:lnTo>
                  <a:pt x="13949873" y="2206284"/>
                </a:lnTo>
                <a:lnTo>
                  <a:pt x="13958674" y="2162750"/>
                </a:lnTo>
                <a:lnTo>
                  <a:pt x="13949873" y="2119197"/>
                </a:lnTo>
                <a:lnTo>
                  <a:pt x="13925882" y="2083635"/>
                </a:lnTo>
                <a:lnTo>
                  <a:pt x="13890319" y="2059660"/>
                </a:lnTo>
                <a:lnTo>
                  <a:pt x="13846803" y="2050869"/>
                </a:lnTo>
                <a:close/>
              </a:path>
              <a:path w="16523335" h="9235440">
                <a:moveTo>
                  <a:pt x="13846803" y="4995774"/>
                </a:moveTo>
                <a:lnTo>
                  <a:pt x="13803265" y="5004565"/>
                </a:lnTo>
                <a:lnTo>
                  <a:pt x="13767705" y="5028541"/>
                </a:lnTo>
                <a:lnTo>
                  <a:pt x="13743726" y="5064107"/>
                </a:lnTo>
                <a:lnTo>
                  <a:pt x="13734932" y="5107666"/>
                </a:lnTo>
                <a:lnTo>
                  <a:pt x="13743726" y="5151204"/>
                </a:lnTo>
                <a:lnTo>
                  <a:pt x="13767705" y="5186764"/>
                </a:lnTo>
                <a:lnTo>
                  <a:pt x="13803265" y="5210743"/>
                </a:lnTo>
                <a:lnTo>
                  <a:pt x="13846803" y="5219537"/>
                </a:lnTo>
                <a:lnTo>
                  <a:pt x="13890319" y="5210743"/>
                </a:lnTo>
                <a:lnTo>
                  <a:pt x="13925882" y="5186764"/>
                </a:lnTo>
                <a:lnTo>
                  <a:pt x="13949873" y="5151204"/>
                </a:lnTo>
                <a:lnTo>
                  <a:pt x="13958674" y="5107666"/>
                </a:lnTo>
                <a:lnTo>
                  <a:pt x="13949873" y="5064107"/>
                </a:lnTo>
                <a:lnTo>
                  <a:pt x="13925882" y="5028541"/>
                </a:lnTo>
                <a:lnTo>
                  <a:pt x="13890319" y="5004565"/>
                </a:lnTo>
                <a:lnTo>
                  <a:pt x="13846803" y="4995774"/>
                </a:lnTo>
                <a:close/>
              </a:path>
              <a:path w="16523335" h="9235440">
                <a:moveTo>
                  <a:pt x="13846803" y="5531192"/>
                </a:moveTo>
                <a:lnTo>
                  <a:pt x="13803265" y="5539988"/>
                </a:lnTo>
                <a:lnTo>
                  <a:pt x="13767705" y="5563975"/>
                </a:lnTo>
                <a:lnTo>
                  <a:pt x="13743726" y="5599551"/>
                </a:lnTo>
                <a:lnTo>
                  <a:pt x="13734932" y="5643115"/>
                </a:lnTo>
                <a:lnTo>
                  <a:pt x="13743726" y="5686662"/>
                </a:lnTo>
                <a:lnTo>
                  <a:pt x="13767705" y="5722222"/>
                </a:lnTo>
                <a:lnTo>
                  <a:pt x="13803265" y="5746196"/>
                </a:lnTo>
                <a:lnTo>
                  <a:pt x="13846803" y="5754986"/>
                </a:lnTo>
                <a:lnTo>
                  <a:pt x="13890319" y="5746196"/>
                </a:lnTo>
                <a:lnTo>
                  <a:pt x="13925882" y="5722222"/>
                </a:lnTo>
                <a:lnTo>
                  <a:pt x="13949873" y="5686662"/>
                </a:lnTo>
                <a:lnTo>
                  <a:pt x="13958674" y="5643115"/>
                </a:lnTo>
                <a:lnTo>
                  <a:pt x="13949873" y="5599551"/>
                </a:lnTo>
                <a:lnTo>
                  <a:pt x="13925882" y="5563975"/>
                </a:lnTo>
                <a:lnTo>
                  <a:pt x="13890319" y="5539988"/>
                </a:lnTo>
                <a:lnTo>
                  <a:pt x="13846803" y="5531192"/>
                </a:lnTo>
                <a:close/>
              </a:path>
              <a:path w="16523335" h="9235440">
                <a:moveTo>
                  <a:pt x="13846803" y="5798933"/>
                </a:moveTo>
                <a:lnTo>
                  <a:pt x="13803265" y="5807723"/>
                </a:lnTo>
                <a:lnTo>
                  <a:pt x="13767705" y="5831697"/>
                </a:lnTo>
                <a:lnTo>
                  <a:pt x="13743726" y="5867257"/>
                </a:lnTo>
                <a:lnTo>
                  <a:pt x="13734932" y="5910804"/>
                </a:lnTo>
                <a:lnTo>
                  <a:pt x="13743726" y="5954345"/>
                </a:lnTo>
                <a:lnTo>
                  <a:pt x="13767705" y="5989912"/>
                </a:lnTo>
                <a:lnTo>
                  <a:pt x="13803265" y="6013898"/>
                </a:lnTo>
                <a:lnTo>
                  <a:pt x="13846803" y="6022695"/>
                </a:lnTo>
                <a:lnTo>
                  <a:pt x="13890319" y="6013898"/>
                </a:lnTo>
                <a:lnTo>
                  <a:pt x="13925882" y="5989912"/>
                </a:lnTo>
                <a:lnTo>
                  <a:pt x="13949873" y="5954345"/>
                </a:lnTo>
                <a:lnTo>
                  <a:pt x="13958674" y="5910804"/>
                </a:lnTo>
                <a:lnTo>
                  <a:pt x="13949873" y="5867257"/>
                </a:lnTo>
                <a:lnTo>
                  <a:pt x="13925882" y="5831697"/>
                </a:lnTo>
                <a:lnTo>
                  <a:pt x="13890319" y="5807723"/>
                </a:lnTo>
                <a:lnTo>
                  <a:pt x="13846803" y="5798933"/>
                </a:lnTo>
                <a:close/>
              </a:path>
              <a:path w="16523335" h="9235440">
                <a:moveTo>
                  <a:pt x="13846803" y="4728033"/>
                </a:moveTo>
                <a:lnTo>
                  <a:pt x="13803265" y="4736825"/>
                </a:lnTo>
                <a:lnTo>
                  <a:pt x="13767705" y="4760802"/>
                </a:lnTo>
                <a:lnTo>
                  <a:pt x="13743726" y="4796371"/>
                </a:lnTo>
                <a:lnTo>
                  <a:pt x="13734932" y="4839936"/>
                </a:lnTo>
                <a:lnTo>
                  <a:pt x="13743726" y="4883473"/>
                </a:lnTo>
                <a:lnTo>
                  <a:pt x="13767705" y="4919041"/>
                </a:lnTo>
                <a:lnTo>
                  <a:pt x="13803265" y="4943029"/>
                </a:lnTo>
                <a:lnTo>
                  <a:pt x="13846803" y="4951828"/>
                </a:lnTo>
                <a:lnTo>
                  <a:pt x="13890319" y="4943029"/>
                </a:lnTo>
                <a:lnTo>
                  <a:pt x="13925882" y="4919041"/>
                </a:lnTo>
                <a:lnTo>
                  <a:pt x="13949873" y="4883473"/>
                </a:lnTo>
                <a:lnTo>
                  <a:pt x="13958674" y="4839936"/>
                </a:lnTo>
                <a:lnTo>
                  <a:pt x="13949873" y="4796371"/>
                </a:lnTo>
                <a:lnTo>
                  <a:pt x="13925882" y="4760802"/>
                </a:lnTo>
                <a:lnTo>
                  <a:pt x="13890319" y="4736825"/>
                </a:lnTo>
                <a:lnTo>
                  <a:pt x="13846803" y="4728033"/>
                </a:lnTo>
                <a:close/>
              </a:path>
              <a:path w="16523335" h="9235440">
                <a:moveTo>
                  <a:pt x="13846803" y="4460345"/>
                </a:moveTo>
                <a:lnTo>
                  <a:pt x="13803265" y="4469136"/>
                </a:lnTo>
                <a:lnTo>
                  <a:pt x="13767705" y="4493110"/>
                </a:lnTo>
                <a:lnTo>
                  <a:pt x="13743726" y="4528669"/>
                </a:lnTo>
                <a:lnTo>
                  <a:pt x="13734932" y="4572216"/>
                </a:lnTo>
                <a:lnTo>
                  <a:pt x="13743726" y="4615763"/>
                </a:lnTo>
                <a:lnTo>
                  <a:pt x="13767705" y="4651322"/>
                </a:lnTo>
                <a:lnTo>
                  <a:pt x="13803265" y="4675296"/>
                </a:lnTo>
                <a:lnTo>
                  <a:pt x="13846803" y="4684087"/>
                </a:lnTo>
                <a:lnTo>
                  <a:pt x="13890319" y="4675296"/>
                </a:lnTo>
                <a:lnTo>
                  <a:pt x="13925882" y="4651322"/>
                </a:lnTo>
                <a:lnTo>
                  <a:pt x="13949873" y="4615763"/>
                </a:lnTo>
                <a:lnTo>
                  <a:pt x="13958674" y="4572216"/>
                </a:lnTo>
                <a:lnTo>
                  <a:pt x="13949873" y="4528669"/>
                </a:lnTo>
                <a:lnTo>
                  <a:pt x="13925882" y="4493110"/>
                </a:lnTo>
                <a:lnTo>
                  <a:pt x="13890319" y="4469136"/>
                </a:lnTo>
                <a:lnTo>
                  <a:pt x="13846803" y="4460345"/>
                </a:lnTo>
                <a:close/>
              </a:path>
              <a:path w="16523335" h="9235440">
                <a:moveTo>
                  <a:pt x="14116093" y="176790"/>
                </a:moveTo>
                <a:lnTo>
                  <a:pt x="14072537" y="185586"/>
                </a:lnTo>
                <a:lnTo>
                  <a:pt x="14036979" y="209571"/>
                </a:lnTo>
                <a:lnTo>
                  <a:pt x="14013010" y="245145"/>
                </a:lnTo>
                <a:lnTo>
                  <a:pt x="14004222" y="288702"/>
                </a:lnTo>
                <a:lnTo>
                  <a:pt x="14013010" y="332221"/>
                </a:lnTo>
                <a:lnTo>
                  <a:pt x="14036979" y="367780"/>
                </a:lnTo>
                <a:lnTo>
                  <a:pt x="14072537" y="391765"/>
                </a:lnTo>
                <a:lnTo>
                  <a:pt x="14116093" y="400563"/>
                </a:lnTo>
                <a:lnTo>
                  <a:pt x="14159635" y="391765"/>
                </a:lnTo>
                <a:lnTo>
                  <a:pt x="14195214" y="367780"/>
                </a:lnTo>
                <a:lnTo>
                  <a:pt x="14219213" y="332221"/>
                </a:lnTo>
                <a:lnTo>
                  <a:pt x="14228017" y="288702"/>
                </a:lnTo>
                <a:lnTo>
                  <a:pt x="14219213" y="245145"/>
                </a:lnTo>
                <a:lnTo>
                  <a:pt x="14195214" y="209571"/>
                </a:lnTo>
                <a:lnTo>
                  <a:pt x="14159635" y="185586"/>
                </a:lnTo>
                <a:lnTo>
                  <a:pt x="14116093" y="176790"/>
                </a:lnTo>
                <a:close/>
              </a:path>
              <a:path w="16523335" h="9235440">
                <a:moveTo>
                  <a:pt x="14116093" y="444551"/>
                </a:moveTo>
                <a:lnTo>
                  <a:pt x="14072537" y="453336"/>
                </a:lnTo>
                <a:lnTo>
                  <a:pt x="14036979" y="477296"/>
                </a:lnTo>
                <a:lnTo>
                  <a:pt x="14013010" y="512844"/>
                </a:lnTo>
                <a:lnTo>
                  <a:pt x="14004222" y="556391"/>
                </a:lnTo>
                <a:lnTo>
                  <a:pt x="14013010" y="599952"/>
                </a:lnTo>
                <a:lnTo>
                  <a:pt x="14036979" y="635532"/>
                </a:lnTo>
                <a:lnTo>
                  <a:pt x="14072537" y="659525"/>
                </a:lnTo>
                <a:lnTo>
                  <a:pt x="14116093" y="668324"/>
                </a:lnTo>
                <a:lnTo>
                  <a:pt x="14159635" y="659525"/>
                </a:lnTo>
                <a:lnTo>
                  <a:pt x="14195214" y="635532"/>
                </a:lnTo>
                <a:lnTo>
                  <a:pt x="14219213" y="599952"/>
                </a:lnTo>
                <a:lnTo>
                  <a:pt x="14228017" y="556391"/>
                </a:lnTo>
                <a:lnTo>
                  <a:pt x="14219213" y="512844"/>
                </a:lnTo>
                <a:lnTo>
                  <a:pt x="14195214" y="477296"/>
                </a:lnTo>
                <a:lnTo>
                  <a:pt x="14159635" y="453336"/>
                </a:lnTo>
                <a:lnTo>
                  <a:pt x="14116093" y="444551"/>
                </a:lnTo>
                <a:close/>
              </a:path>
              <a:path w="16523335" h="9235440">
                <a:moveTo>
                  <a:pt x="14116093" y="712218"/>
                </a:moveTo>
                <a:lnTo>
                  <a:pt x="14072537" y="721018"/>
                </a:lnTo>
                <a:lnTo>
                  <a:pt x="14036979" y="745011"/>
                </a:lnTo>
                <a:lnTo>
                  <a:pt x="14013010" y="780591"/>
                </a:lnTo>
                <a:lnTo>
                  <a:pt x="14004222" y="824152"/>
                </a:lnTo>
                <a:lnTo>
                  <a:pt x="14013010" y="867681"/>
                </a:lnTo>
                <a:lnTo>
                  <a:pt x="14036979" y="903231"/>
                </a:lnTo>
                <a:lnTo>
                  <a:pt x="14072537" y="927201"/>
                </a:lnTo>
                <a:lnTo>
                  <a:pt x="14116093" y="935992"/>
                </a:lnTo>
                <a:lnTo>
                  <a:pt x="14159635" y="927201"/>
                </a:lnTo>
                <a:lnTo>
                  <a:pt x="14195214" y="903231"/>
                </a:lnTo>
                <a:lnTo>
                  <a:pt x="14219213" y="867681"/>
                </a:lnTo>
                <a:lnTo>
                  <a:pt x="14228017" y="824152"/>
                </a:lnTo>
                <a:lnTo>
                  <a:pt x="14219213" y="780591"/>
                </a:lnTo>
                <a:lnTo>
                  <a:pt x="14195214" y="745011"/>
                </a:lnTo>
                <a:lnTo>
                  <a:pt x="14159635" y="721018"/>
                </a:lnTo>
                <a:lnTo>
                  <a:pt x="14116093" y="712218"/>
                </a:lnTo>
                <a:close/>
              </a:path>
              <a:path w="16523335" h="9235440">
                <a:moveTo>
                  <a:pt x="14116093" y="979980"/>
                </a:moveTo>
                <a:lnTo>
                  <a:pt x="14072537" y="988766"/>
                </a:lnTo>
                <a:lnTo>
                  <a:pt x="14036979" y="1012731"/>
                </a:lnTo>
                <a:lnTo>
                  <a:pt x="14013010" y="1048286"/>
                </a:lnTo>
                <a:lnTo>
                  <a:pt x="14004222" y="1091840"/>
                </a:lnTo>
                <a:lnTo>
                  <a:pt x="14013010" y="1135394"/>
                </a:lnTo>
                <a:lnTo>
                  <a:pt x="14036979" y="1170968"/>
                </a:lnTo>
                <a:lnTo>
                  <a:pt x="14072537" y="1194956"/>
                </a:lnTo>
                <a:lnTo>
                  <a:pt x="14116093" y="1203753"/>
                </a:lnTo>
                <a:lnTo>
                  <a:pt x="14159635" y="1194956"/>
                </a:lnTo>
                <a:lnTo>
                  <a:pt x="14195214" y="1170968"/>
                </a:lnTo>
                <a:lnTo>
                  <a:pt x="14219213" y="1135394"/>
                </a:lnTo>
                <a:lnTo>
                  <a:pt x="14228017" y="1091840"/>
                </a:lnTo>
                <a:lnTo>
                  <a:pt x="14219213" y="1048286"/>
                </a:lnTo>
                <a:lnTo>
                  <a:pt x="14195214" y="1012731"/>
                </a:lnTo>
                <a:lnTo>
                  <a:pt x="14159635" y="988766"/>
                </a:lnTo>
                <a:lnTo>
                  <a:pt x="14116093" y="979980"/>
                </a:lnTo>
                <a:close/>
              </a:path>
              <a:path w="16523335" h="9235440">
                <a:moveTo>
                  <a:pt x="14116093" y="1247668"/>
                </a:moveTo>
                <a:lnTo>
                  <a:pt x="14072537" y="1256467"/>
                </a:lnTo>
                <a:lnTo>
                  <a:pt x="14036979" y="1280459"/>
                </a:lnTo>
                <a:lnTo>
                  <a:pt x="14013010" y="1316036"/>
                </a:lnTo>
                <a:lnTo>
                  <a:pt x="14004222" y="1359591"/>
                </a:lnTo>
                <a:lnTo>
                  <a:pt x="14013010" y="1403138"/>
                </a:lnTo>
                <a:lnTo>
                  <a:pt x="14036979" y="1438686"/>
                </a:lnTo>
                <a:lnTo>
                  <a:pt x="14072537" y="1462646"/>
                </a:lnTo>
                <a:lnTo>
                  <a:pt x="14116093" y="1471431"/>
                </a:lnTo>
                <a:lnTo>
                  <a:pt x="14159635" y="1462646"/>
                </a:lnTo>
                <a:lnTo>
                  <a:pt x="14195214" y="1438686"/>
                </a:lnTo>
                <a:lnTo>
                  <a:pt x="14219213" y="1403138"/>
                </a:lnTo>
                <a:lnTo>
                  <a:pt x="14228017" y="1359591"/>
                </a:lnTo>
                <a:lnTo>
                  <a:pt x="14219213" y="1316036"/>
                </a:lnTo>
                <a:lnTo>
                  <a:pt x="14195214" y="1280459"/>
                </a:lnTo>
                <a:lnTo>
                  <a:pt x="14159635" y="1256467"/>
                </a:lnTo>
                <a:lnTo>
                  <a:pt x="14116093" y="1247668"/>
                </a:lnTo>
                <a:close/>
              </a:path>
              <a:path w="16523335" h="9235440">
                <a:moveTo>
                  <a:pt x="14116093" y="1515430"/>
                </a:moveTo>
                <a:lnTo>
                  <a:pt x="14072537" y="1524214"/>
                </a:lnTo>
                <a:lnTo>
                  <a:pt x="14036979" y="1548173"/>
                </a:lnTo>
                <a:lnTo>
                  <a:pt x="14013010" y="1583718"/>
                </a:lnTo>
                <a:lnTo>
                  <a:pt x="14004222" y="1627259"/>
                </a:lnTo>
                <a:lnTo>
                  <a:pt x="14013010" y="1670826"/>
                </a:lnTo>
                <a:lnTo>
                  <a:pt x="14036979" y="1706409"/>
                </a:lnTo>
                <a:lnTo>
                  <a:pt x="14072537" y="1730404"/>
                </a:lnTo>
                <a:lnTo>
                  <a:pt x="14116093" y="1739203"/>
                </a:lnTo>
                <a:lnTo>
                  <a:pt x="14159635" y="1730404"/>
                </a:lnTo>
                <a:lnTo>
                  <a:pt x="14195214" y="1706409"/>
                </a:lnTo>
                <a:lnTo>
                  <a:pt x="14219213" y="1670826"/>
                </a:lnTo>
                <a:lnTo>
                  <a:pt x="14228017" y="1627259"/>
                </a:lnTo>
                <a:lnTo>
                  <a:pt x="14219213" y="1583718"/>
                </a:lnTo>
                <a:lnTo>
                  <a:pt x="14195214" y="1548173"/>
                </a:lnTo>
                <a:lnTo>
                  <a:pt x="14159635" y="1524214"/>
                </a:lnTo>
                <a:lnTo>
                  <a:pt x="14116093" y="1515430"/>
                </a:lnTo>
                <a:close/>
              </a:path>
              <a:path w="16523335" h="9235440">
                <a:moveTo>
                  <a:pt x="14116093" y="1783149"/>
                </a:moveTo>
                <a:lnTo>
                  <a:pt x="14072537" y="1791938"/>
                </a:lnTo>
                <a:lnTo>
                  <a:pt x="14036979" y="1815910"/>
                </a:lnTo>
                <a:lnTo>
                  <a:pt x="14013010" y="1851469"/>
                </a:lnTo>
                <a:lnTo>
                  <a:pt x="14004222" y="1895020"/>
                </a:lnTo>
                <a:lnTo>
                  <a:pt x="14013010" y="1938576"/>
                </a:lnTo>
                <a:lnTo>
                  <a:pt x="14036979" y="1974146"/>
                </a:lnTo>
                <a:lnTo>
                  <a:pt x="14072537" y="1998128"/>
                </a:lnTo>
                <a:lnTo>
                  <a:pt x="14116093" y="2006922"/>
                </a:lnTo>
                <a:lnTo>
                  <a:pt x="14159635" y="1998128"/>
                </a:lnTo>
                <a:lnTo>
                  <a:pt x="14195214" y="1974146"/>
                </a:lnTo>
                <a:lnTo>
                  <a:pt x="14219213" y="1938576"/>
                </a:lnTo>
                <a:lnTo>
                  <a:pt x="14228017" y="1895020"/>
                </a:lnTo>
                <a:lnTo>
                  <a:pt x="14219213" y="1851469"/>
                </a:lnTo>
                <a:lnTo>
                  <a:pt x="14195214" y="1815910"/>
                </a:lnTo>
                <a:lnTo>
                  <a:pt x="14159635" y="1791938"/>
                </a:lnTo>
                <a:lnTo>
                  <a:pt x="14116093" y="1783149"/>
                </a:lnTo>
                <a:close/>
              </a:path>
              <a:path w="16523335" h="9235440">
                <a:moveTo>
                  <a:pt x="14116093" y="2586297"/>
                </a:moveTo>
                <a:lnTo>
                  <a:pt x="14072537" y="2595090"/>
                </a:lnTo>
                <a:lnTo>
                  <a:pt x="14036979" y="2619070"/>
                </a:lnTo>
                <a:lnTo>
                  <a:pt x="14013010" y="2654639"/>
                </a:lnTo>
                <a:lnTo>
                  <a:pt x="14004222" y="2698200"/>
                </a:lnTo>
                <a:lnTo>
                  <a:pt x="14013010" y="2741725"/>
                </a:lnTo>
                <a:lnTo>
                  <a:pt x="14036979" y="2777286"/>
                </a:lnTo>
                <a:lnTo>
                  <a:pt x="14072537" y="2801273"/>
                </a:lnTo>
                <a:lnTo>
                  <a:pt x="14116093" y="2810071"/>
                </a:lnTo>
                <a:lnTo>
                  <a:pt x="14159635" y="2801273"/>
                </a:lnTo>
                <a:lnTo>
                  <a:pt x="14195214" y="2777286"/>
                </a:lnTo>
                <a:lnTo>
                  <a:pt x="14219213" y="2741725"/>
                </a:lnTo>
                <a:lnTo>
                  <a:pt x="14228017" y="2698200"/>
                </a:lnTo>
                <a:lnTo>
                  <a:pt x="14219213" y="2654639"/>
                </a:lnTo>
                <a:lnTo>
                  <a:pt x="14195214" y="2619070"/>
                </a:lnTo>
                <a:lnTo>
                  <a:pt x="14159635" y="2595090"/>
                </a:lnTo>
                <a:lnTo>
                  <a:pt x="14116093" y="2586297"/>
                </a:lnTo>
                <a:close/>
              </a:path>
              <a:path w="16523335" h="9235440">
                <a:moveTo>
                  <a:pt x="14116093" y="2854028"/>
                </a:moveTo>
                <a:lnTo>
                  <a:pt x="14072537" y="2862817"/>
                </a:lnTo>
                <a:lnTo>
                  <a:pt x="14036979" y="2886788"/>
                </a:lnTo>
                <a:lnTo>
                  <a:pt x="14013010" y="2922347"/>
                </a:lnTo>
                <a:lnTo>
                  <a:pt x="14004222" y="2965898"/>
                </a:lnTo>
                <a:lnTo>
                  <a:pt x="14013010" y="3009453"/>
                </a:lnTo>
                <a:lnTo>
                  <a:pt x="14036979" y="3045019"/>
                </a:lnTo>
                <a:lnTo>
                  <a:pt x="14072537" y="3068998"/>
                </a:lnTo>
                <a:lnTo>
                  <a:pt x="14116093" y="3077790"/>
                </a:lnTo>
                <a:lnTo>
                  <a:pt x="14159635" y="3068998"/>
                </a:lnTo>
                <a:lnTo>
                  <a:pt x="14195214" y="3045019"/>
                </a:lnTo>
                <a:lnTo>
                  <a:pt x="14219213" y="3009453"/>
                </a:lnTo>
                <a:lnTo>
                  <a:pt x="14228017" y="2965898"/>
                </a:lnTo>
                <a:lnTo>
                  <a:pt x="14219213" y="2922347"/>
                </a:lnTo>
                <a:lnTo>
                  <a:pt x="14195214" y="2886788"/>
                </a:lnTo>
                <a:lnTo>
                  <a:pt x="14159635" y="2862817"/>
                </a:lnTo>
                <a:lnTo>
                  <a:pt x="14116093" y="2854028"/>
                </a:lnTo>
                <a:close/>
              </a:path>
              <a:path w="16523335" h="9235440">
                <a:moveTo>
                  <a:pt x="14116093" y="3121737"/>
                </a:moveTo>
                <a:lnTo>
                  <a:pt x="14072537" y="3130528"/>
                </a:lnTo>
                <a:lnTo>
                  <a:pt x="14036979" y="3154503"/>
                </a:lnTo>
                <a:lnTo>
                  <a:pt x="14013010" y="3190065"/>
                </a:lnTo>
                <a:lnTo>
                  <a:pt x="14004222" y="3233618"/>
                </a:lnTo>
                <a:lnTo>
                  <a:pt x="14013010" y="3277161"/>
                </a:lnTo>
                <a:lnTo>
                  <a:pt x="14036979" y="3312732"/>
                </a:lnTo>
                <a:lnTo>
                  <a:pt x="14072537" y="3336722"/>
                </a:lnTo>
                <a:lnTo>
                  <a:pt x="14116093" y="3345520"/>
                </a:lnTo>
                <a:lnTo>
                  <a:pt x="14159635" y="3336722"/>
                </a:lnTo>
                <a:lnTo>
                  <a:pt x="14195214" y="3312732"/>
                </a:lnTo>
                <a:lnTo>
                  <a:pt x="14219213" y="3277161"/>
                </a:lnTo>
                <a:lnTo>
                  <a:pt x="14228017" y="3233618"/>
                </a:lnTo>
                <a:lnTo>
                  <a:pt x="14219213" y="3190065"/>
                </a:lnTo>
                <a:lnTo>
                  <a:pt x="14195214" y="3154503"/>
                </a:lnTo>
                <a:lnTo>
                  <a:pt x="14159635" y="3130528"/>
                </a:lnTo>
                <a:lnTo>
                  <a:pt x="14116093" y="3121737"/>
                </a:lnTo>
                <a:close/>
              </a:path>
              <a:path w="16523335" h="9235440">
                <a:moveTo>
                  <a:pt x="14116093" y="3389446"/>
                </a:moveTo>
                <a:lnTo>
                  <a:pt x="14072537" y="3398240"/>
                </a:lnTo>
                <a:lnTo>
                  <a:pt x="14036979" y="3422222"/>
                </a:lnTo>
                <a:lnTo>
                  <a:pt x="14013010" y="3457792"/>
                </a:lnTo>
                <a:lnTo>
                  <a:pt x="14004222" y="3501348"/>
                </a:lnTo>
                <a:lnTo>
                  <a:pt x="14013010" y="3544899"/>
                </a:lnTo>
                <a:lnTo>
                  <a:pt x="14036979" y="3580458"/>
                </a:lnTo>
                <a:lnTo>
                  <a:pt x="14072537" y="3604430"/>
                </a:lnTo>
                <a:lnTo>
                  <a:pt x="14116093" y="3613219"/>
                </a:lnTo>
                <a:lnTo>
                  <a:pt x="14159635" y="3604430"/>
                </a:lnTo>
                <a:lnTo>
                  <a:pt x="14195214" y="3580458"/>
                </a:lnTo>
                <a:lnTo>
                  <a:pt x="14219213" y="3544899"/>
                </a:lnTo>
                <a:lnTo>
                  <a:pt x="14228017" y="3501348"/>
                </a:lnTo>
                <a:lnTo>
                  <a:pt x="14219213" y="3457792"/>
                </a:lnTo>
                <a:lnTo>
                  <a:pt x="14195214" y="3422222"/>
                </a:lnTo>
                <a:lnTo>
                  <a:pt x="14159635" y="3398240"/>
                </a:lnTo>
                <a:lnTo>
                  <a:pt x="14116093" y="3389446"/>
                </a:lnTo>
                <a:close/>
              </a:path>
              <a:path w="16523335" h="9235440">
                <a:moveTo>
                  <a:pt x="14116093" y="3657176"/>
                </a:moveTo>
                <a:lnTo>
                  <a:pt x="14072537" y="3665968"/>
                </a:lnTo>
                <a:lnTo>
                  <a:pt x="14036979" y="3689947"/>
                </a:lnTo>
                <a:lnTo>
                  <a:pt x="14013010" y="3725513"/>
                </a:lnTo>
                <a:lnTo>
                  <a:pt x="14004222" y="3769068"/>
                </a:lnTo>
                <a:lnTo>
                  <a:pt x="14013010" y="3812619"/>
                </a:lnTo>
                <a:lnTo>
                  <a:pt x="14036979" y="3848178"/>
                </a:lnTo>
                <a:lnTo>
                  <a:pt x="14072537" y="3872149"/>
                </a:lnTo>
                <a:lnTo>
                  <a:pt x="14116093" y="3880939"/>
                </a:lnTo>
                <a:lnTo>
                  <a:pt x="14159635" y="3872149"/>
                </a:lnTo>
                <a:lnTo>
                  <a:pt x="14195214" y="3848178"/>
                </a:lnTo>
                <a:lnTo>
                  <a:pt x="14219213" y="3812619"/>
                </a:lnTo>
                <a:lnTo>
                  <a:pt x="14228017" y="3769068"/>
                </a:lnTo>
                <a:lnTo>
                  <a:pt x="14219213" y="3725513"/>
                </a:lnTo>
                <a:lnTo>
                  <a:pt x="14195214" y="3689947"/>
                </a:lnTo>
                <a:lnTo>
                  <a:pt x="14159635" y="3665968"/>
                </a:lnTo>
                <a:lnTo>
                  <a:pt x="14116093" y="3657176"/>
                </a:lnTo>
                <a:close/>
              </a:path>
              <a:path w="16523335" h="9235440">
                <a:moveTo>
                  <a:pt x="14116093" y="3924895"/>
                </a:moveTo>
                <a:lnTo>
                  <a:pt x="14072537" y="3933689"/>
                </a:lnTo>
                <a:lnTo>
                  <a:pt x="14036979" y="3957668"/>
                </a:lnTo>
                <a:lnTo>
                  <a:pt x="14013010" y="3993228"/>
                </a:lnTo>
                <a:lnTo>
                  <a:pt x="14004222" y="4036766"/>
                </a:lnTo>
                <a:lnTo>
                  <a:pt x="14013010" y="4080327"/>
                </a:lnTo>
                <a:lnTo>
                  <a:pt x="14036979" y="4115896"/>
                </a:lnTo>
                <a:lnTo>
                  <a:pt x="14072537" y="4139876"/>
                </a:lnTo>
                <a:lnTo>
                  <a:pt x="14116093" y="4148669"/>
                </a:lnTo>
                <a:lnTo>
                  <a:pt x="14159635" y="4139876"/>
                </a:lnTo>
                <a:lnTo>
                  <a:pt x="14195214" y="4115896"/>
                </a:lnTo>
                <a:lnTo>
                  <a:pt x="14219213" y="4080327"/>
                </a:lnTo>
                <a:lnTo>
                  <a:pt x="14228017" y="4036766"/>
                </a:lnTo>
                <a:lnTo>
                  <a:pt x="14219213" y="3993228"/>
                </a:lnTo>
                <a:lnTo>
                  <a:pt x="14195214" y="3957668"/>
                </a:lnTo>
                <a:lnTo>
                  <a:pt x="14159635" y="3933689"/>
                </a:lnTo>
                <a:lnTo>
                  <a:pt x="14116093" y="3924895"/>
                </a:lnTo>
                <a:close/>
              </a:path>
              <a:path w="16523335" h="9235440">
                <a:moveTo>
                  <a:pt x="14116093" y="4192615"/>
                </a:moveTo>
                <a:lnTo>
                  <a:pt x="14072537" y="4201406"/>
                </a:lnTo>
                <a:lnTo>
                  <a:pt x="14036979" y="4225380"/>
                </a:lnTo>
                <a:lnTo>
                  <a:pt x="14013010" y="4260939"/>
                </a:lnTo>
                <a:lnTo>
                  <a:pt x="14004222" y="4304486"/>
                </a:lnTo>
                <a:lnTo>
                  <a:pt x="14013010" y="4348026"/>
                </a:lnTo>
                <a:lnTo>
                  <a:pt x="14036979" y="4383601"/>
                </a:lnTo>
                <a:lnTo>
                  <a:pt x="14072537" y="4407597"/>
                </a:lnTo>
                <a:lnTo>
                  <a:pt x="14116093" y="4416399"/>
                </a:lnTo>
                <a:lnTo>
                  <a:pt x="14159635" y="4407597"/>
                </a:lnTo>
                <a:lnTo>
                  <a:pt x="14195214" y="4383601"/>
                </a:lnTo>
                <a:lnTo>
                  <a:pt x="14219213" y="4348026"/>
                </a:lnTo>
                <a:lnTo>
                  <a:pt x="14228017" y="4304486"/>
                </a:lnTo>
                <a:lnTo>
                  <a:pt x="14219213" y="4260939"/>
                </a:lnTo>
                <a:lnTo>
                  <a:pt x="14195214" y="4225380"/>
                </a:lnTo>
                <a:lnTo>
                  <a:pt x="14159635" y="4201406"/>
                </a:lnTo>
                <a:lnTo>
                  <a:pt x="14116093" y="4192615"/>
                </a:lnTo>
                <a:close/>
              </a:path>
              <a:path w="16523335" h="9235440">
                <a:moveTo>
                  <a:pt x="14116093" y="2318578"/>
                </a:moveTo>
                <a:lnTo>
                  <a:pt x="14072537" y="2327370"/>
                </a:lnTo>
                <a:lnTo>
                  <a:pt x="14036979" y="2351349"/>
                </a:lnTo>
                <a:lnTo>
                  <a:pt x="14013010" y="2386915"/>
                </a:lnTo>
                <a:lnTo>
                  <a:pt x="14004222" y="2430470"/>
                </a:lnTo>
                <a:lnTo>
                  <a:pt x="14013010" y="2474021"/>
                </a:lnTo>
                <a:lnTo>
                  <a:pt x="14036979" y="2509580"/>
                </a:lnTo>
                <a:lnTo>
                  <a:pt x="14072537" y="2533551"/>
                </a:lnTo>
                <a:lnTo>
                  <a:pt x="14116093" y="2542341"/>
                </a:lnTo>
                <a:lnTo>
                  <a:pt x="14159635" y="2533551"/>
                </a:lnTo>
                <a:lnTo>
                  <a:pt x="14195214" y="2509580"/>
                </a:lnTo>
                <a:lnTo>
                  <a:pt x="14219213" y="2474021"/>
                </a:lnTo>
                <a:lnTo>
                  <a:pt x="14228017" y="2430470"/>
                </a:lnTo>
                <a:lnTo>
                  <a:pt x="14219213" y="2386915"/>
                </a:lnTo>
                <a:lnTo>
                  <a:pt x="14195214" y="2351349"/>
                </a:lnTo>
                <a:lnTo>
                  <a:pt x="14159635" y="2327370"/>
                </a:lnTo>
                <a:lnTo>
                  <a:pt x="14116093" y="2318578"/>
                </a:lnTo>
                <a:close/>
              </a:path>
              <a:path w="16523335" h="9235440">
                <a:moveTo>
                  <a:pt x="14116093" y="2050869"/>
                </a:moveTo>
                <a:lnTo>
                  <a:pt x="14072537" y="2059660"/>
                </a:lnTo>
                <a:lnTo>
                  <a:pt x="14036979" y="2083635"/>
                </a:lnTo>
                <a:lnTo>
                  <a:pt x="14013010" y="2119197"/>
                </a:lnTo>
                <a:lnTo>
                  <a:pt x="14004222" y="2162750"/>
                </a:lnTo>
                <a:lnTo>
                  <a:pt x="14013010" y="2206284"/>
                </a:lnTo>
                <a:lnTo>
                  <a:pt x="14036979" y="2241845"/>
                </a:lnTo>
                <a:lnTo>
                  <a:pt x="14072537" y="2265826"/>
                </a:lnTo>
                <a:lnTo>
                  <a:pt x="14116093" y="2274621"/>
                </a:lnTo>
                <a:lnTo>
                  <a:pt x="14159635" y="2265826"/>
                </a:lnTo>
                <a:lnTo>
                  <a:pt x="14195214" y="2241845"/>
                </a:lnTo>
                <a:lnTo>
                  <a:pt x="14219213" y="2206284"/>
                </a:lnTo>
                <a:lnTo>
                  <a:pt x="14228017" y="2162750"/>
                </a:lnTo>
                <a:lnTo>
                  <a:pt x="14219213" y="2119197"/>
                </a:lnTo>
                <a:lnTo>
                  <a:pt x="14195214" y="2083635"/>
                </a:lnTo>
                <a:lnTo>
                  <a:pt x="14159635" y="2059660"/>
                </a:lnTo>
                <a:lnTo>
                  <a:pt x="14116093" y="2050869"/>
                </a:lnTo>
                <a:close/>
              </a:path>
              <a:path w="16523335" h="9235440">
                <a:moveTo>
                  <a:pt x="14116093" y="5531192"/>
                </a:moveTo>
                <a:lnTo>
                  <a:pt x="14072537" y="5539988"/>
                </a:lnTo>
                <a:lnTo>
                  <a:pt x="14036979" y="5563975"/>
                </a:lnTo>
                <a:lnTo>
                  <a:pt x="14013010" y="5599551"/>
                </a:lnTo>
                <a:lnTo>
                  <a:pt x="14004222" y="5643115"/>
                </a:lnTo>
                <a:lnTo>
                  <a:pt x="14013010" y="5686662"/>
                </a:lnTo>
                <a:lnTo>
                  <a:pt x="14036979" y="5722222"/>
                </a:lnTo>
                <a:lnTo>
                  <a:pt x="14072537" y="5746196"/>
                </a:lnTo>
                <a:lnTo>
                  <a:pt x="14116093" y="5754986"/>
                </a:lnTo>
                <a:lnTo>
                  <a:pt x="14159635" y="5746196"/>
                </a:lnTo>
                <a:lnTo>
                  <a:pt x="14195214" y="5722222"/>
                </a:lnTo>
                <a:lnTo>
                  <a:pt x="14219213" y="5686662"/>
                </a:lnTo>
                <a:lnTo>
                  <a:pt x="14228017" y="5643115"/>
                </a:lnTo>
                <a:lnTo>
                  <a:pt x="14219213" y="5599551"/>
                </a:lnTo>
                <a:lnTo>
                  <a:pt x="14195214" y="5563975"/>
                </a:lnTo>
                <a:lnTo>
                  <a:pt x="14159635" y="5539988"/>
                </a:lnTo>
                <a:lnTo>
                  <a:pt x="14116093" y="5531192"/>
                </a:lnTo>
                <a:close/>
              </a:path>
              <a:path w="16523335" h="9235440">
                <a:moveTo>
                  <a:pt x="14116093" y="5798933"/>
                </a:moveTo>
                <a:lnTo>
                  <a:pt x="14072537" y="5807723"/>
                </a:lnTo>
                <a:lnTo>
                  <a:pt x="14036979" y="5831697"/>
                </a:lnTo>
                <a:lnTo>
                  <a:pt x="14013010" y="5867257"/>
                </a:lnTo>
                <a:lnTo>
                  <a:pt x="14004222" y="5910804"/>
                </a:lnTo>
                <a:lnTo>
                  <a:pt x="14013010" y="5954345"/>
                </a:lnTo>
                <a:lnTo>
                  <a:pt x="14036979" y="5989912"/>
                </a:lnTo>
                <a:lnTo>
                  <a:pt x="14072537" y="6013898"/>
                </a:lnTo>
                <a:lnTo>
                  <a:pt x="14116093" y="6022695"/>
                </a:lnTo>
                <a:lnTo>
                  <a:pt x="14159635" y="6013898"/>
                </a:lnTo>
                <a:lnTo>
                  <a:pt x="14195214" y="5989912"/>
                </a:lnTo>
                <a:lnTo>
                  <a:pt x="14219213" y="5954345"/>
                </a:lnTo>
                <a:lnTo>
                  <a:pt x="14228017" y="5910804"/>
                </a:lnTo>
                <a:lnTo>
                  <a:pt x="14219213" y="5867257"/>
                </a:lnTo>
                <a:lnTo>
                  <a:pt x="14195214" y="5831697"/>
                </a:lnTo>
                <a:lnTo>
                  <a:pt x="14159635" y="5807723"/>
                </a:lnTo>
                <a:lnTo>
                  <a:pt x="14116093" y="5798933"/>
                </a:lnTo>
                <a:close/>
              </a:path>
              <a:path w="16523335" h="9235440">
                <a:moveTo>
                  <a:pt x="14116093" y="4728033"/>
                </a:moveTo>
                <a:lnTo>
                  <a:pt x="14072537" y="4736825"/>
                </a:lnTo>
                <a:lnTo>
                  <a:pt x="14036979" y="4760802"/>
                </a:lnTo>
                <a:lnTo>
                  <a:pt x="14013010" y="4796371"/>
                </a:lnTo>
                <a:lnTo>
                  <a:pt x="14004222" y="4839936"/>
                </a:lnTo>
                <a:lnTo>
                  <a:pt x="14013010" y="4883473"/>
                </a:lnTo>
                <a:lnTo>
                  <a:pt x="14036979" y="4919041"/>
                </a:lnTo>
                <a:lnTo>
                  <a:pt x="14072537" y="4943029"/>
                </a:lnTo>
                <a:lnTo>
                  <a:pt x="14116093" y="4951828"/>
                </a:lnTo>
                <a:lnTo>
                  <a:pt x="14159635" y="4943029"/>
                </a:lnTo>
                <a:lnTo>
                  <a:pt x="14195214" y="4919041"/>
                </a:lnTo>
                <a:lnTo>
                  <a:pt x="14219213" y="4883473"/>
                </a:lnTo>
                <a:lnTo>
                  <a:pt x="14228017" y="4839936"/>
                </a:lnTo>
                <a:lnTo>
                  <a:pt x="14219213" y="4796371"/>
                </a:lnTo>
                <a:lnTo>
                  <a:pt x="14195214" y="4760802"/>
                </a:lnTo>
                <a:lnTo>
                  <a:pt x="14159635" y="4736825"/>
                </a:lnTo>
                <a:lnTo>
                  <a:pt x="14116093" y="4728033"/>
                </a:lnTo>
                <a:close/>
              </a:path>
              <a:path w="16523335" h="9235440">
                <a:moveTo>
                  <a:pt x="14385383" y="176790"/>
                </a:moveTo>
                <a:lnTo>
                  <a:pt x="14341830" y="185586"/>
                </a:lnTo>
                <a:lnTo>
                  <a:pt x="14306286" y="209571"/>
                </a:lnTo>
                <a:lnTo>
                  <a:pt x="14282334" y="245145"/>
                </a:lnTo>
                <a:lnTo>
                  <a:pt x="14273554" y="288702"/>
                </a:lnTo>
                <a:lnTo>
                  <a:pt x="14282334" y="332221"/>
                </a:lnTo>
                <a:lnTo>
                  <a:pt x="14306286" y="367780"/>
                </a:lnTo>
                <a:lnTo>
                  <a:pt x="14341830" y="391765"/>
                </a:lnTo>
                <a:lnTo>
                  <a:pt x="14385383" y="400563"/>
                </a:lnTo>
                <a:lnTo>
                  <a:pt x="14428946" y="391765"/>
                </a:lnTo>
                <a:lnTo>
                  <a:pt x="14464519" y="367780"/>
                </a:lnTo>
                <a:lnTo>
                  <a:pt x="14488502" y="332221"/>
                </a:lnTo>
                <a:lnTo>
                  <a:pt x="14497296" y="288702"/>
                </a:lnTo>
                <a:lnTo>
                  <a:pt x="14488502" y="245145"/>
                </a:lnTo>
                <a:lnTo>
                  <a:pt x="14464519" y="209571"/>
                </a:lnTo>
                <a:lnTo>
                  <a:pt x="14428946" y="185586"/>
                </a:lnTo>
                <a:lnTo>
                  <a:pt x="14385383" y="176790"/>
                </a:lnTo>
                <a:close/>
              </a:path>
              <a:path w="16523335" h="9235440">
                <a:moveTo>
                  <a:pt x="14385383" y="444551"/>
                </a:moveTo>
                <a:lnTo>
                  <a:pt x="14341830" y="453336"/>
                </a:lnTo>
                <a:lnTo>
                  <a:pt x="14306286" y="477296"/>
                </a:lnTo>
                <a:lnTo>
                  <a:pt x="14282334" y="512844"/>
                </a:lnTo>
                <a:lnTo>
                  <a:pt x="14273554" y="556391"/>
                </a:lnTo>
                <a:lnTo>
                  <a:pt x="14282334" y="599952"/>
                </a:lnTo>
                <a:lnTo>
                  <a:pt x="14306286" y="635532"/>
                </a:lnTo>
                <a:lnTo>
                  <a:pt x="14341830" y="659525"/>
                </a:lnTo>
                <a:lnTo>
                  <a:pt x="14385383" y="668324"/>
                </a:lnTo>
                <a:lnTo>
                  <a:pt x="14428946" y="659525"/>
                </a:lnTo>
                <a:lnTo>
                  <a:pt x="14464519" y="635532"/>
                </a:lnTo>
                <a:lnTo>
                  <a:pt x="14488502" y="599952"/>
                </a:lnTo>
                <a:lnTo>
                  <a:pt x="14497296" y="556391"/>
                </a:lnTo>
                <a:lnTo>
                  <a:pt x="14488502" y="512844"/>
                </a:lnTo>
                <a:lnTo>
                  <a:pt x="14464519" y="477296"/>
                </a:lnTo>
                <a:lnTo>
                  <a:pt x="14428946" y="453336"/>
                </a:lnTo>
                <a:lnTo>
                  <a:pt x="14385383" y="444551"/>
                </a:lnTo>
                <a:close/>
              </a:path>
              <a:path w="16523335" h="9235440">
                <a:moveTo>
                  <a:pt x="14385383" y="712218"/>
                </a:moveTo>
                <a:lnTo>
                  <a:pt x="14341830" y="721018"/>
                </a:lnTo>
                <a:lnTo>
                  <a:pt x="14306286" y="745011"/>
                </a:lnTo>
                <a:lnTo>
                  <a:pt x="14282334" y="780591"/>
                </a:lnTo>
                <a:lnTo>
                  <a:pt x="14273554" y="824152"/>
                </a:lnTo>
                <a:lnTo>
                  <a:pt x="14282334" y="867681"/>
                </a:lnTo>
                <a:lnTo>
                  <a:pt x="14306286" y="903231"/>
                </a:lnTo>
                <a:lnTo>
                  <a:pt x="14341830" y="927201"/>
                </a:lnTo>
                <a:lnTo>
                  <a:pt x="14385383" y="935992"/>
                </a:lnTo>
                <a:lnTo>
                  <a:pt x="14428946" y="927201"/>
                </a:lnTo>
                <a:lnTo>
                  <a:pt x="14464519" y="903231"/>
                </a:lnTo>
                <a:lnTo>
                  <a:pt x="14488502" y="867681"/>
                </a:lnTo>
                <a:lnTo>
                  <a:pt x="14497296" y="824152"/>
                </a:lnTo>
                <a:lnTo>
                  <a:pt x="14488502" y="780591"/>
                </a:lnTo>
                <a:lnTo>
                  <a:pt x="14464519" y="745011"/>
                </a:lnTo>
                <a:lnTo>
                  <a:pt x="14428946" y="721018"/>
                </a:lnTo>
                <a:lnTo>
                  <a:pt x="14385383" y="712218"/>
                </a:lnTo>
                <a:close/>
              </a:path>
              <a:path w="16523335" h="9235440">
                <a:moveTo>
                  <a:pt x="14385383" y="979980"/>
                </a:moveTo>
                <a:lnTo>
                  <a:pt x="14341830" y="988766"/>
                </a:lnTo>
                <a:lnTo>
                  <a:pt x="14306286" y="1012731"/>
                </a:lnTo>
                <a:lnTo>
                  <a:pt x="14282334" y="1048286"/>
                </a:lnTo>
                <a:lnTo>
                  <a:pt x="14273554" y="1091840"/>
                </a:lnTo>
                <a:lnTo>
                  <a:pt x="14282334" y="1135394"/>
                </a:lnTo>
                <a:lnTo>
                  <a:pt x="14306286" y="1170968"/>
                </a:lnTo>
                <a:lnTo>
                  <a:pt x="14341830" y="1194956"/>
                </a:lnTo>
                <a:lnTo>
                  <a:pt x="14385383" y="1203753"/>
                </a:lnTo>
                <a:lnTo>
                  <a:pt x="14428946" y="1194956"/>
                </a:lnTo>
                <a:lnTo>
                  <a:pt x="14464519" y="1170968"/>
                </a:lnTo>
                <a:lnTo>
                  <a:pt x="14488502" y="1135394"/>
                </a:lnTo>
                <a:lnTo>
                  <a:pt x="14497296" y="1091840"/>
                </a:lnTo>
                <a:lnTo>
                  <a:pt x="14488502" y="1048286"/>
                </a:lnTo>
                <a:lnTo>
                  <a:pt x="14464519" y="1012731"/>
                </a:lnTo>
                <a:lnTo>
                  <a:pt x="14428946" y="988766"/>
                </a:lnTo>
                <a:lnTo>
                  <a:pt x="14385383" y="979980"/>
                </a:lnTo>
                <a:close/>
              </a:path>
              <a:path w="16523335" h="9235440">
                <a:moveTo>
                  <a:pt x="14385383" y="1247668"/>
                </a:moveTo>
                <a:lnTo>
                  <a:pt x="14341830" y="1256467"/>
                </a:lnTo>
                <a:lnTo>
                  <a:pt x="14306286" y="1280459"/>
                </a:lnTo>
                <a:lnTo>
                  <a:pt x="14282334" y="1316036"/>
                </a:lnTo>
                <a:lnTo>
                  <a:pt x="14273554" y="1359591"/>
                </a:lnTo>
                <a:lnTo>
                  <a:pt x="14282334" y="1403138"/>
                </a:lnTo>
                <a:lnTo>
                  <a:pt x="14306286" y="1438686"/>
                </a:lnTo>
                <a:lnTo>
                  <a:pt x="14341830" y="1462646"/>
                </a:lnTo>
                <a:lnTo>
                  <a:pt x="14385383" y="1471431"/>
                </a:lnTo>
                <a:lnTo>
                  <a:pt x="14428946" y="1462646"/>
                </a:lnTo>
                <a:lnTo>
                  <a:pt x="14464519" y="1438686"/>
                </a:lnTo>
                <a:lnTo>
                  <a:pt x="14488502" y="1403138"/>
                </a:lnTo>
                <a:lnTo>
                  <a:pt x="14497296" y="1359591"/>
                </a:lnTo>
                <a:lnTo>
                  <a:pt x="14488502" y="1316036"/>
                </a:lnTo>
                <a:lnTo>
                  <a:pt x="14464519" y="1280459"/>
                </a:lnTo>
                <a:lnTo>
                  <a:pt x="14428946" y="1256467"/>
                </a:lnTo>
                <a:lnTo>
                  <a:pt x="14385383" y="1247668"/>
                </a:lnTo>
                <a:close/>
              </a:path>
              <a:path w="16523335" h="9235440">
                <a:moveTo>
                  <a:pt x="14385383" y="1515430"/>
                </a:moveTo>
                <a:lnTo>
                  <a:pt x="14341830" y="1524214"/>
                </a:lnTo>
                <a:lnTo>
                  <a:pt x="14306286" y="1548173"/>
                </a:lnTo>
                <a:lnTo>
                  <a:pt x="14282334" y="1583718"/>
                </a:lnTo>
                <a:lnTo>
                  <a:pt x="14273554" y="1627259"/>
                </a:lnTo>
                <a:lnTo>
                  <a:pt x="14282334" y="1670826"/>
                </a:lnTo>
                <a:lnTo>
                  <a:pt x="14306286" y="1706409"/>
                </a:lnTo>
                <a:lnTo>
                  <a:pt x="14341830" y="1730404"/>
                </a:lnTo>
                <a:lnTo>
                  <a:pt x="14385383" y="1739203"/>
                </a:lnTo>
                <a:lnTo>
                  <a:pt x="14428946" y="1730404"/>
                </a:lnTo>
                <a:lnTo>
                  <a:pt x="14464519" y="1706409"/>
                </a:lnTo>
                <a:lnTo>
                  <a:pt x="14488502" y="1670826"/>
                </a:lnTo>
                <a:lnTo>
                  <a:pt x="14497296" y="1627259"/>
                </a:lnTo>
                <a:lnTo>
                  <a:pt x="14488502" y="1583718"/>
                </a:lnTo>
                <a:lnTo>
                  <a:pt x="14464519" y="1548173"/>
                </a:lnTo>
                <a:lnTo>
                  <a:pt x="14428946" y="1524214"/>
                </a:lnTo>
                <a:lnTo>
                  <a:pt x="14385383" y="1515430"/>
                </a:lnTo>
                <a:close/>
              </a:path>
              <a:path w="16523335" h="9235440">
                <a:moveTo>
                  <a:pt x="14385383" y="1783149"/>
                </a:moveTo>
                <a:lnTo>
                  <a:pt x="14341830" y="1791938"/>
                </a:lnTo>
                <a:lnTo>
                  <a:pt x="14306286" y="1815910"/>
                </a:lnTo>
                <a:lnTo>
                  <a:pt x="14282334" y="1851469"/>
                </a:lnTo>
                <a:lnTo>
                  <a:pt x="14273554" y="1895020"/>
                </a:lnTo>
                <a:lnTo>
                  <a:pt x="14282334" y="1938576"/>
                </a:lnTo>
                <a:lnTo>
                  <a:pt x="14306286" y="1974146"/>
                </a:lnTo>
                <a:lnTo>
                  <a:pt x="14341830" y="1998128"/>
                </a:lnTo>
                <a:lnTo>
                  <a:pt x="14385383" y="2006922"/>
                </a:lnTo>
                <a:lnTo>
                  <a:pt x="14428946" y="1998128"/>
                </a:lnTo>
                <a:lnTo>
                  <a:pt x="14464519" y="1974146"/>
                </a:lnTo>
                <a:lnTo>
                  <a:pt x="14488502" y="1938576"/>
                </a:lnTo>
                <a:lnTo>
                  <a:pt x="14497296" y="1895020"/>
                </a:lnTo>
                <a:lnTo>
                  <a:pt x="14488502" y="1851469"/>
                </a:lnTo>
                <a:lnTo>
                  <a:pt x="14464519" y="1815910"/>
                </a:lnTo>
                <a:lnTo>
                  <a:pt x="14428946" y="1791938"/>
                </a:lnTo>
                <a:lnTo>
                  <a:pt x="14385383" y="1783149"/>
                </a:lnTo>
                <a:close/>
              </a:path>
              <a:path w="16523335" h="9235440">
                <a:moveTo>
                  <a:pt x="14385383" y="2586297"/>
                </a:moveTo>
                <a:lnTo>
                  <a:pt x="14341830" y="2595090"/>
                </a:lnTo>
                <a:lnTo>
                  <a:pt x="14306286" y="2619070"/>
                </a:lnTo>
                <a:lnTo>
                  <a:pt x="14282334" y="2654639"/>
                </a:lnTo>
                <a:lnTo>
                  <a:pt x="14273554" y="2698200"/>
                </a:lnTo>
                <a:lnTo>
                  <a:pt x="14282334" y="2741725"/>
                </a:lnTo>
                <a:lnTo>
                  <a:pt x="14306286" y="2777286"/>
                </a:lnTo>
                <a:lnTo>
                  <a:pt x="14341830" y="2801273"/>
                </a:lnTo>
                <a:lnTo>
                  <a:pt x="14385383" y="2810071"/>
                </a:lnTo>
                <a:lnTo>
                  <a:pt x="14428946" y="2801273"/>
                </a:lnTo>
                <a:lnTo>
                  <a:pt x="14464519" y="2777286"/>
                </a:lnTo>
                <a:lnTo>
                  <a:pt x="14488502" y="2741725"/>
                </a:lnTo>
                <a:lnTo>
                  <a:pt x="14497296" y="2698200"/>
                </a:lnTo>
                <a:lnTo>
                  <a:pt x="14488502" y="2654639"/>
                </a:lnTo>
                <a:lnTo>
                  <a:pt x="14464519" y="2619070"/>
                </a:lnTo>
                <a:lnTo>
                  <a:pt x="14428946" y="2595090"/>
                </a:lnTo>
                <a:lnTo>
                  <a:pt x="14385383" y="2586297"/>
                </a:lnTo>
                <a:close/>
              </a:path>
              <a:path w="16523335" h="9235440">
                <a:moveTo>
                  <a:pt x="14385383" y="2854028"/>
                </a:moveTo>
                <a:lnTo>
                  <a:pt x="14341830" y="2862817"/>
                </a:lnTo>
                <a:lnTo>
                  <a:pt x="14306286" y="2886788"/>
                </a:lnTo>
                <a:lnTo>
                  <a:pt x="14282334" y="2922347"/>
                </a:lnTo>
                <a:lnTo>
                  <a:pt x="14273554" y="2965898"/>
                </a:lnTo>
                <a:lnTo>
                  <a:pt x="14282334" y="3009453"/>
                </a:lnTo>
                <a:lnTo>
                  <a:pt x="14306286" y="3045019"/>
                </a:lnTo>
                <a:lnTo>
                  <a:pt x="14341830" y="3068998"/>
                </a:lnTo>
                <a:lnTo>
                  <a:pt x="14385383" y="3077790"/>
                </a:lnTo>
                <a:lnTo>
                  <a:pt x="14428946" y="3068998"/>
                </a:lnTo>
                <a:lnTo>
                  <a:pt x="14464519" y="3045019"/>
                </a:lnTo>
                <a:lnTo>
                  <a:pt x="14488502" y="3009453"/>
                </a:lnTo>
                <a:lnTo>
                  <a:pt x="14497296" y="2965898"/>
                </a:lnTo>
                <a:lnTo>
                  <a:pt x="14488502" y="2922347"/>
                </a:lnTo>
                <a:lnTo>
                  <a:pt x="14464519" y="2886788"/>
                </a:lnTo>
                <a:lnTo>
                  <a:pt x="14428946" y="2862817"/>
                </a:lnTo>
                <a:lnTo>
                  <a:pt x="14385383" y="2854028"/>
                </a:lnTo>
                <a:close/>
              </a:path>
              <a:path w="16523335" h="9235440">
                <a:moveTo>
                  <a:pt x="14385383" y="3121737"/>
                </a:moveTo>
                <a:lnTo>
                  <a:pt x="14341830" y="3130528"/>
                </a:lnTo>
                <a:lnTo>
                  <a:pt x="14306286" y="3154503"/>
                </a:lnTo>
                <a:lnTo>
                  <a:pt x="14282334" y="3190065"/>
                </a:lnTo>
                <a:lnTo>
                  <a:pt x="14273554" y="3233618"/>
                </a:lnTo>
                <a:lnTo>
                  <a:pt x="14282334" y="3277161"/>
                </a:lnTo>
                <a:lnTo>
                  <a:pt x="14306286" y="3312732"/>
                </a:lnTo>
                <a:lnTo>
                  <a:pt x="14341830" y="3336722"/>
                </a:lnTo>
                <a:lnTo>
                  <a:pt x="14385383" y="3345520"/>
                </a:lnTo>
                <a:lnTo>
                  <a:pt x="14428946" y="3336722"/>
                </a:lnTo>
                <a:lnTo>
                  <a:pt x="14464519" y="3312732"/>
                </a:lnTo>
                <a:lnTo>
                  <a:pt x="14488502" y="3277161"/>
                </a:lnTo>
                <a:lnTo>
                  <a:pt x="14497296" y="3233618"/>
                </a:lnTo>
                <a:lnTo>
                  <a:pt x="14488502" y="3190065"/>
                </a:lnTo>
                <a:lnTo>
                  <a:pt x="14464519" y="3154503"/>
                </a:lnTo>
                <a:lnTo>
                  <a:pt x="14428946" y="3130528"/>
                </a:lnTo>
                <a:lnTo>
                  <a:pt x="14385383" y="3121737"/>
                </a:lnTo>
                <a:close/>
              </a:path>
              <a:path w="16523335" h="9235440">
                <a:moveTo>
                  <a:pt x="14385383" y="3389446"/>
                </a:moveTo>
                <a:lnTo>
                  <a:pt x="14341830" y="3398240"/>
                </a:lnTo>
                <a:lnTo>
                  <a:pt x="14306286" y="3422222"/>
                </a:lnTo>
                <a:lnTo>
                  <a:pt x="14282334" y="3457792"/>
                </a:lnTo>
                <a:lnTo>
                  <a:pt x="14273554" y="3501348"/>
                </a:lnTo>
                <a:lnTo>
                  <a:pt x="14282334" y="3544899"/>
                </a:lnTo>
                <a:lnTo>
                  <a:pt x="14306286" y="3580458"/>
                </a:lnTo>
                <a:lnTo>
                  <a:pt x="14341830" y="3604430"/>
                </a:lnTo>
                <a:lnTo>
                  <a:pt x="14385383" y="3613219"/>
                </a:lnTo>
                <a:lnTo>
                  <a:pt x="14428946" y="3604430"/>
                </a:lnTo>
                <a:lnTo>
                  <a:pt x="14464519" y="3580458"/>
                </a:lnTo>
                <a:lnTo>
                  <a:pt x="14488502" y="3544899"/>
                </a:lnTo>
                <a:lnTo>
                  <a:pt x="14497296" y="3501348"/>
                </a:lnTo>
                <a:lnTo>
                  <a:pt x="14488502" y="3457792"/>
                </a:lnTo>
                <a:lnTo>
                  <a:pt x="14464519" y="3422222"/>
                </a:lnTo>
                <a:lnTo>
                  <a:pt x="14428946" y="3398240"/>
                </a:lnTo>
                <a:lnTo>
                  <a:pt x="14385383" y="3389446"/>
                </a:lnTo>
                <a:close/>
              </a:path>
              <a:path w="16523335" h="9235440">
                <a:moveTo>
                  <a:pt x="14385383" y="3657176"/>
                </a:moveTo>
                <a:lnTo>
                  <a:pt x="14341830" y="3665968"/>
                </a:lnTo>
                <a:lnTo>
                  <a:pt x="14306286" y="3689947"/>
                </a:lnTo>
                <a:lnTo>
                  <a:pt x="14282334" y="3725513"/>
                </a:lnTo>
                <a:lnTo>
                  <a:pt x="14273554" y="3769068"/>
                </a:lnTo>
                <a:lnTo>
                  <a:pt x="14282334" y="3812619"/>
                </a:lnTo>
                <a:lnTo>
                  <a:pt x="14306286" y="3848178"/>
                </a:lnTo>
                <a:lnTo>
                  <a:pt x="14341830" y="3872149"/>
                </a:lnTo>
                <a:lnTo>
                  <a:pt x="14385383" y="3880939"/>
                </a:lnTo>
                <a:lnTo>
                  <a:pt x="14428946" y="3872149"/>
                </a:lnTo>
                <a:lnTo>
                  <a:pt x="14464519" y="3848178"/>
                </a:lnTo>
                <a:lnTo>
                  <a:pt x="14488502" y="3812619"/>
                </a:lnTo>
                <a:lnTo>
                  <a:pt x="14497296" y="3769068"/>
                </a:lnTo>
                <a:lnTo>
                  <a:pt x="14488502" y="3725513"/>
                </a:lnTo>
                <a:lnTo>
                  <a:pt x="14464519" y="3689947"/>
                </a:lnTo>
                <a:lnTo>
                  <a:pt x="14428946" y="3665968"/>
                </a:lnTo>
                <a:lnTo>
                  <a:pt x="14385383" y="3657176"/>
                </a:lnTo>
                <a:close/>
              </a:path>
              <a:path w="16523335" h="9235440">
                <a:moveTo>
                  <a:pt x="14385383" y="3924895"/>
                </a:moveTo>
                <a:lnTo>
                  <a:pt x="14341830" y="3933689"/>
                </a:lnTo>
                <a:lnTo>
                  <a:pt x="14306286" y="3957668"/>
                </a:lnTo>
                <a:lnTo>
                  <a:pt x="14282334" y="3993228"/>
                </a:lnTo>
                <a:lnTo>
                  <a:pt x="14273554" y="4036766"/>
                </a:lnTo>
                <a:lnTo>
                  <a:pt x="14282334" y="4080327"/>
                </a:lnTo>
                <a:lnTo>
                  <a:pt x="14306286" y="4115896"/>
                </a:lnTo>
                <a:lnTo>
                  <a:pt x="14341830" y="4139876"/>
                </a:lnTo>
                <a:lnTo>
                  <a:pt x="14385383" y="4148669"/>
                </a:lnTo>
                <a:lnTo>
                  <a:pt x="14428946" y="4139876"/>
                </a:lnTo>
                <a:lnTo>
                  <a:pt x="14464519" y="4115896"/>
                </a:lnTo>
                <a:lnTo>
                  <a:pt x="14488502" y="4080327"/>
                </a:lnTo>
                <a:lnTo>
                  <a:pt x="14497296" y="4036766"/>
                </a:lnTo>
                <a:lnTo>
                  <a:pt x="14488502" y="3993228"/>
                </a:lnTo>
                <a:lnTo>
                  <a:pt x="14464519" y="3957668"/>
                </a:lnTo>
                <a:lnTo>
                  <a:pt x="14428946" y="3933689"/>
                </a:lnTo>
                <a:lnTo>
                  <a:pt x="14385383" y="3924895"/>
                </a:lnTo>
                <a:close/>
              </a:path>
              <a:path w="16523335" h="9235440">
                <a:moveTo>
                  <a:pt x="14385383" y="4192615"/>
                </a:moveTo>
                <a:lnTo>
                  <a:pt x="14341830" y="4201406"/>
                </a:lnTo>
                <a:lnTo>
                  <a:pt x="14306286" y="4225380"/>
                </a:lnTo>
                <a:lnTo>
                  <a:pt x="14282334" y="4260939"/>
                </a:lnTo>
                <a:lnTo>
                  <a:pt x="14273554" y="4304486"/>
                </a:lnTo>
                <a:lnTo>
                  <a:pt x="14282334" y="4348026"/>
                </a:lnTo>
                <a:lnTo>
                  <a:pt x="14306286" y="4383601"/>
                </a:lnTo>
                <a:lnTo>
                  <a:pt x="14341830" y="4407597"/>
                </a:lnTo>
                <a:lnTo>
                  <a:pt x="14385383" y="4416399"/>
                </a:lnTo>
                <a:lnTo>
                  <a:pt x="14428946" y="4407597"/>
                </a:lnTo>
                <a:lnTo>
                  <a:pt x="14464519" y="4383601"/>
                </a:lnTo>
                <a:lnTo>
                  <a:pt x="14488502" y="4348026"/>
                </a:lnTo>
                <a:lnTo>
                  <a:pt x="14497296" y="4304486"/>
                </a:lnTo>
                <a:lnTo>
                  <a:pt x="14488502" y="4260939"/>
                </a:lnTo>
                <a:lnTo>
                  <a:pt x="14464519" y="4225380"/>
                </a:lnTo>
                <a:lnTo>
                  <a:pt x="14428946" y="4201406"/>
                </a:lnTo>
                <a:lnTo>
                  <a:pt x="14385383" y="4192615"/>
                </a:lnTo>
                <a:close/>
              </a:path>
              <a:path w="16523335" h="9235440">
                <a:moveTo>
                  <a:pt x="14385383" y="2318578"/>
                </a:moveTo>
                <a:lnTo>
                  <a:pt x="14341830" y="2327370"/>
                </a:lnTo>
                <a:lnTo>
                  <a:pt x="14306286" y="2351349"/>
                </a:lnTo>
                <a:lnTo>
                  <a:pt x="14282334" y="2386915"/>
                </a:lnTo>
                <a:lnTo>
                  <a:pt x="14273554" y="2430470"/>
                </a:lnTo>
                <a:lnTo>
                  <a:pt x="14282334" y="2474021"/>
                </a:lnTo>
                <a:lnTo>
                  <a:pt x="14306286" y="2509580"/>
                </a:lnTo>
                <a:lnTo>
                  <a:pt x="14341830" y="2533551"/>
                </a:lnTo>
                <a:lnTo>
                  <a:pt x="14385383" y="2542341"/>
                </a:lnTo>
                <a:lnTo>
                  <a:pt x="14428946" y="2533551"/>
                </a:lnTo>
                <a:lnTo>
                  <a:pt x="14464519" y="2509580"/>
                </a:lnTo>
                <a:lnTo>
                  <a:pt x="14488502" y="2474021"/>
                </a:lnTo>
                <a:lnTo>
                  <a:pt x="14497296" y="2430470"/>
                </a:lnTo>
                <a:lnTo>
                  <a:pt x="14488502" y="2386915"/>
                </a:lnTo>
                <a:lnTo>
                  <a:pt x="14464519" y="2351349"/>
                </a:lnTo>
                <a:lnTo>
                  <a:pt x="14428946" y="2327370"/>
                </a:lnTo>
                <a:lnTo>
                  <a:pt x="14385383" y="2318578"/>
                </a:lnTo>
                <a:close/>
              </a:path>
              <a:path w="16523335" h="9235440">
                <a:moveTo>
                  <a:pt x="14385383" y="2050869"/>
                </a:moveTo>
                <a:lnTo>
                  <a:pt x="14341830" y="2059660"/>
                </a:lnTo>
                <a:lnTo>
                  <a:pt x="14306286" y="2083635"/>
                </a:lnTo>
                <a:lnTo>
                  <a:pt x="14282334" y="2119197"/>
                </a:lnTo>
                <a:lnTo>
                  <a:pt x="14273554" y="2162750"/>
                </a:lnTo>
                <a:lnTo>
                  <a:pt x="14282334" y="2206284"/>
                </a:lnTo>
                <a:lnTo>
                  <a:pt x="14306286" y="2241845"/>
                </a:lnTo>
                <a:lnTo>
                  <a:pt x="14341830" y="2265826"/>
                </a:lnTo>
                <a:lnTo>
                  <a:pt x="14385383" y="2274621"/>
                </a:lnTo>
                <a:lnTo>
                  <a:pt x="14428946" y="2265826"/>
                </a:lnTo>
                <a:lnTo>
                  <a:pt x="14464519" y="2241845"/>
                </a:lnTo>
                <a:lnTo>
                  <a:pt x="14488502" y="2206284"/>
                </a:lnTo>
                <a:lnTo>
                  <a:pt x="14497296" y="2162750"/>
                </a:lnTo>
                <a:lnTo>
                  <a:pt x="14488502" y="2119197"/>
                </a:lnTo>
                <a:lnTo>
                  <a:pt x="14464519" y="2083635"/>
                </a:lnTo>
                <a:lnTo>
                  <a:pt x="14428946" y="2059660"/>
                </a:lnTo>
                <a:lnTo>
                  <a:pt x="14385383" y="2050869"/>
                </a:lnTo>
                <a:close/>
              </a:path>
              <a:path w="16523335" h="9235440">
                <a:moveTo>
                  <a:pt x="14385383" y="5263483"/>
                </a:moveTo>
                <a:lnTo>
                  <a:pt x="14341830" y="5272274"/>
                </a:lnTo>
                <a:lnTo>
                  <a:pt x="14306286" y="5296250"/>
                </a:lnTo>
                <a:lnTo>
                  <a:pt x="14282334" y="5331816"/>
                </a:lnTo>
                <a:lnTo>
                  <a:pt x="14273554" y="5375375"/>
                </a:lnTo>
                <a:lnTo>
                  <a:pt x="14282334" y="5418906"/>
                </a:lnTo>
                <a:lnTo>
                  <a:pt x="14306286" y="5454471"/>
                </a:lnTo>
                <a:lnTo>
                  <a:pt x="14341830" y="5478458"/>
                </a:lnTo>
                <a:lnTo>
                  <a:pt x="14385383" y="5487256"/>
                </a:lnTo>
                <a:lnTo>
                  <a:pt x="14428946" y="5478458"/>
                </a:lnTo>
                <a:lnTo>
                  <a:pt x="14464519" y="5454471"/>
                </a:lnTo>
                <a:lnTo>
                  <a:pt x="14488502" y="5418906"/>
                </a:lnTo>
                <a:lnTo>
                  <a:pt x="14497296" y="5375375"/>
                </a:lnTo>
                <a:lnTo>
                  <a:pt x="14488502" y="5331816"/>
                </a:lnTo>
                <a:lnTo>
                  <a:pt x="14464519" y="5296250"/>
                </a:lnTo>
                <a:lnTo>
                  <a:pt x="14428946" y="5272274"/>
                </a:lnTo>
                <a:lnTo>
                  <a:pt x="14385383" y="5263483"/>
                </a:lnTo>
                <a:close/>
              </a:path>
              <a:path w="16523335" h="9235440">
                <a:moveTo>
                  <a:pt x="14385383" y="5531192"/>
                </a:moveTo>
                <a:lnTo>
                  <a:pt x="14341830" y="5539988"/>
                </a:lnTo>
                <a:lnTo>
                  <a:pt x="14306286" y="5563975"/>
                </a:lnTo>
                <a:lnTo>
                  <a:pt x="14282334" y="5599551"/>
                </a:lnTo>
                <a:lnTo>
                  <a:pt x="14273554" y="5643115"/>
                </a:lnTo>
                <a:lnTo>
                  <a:pt x="14282334" y="5686662"/>
                </a:lnTo>
                <a:lnTo>
                  <a:pt x="14306286" y="5722222"/>
                </a:lnTo>
                <a:lnTo>
                  <a:pt x="14341830" y="5746196"/>
                </a:lnTo>
                <a:lnTo>
                  <a:pt x="14385383" y="5754986"/>
                </a:lnTo>
                <a:lnTo>
                  <a:pt x="14428946" y="5746196"/>
                </a:lnTo>
                <a:lnTo>
                  <a:pt x="14464519" y="5722222"/>
                </a:lnTo>
                <a:lnTo>
                  <a:pt x="14488502" y="5686662"/>
                </a:lnTo>
                <a:lnTo>
                  <a:pt x="14497296" y="5643115"/>
                </a:lnTo>
                <a:lnTo>
                  <a:pt x="14488502" y="5599551"/>
                </a:lnTo>
                <a:lnTo>
                  <a:pt x="14464519" y="5563975"/>
                </a:lnTo>
                <a:lnTo>
                  <a:pt x="14428946" y="5539988"/>
                </a:lnTo>
                <a:lnTo>
                  <a:pt x="14385383" y="5531192"/>
                </a:lnTo>
                <a:close/>
              </a:path>
              <a:path w="16523335" h="9235440">
                <a:moveTo>
                  <a:pt x="14385383" y="6066642"/>
                </a:moveTo>
                <a:lnTo>
                  <a:pt x="14341830" y="6075433"/>
                </a:lnTo>
                <a:lnTo>
                  <a:pt x="14306286" y="6099406"/>
                </a:lnTo>
                <a:lnTo>
                  <a:pt x="14282334" y="6134966"/>
                </a:lnTo>
                <a:lnTo>
                  <a:pt x="14273554" y="6178513"/>
                </a:lnTo>
                <a:lnTo>
                  <a:pt x="14282334" y="6222077"/>
                </a:lnTo>
                <a:lnTo>
                  <a:pt x="14306286" y="6257653"/>
                </a:lnTo>
                <a:lnTo>
                  <a:pt x="14341830" y="6281640"/>
                </a:lnTo>
                <a:lnTo>
                  <a:pt x="14385383" y="6290436"/>
                </a:lnTo>
                <a:lnTo>
                  <a:pt x="14428946" y="6281640"/>
                </a:lnTo>
                <a:lnTo>
                  <a:pt x="14464519" y="6257653"/>
                </a:lnTo>
                <a:lnTo>
                  <a:pt x="14488502" y="6222077"/>
                </a:lnTo>
                <a:lnTo>
                  <a:pt x="14497296" y="6178513"/>
                </a:lnTo>
                <a:lnTo>
                  <a:pt x="14488502" y="6134966"/>
                </a:lnTo>
                <a:lnTo>
                  <a:pt x="14464519" y="6099406"/>
                </a:lnTo>
                <a:lnTo>
                  <a:pt x="14428946" y="6075433"/>
                </a:lnTo>
                <a:lnTo>
                  <a:pt x="14385383" y="6066642"/>
                </a:lnTo>
                <a:close/>
              </a:path>
              <a:path w="16523335" h="9235440">
                <a:moveTo>
                  <a:pt x="14385383" y="7405229"/>
                </a:moveTo>
                <a:lnTo>
                  <a:pt x="14341830" y="7414026"/>
                </a:lnTo>
                <a:lnTo>
                  <a:pt x="14306286" y="7438015"/>
                </a:lnTo>
                <a:lnTo>
                  <a:pt x="14282334" y="7473597"/>
                </a:lnTo>
                <a:lnTo>
                  <a:pt x="14273554" y="7517173"/>
                </a:lnTo>
                <a:lnTo>
                  <a:pt x="14282334" y="7560674"/>
                </a:lnTo>
                <a:lnTo>
                  <a:pt x="14306286" y="7596223"/>
                </a:lnTo>
                <a:lnTo>
                  <a:pt x="14341830" y="7620205"/>
                </a:lnTo>
                <a:lnTo>
                  <a:pt x="14385383" y="7629003"/>
                </a:lnTo>
                <a:lnTo>
                  <a:pt x="14428946" y="7620205"/>
                </a:lnTo>
                <a:lnTo>
                  <a:pt x="14464519" y="7596223"/>
                </a:lnTo>
                <a:lnTo>
                  <a:pt x="14488502" y="7560674"/>
                </a:lnTo>
                <a:lnTo>
                  <a:pt x="14497296" y="7517173"/>
                </a:lnTo>
                <a:lnTo>
                  <a:pt x="14488502" y="7473597"/>
                </a:lnTo>
                <a:lnTo>
                  <a:pt x="14464519" y="7438015"/>
                </a:lnTo>
                <a:lnTo>
                  <a:pt x="14428946" y="7414026"/>
                </a:lnTo>
                <a:lnTo>
                  <a:pt x="14385383" y="7405229"/>
                </a:lnTo>
                <a:close/>
              </a:path>
              <a:path w="16523335" h="9235440">
                <a:moveTo>
                  <a:pt x="14385383" y="7137541"/>
                </a:moveTo>
                <a:lnTo>
                  <a:pt x="14341830" y="7146329"/>
                </a:lnTo>
                <a:lnTo>
                  <a:pt x="14306286" y="7170295"/>
                </a:lnTo>
                <a:lnTo>
                  <a:pt x="14282334" y="7205847"/>
                </a:lnTo>
                <a:lnTo>
                  <a:pt x="14273554" y="7249391"/>
                </a:lnTo>
                <a:lnTo>
                  <a:pt x="14282334" y="7292955"/>
                </a:lnTo>
                <a:lnTo>
                  <a:pt x="14306286" y="7328531"/>
                </a:lnTo>
                <a:lnTo>
                  <a:pt x="14341830" y="7352518"/>
                </a:lnTo>
                <a:lnTo>
                  <a:pt x="14385383" y="7361314"/>
                </a:lnTo>
                <a:lnTo>
                  <a:pt x="14428946" y="7352518"/>
                </a:lnTo>
                <a:lnTo>
                  <a:pt x="14464519" y="7328531"/>
                </a:lnTo>
                <a:lnTo>
                  <a:pt x="14488502" y="7292955"/>
                </a:lnTo>
                <a:lnTo>
                  <a:pt x="14497296" y="7249391"/>
                </a:lnTo>
                <a:lnTo>
                  <a:pt x="14488502" y="7205847"/>
                </a:lnTo>
                <a:lnTo>
                  <a:pt x="14464519" y="7170295"/>
                </a:lnTo>
                <a:lnTo>
                  <a:pt x="14428946" y="7146329"/>
                </a:lnTo>
                <a:lnTo>
                  <a:pt x="14385383" y="7137541"/>
                </a:lnTo>
                <a:close/>
              </a:path>
              <a:path w="16523335" h="9235440">
                <a:moveTo>
                  <a:pt x="14385383" y="6869780"/>
                </a:moveTo>
                <a:lnTo>
                  <a:pt x="14341830" y="6878579"/>
                </a:lnTo>
                <a:lnTo>
                  <a:pt x="14306286" y="6902573"/>
                </a:lnTo>
                <a:lnTo>
                  <a:pt x="14282334" y="6938157"/>
                </a:lnTo>
                <a:lnTo>
                  <a:pt x="14273554" y="6981724"/>
                </a:lnTo>
                <a:lnTo>
                  <a:pt x="14282334" y="7025264"/>
                </a:lnTo>
                <a:lnTo>
                  <a:pt x="14306286" y="7060809"/>
                </a:lnTo>
                <a:lnTo>
                  <a:pt x="14341830" y="7084769"/>
                </a:lnTo>
                <a:lnTo>
                  <a:pt x="14385383" y="7093553"/>
                </a:lnTo>
                <a:lnTo>
                  <a:pt x="14428946" y="7084769"/>
                </a:lnTo>
                <a:lnTo>
                  <a:pt x="14464519" y="7060809"/>
                </a:lnTo>
                <a:lnTo>
                  <a:pt x="14488502" y="7025264"/>
                </a:lnTo>
                <a:lnTo>
                  <a:pt x="14497296" y="6981724"/>
                </a:lnTo>
                <a:lnTo>
                  <a:pt x="14488502" y="6938157"/>
                </a:lnTo>
                <a:lnTo>
                  <a:pt x="14464519" y="6902573"/>
                </a:lnTo>
                <a:lnTo>
                  <a:pt x="14428946" y="6878579"/>
                </a:lnTo>
                <a:lnTo>
                  <a:pt x="14385383" y="6869780"/>
                </a:lnTo>
                <a:close/>
              </a:path>
              <a:path w="16523335" h="9235440">
                <a:moveTo>
                  <a:pt x="14654674" y="444551"/>
                </a:moveTo>
                <a:lnTo>
                  <a:pt x="14611142" y="453336"/>
                </a:lnTo>
                <a:lnTo>
                  <a:pt x="14575596" y="477296"/>
                </a:lnTo>
                <a:lnTo>
                  <a:pt x="14551632" y="512844"/>
                </a:lnTo>
                <a:lnTo>
                  <a:pt x="14542845" y="556391"/>
                </a:lnTo>
                <a:lnTo>
                  <a:pt x="14551632" y="599952"/>
                </a:lnTo>
                <a:lnTo>
                  <a:pt x="14575596" y="635532"/>
                </a:lnTo>
                <a:lnTo>
                  <a:pt x="14611142" y="659525"/>
                </a:lnTo>
                <a:lnTo>
                  <a:pt x="14654674" y="668324"/>
                </a:lnTo>
                <a:lnTo>
                  <a:pt x="14698266" y="659525"/>
                </a:lnTo>
                <a:lnTo>
                  <a:pt x="14733855" y="635532"/>
                </a:lnTo>
                <a:lnTo>
                  <a:pt x="14757844" y="599952"/>
                </a:lnTo>
                <a:lnTo>
                  <a:pt x="14766639" y="556391"/>
                </a:lnTo>
                <a:lnTo>
                  <a:pt x="14757844" y="512844"/>
                </a:lnTo>
                <a:lnTo>
                  <a:pt x="14733855" y="477296"/>
                </a:lnTo>
                <a:lnTo>
                  <a:pt x="14698266" y="453336"/>
                </a:lnTo>
                <a:lnTo>
                  <a:pt x="14654674" y="444551"/>
                </a:lnTo>
                <a:close/>
              </a:path>
              <a:path w="16523335" h="9235440">
                <a:moveTo>
                  <a:pt x="14654674" y="712218"/>
                </a:moveTo>
                <a:lnTo>
                  <a:pt x="14611142" y="721018"/>
                </a:lnTo>
                <a:lnTo>
                  <a:pt x="14575596" y="745011"/>
                </a:lnTo>
                <a:lnTo>
                  <a:pt x="14551632" y="780591"/>
                </a:lnTo>
                <a:lnTo>
                  <a:pt x="14542845" y="824152"/>
                </a:lnTo>
                <a:lnTo>
                  <a:pt x="14551632" y="867681"/>
                </a:lnTo>
                <a:lnTo>
                  <a:pt x="14575596" y="903231"/>
                </a:lnTo>
                <a:lnTo>
                  <a:pt x="14611142" y="927201"/>
                </a:lnTo>
                <a:lnTo>
                  <a:pt x="14654674" y="935992"/>
                </a:lnTo>
                <a:lnTo>
                  <a:pt x="14698266" y="927201"/>
                </a:lnTo>
                <a:lnTo>
                  <a:pt x="14733855" y="903231"/>
                </a:lnTo>
                <a:lnTo>
                  <a:pt x="14757844" y="867681"/>
                </a:lnTo>
                <a:lnTo>
                  <a:pt x="14766639" y="824152"/>
                </a:lnTo>
                <a:lnTo>
                  <a:pt x="14757844" y="780591"/>
                </a:lnTo>
                <a:lnTo>
                  <a:pt x="14733855" y="745011"/>
                </a:lnTo>
                <a:lnTo>
                  <a:pt x="14698266" y="721018"/>
                </a:lnTo>
                <a:lnTo>
                  <a:pt x="14654674" y="712218"/>
                </a:lnTo>
                <a:close/>
              </a:path>
              <a:path w="16523335" h="9235440">
                <a:moveTo>
                  <a:pt x="14654674" y="979980"/>
                </a:moveTo>
                <a:lnTo>
                  <a:pt x="14611142" y="988766"/>
                </a:lnTo>
                <a:lnTo>
                  <a:pt x="14575596" y="1012731"/>
                </a:lnTo>
                <a:lnTo>
                  <a:pt x="14551632" y="1048286"/>
                </a:lnTo>
                <a:lnTo>
                  <a:pt x="14542845" y="1091840"/>
                </a:lnTo>
                <a:lnTo>
                  <a:pt x="14551632" y="1135394"/>
                </a:lnTo>
                <a:lnTo>
                  <a:pt x="14575596" y="1170968"/>
                </a:lnTo>
                <a:lnTo>
                  <a:pt x="14611142" y="1194956"/>
                </a:lnTo>
                <a:lnTo>
                  <a:pt x="14654674" y="1203753"/>
                </a:lnTo>
                <a:lnTo>
                  <a:pt x="14698266" y="1194956"/>
                </a:lnTo>
                <a:lnTo>
                  <a:pt x="14733855" y="1170968"/>
                </a:lnTo>
                <a:lnTo>
                  <a:pt x="14757844" y="1135394"/>
                </a:lnTo>
                <a:lnTo>
                  <a:pt x="14766639" y="1091840"/>
                </a:lnTo>
                <a:lnTo>
                  <a:pt x="14757844" y="1048286"/>
                </a:lnTo>
                <a:lnTo>
                  <a:pt x="14733855" y="1012731"/>
                </a:lnTo>
                <a:lnTo>
                  <a:pt x="14698266" y="988766"/>
                </a:lnTo>
                <a:lnTo>
                  <a:pt x="14654674" y="979980"/>
                </a:lnTo>
                <a:close/>
              </a:path>
              <a:path w="16523335" h="9235440">
                <a:moveTo>
                  <a:pt x="14654674" y="1247668"/>
                </a:moveTo>
                <a:lnTo>
                  <a:pt x="14611142" y="1256467"/>
                </a:lnTo>
                <a:lnTo>
                  <a:pt x="14575596" y="1280459"/>
                </a:lnTo>
                <a:lnTo>
                  <a:pt x="14551632" y="1316036"/>
                </a:lnTo>
                <a:lnTo>
                  <a:pt x="14542845" y="1359591"/>
                </a:lnTo>
                <a:lnTo>
                  <a:pt x="14551632" y="1403138"/>
                </a:lnTo>
                <a:lnTo>
                  <a:pt x="14575596" y="1438686"/>
                </a:lnTo>
                <a:lnTo>
                  <a:pt x="14611142" y="1462646"/>
                </a:lnTo>
                <a:lnTo>
                  <a:pt x="14654674" y="1471431"/>
                </a:lnTo>
                <a:lnTo>
                  <a:pt x="14698266" y="1462646"/>
                </a:lnTo>
                <a:lnTo>
                  <a:pt x="14733855" y="1438686"/>
                </a:lnTo>
                <a:lnTo>
                  <a:pt x="14757844" y="1403138"/>
                </a:lnTo>
                <a:lnTo>
                  <a:pt x="14766639" y="1359591"/>
                </a:lnTo>
                <a:lnTo>
                  <a:pt x="14757844" y="1316036"/>
                </a:lnTo>
                <a:lnTo>
                  <a:pt x="14733855" y="1280459"/>
                </a:lnTo>
                <a:lnTo>
                  <a:pt x="14698266" y="1256467"/>
                </a:lnTo>
                <a:lnTo>
                  <a:pt x="14654674" y="1247668"/>
                </a:lnTo>
                <a:close/>
              </a:path>
              <a:path w="16523335" h="9235440">
                <a:moveTo>
                  <a:pt x="14654674" y="1515430"/>
                </a:moveTo>
                <a:lnTo>
                  <a:pt x="14611142" y="1524214"/>
                </a:lnTo>
                <a:lnTo>
                  <a:pt x="14575596" y="1548173"/>
                </a:lnTo>
                <a:lnTo>
                  <a:pt x="14551632" y="1583718"/>
                </a:lnTo>
                <a:lnTo>
                  <a:pt x="14542845" y="1627259"/>
                </a:lnTo>
                <a:lnTo>
                  <a:pt x="14551632" y="1670826"/>
                </a:lnTo>
                <a:lnTo>
                  <a:pt x="14575596" y="1706409"/>
                </a:lnTo>
                <a:lnTo>
                  <a:pt x="14611142" y="1730404"/>
                </a:lnTo>
                <a:lnTo>
                  <a:pt x="14654674" y="1739203"/>
                </a:lnTo>
                <a:lnTo>
                  <a:pt x="14698266" y="1730404"/>
                </a:lnTo>
                <a:lnTo>
                  <a:pt x="14733855" y="1706409"/>
                </a:lnTo>
                <a:lnTo>
                  <a:pt x="14757844" y="1670826"/>
                </a:lnTo>
                <a:lnTo>
                  <a:pt x="14766639" y="1627259"/>
                </a:lnTo>
                <a:lnTo>
                  <a:pt x="14757844" y="1583718"/>
                </a:lnTo>
                <a:lnTo>
                  <a:pt x="14733855" y="1548173"/>
                </a:lnTo>
                <a:lnTo>
                  <a:pt x="14698266" y="1524214"/>
                </a:lnTo>
                <a:lnTo>
                  <a:pt x="14654674" y="1515430"/>
                </a:lnTo>
                <a:close/>
              </a:path>
              <a:path w="16523335" h="9235440">
                <a:moveTo>
                  <a:pt x="14654674" y="1783149"/>
                </a:moveTo>
                <a:lnTo>
                  <a:pt x="14611142" y="1791938"/>
                </a:lnTo>
                <a:lnTo>
                  <a:pt x="14575596" y="1815910"/>
                </a:lnTo>
                <a:lnTo>
                  <a:pt x="14551632" y="1851469"/>
                </a:lnTo>
                <a:lnTo>
                  <a:pt x="14542845" y="1895020"/>
                </a:lnTo>
                <a:lnTo>
                  <a:pt x="14551632" y="1938576"/>
                </a:lnTo>
                <a:lnTo>
                  <a:pt x="14575596" y="1974146"/>
                </a:lnTo>
                <a:lnTo>
                  <a:pt x="14611142" y="1998128"/>
                </a:lnTo>
                <a:lnTo>
                  <a:pt x="14654674" y="2006922"/>
                </a:lnTo>
                <a:lnTo>
                  <a:pt x="14698266" y="1998128"/>
                </a:lnTo>
                <a:lnTo>
                  <a:pt x="14733855" y="1974146"/>
                </a:lnTo>
                <a:lnTo>
                  <a:pt x="14757844" y="1938576"/>
                </a:lnTo>
                <a:lnTo>
                  <a:pt x="14766639" y="1895020"/>
                </a:lnTo>
                <a:lnTo>
                  <a:pt x="14757844" y="1851469"/>
                </a:lnTo>
                <a:lnTo>
                  <a:pt x="14733855" y="1815910"/>
                </a:lnTo>
                <a:lnTo>
                  <a:pt x="14698266" y="1791938"/>
                </a:lnTo>
                <a:lnTo>
                  <a:pt x="14654674" y="1783149"/>
                </a:lnTo>
                <a:close/>
              </a:path>
              <a:path w="16523335" h="9235440">
                <a:moveTo>
                  <a:pt x="14654674" y="2586297"/>
                </a:moveTo>
                <a:lnTo>
                  <a:pt x="14611142" y="2595090"/>
                </a:lnTo>
                <a:lnTo>
                  <a:pt x="14575596" y="2619070"/>
                </a:lnTo>
                <a:lnTo>
                  <a:pt x="14551632" y="2654639"/>
                </a:lnTo>
                <a:lnTo>
                  <a:pt x="14542845" y="2698200"/>
                </a:lnTo>
                <a:lnTo>
                  <a:pt x="14551632" y="2741725"/>
                </a:lnTo>
                <a:lnTo>
                  <a:pt x="14575596" y="2777286"/>
                </a:lnTo>
                <a:lnTo>
                  <a:pt x="14611142" y="2801273"/>
                </a:lnTo>
                <a:lnTo>
                  <a:pt x="14654674" y="2810071"/>
                </a:lnTo>
                <a:lnTo>
                  <a:pt x="14698266" y="2801273"/>
                </a:lnTo>
                <a:lnTo>
                  <a:pt x="14733855" y="2777286"/>
                </a:lnTo>
                <a:lnTo>
                  <a:pt x="14757844" y="2741725"/>
                </a:lnTo>
                <a:lnTo>
                  <a:pt x="14766639" y="2698200"/>
                </a:lnTo>
                <a:lnTo>
                  <a:pt x="14757844" y="2654639"/>
                </a:lnTo>
                <a:lnTo>
                  <a:pt x="14733855" y="2619070"/>
                </a:lnTo>
                <a:lnTo>
                  <a:pt x="14698266" y="2595090"/>
                </a:lnTo>
                <a:lnTo>
                  <a:pt x="14654674" y="2586297"/>
                </a:lnTo>
                <a:close/>
              </a:path>
              <a:path w="16523335" h="9235440">
                <a:moveTo>
                  <a:pt x="14654674" y="2854028"/>
                </a:moveTo>
                <a:lnTo>
                  <a:pt x="14611142" y="2862817"/>
                </a:lnTo>
                <a:lnTo>
                  <a:pt x="14575596" y="2886788"/>
                </a:lnTo>
                <a:lnTo>
                  <a:pt x="14551632" y="2922347"/>
                </a:lnTo>
                <a:lnTo>
                  <a:pt x="14542845" y="2965898"/>
                </a:lnTo>
                <a:lnTo>
                  <a:pt x="14551632" y="3009453"/>
                </a:lnTo>
                <a:lnTo>
                  <a:pt x="14575596" y="3045019"/>
                </a:lnTo>
                <a:lnTo>
                  <a:pt x="14611142" y="3068998"/>
                </a:lnTo>
                <a:lnTo>
                  <a:pt x="14654674" y="3077790"/>
                </a:lnTo>
                <a:lnTo>
                  <a:pt x="14698266" y="3068998"/>
                </a:lnTo>
                <a:lnTo>
                  <a:pt x="14733855" y="3045019"/>
                </a:lnTo>
                <a:lnTo>
                  <a:pt x="14757844" y="3009453"/>
                </a:lnTo>
                <a:lnTo>
                  <a:pt x="14766639" y="2965898"/>
                </a:lnTo>
                <a:lnTo>
                  <a:pt x="14757844" y="2922347"/>
                </a:lnTo>
                <a:lnTo>
                  <a:pt x="14733855" y="2886788"/>
                </a:lnTo>
                <a:lnTo>
                  <a:pt x="14698266" y="2862817"/>
                </a:lnTo>
                <a:lnTo>
                  <a:pt x="14654674" y="2854028"/>
                </a:lnTo>
                <a:close/>
              </a:path>
              <a:path w="16523335" h="9235440">
                <a:moveTo>
                  <a:pt x="14654674" y="3121737"/>
                </a:moveTo>
                <a:lnTo>
                  <a:pt x="14611142" y="3130528"/>
                </a:lnTo>
                <a:lnTo>
                  <a:pt x="14575596" y="3154503"/>
                </a:lnTo>
                <a:lnTo>
                  <a:pt x="14551632" y="3190065"/>
                </a:lnTo>
                <a:lnTo>
                  <a:pt x="14542845" y="3233618"/>
                </a:lnTo>
                <a:lnTo>
                  <a:pt x="14551632" y="3277161"/>
                </a:lnTo>
                <a:lnTo>
                  <a:pt x="14575596" y="3312732"/>
                </a:lnTo>
                <a:lnTo>
                  <a:pt x="14611142" y="3336722"/>
                </a:lnTo>
                <a:lnTo>
                  <a:pt x="14654674" y="3345520"/>
                </a:lnTo>
                <a:lnTo>
                  <a:pt x="14698266" y="3336722"/>
                </a:lnTo>
                <a:lnTo>
                  <a:pt x="14733855" y="3312732"/>
                </a:lnTo>
                <a:lnTo>
                  <a:pt x="14757844" y="3277161"/>
                </a:lnTo>
                <a:lnTo>
                  <a:pt x="14766639" y="3233618"/>
                </a:lnTo>
                <a:lnTo>
                  <a:pt x="14757844" y="3190065"/>
                </a:lnTo>
                <a:lnTo>
                  <a:pt x="14733855" y="3154503"/>
                </a:lnTo>
                <a:lnTo>
                  <a:pt x="14698266" y="3130528"/>
                </a:lnTo>
                <a:lnTo>
                  <a:pt x="14654674" y="3121737"/>
                </a:lnTo>
                <a:close/>
              </a:path>
              <a:path w="16523335" h="9235440">
                <a:moveTo>
                  <a:pt x="14654674" y="3389446"/>
                </a:moveTo>
                <a:lnTo>
                  <a:pt x="14611142" y="3398240"/>
                </a:lnTo>
                <a:lnTo>
                  <a:pt x="14575596" y="3422222"/>
                </a:lnTo>
                <a:lnTo>
                  <a:pt x="14551632" y="3457792"/>
                </a:lnTo>
                <a:lnTo>
                  <a:pt x="14542845" y="3501348"/>
                </a:lnTo>
                <a:lnTo>
                  <a:pt x="14551632" y="3544899"/>
                </a:lnTo>
                <a:lnTo>
                  <a:pt x="14575596" y="3580458"/>
                </a:lnTo>
                <a:lnTo>
                  <a:pt x="14611142" y="3604430"/>
                </a:lnTo>
                <a:lnTo>
                  <a:pt x="14654674" y="3613219"/>
                </a:lnTo>
                <a:lnTo>
                  <a:pt x="14698266" y="3604430"/>
                </a:lnTo>
                <a:lnTo>
                  <a:pt x="14733855" y="3580458"/>
                </a:lnTo>
                <a:lnTo>
                  <a:pt x="14757844" y="3544899"/>
                </a:lnTo>
                <a:lnTo>
                  <a:pt x="14766639" y="3501348"/>
                </a:lnTo>
                <a:lnTo>
                  <a:pt x="14757844" y="3457792"/>
                </a:lnTo>
                <a:lnTo>
                  <a:pt x="14733855" y="3422222"/>
                </a:lnTo>
                <a:lnTo>
                  <a:pt x="14698266" y="3398240"/>
                </a:lnTo>
                <a:lnTo>
                  <a:pt x="14654674" y="3389446"/>
                </a:lnTo>
                <a:close/>
              </a:path>
              <a:path w="16523335" h="9235440">
                <a:moveTo>
                  <a:pt x="14654674" y="3657176"/>
                </a:moveTo>
                <a:lnTo>
                  <a:pt x="14611142" y="3665968"/>
                </a:lnTo>
                <a:lnTo>
                  <a:pt x="14575596" y="3689947"/>
                </a:lnTo>
                <a:lnTo>
                  <a:pt x="14551632" y="3725513"/>
                </a:lnTo>
                <a:lnTo>
                  <a:pt x="14542845" y="3769068"/>
                </a:lnTo>
                <a:lnTo>
                  <a:pt x="14551632" y="3812619"/>
                </a:lnTo>
                <a:lnTo>
                  <a:pt x="14575596" y="3848178"/>
                </a:lnTo>
                <a:lnTo>
                  <a:pt x="14611142" y="3872149"/>
                </a:lnTo>
                <a:lnTo>
                  <a:pt x="14654674" y="3880939"/>
                </a:lnTo>
                <a:lnTo>
                  <a:pt x="14698266" y="3872149"/>
                </a:lnTo>
                <a:lnTo>
                  <a:pt x="14733855" y="3848178"/>
                </a:lnTo>
                <a:lnTo>
                  <a:pt x="14757844" y="3812619"/>
                </a:lnTo>
                <a:lnTo>
                  <a:pt x="14766639" y="3769068"/>
                </a:lnTo>
                <a:lnTo>
                  <a:pt x="14757844" y="3725513"/>
                </a:lnTo>
                <a:lnTo>
                  <a:pt x="14733855" y="3689947"/>
                </a:lnTo>
                <a:lnTo>
                  <a:pt x="14698266" y="3665968"/>
                </a:lnTo>
                <a:lnTo>
                  <a:pt x="14654674" y="3657176"/>
                </a:lnTo>
                <a:close/>
              </a:path>
              <a:path w="16523335" h="9235440">
                <a:moveTo>
                  <a:pt x="14654674" y="3924895"/>
                </a:moveTo>
                <a:lnTo>
                  <a:pt x="14611142" y="3933689"/>
                </a:lnTo>
                <a:lnTo>
                  <a:pt x="14575596" y="3957668"/>
                </a:lnTo>
                <a:lnTo>
                  <a:pt x="14551632" y="3993228"/>
                </a:lnTo>
                <a:lnTo>
                  <a:pt x="14542845" y="4036766"/>
                </a:lnTo>
                <a:lnTo>
                  <a:pt x="14551632" y="4080327"/>
                </a:lnTo>
                <a:lnTo>
                  <a:pt x="14575596" y="4115896"/>
                </a:lnTo>
                <a:lnTo>
                  <a:pt x="14611142" y="4139876"/>
                </a:lnTo>
                <a:lnTo>
                  <a:pt x="14654674" y="4148669"/>
                </a:lnTo>
                <a:lnTo>
                  <a:pt x="14698266" y="4139876"/>
                </a:lnTo>
                <a:lnTo>
                  <a:pt x="14733855" y="4115896"/>
                </a:lnTo>
                <a:lnTo>
                  <a:pt x="14757844" y="4080327"/>
                </a:lnTo>
                <a:lnTo>
                  <a:pt x="14766639" y="4036766"/>
                </a:lnTo>
                <a:lnTo>
                  <a:pt x="14757844" y="3993228"/>
                </a:lnTo>
                <a:lnTo>
                  <a:pt x="14733855" y="3957668"/>
                </a:lnTo>
                <a:lnTo>
                  <a:pt x="14698266" y="3933689"/>
                </a:lnTo>
                <a:lnTo>
                  <a:pt x="14654674" y="3924895"/>
                </a:lnTo>
                <a:close/>
              </a:path>
              <a:path w="16523335" h="9235440">
                <a:moveTo>
                  <a:pt x="14654674" y="4192615"/>
                </a:moveTo>
                <a:lnTo>
                  <a:pt x="14611142" y="4201406"/>
                </a:lnTo>
                <a:lnTo>
                  <a:pt x="14575596" y="4225380"/>
                </a:lnTo>
                <a:lnTo>
                  <a:pt x="14551632" y="4260939"/>
                </a:lnTo>
                <a:lnTo>
                  <a:pt x="14542845" y="4304486"/>
                </a:lnTo>
                <a:lnTo>
                  <a:pt x="14551632" y="4348026"/>
                </a:lnTo>
                <a:lnTo>
                  <a:pt x="14575596" y="4383601"/>
                </a:lnTo>
                <a:lnTo>
                  <a:pt x="14611142" y="4407597"/>
                </a:lnTo>
                <a:lnTo>
                  <a:pt x="14654674" y="4416399"/>
                </a:lnTo>
                <a:lnTo>
                  <a:pt x="14698266" y="4407597"/>
                </a:lnTo>
                <a:lnTo>
                  <a:pt x="14733855" y="4383601"/>
                </a:lnTo>
                <a:lnTo>
                  <a:pt x="14757844" y="4348026"/>
                </a:lnTo>
                <a:lnTo>
                  <a:pt x="14766639" y="4304486"/>
                </a:lnTo>
                <a:lnTo>
                  <a:pt x="14757844" y="4260939"/>
                </a:lnTo>
                <a:lnTo>
                  <a:pt x="14733855" y="4225380"/>
                </a:lnTo>
                <a:lnTo>
                  <a:pt x="14698266" y="4201406"/>
                </a:lnTo>
                <a:lnTo>
                  <a:pt x="14654674" y="4192615"/>
                </a:lnTo>
                <a:close/>
              </a:path>
              <a:path w="16523335" h="9235440">
                <a:moveTo>
                  <a:pt x="14654674" y="2318578"/>
                </a:moveTo>
                <a:lnTo>
                  <a:pt x="14611142" y="2327370"/>
                </a:lnTo>
                <a:lnTo>
                  <a:pt x="14575596" y="2351349"/>
                </a:lnTo>
                <a:lnTo>
                  <a:pt x="14551632" y="2386915"/>
                </a:lnTo>
                <a:lnTo>
                  <a:pt x="14542845" y="2430470"/>
                </a:lnTo>
                <a:lnTo>
                  <a:pt x="14551632" y="2474021"/>
                </a:lnTo>
                <a:lnTo>
                  <a:pt x="14575596" y="2509580"/>
                </a:lnTo>
                <a:lnTo>
                  <a:pt x="14611142" y="2533551"/>
                </a:lnTo>
                <a:lnTo>
                  <a:pt x="14654674" y="2542341"/>
                </a:lnTo>
                <a:lnTo>
                  <a:pt x="14698266" y="2533551"/>
                </a:lnTo>
                <a:lnTo>
                  <a:pt x="14733855" y="2509580"/>
                </a:lnTo>
                <a:lnTo>
                  <a:pt x="14757844" y="2474021"/>
                </a:lnTo>
                <a:lnTo>
                  <a:pt x="14766639" y="2430470"/>
                </a:lnTo>
                <a:lnTo>
                  <a:pt x="14757844" y="2386915"/>
                </a:lnTo>
                <a:lnTo>
                  <a:pt x="14733855" y="2351349"/>
                </a:lnTo>
                <a:lnTo>
                  <a:pt x="14698266" y="2327370"/>
                </a:lnTo>
                <a:lnTo>
                  <a:pt x="14654674" y="2318578"/>
                </a:lnTo>
                <a:close/>
              </a:path>
              <a:path w="16523335" h="9235440">
                <a:moveTo>
                  <a:pt x="14654674" y="2050869"/>
                </a:moveTo>
                <a:lnTo>
                  <a:pt x="14611142" y="2059660"/>
                </a:lnTo>
                <a:lnTo>
                  <a:pt x="14575596" y="2083635"/>
                </a:lnTo>
                <a:lnTo>
                  <a:pt x="14551632" y="2119197"/>
                </a:lnTo>
                <a:lnTo>
                  <a:pt x="14542845" y="2162750"/>
                </a:lnTo>
                <a:lnTo>
                  <a:pt x="14551632" y="2206284"/>
                </a:lnTo>
                <a:lnTo>
                  <a:pt x="14575596" y="2241845"/>
                </a:lnTo>
                <a:lnTo>
                  <a:pt x="14611142" y="2265826"/>
                </a:lnTo>
                <a:lnTo>
                  <a:pt x="14654674" y="2274621"/>
                </a:lnTo>
                <a:lnTo>
                  <a:pt x="14698266" y="2265826"/>
                </a:lnTo>
                <a:lnTo>
                  <a:pt x="14733855" y="2241845"/>
                </a:lnTo>
                <a:lnTo>
                  <a:pt x="14757844" y="2206284"/>
                </a:lnTo>
                <a:lnTo>
                  <a:pt x="14766639" y="2162750"/>
                </a:lnTo>
                <a:lnTo>
                  <a:pt x="14757844" y="2119197"/>
                </a:lnTo>
                <a:lnTo>
                  <a:pt x="14733855" y="2083635"/>
                </a:lnTo>
                <a:lnTo>
                  <a:pt x="14698266" y="2059660"/>
                </a:lnTo>
                <a:lnTo>
                  <a:pt x="14654674" y="2050869"/>
                </a:lnTo>
                <a:close/>
              </a:path>
              <a:path w="16523335" h="9235440">
                <a:moveTo>
                  <a:pt x="14654674" y="4995774"/>
                </a:moveTo>
                <a:lnTo>
                  <a:pt x="14611142" y="5004565"/>
                </a:lnTo>
                <a:lnTo>
                  <a:pt x="14575596" y="5028541"/>
                </a:lnTo>
                <a:lnTo>
                  <a:pt x="14551632" y="5064107"/>
                </a:lnTo>
                <a:lnTo>
                  <a:pt x="14542845" y="5107666"/>
                </a:lnTo>
                <a:lnTo>
                  <a:pt x="14551632" y="5151204"/>
                </a:lnTo>
                <a:lnTo>
                  <a:pt x="14575596" y="5186764"/>
                </a:lnTo>
                <a:lnTo>
                  <a:pt x="14611142" y="5210743"/>
                </a:lnTo>
                <a:lnTo>
                  <a:pt x="14654674" y="5219537"/>
                </a:lnTo>
                <a:lnTo>
                  <a:pt x="14698266" y="5210743"/>
                </a:lnTo>
                <a:lnTo>
                  <a:pt x="14733855" y="5186764"/>
                </a:lnTo>
                <a:lnTo>
                  <a:pt x="14757844" y="5151204"/>
                </a:lnTo>
                <a:lnTo>
                  <a:pt x="14766639" y="5107666"/>
                </a:lnTo>
                <a:lnTo>
                  <a:pt x="14757844" y="5064107"/>
                </a:lnTo>
                <a:lnTo>
                  <a:pt x="14733855" y="5028541"/>
                </a:lnTo>
                <a:lnTo>
                  <a:pt x="14698266" y="5004565"/>
                </a:lnTo>
                <a:lnTo>
                  <a:pt x="14654674" y="4995774"/>
                </a:lnTo>
                <a:close/>
              </a:path>
              <a:path w="16523335" h="9235440">
                <a:moveTo>
                  <a:pt x="14654674" y="5531192"/>
                </a:moveTo>
                <a:lnTo>
                  <a:pt x="14611142" y="5539988"/>
                </a:lnTo>
                <a:lnTo>
                  <a:pt x="14575596" y="5563975"/>
                </a:lnTo>
                <a:lnTo>
                  <a:pt x="14551632" y="5599551"/>
                </a:lnTo>
                <a:lnTo>
                  <a:pt x="14542845" y="5643115"/>
                </a:lnTo>
                <a:lnTo>
                  <a:pt x="14551632" y="5686662"/>
                </a:lnTo>
                <a:lnTo>
                  <a:pt x="14575596" y="5722222"/>
                </a:lnTo>
                <a:lnTo>
                  <a:pt x="14611142" y="5746196"/>
                </a:lnTo>
                <a:lnTo>
                  <a:pt x="14654674" y="5754986"/>
                </a:lnTo>
                <a:lnTo>
                  <a:pt x="14698266" y="5746196"/>
                </a:lnTo>
                <a:lnTo>
                  <a:pt x="14733855" y="5722222"/>
                </a:lnTo>
                <a:lnTo>
                  <a:pt x="14757844" y="5686662"/>
                </a:lnTo>
                <a:lnTo>
                  <a:pt x="14766639" y="5643115"/>
                </a:lnTo>
                <a:lnTo>
                  <a:pt x="14757844" y="5599551"/>
                </a:lnTo>
                <a:lnTo>
                  <a:pt x="14733855" y="5563975"/>
                </a:lnTo>
                <a:lnTo>
                  <a:pt x="14698266" y="5539988"/>
                </a:lnTo>
                <a:lnTo>
                  <a:pt x="14654674" y="5531192"/>
                </a:lnTo>
                <a:close/>
              </a:path>
              <a:path w="16523335" h="9235440">
                <a:moveTo>
                  <a:pt x="14654674" y="5798933"/>
                </a:moveTo>
                <a:lnTo>
                  <a:pt x="14611142" y="5807723"/>
                </a:lnTo>
                <a:lnTo>
                  <a:pt x="14575596" y="5831697"/>
                </a:lnTo>
                <a:lnTo>
                  <a:pt x="14551632" y="5867257"/>
                </a:lnTo>
                <a:lnTo>
                  <a:pt x="14542845" y="5910804"/>
                </a:lnTo>
                <a:lnTo>
                  <a:pt x="14551632" y="5954345"/>
                </a:lnTo>
                <a:lnTo>
                  <a:pt x="14575596" y="5989912"/>
                </a:lnTo>
                <a:lnTo>
                  <a:pt x="14611142" y="6013898"/>
                </a:lnTo>
                <a:lnTo>
                  <a:pt x="14654674" y="6022695"/>
                </a:lnTo>
                <a:lnTo>
                  <a:pt x="14698266" y="6013898"/>
                </a:lnTo>
                <a:lnTo>
                  <a:pt x="14733855" y="5989912"/>
                </a:lnTo>
                <a:lnTo>
                  <a:pt x="14757844" y="5954345"/>
                </a:lnTo>
                <a:lnTo>
                  <a:pt x="14766639" y="5910804"/>
                </a:lnTo>
                <a:lnTo>
                  <a:pt x="14757844" y="5867257"/>
                </a:lnTo>
                <a:lnTo>
                  <a:pt x="14733855" y="5831697"/>
                </a:lnTo>
                <a:lnTo>
                  <a:pt x="14698266" y="5807723"/>
                </a:lnTo>
                <a:lnTo>
                  <a:pt x="14654674" y="5798933"/>
                </a:lnTo>
                <a:close/>
              </a:path>
              <a:path w="16523335" h="9235440">
                <a:moveTo>
                  <a:pt x="14654674" y="6602112"/>
                </a:moveTo>
                <a:lnTo>
                  <a:pt x="14611142" y="6610897"/>
                </a:lnTo>
                <a:lnTo>
                  <a:pt x="14575596" y="6634856"/>
                </a:lnTo>
                <a:lnTo>
                  <a:pt x="14551632" y="6670401"/>
                </a:lnTo>
                <a:lnTo>
                  <a:pt x="14542845" y="6713941"/>
                </a:lnTo>
                <a:lnTo>
                  <a:pt x="14551632" y="6757505"/>
                </a:lnTo>
                <a:lnTo>
                  <a:pt x="14575596" y="6793082"/>
                </a:lnTo>
                <a:lnTo>
                  <a:pt x="14611142" y="6817069"/>
                </a:lnTo>
                <a:lnTo>
                  <a:pt x="14654674" y="6825865"/>
                </a:lnTo>
                <a:lnTo>
                  <a:pt x="14698266" y="6817069"/>
                </a:lnTo>
                <a:lnTo>
                  <a:pt x="14733855" y="6793082"/>
                </a:lnTo>
                <a:lnTo>
                  <a:pt x="14757844" y="6757505"/>
                </a:lnTo>
                <a:lnTo>
                  <a:pt x="14766639" y="6713941"/>
                </a:lnTo>
                <a:lnTo>
                  <a:pt x="14757844" y="6670401"/>
                </a:lnTo>
                <a:lnTo>
                  <a:pt x="14733855" y="6634856"/>
                </a:lnTo>
                <a:lnTo>
                  <a:pt x="14698266" y="6610897"/>
                </a:lnTo>
                <a:lnTo>
                  <a:pt x="14654674" y="6602112"/>
                </a:lnTo>
                <a:close/>
              </a:path>
              <a:path w="16523335" h="9235440">
                <a:moveTo>
                  <a:pt x="14654674" y="4728033"/>
                </a:moveTo>
                <a:lnTo>
                  <a:pt x="14611142" y="4736825"/>
                </a:lnTo>
                <a:lnTo>
                  <a:pt x="14575596" y="4760802"/>
                </a:lnTo>
                <a:lnTo>
                  <a:pt x="14551632" y="4796371"/>
                </a:lnTo>
                <a:lnTo>
                  <a:pt x="14542845" y="4839936"/>
                </a:lnTo>
                <a:lnTo>
                  <a:pt x="14551632" y="4883473"/>
                </a:lnTo>
                <a:lnTo>
                  <a:pt x="14575596" y="4919041"/>
                </a:lnTo>
                <a:lnTo>
                  <a:pt x="14611142" y="4943029"/>
                </a:lnTo>
                <a:lnTo>
                  <a:pt x="14654674" y="4951828"/>
                </a:lnTo>
                <a:lnTo>
                  <a:pt x="14698266" y="4943029"/>
                </a:lnTo>
                <a:lnTo>
                  <a:pt x="14733855" y="4919041"/>
                </a:lnTo>
                <a:lnTo>
                  <a:pt x="14757844" y="4883473"/>
                </a:lnTo>
                <a:lnTo>
                  <a:pt x="14766639" y="4839936"/>
                </a:lnTo>
                <a:lnTo>
                  <a:pt x="14757844" y="4796371"/>
                </a:lnTo>
                <a:lnTo>
                  <a:pt x="14733855" y="4760802"/>
                </a:lnTo>
                <a:lnTo>
                  <a:pt x="14698266" y="4736825"/>
                </a:lnTo>
                <a:lnTo>
                  <a:pt x="14654674" y="4728033"/>
                </a:lnTo>
                <a:close/>
              </a:path>
              <a:path w="16523335" h="9235440">
                <a:moveTo>
                  <a:pt x="14654674" y="4460345"/>
                </a:moveTo>
                <a:lnTo>
                  <a:pt x="14611142" y="4469136"/>
                </a:lnTo>
                <a:lnTo>
                  <a:pt x="14575596" y="4493110"/>
                </a:lnTo>
                <a:lnTo>
                  <a:pt x="14551632" y="4528669"/>
                </a:lnTo>
                <a:lnTo>
                  <a:pt x="14542845" y="4572216"/>
                </a:lnTo>
                <a:lnTo>
                  <a:pt x="14551632" y="4615763"/>
                </a:lnTo>
                <a:lnTo>
                  <a:pt x="14575596" y="4651322"/>
                </a:lnTo>
                <a:lnTo>
                  <a:pt x="14611142" y="4675296"/>
                </a:lnTo>
                <a:lnTo>
                  <a:pt x="14654674" y="4684087"/>
                </a:lnTo>
                <a:lnTo>
                  <a:pt x="14698266" y="4675296"/>
                </a:lnTo>
                <a:lnTo>
                  <a:pt x="14733855" y="4651322"/>
                </a:lnTo>
                <a:lnTo>
                  <a:pt x="14757844" y="4615763"/>
                </a:lnTo>
                <a:lnTo>
                  <a:pt x="14766639" y="4572216"/>
                </a:lnTo>
                <a:lnTo>
                  <a:pt x="14757844" y="4528669"/>
                </a:lnTo>
                <a:lnTo>
                  <a:pt x="14733855" y="4493110"/>
                </a:lnTo>
                <a:lnTo>
                  <a:pt x="14698266" y="4469136"/>
                </a:lnTo>
                <a:lnTo>
                  <a:pt x="14654674" y="4460345"/>
                </a:lnTo>
                <a:close/>
              </a:path>
              <a:path w="16523335" h="9235440">
                <a:moveTo>
                  <a:pt x="14654674" y="7405229"/>
                </a:moveTo>
                <a:lnTo>
                  <a:pt x="14611142" y="7414026"/>
                </a:lnTo>
                <a:lnTo>
                  <a:pt x="14575596" y="7438015"/>
                </a:lnTo>
                <a:lnTo>
                  <a:pt x="14551632" y="7473597"/>
                </a:lnTo>
                <a:lnTo>
                  <a:pt x="14542845" y="7517173"/>
                </a:lnTo>
                <a:lnTo>
                  <a:pt x="14551632" y="7560674"/>
                </a:lnTo>
                <a:lnTo>
                  <a:pt x="14575596" y="7596223"/>
                </a:lnTo>
                <a:lnTo>
                  <a:pt x="14611142" y="7620205"/>
                </a:lnTo>
                <a:lnTo>
                  <a:pt x="14654674" y="7629003"/>
                </a:lnTo>
                <a:lnTo>
                  <a:pt x="14698266" y="7620205"/>
                </a:lnTo>
                <a:lnTo>
                  <a:pt x="14733855" y="7596223"/>
                </a:lnTo>
                <a:lnTo>
                  <a:pt x="14757844" y="7560674"/>
                </a:lnTo>
                <a:lnTo>
                  <a:pt x="14766639" y="7517173"/>
                </a:lnTo>
                <a:lnTo>
                  <a:pt x="14757844" y="7473597"/>
                </a:lnTo>
                <a:lnTo>
                  <a:pt x="14733855" y="7438015"/>
                </a:lnTo>
                <a:lnTo>
                  <a:pt x="14698266" y="7414026"/>
                </a:lnTo>
                <a:lnTo>
                  <a:pt x="14654674" y="7405229"/>
                </a:lnTo>
                <a:close/>
              </a:path>
              <a:path w="16523335" h="9235440">
                <a:moveTo>
                  <a:pt x="14654674" y="7137541"/>
                </a:moveTo>
                <a:lnTo>
                  <a:pt x="14611142" y="7146329"/>
                </a:lnTo>
                <a:lnTo>
                  <a:pt x="14575596" y="7170295"/>
                </a:lnTo>
                <a:lnTo>
                  <a:pt x="14551632" y="7205847"/>
                </a:lnTo>
                <a:lnTo>
                  <a:pt x="14542845" y="7249391"/>
                </a:lnTo>
                <a:lnTo>
                  <a:pt x="14551632" y="7292955"/>
                </a:lnTo>
                <a:lnTo>
                  <a:pt x="14575596" y="7328531"/>
                </a:lnTo>
                <a:lnTo>
                  <a:pt x="14611142" y="7352518"/>
                </a:lnTo>
                <a:lnTo>
                  <a:pt x="14654674" y="7361314"/>
                </a:lnTo>
                <a:lnTo>
                  <a:pt x="14698266" y="7352518"/>
                </a:lnTo>
                <a:lnTo>
                  <a:pt x="14733855" y="7328531"/>
                </a:lnTo>
                <a:lnTo>
                  <a:pt x="14757844" y="7292955"/>
                </a:lnTo>
                <a:lnTo>
                  <a:pt x="14766639" y="7249391"/>
                </a:lnTo>
                <a:lnTo>
                  <a:pt x="14757844" y="7205847"/>
                </a:lnTo>
                <a:lnTo>
                  <a:pt x="14733855" y="7170295"/>
                </a:lnTo>
                <a:lnTo>
                  <a:pt x="14698266" y="7146329"/>
                </a:lnTo>
                <a:lnTo>
                  <a:pt x="14654674" y="7137541"/>
                </a:lnTo>
                <a:close/>
              </a:path>
              <a:path w="16523335" h="9235440">
                <a:moveTo>
                  <a:pt x="14654674" y="6869780"/>
                </a:moveTo>
                <a:lnTo>
                  <a:pt x="14611142" y="6878579"/>
                </a:lnTo>
                <a:lnTo>
                  <a:pt x="14575596" y="6902573"/>
                </a:lnTo>
                <a:lnTo>
                  <a:pt x="14551632" y="6938157"/>
                </a:lnTo>
                <a:lnTo>
                  <a:pt x="14542845" y="6981724"/>
                </a:lnTo>
                <a:lnTo>
                  <a:pt x="14551632" y="7025264"/>
                </a:lnTo>
                <a:lnTo>
                  <a:pt x="14575596" y="7060809"/>
                </a:lnTo>
                <a:lnTo>
                  <a:pt x="14611142" y="7084769"/>
                </a:lnTo>
                <a:lnTo>
                  <a:pt x="14654674" y="7093553"/>
                </a:lnTo>
                <a:lnTo>
                  <a:pt x="14698266" y="7084769"/>
                </a:lnTo>
                <a:lnTo>
                  <a:pt x="14733855" y="7060809"/>
                </a:lnTo>
                <a:lnTo>
                  <a:pt x="14757844" y="7025264"/>
                </a:lnTo>
                <a:lnTo>
                  <a:pt x="14766639" y="6981724"/>
                </a:lnTo>
                <a:lnTo>
                  <a:pt x="14757844" y="6938157"/>
                </a:lnTo>
                <a:lnTo>
                  <a:pt x="14733855" y="6902573"/>
                </a:lnTo>
                <a:lnTo>
                  <a:pt x="14698266" y="6878579"/>
                </a:lnTo>
                <a:lnTo>
                  <a:pt x="14654674" y="6869780"/>
                </a:lnTo>
                <a:close/>
              </a:path>
              <a:path w="16523335" h="9235440">
                <a:moveTo>
                  <a:pt x="14924006" y="444551"/>
                </a:moveTo>
                <a:lnTo>
                  <a:pt x="14880458" y="453336"/>
                </a:lnTo>
                <a:lnTo>
                  <a:pt x="14844918" y="477296"/>
                </a:lnTo>
                <a:lnTo>
                  <a:pt x="14820967" y="512844"/>
                </a:lnTo>
                <a:lnTo>
                  <a:pt x="14812187" y="556391"/>
                </a:lnTo>
                <a:lnTo>
                  <a:pt x="14820967" y="599952"/>
                </a:lnTo>
                <a:lnTo>
                  <a:pt x="14844918" y="635532"/>
                </a:lnTo>
                <a:lnTo>
                  <a:pt x="14880458" y="659525"/>
                </a:lnTo>
                <a:lnTo>
                  <a:pt x="14924006" y="668324"/>
                </a:lnTo>
                <a:lnTo>
                  <a:pt x="14967570" y="659525"/>
                </a:lnTo>
                <a:lnTo>
                  <a:pt x="15003146" y="635532"/>
                </a:lnTo>
                <a:lnTo>
                  <a:pt x="15027133" y="599952"/>
                </a:lnTo>
                <a:lnTo>
                  <a:pt x="15035929" y="556391"/>
                </a:lnTo>
                <a:lnTo>
                  <a:pt x="15027133" y="512844"/>
                </a:lnTo>
                <a:lnTo>
                  <a:pt x="15003146" y="477296"/>
                </a:lnTo>
                <a:lnTo>
                  <a:pt x="14967570" y="453336"/>
                </a:lnTo>
                <a:lnTo>
                  <a:pt x="14924006" y="444551"/>
                </a:lnTo>
                <a:close/>
              </a:path>
              <a:path w="16523335" h="9235440">
                <a:moveTo>
                  <a:pt x="14924006" y="712218"/>
                </a:moveTo>
                <a:lnTo>
                  <a:pt x="14880458" y="721018"/>
                </a:lnTo>
                <a:lnTo>
                  <a:pt x="14844918" y="745011"/>
                </a:lnTo>
                <a:lnTo>
                  <a:pt x="14820967" y="780591"/>
                </a:lnTo>
                <a:lnTo>
                  <a:pt x="14812187" y="824152"/>
                </a:lnTo>
                <a:lnTo>
                  <a:pt x="14820967" y="867681"/>
                </a:lnTo>
                <a:lnTo>
                  <a:pt x="14844918" y="903231"/>
                </a:lnTo>
                <a:lnTo>
                  <a:pt x="14880458" y="927201"/>
                </a:lnTo>
                <a:lnTo>
                  <a:pt x="14924006" y="935992"/>
                </a:lnTo>
                <a:lnTo>
                  <a:pt x="14967570" y="927201"/>
                </a:lnTo>
                <a:lnTo>
                  <a:pt x="15003146" y="903231"/>
                </a:lnTo>
                <a:lnTo>
                  <a:pt x="15027133" y="867681"/>
                </a:lnTo>
                <a:lnTo>
                  <a:pt x="15035929" y="824152"/>
                </a:lnTo>
                <a:lnTo>
                  <a:pt x="15027133" y="780591"/>
                </a:lnTo>
                <a:lnTo>
                  <a:pt x="15003146" y="745011"/>
                </a:lnTo>
                <a:lnTo>
                  <a:pt x="14967570" y="721018"/>
                </a:lnTo>
                <a:lnTo>
                  <a:pt x="14924006" y="712218"/>
                </a:lnTo>
                <a:close/>
              </a:path>
              <a:path w="16523335" h="9235440">
                <a:moveTo>
                  <a:pt x="14924006" y="979980"/>
                </a:moveTo>
                <a:lnTo>
                  <a:pt x="14880458" y="988766"/>
                </a:lnTo>
                <a:lnTo>
                  <a:pt x="14844918" y="1012731"/>
                </a:lnTo>
                <a:lnTo>
                  <a:pt x="14820967" y="1048286"/>
                </a:lnTo>
                <a:lnTo>
                  <a:pt x="14812187" y="1091840"/>
                </a:lnTo>
                <a:lnTo>
                  <a:pt x="14820967" y="1135394"/>
                </a:lnTo>
                <a:lnTo>
                  <a:pt x="14844918" y="1170968"/>
                </a:lnTo>
                <a:lnTo>
                  <a:pt x="14880458" y="1194956"/>
                </a:lnTo>
                <a:lnTo>
                  <a:pt x="14924006" y="1203753"/>
                </a:lnTo>
                <a:lnTo>
                  <a:pt x="14967570" y="1194956"/>
                </a:lnTo>
                <a:lnTo>
                  <a:pt x="15003146" y="1170968"/>
                </a:lnTo>
                <a:lnTo>
                  <a:pt x="15027133" y="1135394"/>
                </a:lnTo>
                <a:lnTo>
                  <a:pt x="15035929" y="1091840"/>
                </a:lnTo>
                <a:lnTo>
                  <a:pt x="15027133" y="1048286"/>
                </a:lnTo>
                <a:lnTo>
                  <a:pt x="15003146" y="1012731"/>
                </a:lnTo>
                <a:lnTo>
                  <a:pt x="14967570" y="988766"/>
                </a:lnTo>
                <a:lnTo>
                  <a:pt x="14924006" y="979980"/>
                </a:lnTo>
                <a:close/>
              </a:path>
              <a:path w="16523335" h="9235440">
                <a:moveTo>
                  <a:pt x="14924006" y="1247668"/>
                </a:moveTo>
                <a:lnTo>
                  <a:pt x="14880458" y="1256467"/>
                </a:lnTo>
                <a:lnTo>
                  <a:pt x="14844918" y="1280459"/>
                </a:lnTo>
                <a:lnTo>
                  <a:pt x="14820967" y="1316036"/>
                </a:lnTo>
                <a:lnTo>
                  <a:pt x="14812187" y="1359591"/>
                </a:lnTo>
                <a:lnTo>
                  <a:pt x="14820967" y="1403138"/>
                </a:lnTo>
                <a:lnTo>
                  <a:pt x="14844918" y="1438686"/>
                </a:lnTo>
                <a:lnTo>
                  <a:pt x="14880458" y="1462646"/>
                </a:lnTo>
                <a:lnTo>
                  <a:pt x="14924006" y="1471431"/>
                </a:lnTo>
                <a:lnTo>
                  <a:pt x="14967570" y="1462646"/>
                </a:lnTo>
                <a:lnTo>
                  <a:pt x="15003146" y="1438686"/>
                </a:lnTo>
                <a:lnTo>
                  <a:pt x="15027133" y="1403138"/>
                </a:lnTo>
                <a:lnTo>
                  <a:pt x="15035929" y="1359591"/>
                </a:lnTo>
                <a:lnTo>
                  <a:pt x="15027133" y="1316036"/>
                </a:lnTo>
                <a:lnTo>
                  <a:pt x="15003146" y="1280459"/>
                </a:lnTo>
                <a:lnTo>
                  <a:pt x="14967570" y="1256467"/>
                </a:lnTo>
                <a:lnTo>
                  <a:pt x="14924006" y="1247668"/>
                </a:lnTo>
                <a:close/>
              </a:path>
              <a:path w="16523335" h="9235440">
                <a:moveTo>
                  <a:pt x="14924006" y="1515430"/>
                </a:moveTo>
                <a:lnTo>
                  <a:pt x="14880458" y="1524214"/>
                </a:lnTo>
                <a:lnTo>
                  <a:pt x="14844918" y="1548173"/>
                </a:lnTo>
                <a:lnTo>
                  <a:pt x="14820967" y="1583718"/>
                </a:lnTo>
                <a:lnTo>
                  <a:pt x="14812187" y="1627259"/>
                </a:lnTo>
                <a:lnTo>
                  <a:pt x="14820967" y="1670826"/>
                </a:lnTo>
                <a:lnTo>
                  <a:pt x="14844918" y="1706409"/>
                </a:lnTo>
                <a:lnTo>
                  <a:pt x="14880458" y="1730404"/>
                </a:lnTo>
                <a:lnTo>
                  <a:pt x="14924006" y="1739203"/>
                </a:lnTo>
                <a:lnTo>
                  <a:pt x="14967570" y="1730404"/>
                </a:lnTo>
                <a:lnTo>
                  <a:pt x="15003146" y="1706409"/>
                </a:lnTo>
                <a:lnTo>
                  <a:pt x="15027133" y="1670826"/>
                </a:lnTo>
                <a:lnTo>
                  <a:pt x="15035929" y="1627259"/>
                </a:lnTo>
                <a:lnTo>
                  <a:pt x="15027133" y="1583718"/>
                </a:lnTo>
                <a:lnTo>
                  <a:pt x="15003146" y="1548173"/>
                </a:lnTo>
                <a:lnTo>
                  <a:pt x="14967570" y="1524214"/>
                </a:lnTo>
                <a:lnTo>
                  <a:pt x="14924006" y="1515430"/>
                </a:lnTo>
                <a:close/>
              </a:path>
              <a:path w="16523335" h="9235440">
                <a:moveTo>
                  <a:pt x="14924006" y="1783149"/>
                </a:moveTo>
                <a:lnTo>
                  <a:pt x="14880458" y="1791938"/>
                </a:lnTo>
                <a:lnTo>
                  <a:pt x="14844918" y="1815910"/>
                </a:lnTo>
                <a:lnTo>
                  <a:pt x="14820967" y="1851469"/>
                </a:lnTo>
                <a:lnTo>
                  <a:pt x="14812187" y="1895020"/>
                </a:lnTo>
                <a:lnTo>
                  <a:pt x="14820967" y="1938576"/>
                </a:lnTo>
                <a:lnTo>
                  <a:pt x="14844918" y="1974146"/>
                </a:lnTo>
                <a:lnTo>
                  <a:pt x="14880458" y="1998128"/>
                </a:lnTo>
                <a:lnTo>
                  <a:pt x="14924006" y="2006922"/>
                </a:lnTo>
                <a:lnTo>
                  <a:pt x="14967570" y="1998128"/>
                </a:lnTo>
                <a:lnTo>
                  <a:pt x="15003146" y="1974146"/>
                </a:lnTo>
                <a:lnTo>
                  <a:pt x="15027133" y="1938576"/>
                </a:lnTo>
                <a:lnTo>
                  <a:pt x="15035929" y="1895020"/>
                </a:lnTo>
                <a:lnTo>
                  <a:pt x="15027133" y="1851469"/>
                </a:lnTo>
                <a:lnTo>
                  <a:pt x="15003146" y="1815910"/>
                </a:lnTo>
                <a:lnTo>
                  <a:pt x="14967570" y="1791938"/>
                </a:lnTo>
                <a:lnTo>
                  <a:pt x="14924006" y="1783149"/>
                </a:lnTo>
                <a:close/>
              </a:path>
              <a:path w="16523335" h="9235440">
                <a:moveTo>
                  <a:pt x="14924006" y="2586297"/>
                </a:moveTo>
                <a:lnTo>
                  <a:pt x="14880458" y="2595090"/>
                </a:lnTo>
                <a:lnTo>
                  <a:pt x="14844918" y="2619070"/>
                </a:lnTo>
                <a:lnTo>
                  <a:pt x="14820967" y="2654639"/>
                </a:lnTo>
                <a:lnTo>
                  <a:pt x="14812187" y="2698200"/>
                </a:lnTo>
                <a:lnTo>
                  <a:pt x="14820967" y="2741725"/>
                </a:lnTo>
                <a:lnTo>
                  <a:pt x="14844918" y="2777286"/>
                </a:lnTo>
                <a:lnTo>
                  <a:pt x="14880458" y="2801273"/>
                </a:lnTo>
                <a:lnTo>
                  <a:pt x="14924006" y="2810071"/>
                </a:lnTo>
                <a:lnTo>
                  <a:pt x="14967570" y="2801273"/>
                </a:lnTo>
                <a:lnTo>
                  <a:pt x="15003146" y="2777286"/>
                </a:lnTo>
                <a:lnTo>
                  <a:pt x="15027133" y="2741725"/>
                </a:lnTo>
                <a:lnTo>
                  <a:pt x="15035929" y="2698200"/>
                </a:lnTo>
                <a:lnTo>
                  <a:pt x="15027133" y="2654639"/>
                </a:lnTo>
                <a:lnTo>
                  <a:pt x="15003146" y="2619070"/>
                </a:lnTo>
                <a:lnTo>
                  <a:pt x="14967570" y="2595090"/>
                </a:lnTo>
                <a:lnTo>
                  <a:pt x="14924006" y="2586297"/>
                </a:lnTo>
                <a:close/>
              </a:path>
              <a:path w="16523335" h="9235440">
                <a:moveTo>
                  <a:pt x="14924006" y="2854028"/>
                </a:moveTo>
                <a:lnTo>
                  <a:pt x="14880458" y="2862817"/>
                </a:lnTo>
                <a:lnTo>
                  <a:pt x="14844918" y="2886788"/>
                </a:lnTo>
                <a:lnTo>
                  <a:pt x="14820967" y="2922347"/>
                </a:lnTo>
                <a:lnTo>
                  <a:pt x="14812187" y="2965898"/>
                </a:lnTo>
                <a:lnTo>
                  <a:pt x="14820967" y="3009453"/>
                </a:lnTo>
                <a:lnTo>
                  <a:pt x="14844918" y="3045019"/>
                </a:lnTo>
                <a:lnTo>
                  <a:pt x="14880458" y="3068998"/>
                </a:lnTo>
                <a:lnTo>
                  <a:pt x="14924006" y="3077790"/>
                </a:lnTo>
                <a:lnTo>
                  <a:pt x="14967570" y="3068998"/>
                </a:lnTo>
                <a:lnTo>
                  <a:pt x="15003146" y="3045019"/>
                </a:lnTo>
                <a:lnTo>
                  <a:pt x="15027133" y="3009453"/>
                </a:lnTo>
                <a:lnTo>
                  <a:pt x="15035929" y="2965898"/>
                </a:lnTo>
                <a:lnTo>
                  <a:pt x="15027133" y="2922347"/>
                </a:lnTo>
                <a:lnTo>
                  <a:pt x="15003146" y="2886788"/>
                </a:lnTo>
                <a:lnTo>
                  <a:pt x="14967570" y="2862817"/>
                </a:lnTo>
                <a:lnTo>
                  <a:pt x="14924006" y="2854028"/>
                </a:lnTo>
                <a:close/>
              </a:path>
              <a:path w="16523335" h="9235440">
                <a:moveTo>
                  <a:pt x="14924006" y="3121737"/>
                </a:moveTo>
                <a:lnTo>
                  <a:pt x="14880458" y="3130528"/>
                </a:lnTo>
                <a:lnTo>
                  <a:pt x="14844918" y="3154503"/>
                </a:lnTo>
                <a:lnTo>
                  <a:pt x="14820967" y="3190065"/>
                </a:lnTo>
                <a:lnTo>
                  <a:pt x="14812187" y="3233618"/>
                </a:lnTo>
                <a:lnTo>
                  <a:pt x="14820967" y="3277161"/>
                </a:lnTo>
                <a:lnTo>
                  <a:pt x="14844918" y="3312732"/>
                </a:lnTo>
                <a:lnTo>
                  <a:pt x="14880458" y="3336722"/>
                </a:lnTo>
                <a:lnTo>
                  <a:pt x="14924006" y="3345520"/>
                </a:lnTo>
                <a:lnTo>
                  <a:pt x="14967570" y="3336722"/>
                </a:lnTo>
                <a:lnTo>
                  <a:pt x="15003146" y="3312732"/>
                </a:lnTo>
                <a:lnTo>
                  <a:pt x="15027133" y="3277161"/>
                </a:lnTo>
                <a:lnTo>
                  <a:pt x="15035929" y="3233618"/>
                </a:lnTo>
                <a:lnTo>
                  <a:pt x="15027133" y="3190065"/>
                </a:lnTo>
                <a:lnTo>
                  <a:pt x="15003146" y="3154503"/>
                </a:lnTo>
                <a:lnTo>
                  <a:pt x="14967570" y="3130528"/>
                </a:lnTo>
                <a:lnTo>
                  <a:pt x="14924006" y="3121737"/>
                </a:lnTo>
                <a:close/>
              </a:path>
              <a:path w="16523335" h="9235440">
                <a:moveTo>
                  <a:pt x="14924006" y="3389446"/>
                </a:moveTo>
                <a:lnTo>
                  <a:pt x="14880458" y="3398240"/>
                </a:lnTo>
                <a:lnTo>
                  <a:pt x="14844918" y="3422222"/>
                </a:lnTo>
                <a:lnTo>
                  <a:pt x="14820967" y="3457792"/>
                </a:lnTo>
                <a:lnTo>
                  <a:pt x="14812187" y="3501348"/>
                </a:lnTo>
                <a:lnTo>
                  <a:pt x="14820967" y="3544899"/>
                </a:lnTo>
                <a:lnTo>
                  <a:pt x="14844918" y="3580458"/>
                </a:lnTo>
                <a:lnTo>
                  <a:pt x="14880458" y="3604430"/>
                </a:lnTo>
                <a:lnTo>
                  <a:pt x="14924006" y="3613219"/>
                </a:lnTo>
                <a:lnTo>
                  <a:pt x="14967570" y="3604430"/>
                </a:lnTo>
                <a:lnTo>
                  <a:pt x="15003146" y="3580458"/>
                </a:lnTo>
                <a:lnTo>
                  <a:pt x="15027133" y="3544899"/>
                </a:lnTo>
                <a:lnTo>
                  <a:pt x="15035929" y="3501348"/>
                </a:lnTo>
                <a:lnTo>
                  <a:pt x="15027133" y="3457792"/>
                </a:lnTo>
                <a:lnTo>
                  <a:pt x="15003146" y="3422222"/>
                </a:lnTo>
                <a:lnTo>
                  <a:pt x="14967570" y="3398240"/>
                </a:lnTo>
                <a:lnTo>
                  <a:pt x="14924006" y="3389446"/>
                </a:lnTo>
                <a:close/>
              </a:path>
              <a:path w="16523335" h="9235440">
                <a:moveTo>
                  <a:pt x="14924006" y="2318578"/>
                </a:moveTo>
                <a:lnTo>
                  <a:pt x="14880458" y="2327370"/>
                </a:lnTo>
                <a:lnTo>
                  <a:pt x="14844918" y="2351349"/>
                </a:lnTo>
                <a:lnTo>
                  <a:pt x="14820967" y="2386915"/>
                </a:lnTo>
                <a:lnTo>
                  <a:pt x="14812187" y="2430470"/>
                </a:lnTo>
                <a:lnTo>
                  <a:pt x="14820967" y="2474021"/>
                </a:lnTo>
                <a:lnTo>
                  <a:pt x="14844918" y="2509580"/>
                </a:lnTo>
                <a:lnTo>
                  <a:pt x="14880458" y="2533551"/>
                </a:lnTo>
                <a:lnTo>
                  <a:pt x="14924006" y="2542341"/>
                </a:lnTo>
                <a:lnTo>
                  <a:pt x="14967570" y="2533551"/>
                </a:lnTo>
                <a:lnTo>
                  <a:pt x="15003146" y="2509580"/>
                </a:lnTo>
                <a:lnTo>
                  <a:pt x="15027133" y="2474021"/>
                </a:lnTo>
                <a:lnTo>
                  <a:pt x="15035929" y="2430470"/>
                </a:lnTo>
                <a:lnTo>
                  <a:pt x="15027133" y="2386915"/>
                </a:lnTo>
                <a:lnTo>
                  <a:pt x="15003146" y="2351349"/>
                </a:lnTo>
                <a:lnTo>
                  <a:pt x="14967570" y="2327370"/>
                </a:lnTo>
                <a:lnTo>
                  <a:pt x="14924006" y="2318578"/>
                </a:lnTo>
                <a:close/>
              </a:path>
              <a:path w="16523335" h="9235440">
                <a:moveTo>
                  <a:pt x="14924006" y="2050869"/>
                </a:moveTo>
                <a:lnTo>
                  <a:pt x="14880458" y="2059660"/>
                </a:lnTo>
                <a:lnTo>
                  <a:pt x="14844918" y="2083635"/>
                </a:lnTo>
                <a:lnTo>
                  <a:pt x="14820967" y="2119197"/>
                </a:lnTo>
                <a:lnTo>
                  <a:pt x="14812187" y="2162750"/>
                </a:lnTo>
                <a:lnTo>
                  <a:pt x="14820967" y="2206284"/>
                </a:lnTo>
                <a:lnTo>
                  <a:pt x="14844918" y="2241845"/>
                </a:lnTo>
                <a:lnTo>
                  <a:pt x="14880458" y="2265826"/>
                </a:lnTo>
                <a:lnTo>
                  <a:pt x="14924006" y="2274621"/>
                </a:lnTo>
                <a:lnTo>
                  <a:pt x="14967570" y="2265826"/>
                </a:lnTo>
                <a:lnTo>
                  <a:pt x="15003146" y="2241845"/>
                </a:lnTo>
                <a:lnTo>
                  <a:pt x="15027133" y="2206284"/>
                </a:lnTo>
                <a:lnTo>
                  <a:pt x="15035929" y="2162750"/>
                </a:lnTo>
                <a:lnTo>
                  <a:pt x="15027133" y="2119197"/>
                </a:lnTo>
                <a:lnTo>
                  <a:pt x="15003146" y="2083635"/>
                </a:lnTo>
                <a:lnTo>
                  <a:pt x="14967570" y="2059660"/>
                </a:lnTo>
                <a:lnTo>
                  <a:pt x="14924006" y="2050869"/>
                </a:lnTo>
                <a:close/>
              </a:path>
              <a:path w="16523335" h="9235440">
                <a:moveTo>
                  <a:pt x="14924006" y="4995774"/>
                </a:moveTo>
                <a:lnTo>
                  <a:pt x="14880458" y="5004565"/>
                </a:lnTo>
                <a:lnTo>
                  <a:pt x="14844918" y="5028541"/>
                </a:lnTo>
                <a:lnTo>
                  <a:pt x="14820967" y="5064107"/>
                </a:lnTo>
                <a:lnTo>
                  <a:pt x="14812187" y="5107666"/>
                </a:lnTo>
                <a:lnTo>
                  <a:pt x="14820967" y="5151204"/>
                </a:lnTo>
                <a:lnTo>
                  <a:pt x="14844918" y="5186764"/>
                </a:lnTo>
                <a:lnTo>
                  <a:pt x="14880458" y="5210743"/>
                </a:lnTo>
                <a:lnTo>
                  <a:pt x="14924006" y="5219537"/>
                </a:lnTo>
                <a:lnTo>
                  <a:pt x="14967570" y="5210743"/>
                </a:lnTo>
                <a:lnTo>
                  <a:pt x="15003146" y="5186764"/>
                </a:lnTo>
                <a:lnTo>
                  <a:pt x="15027133" y="5151204"/>
                </a:lnTo>
                <a:lnTo>
                  <a:pt x="15035929" y="5107666"/>
                </a:lnTo>
                <a:lnTo>
                  <a:pt x="15027133" y="5064107"/>
                </a:lnTo>
                <a:lnTo>
                  <a:pt x="15003146" y="5028541"/>
                </a:lnTo>
                <a:lnTo>
                  <a:pt x="14967570" y="5004565"/>
                </a:lnTo>
                <a:lnTo>
                  <a:pt x="14924006" y="4995774"/>
                </a:lnTo>
                <a:close/>
              </a:path>
              <a:path w="16523335" h="9235440">
                <a:moveTo>
                  <a:pt x="14924006" y="5263483"/>
                </a:moveTo>
                <a:lnTo>
                  <a:pt x="14880458" y="5272274"/>
                </a:lnTo>
                <a:lnTo>
                  <a:pt x="14844918" y="5296250"/>
                </a:lnTo>
                <a:lnTo>
                  <a:pt x="14820967" y="5331816"/>
                </a:lnTo>
                <a:lnTo>
                  <a:pt x="14812187" y="5375375"/>
                </a:lnTo>
                <a:lnTo>
                  <a:pt x="14820967" y="5418906"/>
                </a:lnTo>
                <a:lnTo>
                  <a:pt x="14844918" y="5454471"/>
                </a:lnTo>
                <a:lnTo>
                  <a:pt x="14880458" y="5478458"/>
                </a:lnTo>
                <a:lnTo>
                  <a:pt x="14924006" y="5487256"/>
                </a:lnTo>
                <a:lnTo>
                  <a:pt x="14967570" y="5478458"/>
                </a:lnTo>
                <a:lnTo>
                  <a:pt x="15003146" y="5454471"/>
                </a:lnTo>
                <a:lnTo>
                  <a:pt x="15027133" y="5418906"/>
                </a:lnTo>
                <a:lnTo>
                  <a:pt x="15035929" y="5375375"/>
                </a:lnTo>
                <a:lnTo>
                  <a:pt x="15027133" y="5331816"/>
                </a:lnTo>
                <a:lnTo>
                  <a:pt x="15003146" y="5296250"/>
                </a:lnTo>
                <a:lnTo>
                  <a:pt x="14967570" y="5272274"/>
                </a:lnTo>
                <a:lnTo>
                  <a:pt x="14924006" y="5263483"/>
                </a:lnTo>
                <a:close/>
              </a:path>
              <a:path w="16523335" h="9235440">
                <a:moveTo>
                  <a:pt x="14924006" y="5531192"/>
                </a:moveTo>
                <a:lnTo>
                  <a:pt x="14880458" y="5539988"/>
                </a:lnTo>
                <a:lnTo>
                  <a:pt x="14844918" y="5563975"/>
                </a:lnTo>
                <a:lnTo>
                  <a:pt x="14820967" y="5599551"/>
                </a:lnTo>
                <a:lnTo>
                  <a:pt x="14812187" y="5643115"/>
                </a:lnTo>
                <a:lnTo>
                  <a:pt x="14820967" y="5686662"/>
                </a:lnTo>
                <a:lnTo>
                  <a:pt x="14844918" y="5722222"/>
                </a:lnTo>
                <a:lnTo>
                  <a:pt x="14880458" y="5746196"/>
                </a:lnTo>
                <a:lnTo>
                  <a:pt x="14924006" y="5754986"/>
                </a:lnTo>
                <a:lnTo>
                  <a:pt x="14967570" y="5746196"/>
                </a:lnTo>
                <a:lnTo>
                  <a:pt x="15003146" y="5722222"/>
                </a:lnTo>
                <a:lnTo>
                  <a:pt x="15027133" y="5686662"/>
                </a:lnTo>
                <a:lnTo>
                  <a:pt x="15035929" y="5643115"/>
                </a:lnTo>
                <a:lnTo>
                  <a:pt x="15027133" y="5599551"/>
                </a:lnTo>
                <a:lnTo>
                  <a:pt x="15003146" y="5563975"/>
                </a:lnTo>
                <a:lnTo>
                  <a:pt x="14967570" y="5539988"/>
                </a:lnTo>
                <a:lnTo>
                  <a:pt x="14924006" y="5531192"/>
                </a:lnTo>
                <a:close/>
              </a:path>
              <a:path w="16523335" h="9235440">
                <a:moveTo>
                  <a:pt x="14924006" y="6334382"/>
                </a:moveTo>
                <a:lnTo>
                  <a:pt x="14880458" y="6343178"/>
                </a:lnTo>
                <a:lnTo>
                  <a:pt x="14844918" y="6367165"/>
                </a:lnTo>
                <a:lnTo>
                  <a:pt x="14820967" y="6402742"/>
                </a:lnTo>
                <a:lnTo>
                  <a:pt x="14812187" y="6446306"/>
                </a:lnTo>
                <a:lnTo>
                  <a:pt x="14820967" y="6489813"/>
                </a:lnTo>
                <a:lnTo>
                  <a:pt x="14844918" y="6525358"/>
                </a:lnTo>
                <a:lnTo>
                  <a:pt x="14880458" y="6549331"/>
                </a:lnTo>
                <a:lnTo>
                  <a:pt x="14924006" y="6558124"/>
                </a:lnTo>
                <a:lnTo>
                  <a:pt x="14967570" y="6549331"/>
                </a:lnTo>
                <a:lnTo>
                  <a:pt x="15003146" y="6525358"/>
                </a:lnTo>
                <a:lnTo>
                  <a:pt x="15027133" y="6489813"/>
                </a:lnTo>
                <a:lnTo>
                  <a:pt x="15035929" y="6446306"/>
                </a:lnTo>
                <a:lnTo>
                  <a:pt x="15027133" y="6402742"/>
                </a:lnTo>
                <a:lnTo>
                  <a:pt x="15003146" y="6367165"/>
                </a:lnTo>
                <a:lnTo>
                  <a:pt x="14967570" y="6343178"/>
                </a:lnTo>
                <a:lnTo>
                  <a:pt x="14924006" y="6334382"/>
                </a:lnTo>
                <a:close/>
              </a:path>
              <a:path w="16523335" h="9235440">
                <a:moveTo>
                  <a:pt x="14924006" y="6602112"/>
                </a:moveTo>
                <a:lnTo>
                  <a:pt x="14880458" y="6610897"/>
                </a:lnTo>
                <a:lnTo>
                  <a:pt x="14844918" y="6634856"/>
                </a:lnTo>
                <a:lnTo>
                  <a:pt x="14820967" y="6670401"/>
                </a:lnTo>
                <a:lnTo>
                  <a:pt x="14812187" y="6713941"/>
                </a:lnTo>
                <a:lnTo>
                  <a:pt x="14820967" y="6757505"/>
                </a:lnTo>
                <a:lnTo>
                  <a:pt x="14844918" y="6793082"/>
                </a:lnTo>
                <a:lnTo>
                  <a:pt x="14880458" y="6817069"/>
                </a:lnTo>
                <a:lnTo>
                  <a:pt x="14924006" y="6825865"/>
                </a:lnTo>
                <a:lnTo>
                  <a:pt x="14967570" y="6817069"/>
                </a:lnTo>
                <a:lnTo>
                  <a:pt x="15003146" y="6793082"/>
                </a:lnTo>
                <a:lnTo>
                  <a:pt x="15027133" y="6757505"/>
                </a:lnTo>
                <a:lnTo>
                  <a:pt x="15035929" y="6713941"/>
                </a:lnTo>
                <a:lnTo>
                  <a:pt x="15027133" y="6670401"/>
                </a:lnTo>
                <a:lnTo>
                  <a:pt x="15003146" y="6634856"/>
                </a:lnTo>
                <a:lnTo>
                  <a:pt x="14967570" y="6610897"/>
                </a:lnTo>
                <a:lnTo>
                  <a:pt x="14924006" y="6602112"/>
                </a:lnTo>
                <a:close/>
              </a:path>
              <a:path w="16523335" h="9235440">
                <a:moveTo>
                  <a:pt x="14924006" y="4728033"/>
                </a:moveTo>
                <a:lnTo>
                  <a:pt x="14880458" y="4736825"/>
                </a:lnTo>
                <a:lnTo>
                  <a:pt x="14844918" y="4760802"/>
                </a:lnTo>
                <a:lnTo>
                  <a:pt x="14820967" y="4796371"/>
                </a:lnTo>
                <a:lnTo>
                  <a:pt x="14812187" y="4839936"/>
                </a:lnTo>
                <a:lnTo>
                  <a:pt x="14820967" y="4883473"/>
                </a:lnTo>
                <a:lnTo>
                  <a:pt x="14844918" y="4919041"/>
                </a:lnTo>
                <a:lnTo>
                  <a:pt x="14880458" y="4943029"/>
                </a:lnTo>
                <a:lnTo>
                  <a:pt x="14924006" y="4951828"/>
                </a:lnTo>
                <a:lnTo>
                  <a:pt x="14967570" y="4943029"/>
                </a:lnTo>
                <a:lnTo>
                  <a:pt x="15003146" y="4919041"/>
                </a:lnTo>
                <a:lnTo>
                  <a:pt x="15027133" y="4883473"/>
                </a:lnTo>
                <a:lnTo>
                  <a:pt x="15035929" y="4839936"/>
                </a:lnTo>
                <a:lnTo>
                  <a:pt x="15027133" y="4796371"/>
                </a:lnTo>
                <a:lnTo>
                  <a:pt x="15003146" y="4760802"/>
                </a:lnTo>
                <a:lnTo>
                  <a:pt x="14967570" y="4736825"/>
                </a:lnTo>
                <a:lnTo>
                  <a:pt x="14924006" y="4728033"/>
                </a:lnTo>
                <a:close/>
              </a:path>
              <a:path w="16523335" h="9235440">
                <a:moveTo>
                  <a:pt x="14924006" y="7405229"/>
                </a:moveTo>
                <a:lnTo>
                  <a:pt x="14880458" y="7414026"/>
                </a:lnTo>
                <a:lnTo>
                  <a:pt x="14844918" y="7438015"/>
                </a:lnTo>
                <a:lnTo>
                  <a:pt x="14820967" y="7473597"/>
                </a:lnTo>
                <a:lnTo>
                  <a:pt x="14812187" y="7517173"/>
                </a:lnTo>
                <a:lnTo>
                  <a:pt x="14820967" y="7560674"/>
                </a:lnTo>
                <a:lnTo>
                  <a:pt x="14844918" y="7596223"/>
                </a:lnTo>
                <a:lnTo>
                  <a:pt x="14880458" y="7620205"/>
                </a:lnTo>
                <a:lnTo>
                  <a:pt x="14924006" y="7629003"/>
                </a:lnTo>
                <a:lnTo>
                  <a:pt x="14967570" y="7620205"/>
                </a:lnTo>
                <a:lnTo>
                  <a:pt x="15003146" y="7596223"/>
                </a:lnTo>
                <a:lnTo>
                  <a:pt x="15027133" y="7560674"/>
                </a:lnTo>
                <a:lnTo>
                  <a:pt x="15035929" y="7517173"/>
                </a:lnTo>
                <a:lnTo>
                  <a:pt x="15027133" y="7473597"/>
                </a:lnTo>
                <a:lnTo>
                  <a:pt x="15003146" y="7438015"/>
                </a:lnTo>
                <a:lnTo>
                  <a:pt x="14967570" y="7414026"/>
                </a:lnTo>
                <a:lnTo>
                  <a:pt x="14924006" y="7405229"/>
                </a:lnTo>
                <a:close/>
              </a:path>
              <a:path w="16523335" h="9235440">
                <a:moveTo>
                  <a:pt x="14924006" y="7137541"/>
                </a:moveTo>
                <a:lnTo>
                  <a:pt x="14880458" y="7146329"/>
                </a:lnTo>
                <a:lnTo>
                  <a:pt x="14844918" y="7170295"/>
                </a:lnTo>
                <a:lnTo>
                  <a:pt x="14820967" y="7205847"/>
                </a:lnTo>
                <a:lnTo>
                  <a:pt x="14812187" y="7249391"/>
                </a:lnTo>
                <a:lnTo>
                  <a:pt x="14820967" y="7292955"/>
                </a:lnTo>
                <a:lnTo>
                  <a:pt x="14844918" y="7328531"/>
                </a:lnTo>
                <a:lnTo>
                  <a:pt x="14880458" y="7352518"/>
                </a:lnTo>
                <a:lnTo>
                  <a:pt x="14924006" y="7361314"/>
                </a:lnTo>
                <a:lnTo>
                  <a:pt x="14967570" y="7352518"/>
                </a:lnTo>
                <a:lnTo>
                  <a:pt x="15003146" y="7328531"/>
                </a:lnTo>
                <a:lnTo>
                  <a:pt x="15027133" y="7292955"/>
                </a:lnTo>
                <a:lnTo>
                  <a:pt x="15035929" y="7249391"/>
                </a:lnTo>
                <a:lnTo>
                  <a:pt x="15027133" y="7205847"/>
                </a:lnTo>
                <a:lnTo>
                  <a:pt x="15003146" y="7170295"/>
                </a:lnTo>
                <a:lnTo>
                  <a:pt x="14967570" y="7146329"/>
                </a:lnTo>
                <a:lnTo>
                  <a:pt x="14924006" y="7137541"/>
                </a:lnTo>
                <a:close/>
              </a:path>
              <a:path w="16523335" h="9235440">
                <a:moveTo>
                  <a:pt x="14924006" y="6869780"/>
                </a:moveTo>
                <a:lnTo>
                  <a:pt x="14880458" y="6878579"/>
                </a:lnTo>
                <a:lnTo>
                  <a:pt x="14844918" y="6902573"/>
                </a:lnTo>
                <a:lnTo>
                  <a:pt x="14820967" y="6938157"/>
                </a:lnTo>
                <a:lnTo>
                  <a:pt x="14812187" y="6981724"/>
                </a:lnTo>
                <a:lnTo>
                  <a:pt x="14820967" y="7025264"/>
                </a:lnTo>
                <a:lnTo>
                  <a:pt x="14844918" y="7060809"/>
                </a:lnTo>
                <a:lnTo>
                  <a:pt x="14880458" y="7084769"/>
                </a:lnTo>
                <a:lnTo>
                  <a:pt x="14924006" y="7093553"/>
                </a:lnTo>
                <a:lnTo>
                  <a:pt x="14967570" y="7084769"/>
                </a:lnTo>
                <a:lnTo>
                  <a:pt x="15003146" y="7060809"/>
                </a:lnTo>
                <a:lnTo>
                  <a:pt x="15027133" y="7025264"/>
                </a:lnTo>
                <a:lnTo>
                  <a:pt x="15035929" y="6981724"/>
                </a:lnTo>
                <a:lnTo>
                  <a:pt x="15027133" y="6938157"/>
                </a:lnTo>
                <a:lnTo>
                  <a:pt x="15003146" y="6902573"/>
                </a:lnTo>
                <a:lnTo>
                  <a:pt x="14967570" y="6878579"/>
                </a:lnTo>
                <a:lnTo>
                  <a:pt x="14924006" y="6869780"/>
                </a:lnTo>
                <a:close/>
              </a:path>
              <a:path w="16523335" h="9235440">
                <a:moveTo>
                  <a:pt x="15193348" y="712218"/>
                </a:moveTo>
                <a:lnTo>
                  <a:pt x="15149793" y="721018"/>
                </a:lnTo>
                <a:lnTo>
                  <a:pt x="15114234" y="745011"/>
                </a:lnTo>
                <a:lnTo>
                  <a:pt x="15090265" y="780591"/>
                </a:lnTo>
                <a:lnTo>
                  <a:pt x="15081477" y="824152"/>
                </a:lnTo>
                <a:lnTo>
                  <a:pt x="15090265" y="867681"/>
                </a:lnTo>
                <a:lnTo>
                  <a:pt x="15114234" y="903231"/>
                </a:lnTo>
                <a:lnTo>
                  <a:pt x="15149793" y="927201"/>
                </a:lnTo>
                <a:lnTo>
                  <a:pt x="15193348" y="935992"/>
                </a:lnTo>
                <a:lnTo>
                  <a:pt x="15236890" y="927201"/>
                </a:lnTo>
                <a:lnTo>
                  <a:pt x="15272469" y="903231"/>
                </a:lnTo>
                <a:lnTo>
                  <a:pt x="15296468" y="867681"/>
                </a:lnTo>
                <a:lnTo>
                  <a:pt x="15305272" y="824152"/>
                </a:lnTo>
                <a:lnTo>
                  <a:pt x="15296468" y="780591"/>
                </a:lnTo>
                <a:lnTo>
                  <a:pt x="15272469" y="745011"/>
                </a:lnTo>
                <a:lnTo>
                  <a:pt x="15236890" y="721018"/>
                </a:lnTo>
                <a:lnTo>
                  <a:pt x="15193348" y="712218"/>
                </a:lnTo>
                <a:close/>
              </a:path>
              <a:path w="16523335" h="9235440">
                <a:moveTo>
                  <a:pt x="15193348" y="979980"/>
                </a:moveTo>
                <a:lnTo>
                  <a:pt x="15149793" y="988766"/>
                </a:lnTo>
                <a:lnTo>
                  <a:pt x="15114234" y="1012731"/>
                </a:lnTo>
                <a:lnTo>
                  <a:pt x="15090265" y="1048286"/>
                </a:lnTo>
                <a:lnTo>
                  <a:pt x="15081477" y="1091840"/>
                </a:lnTo>
                <a:lnTo>
                  <a:pt x="15090265" y="1135394"/>
                </a:lnTo>
                <a:lnTo>
                  <a:pt x="15114234" y="1170968"/>
                </a:lnTo>
                <a:lnTo>
                  <a:pt x="15149793" y="1194956"/>
                </a:lnTo>
                <a:lnTo>
                  <a:pt x="15193348" y="1203753"/>
                </a:lnTo>
                <a:lnTo>
                  <a:pt x="15236890" y="1194956"/>
                </a:lnTo>
                <a:lnTo>
                  <a:pt x="15272469" y="1170968"/>
                </a:lnTo>
                <a:lnTo>
                  <a:pt x="15296468" y="1135394"/>
                </a:lnTo>
                <a:lnTo>
                  <a:pt x="15305272" y="1091840"/>
                </a:lnTo>
                <a:lnTo>
                  <a:pt x="15296468" y="1048286"/>
                </a:lnTo>
                <a:lnTo>
                  <a:pt x="15272469" y="1012731"/>
                </a:lnTo>
                <a:lnTo>
                  <a:pt x="15236890" y="988766"/>
                </a:lnTo>
                <a:lnTo>
                  <a:pt x="15193348" y="979980"/>
                </a:lnTo>
                <a:close/>
              </a:path>
              <a:path w="16523335" h="9235440">
                <a:moveTo>
                  <a:pt x="15193348" y="1247668"/>
                </a:moveTo>
                <a:lnTo>
                  <a:pt x="15149793" y="1256467"/>
                </a:lnTo>
                <a:lnTo>
                  <a:pt x="15114234" y="1280459"/>
                </a:lnTo>
                <a:lnTo>
                  <a:pt x="15090265" y="1316036"/>
                </a:lnTo>
                <a:lnTo>
                  <a:pt x="15081477" y="1359591"/>
                </a:lnTo>
                <a:lnTo>
                  <a:pt x="15090265" y="1403138"/>
                </a:lnTo>
                <a:lnTo>
                  <a:pt x="15114234" y="1438686"/>
                </a:lnTo>
                <a:lnTo>
                  <a:pt x="15149793" y="1462646"/>
                </a:lnTo>
                <a:lnTo>
                  <a:pt x="15193348" y="1471431"/>
                </a:lnTo>
                <a:lnTo>
                  <a:pt x="15236890" y="1462646"/>
                </a:lnTo>
                <a:lnTo>
                  <a:pt x="15272469" y="1438686"/>
                </a:lnTo>
                <a:lnTo>
                  <a:pt x="15296468" y="1403138"/>
                </a:lnTo>
                <a:lnTo>
                  <a:pt x="15305272" y="1359591"/>
                </a:lnTo>
                <a:lnTo>
                  <a:pt x="15296468" y="1316036"/>
                </a:lnTo>
                <a:lnTo>
                  <a:pt x="15272469" y="1280459"/>
                </a:lnTo>
                <a:lnTo>
                  <a:pt x="15236890" y="1256467"/>
                </a:lnTo>
                <a:lnTo>
                  <a:pt x="15193348" y="1247668"/>
                </a:lnTo>
                <a:close/>
              </a:path>
              <a:path w="16523335" h="9235440">
                <a:moveTo>
                  <a:pt x="15193348" y="1515430"/>
                </a:moveTo>
                <a:lnTo>
                  <a:pt x="15149793" y="1524214"/>
                </a:lnTo>
                <a:lnTo>
                  <a:pt x="15114234" y="1548173"/>
                </a:lnTo>
                <a:lnTo>
                  <a:pt x="15090265" y="1583718"/>
                </a:lnTo>
                <a:lnTo>
                  <a:pt x="15081477" y="1627259"/>
                </a:lnTo>
                <a:lnTo>
                  <a:pt x="15090265" y="1670826"/>
                </a:lnTo>
                <a:lnTo>
                  <a:pt x="15114234" y="1706409"/>
                </a:lnTo>
                <a:lnTo>
                  <a:pt x="15149793" y="1730404"/>
                </a:lnTo>
                <a:lnTo>
                  <a:pt x="15193348" y="1739203"/>
                </a:lnTo>
                <a:lnTo>
                  <a:pt x="15236890" y="1730404"/>
                </a:lnTo>
                <a:lnTo>
                  <a:pt x="15272469" y="1706409"/>
                </a:lnTo>
                <a:lnTo>
                  <a:pt x="15296468" y="1670826"/>
                </a:lnTo>
                <a:lnTo>
                  <a:pt x="15305272" y="1627259"/>
                </a:lnTo>
                <a:lnTo>
                  <a:pt x="15296468" y="1583718"/>
                </a:lnTo>
                <a:lnTo>
                  <a:pt x="15272469" y="1548173"/>
                </a:lnTo>
                <a:lnTo>
                  <a:pt x="15236890" y="1524214"/>
                </a:lnTo>
                <a:lnTo>
                  <a:pt x="15193348" y="1515430"/>
                </a:lnTo>
                <a:close/>
              </a:path>
              <a:path w="16523335" h="9235440">
                <a:moveTo>
                  <a:pt x="15193348" y="1783149"/>
                </a:moveTo>
                <a:lnTo>
                  <a:pt x="15149793" y="1791938"/>
                </a:lnTo>
                <a:lnTo>
                  <a:pt x="15114234" y="1815910"/>
                </a:lnTo>
                <a:lnTo>
                  <a:pt x="15090265" y="1851469"/>
                </a:lnTo>
                <a:lnTo>
                  <a:pt x="15081477" y="1895020"/>
                </a:lnTo>
                <a:lnTo>
                  <a:pt x="15090265" y="1938576"/>
                </a:lnTo>
                <a:lnTo>
                  <a:pt x="15114234" y="1974146"/>
                </a:lnTo>
                <a:lnTo>
                  <a:pt x="15149793" y="1998128"/>
                </a:lnTo>
                <a:lnTo>
                  <a:pt x="15193348" y="2006922"/>
                </a:lnTo>
                <a:lnTo>
                  <a:pt x="15236890" y="1998128"/>
                </a:lnTo>
                <a:lnTo>
                  <a:pt x="15272469" y="1974146"/>
                </a:lnTo>
                <a:lnTo>
                  <a:pt x="15296468" y="1938576"/>
                </a:lnTo>
                <a:lnTo>
                  <a:pt x="15305272" y="1895020"/>
                </a:lnTo>
                <a:lnTo>
                  <a:pt x="15296468" y="1851469"/>
                </a:lnTo>
                <a:lnTo>
                  <a:pt x="15272469" y="1815910"/>
                </a:lnTo>
                <a:lnTo>
                  <a:pt x="15236890" y="1791938"/>
                </a:lnTo>
                <a:lnTo>
                  <a:pt x="15193348" y="1783149"/>
                </a:lnTo>
                <a:close/>
              </a:path>
              <a:path w="16523335" h="9235440">
                <a:moveTo>
                  <a:pt x="15193348" y="2586297"/>
                </a:moveTo>
                <a:lnTo>
                  <a:pt x="15149793" y="2595090"/>
                </a:lnTo>
                <a:lnTo>
                  <a:pt x="15114234" y="2619070"/>
                </a:lnTo>
                <a:lnTo>
                  <a:pt x="15090265" y="2654639"/>
                </a:lnTo>
                <a:lnTo>
                  <a:pt x="15081477" y="2698200"/>
                </a:lnTo>
                <a:lnTo>
                  <a:pt x="15090265" y="2741725"/>
                </a:lnTo>
                <a:lnTo>
                  <a:pt x="15114234" y="2777286"/>
                </a:lnTo>
                <a:lnTo>
                  <a:pt x="15149793" y="2801273"/>
                </a:lnTo>
                <a:lnTo>
                  <a:pt x="15193348" y="2810071"/>
                </a:lnTo>
                <a:lnTo>
                  <a:pt x="15236890" y="2801273"/>
                </a:lnTo>
                <a:lnTo>
                  <a:pt x="15272469" y="2777286"/>
                </a:lnTo>
                <a:lnTo>
                  <a:pt x="15296468" y="2741725"/>
                </a:lnTo>
                <a:lnTo>
                  <a:pt x="15305272" y="2698200"/>
                </a:lnTo>
                <a:lnTo>
                  <a:pt x="15296468" y="2654639"/>
                </a:lnTo>
                <a:lnTo>
                  <a:pt x="15272469" y="2619070"/>
                </a:lnTo>
                <a:lnTo>
                  <a:pt x="15236890" y="2595090"/>
                </a:lnTo>
                <a:lnTo>
                  <a:pt x="15193348" y="2586297"/>
                </a:lnTo>
                <a:close/>
              </a:path>
              <a:path w="16523335" h="9235440">
                <a:moveTo>
                  <a:pt x="15193348" y="2854028"/>
                </a:moveTo>
                <a:lnTo>
                  <a:pt x="15149793" y="2862817"/>
                </a:lnTo>
                <a:lnTo>
                  <a:pt x="15114234" y="2886788"/>
                </a:lnTo>
                <a:lnTo>
                  <a:pt x="15090265" y="2922347"/>
                </a:lnTo>
                <a:lnTo>
                  <a:pt x="15081477" y="2965898"/>
                </a:lnTo>
                <a:lnTo>
                  <a:pt x="15090265" y="3009453"/>
                </a:lnTo>
                <a:lnTo>
                  <a:pt x="15114234" y="3045019"/>
                </a:lnTo>
                <a:lnTo>
                  <a:pt x="15149793" y="3068998"/>
                </a:lnTo>
                <a:lnTo>
                  <a:pt x="15193348" y="3077790"/>
                </a:lnTo>
                <a:lnTo>
                  <a:pt x="15236890" y="3068998"/>
                </a:lnTo>
                <a:lnTo>
                  <a:pt x="15272469" y="3045019"/>
                </a:lnTo>
                <a:lnTo>
                  <a:pt x="15296468" y="3009453"/>
                </a:lnTo>
                <a:lnTo>
                  <a:pt x="15305272" y="2965898"/>
                </a:lnTo>
                <a:lnTo>
                  <a:pt x="15296468" y="2922347"/>
                </a:lnTo>
                <a:lnTo>
                  <a:pt x="15272469" y="2886788"/>
                </a:lnTo>
                <a:lnTo>
                  <a:pt x="15236890" y="2862817"/>
                </a:lnTo>
                <a:lnTo>
                  <a:pt x="15193348" y="2854028"/>
                </a:lnTo>
                <a:close/>
              </a:path>
              <a:path w="16523335" h="9235440">
                <a:moveTo>
                  <a:pt x="15193348" y="3389446"/>
                </a:moveTo>
                <a:lnTo>
                  <a:pt x="15149793" y="3398240"/>
                </a:lnTo>
                <a:lnTo>
                  <a:pt x="15114234" y="3422222"/>
                </a:lnTo>
                <a:lnTo>
                  <a:pt x="15090265" y="3457792"/>
                </a:lnTo>
                <a:lnTo>
                  <a:pt x="15081477" y="3501348"/>
                </a:lnTo>
                <a:lnTo>
                  <a:pt x="15090265" y="3544899"/>
                </a:lnTo>
                <a:lnTo>
                  <a:pt x="15114234" y="3580458"/>
                </a:lnTo>
                <a:lnTo>
                  <a:pt x="15149793" y="3604430"/>
                </a:lnTo>
                <a:lnTo>
                  <a:pt x="15193348" y="3613219"/>
                </a:lnTo>
                <a:lnTo>
                  <a:pt x="15236890" y="3604430"/>
                </a:lnTo>
                <a:lnTo>
                  <a:pt x="15272469" y="3580458"/>
                </a:lnTo>
                <a:lnTo>
                  <a:pt x="15296468" y="3544899"/>
                </a:lnTo>
                <a:lnTo>
                  <a:pt x="15305272" y="3501348"/>
                </a:lnTo>
                <a:lnTo>
                  <a:pt x="15296468" y="3457792"/>
                </a:lnTo>
                <a:lnTo>
                  <a:pt x="15272469" y="3422222"/>
                </a:lnTo>
                <a:lnTo>
                  <a:pt x="15236890" y="3398240"/>
                </a:lnTo>
                <a:lnTo>
                  <a:pt x="15193348" y="3389446"/>
                </a:lnTo>
                <a:close/>
              </a:path>
              <a:path w="16523335" h="9235440">
                <a:moveTo>
                  <a:pt x="15193348" y="3657176"/>
                </a:moveTo>
                <a:lnTo>
                  <a:pt x="15149793" y="3665968"/>
                </a:lnTo>
                <a:lnTo>
                  <a:pt x="15114234" y="3689947"/>
                </a:lnTo>
                <a:lnTo>
                  <a:pt x="15090265" y="3725513"/>
                </a:lnTo>
                <a:lnTo>
                  <a:pt x="15081477" y="3769068"/>
                </a:lnTo>
                <a:lnTo>
                  <a:pt x="15090265" y="3812619"/>
                </a:lnTo>
                <a:lnTo>
                  <a:pt x="15114234" y="3848178"/>
                </a:lnTo>
                <a:lnTo>
                  <a:pt x="15149793" y="3872149"/>
                </a:lnTo>
                <a:lnTo>
                  <a:pt x="15193348" y="3880939"/>
                </a:lnTo>
                <a:lnTo>
                  <a:pt x="15236890" y="3872149"/>
                </a:lnTo>
                <a:lnTo>
                  <a:pt x="15272469" y="3848178"/>
                </a:lnTo>
                <a:lnTo>
                  <a:pt x="15296468" y="3812619"/>
                </a:lnTo>
                <a:lnTo>
                  <a:pt x="15305272" y="3769068"/>
                </a:lnTo>
                <a:lnTo>
                  <a:pt x="15296468" y="3725513"/>
                </a:lnTo>
                <a:lnTo>
                  <a:pt x="15272469" y="3689947"/>
                </a:lnTo>
                <a:lnTo>
                  <a:pt x="15236890" y="3665968"/>
                </a:lnTo>
                <a:lnTo>
                  <a:pt x="15193348" y="3657176"/>
                </a:lnTo>
                <a:close/>
              </a:path>
              <a:path w="16523335" h="9235440">
                <a:moveTo>
                  <a:pt x="15193348" y="2318578"/>
                </a:moveTo>
                <a:lnTo>
                  <a:pt x="15149793" y="2327370"/>
                </a:lnTo>
                <a:lnTo>
                  <a:pt x="15114234" y="2351349"/>
                </a:lnTo>
                <a:lnTo>
                  <a:pt x="15090265" y="2386915"/>
                </a:lnTo>
                <a:lnTo>
                  <a:pt x="15081477" y="2430470"/>
                </a:lnTo>
                <a:lnTo>
                  <a:pt x="15090265" y="2474021"/>
                </a:lnTo>
                <a:lnTo>
                  <a:pt x="15114234" y="2509580"/>
                </a:lnTo>
                <a:lnTo>
                  <a:pt x="15149793" y="2533551"/>
                </a:lnTo>
                <a:lnTo>
                  <a:pt x="15193348" y="2542341"/>
                </a:lnTo>
                <a:lnTo>
                  <a:pt x="15236890" y="2533551"/>
                </a:lnTo>
                <a:lnTo>
                  <a:pt x="15272469" y="2509580"/>
                </a:lnTo>
                <a:lnTo>
                  <a:pt x="15296468" y="2474021"/>
                </a:lnTo>
                <a:lnTo>
                  <a:pt x="15305272" y="2430470"/>
                </a:lnTo>
                <a:lnTo>
                  <a:pt x="15296468" y="2386915"/>
                </a:lnTo>
                <a:lnTo>
                  <a:pt x="15272469" y="2351349"/>
                </a:lnTo>
                <a:lnTo>
                  <a:pt x="15236890" y="2327370"/>
                </a:lnTo>
                <a:lnTo>
                  <a:pt x="15193348" y="2318578"/>
                </a:lnTo>
                <a:close/>
              </a:path>
              <a:path w="16523335" h="9235440">
                <a:moveTo>
                  <a:pt x="15193348" y="2050869"/>
                </a:moveTo>
                <a:lnTo>
                  <a:pt x="15149793" y="2059660"/>
                </a:lnTo>
                <a:lnTo>
                  <a:pt x="15114234" y="2083635"/>
                </a:lnTo>
                <a:lnTo>
                  <a:pt x="15090265" y="2119197"/>
                </a:lnTo>
                <a:lnTo>
                  <a:pt x="15081477" y="2162750"/>
                </a:lnTo>
                <a:lnTo>
                  <a:pt x="15090265" y="2206284"/>
                </a:lnTo>
                <a:lnTo>
                  <a:pt x="15114234" y="2241845"/>
                </a:lnTo>
                <a:lnTo>
                  <a:pt x="15149793" y="2265826"/>
                </a:lnTo>
                <a:lnTo>
                  <a:pt x="15193348" y="2274621"/>
                </a:lnTo>
                <a:lnTo>
                  <a:pt x="15236890" y="2265826"/>
                </a:lnTo>
                <a:lnTo>
                  <a:pt x="15272469" y="2241845"/>
                </a:lnTo>
                <a:lnTo>
                  <a:pt x="15296468" y="2206284"/>
                </a:lnTo>
                <a:lnTo>
                  <a:pt x="15305272" y="2162750"/>
                </a:lnTo>
                <a:lnTo>
                  <a:pt x="15296468" y="2119197"/>
                </a:lnTo>
                <a:lnTo>
                  <a:pt x="15272469" y="2083635"/>
                </a:lnTo>
                <a:lnTo>
                  <a:pt x="15236890" y="2059660"/>
                </a:lnTo>
                <a:lnTo>
                  <a:pt x="15193348" y="2050869"/>
                </a:lnTo>
                <a:close/>
              </a:path>
              <a:path w="16523335" h="9235440">
                <a:moveTo>
                  <a:pt x="15193348" y="5531192"/>
                </a:moveTo>
                <a:lnTo>
                  <a:pt x="15149793" y="5539988"/>
                </a:lnTo>
                <a:lnTo>
                  <a:pt x="15114234" y="5563975"/>
                </a:lnTo>
                <a:lnTo>
                  <a:pt x="15090265" y="5599551"/>
                </a:lnTo>
                <a:lnTo>
                  <a:pt x="15081477" y="5643115"/>
                </a:lnTo>
                <a:lnTo>
                  <a:pt x="15090265" y="5686662"/>
                </a:lnTo>
                <a:lnTo>
                  <a:pt x="15114234" y="5722222"/>
                </a:lnTo>
                <a:lnTo>
                  <a:pt x="15149793" y="5746196"/>
                </a:lnTo>
                <a:lnTo>
                  <a:pt x="15193348" y="5754986"/>
                </a:lnTo>
                <a:lnTo>
                  <a:pt x="15236890" y="5746196"/>
                </a:lnTo>
                <a:lnTo>
                  <a:pt x="15272469" y="5722222"/>
                </a:lnTo>
                <a:lnTo>
                  <a:pt x="15296468" y="5686662"/>
                </a:lnTo>
                <a:lnTo>
                  <a:pt x="15305272" y="5643115"/>
                </a:lnTo>
                <a:lnTo>
                  <a:pt x="15296468" y="5599551"/>
                </a:lnTo>
                <a:lnTo>
                  <a:pt x="15272469" y="5563975"/>
                </a:lnTo>
                <a:lnTo>
                  <a:pt x="15236890" y="5539988"/>
                </a:lnTo>
                <a:lnTo>
                  <a:pt x="15193348" y="5531192"/>
                </a:lnTo>
                <a:close/>
              </a:path>
              <a:path w="16523335" h="9235440">
                <a:moveTo>
                  <a:pt x="15193348" y="6066642"/>
                </a:moveTo>
                <a:lnTo>
                  <a:pt x="15149793" y="6075433"/>
                </a:lnTo>
                <a:lnTo>
                  <a:pt x="15114234" y="6099406"/>
                </a:lnTo>
                <a:lnTo>
                  <a:pt x="15090265" y="6134966"/>
                </a:lnTo>
                <a:lnTo>
                  <a:pt x="15081477" y="6178513"/>
                </a:lnTo>
                <a:lnTo>
                  <a:pt x="15090265" y="6222077"/>
                </a:lnTo>
                <a:lnTo>
                  <a:pt x="15114234" y="6257653"/>
                </a:lnTo>
                <a:lnTo>
                  <a:pt x="15149793" y="6281640"/>
                </a:lnTo>
                <a:lnTo>
                  <a:pt x="15193348" y="6290436"/>
                </a:lnTo>
                <a:lnTo>
                  <a:pt x="15236890" y="6281640"/>
                </a:lnTo>
                <a:lnTo>
                  <a:pt x="15272469" y="6257653"/>
                </a:lnTo>
                <a:lnTo>
                  <a:pt x="15296468" y="6222077"/>
                </a:lnTo>
                <a:lnTo>
                  <a:pt x="15305272" y="6178513"/>
                </a:lnTo>
                <a:lnTo>
                  <a:pt x="15296468" y="6134966"/>
                </a:lnTo>
                <a:lnTo>
                  <a:pt x="15272469" y="6099406"/>
                </a:lnTo>
                <a:lnTo>
                  <a:pt x="15236890" y="6075433"/>
                </a:lnTo>
                <a:lnTo>
                  <a:pt x="15193348" y="6066642"/>
                </a:lnTo>
                <a:close/>
              </a:path>
              <a:path w="16523335" h="9235440">
                <a:moveTo>
                  <a:pt x="15193348" y="6334382"/>
                </a:moveTo>
                <a:lnTo>
                  <a:pt x="15149793" y="6343178"/>
                </a:lnTo>
                <a:lnTo>
                  <a:pt x="15114234" y="6367165"/>
                </a:lnTo>
                <a:lnTo>
                  <a:pt x="15090265" y="6402742"/>
                </a:lnTo>
                <a:lnTo>
                  <a:pt x="15081477" y="6446306"/>
                </a:lnTo>
                <a:lnTo>
                  <a:pt x="15090265" y="6489813"/>
                </a:lnTo>
                <a:lnTo>
                  <a:pt x="15114234" y="6525358"/>
                </a:lnTo>
                <a:lnTo>
                  <a:pt x="15149793" y="6549331"/>
                </a:lnTo>
                <a:lnTo>
                  <a:pt x="15193348" y="6558124"/>
                </a:lnTo>
                <a:lnTo>
                  <a:pt x="15236890" y="6549331"/>
                </a:lnTo>
                <a:lnTo>
                  <a:pt x="15272469" y="6525358"/>
                </a:lnTo>
                <a:lnTo>
                  <a:pt x="15296468" y="6489813"/>
                </a:lnTo>
                <a:lnTo>
                  <a:pt x="15305272" y="6446306"/>
                </a:lnTo>
                <a:lnTo>
                  <a:pt x="15296468" y="6402742"/>
                </a:lnTo>
                <a:lnTo>
                  <a:pt x="15272469" y="6367165"/>
                </a:lnTo>
                <a:lnTo>
                  <a:pt x="15236890" y="6343178"/>
                </a:lnTo>
                <a:lnTo>
                  <a:pt x="15193348" y="6334382"/>
                </a:lnTo>
                <a:close/>
              </a:path>
              <a:path w="16523335" h="9235440">
                <a:moveTo>
                  <a:pt x="15193348" y="6602112"/>
                </a:moveTo>
                <a:lnTo>
                  <a:pt x="15149793" y="6610897"/>
                </a:lnTo>
                <a:lnTo>
                  <a:pt x="15114234" y="6634856"/>
                </a:lnTo>
                <a:lnTo>
                  <a:pt x="15090265" y="6670401"/>
                </a:lnTo>
                <a:lnTo>
                  <a:pt x="15081477" y="6713941"/>
                </a:lnTo>
                <a:lnTo>
                  <a:pt x="15090265" y="6757505"/>
                </a:lnTo>
                <a:lnTo>
                  <a:pt x="15114234" y="6793082"/>
                </a:lnTo>
                <a:lnTo>
                  <a:pt x="15149793" y="6817069"/>
                </a:lnTo>
                <a:lnTo>
                  <a:pt x="15193348" y="6825865"/>
                </a:lnTo>
                <a:lnTo>
                  <a:pt x="15236890" y="6817069"/>
                </a:lnTo>
                <a:lnTo>
                  <a:pt x="15272469" y="6793082"/>
                </a:lnTo>
                <a:lnTo>
                  <a:pt x="15296468" y="6757505"/>
                </a:lnTo>
                <a:lnTo>
                  <a:pt x="15305272" y="6713941"/>
                </a:lnTo>
                <a:lnTo>
                  <a:pt x="15296468" y="6670401"/>
                </a:lnTo>
                <a:lnTo>
                  <a:pt x="15272469" y="6634856"/>
                </a:lnTo>
                <a:lnTo>
                  <a:pt x="15236890" y="6610897"/>
                </a:lnTo>
                <a:lnTo>
                  <a:pt x="15193348" y="6602112"/>
                </a:lnTo>
                <a:close/>
              </a:path>
              <a:path w="16523335" h="9235440">
                <a:moveTo>
                  <a:pt x="15193348" y="7405229"/>
                </a:moveTo>
                <a:lnTo>
                  <a:pt x="15149793" y="7414026"/>
                </a:lnTo>
                <a:lnTo>
                  <a:pt x="15114234" y="7438015"/>
                </a:lnTo>
                <a:lnTo>
                  <a:pt x="15090265" y="7473597"/>
                </a:lnTo>
                <a:lnTo>
                  <a:pt x="15081477" y="7517173"/>
                </a:lnTo>
                <a:lnTo>
                  <a:pt x="15090265" y="7560674"/>
                </a:lnTo>
                <a:lnTo>
                  <a:pt x="15114234" y="7596223"/>
                </a:lnTo>
                <a:lnTo>
                  <a:pt x="15149793" y="7620205"/>
                </a:lnTo>
                <a:lnTo>
                  <a:pt x="15193348" y="7629003"/>
                </a:lnTo>
                <a:lnTo>
                  <a:pt x="15236890" y="7620205"/>
                </a:lnTo>
                <a:lnTo>
                  <a:pt x="15272469" y="7596223"/>
                </a:lnTo>
                <a:lnTo>
                  <a:pt x="15296468" y="7560674"/>
                </a:lnTo>
                <a:lnTo>
                  <a:pt x="15305272" y="7517173"/>
                </a:lnTo>
                <a:lnTo>
                  <a:pt x="15296468" y="7473597"/>
                </a:lnTo>
                <a:lnTo>
                  <a:pt x="15272469" y="7438015"/>
                </a:lnTo>
                <a:lnTo>
                  <a:pt x="15236890" y="7414026"/>
                </a:lnTo>
                <a:lnTo>
                  <a:pt x="15193348" y="7405229"/>
                </a:lnTo>
                <a:close/>
              </a:path>
              <a:path w="16523335" h="9235440">
                <a:moveTo>
                  <a:pt x="15193348" y="7137541"/>
                </a:moveTo>
                <a:lnTo>
                  <a:pt x="15149793" y="7146329"/>
                </a:lnTo>
                <a:lnTo>
                  <a:pt x="15114234" y="7170295"/>
                </a:lnTo>
                <a:lnTo>
                  <a:pt x="15090265" y="7205847"/>
                </a:lnTo>
                <a:lnTo>
                  <a:pt x="15081477" y="7249391"/>
                </a:lnTo>
                <a:lnTo>
                  <a:pt x="15090265" y="7292955"/>
                </a:lnTo>
                <a:lnTo>
                  <a:pt x="15114234" y="7328531"/>
                </a:lnTo>
                <a:lnTo>
                  <a:pt x="15149793" y="7352518"/>
                </a:lnTo>
                <a:lnTo>
                  <a:pt x="15193348" y="7361314"/>
                </a:lnTo>
                <a:lnTo>
                  <a:pt x="15236890" y="7352518"/>
                </a:lnTo>
                <a:lnTo>
                  <a:pt x="15272469" y="7328531"/>
                </a:lnTo>
                <a:lnTo>
                  <a:pt x="15296468" y="7292955"/>
                </a:lnTo>
                <a:lnTo>
                  <a:pt x="15305272" y="7249391"/>
                </a:lnTo>
                <a:lnTo>
                  <a:pt x="15296468" y="7205847"/>
                </a:lnTo>
                <a:lnTo>
                  <a:pt x="15272469" y="7170295"/>
                </a:lnTo>
                <a:lnTo>
                  <a:pt x="15236890" y="7146329"/>
                </a:lnTo>
                <a:lnTo>
                  <a:pt x="15193348" y="7137541"/>
                </a:lnTo>
                <a:close/>
              </a:path>
              <a:path w="16523335" h="9235440">
                <a:moveTo>
                  <a:pt x="15193348" y="6869780"/>
                </a:moveTo>
                <a:lnTo>
                  <a:pt x="15149793" y="6878579"/>
                </a:lnTo>
                <a:lnTo>
                  <a:pt x="15114234" y="6902573"/>
                </a:lnTo>
                <a:lnTo>
                  <a:pt x="15090265" y="6938157"/>
                </a:lnTo>
                <a:lnTo>
                  <a:pt x="15081477" y="6981724"/>
                </a:lnTo>
                <a:lnTo>
                  <a:pt x="15090265" y="7025264"/>
                </a:lnTo>
                <a:lnTo>
                  <a:pt x="15114234" y="7060809"/>
                </a:lnTo>
                <a:lnTo>
                  <a:pt x="15149793" y="7084769"/>
                </a:lnTo>
                <a:lnTo>
                  <a:pt x="15193348" y="7093553"/>
                </a:lnTo>
                <a:lnTo>
                  <a:pt x="15236890" y="7084769"/>
                </a:lnTo>
                <a:lnTo>
                  <a:pt x="15272469" y="7060809"/>
                </a:lnTo>
                <a:lnTo>
                  <a:pt x="15296468" y="7025264"/>
                </a:lnTo>
                <a:lnTo>
                  <a:pt x="15305272" y="6981724"/>
                </a:lnTo>
                <a:lnTo>
                  <a:pt x="15296468" y="6938157"/>
                </a:lnTo>
                <a:lnTo>
                  <a:pt x="15272469" y="6902573"/>
                </a:lnTo>
                <a:lnTo>
                  <a:pt x="15236890" y="6878579"/>
                </a:lnTo>
                <a:lnTo>
                  <a:pt x="15193348" y="6869780"/>
                </a:lnTo>
                <a:close/>
              </a:path>
              <a:path w="16523335" h="9235440">
                <a:moveTo>
                  <a:pt x="15462639" y="176790"/>
                </a:moveTo>
                <a:lnTo>
                  <a:pt x="15419113" y="185586"/>
                </a:lnTo>
                <a:lnTo>
                  <a:pt x="15383570" y="209571"/>
                </a:lnTo>
                <a:lnTo>
                  <a:pt x="15359607" y="245145"/>
                </a:lnTo>
                <a:lnTo>
                  <a:pt x="15350820" y="288702"/>
                </a:lnTo>
                <a:lnTo>
                  <a:pt x="15359607" y="332221"/>
                </a:lnTo>
                <a:lnTo>
                  <a:pt x="15383570" y="367780"/>
                </a:lnTo>
                <a:lnTo>
                  <a:pt x="15419113" y="391765"/>
                </a:lnTo>
                <a:lnTo>
                  <a:pt x="15462639" y="400563"/>
                </a:lnTo>
                <a:lnTo>
                  <a:pt x="15506203" y="391765"/>
                </a:lnTo>
                <a:lnTo>
                  <a:pt x="15541779" y="367780"/>
                </a:lnTo>
                <a:lnTo>
                  <a:pt x="15565766" y="332221"/>
                </a:lnTo>
                <a:lnTo>
                  <a:pt x="15574562" y="288702"/>
                </a:lnTo>
                <a:lnTo>
                  <a:pt x="15565766" y="245145"/>
                </a:lnTo>
                <a:lnTo>
                  <a:pt x="15541779" y="209571"/>
                </a:lnTo>
                <a:lnTo>
                  <a:pt x="15506203" y="185586"/>
                </a:lnTo>
                <a:lnTo>
                  <a:pt x="15462639" y="176790"/>
                </a:lnTo>
                <a:close/>
              </a:path>
              <a:path w="16523335" h="9235440">
                <a:moveTo>
                  <a:pt x="15462639" y="712218"/>
                </a:moveTo>
                <a:lnTo>
                  <a:pt x="15419113" y="721018"/>
                </a:lnTo>
                <a:lnTo>
                  <a:pt x="15383570" y="745011"/>
                </a:lnTo>
                <a:lnTo>
                  <a:pt x="15359607" y="780591"/>
                </a:lnTo>
                <a:lnTo>
                  <a:pt x="15350820" y="824152"/>
                </a:lnTo>
                <a:lnTo>
                  <a:pt x="15359607" y="867681"/>
                </a:lnTo>
                <a:lnTo>
                  <a:pt x="15383570" y="903231"/>
                </a:lnTo>
                <a:lnTo>
                  <a:pt x="15419113" y="927201"/>
                </a:lnTo>
                <a:lnTo>
                  <a:pt x="15462639" y="935992"/>
                </a:lnTo>
                <a:lnTo>
                  <a:pt x="15506203" y="927201"/>
                </a:lnTo>
                <a:lnTo>
                  <a:pt x="15541779" y="903231"/>
                </a:lnTo>
                <a:lnTo>
                  <a:pt x="15565766" y="867681"/>
                </a:lnTo>
                <a:lnTo>
                  <a:pt x="15574562" y="824152"/>
                </a:lnTo>
                <a:lnTo>
                  <a:pt x="15565766" y="780591"/>
                </a:lnTo>
                <a:lnTo>
                  <a:pt x="15541779" y="745011"/>
                </a:lnTo>
                <a:lnTo>
                  <a:pt x="15506203" y="721018"/>
                </a:lnTo>
                <a:lnTo>
                  <a:pt x="15462639" y="712218"/>
                </a:lnTo>
                <a:close/>
              </a:path>
              <a:path w="16523335" h="9235440">
                <a:moveTo>
                  <a:pt x="15462639" y="979980"/>
                </a:moveTo>
                <a:lnTo>
                  <a:pt x="15419113" y="988766"/>
                </a:lnTo>
                <a:lnTo>
                  <a:pt x="15383570" y="1012731"/>
                </a:lnTo>
                <a:lnTo>
                  <a:pt x="15359607" y="1048286"/>
                </a:lnTo>
                <a:lnTo>
                  <a:pt x="15350820" y="1091840"/>
                </a:lnTo>
                <a:lnTo>
                  <a:pt x="15359607" y="1135394"/>
                </a:lnTo>
                <a:lnTo>
                  <a:pt x="15383570" y="1170968"/>
                </a:lnTo>
                <a:lnTo>
                  <a:pt x="15419113" y="1194956"/>
                </a:lnTo>
                <a:lnTo>
                  <a:pt x="15462639" y="1203753"/>
                </a:lnTo>
                <a:lnTo>
                  <a:pt x="15506203" y="1194956"/>
                </a:lnTo>
                <a:lnTo>
                  <a:pt x="15541779" y="1170968"/>
                </a:lnTo>
                <a:lnTo>
                  <a:pt x="15565766" y="1135394"/>
                </a:lnTo>
                <a:lnTo>
                  <a:pt x="15574562" y="1091840"/>
                </a:lnTo>
                <a:lnTo>
                  <a:pt x="15565766" y="1048286"/>
                </a:lnTo>
                <a:lnTo>
                  <a:pt x="15541779" y="1012731"/>
                </a:lnTo>
                <a:lnTo>
                  <a:pt x="15506203" y="988766"/>
                </a:lnTo>
                <a:lnTo>
                  <a:pt x="15462639" y="979980"/>
                </a:lnTo>
                <a:close/>
              </a:path>
              <a:path w="16523335" h="9235440">
                <a:moveTo>
                  <a:pt x="15462639" y="1247668"/>
                </a:moveTo>
                <a:lnTo>
                  <a:pt x="15419113" y="1256467"/>
                </a:lnTo>
                <a:lnTo>
                  <a:pt x="15383570" y="1280459"/>
                </a:lnTo>
                <a:lnTo>
                  <a:pt x="15359607" y="1316036"/>
                </a:lnTo>
                <a:lnTo>
                  <a:pt x="15350820" y="1359591"/>
                </a:lnTo>
                <a:lnTo>
                  <a:pt x="15359607" y="1403138"/>
                </a:lnTo>
                <a:lnTo>
                  <a:pt x="15383570" y="1438686"/>
                </a:lnTo>
                <a:lnTo>
                  <a:pt x="15419113" y="1462646"/>
                </a:lnTo>
                <a:lnTo>
                  <a:pt x="15462639" y="1471431"/>
                </a:lnTo>
                <a:lnTo>
                  <a:pt x="15506203" y="1462646"/>
                </a:lnTo>
                <a:lnTo>
                  <a:pt x="15541779" y="1438686"/>
                </a:lnTo>
                <a:lnTo>
                  <a:pt x="15565766" y="1403138"/>
                </a:lnTo>
                <a:lnTo>
                  <a:pt x="15574562" y="1359591"/>
                </a:lnTo>
                <a:lnTo>
                  <a:pt x="15565766" y="1316036"/>
                </a:lnTo>
                <a:lnTo>
                  <a:pt x="15541779" y="1280459"/>
                </a:lnTo>
                <a:lnTo>
                  <a:pt x="15506203" y="1256467"/>
                </a:lnTo>
                <a:lnTo>
                  <a:pt x="15462639" y="1247668"/>
                </a:lnTo>
                <a:close/>
              </a:path>
              <a:path w="16523335" h="9235440">
                <a:moveTo>
                  <a:pt x="15462639" y="1515430"/>
                </a:moveTo>
                <a:lnTo>
                  <a:pt x="15419113" y="1524214"/>
                </a:lnTo>
                <a:lnTo>
                  <a:pt x="15383570" y="1548173"/>
                </a:lnTo>
                <a:lnTo>
                  <a:pt x="15359607" y="1583718"/>
                </a:lnTo>
                <a:lnTo>
                  <a:pt x="15350820" y="1627259"/>
                </a:lnTo>
                <a:lnTo>
                  <a:pt x="15359607" y="1670826"/>
                </a:lnTo>
                <a:lnTo>
                  <a:pt x="15383570" y="1706409"/>
                </a:lnTo>
                <a:lnTo>
                  <a:pt x="15419113" y="1730404"/>
                </a:lnTo>
                <a:lnTo>
                  <a:pt x="15462639" y="1739203"/>
                </a:lnTo>
                <a:lnTo>
                  <a:pt x="15506203" y="1730404"/>
                </a:lnTo>
                <a:lnTo>
                  <a:pt x="15541779" y="1706409"/>
                </a:lnTo>
                <a:lnTo>
                  <a:pt x="15565766" y="1670826"/>
                </a:lnTo>
                <a:lnTo>
                  <a:pt x="15574562" y="1627259"/>
                </a:lnTo>
                <a:lnTo>
                  <a:pt x="15565766" y="1583718"/>
                </a:lnTo>
                <a:lnTo>
                  <a:pt x="15541779" y="1548173"/>
                </a:lnTo>
                <a:lnTo>
                  <a:pt x="15506203" y="1524214"/>
                </a:lnTo>
                <a:lnTo>
                  <a:pt x="15462639" y="1515430"/>
                </a:lnTo>
                <a:close/>
              </a:path>
              <a:path w="16523335" h="9235440">
                <a:moveTo>
                  <a:pt x="15462639" y="1783149"/>
                </a:moveTo>
                <a:lnTo>
                  <a:pt x="15419113" y="1791938"/>
                </a:lnTo>
                <a:lnTo>
                  <a:pt x="15383570" y="1815910"/>
                </a:lnTo>
                <a:lnTo>
                  <a:pt x="15359607" y="1851469"/>
                </a:lnTo>
                <a:lnTo>
                  <a:pt x="15350820" y="1895020"/>
                </a:lnTo>
                <a:lnTo>
                  <a:pt x="15359607" y="1938576"/>
                </a:lnTo>
                <a:lnTo>
                  <a:pt x="15383570" y="1974146"/>
                </a:lnTo>
                <a:lnTo>
                  <a:pt x="15419113" y="1998128"/>
                </a:lnTo>
                <a:lnTo>
                  <a:pt x="15462639" y="2006922"/>
                </a:lnTo>
                <a:lnTo>
                  <a:pt x="15506203" y="1998128"/>
                </a:lnTo>
                <a:lnTo>
                  <a:pt x="15541779" y="1974146"/>
                </a:lnTo>
                <a:lnTo>
                  <a:pt x="15565766" y="1938576"/>
                </a:lnTo>
                <a:lnTo>
                  <a:pt x="15574562" y="1895020"/>
                </a:lnTo>
                <a:lnTo>
                  <a:pt x="15565766" y="1851469"/>
                </a:lnTo>
                <a:lnTo>
                  <a:pt x="15541779" y="1815910"/>
                </a:lnTo>
                <a:lnTo>
                  <a:pt x="15506203" y="1791938"/>
                </a:lnTo>
                <a:lnTo>
                  <a:pt x="15462639" y="1783149"/>
                </a:lnTo>
                <a:close/>
              </a:path>
              <a:path w="16523335" h="9235440">
                <a:moveTo>
                  <a:pt x="15462639" y="2586297"/>
                </a:moveTo>
                <a:lnTo>
                  <a:pt x="15419113" y="2595090"/>
                </a:lnTo>
                <a:lnTo>
                  <a:pt x="15383570" y="2619070"/>
                </a:lnTo>
                <a:lnTo>
                  <a:pt x="15359607" y="2654639"/>
                </a:lnTo>
                <a:lnTo>
                  <a:pt x="15350820" y="2698200"/>
                </a:lnTo>
                <a:lnTo>
                  <a:pt x="15359607" y="2741725"/>
                </a:lnTo>
                <a:lnTo>
                  <a:pt x="15383570" y="2777286"/>
                </a:lnTo>
                <a:lnTo>
                  <a:pt x="15419113" y="2801273"/>
                </a:lnTo>
                <a:lnTo>
                  <a:pt x="15462639" y="2810071"/>
                </a:lnTo>
                <a:lnTo>
                  <a:pt x="15506203" y="2801273"/>
                </a:lnTo>
                <a:lnTo>
                  <a:pt x="15541779" y="2777286"/>
                </a:lnTo>
                <a:lnTo>
                  <a:pt x="15565766" y="2741725"/>
                </a:lnTo>
                <a:lnTo>
                  <a:pt x="15574562" y="2698200"/>
                </a:lnTo>
                <a:lnTo>
                  <a:pt x="15565766" y="2654639"/>
                </a:lnTo>
                <a:lnTo>
                  <a:pt x="15541779" y="2619070"/>
                </a:lnTo>
                <a:lnTo>
                  <a:pt x="15506203" y="2595090"/>
                </a:lnTo>
                <a:lnTo>
                  <a:pt x="15462639" y="2586297"/>
                </a:lnTo>
                <a:close/>
              </a:path>
              <a:path w="16523335" h="9235440">
                <a:moveTo>
                  <a:pt x="15462639" y="2854028"/>
                </a:moveTo>
                <a:lnTo>
                  <a:pt x="15419113" y="2862817"/>
                </a:lnTo>
                <a:lnTo>
                  <a:pt x="15383570" y="2886788"/>
                </a:lnTo>
                <a:lnTo>
                  <a:pt x="15359607" y="2922347"/>
                </a:lnTo>
                <a:lnTo>
                  <a:pt x="15350820" y="2965898"/>
                </a:lnTo>
                <a:lnTo>
                  <a:pt x="15359607" y="3009453"/>
                </a:lnTo>
                <a:lnTo>
                  <a:pt x="15383570" y="3045019"/>
                </a:lnTo>
                <a:lnTo>
                  <a:pt x="15419113" y="3068998"/>
                </a:lnTo>
                <a:lnTo>
                  <a:pt x="15462639" y="3077790"/>
                </a:lnTo>
                <a:lnTo>
                  <a:pt x="15506203" y="3068998"/>
                </a:lnTo>
                <a:lnTo>
                  <a:pt x="15541779" y="3045019"/>
                </a:lnTo>
                <a:lnTo>
                  <a:pt x="15565766" y="3009453"/>
                </a:lnTo>
                <a:lnTo>
                  <a:pt x="15574562" y="2965898"/>
                </a:lnTo>
                <a:lnTo>
                  <a:pt x="15565766" y="2922347"/>
                </a:lnTo>
                <a:lnTo>
                  <a:pt x="15541779" y="2886788"/>
                </a:lnTo>
                <a:lnTo>
                  <a:pt x="15506203" y="2862817"/>
                </a:lnTo>
                <a:lnTo>
                  <a:pt x="15462639" y="2854028"/>
                </a:lnTo>
                <a:close/>
              </a:path>
              <a:path w="16523335" h="9235440">
                <a:moveTo>
                  <a:pt x="15462639" y="3389446"/>
                </a:moveTo>
                <a:lnTo>
                  <a:pt x="15419113" y="3398240"/>
                </a:lnTo>
                <a:lnTo>
                  <a:pt x="15383570" y="3422222"/>
                </a:lnTo>
                <a:lnTo>
                  <a:pt x="15359607" y="3457792"/>
                </a:lnTo>
                <a:lnTo>
                  <a:pt x="15350820" y="3501348"/>
                </a:lnTo>
                <a:lnTo>
                  <a:pt x="15359607" y="3544899"/>
                </a:lnTo>
                <a:lnTo>
                  <a:pt x="15383570" y="3580458"/>
                </a:lnTo>
                <a:lnTo>
                  <a:pt x="15419113" y="3604430"/>
                </a:lnTo>
                <a:lnTo>
                  <a:pt x="15462639" y="3613219"/>
                </a:lnTo>
                <a:lnTo>
                  <a:pt x="15506203" y="3604430"/>
                </a:lnTo>
                <a:lnTo>
                  <a:pt x="15541779" y="3580458"/>
                </a:lnTo>
                <a:lnTo>
                  <a:pt x="15565766" y="3544899"/>
                </a:lnTo>
                <a:lnTo>
                  <a:pt x="15574562" y="3501348"/>
                </a:lnTo>
                <a:lnTo>
                  <a:pt x="15565766" y="3457792"/>
                </a:lnTo>
                <a:lnTo>
                  <a:pt x="15541779" y="3422222"/>
                </a:lnTo>
                <a:lnTo>
                  <a:pt x="15506203" y="3398240"/>
                </a:lnTo>
                <a:lnTo>
                  <a:pt x="15462639" y="3389446"/>
                </a:lnTo>
                <a:close/>
              </a:path>
              <a:path w="16523335" h="9235440">
                <a:moveTo>
                  <a:pt x="15462639" y="2318578"/>
                </a:moveTo>
                <a:lnTo>
                  <a:pt x="15419113" y="2327370"/>
                </a:lnTo>
                <a:lnTo>
                  <a:pt x="15383570" y="2351349"/>
                </a:lnTo>
                <a:lnTo>
                  <a:pt x="15359607" y="2386915"/>
                </a:lnTo>
                <a:lnTo>
                  <a:pt x="15350820" y="2430470"/>
                </a:lnTo>
                <a:lnTo>
                  <a:pt x="15359607" y="2474021"/>
                </a:lnTo>
                <a:lnTo>
                  <a:pt x="15383570" y="2509580"/>
                </a:lnTo>
                <a:lnTo>
                  <a:pt x="15419113" y="2533551"/>
                </a:lnTo>
                <a:lnTo>
                  <a:pt x="15462639" y="2542341"/>
                </a:lnTo>
                <a:lnTo>
                  <a:pt x="15506203" y="2533551"/>
                </a:lnTo>
                <a:lnTo>
                  <a:pt x="15541779" y="2509580"/>
                </a:lnTo>
                <a:lnTo>
                  <a:pt x="15565766" y="2474021"/>
                </a:lnTo>
                <a:lnTo>
                  <a:pt x="15574562" y="2430470"/>
                </a:lnTo>
                <a:lnTo>
                  <a:pt x="15565766" y="2386915"/>
                </a:lnTo>
                <a:lnTo>
                  <a:pt x="15541779" y="2351349"/>
                </a:lnTo>
                <a:lnTo>
                  <a:pt x="15506203" y="2327370"/>
                </a:lnTo>
                <a:lnTo>
                  <a:pt x="15462639" y="2318578"/>
                </a:lnTo>
                <a:close/>
              </a:path>
              <a:path w="16523335" h="9235440">
                <a:moveTo>
                  <a:pt x="15462639" y="2050869"/>
                </a:moveTo>
                <a:lnTo>
                  <a:pt x="15419113" y="2059660"/>
                </a:lnTo>
                <a:lnTo>
                  <a:pt x="15383570" y="2083635"/>
                </a:lnTo>
                <a:lnTo>
                  <a:pt x="15359607" y="2119197"/>
                </a:lnTo>
                <a:lnTo>
                  <a:pt x="15350820" y="2162750"/>
                </a:lnTo>
                <a:lnTo>
                  <a:pt x="15359607" y="2206284"/>
                </a:lnTo>
                <a:lnTo>
                  <a:pt x="15383570" y="2241845"/>
                </a:lnTo>
                <a:lnTo>
                  <a:pt x="15419113" y="2265826"/>
                </a:lnTo>
                <a:lnTo>
                  <a:pt x="15462639" y="2274621"/>
                </a:lnTo>
                <a:lnTo>
                  <a:pt x="15506203" y="2265826"/>
                </a:lnTo>
                <a:lnTo>
                  <a:pt x="15541779" y="2241845"/>
                </a:lnTo>
                <a:lnTo>
                  <a:pt x="15565766" y="2206284"/>
                </a:lnTo>
                <a:lnTo>
                  <a:pt x="15574562" y="2162750"/>
                </a:lnTo>
                <a:lnTo>
                  <a:pt x="15565766" y="2119197"/>
                </a:lnTo>
                <a:lnTo>
                  <a:pt x="15541779" y="2083635"/>
                </a:lnTo>
                <a:lnTo>
                  <a:pt x="15506203" y="2059660"/>
                </a:lnTo>
                <a:lnTo>
                  <a:pt x="15462639" y="2050869"/>
                </a:lnTo>
                <a:close/>
              </a:path>
              <a:path w="16523335" h="9235440">
                <a:moveTo>
                  <a:pt x="15462639" y="5531192"/>
                </a:moveTo>
                <a:lnTo>
                  <a:pt x="15419113" y="5539988"/>
                </a:lnTo>
                <a:lnTo>
                  <a:pt x="15383570" y="5563975"/>
                </a:lnTo>
                <a:lnTo>
                  <a:pt x="15359607" y="5599551"/>
                </a:lnTo>
                <a:lnTo>
                  <a:pt x="15350820" y="5643115"/>
                </a:lnTo>
                <a:lnTo>
                  <a:pt x="15359607" y="5686662"/>
                </a:lnTo>
                <a:lnTo>
                  <a:pt x="15383570" y="5722222"/>
                </a:lnTo>
                <a:lnTo>
                  <a:pt x="15419113" y="5746196"/>
                </a:lnTo>
                <a:lnTo>
                  <a:pt x="15462639" y="5754986"/>
                </a:lnTo>
                <a:lnTo>
                  <a:pt x="15506203" y="5746196"/>
                </a:lnTo>
                <a:lnTo>
                  <a:pt x="15541779" y="5722222"/>
                </a:lnTo>
                <a:lnTo>
                  <a:pt x="15565766" y="5686662"/>
                </a:lnTo>
                <a:lnTo>
                  <a:pt x="15574562" y="5643115"/>
                </a:lnTo>
                <a:lnTo>
                  <a:pt x="15565766" y="5599551"/>
                </a:lnTo>
                <a:lnTo>
                  <a:pt x="15541779" y="5563975"/>
                </a:lnTo>
                <a:lnTo>
                  <a:pt x="15506203" y="5539988"/>
                </a:lnTo>
                <a:lnTo>
                  <a:pt x="15462639" y="5531192"/>
                </a:lnTo>
                <a:close/>
              </a:path>
              <a:path w="16523335" h="9235440">
                <a:moveTo>
                  <a:pt x="15462639" y="5798933"/>
                </a:moveTo>
                <a:lnTo>
                  <a:pt x="15419113" y="5807723"/>
                </a:lnTo>
                <a:lnTo>
                  <a:pt x="15383570" y="5831697"/>
                </a:lnTo>
                <a:lnTo>
                  <a:pt x="15359607" y="5867257"/>
                </a:lnTo>
                <a:lnTo>
                  <a:pt x="15350820" y="5910804"/>
                </a:lnTo>
                <a:lnTo>
                  <a:pt x="15359607" y="5954345"/>
                </a:lnTo>
                <a:lnTo>
                  <a:pt x="15383570" y="5989912"/>
                </a:lnTo>
                <a:lnTo>
                  <a:pt x="15419113" y="6013898"/>
                </a:lnTo>
                <a:lnTo>
                  <a:pt x="15462639" y="6022695"/>
                </a:lnTo>
                <a:lnTo>
                  <a:pt x="15506203" y="6013898"/>
                </a:lnTo>
                <a:lnTo>
                  <a:pt x="15541779" y="5989912"/>
                </a:lnTo>
                <a:lnTo>
                  <a:pt x="15565766" y="5954345"/>
                </a:lnTo>
                <a:lnTo>
                  <a:pt x="15574562" y="5910804"/>
                </a:lnTo>
                <a:lnTo>
                  <a:pt x="15565766" y="5867257"/>
                </a:lnTo>
                <a:lnTo>
                  <a:pt x="15541779" y="5831697"/>
                </a:lnTo>
                <a:lnTo>
                  <a:pt x="15506203" y="5807723"/>
                </a:lnTo>
                <a:lnTo>
                  <a:pt x="15462639" y="5798933"/>
                </a:lnTo>
                <a:close/>
              </a:path>
              <a:path w="16523335" h="9235440">
                <a:moveTo>
                  <a:pt x="15462639" y="6334382"/>
                </a:moveTo>
                <a:lnTo>
                  <a:pt x="15419113" y="6343178"/>
                </a:lnTo>
                <a:lnTo>
                  <a:pt x="15383570" y="6367165"/>
                </a:lnTo>
                <a:lnTo>
                  <a:pt x="15359607" y="6402742"/>
                </a:lnTo>
                <a:lnTo>
                  <a:pt x="15350820" y="6446306"/>
                </a:lnTo>
                <a:lnTo>
                  <a:pt x="15359607" y="6489813"/>
                </a:lnTo>
                <a:lnTo>
                  <a:pt x="15383570" y="6525358"/>
                </a:lnTo>
                <a:lnTo>
                  <a:pt x="15419113" y="6549331"/>
                </a:lnTo>
                <a:lnTo>
                  <a:pt x="15462639" y="6558124"/>
                </a:lnTo>
                <a:lnTo>
                  <a:pt x="15506203" y="6549331"/>
                </a:lnTo>
                <a:lnTo>
                  <a:pt x="15541779" y="6525358"/>
                </a:lnTo>
                <a:lnTo>
                  <a:pt x="15565766" y="6489813"/>
                </a:lnTo>
                <a:lnTo>
                  <a:pt x="15574562" y="6446306"/>
                </a:lnTo>
                <a:lnTo>
                  <a:pt x="15565766" y="6402742"/>
                </a:lnTo>
                <a:lnTo>
                  <a:pt x="15541779" y="6367165"/>
                </a:lnTo>
                <a:lnTo>
                  <a:pt x="15506203" y="6343178"/>
                </a:lnTo>
                <a:lnTo>
                  <a:pt x="15462639" y="6334382"/>
                </a:lnTo>
                <a:close/>
              </a:path>
              <a:path w="16523335" h="9235440">
                <a:moveTo>
                  <a:pt x="15462639" y="6602112"/>
                </a:moveTo>
                <a:lnTo>
                  <a:pt x="15419113" y="6610897"/>
                </a:lnTo>
                <a:lnTo>
                  <a:pt x="15383570" y="6634856"/>
                </a:lnTo>
                <a:lnTo>
                  <a:pt x="15359607" y="6670401"/>
                </a:lnTo>
                <a:lnTo>
                  <a:pt x="15350820" y="6713941"/>
                </a:lnTo>
                <a:lnTo>
                  <a:pt x="15359607" y="6757505"/>
                </a:lnTo>
                <a:lnTo>
                  <a:pt x="15383570" y="6793082"/>
                </a:lnTo>
                <a:lnTo>
                  <a:pt x="15419113" y="6817069"/>
                </a:lnTo>
                <a:lnTo>
                  <a:pt x="15462639" y="6825865"/>
                </a:lnTo>
                <a:lnTo>
                  <a:pt x="15506203" y="6817069"/>
                </a:lnTo>
                <a:lnTo>
                  <a:pt x="15541779" y="6793082"/>
                </a:lnTo>
                <a:lnTo>
                  <a:pt x="15565766" y="6757505"/>
                </a:lnTo>
                <a:lnTo>
                  <a:pt x="15574562" y="6713941"/>
                </a:lnTo>
                <a:lnTo>
                  <a:pt x="15565766" y="6670401"/>
                </a:lnTo>
                <a:lnTo>
                  <a:pt x="15541779" y="6634856"/>
                </a:lnTo>
                <a:lnTo>
                  <a:pt x="15506203" y="6610897"/>
                </a:lnTo>
                <a:lnTo>
                  <a:pt x="15462639" y="6602112"/>
                </a:lnTo>
                <a:close/>
              </a:path>
              <a:path w="16523335" h="9235440">
                <a:moveTo>
                  <a:pt x="15462639" y="7405229"/>
                </a:moveTo>
                <a:lnTo>
                  <a:pt x="15419113" y="7414026"/>
                </a:lnTo>
                <a:lnTo>
                  <a:pt x="15383570" y="7438015"/>
                </a:lnTo>
                <a:lnTo>
                  <a:pt x="15359607" y="7473597"/>
                </a:lnTo>
                <a:lnTo>
                  <a:pt x="15350820" y="7517173"/>
                </a:lnTo>
                <a:lnTo>
                  <a:pt x="15359607" y="7560674"/>
                </a:lnTo>
                <a:lnTo>
                  <a:pt x="15383570" y="7596223"/>
                </a:lnTo>
                <a:lnTo>
                  <a:pt x="15419113" y="7620205"/>
                </a:lnTo>
                <a:lnTo>
                  <a:pt x="15462639" y="7629003"/>
                </a:lnTo>
                <a:lnTo>
                  <a:pt x="15506203" y="7620205"/>
                </a:lnTo>
                <a:lnTo>
                  <a:pt x="15541779" y="7596223"/>
                </a:lnTo>
                <a:lnTo>
                  <a:pt x="15565766" y="7560674"/>
                </a:lnTo>
                <a:lnTo>
                  <a:pt x="15574562" y="7517173"/>
                </a:lnTo>
                <a:lnTo>
                  <a:pt x="15565766" y="7473597"/>
                </a:lnTo>
                <a:lnTo>
                  <a:pt x="15541779" y="7438015"/>
                </a:lnTo>
                <a:lnTo>
                  <a:pt x="15506203" y="7414026"/>
                </a:lnTo>
                <a:lnTo>
                  <a:pt x="15462639" y="7405229"/>
                </a:lnTo>
                <a:close/>
              </a:path>
              <a:path w="16523335" h="9235440">
                <a:moveTo>
                  <a:pt x="15462639" y="7137541"/>
                </a:moveTo>
                <a:lnTo>
                  <a:pt x="15419113" y="7146329"/>
                </a:lnTo>
                <a:lnTo>
                  <a:pt x="15383570" y="7170295"/>
                </a:lnTo>
                <a:lnTo>
                  <a:pt x="15359607" y="7205847"/>
                </a:lnTo>
                <a:lnTo>
                  <a:pt x="15350820" y="7249391"/>
                </a:lnTo>
                <a:lnTo>
                  <a:pt x="15359607" y="7292955"/>
                </a:lnTo>
                <a:lnTo>
                  <a:pt x="15383570" y="7328531"/>
                </a:lnTo>
                <a:lnTo>
                  <a:pt x="15419113" y="7352518"/>
                </a:lnTo>
                <a:lnTo>
                  <a:pt x="15462639" y="7361314"/>
                </a:lnTo>
                <a:lnTo>
                  <a:pt x="15506203" y="7352518"/>
                </a:lnTo>
                <a:lnTo>
                  <a:pt x="15541779" y="7328531"/>
                </a:lnTo>
                <a:lnTo>
                  <a:pt x="15565766" y="7292955"/>
                </a:lnTo>
                <a:lnTo>
                  <a:pt x="15574562" y="7249391"/>
                </a:lnTo>
                <a:lnTo>
                  <a:pt x="15565766" y="7205847"/>
                </a:lnTo>
                <a:lnTo>
                  <a:pt x="15541779" y="7170295"/>
                </a:lnTo>
                <a:lnTo>
                  <a:pt x="15506203" y="7146329"/>
                </a:lnTo>
                <a:lnTo>
                  <a:pt x="15462639" y="7137541"/>
                </a:lnTo>
                <a:close/>
              </a:path>
              <a:path w="16523335" h="9235440">
                <a:moveTo>
                  <a:pt x="15462639" y="6869780"/>
                </a:moveTo>
                <a:lnTo>
                  <a:pt x="15419113" y="6878579"/>
                </a:lnTo>
                <a:lnTo>
                  <a:pt x="15383570" y="6902573"/>
                </a:lnTo>
                <a:lnTo>
                  <a:pt x="15359607" y="6938157"/>
                </a:lnTo>
                <a:lnTo>
                  <a:pt x="15350820" y="6981724"/>
                </a:lnTo>
                <a:lnTo>
                  <a:pt x="15359607" y="7025264"/>
                </a:lnTo>
                <a:lnTo>
                  <a:pt x="15383570" y="7060809"/>
                </a:lnTo>
                <a:lnTo>
                  <a:pt x="15419113" y="7084769"/>
                </a:lnTo>
                <a:lnTo>
                  <a:pt x="15462639" y="7093553"/>
                </a:lnTo>
                <a:lnTo>
                  <a:pt x="15506203" y="7084769"/>
                </a:lnTo>
                <a:lnTo>
                  <a:pt x="15541779" y="7060809"/>
                </a:lnTo>
                <a:lnTo>
                  <a:pt x="15565766" y="7025264"/>
                </a:lnTo>
                <a:lnTo>
                  <a:pt x="15574562" y="6981724"/>
                </a:lnTo>
                <a:lnTo>
                  <a:pt x="15565766" y="6938157"/>
                </a:lnTo>
                <a:lnTo>
                  <a:pt x="15541779" y="6902573"/>
                </a:lnTo>
                <a:lnTo>
                  <a:pt x="15506203" y="6878579"/>
                </a:lnTo>
                <a:lnTo>
                  <a:pt x="15462639" y="6869780"/>
                </a:lnTo>
                <a:close/>
              </a:path>
              <a:path w="16523335" h="9235440">
                <a:moveTo>
                  <a:pt x="15731981" y="176790"/>
                </a:moveTo>
                <a:lnTo>
                  <a:pt x="15688432" y="185586"/>
                </a:lnTo>
                <a:lnTo>
                  <a:pt x="15652888" y="209571"/>
                </a:lnTo>
                <a:lnTo>
                  <a:pt x="15628933" y="245145"/>
                </a:lnTo>
                <a:lnTo>
                  <a:pt x="15620152" y="288702"/>
                </a:lnTo>
                <a:lnTo>
                  <a:pt x="15628933" y="332221"/>
                </a:lnTo>
                <a:lnTo>
                  <a:pt x="15652888" y="367780"/>
                </a:lnTo>
                <a:lnTo>
                  <a:pt x="15688432" y="391765"/>
                </a:lnTo>
                <a:lnTo>
                  <a:pt x="15731981" y="400563"/>
                </a:lnTo>
                <a:lnTo>
                  <a:pt x="15775521" y="391765"/>
                </a:lnTo>
                <a:lnTo>
                  <a:pt x="15811097" y="367780"/>
                </a:lnTo>
                <a:lnTo>
                  <a:pt x="15835092" y="332221"/>
                </a:lnTo>
                <a:lnTo>
                  <a:pt x="15843894" y="288702"/>
                </a:lnTo>
                <a:lnTo>
                  <a:pt x="15835092" y="245145"/>
                </a:lnTo>
                <a:lnTo>
                  <a:pt x="15811097" y="209571"/>
                </a:lnTo>
                <a:lnTo>
                  <a:pt x="15775521" y="185586"/>
                </a:lnTo>
                <a:lnTo>
                  <a:pt x="15731981" y="176790"/>
                </a:lnTo>
                <a:close/>
              </a:path>
              <a:path w="16523335" h="9235440">
                <a:moveTo>
                  <a:pt x="15731981" y="444551"/>
                </a:moveTo>
                <a:lnTo>
                  <a:pt x="15688432" y="453336"/>
                </a:lnTo>
                <a:lnTo>
                  <a:pt x="15652888" y="477296"/>
                </a:lnTo>
                <a:lnTo>
                  <a:pt x="15628933" y="512844"/>
                </a:lnTo>
                <a:lnTo>
                  <a:pt x="15620152" y="556391"/>
                </a:lnTo>
                <a:lnTo>
                  <a:pt x="15628933" y="599952"/>
                </a:lnTo>
                <a:lnTo>
                  <a:pt x="15652888" y="635532"/>
                </a:lnTo>
                <a:lnTo>
                  <a:pt x="15688432" y="659525"/>
                </a:lnTo>
                <a:lnTo>
                  <a:pt x="15731981" y="668324"/>
                </a:lnTo>
                <a:lnTo>
                  <a:pt x="15775521" y="659525"/>
                </a:lnTo>
                <a:lnTo>
                  <a:pt x="15811097" y="635532"/>
                </a:lnTo>
                <a:lnTo>
                  <a:pt x="15835092" y="599952"/>
                </a:lnTo>
                <a:lnTo>
                  <a:pt x="15843894" y="556391"/>
                </a:lnTo>
                <a:lnTo>
                  <a:pt x="15835092" y="512844"/>
                </a:lnTo>
                <a:lnTo>
                  <a:pt x="15811097" y="477296"/>
                </a:lnTo>
                <a:lnTo>
                  <a:pt x="15775521" y="453336"/>
                </a:lnTo>
                <a:lnTo>
                  <a:pt x="15731981" y="444551"/>
                </a:lnTo>
                <a:close/>
              </a:path>
              <a:path w="16523335" h="9235440">
                <a:moveTo>
                  <a:pt x="15731981" y="712218"/>
                </a:moveTo>
                <a:lnTo>
                  <a:pt x="15688432" y="721018"/>
                </a:lnTo>
                <a:lnTo>
                  <a:pt x="15652888" y="745011"/>
                </a:lnTo>
                <a:lnTo>
                  <a:pt x="15628933" y="780591"/>
                </a:lnTo>
                <a:lnTo>
                  <a:pt x="15620152" y="824152"/>
                </a:lnTo>
                <a:lnTo>
                  <a:pt x="15628933" y="867681"/>
                </a:lnTo>
                <a:lnTo>
                  <a:pt x="15652888" y="903231"/>
                </a:lnTo>
                <a:lnTo>
                  <a:pt x="15688432" y="927201"/>
                </a:lnTo>
                <a:lnTo>
                  <a:pt x="15731981" y="935992"/>
                </a:lnTo>
                <a:lnTo>
                  <a:pt x="15775521" y="927201"/>
                </a:lnTo>
                <a:lnTo>
                  <a:pt x="15811097" y="903231"/>
                </a:lnTo>
                <a:lnTo>
                  <a:pt x="15835092" y="867681"/>
                </a:lnTo>
                <a:lnTo>
                  <a:pt x="15843894" y="824152"/>
                </a:lnTo>
                <a:lnTo>
                  <a:pt x="15835092" y="780591"/>
                </a:lnTo>
                <a:lnTo>
                  <a:pt x="15811097" y="745011"/>
                </a:lnTo>
                <a:lnTo>
                  <a:pt x="15775521" y="721018"/>
                </a:lnTo>
                <a:lnTo>
                  <a:pt x="15731981" y="712218"/>
                </a:lnTo>
                <a:close/>
              </a:path>
              <a:path w="16523335" h="9235440">
                <a:moveTo>
                  <a:pt x="15731981" y="979980"/>
                </a:moveTo>
                <a:lnTo>
                  <a:pt x="15688432" y="988766"/>
                </a:lnTo>
                <a:lnTo>
                  <a:pt x="15652888" y="1012731"/>
                </a:lnTo>
                <a:lnTo>
                  <a:pt x="15628933" y="1048286"/>
                </a:lnTo>
                <a:lnTo>
                  <a:pt x="15620152" y="1091840"/>
                </a:lnTo>
                <a:lnTo>
                  <a:pt x="15628933" y="1135394"/>
                </a:lnTo>
                <a:lnTo>
                  <a:pt x="15652888" y="1170968"/>
                </a:lnTo>
                <a:lnTo>
                  <a:pt x="15688432" y="1194956"/>
                </a:lnTo>
                <a:lnTo>
                  <a:pt x="15731981" y="1203753"/>
                </a:lnTo>
                <a:lnTo>
                  <a:pt x="15775521" y="1194956"/>
                </a:lnTo>
                <a:lnTo>
                  <a:pt x="15811097" y="1170968"/>
                </a:lnTo>
                <a:lnTo>
                  <a:pt x="15835092" y="1135394"/>
                </a:lnTo>
                <a:lnTo>
                  <a:pt x="15843894" y="1091840"/>
                </a:lnTo>
                <a:lnTo>
                  <a:pt x="15835092" y="1048286"/>
                </a:lnTo>
                <a:lnTo>
                  <a:pt x="15811097" y="1012731"/>
                </a:lnTo>
                <a:lnTo>
                  <a:pt x="15775521" y="988766"/>
                </a:lnTo>
                <a:lnTo>
                  <a:pt x="15731981" y="979980"/>
                </a:lnTo>
                <a:close/>
              </a:path>
              <a:path w="16523335" h="9235440">
                <a:moveTo>
                  <a:pt x="15731981" y="1247668"/>
                </a:moveTo>
                <a:lnTo>
                  <a:pt x="15688432" y="1256467"/>
                </a:lnTo>
                <a:lnTo>
                  <a:pt x="15652888" y="1280459"/>
                </a:lnTo>
                <a:lnTo>
                  <a:pt x="15628933" y="1316036"/>
                </a:lnTo>
                <a:lnTo>
                  <a:pt x="15620152" y="1359591"/>
                </a:lnTo>
                <a:lnTo>
                  <a:pt x="15628933" y="1403138"/>
                </a:lnTo>
                <a:lnTo>
                  <a:pt x="15652888" y="1438686"/>
                </a:lnTo>
                <a:lnTo>
                  <a:pt x="15688432" y="1462646"/>
                </a:lnTo>
                <a:lnTo>
                  <a:pt x="15731981" y="1471431"/>
                </a:lnTo>
                <a:lnTo>
                  <a:pt x="15775521" y="1462646"/>
                </a:lnTo>
                <a:lnTo>
                  <a:pt x="15811097" y="1438686"/>
                </a:lnTo>
                <a:lnTo>
                  <a:pt x="15835092" y="1403138"/>
                </a:lnTo>
                <a:lnTo>
                  <a:pt x="15843894" y="1359591"/>
                </a:lnTo>
                <a:lnTo>
                  <a:pt x="15835092" y="1316036"/>
                </a:lnTo>
                <a:lnTo>
                  <a:pt x="15811097" y="1280459"/>
                </a:lnTo>
                <a:lnTo>
                  <a:pt x="15775521" y="1256467"/>
                </a:lnTo>
                <a:lnTo>
                  <a:pt x="15731981" y="1247668"/>
                </a:lnTo>
                <a:close/>
              </a:path>
              <a:path w="16523335" h="9235440">
                <a:moveTo>
                  <a:pt x="15731981" y="1515430"/>
                </a:moveTo>
                <a:lnTo>
                  <a:pt x="15688432" y="1524214"/>
                </a:lnTo>
                <a:lnTo>
                  <a:pt x="15652888" y="1548173"/>
                </a:lnTo>
                <a:lnTo>
                  <a:pt x="15628933" y="1583718"/>
                </a:lnTo>
                <a:lnTo>
                  <a:pt x="15620152" y="1627259"/>
                </a:lnTo>
                <a:lnTo>
                  <a:pt x="15628933" y="1670826"/>
                </a:lnTo>
                <a:lnTo>
                  <a:pt x="15652888" y="1706409"/>
                </a:lnTo>
                <a:lnTo>
                  <a:pt x="15688432" y="1730404"/>
                </a:lnTo>
                <a:lnTo>
                  <a:pt x="15731981" y="1739203"/>
                </a:lnTo>
                <a:lnTo>
                  <a:pt x="15775521" y="1730404"/>
                </a:lnTo>
                <a:lnTo>
                  <a:pt x="15811097" y="1706409"/>
                </a:lnTo>
                <a:lnTo>
                  <a:pt x="15835092" y="1670826"/>
                </a:lnTo>
                <a:lnTo>
                  <a:pt x="15843894" y="1627259"/>
                </a:lnTo>
                <a:lnTo>
                  <a:pt x="15835092" y="1583718"/>
                </a:lnTo>
                <a:lnTo>
                  <a:pt x="15811097" y="1548173"/>
                </a:lnTo>
                <a:lnTo>
                  <a:pt x="15775521" y="1524214"/>
                </a:lnTo>
                <a:lnTo>
                  <a:pt x="15731981" y="1515430"/>
                </a:lnTo>
                <a:close/>
              </a:path>
              <a:path w="16523335" h="9235440">
                <a:moveTo>
                  <a:pt x="15731981" y="1783149"/>
                </a:moveTo>
                <a:lnTo>
                  <a:pt x="15688432" y="1791938"/>
                </a:lnTo>
                <a:lnTo>
                  <a:pt x="15652888" y="1815910"/>
                </a:lnTo>
                <a:lnTo>
                  <a:pt x="15628933" y="1851469"/>
                </a:lnTo>
                <a:lnTo>
                  <a:pt x="15620152" y="1895020"/>
                </a:lnTo>
                <a:lnTo>
                  <a:pt x="15628933" y="1938576"/>
                </a:lnTo>
                <a:lnTo>
                  <a:pt x="15652888" y="1974146"/>
                </a:lnTo>
                <a:lnTo>
                  <a:pt x="15688432" y="1998128"/>
                </a:lnTo>
                <a:lnTo>
                  <a:pt x="15731981" y="2006922"/>
                </a:lnTo>
                <a:lnTo>
                  <a:pt x="15775521" y="1998128"/>
                </a:lnTo>
                <a:lnTo>
                  <a:pt x="15811097" y="1974146"/>
                </a:lnTo>
                <a:lnTo>
                  <a:pt x="15835092" y="1938576"/>
                </a:lnTo>
                <a:lnTo>
                  <a:pt x="15843894" y="1895020"/>
                </a:lnTo>
                <a:lnTo>
                  <a:pt x="15835092" y="1851469"/>
                </a:lnTo>
                <a:lnTo>
                  <a:pt x="15811097" y="1815910"/>
                </a:lnTo>
                <a:lnTo>
                  <a:pt x="15775521" y="1791938"/>
                </a:lnTo>
                <a:lnTo>
                  <a:pt x="15731981" y="1783149"/>
                </a:lnTo>
                <a:close/>
              </a:path>
              <a:path w="16523335" h="9235440">
                <a:moveTo>
                  <a:pt x="15731981" y="2586297"/>
                </a:moveTo>
                <a:lnTo>
                  <a:pt x="15688432" y="2595090"/>
                </a:lnTo>
                <a:lnTo>
                  <a:pt x="15652888" y="2619070"/>
                </a:lnTo>
                <a:lnTo>
                  <a:pt x="15628933" y="2654639"/>
                </a:lnTo>
                <a:lnTo>
                  <a:pt x="15620152" y="2698200"/>
                </a:lnTo>
                <a:lnTo>
                  <a:pt x="15628933" y="2741725"/>
                </a:lnTo>
                <a:lnTo>
                  <a:pt x="15652888" y="2777286"/>
                </a:lnTo>
                <a:lnTo>
                  <a:pt x="15688432" y="2801273"/>
                </a:lnTo>
                <a:lnTo>
                  <a:pt x="15731981" y="2810071"/>
                </a:lnTo>
                <a:lnTo>
                  <a:pt x="15775521" y="2801273"/>
                </a:lnTo>
                <a:lnTo>
                  <a:pt x="15811097" y="2777286"/>
                </a:lnTo>
                <a:lnTo>
                  <a:pt x="15835092" y="2741725"/>
                </a:lnTo>
                <a:lnTo>
                  <a:pt x="15843894" y="2698200"/>
                </a:lnTo>
                <a:lnTo>
                  <a:pt x="15835092" y="2654639"/>
                </a:lnTo>
                <a:lnTo>
                  <a:pt x="15811097" y="2619070"/>
                </a:lnTo>
                <a:lnTo>
                  <a:pt x="15775521" y="2595090"/>
                </a:lnTo>
                <a:lnTo>
                  <a:pt x="15731981" y="2586297"/>
                </a:lnTo>
                <a:close/>
              </a:path>
              <a:path w="16523335" h="9235440">
                <a:moveTo>
                  <a:pt x="15731981" y="2854028"/>
                </a:moveTo>
                <a:lnTo>
                  <a:pt x="15688432" y="2862817"/>
                </a:lnTo>
                <a:lnTo>
                  <a:pt x="15652888" y="2886788"/>
                </a:lnTo>
                <a:lnTo>
                  <a:pt x="15628933" y="2922347"/>
                </a:lnTo>
                <a:lnTo>
                  <a:pt x="15620152" y="2965898"/>
                </a:lnTo>
                <a:lnTo>
                  <a:pt x="15628933" y="3009453"/>
                </a:lnTo>
                <a:lnTo>
                  <a:pt x="15652888" y="3045019"/>
                </a:lnTo>
                <a:lnTo>
                  <a:pt x="15688432" y="3068998"/>
                </a:lnTo>
                <a:lnTo>
                  <a:pt x="15731981" y="3077790"/>
                </a:lnTo>
                <a:lnTo>
                  <a:pt x="15775521" y="3068998"/>
                </a:lnTo>
                <a:lnTo>
                  <a:pt x="15811097" y="3045019"/>
                </a:lnTo>
                <a:lnTo>
                  <a:pt x="15835092" y="3009453"/>
                </a:lnTo>
                <a:lnTo>
                  <a:pt x="15843894" y="2965898"/>
                </a:lnTo>
                <a:lnTo>
                  <a:pt x="15835092" y="2922347"/>
                </a:lnTo>
                <a:lnTo>
                  <a:pt x="15811097" y="2886788"/>
                </a:lnTo>
                <a:lnTo>
                  <a:pt x="15775521" y="2862817"/>
                </a:lnTo>
                <a:lnTo>
                  <a:pt x="15731981" y="2854028"/>
                </a:lnTo>
                <a:close/>
              </a:path>
              <a:path w="16523335" h="9235440">
                <a:moveTo>
                  <a:pt x="15731981" y="3121737"/>
                </a:moveTo>
                <a:lnTo>
                  <a:pt x="15688432" y="3130528"/>
                </a:lnTo>
                <a:lnTo>
                  <a:pt x="15652888" y="3154503"/>
                </a:lnTo>
                <a:lnTo>
                  <a:pt x="15628933" y="3190065"/>
                </a:lnTo>
                <a:lnTo>
                  <a:pt x="15620152" y="3233618"/>
                </a:lnTo>
                <a:lnTo>
                  <a:pt x="15628933" y="3277161"/>
                </a:lnTo>
                <a:lnTo>
                  <a:pt x="15652888" y="3312732"/>
                </a:lnTo>
                <a:lnTo>
                  <a:pt x="15688432" y="3336722"/>
                </a:lnTo>
                <a:lnTo>
                  <a:pt x="15731981" y="3345520"/>
                </a:lnTo>
                <a:lnTo>
                  <a:pt x="15775521" y="3336722"/>
                </a:lnTo>
                <a:lnTo>
                  <a:pt x="15811097" y="3312732"/>
                </a:lnTo>
                <a:lnTo>
                  <a:pt x="15835092" y="3277161"/>
                </a:lnTo>
                <a:lnTo>
                  <a:pt x="15843894" y="3233618"/>
                </a:lnTo>
                <a:lnTo>
                  <a:pt x="15835092" y="3190065"/>
                </a:lnTo>
                <a:lnTo>
                  <a:pt x="15811097" y="3154503"/>
                </a:lnTo>
                <a:lnTo>
                  <a:pt x="15775521" y="3130528"/>
                </a:lnTo>
                <a:lnTo>
                  <a:pt x="15731981" y="3121737"/>
                </a:lnTo>
                <a:close/>
              </a:path>
              <a:path w="16523335" h="9235440">
                <a:moveTo>
                  <a:pt x="15731981" y="3389446"/>
                </a:moveTo>
                <a:lnTo>
                  <a:pt x="15688432" y="3398240"/>
                </a:lnTo>
                <a:lnTo>
                  <a:pt x="15652888" y="3422222"/>
                </a:lnTo>
                <a:lnTo>
                  <a:pt x="15628933" y="3457792"/>
                </a:lnTo>
                <a:lnTo>
                  <a:pt x="15620152" y="3501348"/>
                </a:lnTo>
                <a:lnTo>
                  <a:pt x="15628933" y="3544899"/>
                </a:lnTo>
                <a:lnTo>
                  <a:pt x="15652888" y="3580458"/>
                </a:lnTo>
                <a:lnTo>
                  <a:pt x="15688432" y="3604430"/>
                </a:lnTo>
                <a:lnTo>
                  <a:pt x="15731981" y="3613219"/>
                </a:lnTo>
                <a:lnTo>
                  <a:pt x="15775521" y="3604430"/>
                </a:lnTo>
                <a:lnTo>
                  <a:pt x="15811097" y="3580458"/>
                </a:lnTo>
                <a:lnTo>
                  <a:pt x="15835092" y="3544899"/>
                </a:lnTo>
                <a:lnTo>
                  <a:pt x="15843894" y="3501348"/>
                </a:lnTo>
                <a:lnTo>
                  <a:pt x="15835092" y="3457792"/>
                </a:lnTo>
                <a:lnTo>
                  <a:pt x="15811097" y="3422222"/>
                </a:lnTo>
                <a:lnTo>
                  <a:pt x="15775521" y="3398240"/>
                </a:lnTo>
                <a:lnTo>
                  <a:pt x="15731981" y="3389446"/>
                </a:lnTo>
                <a:close/>
              </a:path>
              <a:path w="16523335" h="9235440">
                <a:moveTo>
                  <a:pt x="15731981" y="2318578"/>
                </a:moveTo>
                <a:lnTo>
                  <a:pt x="15688432" y="2327370"/>
                </a:lnTo>
                <a:lnTo>
                  <a:pt x="15652888" y="2351349"/>
                </a:lnTo>
                <a:lnTo>
                  <a:pt x="15628933" y="2386915"/>
                </a:lnTo>
                <a:lnTo>
                  <a:pt x="15620152" y="2430470"/>
                </a:lnTo>
                <a:lnTo>
                  <a:pt x="15628933" y="2474021"/>
                </a:lnTo>
                <a:lnTo>
                  <a:pt x="15652888" y="2509580"/>
                </a:lnTo>
                <a:lnTo>
                  <a:pt x="15688432" y="2533551"/>
                </a:lnTo>
                <a:lnTo>
                  <a:pt x="15731981" y="2542341"/>
                </a:lnTo>
                <a:lnTo>
                  <a:pt x="15775521" y="2533551"/>
                </a:lnTo>
                <a:lnTo>
                  <a:pt x="15811097" y="2509580"/>
                </a:lnTo>
                <a:lnTo>
                  <a:pt x="15835092" y="2474021"/>
                </a:lnTo>
                <a:lnTo>
                  <a:pt x="15843894" y="2430470"/>
                </a:lnTo>
                <a:lnTo>
                  <a:pt x="15835092" y="2386915"/>
                </a:lnTo>
                <a:lnTo>
                  <a:pt x="15811097" y="2351349"/>
                </a:lnTo>
                <a:lnTo>
                  <a:pt x="15775521" y="2327370"/>
                </a:lnTo>
                <a:lnTo>
                  <a:pt x="15731981" y="2318578"/>
                </a:lnTo>
                <a:close/>
              </a:path>
              <a:path w="16523335" h="9235440">
                <a:moveTo>
                  <a:pt x="15731981" y="2050869"/>
                </a:moveTo>
                <a:lnTo>
                  <a:pt x="15688432" y="2059660"/>
                </a:lnTo>
                <a:lnTo>
                  <a:pt x="15652888" y="2083635"/>
                </a:lnTo>
                <a:lnTo>
                  <a:pt x="15628933" y="2119197"/>
                </a:lnTo>
                <a:lnTo>
                  <a:pt x="15620152" y="2162750"/>
                </a:lnTo>
                <a:lnTo>
                  <a:pt x="15628933" y="2206284"/>
                </a:lnTo>
                <a:lnTo>
                  <a:pt x="15652888" y="2241845"/>
                </a:lnTo>
                <a:lnTo>
                  <a:pt x="15688432" y="2265826"/>
                </a:lnTo>
                <a:lnTo>
                  <a:pt x="15731981" y="2274621"/>
                </a:lnTo>
                <a:lnTo>
                  <a:pt x="15775521" y="2265826"/>
                </a:lnTo>
                <a:lnTo>
                  <a:pt x="15811097" y="2241845"/>
                </a:lnTo>
                <a:lnTo>
                  <a:pt x="15835092" y="2206284"/>
                </a:lnTo>
                <a:lnTo>
                  <a:pt x="15843894" y="2162750"/>
                </a:lnTo>
                <a:lnTo>
                  <a:pt x="15835092" y="2119197"/>
                </a:lnTo>
                <a:lnTo>
                  <a:pt x="15811097" y="2083635"/>
                </a:lnTo>
                <a:lnTo>
                  <a:pt x="15775521" y="2059660"/>
                </a:lnTo>
                <a:lnTo>
                  <a:pt x="15731981" y="2050869"/>
                </a:lnTo>
                <a:close/>
              </a:path>
              <a:path w="16523335" h="9235440">
                <a:moveTo>
                  <a:pt x="15731981" y="5798933"/>
                </a:moveTo>
                <a:lnTo>
                  <a:pt x="15688432" y="5807723"/>
                </a:lnTo>
                <a:lnTo>
                  <a:pt x="15652888" y="5831697"/>
                </a:lnTo>
                <a:lnTo>
                  <a:pt x="15628933" y="5867257"/>
                </a:lnTo>
                <a:lnTo>
                  <a:pt x="15620152" y="5910804"/>
                </a:lnTo>
                <a:lnTo>
                  <a:pt x="15628933" y="5954345"/>
                </a:lnTo>
                <a:lnTo>
                  <a:pt x="15652888" y="5989912"/>
                </a:lnTo>
                <a:lnTo>
                  <a:pt x="15688432" y="6013898"/>
                </a:lnTo>
                <a:lnTo>
                  <a:pt x="15731981" y="6022695"/>
                </a:lnTo>
                <a:lnTo>
                  <a:pt x="15775521" y="6013898"/>
                </a:lnTo>
                <a:lnTo>
                  <a:pt x="15811097" y="5989912"/>
                </a:lnTo>
                <a:lnTo>
                  <a:pt x="15835092" y="5954345"/>
                </a:lnTo>
                <a:lnTo>
                  <a:pt x="15843894" y="5910804"/>
                </a:lnTo>
                <a:lnTo>
                  <a:pt x="15835092" y="5867257"/>
                </a:lnTo>
                <a:lnTo>
                  <a:pt x="15811097" y="5831697"/>
                </a:lnTo>
                <a:lnTo>
                  <a:pt x="15775521" y="5807723"/>
                </a:lnTo>
                <a:lnTo>
                  <a:pt x="15731981" y="5798933"/>
                </a:lnTo>
                <a:close/>
              </a:path>
              <a:path w="16523335" h="9235440">
                <a:moveTo>
                  <a:pt x="15731981" y="6066642"/>
                </a:moveTo>
                <a:lnTo>
                  <a:pt x="15688432" y="6075433"/>
                </a:lnTo>
                <a:lnTo>
                  <a:pt x="15652888" y="6099406"/>
                </a:lnTo>
                <a:lnTo>
                  <a:pt x="15628933" y="6134966"/>
                </a:lnTo>
                <a:lnTo>
                  <a:pt x="15620152" y="6178513"/>
                </a:lnTo>
                <a:lnTo>
                  <a:pt x="15628933" y="6222077"/>
                </a:lnTo>
                <a:lnTo>
                  <a:pt x="15652888" y="6257653"/>
                </a:lnTo>
                <a:lnTo>
                  <a:pt x="15688432" y="6281640"/>
                </a:lnTo>
                <a:lnTo>
                  <a:pt x="15731981" y="6290436"/>
                </a:lnTo>
                <a:lnTo>
                  <a:pt x="15775521" y="6281640"/>
                </a:lnTo>
                <a:lnTo>
                  <a:pt x="15811097" y="6257653"/>
                </a:lnTo>
                <a:lnTo>
                  <a:pt x="15835092" y="6222077"/>
                </a:lnTo>
                <a:lnTo>
                  <a:pt x="15843894" y="6178513"/>
                </a:lnTo>
                <a:lnTo>
                  <a:pt x="15835092" y="6134966"/>
                </a:lnTo>
                <a:lnTo>
                  <a:pt x="15811097" y="6099406"/>
                </a:lnTo>
                <a:lnTo>
                  <a:pt x="15775521" y="6075433"/>
                </a:lnTo>
                <a:lnTo>
                  <a:pt x="15731981" y="6066642"/>
                </a:lnTo>
                <a:close/>
              </a:path>
              <a:path w="16523335" h="9235440">
                <a:moveTo>
                  <a:pt x="15731981" y="6334382"/>
                </a:moveTo>
                <a:lnTo>
                  <a:pt x="15688432" y="6343178"/>
                </a:lnTo>
                <a:lnTo>
                  <a:pt x="15652888" y="6367165"/>
                </a:lnTo>
                <a:lnTo>
                  <a:pt x="15628933" y="6402742"/>
                </a:lnTo>
                <a:lnTo>
                  <a:pt x="15620152" y="6446306"/>
                </a:lnTo>
                <a:lnTo>
                  <a:pt x="15628933" y="6489813"/>
                </a:lnTo>
                <a:lnTo>
                  <a:pt x="15652888" y="6525358"/>
                </a:lnTo>
                <a:lnTo>
                  <a:pt x="15688432" y="6549331"/>
                </a:lnTo>
                <a:lnTo>
                  <a:pt x="15731981" y="6558124"/>
                </a:lnTo>
                <a:lnTo>
                  <a:pt x="15775521" y="6549331"/>
                </a:lnTo>
                <a:lnTo>
                  <a:pt x="15811097" y="6525358"/>
                </a:lnTo>
                <a:lnTo>
                  <a:pt x="15835092" y="6489813"/>
                </a:lnTo>
                <a:lnTo>
                  <a:pt x="15843894" y="6446306"/>
                </a:lnTo>
                <a:lnTo>
                  <a:pt x="15835092" y="6402742"/>
                </a:lnTo>
                <a:lnTo>
                  <a:pt x="15811097" y="6367165"/>
                </a:lnTo>
                <a:lnTo>
                  <a:pt x="15775521" y="6343178"/>
                </a:lnTo>
                <a:lnTo>
                  <a:pt x="15731981" y="6334382"/>
                </a:lnTo>
                <a:close/>
              </a:path>
              <a:path w="16523335" h="9235440">
                <a:moveTo>
                  <a:pt x="15731981" y="6602112"/>
                </a:moveTo>
                <a:lnTo>
                  <a:pt x="15688432" y="6610897"/>
                </a:lnTo>
                <a:lnTo>
                  <a:pt x="15652888" y="6634856"/>
                </a:lnTo>
                <a:lnTo>
                  <a:pt x="15628933" y="6670401"/>
                </a:lnTo>
                <a:lnTo>
                  <a:pt x="15620152" y="6713941"/>
                </a:lnTo>
                <a:lnTo>
                  <a:pt x="15628933" y="6757505"/>
                </a:lnTo>
                <a:lnTo>
                  <a:pt x="15652888" y="6793082"/>
                </a:lnTo>
                <a:lnTo>
                  <a:pt x="15688432" y="6817069"/>
                </a:lnTo>
                <a:lnTo>
                  <a:pt x="15731981" y="6825865"/>
                </a:lnTo>
                <a:lnTo>
                  <a:pt x="15775521" y="6817069"/>
                </a:lnTo>
                <a:lnTo>
                  <a:pt x="15811097" y="6793082"/>
                </a:lnTo>
                <a:lnTo>
                  <a:pt x="15835092" y="6757505"/>
                </a:lnTo>
                <a:lnTo>
                  <a:pt x="15843894" y="6713941"/>
                </a:lnTo>
                <a:lnTo>
                  <a:pt x="15835092" y="6670401"/>
                </a:lnTo>
                <a:lnTo>
                  <a:pt x="15811097" y="6634856"/>
                </a:lnTo>
                <a:lnTo>
                  <a:pt x="15775521" y="6610897"/>
                </a:lnTo>
                <a:lnTo>
                  <a:pt x="15731981" y="6602112"/>
                </a:lnTo>
                <a:close/>
              </a:path>
              <a:path w="16523335" h="9235440">
                <a:moveTo>
                  <a:pt x="15731981" y="7405229"/>
                </a:moveTo>
                <a:lnTo>
                  <a:pt x="15688432" y="7414026"/>
                </a:lnTo>
                <a:lnTo>
                  <a:pt x="15652888" y="7438015"/>
                </a:lnTo>
                <a:lnTo>
                  <a:pt x="15628933" y="7473597"/>
                </a:lnTo>
                <a:lnTo>
                  <a:pt x="15620152" y="7517173"/>
                </a:lnTo>
                <a:lnTo>
                  <a:pt x="15628933" y="7560674"/>
                </a:lnTo>
                <a:lnTo>
                  <a:pt x="15652888" y="7596223"/>
                </a:lnTo>
                <a:lnTo>
                  <a:pt x="15688432" y="7620205"/>
                </a:lnTo>
                <a:lnTo>
                  <a:pt x="15731981" y="7629003"/>
                </a:lnTo>
                <a:lnTo>
                  <a:pt x="15775521" y="7620205"/>
                </a:lnTo>
                <a:lnTo>
                  <a:pt x="15811097" y="7596223"/>
                </a:lnTo>
                <a:lnTo>
                  <a:pt x="15835092" y="7560674"/>
                </a:lnTo>
                <a:lnTo>
                  <a:pt x="15843894" y="7517173"/>
                </a:lnTo>
                <a:lnTo>
                  <a:pt x="15835092" y="7473597"/>
                </a:lnTo>
                <a:lnTo>
                  <a:pt x="15811097" y="7438015"/>
                </a:lnTo>
                <a:lnTo>
                  <a:pt x="15775521" y="7414026"/>
                </a:lnTo>
                <a:lnTo>
                  <a:pt x="15731981" y="7405229"/>
                </a:lnTo>
                <a:close/>
              </a:path>
              <a:path w="16523335" h="9235440">
                <a:moveTo>
                  <a:pt x="15731981" y="7672991"/>
                </a:moveTo>
                <a:lnTo>
                  <a:pt x="15688432" y="7681775"/>
                </a:lnTo>
                <a:lnTo>
                  <a:pt x="15652888" y="7705737"/>
                </a:lnTo>
                <a:lnTo>
                  <a:pt x="15628933" y="7741288"/>
                </a:lnTo>
                <a:lnTo>
                  <a:pt x="15620152" y="7784841"/>
                </a:lnTo>
                <a:lnTo>
                  <a:pt x="15628933" y="7828394"/>
                </a:lnTo>
                <a:lnTo>
                  <a:pt x="15652888" y="7863968"/>
                </a:lnTo>
                <a:lnTo>
                  <a:pt x="15688432" y="7887956"/>
                </a:lnTo>
                <a:lnTo>
                  <a:pt x="15731981" y="7896754"/>
                </a:lnTo>
                <a:lnTo>
                  <a:pt x="15775521" y="7887956"/>
                </a:lnTo>
                <a:lnTo>
                  <a:pt x="15811097" y="7863968"/>
                </a:lnTo>
                <a:lnTo>
                  <a:pt x="15835092" y="7828394"/>
                </a:lnTo>
                <a:lnTo>
                  <a:pt x="15843894" y="7784841"/>
                </a:lnTo>
                <a:lnTo>
                  <a:pt x="15835092" y="7741288"/>
                </a:lnTo>
                <a:lnTo>
                  <a:pt x="15811097" y="7705737"/>
                </a:lnTo>
                <a:lnTo>
                  <a:pt x="15775521" y="7681775"/>
                </a:lnTo>
                <a:lnTo>
                  <a:pt x="15731981" y="7672991"/>
                </a:lnTo>
                <a:close/>
              </a:path>
              <a:path w="16523335" h="9235440">
                <a:moveTo>
                  <a:pt x="15731981" y="7137541"/>
                </a:moveTo>
                <a:lnTo>
                  <a:pt x="15688432" y="7146329"/>
                </a:lnTo>
                <a:lnTo>
                  <a:pt x="15652888" y="7170295"/>
                </a:lnTo>
                <a:lnTo>
                  <a:pt x="15628933" y="7205847"/>
                </a:lnTo>
                <a:lnTo>
                  <a:pt x="15620152" y="7249391"/>
                </a:lnTo>
                <a:lnTo>
                  <a:pt x="15628933" y="7292955"/>
                </a:lnTo>
                <a:lnTo>
                  <a:pt x="15652888" y="7328531"/>
                </a:lnTo>
                <a:lnTo>
                  <a:pt x="15688432" y="7352518"/>
                </a:lnTo>
                <a:lnTo>
                  <a:pt x="15731981" y="7361314"/>
                </a:lnTo>
                <a:lnTo>
                  <a:pt x="15775521" y="7352518"/>
                </a:lnTo>
                <a:lnTo>
                  <a:pt x="15811097" y="7328531"/>
                </a:lnTo>
                <a:lnTo>
                  <a:pt x="15835092" y="7292955"/>
                </a:lnTo>
                <a:lnTo>
                  <a:pt x="15843894" y="7249391"/>
                </a:lnTo>
                <a:lnTo>
                  <a:pt x="15835092" y="7205847"/>
                </a:lnTo>
                <a:lnTo>
                  <a:pt x="15811097" y="7170295"/>
                </a:lnTo>
                <a:lnTo>
                  <a:pt x="15775521" y="7146329"/>
                </a:lnTo>
                <a:lnTo>
                  <a:pt x="15731981" y="7137541"/>
                </a:lnTo>
                <a:close/>
              </a:path>
              <a:path w="16523335" h="9235440">
                <a:moveTo>
                  <a:pt x="15731981" y="6869780"/>
                </a:moveTo>
                <a:lnTo>
                  <a:pt x="15688432" y="6878579"/>
                </a:lnTo>
                <a:lnTo>
                  <a:pt x="15652888" y="6902573"/>
                </a:lnTo>
                <a:lnTo>
                  <a:pt x="15628933" y="6938157"/>
                </a:lnTo>
                <a:lnTo>
                  <a:pt x="15620152" y="6981724"/>
                </a:lnTo>
                <a:lnTo>
                  <a:pt x="15628933" y="7025264"/>
                </a:lnTo>
                <a:lnTo>
                  <a:pt x="15652888" y="7060809"/>
                </a:lnTo>
                <a:lnTo>
                  <a:pt x="15688432" y="7084769"/>
                </a:lnTo>
                <a:lnTo>
                  <a:pt x="15731981" y="7093553"/>
                </a:lnTo>
                <a:lnTo>
                  <a:pt x="15775521" y="7084769"/>
                </a:lnTo>
                <a:lnTo>
                  <a:pt x="15811097" y="7060809"/>
                </a:lnTo>
                <a:lnTo>
                  <a:pt x="15835092" y="7025264"/>
                </a:lnTo>
                <a:lnTo>
                  <a:pt x="15843894" y="6981724"/>
                </a:lnTo>
                <a:lnTo>
                  <a:pt x="15835092" y="6938157"/>
                </a:lnTo>
                <a:lnTo>
                  <a:pt x="15811097" y="6902573"/>
                </a:lnTo>
                <a:lnTo>
                  <a:pt x="15775521" y="6878579"/>
                </a:lnTo>
                <a:lnTo>
                  <a:pt x="15731981" y="6869780"/>
                </a:lnTo>
                <a:close/>
              </a:path>
              <a:path w="16523335" h="9235440">
                <a:moveTo>
                  <a:pt x="16001313" y="176790"/>
                </a:moveTo>
                <a:lnTo>
                  <a:pt x="15957743" y="185586"/>
                </a:lnTo>
                <a:lnTo>
                  <a:pt x="15922152" y="209571"/>
                </a:lnTo>
                <a:lnTo>
                  <a:pt x="15898151" y="245145"/>
                </a:lnTo>
                <a:lnTo>
                  <a:pt x="15889348" y="288702"/>
                </a:lnTo>
                <a:lnTo>
                  <a:pt x="15898151" y="332221"/>
                </a:lnTo>
                <a:lnTo>
                  <a:pt x="15922152" y="367780"/>
                </a:lnTo>
                <a:lnTo>
                  <a:pt x="15957743" y="391765"/>
                </a:lnTo>
                <a:lnTo>
                  <a:pt x="16001313" y="400563"/>
                </a:lnTo>
                <a:lnTo>
                  <a:pt x="16044805" y="391765"/>
                </a:lnTo>
                <a:lnTo>
                  <a:pt x="16080355" y="367780"/>
                </a:lnTo>
                <a:lnTo>
                  <a:pt x="16104342" y="332221"/>
                </a:lnTo>
                <a:lnTo>
                  <a:pt x="16113142" y="288702"/>
                </a:lnTo>
                <a:lnTo>
                  <a:pt x="16104342" y="245145"/>
                </a:lnTo>
                <a:lnTo>
                  <a:pt x="16080355" y="209571"/>
                </a:lnTo>
                <a:lnTo>
                  <a:pt x="16044805" y="185586"/>
                </a:lnTo>
                <a:lnTo>
                  <a:pt x="16001313" y="176790"/>
                </a:lnTo>
                <a:close/>
              </a:path>
              <a:path w="16523335" h="9235440">
                <a:moveTo>
                  <a:pt x="16001313" y="712218"/>
                </a:moveTo>
                <a:lnTo>
                  <a:pt x="15957743" y="721018"/>
                </a:lnTo>
                <a:lnTo>
                  <a:pt x="15922152" y="745011"/>
                </a:lnTo>
                <a:lnTo>
                  <a:pt x="15898151" y="780591"/>
                </a:lnTo>
                <a:lnTo>
                  <a:pt x="15889348" y="824152"/>
                </a:lnTo>
                <a:lnTo>
                  <a:pt x="15898151" y="867681"/>
                </a:lnTo>
                <a:lnTo>
                  <a:pt x="15922152" y="903231"/>
                </a:lnTo>
                <a:lnTo>
                  <a:pt x="15957743" y="927201"/>
                </a:lnTo>
                <a:lnTo>
                  <a:pt x="16001313" y="935992"/>
                </a:lnTo>
                <a:lnTo>
                  <a:pt x="16044805" y="927201"/>
                </a:lnTo>
                <a:lnTo>
                  <a:pt x="16080355" y="903231"/>
                </a:lnTo>
                <a:lnTo>
                  <a:pt x="16104342" y="867681"/>
                </a:lnTo>
                <a:lnTo>
                  <a:pt x="16113142" y="824152"/>
                </a:lnTo>
                <a:lnTo>
                  <a:pt x="16104342" y="780591"/>
                </a:lnTo>
                <a:lnTo>
                  <a:pt x="16080355" y="745011"/>
                </a:lnTo>
                <a:lnTo>
                  <a:pt x="16044805" y="721018"/>
                </a:lnTo>
                <a:lnTo>
                  <a:pt x="16001313" y="712218"/>
                </a:lnTo>
                <a:close/>
              </a:path>
              <a:path w="16523335" h="9235440">
                <a:moveTo>
                  <a:pt x="16001313" y="979980"/>
                </a:moveTo>
                <a:lnTo>
                  <a:pt x="15957743" y="988766"/>
                </a:lnTo>
                <a:lnTo>
                  <a:pt x="15922152" y="1012731"/>
                </a:lnTo>
                <a:lnTo>
                  <a:pt x="15898151" y="1048286"/>
                </a:lnTo>
                <a:lnTo>
                  <a:pt x="15889348" y="1091840"/>
                </a:lnTo>
                <a:lnTo>
                  <a:pt x="15898151" y="1135394"/>
                </a:lnTo>
                <a:lnTo>
                  <a:pt x="15922152" y="1170968"/>
                </a:lnTo>
                <a:lnTo>
                  <a:pt x="15957743" y="1194956"/>
                </a:lnTo>
                <a:lnTo>
                  <a:pt x="16001313" y="1203753"/>
                </a:lnTo>
                <a:lnTo>
                  <a:pt x="16044805" y="1194956"/>
                </a:lnTo>
                <a:lnTo>
                  <a:pt x="16080355" y="1170968"/>
                </a:lnTo>
                <a:lnTo>
                  <a:pt x="16104342" y="1135394"/>
                </a:lnTo>
                <a:lnTo>
                  <a:pt x="16113142" y="1091840"/>
                </a:lnTo>
                <a:lnTo>
                  <a:pt x="16104342" y="1048286"/>
                </a:lnTo>
                <a:lnTo>
                  <a:pt x="16080355" y="1012731"/>
                </a:lnTo>
                <a:lnTo>
                  <a:pt x="16044805" y="988766"/>
                </a:lnTo>
                <a:lnTo>
                  <a:pt x="16001313" y="979980"/>
                </a:lnTo>
                <a:close/>
              </a:path>
              <a:path w="16523335" h="9235440">
                <a:moveTo>
                  <a:pt x="16001313" y="1247668"/>
                </a:moveTo>
                <a:lnTo>
                  <a:pt x="15957743" y="1256467"/>
                </a:lnTo>
                <a:lnTo>
                  <a:pt x="15922152" y="1280459"/>
                </a:lnTo>
                <a:lnTo>
                  <a:pt x="15898151" y="1316036"/>
                </a:lnTo>
                <a:lnTo>
                  <a:pt x="15889348" y="1359591"/>
                </a:lnTo>
                <a:lnTo>
                  <a:pt x="15898151" y="1403138"/>
                </a:lnTo>
                <a:lnTo>
                  <a:pt x="15922152" y="1438686"/>
                </a:lnTo>
                <a:lnTo>
                  <a:pt x="15957743" y="1462646"/>
                </a:lnTo>
                <a:lnTo>
                  <a:pt x="16001313" y="1471431"/>
                </a:lnTo>
                <a:lnTo>
                  <a:pt x="16044805" y="1462646"/>
                </a:lnTo>
                <a:lnTo>
                  <a:pt x="16080355" y="1438686"/>
                </a:lnTo>
                <a:lnTo>
                  <a:pt x="16104342" y="1403138"/>
                </a:lnTo>
                <a:lnTo>
                  <a:pt x="16113142" y="1359591"/>
                </a:lnTo>
                <a:lnTo>
                  <a:pt x="16104342" y="1316036"/>
                </a:lnTo>
                <a:lnTo>
                  <a:pt x="16080355" y="1280459"/>
                </a:lnTo>
                <a:lnTo>
                  <a:pt x="16044805" y="1256467"/>
                </a:lnTo>
                <a:lnTo>
                  <a:pt x="16001313" y="1247668"/>
                </a:lnTo>
                <a:close/>
              </a:path>
              <a:path w="16523335" h="9235440">
                <a:moveTo>
                  <a:pt x="16001313" y="1515430"/>
                </a:moveTo>
                <a:lnTo>
                  <a:pt x="15957743" y="1524214"/>
                </a:lnTo>
                <a:lnTo>
                  <a:pt x="15922152" y="1548173"/>
                </a:lnTo>
                <a:lnTo>
                  <a:pt x="15898151" y="1583718"/>
                </a:lnTo>
                <a:lnTo>
                  <a:pt x="15889348" y="1627259"/>
                </a:lnTo>
                <a:lnTo>
                  <a:pt x="15898151" y="1670826"/>
                </a:lnTo>
                <a:lnTo>
                  <a:pt x="15922152" y="1706409"/>
                </a:lnTo>
                <a:lnTo>
                  <a:pt x="15957743" y="1730404"/>
                </a:lnTo>
                <a:lnTo>
                  <a:pt x="16001313" y="1739203"/>
                </a:lnTo>
                <a:lnTo>
                  <a:pt x="16044805" y="1730404"/>
                </a:lnTo>
                <a:lnTo>
                  <a:pt x="16080355" y="1706409"/>
                </a:lnTo>
                <a:lnTo>
                  <a:pt x="16104342" y="1670826"/>
                </a:lnTo>
                <a:lnTo>
                  <a:pt x="16113142" y="1627259"/>
                </a:lnTo>
                <a:lnTo>
                  <a:pt x="16104342" y="1583718"/>
                </a:lnTo>
                <a:lnTo>
                  <a:pt x="16080355" y="1548173"/>
                </a:lnTo>
                <a:lnTo>
                  <a:pt x="16044805" y="1524214"/>
                </a:lnTo>
                <a:lnTo>
                  <a:pt x="16001313" y="1515430"/>
                </a:lnTo>
                <a:close/>
              </a:path>
              <a:path w="16523335" h="9235440">
                <a:moveTo>
                  <a:pt x="16001313" y="1783149"/>
                </a:moveTo>
                <a:lnTo>
                  <a:pt x="15957743" y="1791938"/>
                </a:lnTo>
                <a:lnTo>
                  <a:pt x="15922152" y="1815910"/>
                </a:lnTo>
                <a:lnTo>
                  <a:pt x="15898151" y="1851469"/>
                </a:lnTo>
                <a:lnTo>
                  <a:pt x="15889348" y="1895020"/>
                </a:lnTo>
                <a:lnTo>
                  <a:pt x="15898151" y="1938576"/>
                </a:lnTo>
                <a:lnTo>
                  <a:pt x="15922152" y="1974146"/>
                </a:lnTo>
                <a:lnTo>
                  <a:pt x="15957743" y="1998128"/>
                </a:lnTo>
                <a:lnTo>
                  <a:pt x="16001313" y="2006922"/>
                </a:lnTo>
                <a:lnTo>
                  <a:pt x="16044805" y="1998128"/>
                </a:lnTo>
                <a:lnTo>
                  <a:pt x="16080355" y="1974146"/>
                </a:lnTo>
                <a:lnTo>
                  <a:pt x="16104342" y="1938576"/>
                </a:lnTo>
                <a:lnTo>
                  <a:pt x="16113142" y="1895020"/>
                </a:lnTo>
                <a:lnTo>
                  <a:pt x="16104342" y="1851469"/>
                </a:lnTo>
                <a:lnTo>
                  <a:pt x="16080355" y="1815910"/>
                </a:lnTo>
                <a:lnTo>
                  <a:pt x="16044805" y="1791938"/>
                </a:lnTo>
                <a:lnTo>
                  <a:pt x="16001313" y="1783149"/>
                </a:lnTo>
                <a:close/>
              </a:path>
              <a:path w="16523335" h="9235440">
                <a:moveTo>
                  <a:pt x="16001313" y="2854028"/>
                </a:moveTo>
                <a:lnTo>
                  <a:pt x="15957743" y="2862817"/>
                </a:lnTo>
                <a:lnTo>
                  <a:pt x="15922152" y="2886788"/>
                </a:lnTo>
                <a:lnTo>
                  <a:pt x="15898151" y="2922347"/>
                </a:lnTo>
                <a:lnTo>
                  <a:pt x="15889348" y="2965898"/>
                </a:lnTo>
                <a:lnTo>
                  <a:pt x="15898151" y="3009453"/>
                </a:lnTo>
                <a:lnTo>
                  <a:pt x="15922152" y="3045019"/>
                </a:lnTo>
                <a:lnTo>
                  <a:pt x="15957743" y="3068998"/>
                </a:lnTo>
                <a:lnTo>
                  <a:pt x="16001313" y="3077790"/>
                </a:lnTo>
                <a:lnTo>
                  <a:pt x="16044805" y="3068998"/>
                </a:lnTo>
                <a:lnTo>
                  <a:pt x="16080355" y="3045019"/>
                </a:lnTo>
                <a:lnTo>
                  <a:pt x="16104342" y="3009453"/>
                </a:lnTo>
                <a:lnTo>
                  <a:pt x="16113142" y="2965898"/>
                </a:lnTo>
                <a:lnTo>
                  <a:pt x="16104342" y="2922347"/>
                </a:lnTo>
                <a:lnTo>
                  <a:pt x="16080355" y="2886788"/>
                </a:lnTo>
                <a:lnTo>
                  <a:pt x="16044805" y="2862817"/>
                </a:lnTo>
                <a:lnTo>
                  <a:pt x="16001313" y="2854028"/>
                </a:lnTo>
                <a:close/>
              </a:path>
              <a:path w="16523335" h="9235440">
                <a:moveTo>
                  <a:pt x="16001313" y="5798933"/>
                </a:moveTo>
                <a:lnTo>
                  <a:pt x="15957743" y="5807723"/>
                </a:lnTo>
                <a:lnTo>
                  <a:pt x="15922152" y="5831697"/>
                </a:lnTo>
                <a:lnTo>
                  <a:pt x="15898151" y="5867257"/>
                </a:lnTo>
                <a:lnTo>
                  <a:pt x="15889348" y="5910804"/>
                </a:lnTo>
                <a:lnTo>
                  <a:pt x="15898151" y="5954345"/>
                </a:lnTo>
                <a:lnTo>
                  <a:pt x="15922152" y="5989912"/>
                </a:lnTo>
                <a:lnTo>
                  <a:pt x="15957743" y="6013898"/>
                </a:lnTo>
                <a:lnTo>
                  <a:pt x="16001313" y="6022695"/>
                </a:lnTo>
                <a:lnTo>
                  <a:pt x="16044805" y="6013898"/>
                </a:lnTo>
                <a:lnTo>
                  <a:pt x="16080355" y="5989912"/>
                </a:lnTo>
                <a:lnTo>
                  <a:pt x="16104342" y="5954345"/>
                </a:lnTo>
                <a:lnTo>
                  <a:pt x="16113142" y="5910804"/>
                </a:lnTo>
                <a:lnTo>
                  <a:pt x="16104342" y="5867257"/>
                </a:lnTo>
                <a:lnTo>
                  <a:pt x="16080355" y="5831697"/>
                </a:lnTo>
                <a:lnTo>
                  <a:pt x="16044805" y="5807723"/>
                </a:lnTo>
                <a:lnTo>
                  <a:pt x="16001313" y="5798933"/>
                </a:lnTo>
                <a:close/>
              </a:path>
              <a:path w="16523335" h="9235440">
                <a:moveTo>
                  <a:pt x="16001313" y="6066642"/>
                </a:moveTo>
                <a:lnTo>
                  <a:pt x="15957743" y="6075433"/>
                </a:lnTo>
                <a:lnTo>
                  <a:pt x="15922152" y="6099406"/>
                </a:lnTo>
                <a:lnTo>
                  <a:pt x="15898151" y="6134966"/>
                </a:lnTo>
                <a:lnTo>
                  <a:pt x="15889348" y="6178513"/>
                </a:lnTo>
                <a:lnTo>
                  <a:pt x="15898151" y="6222077"/>
                </a:lnTo>
                <a:lnTo>
                  <a:pt x="15922152" y="6257653"/>
                </a:lnTo>
                <a:lnTo>
                  <a:pt x="15957743" y="6281640"/>
                </a:lnTo>
                <a:lnTo>
                  <a:pt x="16001313" y="6290436"/>
                </a:lnTo>
                <a:lnTo>
                  <a:pt x="16044805" y="6281640"/>
                </a:lnTo>
                <a:lnTo>
                  <a:pt x="16080355" y="6257653"/>
                </a:lnTo>
                <a:lnTo>
                  <a:pt x="16104342" y="6222077"/>
                </a:lnTo>
                <a:lnTo>
                  <a:pt x="16113142" y="6178513"/>
                </a:lnTo>
                <a:lnTo>
                  <a:pt x="16104342" y="6134966"/>
                </a:lnTo>
                <a:lnTo>
                  <a:pt x="16080355" y="6099406"/>
                </a:lnTo>
                <a:lnTo>
                  <a:pt x="16044805" y="6075433"/>
                </a:lnTo>
                <a:lnTo>
                  <a:pt x="16001313" y="6066642"/>
                </a:lnTo>
                <a:close/>
              </a:path>
              <a:path w="16523335" h="9235440">
                <a:moveTo>
                  <a:pt x="16001313" y="6602112"/>
                </a:moveTo>
                <a:lnTo>
                  <a:pt x="15957743" y="6610897"/>
                </a:lnTo>
                <a:lnTo>
                  <a:pt x="15922152" y="6634856"/>
                </a:lnTo>
                <a:lnTo>
                  <a:pt x="15898151" y="6670401"/>
                </a:lnTo>
                <a:lnTo>
                  <a:pt x="15889348" y="6713941"/>
                </a:lnTo>
                <a:lnTo>
                  <a:pt x="15898151" y="6757505"/>
                </a:lnTo>
                <a:lnTo>
                  <a:pt x="15922152" y="6793082"/>
                </a:lnTo>
                <a:lnTo>
                  <a:pt x="15957743" y="6817069"/>
                </a:lnTo>
                <a:lnTo>
                  <a:pt x="16001313" y="6825865"/>
                </a:lnTo>
                <a:lnTo>
                  <a:pt x="16044805" y="6817069"/>
                </a:lnTo>
                <a:lnTo>
                  <a:pt x="16080355" y="6793082"/>
                </a:lnTo>
                <a:lnTo>
                  <a:pt x="16104342" y="6757505"/>
                </a:lnTo>
                <a:lnTo>
                  <a:pt x="16113142" y="6713941"/>
                </a:lnTo>
                <a:lnTo>
                  <a:pt x="16104342" y="6670401"/>
                </a:lnTo>
                <a:lnTo>
                  <a:pt x="16080355" y="6634856"/>
                </a:lnTo>
                <a:lnTo>
                  <a:pt x="16044805" y="6610897"/>
                </a:lnTo>
                <a:lnTo>
                  <a:pt x="16001313" y="6602112"/>
                </a:lnTo>
                <a:close/>
              </a:path>
              <a:path w="16523335" h="9235440">
                <a:moveTo>
                  <a:pt x="16001313" y="7405229"/>
                </a:moveTo>
                <a:lnTo>
                  <a:pt x="15957743" y="7414026"/>
                </a:lnTo>
                <a:lnTo>
                  <a:pt x="15922152" y="7438015"/>
                </a:lnTo>
                <a:lnTo>
                  <a:pt x="15898151" y="7473597"/>
                </a:lnTo>
                <a:lnTo>
                  <a:pt x="15889348" y="7517173"/>
                </a:lnTo>
                <a:lnTo>
                  <a:pt x="15898151" y="7560674"/>
                </a:lnTo>
                <a:lnTo>
                  <a:pt x="15922152" y="7596223"/>
                </a:lnTo>
                <a:lnTo>
                  <a:pt x="15957743" y="7620205"/>
                </a:lnTo>
                <a:lnTo>
                  <a:pt x="16001313" y="7629003"/>
                </a:lnTo>
                <a:lnTo>
                  <a:pt x="16044805" y="7620205"/>
                </a:lnTo>
                <a:lnTo>
                  <a:pt x="16080355" y="7596223"/>
                </a:lnTo>
                <a:lnTo>
                  <a:pt x="16104342" y="7560674"/>
                </a:lnTo>
                <a:lnTo>
                  <a:pt x="16113142" y="7517173"/>
                </a:lnTo>
                <a:lnTo>
                  <a:pt x="16104342" y="7473597"/>
                </a:lnTo>
                <a:lnTo>
                  <a:pt x="16080355" y="7438015"/>
                </a:lnTo>
                <a:lnTo>
                  <a:pt x="16044805" y="7414026"/>
                </a:lnTo>
                <a:lnTo>
                  <a:pt x="16001313" y="7405229"/>
                </a:lnTo>
                <a:close/>
              </a:path>
              <a:path w="16523335" h="9235440">
                <a:moveTo>
                  <a:pt x="16001313" y="7672991"/>
                </a:moveTo>
                <a:lnTo>
                  <a:pt x="15957743" y="7681775"/>
                </a:lnTo>
                <a:lnTo>
                  <a:pt x="15922152" y="7705737"/>
                </a:lnTo>
                <a:lnTo>
                  <a:pt x="15898151" y="7741288"/>
                </a:lnTo>
                <a:lnTo>
                  <a:pt x="15889348" y="7784841"/>
                </a:lnTo>
                <a:lnTo>
                  <a:pt x="15898151" y="7828394"/>
                </a:lnTo>
                <a:lnTo>
                  <a:pt x="15922152" y="7863968"/>
                </a:lnTo>
                <a:lnTo>
                  <a:pt x="15957743" y="7887956"/>
                </a:lnTo>
                <a:lnTo>
                  <a:pt x="16001313" y="7896754"/>
                </a:lnTo>
                <a:lnTo>
                  <a:pt x="16044805" y="7887956"/>
                </a:lnTo>
                <a:lnTo>
                  <a:pt x="16080355" y="7863968"/>
                </a:lnTo>
                <a:lnTo>
                  <a:pt x="16104342" y="7828394"/>
                </a:lnTo>
                <a:lnTo>
                  <a:pt x="16113142" y="7784841"/>
                </a:lnTo>
                <a:lnTo>
                  <a:pt x="16104342" y="7741288"/>
                </a:lnTo>
                <a:lnTo>
                  <a:pt x="16080355" y="7705737"/>
                </a:lnTo>
                <a:lnTo>
                  <a:pt x="16044805" y="7681775"/>
                </a:lnTo>
                <a:lnTo>
                  <a:pt x="16001313" y="7672991"/>
                </a:lnTo>
                <a:close/>
              </a:path>
              <a:path w="16523335" h="9235440">
                <a:moveTo>
                  <a:pt x="16001313" y="8208419"/>
                </a:moveTo>
                <a:lnTo>
                  <a:pt x="15957743" y="8217206"/>
                </a:lnTo>
                <a:lnTo>
                  <a:pt x="15922152" y="8241172"/>
                </a:lnTo>
                <a:lnTo>
                  <a:pt x="15898151" y="8276730"/>
                </a:lnTo>
                <a:lnTo>
                  <a:pt x="15889348" y="8320290"/>
                </a:lnTo>
                <a:lnTo>
                  <a:pt x="15898151" y="8363839"/>
                </a:lnTo>
                <a:lnTo>
                  <a:pt x="15922152" y="8399414"/>
                </a:lnTo>
                <a:lnTo>
                  <a:pt x="15957743" y="8423404"/>
                </a:lnTo>
                <a:lnTo>
                  <a:pt x="16001313" y="8432203"/>
                </a:lnTo>
                <a:lnTo>
                  <a:pt x="16044805" y="8423404"/>
                </a:lnTo>
                <a:lnTo>
                  <a:pt x="16080355" y="8399414"/>
                </a:lnTo>
                <a:lnTo>
                  <a:pt x="16104342" y="8363839"/>
                </a:lnTo>
                <a:lnTo>
                  <a:pt x="16113142" y="8320290"/>
                </a:lnTo>
                <a:lnTo>
                  <a:pt x="16104342" y="8276730"/>
                </a:lnTo>
                <a:lnTo>
                  <a:pt x="16080355" y="8241172"/>
                </a:lnTo>
                <a:lnTo>
                  <a:pt x="16044805" y="8217206"/>
                </a:lnTo>
                <a:lnTo>
                  <a:pt x="16001313" y="8208419"/>
                </a:lnTo>
                <a:close/>
              </a:path>
              <a:path w="16523335" h="9235440">
                <a:moveTo>
                  <a:pt x="16001313" y="7137541"/>
                </a:moveTo>
                <a:lnTo>
                  <a:pt x="15957743" y="7146329"/>
                </a:lnTo>
                <a:lnTo>
                  <a:pt x="15922152" y="7170295"/>
                </a:lnTo>
                <a:lnTo>
                  <a:pt x="15898151" y="7205847"/>
                </a:lnTo>
                <a:lnTo>
                  <a:pt x="15889348" y="7249391"/>
                </a:lnTo>
                <a:lnTo>
                  <a:pt x="15898151" y="7292955"/>
                </a:lnTo>
                <a:lnTo>
                  <a:pt x="15922152" y="7328531"/>
                </a:lnTo>
                <a:lnTo>
                  <a:pt x="15957743" y="7352518"/>
                </a:lnTo>
                <a:lnTo>
                  <a:pt x="16001313" y="7361314"/>
                </a:lnTo>
                <a:lnTo>
                  <a:pt x="16044805" y="7352518"/>
                </a:lnTo>
                <a:lnTo>
                  <a:pt x="16080355" y="7328531"/>
                </a:lnTo>
                <a:lnTo>
                  <a:pt x="16104342" y="7292955"/>
                </a:lnTo>
                <a:lnTo>
                  <a:pt x="16113142" y="7249391"/>
                </a:lnTo>
                <a:lnTo>
                  <a:pt x="16104342" y="7205847"/>
                </a:lnTo>
                <a:lnTo>
                  <a:pt x="16080355" y="7170295"/>
                </a:lnTo>
                <a:lnTo>
                  <a:pt x="16044805" y="7146329"/>
                </a:lnTo>
                <a:lnTo>
                  <a:pt x="16001313" y="7137541"/>
                </a:lnTo>
                <a:close/>
              </a:path>
              <a:path w="16523335" h="9235440">
                <a:moveTo>
                  <a:pt x="16001313" y="6869780"/>
                </a:moveTo>
                <a:lnTo>
                  <a:pt x="15957743" y="6878579"/>
                </a:lnTo>
                <a:lnTo>
                  <a:pt x="15922152" y="6902573"/>
                </a:lnTo>
                <a:lnTo>
                  <a:pt x="15898151" y="6938157"/>
                </a:lnTo>
                <a:lnTo>
                  <a:pt x="15889348" y="6981724"/>
                </a:lnTo>
                <a:lnTo>
                  <a:pt x="15898151" y="7025264"/>
                </a:lnTo>
                <a:lnTo>
                  <a:pt x="15922152" y="7060809"/>
                </a:lnTo>
                <a:lnTo>
                  <a:pt x="15957743" y="7084769"/>
                </a:lnTo>
                <a:lnTo>
                  <a:pt x="16001313" y="7093553"/>
                </a:lnTo>
                <a:lnTo>
                  <a:pt x="16044805" y="7084769"/>
                </a:lnTo>
                <a:lnTo>
                  <a:pt x="16080355" y="7060809"/>
                </a:lnTo>
                <a:lnTo>
                  <a:pt x="16104342" y="7025264"/>
                </a:lnTo>
                <a:lnTo>
                  <a:pt x="16113142" y="6981724"/>
                </a:lnTo>
                <a:lnTo>
                  <a:pt x="16104342" y="6938157"/>
                </a:lnTo>
                <a:lnTo>
                  <a:pt x="16080355" y="6902573"/>
                </a:lnTo>
                <a:lnTo>
                  <a:pt x="16044805" y="6878579"/>
                </a:lnTo>
                <a:lnTo>
                  <a:pt x="16001313" y="6869780"/>
                </a:lnTo>
                <a:close/>
              </a:path>
              <a:path w="16523335" h="9235440">
                <a:moveTo>
                  <a:pt x="16270604" y="712218"/>
                </a:moveTo>
                <a:lnTo>
                  <a:pt x="16227040" y="721018"/>
                </a:lnTo>
                <a:lnTo>
                  <a:pt x="16191463" y="745011"/>
                </a:lnTo>
                <a:lnTo>
                  <a:pt x="16167476" y="780591"/>
                </a:lnTo>
                <a:lnTo>
                  <a:pt x="16158680" y="824152"/>
                </a:lnTo>
                <a:lnTo>
                  <a:pt x="16167476" y="867681"/>
                </a:lnTo>
                <a:lnTo>
                  <a:pt x="16191463" y="903231"/>
                </a:lnTo>
                <a:lnTo>
                  <a:pt x="16227040" y="927201"/>
                </a:lnTo>
                <a:lnTo>
                  <a:pt x="16270604" y="935992"/>
                </a:lnTo>
                <a:lnTo>
                  <a:pt x="16314153" y="927201"/>
                </a:lnTo>
                <a:lnTo>
                  <a:pt x="16349697" y="903231"/>
                </a:lnTo>
                <a:lnTo>
                  <a:pt x="16373651" y="867681"/>
                </a:lnTo>
                <a:lnTo>
                  <a:pt x="16382433" y="824152"/>
                </a:lnTo>
                <a:lnTo>
                  <a:pt x="16373651" y="780591"/>
                </a:lnTo>
                <a:lnTo>
                  <a:pt x="16349697" y="745011"/>
                </a:lnTo>
                <a:lnTo>
                  <a:pt x="16314153" y="721018"/>
                </a:lnTo>
                <a:lnTo>
                  <a:pt x="16270604" y="712218"/>
                </a:lnTo>
                <a:close/>
              </a:path>
              <a:path w="16523335" h="9235440">
                <a:moveTo>
                  <a:pt x="16270604" y="979980"/>
                </a:moveTo>
                <a:lnTo>
                  <a:pt x="16227040" y="988766"/>
                </a:lnTo>
                <a:lnTo>
                  <a:pt x="16191463" y="1012731"/>
                </a:lnTo>
                <a:lnTo>
                  <a:pt x="16167476" y="1048286"/>
                </a:lnTo>
                <a:lnTo>
                  <a:pt x="16158680" y="1091840"/>
                </a:lnTo>
                <a:lnTo>
                  <a:pt x="16167476" y="1135394"/>
                </a:lnTo>
                <a:lnTo>
                  <a:pt x="16191463" y="1170968"/>
                </a:lnTo>
                <a:lnTo>
                  <a:pt x="16227040" y="1194956"/>
                </a:lnTo>
                <a:lnTo>
                  <a:pt x="16270604" y="1203753"/>
                </a:lnTo>
                <a:lnTo>
                  <a:pt x="16314153" y="1194956"/>
                </a:lnTo>
                <a:lnTo>
                  <a:pt x="16349697" y="1170968"/>
                </a:lnTo>
                <a:lnTo>
                  <a:pt x="16373651" y="1135394"/>
                </a:lnTo>
                <a:lnTo>
                  <a:pt x="16382433" y="1091840"/>
                </a:lnTo>
                <a:lnTo>
                  <a:pt x="16373651" y="1048286"/>
                </a:lnTo>
                <a:lnTo>
                  <a:pt x="16349697" y="1012731"/>
                </a:lnTo>
                <a:lnTo>
                  <a:pt x="16314153" y="988766"/>
                </a:lnTo>
                <a:lnTo>
                  <a:pt x="16270604" y="979980"/>
                </a:lnTo>
                <a:close/>
              </a:path>
              <a:path w="16523335" h="9235440">
                <a:moveTo>
                  <a:pt x="16270604" y="1247668"/>
                </a:moveTo>
                <a:lnTo>
                  <a:pt x="16227040" y="1256467"/>
                </a:lnTo>
                <a:lnTo>
                  <a:pt x="16191463" y="1280459"/>
                </a:lnTo>
                <a:lnTo>
                  <a:pt x="16167476" y="1316036"/>
                </a:lnTo>
                <a:lnTo>
                  <a:pt x="16158680" y="1359591"/>
                </a:lnTo>
                <a:lnTo>
                  <a:pt x="16167476" y="1403138"/>
                </a:lnTo>
                <a:lnTo>
                  <a:pt x="16191463" y="1438686"/>
                </a:lnTo>
                <a:lnTo>
                  <a:pt x="16227040" y="1462646"/>
                </a:lnTo>
                <a:lnTo>
                  <a:pt x="16270604" y="1471431"/>
                </a:lnTo>
                <a:lnTo>
                  <a:pt x="16314153" y="1462646"/>
                </a:lnTo>
                <a:lnTo>
                  <a:pt x="16349697" y="1438686"/>
                </a:lnTo>
                <a:lnTo>
                  <a:pt x="16373651" y="1403138"/>
                </a:lnTo>
                <a:lnTo>
                  <a:pt x="16382433" y="1359591"/>
                </a:lnTo>
                <a:lnTo>
                  <a:pt x="16373651" y="1316036"/>
                </a:lnTo>
                <a:lnTo>
                  <a:pt x="16349697" y="1280459"/>
                </a:lnTo>
                <a:lnTo>
                  <a:pt x="16314153" y="1256467"/>
                </a:lnTo>
                <a:lnTo>
                  <a:pt x="16270604" y="1247668"/>
                </a:lnTo>
                <a:close/>
              </a:path>
              <a:path w="16523335" h="9235440">
                <a:moveTo>
                  <a:pt x="16270604" y="1515430"/>
                </a:moveTo>
                <a:lnTo>
                  <a:pt x="16227040" y="1524214"/>
                </a:lnTo>
                <a:lnTo>
                  <a:pt x="16191463" y="1548173"/>
                </a:lnTo>
                <a:lnTo>
                  <a:pt x="16167476" y="1583718"/>
                </a:lnTo>
                <a:lnTo>
                  <a:pt x="16158680" y="1627259"/>
                </a:lnTo>
                <a:lnTo>
                  <a:pt x="16167476" y="1670826"/>
                </a:lnTo>
                <a:lnTo>
                  <a:pt x="16191463" y="1706409"/>
                </a:lnTo>
                <a:lnTo>
                  <a:pt x="16227040" y="1730404"/>
                </a:lnTo>
                <a:lnTo>
                  <a:pt x="16270604" y="1739203"/>
                </a:lnTo>
                <a:lnTo>
                  <a:pt x="16314153" y="1730404"/>
                </a:lnTo>
                <a:lnTo>
                  <a:pt x="16349697" y="1706409"/>
                </a:lnTo>
                <a:lnTo>
                  <a:pt x="16373651" y="1670826"/>
                </a:lnTo>
                <a:lnTo>
                  <a:pt x="16382433" y="1627259"/>
                </a:lnTo>
                <a:lnTo>
                  <a:pt x="16373651" y="1583718"/>
                </a:lnTo>
                <a:lnTo>
                  <a:pt x="16349697" y="1548173"/>
                </a:lnTo>
                <a:lnTo>
                  <a:pt x="16314153" y="1524214"/>
                </a:lnTo>
                <a:lnTo>
                  <a:pt x="16270604" y="1515430"/>
                </a:lnTo>
                <a:close/>
              </a:path>
              <a:path w="16523335" h="9235440">
                <a:moveTo>
                  <a:pt x="16270604" y="5798933"/>
                </a:moveTo>
                <a:lnTo>
                  <a:pt x="16227040" y="5807723"/>
                </a:lnTo>
                <a:lnTo>
                  <a:pt x="16191463" y="5831697"/>
                </a:lnTo>
                <a:lnTo>
                  <a:pt x="16167476" y="5867257"/>
                </a:lnTo>
                <a:lnTo>
                  <a:pt x="16158680" y="5910804"/>
                </a:lnTo>
                <a:lnTo>
                  <a:pt x="16167476" y="5954345"/>
                </a:lnTo>
                <a:lnTo>
                  <a:pt x="16191463" y="5989912"/>
                </a:lnTo>
                <a:lnTo>
                  <a:pt x="16227040" y="6013898"/>
                </a:lnTo>
                <a:lnTo>
                  <a:pt x="16270604" y="6022695"/>
                </a:lnTo>
                <a:lnTo>
                  <a:pt x="16314153" y="6013898"/>
                </a:lnTo>
                <a:lnTo>
                  <a:pt x="16349697" y="5989912"/>
                </a:lnTo>
                <a:lnTo>
                  <a:pt x="16373651" y="5954345"/>
                </a:lnTo>
                <a:lnTo>
                  <a:pt x="16382433" y="5910804"/>
                </a:lnTo>
                <a:lnTo>
                  <a:pt x="16373651" y="5867257"/>
                </a:lnTo>
                <a:lnTo>
                  <a:pt x="16349697" y="5831697"/>
                </a:lnTo>
                <a:lnTo>
                  <a:pt x="16314153" y="5807723"/>
                </a:lnTo>
                <a:lnTo>
                  <a:pt x="16270604" y="5798933"/>
                </a:lnTo>
                <a:close/>
              </a:path>
              <a:path w="16523335" h="9235440">
                <a:moveTo>
                  <a:pt x="16270604" y="7405229"/>
                </a:moveTo>
                <a:lnTo>
                  <a:pt x="16227040" y="7414026"/>
                </a:lnTo>
                <a:lnTo>
                  <a:pt x="16191463" y="7438015"/>
                </a:lnTo>
                <a:lnTo>
                  <a:pt x="16167476" y="7473597"/>
                </a:lnTo>
                <a:lnTo>
                  <a:pt x="16158680" y="7517173"/>
                </a:lnTo>
                <a:lnTo>
                  <a:pt x="16167476" y="7560674"/>
                </a:lnTo>
                <a:lnTo>
                  <a:pt x="16191463" y="7596223"/>
                </a:lnTo>
                <a:lnTo>
                  <a:pt x="16227040" y="7620205"/>
                </a:lnTo>
                <a:lnTo>
                  <a:pt x="16270604" y="7629003"/>
                </a:lnTo>
                <a:lnTo>
                  <a:pt x="16314153" y="7620205"/>
                </a:lnTo>
                <a:lnTo>
                  <a:pt x="16349697" y="7596223"/>
                </a:lnTo>
                <a:lnTo>
                  <a:pt x="16373651" y="7560674"/>
                </a:lnTo>
                <a:lnTo>
                  <a:pt x="16382433" y="7517173"/>
                </a:lnTo>
                <a:lnTo>
                  <a:pt x="16373651" y="7473597"/>
                </a:lnTo>
                <a:lnTo>
                  <a:pt x="16349697" y="7438015"/>
                </a:lnTo>
                <a:lnTo>
                  <a:pt x="16314153" y="7414026"/>
                </a:lnTo>
                <a:lnTo>
                  <a:pt x="16270604" y="7405229"/>
                </a:lnTo>
                <a:close/>
              </a:path>
              <a:path w="16523335" h="9235440">
                <a:moveTo>
                  <a:pt x="16270604" y="7672991"/>
                </a:moveTo>
                <a:lnTo>
                  <a:pt x="16227040" y="7681775"/>
                </a:lnTo>
                <a:lnTo>
                  <a:pt x="16191463" y="7705737"/>
                </a:lnTo>
                <a:lnTo>
                  <a:pt x="16167476" y="7741288"/>
                </a:lnTo>
                <a:lnTo>
                  <a:pt x="16158680" y="7784841"/>
                </a:lnTo>
                <a:lnTo>
                  <a:pt x="16167476" y="7828394"/>
                </a:lnTo>
                <a:lnTo>
                  <a:pt x="16191463" y="7863968"/>
                </a:lnTo>
                <a:lnTo>
                  <a:pt x="16227040" y="7887956"/>
                </a:lnTo>
                <a:lnTo>
                  <a:pt x="16270604" y="7896754"/>
                </a:lnTo>
                <a:lnTo>
                  <a:pt x="16314153" y="7887956"/>
                </a:lnTo>
                <a:lnTo>
                  <a:pt x="16349697" y="7863968"/>
                </a:lnTo>
                <a:lnTo>
                  <a:pt x="16373651" y="7828394"/>
                </a:lnTo>
                <a:lnTo>
                  <a:pt x="16382433" y="7784841"/>
                </a:lnTo>
                <a:lnTo>
                  <a:pt x="16373651" y="7741288"/>
                </a:lnTo>
                <a:lnTo>
                  <a:pt x="16349697" y="7705737"/>
                </a:lnTo>
                <a:lnTo>
                  <a:pt x="16314153" y="7681775"/>
                </a:lnTo>
                <a:lnTo>
                  <a:pt x="16270604" y="7672991"/>
                </a:lnTo>
                <a:close/>
              </a:path>
              <a:path w="16523335" h="9235440">
                <a:moveTo>
                  <a:pt x="16270604" y="7137541"/>
                </a:moveTo>
                <a:lnTo>
                  <a:pt x="16227040" y="7146329"/>
                </a:lnTo>
                <a:lnTo>
                  <a:pt x="16191463" y="7170295"/>
                </a:lnTo>
                <a:lnTo>
                  <a:pt x="16167476" y="7205847"/>
                </a:lnTo>
                <a:lnTo>
                  <a:pt x="16158680" y="7249391"/>
                </a:lnTo>
                <a:lnTo>
                  <a:pt x="16167476" y="7292955"/>
                </a:lnTo>
                <a:lnTo>
                  <a:pt x="16191463" y="7328531"/>
                </a:lnTo>
                <a:lnTo>
                  <a:pt x="16227040" y="7352518"/>
                </a:lnTo>
                <a:lnTo>
                  <a:pt x="16270604" y="7361314"/>
                </a:lnTo>
                <a:lnTo>
                  <a:pt x="16314153" y="7352518"/>
                </a:lnTo>
                <a:lnTo>
                  <a:pt x="16349697" y="7328531"/>
                </a:lnTo>
                <a:lnTo>
                  <a:pt x="16373651" y="7292955"/>
                </a:lnTo>
                <a:lnTo>
                  <a:pt x="16382433" y="7249391"/>
                </a:lnTo>
                <a:lnTo>
                  <a:pt x="16373651" y="7205847"/>
                </a:lnTo>
                <a:lnTo>
                  <a:pt x="16349697" y="7170295"/>
                </a:lnTo>
                <a:lnTo>
                  <a:pt x="16314153" y="7146329"/>
                </a:lnTo>
                <a:lnTo>
                  <a:pt x="16270604" y="7137541"/>
                </a:lnTo>
                <a:close/>
              </a:path>
              <a:path w="16523335" h="9235440">
                <a:moveTo>
                  <a:pt x="16270604" y="6869780"/>
                </a:moveTo>
                <a:lnTo>
                  <a:pt x="16227040" y="6878579"/>
                </a:lnTo>
                <a:lnTo>
                  <a:pt x="16191463" y="6902573"/>
                </a:lnTo>
                <a:lnTo>
                  <a:pt x="16167476" y="6938157"/>
                </a:lnTo>
                <a:lnTo>
                  <a:pt x="16158680" y="6981724"/>
                </a:lnTo>
                <a:lnTo>
                  <a:pt x="16167476" y="7025264"/>
                </a:lnTo>
                <a:lnTo>
                  <a:pt x="16191463" y="7060809"/>
                </a:lnTo>
                <a:lnTo>
                  <a:pt x="16227040" y="7084769"/>
                </a:lnTo>
                <a:lnTo>
                  <a:pt x="16270604" y="7093553"/>
                </a:lnTo>
                <a:lnTo>
                  <a:pt x="16314153" y="7084769"/>
                </a:lnTo>
                <a:lnTo>
                  <a:pt x="16349697" y="7060809"/>
                </a:lnTo>
                <a:lnTo>
                  <a:pt x="16373651" y="7025264"/>
                </a:lnTo>
                <a:lnTo>
                  <a:pt x="16382433" y="6981724"/>
                </a:lnTo>
                <a:lnTo>
                  <a:pt x="16373651" y="6938157"/>
                </a:lnTo>
                <a:lnTo>
                  <a:pt x="16349697" y="6902573"/>
                </a:lnTo>
                <a:lnTo>
                  <a:pt x="16314153" y="6878579"/>
                </a:lnTo>
                <a:lnTo>
                  <a:pt x="16270604" y="6869780"/>
                </a:lnTo>
                <a:close/>
              </a:path>
              <a:path w="16523335" h="9235440">
                <a:moveTo>
                  <a:pt x="16523054" y="715621"/>
                </a:moveTo>
                <a:lnTo>
                  <a:pt x="16496352" y="721018"/>
                </a:lnTo>
                <a:lnTo>
                  <a:pt x="16460773" y="745011"/>
                </a:lnTo>
                <a:lnTo>
                  <a:pt x="16436774" y="780591"/>
                </a:lnTo>
                <a:lnTo>
                  <a:pt x="16427970" y="824152"/>
                </a:lnTo>
                <a:lnTo>
                  <a:pt x="16436774" y="867681"/>
                </a:lnTo>
                <a:lnTo>
                  <a:pt x="16460773" y="903231"/>
                </a:lnTo>
                <a:lnTo>
                  <a:pt x="16496352" y="927201"/>
                </a:lnTo>
                <a:lnTo>
                  <a:pt x="16523054" y="932592"/>
                </a:lnTo>
                <a:lnTo>
                  <a:pt x="16523054" y="715621"/>
                </a:lnTo>
                <a:close/>
              </a:path>
              <a:path w="16523335" h="9235440">
                <a:moveTo>
                  <a:pt x="16523054" y="983378"/>
                </a:moveTo>
                <a:lnTo>
                  <a:pt x="16496352" y="988766"/>
                </a:lnTo>
                <a:lnTo>
                  <a:pt x="16460773" y="1012731"/>
                </a:lnTo>
                <a:lnTo>
                  <a:pt x="16436774" y="1048286"/>
                </a:lnTo>
                <a:lnTo>
                  <a:pt x="16427970" y="1091840"/>
                </a:lnTo>
                <a:lnTo>
                  <a:pt x="16436774" y="1135394"/>
                </a:lnTo>
                <a:lnTo>
                  <a:pt x="16460773" y="1170968"/>
                </a:lnTo>
                <a:lnTo>
                  <a:pt x="16496352" y="1194956"/>
                </a:lnTo>
                <a:lnTo>
                  <a:pt x="16523054" y="1200351"/>
                </a:lnTo>
                <a:lnTo>
                  <a:pt x="16523054" y="983378"/>
                </a:lnTo>
                <a:close/>
              </a:path>
              <a:path w="16523335" h="9235440">
                <a:moveTo>
                  <a:pt x="16523054" y="1251071"/>
                </a:moveTo>
                <a:lnTo>
                  <a:pt x="16496352" y="1256467"/>
                </a:lnTo>
                <a:lnTo>
                  <a:pt x="16460773" y="1280459"/>
                </a:lnTo>
                <a:lnTo>
                  <a:pt x="16436774" y="1316036"/>
                </a:lnTo>
                <a:lnTo>
                  <a:pt x="16427970" y="1359591"/>
                </a:lnTo>
                <a:lnTo>
                  <a:pt x="16436774" y="1403138"/>
                </a:lnTo>
                <a:lnTo>
                  <a:pt x="16460773" y="1438686"/>
                </a:lnTo>
                <a:lnTo>
                  <a:pt x="16496352" y="1462646"/>
                </a:lnTo>
                <a:lnTo>
                  <a:pt x="16523054" y="1468034"/>
                </a:lnTo>
                <a:lnTo>
                  <a:pt x="16523054" y="1251071"/>
                </a:lnTo>
                <a:close/>
              </a:path>
              <a:path w="16523335" h="9235440">
                <a:moveTo>
                  <a:pt x="16523054" y="1518827"/>
                </a:moveTo>
                <a:lnTo>
                  <a:pt x="16496352" y="1524214"/>
                </a:lnTo>
                <a:lnTo>
                  <a:pt x="16460773" y="1548173"/>
                </a:lnTo>
                <a:lnTo>
                  <a:pt x="16436774" y="1583718"/>
                </a:lnTo>
                <a:lnTo>
                  <a:pt x="16427970" y="1627259"/>
                </a:lnTo>
                <a:lnTo>
                  <a:pt x="16436774" y="1670826"/>
                </a:lnTo>
                <a:lnTo>
                  <a:pt x="16460773" y="1706409"/>
                </a:lnTo>
                <a:lnTo>
                  <a:pt x="16496352" y="1730404"/>
                </a:lnTo>
                <a:lnTo>
                  <a:pt x="16523054" y="1735800"/>
                </a:lnTo>
                <a:lnTo>
                  <a:pt x="16523054" y="1518827"/>
                </a:lnTo>
                <a:close/>
              </a:path>
              <a:path w="16523335" h="9235440">
                <a:moveTo>
                  <a:pt x="16523054" y="1786548"/>
                </a:moveTo>
                <a:lnTo>
                  <a:pt x="16496352" y="1791938"/>
                </a:lnTo>
                <a:lnTo>
                  <a:pt x="16460773" y="1815910"/>
                </a:lnTo>
                <a:lnTo>
                  <a:pt x="16436774" y="1851469"/>
                </a:lnTo>
                <a:lnTo>
                  <a:pt x="16427970" y="1895020"/>
                </a:lnTo>
                <a:lnTo>
                  <a:pt x="16436774" y="1938576"/>
                </a:lnTo>
                <a:lnTo>
                  <a:pt x="16460773" y="1974146"/>
                </a:lnTo>
                <a:lnTo>
                  <a:pt x="16496352" y="1998128"/>
                </a:lnTo>
                <a:lnTo>
                  <a:pt x="16523054" y="2003521"/>
                </a:lnTo>
                <a:lnTo>
                  <a:pt x="16523054" y="1786548"/>
                </a:lnTo>
                <a:close/>
              </a:path>
              <a:path w="16523335" h="9235440">
                <a:moveTo>
                  <a:pt x="16523054" y="2589698"/>
                </a:moveTo>
                <a:lnTo>
                  <a:pt x="16496352" y="2595090"/>
                </a:lnTo>
                <a:lnTo>
                  <a:pt x="16460773" y="2619070"/>
                </a:lnTo>
                <a:lnTo>
                  <a:pt x="16436774" y="2654639"/>
                </a:lnTo>
                <a:lnTo>
                  <a:pt x="16427970" y="2698200"/>
                </a:lnTo>
                <a:lnTo>
                  <a:pt x="16436774" y="2741725"/>
                </a:lnTo>
                <a:lnTo>
                  <a:pt x="16460773" y="2777286"/>
                </a:lnTo>
                <a:lnTo>
                  <a:pt x="16496352" y="2801273"/>
                </a:lnTo>
                <a:lnTo>
                  <a:pt x="16523054" y="2806668"/>
                </a:lnTo>
                <a:lnTo>
                  <a:pt x="16523054" y="2589698"/>
                </a:lnTo>
                <a:close/>
              </a:path>
              <a:path w="16523335" h="9235440">
                <a:moveTo>
                  <a:pt x="16523054" y="2321978"/>
                </a:moveTo>
                <a:lnTo>
                  <a:pt x="16496352" y="2327370"/>
                </a:lnTo>
                <a:lnTo>
                  <a:pt x="16460773" y="2351349"/>
                </a:lnTo>
                <a:lnTo>
                  <a:pt x="16436774" y="2386915"/>
                </a:lnTo>
                <a:lnTo>
                  <a:pt x="16427970" y="2430470"/>
                </a:lnTo>
                <a:lnTo>
                  <a:pt x="16436774" y="2474021"/>
                </a:lnTo>
                <a:lnTo>
                  <a:pt x="16460773" y="2509580"/>
                </a:lnTo>
                <a:lnTo>
                  <a:pt x="16496352" y="2533551"/>
                </a:lnTo>
                <a:lnTo>
                  <a:pt x="16523054" y="2538941"/>
                </a:lnTo>
                <a:lnTo>
                  <a:pt x="16523054" y="2321978"/>
                </a:lnTo>
                <a:close/>
              </a:path>
              <a:path w="16523335" h="9235440">
                <a:moveTo>
                  <a:pt x="16523054" y="2054269"/>
                </a:moveTo>
                <a:lnTo>
                  <a:pt x="16496352" y="2059660"/>
                </a:lnTo>
                <a:lnTo>
                  <a:pt x="16460773" y="2083635"/>
                </a:lnTo>
                <a:lnTo>
                  <a:pt x="16436774" y="2119197"/>
                </a:lnTo>
                <a:lnTo>
                  <a:pt x="16427970" y="2162750"/>
                </a:lnTo>
                <a:lnTo>
                  <a:pt x="16436774" y="2206284"/>
                </a:lnTo>
                <a:lnTo>
                  <a:pt x="16460773" y="2241845"/>
                </a:lnTo>
                <a:lnTo>
                  <a:pt x="16496352" y="2265826"/>
                </a:lnTo>
                <a:lnTo>
                  <a:pt x="16523054" y="2271220"/>
                </a:lnTo>
                <a:lnTo>
                  <a:pt x="16523054" y="2054269"/>
                </a:lnTo>
                <a:close/>
              </a:path>
              <a:path w="16523335" h="9235440">
                <a:moveTo>
                  <a:pt x="16523054" y="5802332"/>
                </a:moveTo>
                <a:lnTo>
                  <a:pt x="16496352" y="5807723"/>
                </a:lnTo>
                <a:lnTo>
                  <a:pt x="16460773" y="5831697"/>
                </a:lnTo>
                <a:lnTo>
                  <a:pt x="16436774" y="5867257"/>
                </a:lnTo>
                <a:lnTo>
                  <a:pt x="16427970" y="5910804"/>
                </a:lnTo>
                <a:lnTo>
                  <a:pt x="16436774" y="5954345"/>
                </a:lnTo>
                <a:lnTo>
                  <a:pt x="16460773" y="5989912"/>
                </a:lnTo>
                <a:lnTo>
                  <a:pt x="16496352" y="6013898"/>
                </a:lnTo>
                <a:lnTo>
                  <a:pt x="16523054" y="6019293"/>
                </a:lnTo>
                <a:lnTo>
                  <a:pt x="16523054" y="5802332"/>
                </a:lnTo>
                <a:close/>
              </a:path>
              <a:path w="16523335" h="9235440">
                <a:moveTo>
                  <a:pt x="8729891" y="2586297"/>
                </a:moveTo>
                <a:lnTo>
                  <a:pt x="8686334" y="2595090"/>
                </a:lnTo>
                <a:lnTo>
                  <a:pt x="8650753" y="2619070"/>
                </a:lnTo>
                <a:lnTo>
                  <a:pt x="8626758" y="2654639"/>
                </a:lnTo>
                <a:lnTo>
                  <a:pt x="8617957" y="2698200"/>
                </a:lnTo>
                <a:lnTo>
                  <a:pt x="8626758" y="2741725"/>
                </a:lnTo>
                <a:lnTo>
                  <a:pt x="8650753" y="2777286"/>
                </a:lnTo>
                <a:lnTo>
                  <a:pt x="8686334" y="2801273"/>
                </a:lnTo>
                <a:lnTo>
                  <a:pt x="8729891" y="2810071"/>
                </a:lnTo>
                <a:lnTo>
                  <a:pt x="8773418" y="2801273"/>
                </a:lnTo>
                <a:lnTo>
                  <a:pt x="8808964" y="2777286"/>
                </a:lnTo>
                <a:lnTo>
                  <a:pt x="8832931" y="2741725"/>
                </a:lnTo>
                <a:lnTo>
                  <a:pt x="8841720" y="2698200"/>
                </a:lnTo>
                <a:lnTo>
                  <a:pt x="8832931" y="2654639"/>
                </a:lnTo>
                <a:lnTo>
                  <a:pt x="8808964" y="2619070"/>
                </a:lnTo>
                <a:lnTo>
                  <a:pt x="8773418" y="2595090"/>
                </a:lnTo>
                <a:lnTo>
                  <a:pt x="8729891" y="2586297"/>
                </a:lnTo>
                <a:close/>
              </a:path>
              <a:path w="16523335" h="9235440">
                <a:moveTo>
                  <a:pt x="8729891" y="2854028"/>
                </a:moveTo>
                <a:lnTo>
                  <a:pt x="8686334" y="2862817"/>
                </a:lnTo>
                <a:lnTo>
                  <a:pt x="8650753" y="2886788"/>
                </a:lnTo>
                <a:lnTo>
                  <a:pt x="8626758" y="2922347"/>
                </a:lnTo>
                <a:lnTo>
                  <a:pt x="8617957" y="2965898"/>
                </a:lnTo>
                <a:lnTo>
                  <a:pt x="8626758" y="3009453"/>
                </a:lnTo>
                <a:lnTo>
                  <a:pt x="8650753" y="3045019"/>
                </a:lnTo>
                <a:lnTo>
                  <a:pt x="8686334" y="3068998"/>
                </a:lnTo>
                <a:lnTo>
                  <a:pt x="8729891" y="3077790"/>
                </a:lnTo>
                <a:lnTo>
                  <a:pt x="8773418" y="3068998"/>
                </a:lnTo>
                <a:lnTo>
                  <a:pt x="8808964" y="3045019"/>
                </a:lnTo>
                <a:lnTo>
                  <a:pt x="8832931" y="3009453"/>
                </a:lnTo>
                <a:lnTo>
                  <a:pt x="8841720" y="2965898"/>
                </a:lnTo>
                <a:lnTo>
                  <a:pt x="8832931" y="2922347"/>
                </a:lnTo>
                <a:lnTo>
                  <a:pt x="8808964" y="2886788"/>
                </a:lnTo>
                <a:lnTo>
                  <a:pt x="8773418" y="2862817"/>
                </a:lnTo>
                <a:lnTo>
                  <a:pt x="8729891" y="2854028"/>
                </a:lnTo>
                <a:close/>
              </a:path>
              <a:path w="16523335" h="9235440">
                <a:moveTo>
                  <a:pt x="8729891" y="3121737"/>
                </a:moveTo>
                <a:lnTo>
                  <a:pt x="8686334" y="3130528"/>
                </a:lnTo>
                <a:lnTo>
                  <a:pt x="8650753" y="3154503"/>
                </a:lnTo>
                <a:lnTo>
                  <a:pt x="8626758" y="3190065"/>
                </a:lnTo>
                <a:lnTo>
                  <a:pt x="8617957" y="3233618"/>
                </a:lnTo>
                <a:lnTo>
                  <a:pt x="8626758" y="3277161"/>
                </a:lnTo>
                <a:lnTo>
                  <a:pt x="8650753" y="3312732"/>
                </a:lnTo>
                <a:lnTo>
                  <a:pt x="8686334" y="3336722"/>
                </a:lnTo>
                <a:lnTo>
                  <a:pt x="8729891" y="3345520"/>
                </a:lnTo>
                <a:lnTo>
                  <a:pt x="8773418" y="3336722"/>
                </a:lnTo>
                <a:lnTo>
                  <a:pt x="8808964" y="3312732"/>
                </a:lnTo>
                <a:lnTo>
                  <a:pt x="8832931" y="3277161"/>
                </a:lnTo>
                <a:lnTo>
                  <a:pt x="8841720" y="3233618"/>
                </a:lnTo>
                <a:lnTo>
                  <a:pt x="8832931" y="3190065"/>
                </a:lnTo>
                <a:lnTo>
                  <a:pt x="8808964" y="3154503"/>
                </a:lnTo>
                <a:lnTo>
                  <a:pt x="8773418" y="3130528"/>
                </a:lnTo>
                <a:lnTo>
                  <a:pt x="8729891" y="3121737"/>
                </a:lnTo>
                <a:close/>
              </a:path>
              <a:path w="16523335" h="9235440">
                <a:moveTo>
                  <a:pt x="8729891" y="3389446"/>
                </a:moveTo>
                <a:lnTo>
                  <a:pt x="8686334" y="3398240"/>
                </a:lnTo>
                <a:lnTo>
                  <a:pt x="8650753" y="3422222"/>
                </a:lnTo>
                <a:lnTo>
                  <a:pt x="8626758" y="3457792"/>
                </a:lnTo>
                <a:lnTo>
                  <a:pt x="8617957" y="3501348"/>
                </a:lnTo>
                <a:lnTo>
                  <a:pt x="8626758" y="3544899"/>
                </a:lnTo>
                <a:lnTo>
                  <a:pt x="8650753" y="3580458"/>
                </a:lnTo>
                <a:lnTo>
                  <a:pt x="8686334" y="3604430"/>
                </a:lnTo>
                <a:lnTo>
                  <a:pt x="8729891" y="3613219"/>
                </a:lnTo>
                <a:lnTo>
                  <a:pt x="8773418" y="3604430"/>
                </a:lnTo>
                <a:lnTo>
                  <a:pt x="8808964" y="3580458"/>
                </a:lnTo>
                <a:lnTo>
                  <a:pt x="8832931" y="3544899"/>
                </a:lnTo>
                <a:lnTo>
                  <a:pt x="8841720" y="3501348"/>
                </a:lnTo>
                <a:lnTo>
                  <a:pt x="8832931" y="3457792"/>
                </a:lnTo>
                <a:lnTo>
                  <a:pt x="8808964" y="3422222"/>
                </a:lnTo>
                <a:lnTo>
                  <a:pt x="8773418" y="3398240"/>
                </a:lnTo>
                <a:lnTo>
                  <a:pt x="8729891" y="3389446"/>
                </a:lnTo>
                <a:close/>
              </a:path>
              <a:path w="16523335" h="9235440">
                <a:moveTo>
                  <a:pt x="8729891" y="3657176"/>
                </a:moveTo>
                <a:lnTo>
                  <a:pt x="8686334" y="3665968"/>
                </a:lnTo>
                <a:lnTo>
                  <a:pt x="8650753" y="3689947"/>
                </a:lnTo>
                <a:lnTo>
                  <a:pt x="8626758" y="3725513"/>
                </a:lnTo>
                <a:lnTo>
                  <a:pt x="8617957" y="3769068"/>
                </a:lnTo>
                <a:lnTo>
                  <a:pt x="8626758" y="3812619"/>
                </a:lnTo>
                <a:lnTo>
                  <a:pt x="8650753" y="3848178"/>
                </a:lnTo>
                <a:lnTo>
                  <a:pt x="8686334" y="3872149"/>
                </a:lnTo>
                <a:lnTo>
                  <a:pt x="8729891" y="3880939"/>
                </a:lnTo>
                <a:lnTo>
                  <a:pt x="8773418" y="3872149"/>
                </a:lnTo>
                <a:lnTo>
                  <a:pt x="8808964" y="3848178"/>
                </a:lnTo>
                <a:lnTo>
                  <a:pt x="8832931" y="3812619"/>
                </a:lnTo>
                <a:lnTo>
                  <a:pt x="8841720" y="3769068"/>
                </a:lnTo>
                <a:lnTo>
                  <a:pt x="8832931" y="3725513"/>
                </a:lnTo>
                <a:lnTo>
                  <a:pt x="8808964" y="3689947"/>
                </a:lnTo>
                <a:lnTo>
                  <a:pt x="8773418" y="3665968"/>
                </a:lnTo>
                <a:lnTo>
                  <a:pt x="8729891" y="3657176"/>
                </a:lnTo>
                <a:close/>
              </a:path>
              <a:path w="16523335" h="9235440">
                <a:moveTo>
                  <a:pt x="8729891" y="3924895"/>
                </a:moveTo>
                <a:lnTo>
                  <a:pt x="8686334" y="3933689"/>
                </a:lnTo>
                <a:lnTo>
                  <a:pt x="8650753" y="3957668"/>
                </a:lnTo>
                <a:lnTo>
                  <a:pt x="8626758" y="3993228"/>
                </a:lnTo>
                <a:lnTo>
                  <a:pt x="8617957" y="4036766"/>
                </a:lnTo>
                <a:lnTo>
                  <a:pt x="8626758" y="4080327"/>
                </a:lnTo>
                <a:lnTo>
                  <a:pt x="8650753" y="4115896"/>
                </a:lnTo>
                <a:lnTo>
                  <a:pt x="8686334" y="4139876"/>
                </a:lnTo>
                <a:lnTo>
                  <a:pt x="8729891" y="4148669"/>
                </a:lnTo>
                <a:lnTo>
                  <a:pt x="8773418" y="4139876"/>
                </a:lnTo>
                <a:lnTo>
                  <a:pt x="8808964" y="4115896"/>
                </a:lnTo>
                <a:lnTo>
                  <a:pt x="8832931" y="4080327"/>
                </a:lnTo>
                <a:lnTo>
                  <a:pt x="8841720" y="4036766"/>
                </a:lnTo>
                <a:lnTo>
                  <a:pt x="8832931" y="3993228"/>
                </a:lnTo>
                <a:lnTo>
                  <a:pt x="8808964" y="3957668"/>
                </a:lnTo>
                <a:lnTo>
                  <a:pt x="8773418" y="3933689"/>
                </a:lnTo>
                <a:lnTo>
                  <a:pt x="8729891" y="3924895"/>
                </a:lnTo>
                <a:close/>
              </a:path>
              <a:path w="16523335" h="9235440">
                <a:moveTo>
                  <a:pt x="8729891" y="4192615"/>
                </a:moveTo>
                <a:lnTo>
                  <a:pt x="8686334" y="4201406"/>
                </a:lnTo>
                <a:lnTo>
                  <a:pt x="8650753" y="4225380"/>
                </a:lnTo>
                <a:lnTo>
                  <a:pt x="8626758" y="4260939"/>
                </a:lnTo>
                <a:lnTo>
                  <a:pt x="8617957" y="4304486"/>
                </a:lnTo>
                <a:lnTo>
                  <a:pt x="8626758" y="4348026"/>
                </a:lnTo>
                <a:lnTo>
                  <a:pt x="8650753" y="4383601"/>
                </a:lnTo>
                <a:lnTo>
                  <a:pt x="8686334" y="4407597"/>
                </a:lnTo>
                <a:lnTo>
                  <a:pt x="8729891" y="4416399"/>
                </a:lnTo>
                <a:lnTo>
                  <a:pt x="8773418" y="4407597"/>
                </a:lnTo>
                <a:lnTo>
                  <a:pt x="8808964" y="4383601"/>
                </a:lnTo>
                <a:lnTo>
                  <a:pt x="8832931" y="4348026"/>
                </a:lnTo>
                <a:lnTo>
                  <a:pt x="8841720" y="4304486"/>
                </a:lnTo>
                <a:lnTo>
                  <a:pt x="8832931" y="4260939"/>
                </a:lnTo>
                <a:lnTo>
                  <a:pt x="8808964" y="4225380"/>
                </a:lnTo>
                <a:lnTo>
                  <a:pt x="8773418" y="4201406"/>
                </a:lnTo>
                <a:lnTo>
                  <a:pt x="8729891" y="4192615"/>
                </a:lnTo>
                <a:close/>
              </a:path>
              <a:path w="16523335" h="9235440">
                <a:moveTo>
                  <a:pt x="8729891" y="2318578"/>
                </a:moveTo>
                <a:lnTo>
                  <a:pt x="8686334" y="2327370"/>
                </a:lnTo>
                <a:lnTo>
                  <a:pt x="8650753" y="2351349"/>
                </a:lnTo>
                <a:lnTo>
                  <a:pt x="8626758" y="2386915"/>
                </a:lnTo>
                <a:lnTo>
                  <a:pt x="8617957" y="2430470"/>
                </a:lnTo>
                <a:lnTo>
                  <a:pt x="8626758" y="2474021"/>
                </a:lnTo>
                <a:lnTo>
                  <a:pt x="8650753" y="2509580"/>
                </a:lnTo>
                <a:lnTo>
                  <a:pt x="8686334" y="2533551"/>
                </a:lnTo>
                <a:lnTo>
                  <a:pt x="8729891" y="2542341"/>
                </a:lnTo>
                <a:lnTo>
                  <a:pt x="8773418" y="2533551"/>
                </a:lnTo>
                <a:lnTo>
                  <a:pt x="8808964" y="2509580"/>
                </a:lnTo>
                <a:lnTo>
                  <a:pt x="8832931" y="2474021"/>
                </a:lnTo>
                <a:lnTo>
                  <a:pt x="8841720" y="2430470"/>
                </a:lnTo>
                <a:lnTo>
                  <a:pt x="8832931" y="2386915"/>
                </a:lnTo>
                <a:lnTo>
                  <a:pt x="8808964" y="2351349"/>
                </a:lnTo>
                <a:lnTo>
                  <a:pt x="8773418" y="2327370"/>
                </a:lnTo>
                <a:lnTo>
                  <a:pt x="8729891" y="2318578"/>
                </a:lnTo>
                <a:close/>
              </a:path>
              <a:path w="16523335" h="9235440">
                <a:moveTo>
                  <a:pt x="8729891" y="4995774"/>
                </a:moveTo>
                <a:lnTo>
                  <a:pt x="8686334" y="5004565"/>
                </a:lnTo>
                <a:lnTo>
                  <a:pt x="8650753" y="5028541"/>
                </a:lnTo>
                <a:lnTo>
                  <a:pt x="8626758" y="5064107"/>
                </a:lnTo>
                <a:lnTo>
                  <a:pt x="8617957" y="5107666"/>
                </a:lnTo>
                <a:lnTo>
                  <a:pt x="8626758" y="5151204"/>
                </a:lnTo>
                <a:lnTo>
                  <a:pt x="8650753" y="5186764"/>
                </a:lnTo>
                <a:lnTo>
                  <a:pt x="8686334" y="5210743"/>
                </a:lnTo>
                <a:lnTo>
                  <a:pt x="8729891" y="5219537"/>
                </a:lnTo>
                <a:lnTo>
                  <a:pt x="8773418" y="5210743"/>
                </a:lnTo>
                <a:lnTo>
                  <a:pt x="8808964" y="5186764"/>
                </a:lnTo>
                <a:lnTo>
                  <a:pt x="8832931" y="5151204"/>
                </a:lnTo>
                <a:lnTo>
                  <a:pt x="8841720" y="5107666"/>
                </a:lnTo>
                <a:lnTo>
                  <a:pt x="8832931" y="5064107"/>
                </a:lnTo>
                <a:lnTo>
                  <a:pt x="8808964" y="5028541"/>
                </a:lnTo>
                <a:lnTo>
                  <a:pt x="8773418" y="5004565"/>
                </a:lnTo>
                <a:lnTo>
                  <a:pt x="8729891" y="4995774"/>
                </a:lnTo>
                <a:close/>
              </a:path>
              <a:path w="16523335" h="9235440">
                <a:moveTo>
                  <a:pt x="8729891" y="5263483"/>
                </a:moveTo>
                <a:lnTo>
                  <a:pt x="8686334" y="5272274"/>
                </a:lnTo>
                <a:lnTo>
                  <a:pt x="8650753" y="5296250"/>
                </a:lnTo>
                <a:lnTo>
                  <a:pt x="8626758" y="5331816"/>
                </a:lnTo>
                <a:lnTo>
                  <a:pt x="8617957" y="5375375"/>
                </a:lnTo>
                <a:lnTo>
                  <a:pt x="8626758" y="5418906"/>
                </a:lnTo>
                <a:lnTo>
                  <a:pt x="8650753" y="5454471"/>
                </a:lnTo>
                <a:lnTo>
                  <a:pt x="8686334" y="5478458"/>
                </a:lnTo>
                <a:lnTo>
                  <a:pt x="8729891" y="5487256"/>
                </a:lnTo>
                <a:lnTo>
                  <a:pt x="8773418" y="5478458"/>
                </a:lnTo>
                <a:lnTo>
                  <a:pt x="8808964" y="5454471"/>
                </a:lnTo>
                <a:lnTo>
                  <a:pt x="8832931" y="5418906"/>
                </a:lnTo>
                <a:lnTo>
                  <a:pt x="8841720" y="5375375"/>
                </a:lnTo>
                <a:lnTo>
                  <a:pt x="8832931" y="5331816"/>
                </a:lnTo>
                <a:lnTo>
                  <a:pt x="8808964" y="5296250"/>
                </a:lnTo>
                <a:lnTo>
                  <a:pt x="8773418" y="5272274"/>
                </a:lnTo>
                <a:lnTo>
                  <a:pt x="8729891" y="5263483"/>
                </a:lnTo>
                <a:close/>
              </a:path>
              <a:path w="16523335" h="9235440">
                <a:moveTo>
                  <a:pt x="8729891" y="4728033"/>
                </a:moveTo>
                <a:lnTo>
                  <a:pt x="8686334" y="4736825"/>
                </a:lnTo>
                <a:lnTo>
                  <a:pt x="8650753" y="4760802"/>
                </a:lnTo>
                <a:lnTo>
                  <a:pt x="8626758" y="4796371"/>
                </a:lnTo>
                <a:lnTo>
                  <a:pt x="8617957" y="4839936"/>
                </a:lnTo>
                <a:lnTo>
                  <a:pt x="8626758" y="4883473"/>
                </a:lnTo>
                <a:lnTo>
                  <a:pt x="8650753" y="4919041"/>
                </a:lnTo>
                <a:lnTo>
                  <a:pt x="8686334" y="4943029"/>
                </a:lnTo>
                <a:lnTo>
                  <a:pt x="8729891" y="4951828"/>
                </a:lnTo>
                <a:lnTo>
                  <a:pt x="8773418" y="4943029"/>
                </a:lnTo>
                <a:lnTo>
                  <a:pt x="8808964" y="4919041"/>
                </a:lnTo>
                <a:lnTo>
                  <a:pt x="8832931" y="4883473"/>
                </a:lnTo>
                <a:lnTo>
                  <a:pt x="8841720" y="4839936"/>
                </a:lnTo>
                <a:lnTo>
                  <a:pt x="8832931" y="4796371"/>
                </a:lnTo>
                <a:lnTo>
                  <a:pt x="8808964" y="4760802"/>
                </a:lnTo>
                <a:lnTo>
                  <a:pt x="8773418" y="4736825"/>
                </a:lnTo>
                <a:lnTo>
                  <a:pt x="8729891" y="4728033"/>
                </a:lnTo>
                <a:close/>
              </a:path>
              <a:path w="16523335" h="9235440">
                <a:moveTo>
                  <a:pt x="8729891" y="4460345"/>
                </a:moveTo>
                <a:lnTo>
                  <a:pt x="8686334" y="4469136"/>
                </a:lnTo>
                <a:lnTo>
                  <a:pt x="8650753" y="4493110"/>
                </a:lnTo>
                <a:lnTo>
                  <a:pt x="8626758" y="4528669"/>
                </a:lnTo>
                <a:lnTo>
                  <a:pt x="8617957" y="4572216"/>
                </a:lnTo>
                <a:lnTo>
                  <a:pt x="8626758" y="4615763"/>
                </a:lnTo>
                <a:lnTo>
                  <a:pt x="8650753" y="4651322"/>
                </a:lnTo>
                <a:lnTo>
                  <a:pt x="8686334" y="4675296"/>
                </a:lnTo>
                <a:lnTo>
                  <a:pt x="8729891" y="4684087"/>
                </a:lnTo>
                <a:lnTo>
                  <a:pt x="8773418" y="4675296"/>
                </a:lnTo>
                <a:lnTo>
                  <a:pt x="8808964" y="4651322"/>
                </a:lnTo>
                <a:lnTo>
                  <a:pt x="8832931" y="4615763"/>
                </a:lnTo>
                <a:lnTo>
                  <a:pt x="8841720" y="4572216"/>
                </a:lnTo>
                <a:lnTo>
                  <a:pt x="8832931" y="4528669"/>
                </a:lnTo>
                <a:lnTo>
                  <a:pt x="8808964" y="4493110"/>
                </a:lnTo>
                <a:lnTo>
                  <a:pt x="8773418" y="4469136"/>
                </a:lnTo>
                <a:lnTo>
                  <a:pt x="8729891" y="4460345"/>
                </a:lnTo>
                <a:close/>
              </a:path>
              <a:path w="16523335" h="9235440">
                <a:moveTo>
                  <a:pt x="8999212" y="1515430"/>
                </a:moveTo>
                <a:lnTo>
                  <a:pt x="8955654" y="1524214"/>
                </a:lnTo>
                <a:lnTo>
                  <a:pt x="8920070" y="1548173"/>
                </a:lnTo>
                <a:lnTo>
                  <a:pt x="8896070" y="1583718"/>
                </a:lnTo>
                <a:lnTo>
                  <a:pt x="8887268" y="1627259"/>
                </a:lnTo>
                <a:lnTo>
                  <a:pt x="8896070" y="1670826"/>
                </a:lnTo>
                <a:lnTo>
                  <a:pt x="8920070" y="1706409"/>
                </a:lnTo>
                <a:lnTo>
                  <a:pt x="8955654" y="1730404"/>
                </a:lnTo>
                <a:lnTo>
                  <a:pt x="8999212" y="1739203"/>
                </a:lnTo>
                <a:lnTo>
                  <a:pt x="9042734" y="1730404"/>
                </a:lnTo>
                <a:lnTo>
                  <a:pt x="9078289" y="1706409"/>
                </a:lnTo>
                <a:lnTo>
                  <a:pt x="9102268" y="1670826"/>
                </a:lnTo>
                <a:lnTo>
                  <a:pt x="9111062" y="1627259"/>
                </a:lnTo>
                <a:lnTo>
                  <a:pt x="9102268" y="1583718"/>
                </a:lnTo>
                <a:lnTo>
                  <a:pt x="9078289" y="1548173"/>
                </a:lnTo>
                <a:lnTo>
                  <a:pt x="9042734" y="1524214"/>
                </a:lnTo>
                <a:lnTo>
                  <a:pt x="8999212" y="1515430"/>
                </a:lnTo>
                <a:close/>
              </a:path>
              <a:path w="16523335" h="9235440">
                <a:moveTo>
                  <a:pt x="8999212" y="1783149"/>
                </a:moveTo>
                <a:lnTo>
                  <a:pt x="8955654" y="1791938"/>
                </a:lnTo>
                <a:lnTo>
                  <a:pt x="8920070" y="1815910"/>
                </a:lnTo>
                <a:lnTo>
                  <a:pt x="8896070" y="1851469"/>
                </a:lnTo>
                <a:lnTo>
                  <a:pt x="8887268" y="1895020"/>
                </a:lnTo>
                <a:lnTo>
                  <a:pt x="8896070" y="1938576"/>
                </a:lnTo>
                <a:lnTo>
                  <a:pt x="8920070" y="1974146"/>
                </a:lnTo>
                <a:lnTo>
                  <a:pt x="8955654" y="1998128"/>
                </a:lnTo>
                <a:lnTo>
                  <a:pt x="8999212" y="2006922"/>
                </a:lnTo>
                <a:lnTo>
                  <a:pt x="9042734" y="1998128"/>
                </a:lnTo>
                <a:lnTo>
                  <a:pt x="9078289" y="1974146"/>
                </a:lnTo>
                <a:lnTo>
                  <a:pt x="9102268" y="1938576"/>
                </a:lnTo>
                <a:lnTo>
                  <a:pt x="9111062" y="1895020"/>
                </a:lnTo>
                <a:lnTo>
                  <a:pt x="9102268" y="1851469"/>
                </a:lnTo>
                <a:lnTo>
                  <a:pt x="9078289" y="1815910"/>
                </a:lnTo>
                <a:lnTo>
                  <a:pt x="9042734" y="1791938"/>
                </a:lnTo>
                <a:lnTo>
                  <a:pt x="8999212" y="1783149"/>
                </a:lnTo>
                <a:close/>
              </a:path>
              <a:path w="16523335" h="9235440">
                <a:moveTo>
                  <a:pt x="8999212" y="2586297"/>
                </a:moveTo>
                <a:lnTo>
                  <a:pt x="8955654" y="2595090"/>
                </a:lnTo>
                <a:lnTo>
                  <a:pt x="8920070" y="2619070"/>
                </a:lnTo>
                <a:lnTo>
                  <a:pt x="8896070" y="2654639"/>
                </a:lnTo>
                <a:lnTo>
                  <a:pt x="8887268" y="2698200"/>
                </a:lnTo>
                <a:lnTo>
                  <a:pt x="8896070" y="2741725"/>
                </a:lnTo>
                <a:lnTo>
                  <a:pt x="8920070" y="2777286"/>
                </a:lnTo>
                <a:lnTo>
                  <a:pt x="8955654" y="2801273"/>
                </a:lnTo>
                <a:lnTo>
                  <a:pt x="8999212" y="2810071"/>
                </a:lnTo>
                <a:lnTo>
                  <a:pt x="9042734" y="2801273"/>
                </a:lnTo>
                <a:lnTo>
                  <a:pt x="9078289" y="2777286"/>
                </a:lnTo>
                <a:lnTo>
                  <a:pt x="9102268" y="2741725"/>
                </a:lnTo>
                <a:lnTo>
                  <a:pt x="9111062" y="2698200"/>
                </a:lnTo>
                <a:lnTo>
                  <a:pt x="9102268" y="2654639"/>
                </a:lnTo>
                <a:lnTo>
                  <a:pt x="9078289" y="2619070"/>
                </a:lnTo>
                <a:lnTo>
                  <a:pt x="9042734" y="2595090"/>
                </a:lnTo>
                <a:lnTo>
                  <a:pt x="8999212" y="2586297"/>
                </a:lnTo>
                <a:close/>
              </a:path>
              <a:path w="16523335" h="9235440">
                <a:moveTo>
                  <a:pt x="8999212" y="2854028"/>
                </a:moveTo>
                <a:lnTo>
                  <a:pt x="8955654" y="2862817"/>
                </a:lnTo>
                <a:lnTo>
                  <a:pt x="8920070" y="2886788"/>
                </a:lnTo>
                <a:lnTo>
                  <a:pt x="8896070" y="2922347"/>
                </a:lnTo>
                <a:lnTo>
                  <a:pt x="8887268" y="2965898"/>
                </a:lnTo>
                <a:lnTo>
                  <a:pt x="8896070" y="3009453"/>
                </a:lnTo>
                <a:lnTo>
                  <a:pt x="8920070" y="3045019"/>
                </a:lnTo>
                <a:lnTo>
                  <a:pt x="8955654" y="3068998"/>
                </a:lnTo>
                <a:lnTo>
                  <a:pt x="8999212" y="3077790"/>
                </a:lnTo>
                <a:lnTo>
                  <a:pt x="9042734" y="3068998"/>
                </a:lnTo>
                <a:lnTo>
                  <a:pt x="9078289" y="3045019"/>
                </a:lnTo>
                <a:lnTo>
                  <a:pt x="9102268" y="3009453"/>
                </a:lnTo>
                <a:lnTo>
                  <a:pt x="9111062" y="2965898"/>
                </a:lnTo>
                <a:lnTo>
                  <a:pt x="9102268" y="2922347"/>
                </a:lnTo>
                <a:lnTo>
                  <a:pt x="9078289" y="2886788"/>
                </a:lnTo>
                <a:lnTo>
                  <a:pt x="9042734" y="2862817"/>
                </a:lnTo>
                <a:lnTo>
                  <a:pt x="8999212" y="2854028"/>
                </a:lnTo>
                <a:close/>
              </a:path>
              <a:path w="16523335" h="9235440">
                <a:moveTo>
                  <a:pt x="8999212" y="3389446"/>
                </a:moveTo>
                <a:lnTo>
                  <a:pt x="8955654" y="3398240"/>
                </a:lnTo>
                <a:lnTo>
                  <a:pt x="8920070" y="3422222"/>
                </a:lnTo>
                <a:lnTo>
                  <a:pt x="8896070" y="3457792"/>
                </a:lnTo>
                <a:lnTo>
                  <a:pt x="8887268" y="3501348"/>
                </a:lnTo>
                <a:lnTo>
                  <a:pt x="8896070" y="3544899"/>
                </a:lnTo>
                <a:lnTo>
                  <a:pt x="8920070" y="3580458"/>
                </a:lnTo>
                <a:lnTo>
                  <a:pt x="8955654" y="3604430"/>
                </a:lnTo>
                <a:lnTo>
                  <a:pt x="8999212" y="3613219"/>
                </a:lnTo>
                <a:lnTo>
                  <a:pt x="9042734" y="3604430"/>
                </a:lnTo>
                <a:lnTo>
                  <a:pt x="9078289" y="3580458"/>
                </a:lnTo>
                <a:lnTo>
                  <a:pt x="9102268" y="3544899"/>
                </a:lnTo>
                <a:lnTo>
                  <a:pt x="9111062" y="3501348"/>
                </a:lnTo>
                <a:lnTo>
                  <a:pt x="9102268" y="3457792"/>
                </a:lnTo>
                <a:lnTo>
                  <a:pt x="9078289" y="3422222"/>
                </a:lnTo>
                <a:lnTo>
                  <a:pt x="9042734" y="3398240"/>
                </a:lnTo>
                <a:lnTo>
                  <a:pt x="8999212" y="3389446"/>
                </a:lnTo>
                <a:close/>
              </a:path>
              <a:path w="16523335" h="9235440">
                <a:moveTo>
                  <a:pt x="8999212" y="3657176"/>
                </a:moveTo>
                <a:lnTo>
                  <a:pt x="8955654" y="3665968"/>
                </a:lnTo>
                <a:lnTo>
                  <a:pt x="8920070" y="3689947"/>
                </a:lnTo>
                <a:lnTo>
                  <a:pt x="8896070" y="3725513"/>
                </a:lnTo>
                <a:lnTo>
                  <a:pt x="8887268" y="3769068"/>
                </a:lnTo>
                <a:lnTo>
                  <a:pt x="8896070" y="3812619"/>
                </a:lnTo>
                <a:lnTo>
                  <a:pt x="8920070" y="3848178"/>
                </a:lnTo>
                <a:lnTo>
                  <a:pt x="8955654" y="3872149"/>
                </a:lnTo>
                <a:lnTo>
                  <a:pt x="8999212" y="3880939"/>
                </a:lnTo>
                <a:lnTo>
                  <a:pt x="9042734" y="3872149"/>
                </a:lnTo>
                <a:lnTo>
                  <a:pt x="9078289" y="3848178"/>
                </a:lnTo>
                <a:lnTo>
                  <a:pt x="9102268" y="3812619"/>
                </a:lnTo>
                <a:lnTo>
                  <a:pt x="9111062" y="3769068"/>
                </a:lnTo>
                <a:lnTo>
                  <a:pt x="9102268" y="3725513"/>
                </a:lnTo>
                <a:lnTo>
                  <a:pt x="9078289" y="3689947"/>
                </a:lnTo>
                <a:lnTo>
                  <a:pt x="9042734" y="3665968"/>
                </a:lnTo>
                <a:lnTo>
                  <a:pt x="8999212" y="3657176"/>
                </a:lnTo>
                <a:close/>
              </a:path>
              <a:path w="16523335" h="9235440">
                <a:moveTo>
                  <a:pt x="8999212" y="3924895"/>
                </a:moveTo>
                <a:lnTo>
                  <a:pt x="8955654" y="3933689"/>
                </a:lnTo>
                <a:lnTo>
                  <a:pt x="8920070" y="3957668"/>
                </a:lnTo>
                <a:lnTo>
                  <a:pt x="8896070" y="3993228"/>
                </a:lnTo>
                <a:lnTo>
                  <a:pt x="8887268" y="4036766"/>
                </a:lnTo>
                <a:lnTo>
                  <a:pt x="8896070" y="4080327"/>
                </a:lnTo>
                <a:lnTo>
                  <a:pt x="8920070" y="4115896"/>
                </a:lnTo>
                <a:lnTo>
                  <a:pt x="8955654" y="4139876"/>
                </a:lnTo>
                <a:lnTo>
                  <a:pt x="8999212" y="4148669"/>
                </a:lnTo>
                <a:lnTo>
                  <a:pt x="9042734" y="4139876"/>
                </a:lnTo>
                <a:lnTo>
                  <a:pt x="9078289" y="4115896"/>
                </a:lnTo>
                <a:lnTo>
                  <a:pt x="9102268" y="4080327"/>
                </a:lnTo>
                <a:lnTo>
                  <a:pt x="9111062" y="4036766"/>
                </a:lnTo>
                <a:lnTo>
                  <a:pt x="9102268" y="3993228"/>
                </a:lnTo>
                <a:lnTo>
                  <a:pt x="9078289" y="3957668"/>
                </a:lnTo>
                <a:lnTo>
                  <a:pt x="9042734" y="3933689"/>
                </a:lnTo>
                <a:lnTo>
                  <a:pt x="8999212" y="3924895"/>
                </a:lnTo>
                <a:close/>
              </a:path>
              <a:path w="16523335" h="9235440">
                <a:moveTo>
                  <a:pt x="8999212" y="4192615"/>
                </a:moveTo>
                <a:lnTo>
                  <a:pt x="8955654" y="4201406"/>
                </a:lnTo>
                <a:lnTo>
                  <a:pt x="8920070" y="4225380"/>
                </a:lnTo>
                <a:lnTo>
                  <a:pt x="8896070" y="4260939"/>
                </a:lnTo>
                <a:lnTo>
                  <a:pt x="8887268" y="4304486"/>
                </a:lnTo>
                <a:lnTo>
                  <a:pt x="8896070" y="4348026"/>
                </a:lnTo>
                <a:lnTo>
                  <a:pt x="8920070" y="4383601"/>
                </a:lnTo>
                <a:lnTo>
                  <a:pt x="8955654" y="4407597"/>
                </a:lnTo>
                <a:lnTo>
                  <a:pt x="8999212" y="4416399"/>
                </a:lnTo>
                <a:lnTo>
                  <a:pt x="9042734" y="4407597"/>
                </a:lnTo>
                <a:lnTo>
                  <a:pt x="9078289" y="4383601"/>
                </a:lnTo>
                <a:lnTo>
                  <a:pt x="9102268" y="4348026"/>
                </a:lnTo>
                <a:lnTo>
                  <a:pt x="9111062" y="4304486"/>
                </a:lnTo>
                <a:lnTo>
                  <a:pt x="9102268" y="4260939"/>
                </a:lnTo>
                <a:lnTo>
                  <a:pt x="9078289" y="4225380"/>
                </a:lnTo>
                <a:lnTo>
                  <a:pt x="9042734" y="4201406"/>
                </a:lnTo>
                <a:lnTo>
                  <a:pt x="8999212" y="4192615"/>
                </a:lnTo>
                <a:close/>
              </a:path>
              <a:path w="16523335" h="9235440">
                <a:moveTo>
                  <a:pt x="8999212" y="2318578"/>
                </a:moveTo>
                <a:lnTo>
                  <a:pt x="8955654" y="2327370"/>
                </a:lnTo>
                <a:lnTo>
                  <a:pt x="8920070" y="2351349"/>
                </a:lnTo>
                <a:lnTo>
                  <a:pt x="8896070" y="2386915"/>
                </a:lnTo>
                <a:lnTo>
                  <a:pt x="8887268" y="2430470"/>
                </a:lnTo>
                <a:lnTo>
                  <a:pt x="8896070" y="2474021"/>
                </a:lnTo>
                <a:lnTo>
                  <a:pt x="8920070" y="2509580"/>
                </a:lnTo>
                <a:lnTo>
                  <a:pt x="8955654" y="2533551"/>
                </a:lnTo>
                <a:lnTo>
                  <a:pt x="8999212" y="2542341"/>
                </a:lnTo>
                <a:lnTo>
                  <a:pt x="9042734" y="2533551"/>
                </a:lnTo>
                <a:lnTo>
                  <a:pt x="9078289" y="2509580"/>
                </a:lnTo>
                <a:lnTo>
                  <a:pt x="9102268" y="2474021"/>
                </a:lnTo>
                <a:lnTo>
                  <a:pt x="9111062" y="2430470"/>
                </a:lnTo>
                <a:lnTo>
                  <a:pt x="9102268" y="2386915"/>
                </a:lnTo>
                <a:lnTo>
                  <a:pt x="9078289" y="2351349"/>
                </a:lnTo>
                <a:lnTo>
                  <a:pt x="9042734" y="2327370"/>
                </a:lnTo>
                <a:lnTo>
                  <a:pt x="8999212" y="2318578"/>
                </a:lnTo>
                <a:close/>
              </a:path>
              <a:path w="16523335" h="9235440">
                <a:moveTo>
                  <a:pt x="8999212" y="4995774"/>
                </a:moveTo>
                <a:lnTo>
                  <a:pt x="8955654" y="5004565"/>
                </a:lnTo>
                <a:lnTo>
                  <a:pt x="8920070" y="5028541"/>
                </a:lnTo>
                <a:lnTo>
                  <a:pt x="8896070" y="5064107"/>
                </a:lnTo>
                <a:lnTo>
                  <a:pt x="8887268" y="5107666"/>
                </a:lnTo>
                <a:lnTo>
                  <a:pt x="8896070" y="5151204"/>
                </a:lnTo>
                <a:lnTo>
                  <a:pt x="8920070" y="5186764"/>
                </a:lnTo>
                <a:lnTo>
                  <a:pt x="8955654" y="5210743"/>
                </a:lnTo>
                <a:lnTo>
                  <a:pt x="8999212" y="5219537"/>
                </a:lnTo>
                <a:lnTo>
                  <a:pt x="9042734" y="5210743"/>
                </a:lnTo>
                <a:lnTo>
                  <a:pt x="9078289" y="5186764"/>
                </a:lnTo>
                <a:lnTo>
                  <a:pt x="9102268" y="5151204"/>
                </a:lnTo>
                <a:lnTo>
                  <a:pt x="9111062" y="5107666"/>
                </a:lnTo>
                <a:lnTo>
                  <a:pt x="9102268" y="5064107"/>
                </a:lnTo>
                <a:lnTo>
                  <a:pt x="9078289" y="5028541"/>
                </a:lnTo>
                <a:lnTo>
                  <a:pt x="9042734" y="5004565"/>
                </a:lnTo>
                <a:lnTo>
                  <a:pt x="8999212" y="4995774"/>
                </a:lnTo>
                <a:close/>
              </a:path>
              <a:path w="16523335" h="9235440">
                <a:moveTo>
                  <a:pt x="8999212" y="5263483"/>
                </a:moveTo>
                <a:lnTo>
                  <a:pt x="8955654" y="5272274"/>
                </a:lnTo>
                <a:lnTo>
                  <a:pt x="8920070" y="5296250"/>
                </a:lnTo>
                <a:lnTo>
                  <a:pt x="8896070" y="5331816"/>
                </a:lnTo>
                <a:lnTo>
                  <a:pt x="8887268" y="5375375"/>
                </a:lnTo>
                <a:lnTo>
                  <a:pt x="8896070" y="5418906"/>
                </a:lnTo>
                <a:lnTo>
                  <a:pt x="8920070" y="5454471"/>
                </a:lnTo>
                <a:lnTo>
                  <a:pt x="8955654" y="5478458"/>
                </a:lnTo>
                <a:lnTo>
                  <a:pt x="8999212" y="5487256"/>
                </a:lnTo>
                <a:lnTo>
                  <a:pt x="9042734" y="5478458"/>
                </a:lnTo>
                <a:lnTo>
                  <a:pt x="9078289" y="5454471"/>
                </a:lnTo>
                <a:lnTo>
                  <a:pt x="9102268" y="5418906"/>
                </a:lnTo>
                <a:lnTo>
                  <a:pt x="9111062" y="5375375"/>
                </a:lnTo>
                <a:lnTo>
                  <a:pt x="9102268" y="5331816"/>
                </a:lnTo>
                <a:lnTo>
                  <a:pt x="9078289" y="5296250"/>
                </a:lnTo>
                <a:lnTo>
                  <a:pt x="9042734" y="5272274"/>
                </a:lnTo>
                <a:lnTo>
                  <a:pt x="8999212" y="5263483"/>
                </a:lnTo>
                <a:close/>
              </a:path>
              <a:path w="16523335" h="9235440">
                <a:moveTo>
                  <a:pt x="8999212" y="5531192"/>
                </a:moveTo>
                <a:lnTo>
                  <a:pt x="8955654" y="5539988"/>
                </a:lnTo>
                <a:lnTo>
                  <a:pt x="8920070" y="5563975"/>
                </a:lnTo>
                <a:lnTo>
                  <a:pt x="8896070" y="5599551"/>
                </a:lnTo>
                <a:lnTo>
                  <a:pt x="8887268" y="5643115"/>
                </a:lnTo>
                <a:lnTo>
                  <a:pt x="8896070" y="5686662"/>
                </a:lnTo>
                <a:lnTo>
                  <a:pt x="8920070" y="5722222"/>
                </a:lnTo>
                <a:lnTo>
                  <a:pt x="8955654" y="5746196"/>
                </a:lnTo>
                <a:lnTo>
                  <a:pt x="8999212" y="5754986"/>
                </a:lnTo>
                <a:lnTo>
                  <a:pt x="9042734" y="5746196"/>
                </a:lnTo>
                <a:lnTo>
                  <a:pt x="9078289" y="5722222"/>
                </a:lnTo>
                <a:lnTo>
                  <a:pt x="9102268" y="5686662"/>
                </a:lnTo>
                <a:lnTo>
                  <a:pt x="9111062" y="5643115"/>
                </a:lnTo>
                <a:lnTo>
                  <a:pt x="9102268" y="5599551"/>
                </a:lnTo>
                <a:lnTo>
                  <a:pt x="9078289" y="5563975"/>
                </a:lnTo>
                <a:lnTo>
                  <a:pt x="9042734" y="5539988"/>
                </a:lnTo>
                <a:lnTo>
                  <a:pt x="8999212" y="5531192"/>
                </a:lnTo>
                <a:close/>
              </a:path>
              <a:path w="16523335" h="9235440">
                <a:moveTo>
                  <a:pt x="8999212" y="4728033"/>
                </a:moveTo>
                <a:lnTo>
                  <a:pt x="8955654" y="4736825"/>
                </a:lnTo>
                <a:lnTo>
                  <a:pt x="8920070" y="4760802"/>
                </a:lnTo>
                <a:lnTo>
                  <a:pt x="8896070" y="4796371"/>
                </a:lnTo>
                <a:lnTo>
                  <a:pt x="8887268" y="4839936"/>
                </a:lnTo>
                <a:lnTo>
                  <a:pt x="8896070" y="4883473"/>
                </a:lnTo>
                <a:lnTo>
                  <a:pt x="8920070" y="4919041"/>
                </a:lnTo>
                <a:lnTo>
                  <a:pt x="8955654" y="4943029"/>
                </a:lnTo>
                <a:lnTo>
                  <a:pt x="8999212" y="4951828"/>
                </a:lnTo>
                <a:lnTo>
                  <a:pt x="9042734" y="4943029"/>
                </a:lnTo>
                <a:lnTo>
                  <a:pt x="9078289" y="4919041"/>
                </a:lnTo>
                <a:lnTo>
                  <a:pt x="9102268" y="4883473"/>
                </a:lnTo>
                <a:lnTo>
                  <a:pt x="9111062" y="4839936"/>
                </a:lnTo>
                <a:lnTo>
                  <a:pt x="9102268" y="4796371"/>
                </a:lnTo>
                <a:lnTo>
                  <a:pt x="9078289" y="4760802"/>
                </a:lnTo>
                <a:lnTo>
                  <a:pt x="9042734" y="4736825"/>
                </a:lnTo>
                <a:lnTo>
                  <a:pt x="8999212" y="4728033"/>
                </a:lnTo>
                <a:close/>
              </a:path>
              <a:path w="16523335" h="9235440">
                <a:moveTo>
                  <a:pt x="8999212" y="4460345"/>
                </a:moveTo>
                <a:lnTo>
                  <a:pt x="8955654" y="4469136"/>
                </a:lnTo>
                <a:lnTo>
                  <a:pt x="8920070" y="4493110"/>
                </a:lnTo>
                <a:lnTo>
                  <a:pt x="8896070" y="4528669"/>
                </a:lnTo>
                <a:lnTo>
                  <a:pt x="8887268" y="4572216"/>
                </a:lnTo>
                <a:lnTo>
                  <a:pt x="8896070" y="4615763"/>
                </a:lnTo>
                <a:lnTo>
                  <a:pt x="8920070" y="4651322"/>
                </a:lnTo>
                <a:lnTo>
                  <a:pt x="8955654" y="4675296"/>
                </a:lnTo>
                <a:lnTo>
                  <a:pt x="8999212" y="4684087"/>
                </a:lnTo>
                <a:lnTo>
                  <a:pt x="9042734" y="4675296"/>
                </a:lnTo>
                <a:lnTo>
                  <a:pt x="9078289" y="4651322"/>
                </a:lnTo>
                <a:lnTo>
                  <a:pt x="9102268" y="4615763"/>
                </a:lnTo>
                <a:lnTo>
                  <a:pt x="9111062" y="4572216"/>
                </a:lnTo>
                <a:lnTo>
                  <a:pt x="9102268" y="4528669"/>
                </a:lnTo>
                <a:lnTo>
                  <a:pt x="9078289" y="4493110"/>
                </a:lnTo>
                <a:lnTo>
                  <a:pt x="9042734" y="4469136"/>
                </a:lnTo>
                <a:lnTo>
                  <a:pt x="8999212" y="4460345"/>
                </a:lnTo>
                <a:close/>
              </a:path>
              <a:path w="16523335" h="9235440">
                <a:moveTo>
                  <a:pt x="9268524" y="979980"/>
                </a:moveTo>
                <a:lnTo>
                  <a:pt x="9224961" y="988766"/>
                </a:lnTo>
                <a:lnTo>
                  <a:pt x="9189389" y="1012731"/>
                </a:lnTo>
                <a:lnTo>
                  <a:pt x="9165405" y="1048286"/>
                </a:lnTo>
                <a:lnTo>
                  <a:pt x="9156611" y="1091840"/>
                </a:lnTo>
                <a:lnTo>
                  <a:pt x="9165405" y="1135394"/>
                </a:lnTo>
                <a:lnTo>
                  <a:pt x="9189389" y="1170968"/>
                </a:lnTo>
                <a:lnTo>
                  <a:pt x="9224961" y="1194956"/>
                </a:lnTo>
                <a:lnTo>
                  <a:pt x="9268524" y="1203753"/>
                </a:lnTo>
                <a:lnTo>
                  <a:pt x="9312055" y="1194956"/>
                </a:lnTo>
                <a:lnTo>
                  <a:pt x="9347601" y="1170968"/>
                </a:lnTo>
                <a:lnTo>
                  <a:pt x="9371565" y="1135394"/>
                </a:lnTo>
                <a:lnTo>
                  <a:pt x="9380353" y="1091840"/>
                </a:lnTo>
                <a:lnTo>
                  <a:pt x="9371565" y="1048286"/>
                </a:lnTo>
                <a:lnTo>
                  <a:pt x="9347601" y="1012731"/>
                </a:lnTo>
                <a:lnTo>
                  <a:pt x="9312055" y="988766"/>
                </a:lnTo>
                <a:lnTo>
                  <a:pt x="9268524" y="979980"/>
                </a:lnTo>
                <a:close/>
              </a:path>
              <a:path w="16523335" h="9235440">
                <a:moveTo>
                  <a:pt x="9268524" y="1247668"/>
                </a:moveTo>
                <a:lnTo>
                  <a:pt x="9224961" y="1256467"/>
                </a:lnTo>
                <a:lnTo>
                  <a:pt x="9189389" y="1280459"/>
                </a:lnTo>
                <a:lnTo>
                  <a:pt x="9165405" y="1316036"/>
                </a:lnTo>
                <a:lnTo>
                  <a:pt x="9156611" y="1359591"/>
                </a:lnTo>
                <a:lnTo>
                  <a:pt x="9165405" y="1403138"/>
                </a:lnTo>
                <a:lnTo>
                  <a:pt x="9189389" y="1438686"/>
                </a:lnTo>
                <a:lnTo>
                  <a:pt x="9224961" y="1462646"/>
                </a:lnTo>
                <a:lnTo>
                  <a:pt x="9268524" y="1471431"/>
                </a:lnTo>
                <a:lnTo>
                  <a:pt x="9312055" y="1462646"/>
                </a:lnTo>
                <a:lnTo>
                  <a:pt x="9347601" y="1438686"/>
                </a:lnTo>
                <a:lnTo>
                  <a:pt x="9371565" y="1403138"/>
                </a:lnTo>
                <a:lnTo>
                  <a:pt x="9380353" y="1359591"/>
                </a:lnTo>
                <a:lnTo>
                  <a:pt x="9371565" y="1316036"/>
                </a:lnTo>
                <a:lnTo>
                  <a:pt x="9347601" y="1280459"/>
                </a:lnTo>
                <a:lnTo>
                  <a:pt x="9312055" y="1256467"/>
                </a:lnTo>
                <a:lnTo>
                  <a:pt x="9268524" y="1247668"/>
                </a:lnTo>
                <a:close/>
              </a:path>
              <a:path w="16523335" h="9235440">
                <a:moveTo>
                  <a:pt x="9268524" y="1515430"/>
                </a:moveTo>
                <a:lnTo>
                  <a:pt x="9224961" y="1524214"/>
                </a:lnTo>
                <a:lnTo>
                  <a:pt x="9189389" y="1548173"/>
                </a:lnTo>
                <a:lnTo>
                  <a:pt x="9165405" y="1583718"/>
                </a:lnTo>
                <a:lnTo>
                  <a:pt x="9156611" y="1627259"/>
                </a:lnTo>
                <a:lnTo>
                  <a:pt x="9165405" y="1670826"/>
                </a:lnTo>
                <a:lnTo>
                  <a:pt x="9189389" y="1706409"/>
                </a:lnTo>
                <a:lnTo>
                  <a:pt x="9224961" y="1730404"/>
                </a:lnTo>
                <a:lnTo>
                  <a:pt x="9268524" y="1739203"/>
                </a:lnTo>
                <a:lnTo>
                  <a:pt x="9312055" y="1730404"/>
                </a:lnTo>
                <a:lnTo>
                  <a:pt x="9347601" y="1706409"/>
                </a:lnTo>
                <a:lnTo>
                  <a:pt x="9371565" y="1670826"/>
                </a:lnTo>
                <a:lnTo>
                  <a:pt x="9380353" y="1627259"/>
                </a:lnTo>
                <a:lnTo>
                  <a:pt x="9371565" y="1583718"/>
                </a:lnTo>
                <a:lnTo>
                  <a:pt x="9347601" y="1548173"/>
                </a:lnTo>
                <a:lnTo>
                  <a:pt x="9312055" y="1524214"/>
                </a:lnTo>
                <a:lnTo>
                  <a:pt x="9268524" y="1515430"/>
                </a:lnTo>
                <a:close/>
              </a:path>
              <a:path w="16523335" h="9235440">
                <a:moveTo>
                  <a:pt x="9268524" y="1783149"/>
                </a:moveTo>
                <a:lnTo>
                  <a:pt x="9224961" y="1791938"/>
                </a:lnTo>
                <a:lnTo>
                  <a:pt x="9189389" y="1815910"/>
                </a:lnTo>
                <a:lnTo>
                  <a:pt x="9165405" y="1851469"/>
                </a:lnTo>
                <a:lnTo>
                  <a:pt x="9156611" y="1895020"/>
                </a:lnTo>
                <a:lnTo>
                  <a:pt x="9165405" y="1938576"/>
                </a:lnTo>
                <a:lnTo>
                  <a:pt x="9189389" y="1974146"/>
                </a:lnTo>
                <a:lnTo>
                  <a:pt x="9224961" y="1998128"/>
                </a:lnTo>
                <a:lnTo>
                  <a:pt x="9268524" y="2006922"/>
                </a:lnTo>
                <a:lnTo>
                  <a:pt x="9312055" y="1998128"/>
                </a:lnTo>
                <a:lnTo>
                  <a:pt x="9347601" y="1974146"/>
                </a:lnTo>
                <a:lnTo>
                  <a:pt x="9371565" y="1938576"/>
                </a:lnTo>
                <a:lnTo>
                  <a:pt x="9380353" y="1895020"/>
                </a:lnTo>
                <a:lnTo>
                  <a:pt x="9371565" y="1851469"/>
                </a:lnTo>
                <a:lnTo>
                  <a:pt x="9347601" y="1815910"/>
                </a:lnTo>
                <a:lnTo>
                  <a:pt x="9312055" y="1791938"/>
                </a:lnTo>
                <a:lnTo>
                  <a:pt x="9268524" y="1783149"/>
                </a:lnTo>
                <a:close/>
              </a:path>
              <a:path w="16523335" h="9235440">
                <a:moveTo>
                  <a:pt x="9376127" y="0"/>
                </a:moveTo>
                <a:lnTo>
                  <a:pt x="9160840" y="0"/>
                </a:lnTo>
                <a:lnTo>
                  <a:pt x="9156611" y="20941"/>
                </a:lnTo>
                <a:lnTo>
                  <a:pt x="9165405" y="64502"/>
                </a:lnTo>
                <a:lnTo>
                  <a:pt x="9189389" y="100083"/>
                </a:lnTo>
                <a:lnTo>
                  <a:pt x="9224961" y="124076"/>
                </a:lnTo>
                <a:lnTo>
                  <a:pt x="9268524" y="132875"/>
                </a:lnTo>
                <a:lnTo>
                  <a:pt x="9312055" y="124076"/>
                </a:lnTo>
                <a:lnTo>
                  <a:pt x="9347601" y="100083"/>
                </a:lnTo>
                <a:lnTo>
                  <a:pt x="9371565" y="64502"/>
                </a:lnTo>
                <a:lnTo>
                  <a:pt x="9380353" y="20941"/>
                </a:lnTo>
                <a:lnTo>
                  <a:pt x="9376127" y="0"/>
                </a:lnTo>
                <a:close/>
              </a:path>
              <a:path w="16523335" h="9235440">
                <a:moveTo>
                  <a:pt x="9268524" y="2586297"/>
                </a:moveTo>
                <a:lnTo>
                  <a:pt x="9224961" y="2595090"/>
                </a:lnTo>
                <a:lnTo>
                  <a:pt x="9189389" y="2619070"/>
                </a:lnTo>
                <a:lnTo>
                  <a:pt x="9165405" y="2654639"/>
                </a:lnTo>
                <a:lnTo>
                  <a:pt x="9156611" y="2698200"/>
                </a:lnTo>
                <a:lnTo>
                  <a:pt x="9165405" y="2741725"/>
                </a:lnTo>
                <a:lnTo>
                  <a:pt x="9189389" y="2777286"/>
                </a:lnTo>
                <a:lnTo>
                  <a:pt x="9224961" y="2801273"/>
                </a:lnTo>
                <a:lnTo>
                  <a:pt x="9268524" y="2810071"/>
                </a:lnTo>
                <a:lnTo>
                  <a:pt x="9312055" y="2801273"/>
                </a:lnTo>
                <a:lnTo>
                  <a:pt x="9347601" y="2777286"/>
                </a:lnTo>
                <a:lnTo>
                  <a:pt x="9371565" y="2741725"/>
                </a:lnTo>
                <a:lnTo>
                  <a:pt x="9380353" y="2698200"/>
                </a:lnTo>
                <a:lnTo>
                  <a:pt x="9371565" y="2654639"/>
                </a:lnTo>
                <a:lnTo>
                  <a:pt x="9347601" y="2619070"/>
                </a:lnTo>
                <a:lnTo>
                  <a:pt x="9312055" y="2595090"/>
                </a:lnTo>
                <a:lnTo>
                  <a:pt x="9268524" y="2586297"/>
                </a:lnTo>
                <a:close/>
              </a:path>
              <a:path w="16523335" h="9235440">
                <a:moveTo>
                  <a:pt x="9268524" y="2854028"/>
                </a:moveTo>
                <a:lnTo>
                  <a:pt x="9224961" y="2862817"/>
                </a:lnTo>
                <a:lnTo>
                  <a:pt x="9189389" y="2886788"/>
                </a:lnTo>
                <a:lnTo>
                  <a:pt x="9165405" y="2922347"/>
                </a:lnTo>
                <a:lnTo>
                  <a:pt x="9156611" y="2965898"/>
                </a:lnTo>
                <a:lnTo>
                  <a:pt x="9165405" y="3009453"/>
                </a:lnTo>
                <a:lnTo>
                  <a:pt x="9189389" y="3045019"/>
                </a:lnTo>
                <a:lnTo>
                  <a:pt x="9224961" y="3068998"/>
                </a:lnTo>
                <a:lnTo>
                  <a:pt x="9268524" y="3077790"/>
                </a:lnTo>
                <a:lnTo>
                  <a:pt x="9312055" y="3068998"/>
                </a:lnTo>
                <a:lnTo>
                  <a:pt x="9347601" y="3045019"/>
                </a:lnTo>
                <a:lnTo>
                  <a:pt x="9371565" y="3009453"/>
                </a:lnTo>
                <a:lnTo>
                  <a:pt x="9380353" y="2965898"/>
                </a:lnTo>
                <a:lnTo>
                  <a:pt x="9371565" y="2922347"/>
                </a:lnTo>
                <a:lnTo>
                  <a:pt x="9347601" y="2886788"/>
                </a:lnTo>
                <a:lnTo>
                  <a:pt x="9312055" y="2862817"/>
                </a:lnTo>
                <a:lnTo>
                  <a:pt x="9268524" y="2854028"/>
                </a:lnTo>
                <a:close/>
              </a:path>
              <a:path w="16523335" h="9235440">
                <a:moveTo>
                  <a:pt x="9268524" y="3121737"/>
                </a:moveTo>
                <a:lnTo>
                  <a:pt x="9224961" y="3130528"/>
                </a:lnTo>
                <a:lnTo>
                  <a:pt x="9189389" y="3154503"/>
                </a:lnTo>
                <a:lnTo>
                  <a:pt x="9165405" y="3190065"/>
                </a:lnTo>
                <a:lnTo>
                  <a:pt x="9156611" y="3233618"/>
                </a:lnTo>
                <a:lnTo>
                  <a:pt x="9165405" y="3277161"/>
                </a:lnTo>
                <a:lnTo>
                  <a:pt x="9189389" y="3312732"/>
                </a:lnTo>
                <a:lnTo>
                  <a:pt x="9224961" y="3336722"/>
                </a:lnTo>
                <a:lnTo>
                  <a:pt x="9268524" y="3345520"/>
                </a:lnTo>
                <a:lnTo>
                  <a:pt x="9312055" y="3336722"/>
                </a:lnTo>
                <a:lnTo>
                  <a:pt x="9347601" y="3312732"/>
                </a:lnTo>
                <a:lnTo>
                  <a:pt x="9371565" y="3277161"/>
                </a:lnTo>
                <a:lnTo>
                  <a:pt x="9380353" y="3233618"/>
                </a:lnTo>
                <a:lnTo>
                  <a:pt x="9371565" y="3190065"/>
                </a:lnTo>
                <a:lnTo>
                  <a:pt x="9347601" y="3154503"/>
                </a:lnTo>
                <a:lnTo>
                  <a:pt x="9312055" y="3130528"/>
                </a:lnTo>
                <a:lnTo>
                  <a:pt x="9268524" y="3121737"/>
                </a:lnTo>
                <a:close/>
              </a:path>
              <a:path w="16523335" h="9235440">
                <a:moveTo>
                  <a:pt x="9268524" y="3657176"/>
                </a:moveTo>
                <a:lnTo>
                  <a:pt x="9224961" y="3665968"/>
                </a:lnTo>
                <a:lnTo>
                  <a:pt x="9189389" y="3689947"/>
                </a:lnTo>
                <a:lnTo>
                  <a:pt x="9165405" y="3725513"/>
                </a:lnTo>
                <a:lnTo>
                  <a:pt x="9156611" y="3769068"/>
                </a:lnTo>
                <a:lnTo>
                  <a:pt x="9165405" y="3812619"/>
                </a:lnTo>
                <a:lnTo>
                  <a:pt x="9189389" y="3848178"/>
                </a:lnTo>
                <a:lnTo>
                  <a:pt x="9224961" y="3872149"/>
                </a:lnTo>
                <a:lnTo>
                  <a:pt x="9268524" y="3880939"/>
                </a:lnTo>
                <a:lnTo>
                  <a:pt x="9312055" y="3872149"/>
                </a:lnTo>
                <a:lnTo>
                  <a:pt x="9347601" y="3848178"/>
                </a:lnTo>
                <a:lnTo>
                  <a:pt x="9371565" y="3812619"/>
                </a:lnTo>
                <a:lnTo>
                  <a:pt x="9380353" y="3769068"/>
                </a:lnTo>
                <a:lnTo>
                  <a:pt x="9371565" y="3725513"/>
                </a:lnTo>
                <a:lnTo>
                  <a:pt x="9347601" y="3689947"/>
                </a:lnTo>
                <a:lnTo>
                  <a:pt x="9312055" y="3665968"/>
                </a:lnTo>
                <a:lnTo>
                  <a:pt x="9268524" y="3657176"/>
                </a:lnTo>
                <a:close/>
              </a:path>
              <a:path w="16523335" h="9235440">
                <a:moveTo>
                  <a:pt x="9268524" y="3924895"/>
                </a:moveTo>
                <a:lnTo>
                  <a:pt x="9224961" y="3933689"/>
                </a:lnTo>
                <a:lnTo>
                  <a:pt x="9189389" y="3957668"/>
                </a:lnTo>
                <a:lnTo>
                  <a:pt x="9165405" y="3993228"/>
                </a:lnTo>
                <a:lnTo>
                  <a:pt x="9156611" y="4036766"/>
                </a:lnTo>
                <a:lnTo>
                  <a:pt x="9165405" y="4080327"/>
                </a:lnTo>
                <a:lnTo>
                  <a:pt x="9189389" y="4115896"/>
                </a:lnTo>
                <a:lnTo>
                  <a:pt x="9224961" y="4139876"/>
                </a:lnTo>
                <a:lnTo>
                  <a:pt x="9268524" y="4148669"/>
                </a:lnTo>
                <a:lnTo>
                  <a:pt x="9312055" y="4139876"/>
                </a:lnTo>
                <a:lnTo>
                  <a:pt x="9347601" y="4115896"/>
                </a:lnTo>
                <a:lnTo>
                  <a:pt x="9371565" y="4080327"/>
                </a:lnTo>
                <a:lnTo>
                  <a:pt x="9380353" y="4036766"/>
                </a:lnTo>
                <a:lnTo>
                  <a:pt x="9371565" y="3993228"/>
                </a:lnTo>
                <a:lnTo>
                  <a:pt x="9347601" y="3957668"/>
                </a:lnTo>
                <a:lnTo>
                  <a:pt x="9312055" y="3933689"/>
                </a:lnTo>
                <a:lnTo>
                  <a:pt x="9268524" y="3924895"/>
                </a:lnTo>
                <a:close/>
              </a:path>
              <a:path w="16523335" h="9235440">
                <a:moveTo>
                  <a:pt x="9268524" y="4192615"/>
                </a:moveTo>
                <a:lnTo>
                  <a:pt x="9224961" y="4201406"/>
                </a:lnTo>
                <a:lnTo>
                  <a:pt x="9189389" y="4225380"/>
                </a:lnTo>
                <a:lnTo>
                  <a:pt x="9165405" y="4260939"/>
                </a:lnTo>
                <a:lnTo>
                  <a:pt x="9156611" y="4304486"/>
                </a:lnTo>
                <a:lnTo>
                  <a:pt x="9165405" y="4348026"/>
                </a:lnTo>
                <a:lnTo>
                  <a:pt x="9189389" y="4383601"/>
                </a:lnTo>
                <a:lnTo>
                  <a:pt x="9224961" y="4407597"/>
                </a:lnTo>
                <a:lnTo>
                  <a:pt x="9268524" y="4416399"/>
                </a:lnTo>
                <a:lnTo>
                  <a:pt x="9312055" y="4407597"/>
                </a:lnTo>
                <a:lnTo>
                  <a:pt x="9347601" y="4383601"/>
                </a:lnTo>
                <a:lnTo>
                  <a:pt x="9371565" y="4348026"/>
                </a:lnTo>
                <a:lnTo>
                  <a:pt x="9380353" y="4304486"/>
                </a:lnTo>
                <a:lnTo>
                  <a:pt x="9371565" y="4260939"/>
                </a:lnTo>
                <a:lnTo>
                  <a:pt x="9347601" y="4225380"/>
                </a:lnTo>
                <a:lnTo>
                  <a:pt x="9312055" y="4201406"/>
                </a:lnTo>
                <a:lnTo>
                  <a:pt x="9268524" y="4192615"/>
                </a:lnTo>
                <a:close/>
              </a:path>
              <a:path w="16523335" h="9235440">
                <a:moveTo>
                  <a:pt x="9268524" y="2318578"/>
                </a:moveTo>
                <a:lnTo>
                  <a:pt x="9224961" y="2327370"/>
                </a:lnTo>
                <a:lnTo>
                  <a:pt x="9189389" y="2351349"/>
                </a:lnTo>
                <a:lnTo>
                  <a:pt x="9165405" y="2386915"/>
                </a:lnTo>
                <a:lnTo>
                  <a:pt x="9156611" y="2430470"/>
                </a:lnTo>
                <a:lnTo>
                  <a:pt x="9165405" y="2474021"/>
                </a:lnTo>
                <a:lnTo>
                  <a:pt x="9189389" y="2509580"/>
                </a:lnTo>
                <a:lnTo>
                  <a:pt x="9224961" y="2533551"/>
                </a:lnTo>
                <a:lnTo>
                  <a:pt x="9268524" y="2542341"/>
                </a:lnTo>
                <a:lnTo>
                  <a:pt x="9312055" y="2533551"/>
                </a:lnTo>
                <a:lnTo>
                  <a:pt x="9347601" y="2509580"/>
                </a:lnTo>
                <a:lnTo>
                  <a:pt x="9371565" y="2474021"/>
                </a:lnTo>
                <a:lnTo>
                  <a:pt x="9380353" y="2430470"/>
                </a:lnTo>
                <a:lnTo>
                  <a:pt x="9371565" y="2386915"/>
                </a:lnTo>
                <a:lnTo>
                  <a:pt x="9347601" y="2351349"/>
                </a:lnTo>
                <a:lnTo>
                  <a:pt x="9312055" y="2327370"/>
                </a:lnTo>
                <a:lnTo>
                  <a:pt x="9268524" y="2318578"/>
                </a:lnTo>
                <a:close/>
              </a:path>
              <a:path w="16523335" h="9235440">
                <a:moveTo>
                  <a:pt x="9268524" y="2050869"/>
                </a:moveTo>
                <a:lnTo>
                  <a:pt x="9224961" y="2059660"/>
                </a:lnTo>
                <a:lnTo>
                  <a:pt x="9189389" y="2083635"/>
                </a:lnTo>
                <a:lnTo>
                  <a:pt x="9165405" y="2119197"/>
                </a:lnTo>
                <a:lnTo>
                  <a:pt x="9156611" y="2162750"/>
                </a:lnTo>
                <a:lnTo>
                  <a:pt x="9165405" y="2206284"/>
                </a:lnTo>
                <a:lnTo>
                  <a:pt x="9189389" y="2241845"/>
                </a:lnTo>
                <a:lnTo>
                  <a:pt x="9224961" y="2265826"/>
                </a:lnTo>
                <a:lnTo>
                  <a:pt x="9268524" y="2274621"/>
                </a:lnTo>
                <a:lnTo>
                  <a:pt x="9312055" y="2265826"/>
                </a:lnTo>
                <a:lnTo>
                  <a:pt x="9347601" y="2241845"/>
                </a:lnTo>
                <a:lnTo>
                  <a:pt x="9371565" y="2206284"/>
                </a:lnTo>
                <a:lnTo>
                  <a:pt x="9380353" y="2162750"/>
                </a:lnTo>
                <a:lnTo>
                  <a:pt x="9371565" y="2119197"/>
                </a:lnTo>
                <a:lnTo>
                  <a:pt x="9347601" y="2083635"/>
                </a:lnTo>
                <a:lnTo>
                  <a:pt x="9312055" y="2059660"/>
                </a:lnTo>
                <a:lnTo>
                  <a:pt x="9268524" y="2050869"/>
                </a:lnTo>
                <a:close/>
              </a:path>
              <a:path w="16523335" h="9235440">
                <a:moveTo>
                  <a:pt x="9268524" y="4995774"/>
                </a:moveTo>
                <a:lnTo>
                  <a:pt x="9224961" y="5004565"/>
                </a:lnTo>
                <a:lnTo>
                  <a:pt x="9189389" y="5028541"/>
                </a:lnTo>
                <a:lnTo>
                  <a:pt x="9165405" y="5064107"/>
                </a:lnTo>
                <a:lnTo>
                  <a:pt x="9156611" y="5107666"/>
                </a:lnTo>
                <a:lnTo>
                  <a:pt x="9165405" y="5151204"/>
                </a:lnTo>
                <a:lnTo>
                  <a:pt x="9189389" y="5186764"/>
                </a:lnTo>
                <a:lnTo>
                  <a:pt x="9224961" y="5210743"/>
                </a:lnTo>
                <a:lnTo>
                  <a:pt x="9268524" y="5219537"/>
                </a:lnTo>
                <a:lnTo>
                  <a:pt x="9312055" y="5210743"/>
                </a:lnTo>
                <a:lnTo>
                  <a:pt x="9347601" y="5186764"/>
                </a:lnTo>
                <a:lnTo>
                  <a:pt x="9371565" y="5151204"/>
                </a:lnTo>
                <a:lnTo>
                  <a:pt x="9380353" y="5107666"/>
                </a:lnTo>
                <a:lnTo>
                  <a:pt x="9371565" y="5064107"/>
                </a:lnTo>
                <a:lnTo>
                  <a:pt x="9347601" y="5028541"/>
                </a:lnTo>
                <a:lnTo>
                  <a:pt x="9312055" y="5004565"/>
                </a:lnTo>
                <a:lnTo>
                  <a:pt x="9268524" y="4995774"/>
                </a:lnTo>
                <a:close/>
              </a:path>
              <a:path w="16523335" h="9235440">
                <a:moveTo>
                  <a:pt x="9268524" y="5263483"/>
                </a:moveTo>
                <a:lnTo>
                  <a:pt x="9224961" y="5272274"/>
                </a:lnTo>
                <a:lnTo>
                  <a:pt x="9189389" y="5296250"/>
                </a:lnTo>
                <a:lnTo>
                  <a:pt x="9165405" y="5331816"/>
                </a:lnTo>
                <a:lnTo>
                  <a:pt x="9156611" y="5375375"/>
                </a:lnTo>
                <a:lnTo>
                  <a:pt x="9165405" y="5418906"/>
                </a:lnTo>
                <a:lnTo>
                  <a:pt x="9189389" y="5454471"/>
                </a:lnTo>
                <a:lnTo>
                  <a:pt x="9224961" y="5478458"/>
                </a:lnTo>
                <a:lnTo>
                  <a:pt x="9268524" y="5487256"/>
                </a:lnTo>
                <a:lnTo>
                  <a:pt x="9312055" y="5478458"/>
                </a:lnTo>
                <a:lnTo>
                  <a:pt x="9347601" y="5454471"/>
                </a:lnTo>
                <a:lnTo>
                  <a:pt x="9371565" y="5418906"/>
                </a:lnTo>
                <a:lnTo>
                  <a:pt x="9380353" y="5375375"/>
                </a:lnTo>
                <a:lnTo>
                  <a:pt x="9371565" y="5331816"/>
                </a:lnTo>
                <a:lnTo>
                  <a:pt x="9347601" y="5296250"/>
                </a:lnTo>
                <a:lnTo>
                  <a:pt x="9312055" y="5272274"/>
                </a:lnTo>
                <a:lnTo>
                  <a:pt x="9268524" y="5263483"/>
                </a:lnTo>
                <a:close/>
              </a:path>
              <a:path w="16523335" h="9235440">
                <a:moveTo>
                  <a:pt x="9268524" y="5531192"/>
                </a:moveTo>
                <a:lnTo>
                  <a:pt x="9224961" y="5539988"/>
                </a:lnTo>
                <a:lnTo>
                  <a:pt x="9189389" y="5563975"/>
                </a:lnTo>
                <a:lnTo>
                  <a:pt x="9165405" y="5599551"/>
                </a:lnTo>
                <a:lnTo>
                  <a:pt x="9156611" y="5643115"/>
                </a:lnTo>
                <a:lnTo>
                  <a:pt x="9165405" y="5686662"/>
                </a:lnTo>
                <a:lnTo>
                  <a:pt x="9189389" y="5722222"/>
                </a:lnTo>
                <a:lnTo>
                  <a:pt x="9224961" y="5746196"/>
                </a:lnTo>
                <a:lnTo>
                  <a:pt x="9268524" y="5754986"/>
                </a:lnTo>
                <a:lnTo>
                  <a:pt x="9312055" y="5746196"/>
                </a:lnTo>
                <a:lnTo>
                  <a:pt x="9347601" y="5722222"/>
                </a:lnTo>
                <a:lnTo>
                  <a:pt x="9371565" y="5686662"/>
                </a:lnTo>
                <a:lnTo>
                  <a:pt x="9380353" y="5643115"/>
                </a:lnTo>
                <a:lnTo>
                  <a:pt x="9371565" y="5599551"/>
                </a:lnTo>
                <a:lnTo>
                  <a:pt x="9347601" y="5563975"/>
                </a:lnTo>
                <a:lnTo>
                  <a:pt x="9312055" y="5539988"/>
                </a:lnTo>
                <a:lnTo>
                  <a:pt x="9268524" y="5531192"/>
                </a:lnTo>
                <a:close/>
              </a:path>
              <a:path w="16523335" h="9235440">
                <a:moveTo>
                  <a:pt x="9268524" y="5798933"/>
                </a:moveTo>
                <a:lnTo>
                  <a:pt x="9224961" y="5807723"/>
                </a:lnTo>
                <a:lnTo>
                  <a:pt x="9189389" y="5831697"/>
                </a:lnTo>
                <a:lnTo>
                  <a:pt x="9165405" y="5867257"/>
                </a:lnTo>
                <a:lnTo>
                  <a:pt x="9156611" y="5910804"/>
                </a:lnTo>
                <a:lnTo>
                  <a:pt x="9165405" y="5954345"/>
                </a:lnTo>
                <a:lnTo>
                  <a:pt x="9189389" y="5989912"/>
                </a:lnTo>
                <a:lnTo>
                  <a:pt x="9224961" y="6013898"/>
                </a:lnTo>
                <a:lnTo>
                  <a:pt x="9268524" y="6022695"/>
                </a:lnTo>
                <a:lnTo>
                  <a:pt x="9312055" y="6013898"/>
                </a:lnTo>
                <a:lnTo>
                  <a:pt x="9347601" y="5989912"/>
                </a:lnTo>
                <a:lnTo>
                  <a:pt x="9371565" y="5954345"/>
                </a:lnTo>
                <a:lnTo>
                  <a:pt x="9380353" y="5910804"/>
                </a:lnTo>
                <a:lnTo>
                  <a:pt x="9371565" y="5867257"/>
                </a:lnTo>
                <a:lnTo>
                  <a:pt x="9347601" y="5831697"/>
                </a:lnTo>
                <a:lnTo>
                  <a:pt x="9312055" y="5807723"/>
                </a:lnTo>
                <a:lnTo>
                  <a:pt x="9268524" y="5798933"/>
                </a:lnTo>
                <a:close/>
              </a:path>
              <a:path w="16523335" h="9235440">
                <a:moveTo>
                  <a:pt x="9268524" y="6066642"/>
                </a:moveTo>
                <a:lnTo>
                  <a:pt x="9224961" y="6075433"/>
                </a:lnTo>
                <a:lnTo>
                  <a:pt x="9189389" y="6099406"/>
                </a:lnTo>
                <a:lnTo>
                  <a:pt x="9165405" y="6134966"/>
                </a:lnTo>
                <a:lnTo>
                  <a:pt x="9156611" y="6178513"/>
                </a:lnTo>
                <a:lnTo>
                  <a:pt x="9165405" y="6222077"/>
                </a:lnTo>
                <a:lnTo>
                  <a:pt x="9189389" y="6257653"/>
                </a:lnTo>
                <a:lnTo>
                  <a:pt x="9224961" y="6281640"/>
                </a:lnTo>
                <a:lnTo>
                  <a:pt x="9268524" y="6290436"/>
                </a:lnTo>
                <a:lnTo>
                  <a:pt x="9312055" y="6281640"/>
                </a:lnTo>
                <a:lnTo>
                  <a:pt x="9347601" y="6257653"/>
                </a:lnTo>
                <a:lnTo>
                  <a:pt x="9371565" y="6222077"/>
                </a:lnTo>
                <a:lnTo>
                  <a:pt x="9380353" y="6178513"/>
                </a:lnTo>
                <a:lnTo>
                  <a:pt x="9371565" y="6134966"/>
                </a:lnTo>
                <a:lnTo>
                  <a:pt x="9347601" y="6099406"/>
                </a:lnTo>
                <a:lnTo>
                  <a:pt x="9312055" y="6075433"/>
                </a:lnTo>
                <a:lnTo>
                  <a:pt x="9268524" y="6066642"/>
                </a:lnTo>
                <a:close/>
              </a:path>
              <a:path w="16523335" h="9235440">
                <a:moveTo>
                  <a:pt x="9268524" y="6334382"/>
                </a:moveTo>
                <a:lnTo>
                  <a:pt x="9224961" y="6343178"/>
                </a:lnTo>
                <a:lnTo>
                  <a:pt x="9189389" y="6367165"/>
                </a:lnTo>
                <a:lnTo>
                  <a:pt x="9165405" y="6402742"/>
                </a:lnTo>
                <a:lnTo>
                  <a:pt x="9156611" y="6446306"/>
                </a:lnTo>
                <a:lnTo>
                  <a:pt x="9165405" y="6489813"/>
                </a:lnTo>
                <a:lnTo>
                  <a:pt x="9189389" y="6525358"/>
                </a:lnTo>
                <a:lnTo>
                  <a:pt x="9224961" y="6549331"/>
                </a:lnTo>
                <a:lnTo>
                  <a:pt x="9268524" y="6558124"/>
                </a:lnTo>
                <a:lnTo>
                  <a:pt x="9312055" y="6549331"/>
                </a:lnTo>
                <a:lnTo>
                  <a:pt x="9347601" y="6525358"/>
                </a:lnTo>
                <a:lnTo>
                  <a:pt x="9371565" y="6489813"/>
                </a:lnTo>
                <a:lnTo>
                  <a:pt x="9380353" y="6446306"/>
                </a:lnTo>
                <a:lnTo>
                  <a:pt x="9371565" y="6402742"/>
                </a:lnTo>
                <a:lnTo>
                  <a:pt x="9347601" y="6367165"/>
                </a:lnTo>
                <a:lnTo>
                  <a:pt x="9312055" y="6343178"/>
                </a:lnTo>
                <a:lnTo>
                  <a:pt x="9268524" y="6334382"/>
                </a:lnTo>
                <a:close/>
              </a:path>
              <a:path w="16523335" h="9235440">
                <a:moveTo>
                  <a:pt x="9268524" y="6602112"/>
                </a:moveTo>
                <a:lnTo>
                  <a:pt x="9224961" y="6610897"/>
                </a:lnTo>
                <a:lnTo>
                  <a:pt x="9189389" y="6634856"/>
                </a:lnTo>
                <a:lnTo>
                  <a:pt x="9165405" y="6670401"/>
                </a:lnTo>
                <a:lnTo>
                  <a:pt x="9156611" y="6713941"/>
                </a:lnTo>
                <a:lnTo>
                  <a:pt x="9165405" y="6757505"/>
                </a:lnTo>
                <a:lnTo>
                  <a:pt x="9189389" y="6793082"/>
                </a:lnTo>
                <a:lnTo>
                  <a:pt x="9224961" y="6817069"/>
                </a:lnTo>
                <a:lnTo>
                  <a:pt x="9268524" y="6825865"/>
                </a:lnTo>
                <a:lnTo>
                  <a:pt x="9312055" y="6817069"/>
                </a:lnTo>
                <a:lnTo>
                  <a:pt x="9347601" y="6793082"/>
                </a:lnTo>
                <a:lnTo>
                  <a:pt x="9371565" y="6757505"/>
                </a:lnTo>
                <a:lnTo>
                  <a:pt x="9380353" y="6713941"/>
                </a:lnTo>
                <a:lnTo>
                  <a:pt x="9371565" y="6670401"/>
                </a:lnTo>
                <a:lnTo>
                  <a:pt x="9347601" y="6634856"/>
                </a:lnTo>
                <a:lnTo>
                  <a:pt x="9312055" y="6610897"/>
                </a:lnTo>
                <a:lnTo>
                  <a:pt x="9268524" y="6602112"/>
                </a:lnTo>
                <a:close/>
              </a:path>
              <a:path w="16523335" h="9235440">
                <a:moveTo>
                  <a:pt x="9268524" y="4728033"/>
                </a:moveTo>
                <a:lnTo>
                  <a:pt x="9224961" y="4736825"/>
                </a:lnTo>
                <a:lnTo>
                  <a:pt x="9189389" y="4760802"/>
                </a:lnTo>
                <a:lnTo>
                  <a:pt x="9165405" y="4796371"/>
                </a:lnTo>
                <a:lnTo>
                  <a:pt x="9156611" y="4839936"/>
                </a:lnTo>
                <a:lnTo>
                  <a:pt x="9165405" y="4883473"/>
                </a:lnTo>
                <a:lnTo>
                  <a:pt x="9189389" y="4919041"/>
                </a:lnTo>
                <a:lnTo>
                  <a:pt x="9224961" y="4943029"/>
                </a:lnTo>
                <a:lnTo>
                  <a:pt x="9268524" y="4951828"/>
                </a:lnTo>
                <a:lnTo>
                  <a:pt x="9312055" y="4943029"/>
                </a:lnTo>
                <a:lnTo>
                  <a:pt x="9347601" y="4919041"/>
                </a:lnTo>
                <a:lnTo>
                  <a:pt x="9371565" y="4883473"/>
                </a:lnTo>
                <a:lnTo>
                  <a:pt x="9380353" y="4839936"/>
                </a:lnTo>
                <a:lnTo>
                  <a:pt x="9371565" y="4796371"/>
                </a:lnTo>
                <a:lnTo>
                  <a:pt x="9347601" y="4760802"/>
                </a:lnTo>
                <a:lnTo>
                  <a:pt x="9312055" y="4736825"/>
                </a:lnTo>
                <a:lnTo>
                  <a:pt x="9268524" y="4728033"/>
                </a:lnTo>
                <a:close/>
              </a:path>
              <a:path w="16523335" h="9235440">
                <a:moveTo>
                  <a:pt x="9268524" y="4460345"/>
                </a:moveTo>
                <a:lnTo>
                  <a:pt x="9224961" y="4469136"/>
                </a:lnTo>
                <a:lnTo>
                  <a:pt x="9189389" y="4493110"/>
                </a:lnTo>
                <a:lnTo>
                  <a:pt x="9165405" y="4528669"/>
                </a:lnTo>
                <a:lnTo>
                  <a:pt x="9156611" y="4572216"/>
                </a:lnTo>
                <a:lnTo>
                  <a:pt x="9165405" y="4615763"/>
                </a:lnTo>
                <a:lnTo>
                  <a:pt x="9189389" y="4651322"/>
                </a:lnTo>
                <a:lnTo>
                  <a:pt x="9224961" y="4675296"/>
                </a:lnTo>
                <a:lnTo>
                  <a:pt x="9268524" y="4684087"/>
                </a:lnTo>
                <a:lnTo>
                  <a:pt x="9312055" y="4675296"/>
                </a:lnTo>
                <a:lnTo>
                  <a:pt x="9347601" y="4651322"/>
                </a:lnTo>
                <a:lnTo>
                  <a:pt x="9371565" y="4615763"/>
                </a:lnTo>
                <a:lnTo>
                  <a:pt x="9380353" y="4572216"/>
                </a:lnTo>
                <a:lnTo>
                  <a:pt x="9371565" y="4528669"/>
                </a:lnTo>
                <a:lnTo>
                  <a:pt x="9347601" y="4493110"/>
                </a:lnTo>
                <a:lnTo>
                  <a:pt x="9312055" y="4469136"/>
                </a:lnTo>
                <a:lnTo>
                  <a:pt x="9268524" y="4460345"/>
                </a:lnTo>
                <a:close/>
              </a:path>
              <a:path w="16523335" h="9235440">
                <a:moveTo>
                  <a:pt x="9268524" y="6869780"/>
                </a:moveTo>
                <a:lnTo>
                  <a:pt x="9224961" y="6878579"/>
                </a:lnTo>
                <a:lnTo>
                  <a:pt x="9189389" y="6902573"/>
                </a:lnTo>
                <a:lnTo>
                  <a:pt x="9165405" y="6938157"/>
                </a:lnTo>
                <a:lnTo>
                  <a:pt x="9156611" y="6981724"/>
                </a:lnTo>
                <a:lnTo>
                  <a:pt x="9165405" y="7025264"/>
                </a:lnTo>
                <a:lnTo>
                  <a:pt x="9189389" y="7060809"/>
                </a:lnTo>
                <a:lnTo>
                  <a:pt x="9224961" y="7084769"/>
                </a:lnTo>
                <a:lnTo>
                  <a:pt x="9268524" y="7093553"/>
                </a:lnTo>
                <a:lnTo>
                  <a:pt x="9312055" y="7084769"/>
                </a:lnTo>
                <a:lnTo>
                  <a:pt x="9347601" y="7060809"/>
                </a:lnTo>
                <a:lnTo>
                  <a:pt x="9371565" y="7025264"/>
                </a:lnTo>
                <a:lnTo>
                  <a:pt x="9380353" y="6981724"/>
                </a:lnTo>
                <a:lnTo>
                  <a:pt x="9371565" y="6938157"/>
                </a:lnTo>
                <a:lnTo>
                  <a:pt x="9347601" y="6902573"/>
                </a:lnTo>
                <a:lnTo>
                  <a:pt x="9312055" y="6878579"/>
                </a:lnTo>
                <a:lnTo>
                  <a:pt x="9268524" y="6869780"/>
                </a:lnTo>
                <a:close/>
              </a:path>
              <a:path w="16523335" h="9235440">
                <a:moveTo>
                  <a:pt x="9537866" y="712218"/>
                </a:moveTo>
                <a:lnTo>
                  <a:pt x="9494302" y="721018"/>
                </a:lnTo>
                <a:lnTo>
                  <a:pt x="9458726" y="745011"/>
                </a:lnTo>
                <a:lnTo>
                  <a:pt x="9434739" y="780591"/>
                </a:lnTo>
                <a:lnTo>
                  <a:pt x="9425943" y="824152"/>
                </a:lnTo>
                <a:lnTo>
                  <a:pt x="9434739" y="867681"/>
                </a:lnTo>
                <a:lnTo>
                  <a:pt x="9458726" y="903231"/>
                </a:lnTo>
                <a:lnTo>
                  <a:pt x="9494302" y="927201"/>
                </a:lnTo>
                <a:lnTo>
                  <a:pt x="9537866" y="935992"/>
                </a:lnTo>
                <a:lnTo>
                  <a:pt x="9581374" y="927201"/>
                </a:lnTo>
                <a:lnTo>
                  <a:pt x="9616919" y="903231"/>
                </a:lnTo>
                <a:lnTo>
                  <a:pt x="9640892" y="867681"/>
                </a:lnTo>
                <a:lnTo>
                  <a:pt x="9649685" y="824152"/>
                </a:lnTo>
                <a:lnTo>
                  <a:pt x="9640892" y="780591"/>
                </a:lnTo>
                <a:lnTo>
                  <a:pt x="9616919" y="745011"/>
                </a:lnTo>
                <a:lnTo>
                  <a:pt x="9581374" y="721018"/>
                </a:lnTo>
                <a:lnTo>
                  <a:pt x="9537866" y="712218"/>
                </a:lnTo>
                <a:close/>
              </a:path>
              <a:path w="16523335" h="9235440">
                <a:moveTo>
                  <a:pt x="9537866" y="979980"/>
                </a:moveTo>
                <a:lnTo>
                  <a:pt x="9494302" y="988766"/>
                </a:lnTo>
                <a:lnTo>
                  <a:pt x="9458726" y="1012731"/>
                </a:lnTo>
                <a:lnTo>
                  <a:pt x="9434739" y="1048286"/>
                </a:lnTo>
                <a:lnTo>
                  <a:pt x="9425943" y="1091840"/>
                </a:lnTo>
                <a:lnTo>
                  <a:pt x="9434739" y="1135394"/>
                </a:lnTo>
                <a:lnTo>
                  <a:pt x="9458726" y="1170968"/>
                </a:lnTo>
                <a:lnTo>
                  <a:pt x="9494302" y="1194956"/>
                </a:lnTo>
                <a:lnTo>
                  <a:pt x="9537866" y="1203753"/>
                </a:lnTo>
                <a:lnTo>
                  <a:pt x="9581374" y="1194956"/>
                </a:lnTo>
                <a:lnTo>
                  <a:pt x="9616919" y="1170968"/>
                </a:lnTo>
                <a:lnTo>
                  <a:pt x="9640892" y="1135394"/>
                </a:lnTo>
                <a:lnTo>
                  <a:pt x="9649685" y="1091840"/>
                </a:lnTo>
                <a:lnTo>
                  <a:pt x="9640892" y="1048286"/>
                </a:lnTo>
                <a:lnTo>
                  <a:pt x="9616919" y="1012731"/>
                </a:lnTo>
                <a:lnTo>
                  <a:pt x="9581374" y="988766"/>
                </a:lnTo>
                <a:lnTo>
                  <a:pt x="9537866" y="979980"/>
                </a:lnTo>
                <a:close/>
              </a:path>
              <a:path w="16523335" h="9235440">
                <a:moveTo>
                  <a:pt x="9537866" y="1247668"/>
                </a:moveTo>
                <a:lnTo>
                  <a:pt x="9494302" y="1256467"/>
                </a:lnTo>
                <a:lnTo>
                  <a:pt x="9458726" y="1280459"/>
                </a:lnTo>
                <a:lnTo>
                  <a:pt x="9434739" y="1316036"/>
                </a:lnTo>
                <a:lnTo>
                  <a:pt x="9425943" y="1359591"/>
                </a:lnTo>
                <a:lnTo>
                  <a:pt x="9434739" y="1403138"/>
                </a:lnTo>
                <a:lnTo>
                  <a:pt x="9458726" y="1438686"/>
                </a:lnTo>
                <a:lnTo>
                  <a:pt x="9494302" y="1462646"/>
                </a:lnTo>
                <a:lnTo>
                  <a:pt x="9537866" y="1471431"/>
                </a:lnTo>
                <a:lnTo>
                  <a:pt x="9581374" y="1462646"/>
                </a:lnTo>
                <a:lnTo>
                  <a:pt x="9616919" y="1438686"/>
                </a:lnTo>
                <a:lnTo>
                  <a:pt x="9640892" y="1403138"/>
                </a:lnTo>
                <a:lnTo>
                  <a:pt x="9649685" y="1359591"/>
                </a:lnTo>
                <a:lnTo>
                  <a:pt x="9640892" y="1316036"/>
                </a:lnTo>
                <a:lnTo>
                  <a:pt x="9616919" y="1280459"/>
                </a:lnTo>
                <a:lnTo>
                  <a:pt x="9581374" y="1256467"/>
                </a:lnTo>
                <a:lnTo>
                  <a:pt x="9537866" y="1247668"/>
                </a:lnTo>
                <a:close/>
              </a:path>
              <a:path w="16523335" h="9235440">
                <a:moveTo>
                  <a:pt x="9645456" y="0"/>
                </a:moveTo>
                <a:lnTo>
                  <a:pt x="9430173" y="0"/>
                </a:lnTo>
                <a:lnTo>
                  <a:pt x="9425943" y="20941"/>
                </a:lnTo>
                <a:lnTo>
                  <a:pt x="9434739" y="64502"/>
                </a:lnTo>
                <a:lnTo>
                  <a:pt x="9458726" y="100083"/>
                </a:lnTo>
                <a:lnTo>
                  <a:pt x="9494302" y="124076"/>
                </a:lnTo>
                <a:lnTo>
                  <a:pt x="9537866" y="132875"/>
                </a:lnTo>
                <a:lnTo>
                  <a:pt x="9581374" y="124076"/>
                </a:lnTo>
                <a:lnTo>
                  <a:pt x="9616919" y="100083"/>
                </a:lnTo>
                <a:lnTo>
                  <a:pt x="9640892" y="64502"/>
                </a:lnTo>
                <a:lnTo>
                  <a:pt x="9649685" y="20941"/>
                </a:lnTo>
                <a:lnTo>
                  <a:pt x="9645456" y="0"/>
                </a:lnTo>
                <a:close/>
              </a:path>
              <a:path w="16523335" h="9235440">
                <a:moveTo>
                  <a:pt x="9537866" y="2586297"/>
                </a:moveTo>
                <a:lnTo>
                  <a:pt x="9494302" y="2595090"/>
                </a:lnTo>
                <a:lnTo>
                  <a:pt x="9458726" y="2619070"/>
                </a:lnTo>
                <a:lnTo>
                  <a:pt x="9434739" y="2654639"/>
                </a:lnTo>
                <a:lnTo>
                  <a:pt x="9425943" y="2698200"/>
                </a:lnTo>
                <a:lnTo>
                  <a:pt x="9434739" y="2741725"/>
                </a:lnTo>
                <a:lnTo>
                  <a:pt x="9458726" y="2777286"/>
                </a:lnTo>
                <a:lnTo>
                  <a:pt x="9494302" y="2801273"/>
                </a:lnTo>
                <a:lnTo>
                  <a:pt x="9537866" y="2810071"/>
                </a:lnTo>
                <a:lnTo>
                  <a:pt x="9581374" y="2801273"/>
                </a:lnTo>
                <a:lnTo>
                  <a:pt x="9616919" y="2777286"/>
                </a:lnTo>
                <a:lnTo>
                  <a:pt x="9640892" y="2741725"/>
                </a:lnTo>
                <a:lnTo>
                  <a:pt x="9649685" y="2698200"/>
                </a:lnTo>
                <a:lnTo>
                  <a:pt x="9640892" y="2654639"/>
                </a:lnTo>
                <a:lnTo>
                  <a:pt x="9616919" y="2619070"/>
                </a:lnTo>
                <a:lnTo>
                  <a:pt x="9581374" y="2595090"/>
                </a:lnTo>
                <a:lnTo>
                  <a:pt x="9537866" y="2586297"/>
                </a:lnTo>
                <a:close/>
              </a:path>
              <a:path w="16523335" h="9235440">
                <a:moveTo>
                  <a:pt x="9537866" y="2854028"/>
                </a:moveTo>
                <a:lnTo>
                  <a:pt x="9494302" y="2862817"/>
                </a:lnTo>
                <a:lnTo>
                  <a:pt x="9458726" y="2886788"/>
                </a:lnTo>
                <a:lnTo>
                  <a:pt x="9434739" y="2922347"/>
                </a:lnTo>
                <a:lnTo>
                  <a:pt x="9425943" y="2965898"/>
                </a:lnTo>
                <a:lnTo>
                  <a:pt x="9434739" y="3009453"/>
                </a:lnTo>
                <a:lnTo>
                  <a:pt x="9458726" y="3045019"/>
                </a:lnTo>
                <a:lnTo>
                  <a:pt x="9494302" y="3068998"/>
                </a:lnTo>
                <a:lnTo>
                  <a:pt x="9537866" y="3077790"/>
                </a:lnTo>
                <a:lnTo>
                  <a:pt x="9581374" y="3068998"/>
                </a:lnTo>
                <a:lnTo>
                  <a:pt x="9616919" y="3045019"/>
                </a:lnTo>
                <a:lnTo>
                  <a:pt x="9640892" y="3009453"/>
                </a:lnTo>
                <a:lnTo>
                  <a:pt x="9649685" y="2965898"/>
                </a:lnTo>
                <a:lnTo>
                  <a:pt x="9640892" y="2922347"/>
                </a:lnTo>
                <a:lnTo>
                  <a:pt x="9616919" y="2886788"/>
                </a:lnTo>
                <a:lnTo>
                  <a:pt x="9581374" y="2862817"/>
                </a:lnTo>
                <a:lnTo>
                  <a:pt x="9537866" y="2854028"/>
                </a:lnTo>
                <a:close/>
              </a:path>
              <a:path w="16523335" h="9235440">
                <a:moveTo>
                  <a:pt x="9537866" y="3121737"/>
                </a:moveTo>
                <a:lnTo>
                  <a:pt x="9494302" y="3130528"/>
                </a:lnTo>
                <a:lnTo>
                  <a:pt x="9458726" y="3154503"/>
                </a:lnTo>
                <a:lnTo>
                  <a:pt x="9434739" y="3190065"/>
                </a:lnTo>
                <a:lnTo>
                  <a:pt x="9425943" y="3233618"/>
                </a:lnTo>
                <a:lnTo>
                  <a:pt x="9434739" y="3277161"/>
                </a:lnTo>
                <a:lnTo>
                  <a:pt x="9458726" y="3312732"/>
                </a:lnTo>
                <a:lnTo>
                  <a:pt x="9494302" y="3336722"/>
                </a:lnTo>
                <a:lnTo>
                  <a:pt x="9537866" y="3345520"/>
                </a:lnTo>
                <a:lnTo>
                  <a:pt x="9581374" y="3336722"/>
                </a:lnTo>
                <a:lnTo>
                  <a:pt x="9616919" y="3312732"/>
                </a:lnTo>
                <a:lnTo>
                  <a:pt x="9640892" y="3277161"/>
                </a:lnTo>
                <a:lnTo>
                  <a:pt x="9649685" y="3233618"/>
                </a:lnTo>
                <a:lnTo>
                  <a:pt x="9640892" y="3190065"/>
                </a:lnTo>
                <a:lnTo>
                  <a:pt x="9616919" y="3154503"/>
                </a:lnTo>
                <a:lnTo>
                  <a:pt x="9581374" y="3130528"/>
                </a:lnTo>
                <a:lnTo>
                  <a:pt x="9537866" y="3121737"/>
                </a:lnTo>
                <a:close/>
              </a:path>
              <a:path w="16523335" h="9235440">
                <a:moveTo>
                  <a:pt x="9537866" y="3657176"/>
                </a:moveTo>
                <a:lnTo>
                  <a:pt x="9494302" y="3665968"/>
                </a:lnTo>
                <a:lnTo>
                  <a:pt x="9458726" y="3689947"/>
                </a:lnTo>
                <a:lnTo>
                  <a:pt x="9434739" y="3725513"/>
                </a:lnTo>
                <a:lnTo>
                  <a:pt x="9425943" y="3769068"/>
                </a:lnTo>
                <a:lnTo>
                  <a:pt x="9434739" y="3812619"/>
                </a:lnTo>
                <a:lnTo>
                  <a:pt x="9458726" y="3848178"/>
                </a:lnTo>
                <a:lnTo>
                  <a:pt x="9494302" y="3872149"/>
                </a:lnTo>
                <a:lnTo>
                  <a:pt x="9537866" y="3880939"/>
                </a:lnTo>
                <a:lnTo>
                  <a:pt x="9581374" y="3872149"/>
                </a:lnTo>
                <a:lnTo>
                  <a:pt x="9616919" y="3848178"/>
                </a:lnTo>
                <a:lnTo>
                  <a:pt x="9640892" y="3812619"/>
                </a:lnTo>
                <a:lnTo>
                  <a:pt x="9649685" y="3769068"/>
                </a:lnTo>
                <a:lnTo>
                  <a:pt x="9640892" y="3725513"/>
                </a:lnTo>
                <a:lnTo>
                  <a:pt x="9616919" y="3689947"/>
                </a:lnTo>
                <a:lnTo>
                  <a:pt x="9581374" y="3665968"/>
                </a:lnTo>
                <a:lnTo>
                  <a:pt x="9537866" y="3657176"/>
                </a:lnTo>
                <a:close/>
              </a:path>
              <a:path w="16523335" h="9235440">
                <a:moveTo>
                  <a:pt x="9537866" y="3924895"/>
                </a:moveTo>
                <a:lnTo>
                  <a:pt x="9494302" y="3933689"/>
                </a:lnTo>
                <a:lnTo>
                  <a:pt x="9458726" y="3957668"/>
                </a:lnTo>
                <a:lnTo>
                  <a:pt x="9434739" y="3993228"/>
                </a:lnTo>
                <a:lnTo>
                  <a:pt x="9425943" y="4036766"/>
                </a:lnTo>
                <a:lnTo>
                  <a:pt x="9434739" y="4080327"/>
                </a:lnTo>
                <a:lnTo>
                  <a:pt x="9458726" y="4115896"/>
                </a:lnTo>
                <a:lnTo>
                  <a:pt x="9494302" y="4139876"/>
                </a:lnTo>
                <a:lnTo>
                  <a:pt x="9537866" y="4148669"/>
                </a:lnTo>
                <a:lnTo>
                  <a:pt x="9581374" y="4139876"/>
                </a:lnTo>
                <a:lnTo>
                  <a:pt x="9616919" y="4115896"/>
                </a:lnTo>
                <a:lnTo>
                  <a:pt x="9640892" y="4080327"/>
                </a:lnTo>
                <a:lnTo>
                  <a:pt x="9649685" y="4036766"/>
                </a:lnTo>
                <a:lnTo>
                  <a:pt x="9640892" y="3993228"/>
                </a:lnTo>
                <a:lnTo>
                  <a:pt x="9616919" y="3957668"/>
                </a:lnTo>
                <a:lnTo>
                  <a:pt x="9581374" y="3933689"/>
                </a:lnTo>
                <a:lnTo>
                  <a:pt x="9537866" y="3924895"/>
                </a:lnTo>
                <a:close/>
              </a:path>
              <a:path w="16523335" h="9235440">
                <a:moveTo>
                  <a:pt x="9537866" y="4192615"/>
                </a:moveTo>
                <a:lnTo>
                  <a:pt x="9494302" y="4201406"/>
                </a:lnTo>
                <a:lnTo>
                  <a:pt x="9458726" y="4225380"/>
                </a:lnTo>
                <a:lnTo>
                  <a:pt x="9434739" y="4260939"/>
                </a:lnTo>
                <a:lnTo>
                  <a:pt x="9425943" y="4304486"/>
                </a:lnTo>
                <a:lnTo>
                  <a:pt x="9434739" y="4348026"/>
                </a:lnTo>
                <a:lnTo>
                  <a:pt x="9458726" y="4383601"/>
                </a:lnTo>
                <a:lnTo>
                  <a:pt x="9494302" y="4407597"/>
                </a:lnTo>
                <a:lnTo>
                  <a:pt x="9537866" y="4416399"/>
                </a:lnTo>
                <a:lnTo>
                  <a:pt x="9581374" y="4407597"/>
                </a:lnTo>
                <a:lnTo>
                  <a:pt x="9616919" y="4383601"/>
                </a:lnTo>
                <a:lnTo>
                  <a:pt x="9640892" y="4348026"/>
                </a:lnTo>
                <a:lnTo>
                  <a:pt x="9649685" y="4304486"/>
                </a:lnTo>
                <a:lnTo>
                  <a:pt x="9640892" y="4260939"/>
                </a:lnTo>
                <a:lnTo>
                  <a:pt x="9616919" y="4225380"/>
                </a:lnTo>
                <a:lnTo>
                  <a:pt x="9581374" y="4201406"/>
                </a:lnTo>
                <a:lnTo>
                  <a:pt x="9537866" y="4192615"/>
                </a:lnTo>
                <a:close/>
              </a:path>
              <a:path w="16523335" h="9235440">
                <a:moveTo>
                  <a:pt x="9537866" y="2318578"/>
                </a:moveTo>
                <a:lnTo>
                  <a:pt x="9494302" y="2327370"/>
                </a:lnTo>
                <a:lnTo>
                  <a:pt x="9458726" y="2351349"/>
                </a:lnTo>
                <a:lnTo>
                  <a:pt x="9434739" y="2386915"/>
                </a:lnTo>
                <a:lnTo>
                  <a:pt x="9425943" y="2430470"/>
                </a:lnTo>
                <a:lnTo>
                  <a:pt x="9434739" y="2474021"/>
                </a:lnTo>
                <a:lnTo>
                  <a:pt x="9458726" y="2509580"/>
                </a:lnTo>
                <a:lnTo>
                  <a:pt x="9494302" y="2533551"/>
                </a:lnTo>
                <a:lnTo>
                  <a:pt x="9537866" y="2542341"/>
                </a:lnTo>
                <a:lnTo>
                  <a:pt x="9581374" y="2533551"/>
                </a:lnTo>
                <a:lnTo>
                  <a:pt x="9616919" y="2509580"/>
                </a:lnTo>
                <a:lnTo>
                  <a:pt x="9640892" y="2474021"/>
                </a:lnTo>
                <a:lnTo>
                  <a:pt x="9649685" y="2430470"/>
                </a:lnTo>
                <a:lnTo>
                  <a:pt x="9640892" y="2386915"/>
                </a:lnTo>
                <a:lnTo>
                  <a:pt x="9616919" y="2351349"/>
                </a:lnTo>
                <a:lnTo>
                  <a:pt x="9581374" y="2327370"/>
                </a:lnTo>
                <a:lnTo>
                  <a:pt x="9537866" y="2318578"/>
                </a:lnTo>
                <a:close/>
              </a:path>
              <a:path w="16523335" h="9235440">
                <a:moveTo>
                  <a:pt x="9537866" y="2050869"/>
                </a:moveTo>
                <a:lnTo>
                  <a:pt x="9494302" y="2059660"/>
                </a:lnTo>
                <a:lnTo>
                  <a:pt x="9458726" y="2083635"/>
                </a:lnTo>
                <a:lnTo>
                  <a:pt x="9434739" y="2119197"/>
                </a:lnTo>
                <a:lnTo>
                  <a:pt x="9425943" y="2162750"/>
                </a:lnTo>
                <a:lnTo>
                  <a:pt x="9434739" y="2206284"/>
                </a:lnTo>
                <a:lnTo>
                  <a:pt x="9458726" y="2241845"/>
                </a:lnTo>
                <a:lnTo>
                  <a:pt x="9494302" y="2265826"/>
                </a:lnTo>
                <a:lnTo>
                  <a:pt x="9537866" y="2274621"/>
                </a:lnTo>
                <a:lnTo>
                  <a:pt x="9581374" y="2265826"/>
                </a:lnTo>
                <a:lnTo>
                  <a:pt x="9616919" y="2241845"/>
                </a:lnTo>
                <a:lnTo>
                  <a:pt x="9640892" y="2206284"/>
                </a:lnTo>
                <a:lnTo>
                  <a:pt x="9649685" y="2162750"/>
                </a:lnTo>
                <a:lnTo>
                  <a:pt x="9640892" y="2119197"/>
                </a:lnTo>
                <a:lnTo>
                  <a:pt x="9616919" y="2083635"/>
                </a:lnTo>
                <a:lnTo>
                  <a:pt x="9581374" y="2059660"/>
                </a:lnTo>
                <a:lnTo>
                  <a:pt x="9537866" y="2050869"/>
                </a:lnTo>
                <a:close/>
              </a:path>
              <a:path w="16523335" h="9235440">
                <a:moveTo>
                  <a:pt x="9537866" y="4995774"/>
                </a:moveTo>
                <a:lnTo>
                  <a:pt x="9494302" y="5004565"/>
                </a:lnTo>
                <a:lnTo>
                  <a:pt x="9458726" y="5028541"/>
                </a:lnTo>
                <a:lnTo>
                  <a:pt x="9434739" y="5064107"/>
                </a:lnTo>
                <a:lnTo>
                  <a:pt x="9425943" y="5107666"/>
                </a:lnTo>
                <a:lnTo>
                  <a:pt x="9434739" y="5151204"/>
                </a:lnTo>
                <a:lnTo>
                  <a:pt x="9458726" y="5186764"/>
                </a:lnTo>
                <a:lnTo>
                  <a:pt x="9494302" y="5210743"/>
                </a:lnTo>
                <a:lnTo>
                  <a:pt x="9537866" y="5219537"/>
                </a:lnTo>
                <a:lnTo>
                  <a:pt x="9581374" y="5210743"/>
                </a:lnTo>
                <a:lnTo>
                  <a:pt x="9616919" y="5186764"/>
                </a:lnTo>
                <a:lnTo>
                  <a:pt x="9640892" y="5151204"/>
                </a:lnTo>
                <a:lnTo>
                  <a:pt x="9649685" y="5107666"/>
                </a:lnTo>
                <a:lnTo>
                  <a:pt x="9640892" y="5064107"/>
                </a:lnTo>
                <a:lnTo>
                  <a:pt x="9616919" y="5028541"/>
                </a:lnTo>
                <a:lnTo>
                  <a:pt x="9581374" y="5004565"/>
                </a:lnTo>
                <a:lnTo>
                  <a:pt x="9537866" y="4995774"/>
                </a:lnTo>
                <a:close/>
              </a:path>
              <a:path w="16523335" h="9235440">
                <a:moveTo>
                  <a:pt x="9537866" y="5263483"/>
                </a:moveTo>
                <a:lnTo>
                  <a:pt x="9494302" y="5272274"/>
                </a:lnTo>
                <a:lnTo>
                  <a:pt x="9458726" y="5296250"/>
                </a:lnTo>
                <a:lnTo>
                  <a:pt x="9434739" y="5331816"/>
                </a:lnTo>
                <a:lnTo>
                  <a:pt x="9425943" y="5375375"/>
                </a:lnTo>
                <a:lnTo>
                  <a:pt x="9434739" y="5418906"/>
                </a:lnTo>
                <a:lnTo>
                  <a:pt x="9458726" y="5454471"/>
                </a:lnTo>
                <a:lnTo>
                  <a:pt x="9494302" y="5478458"/>
                </a:lnTo>
                <a:lnTo>
                  <a:pt x="9537866" y="5487256"/>
                </a:lnTo>
                <a:lnTo>
                  <a:pt x="9581374" y="5478458"/>
                </a:lnTo>
                <a:lnTo>
                  <a:pt x="9616919" y="5454471"/>
                </a:lnTo>
                <a:lnTo>
                  <a:pt x="9640892" y="5418906"/>
                </a:lnTo>
                <a:lnTo>
                  <a:pt x="9649685" y="5375375"/>
                </a:lnTo>
                <a:lnTo>
                  <a:pt x="9640892" y="5331816"/>
                </a:lnTo>
                <a:lnTo>
                  <a:pt x="9616919" y="5296250"/>
                </a:lnTo>
                <a:lnTo>
                  <a:pt x="9581374" y="5272274"/>
                </a:lnTo>
                <a:lnTo>
                  <a:pt x="9537866" y="5263483"/>
                </a:lnTo>
                <a:close/>
              </a:path>
              <a:path w="16523335" h="9235440">
                <a:moveTo>
                  <a:pt x="9537866" y="5531192"/>
                </a:moveTo>
                <a:lnTo>
                  <a:pt x="9494302" y="5539988"/>
                </a:lnTo>
                <a:lnTo>
                  <a:pt x="9458726" y="5563975"/>
                </a:lnTo>
                <a:lnTo>
                  <a:pt x="9434739" y="5599551"/>
                </a:lnTo>
                <a:lnTo>
                  <a:pt x="9425943" y="5643115"/>
                </a:lnTo>
                <a:lnTo>
                  <a:pt x="9434739" y="5686662"/>
                </a:lnTo>
                <a:lnTo>
                  <a:pt x="9458726" y="5722222"/>
                </a:lnTo>
                <a:lnTo>
                  <a:pt x="9494302" y="5746196"/>
                </a:lnTo>
                <a:lnTo>
                  <a:pt x="9537866" y="5754986"/>
                </a:lnTo>
                <a:lnTo>
                  <a:pt x="9581374" y="5746196"/>
                </a:lnTo>
                <a:lnTo>
                  <a:pt x="9616919" y="5722222"/>
                </a:lnTo>
                <a:lnTo>
                  <a:pt x="9640892" y="5686662"/>
                </a:lnTo>
                <a:lnTo>
                  <a:pt x="9649685" y="5643115"/>
                </a:lnTo>
                <a:lnTo>
                  <a:pt x="9640892" y="5599551"/>
                </a:lnTo>
                <a:lnTo>
                  <a:pt x="9616919" y="5563975"/>
                </a:lnTo>
                <a:lnTo>
                  <a:pt x="9581374" y="5539988"/>
                </a:lnTo>
                <a:lnTo>
                  <a:pt x="9537866" y="5531192"/>
                </a:lnTo>
                <a:close/>
              </a:path>
              <a:path w="16523335" h="9235440">
                <a:moveTo>
                  <a:pt x="9537866" y="5798933"/>
                </a:moveTo>
                <a:lnTo>
                  <a:pt x="9494302" y="5807723"/>
                </a:lnTo>
                <a:lnTo>
                  <a:pt x="9458726" y="5831697"/>
                </a:lnTo>
                <a:lnTo>
                  <a:pt x="9434739" y="5867257"/>
                </a:lnTo>
                <a:lnTo>
                  <a:pt x="9425943" y="5910804"/>
                </a:lnTo>
                <a:lnTo>
                  <a:pt x="9434739" y="5954345"/>
                </a:lnTo>
                <a:lnTo>
                  <a:pt x="9458726" y="5989912"/>
                </a:lnTo>
                <a:lnTo>
                  <a:pt x="9494302" y="6013898"/>
                </a:lnTo>
                <a:lnTo>
                  <a:pt x="9537866" y="6022695"/>
                </a:lnTo>
                <a:lnTo>
                  <a:pt x="9581374" y="6013898"/>
                </a:lnTo>
                <a:lnTo>
                  <a:pt x="9616919" y="5989912"/>
                </a:lnTo>
                <a:lnTo>
                  <a:pt x="9640892" y="5954345"/>
                </a:lnTo>
                <a:lnTo>
                  <a:pt x="9649685" y="5910804"/>
                </a:lnTo>
                <a:lnTo>
                  <a:pt x="9640892" y="5867257"/>
                </a:lnTo>
                <a:lnTo>
                  <a:pt x="9616919" y="5831697"/>
                </a:lnTo>
                <a:lnTo>
                  <a:pt x="9581374" y="5807723"/>
                </a:lnTo>
                <a:lnTo>
                  <a:pt x="9537866" y="5798933"/>
                </a:lnTo>
                <a:close/>
              </a:path>
              <a:path w="16523335" h="9235440">
                <a:moveTo>
                  <a:pt x="9537866" y="6066642"/>
                </a:moveTo>
                <a:lnTo>
                  <a:pt x="9494302" y="6075433"/>
                </a:lnTo>
                <a:lnTo>
                  <a:pt x="9458726" y="6099406"/>
                </a:lnTo>
                <a:lnTo>
                  <a:pt x="9434739" y="6134966"/>
                </a:lnTo>
                <a:lnTo>
                  <a:pt x="9425943" y="6178513"/>
                </a:lnTo>
                <a:lnTo>
                  <a:pt x="9434739" y="6222077"/>
                </a:lnTo>
                <a:lnTo>
                  <a:pt x="9458726" y="6257653"/>
                </a:lnTo>
                <a:lnTo>
                  <a:pt x="9494302" y="6281640"/>
                </a:lnTo>
                <a:lnTo>
                  <a:pt x="9537866" y="6290436"/>
                </a:lnTo>
                <a:lnTo>
                  <a:pt x="9581374" y="6281640"/>
                </a:lnTo>
                <a:lnTo>
                  <a:pt x="9616919" y="6257653"/>
                </a:lnTo>
                <a:lnTo>
                  <a:pt x="9640892" y="6222077"/>
                </a:lnTo>
                <a:lnTo>
                  <a:pt x="9649685" y="6178513"/>
                </a:lnTo>
                <a:lnTo>
                  <a:pt x="9640892" y="6134966"/>
                </a:lnTo>
                <a:lnTo>
                  <a:pt x="9616919" y="6099406"/>
                </a:lnTo>
                <a:lnTo>
                  <a:pt x="9581374" y="6075433"/>
                </a:lnTo>
                <a:lnTo>
                  <a:pt x="9537866" y="6066642"/>
                </a:lnTo>
                <a:close/>
              </a:path>
              <a:path w="16523335" h="9235440">
                <a:moveTo>
                  <a:pt x="9537866" y="6334382"/>
                </a:moveTo>
                <a:lnTo>
                  <a:pt x="9494302" y="6343178"/>
                </a:lnTo>
                <a:lnTo>
                  <a:pt x="9458726" y="6367165"/>
                </a:lnTo>
                <a:lnTo>
                  <a:pt x="9434739" y="6402742"/>
                </a:lnTo>
                <a:lnTo>
                  <a:pt x="9425943" y="6446306"/>
                </a:lnTo>
                <a:lnTo>
                  <a:pt x="9434739" y="6489813"/>
                </a:lnTo>
                <a:lnTo>
                  <a:pt x="9458726" y="6525358"/>
                </a:lnTo>
                <a:lnTo>
                  <a:pt x="9494302" y="6549331"/>
                </a:lnTo>
                <a:lnTo>
                  <a:pt x="9537866" y="6558124"/>
                </a:lnTo>
                <a:lnTo>
                  <a:pt x="9581374" y="6549331"/>
                </a:lnTo>
                <a:lnTo>
                  <a:pt x="9616919" y="6525358"/>
                </a:lnTo>
                <a:lnTo>
                  <a:pt x="9640892" y="6489813"/>
                </a:lnTo>
                <a:lnTo>
                  <a:pt x="9649685" y="6446306"/>
                </a:lnTo>
                <a:lnTo>
                  <a:pt x="9640892" y="6402742"/>
                </a:lnTo>
                <a:lnTo>
                  <a:pt x="9616919" y="6367165"/>
                </a:lnTo>
                <a:lnTo>
                  <a:pt x="9581374" y="6343178"/>
                </a:lnTo>
                <a:lnTo>
                  <a:pt x="9537866" y="6334382"/>
                </a:lnTo>
                <a:close/>
              </a:path>
              <a:path w="16523335" h="9235440">
                <a:moveTo>
                  <a:pt x="9537866" y="6602112"/>
                </a:moveTo>
                <a:lnTo>
                  <a:pt x="9494302" y="6610897"/>
                </a:lnTo>
                <a:lnTo>
                  <a:pt x="9458726" y="6634856"/>
                </a:lnTo>
                <a:lnTo>
                  <a:pt x="9434739" y="6670401"/>
                </a:lnTo>
                <a:lnTo>
                  <a:pt x="9425943" y="6713941"/>
                </a:lnTo>
                <a:lnTo>
                  <a:pt x="9434739" y="6757505"/>
                </a:lnTo>
                <a:lnTo>
                  <a:pt x="9458726" y="6793082"/>
                </a:lnTo>
                <a:lnTo>
                  <a:pt x="9494302" y="6817069"/>
                </a:lnTo>
                <a:lnTo>
                  <a:pt x="9537866" y="6825865"/>
                </a:lnTo>
                <a:lnTo>
                  <a:pt x="9581374" y="6817069"/>
                </a:lnTo>
                <a:lnTo>
                  <a:pt x="9616919" y="6793082"/>
                </a:lnTo>
                <a:lnTo>
                  <a:pt x="9640892" y="6757505"/>
                </a:lnTo>
                <a:lnTo>
                  <a:pt x="9649685" y="6713941"/>
                </a:lnTo>
                <a:lnTo>
                  <a:pt x="9640892" y="6670401"/>
                </a:lnTo>
                <a:lnTo>
                  <a:pt x="9616919" y="6634856"/>
                </a:lnTo>
                <a:lnTo>
                  <a:pt x="9581374" y="6610897"/>
                </a:lnTo>
                <a:lnTo>
                  <a:pt x="9537866" y="6602112"/>
                </a:lnTo>
                <a:close/>
              </a:path>
              <a:path w="16523335" h="9235440">
                <a:moveTo>
                  <a:pt x="9537866" y="4728033"/>
                </a:moveTo>
                <a:lnTo>
                  <a:pt x="9494302" y="4736825"/>
                </a:lnTo>
                <a:lnTo>
                  <a:pt x="9458726" y="4760802"/>
                </a:lnTo>
                <a:lnTo>
                  <a:pt x="9434739" y="4796371"/>
                </a:lnTo>
                <a:lnTo>
                  <a:pt x="9425943" y="4839936"/>
                </a:lnTo>
                <a:lnTo>
                  <a:pt x="9434739" y="4883473"/>
                </a:lnTo>
                <a:lnTo>
                  <a:pt x="9458726" y="4919041"/>
                </a:lnTo>
                <a:lnTo>
                  <a:pt x="9494302" y="4943029"/>
                </a:lnTo>
                <a:lnTo>
                  <a:pt x="9537866" y="4951828"/>
                </a:lnTo>
                <a:lnTo>
                  <a:pt x="9581374" y="4943029"/>
                </a:lnTo>
                <a:lnTo>
                  <a:pt x="9616919" y="4919041"/>
                </a:lnTo>
                <a:lnTo>
                  <a:pt x="9640892" y="4883473"/>
                </a:lnTo>
                <a:lnTo>
                  <a:pt x="9649685" y="4839936"/>
                </a:lnTo>
                <a:lnTo>
                  <a:pt x="9640892" y="4796371"/>
                </a:lnTo>
                <a:lnTo>
                  <a:pt x="9616919" y="4760802"/>
                </a:lnTo>
                <a:lnTo>
                  <a:pt x="9581374" y="4736825"/>
                </a:lnTo>
                <a:lnTo>
                  <a:pt x="9537866" y="4728033"/>
                </a:lnTo>
                <a:close/>
              </a:path>
              <a:path w="16523335" h="9235440">
                <a:moveTo>
                  <a:pt x="9537866" y="4460345"/>
                </a:moveTo>
                <a:lnTo>
                  <a:pt x="9494302" y="4469136"/>
                </a:lnTo>
                <a:lnTo>
                  <a:pt x="9458726" y="4493110"/>
                </a:lnTo>
                <a:lnTo>
                  <a:pt x="9434739" y="4528669"/>
                </a:lnTo>
                <a:lnTo>
                  <a:pt x="9425943" y="4572216"/>
                </a:lnTo>
                <a:lnTo>
                  <a:pt x="9434739" y="4615763"/>
                </a:lnTo>
                <a:lnTo>
                  <a:pt x="9458726" y="4651322"/>
                </a:lnTo>
                <a:lnTo>
                  <a:pt x="9494302" y="4675296"/>
                </a:lnTo>
                <a:lnTo>
                  <a:pt x="9537866" y="4684087"/>
                </a:lnTo>
                <a:lnTo>
                  <a:pt x="9581374" y="4675296"/>
                </a:lnTo>
                <a:lnTo>
                  <a:pt x="9616919" y="4651322"/>
                </a:lnTo>
                <a:lnTo>
                  <a:pt x="9640892" y="4615763"/>
                </a:lnTo>
                <a:lnTo>
                  <a:pt x="9649685" y="4572216"/>
                </a:lnTo>
                <a:lnTo>
                  <a:pt x="9640892" y="4528669"/>
                </a:lnTo>
                <a:lnTo>
                  <a:pt x="9616919" y="4493110"/>
                </a:lnTo>
                <a:lnTo>
                  <a:pt x="9581374" y="4469136"/>
                </a:lnTo>
                <a:lnTo>
                  <a:pt x="9537866" y="4460345"/>
                </a:lnTo>
                <a:close/>
              </a:path>
              <a:path w="16523335" h="9235440">
                <a:moveTo>
                  <a:pt x="9537866" y="7405229"/>
                </a:moveTo>
                <a:lnTo>
                  <a:pt x="9494302" y="7414026"/>
                </a:lnTo>
                <a:lnTo>
                  <a:pt x="9458726" y="7438015"/>
                </a:lnTo>
                <a:lnTo>
                  <a:pt x="9434739" y="7473597"/>
                </a:lnTo>
                <a:lnTo>
                  <a:pt x="9425943" y="7517173"/>
                </a:lnTo>
                <a:lnTo>
                  <a:pt x="9434739" y="7560674"/>
                </a:lnTo>
                <a:lnTo>
                  <a:pt x="9458726" y="7596223"/>
                </a:lnTo>
                <a:lnTo>
                  <a:pt x="9494302" y="7620205"/>
                </a:lnTo>
                <a:lnTo>
                  <a:pt x="9537866" y="7629003"/>
                </a:lnTo>
                <a:lnTo>
                  <a:pt x="9581374" y="7620205"/>
                </a:lnTo>
                <a:lnTo>
                  <a:pt x="9616919" y="7596223"/>
                </a:lnTo>
                <a:lnTo>
                  <a:pt x="9640892" y="7560674"/>
                </a:lnTo>
                <a:lnTo>
                  <a:pt x="9649685" y="7517173"/>
                </a:lnTo>
                <a:lnTo>
                  <a:pt x="9640892" y="7473597"/>
                </a:lnTo>
                <a:lnTo>
                  <a:pt x="9616919" y="7438015"/>
                </a:lnTo>
                <a:lnTo>
                  <a:pt x="9581374" y="7414026"/>
                </a:lnTo>
                <a:lnTo>
                  <a:pt x="9537866" y="7405229"/>
                </a:lnTo>
                <a:close/>
              </a:path>
              <a:path w="16523335" h="9235440">
                <a:moveTo>
                  <a:pt x="9537866" y="7137541"/>
                </a:moveTo>
                <a:lnTo>
                  <a:pt x="9494302" y="7146329"/>
                </a:lnTo>
                <a:lnTo>
                  <a:pt x="9458726" y="7170295"/>
                </a:lnTo>
                <a:lnTo>
                  <a:pt x="9434739" y="7205847"/>
                </a:lnTo>
                <a:lnTo>
                  <a:pt x="9425943" y="7249391"/>
                </a:lnTo>
                <a:lnTo>
                  <a:pt x="9434739" y="7292955"/>
                </a:lnTo>
                <a:lnTo>
                  <a:pt x="9458726" y="7328531"/>
                </a:lnTo>
                <a:lnTo>
                  <a:pt x="9494302" y="7352518"/>
                </a:lnTo>
                <a:lnTo>
                  <a:pt x="9537866" y="7361314"/>
                </a:lnTo>
                <a:lnTo>
                  <a:pt x="9581374" y="7352518"/>
                </a:lnTo>
                <a:lnTo>
                  <a:pt x="9616919" y="7328531"/>
                </a:lnTo>
                <a:lnTo>
                  <a:pt x="9640892" y="7292955"/>
                </a:lnTo>
                <a:lnTo>
                  <a:pt x="9649685" y="7249391"/>
                </a:lnTo>
                <a:lnTo>
                  <a:pt x="9640892" y="7205847"/>
                </a:lnTo>
                <a:lnTo>
                  <a:pt x="9616919" y="7170295"/>
                </a:lnTo>
                <a:lnTo>
                  <a:pt x="9581374" y="7146329"/>
                </a:lnTo>
                <a:lnTo>
                  <a:pt x="9537866" y="7137541"/>
                </a:lnTo>
                <a:close/>
              </a:path>
              <a:path w="16523335" h="9235440">
                <a:moveTo>
                  <a:pt x="9537866" y="6869780"/>
                </a:moveTo>
                <a:lnTo>
                  <a:pt x="9494302" y="6878579"/>
                </a:lnTo>
                <a:lnTo>
                  <a:pt x="9458726" y="6902573"/>
                </a:lnTo>
                <a:lnTo>
                  <a:pt x="9434739" y="6938157"/>
                </a:lnTo>
                <a:lnTo>
                  <a:pt x="9425943" y="6981724"/>
                </a:lnTo>
                <a:lnTo>
                  <a:pt x="9434739" y="7025264"/>
                </a:lnTo>
                <a:lnTo>
                  <a:pt x="9458726" y="7060809"/>
                </a:lnTo>
                <a:lnTo>
                  <a:pt x="9494302" y="7084769"/>
                </a:lnTo>
                <a:lnTo>
                  <a:pt x="9537866" y="7093553"/>
                </a:lnTo>
                <a:lnTo>
                  <a:pt x="9581374" y="7084769"/>
                </a:lnTo>
                <a:lnTo>
                  <a:pt x="9616919" y="7060809"/>
                </a:lnTo>
                <a:lnTo>
                  <a:pt x="9640892" y="7025264"/>
                </a:lnTo>
                <a:lnTo>
                  <a:pt x="9649685" y="6981724"/>
                </a:lnTo>
                <a:lnTo>
                  <a:pt x="9640892" y="6938157"/>
                </a:lnTo>
                <a:lnTo>
                  <a:pt x="9616919" y="6902573"/>
                </a:lnTo>
                <a:lnTo>
                  <a:pt x="9581374" y="6878579"/>
                </a:lnTo>
                <a:lnTo>
                  <a:pt x="9537866" y="6869780"/>
                </a:lnTo>
                <a:close/>
              </a:path>
              <a:path w="16523335" h="9235440">
                <a:moveTo>
                  <a:pt x="9807156" y="712218"/>
                </a:moveTo>
                <a:lnTo>
                  <a:pt x="9763570" y="721018"/>
                </a:lnTo>
                <a:lnTo>
                  <a:pt x="9727996" y="745011"/>
                </a:lnTo>
                <a:lnTo>
                  <a:pt x="9704022" y="780591"/>
                </a:lnTo>
                <a:lnTo>
                  <a:pt x="9695233" y="824152"/>
                </a:lnTo>
                <a:lnTo>
                  <a:pt x="9704022" y="867681"/>
                </a:lnTo>
                <a:lnTo>
                  <a:pt x="9727996" y="903231"/>
                </a:lnTo>
                <a:lnTo>
                  <a:pt x="9763570" y="927201"/>
                </a:lnTo>
                <a:lnTo>
                  <a:pt x="9807156" y="935992"/>
                </a:lnTo>
                <a:lnTo>
                  <a:pt x="9850672" y="927201"/>
                </a:lnTo>
                <a:lnTo>
                  <a:pt x="9886235" y="903231"/>
                </a:lnTo>
                <a:lnTo>
                  <a:pt x="9910226" y="867681"/>
                </a:lnTo>
                <a:lnTo>
                  <a:pt x="9919027" y="824152"/>
                </a:lnTo>
                <a:lnTo>
                  <a:pt x="9910226" y="780591"/>
                </a:lnTo>
                <a:lnTo>
                  <a:pt x="9886235" y="745011"/>
                </a:lnTo>
                <a:lnTo>
                  <a:pt x="9850672" y="721018"/>
                </a:lnTo>
                <a:lnTo>
                  <a:pt x="9807156" y="712218"/>
                </a:lnTo>
                <a:close/>
              </a:path>
              <a:path w="16523335" h="9235440">
                <a:moveTo>
                  <a:pt x="9807156" y="979980"/>
                </a:moveTo>
                <a:lnTo>
                  <a:pt x="9763570" y="988766"/>
                </a:lnTo>
                <a:lnTo>
                  <a:pt x="9727996" y="1012731"/>
                </a:lnTo>
                <a:lnTo>
                  <a:pt x="9704022" y="1048286"/>
                </a:lnTo>
                <a:lnTo>
                  <a:pt x="9695233" y="1091840"/>
                </a:lnTo>
                <a:lnTo>
                  <a:pt x="9704022" y="1135394"/>
                </a:lnTo>
                <a:lnTo>
                  <a:pt x="9727996" y="1170968"/>
                </a:lnTo>
                <a:lnTo>
                  <a:pt x="9763570" y="1194956"/>
                </a:lnTo>
                <a:lnTo>
                  <a:pt x="9807156" y="1203753"/>
                </a:lnTo>
                <a:lnTo>
                  <a:pt x="9850672" y="1194956"/>
                </a:lnTo>
                <a:lnTo>
                  <a:pt x="9886235" y="1170968"/>
                </a:lnTo>
                <a:lnTo>
                  <a:pt x="9910226" y="1135394"/>
                </a:lnTo>
                <a:lnTo>
                  <a:pt x="9919027" y="1091840"/>
                </a:lnTo>
                <a:lnTo>
                  <a:pt x="9910226" y="1048286"/>
                </a:lnTo>
                <a:lnTo>
                  <a:pt x="9886235" y="1012731"/>
                </a:lnTo>
                <a:lnTo>
                  <a:pt x="9850672" y="988766"/>
                </a:lnTo>
                <a:lnTo>
                  <a:pt x="9807156" y="979980"/>
                </a:lnTo>
                <a:close/>
              </a:path>
              <a:path w="16523335" h="9235440">
                <a:moveTo>
                  <a:pt x="9807156" y="1247668"/>
                </a:moveTo>
                <a:lnTo>
                  <a:pt x="9763570" y="1256467"/>
                </a:lnTo>
                <a:lnTo>
                  <a:pt x="9727996" y="1280459"/>
                </a:lnTo>
                <a:lnTo>
                  <a:pt x="9704022" y="1316036"/>
                </a:lnTo>
                <a:lnTo>
                  <a:pt x="9695233" y="1359591"/>
                </a:lnTo>
                <a:lnTo>
                  <a:pt x="9704022" y="1403138"/>
                </a:lnTo>
                <a:lnTo>
                  <a:pt x="9727996" y="1438686"/>
                </a:lnTo>
                <a:lnTo>
                  <a:pt x="9763570" y="1462646"/>
                </a:lnTo>
                <a:lnTo>
                  <a:pt x="9807156" y="1471431"/>
                </a:lnTo>
                <a:lnTo>
                  <a:pt x="9850672" y="1462646"/>
                </a:lnTo>
                <a:lnTo>
                  <a:pt x="9886235" y="1438686"/>
                </a:lnTo>
                <a:lnTo>
                  <a:pt x="9910226" y="1403138"/>
                </a:lnTo>
                <a:lnTo>
                  <a:pt x="9919027" y="1359591"/>
                </a:lnTo>
                <a:lnTo>
                  <a:pt x="9910226" y="1316036"/>
                </a:lnTo>
                <a:lnTo>
                  <a:pt x="9886235" y="1280459"/>
                </a:lnTo>
                <a:lnTo>
                  <a:pt x="9850672" y="1256467"/>
                </a:lnTo>
                <a:lnTo>
                  <a:pt x="9807156" y="1247668"/>
                </a:lnTo>
                <a:close/>
              </a:path>
              <a:path w="16523335" h="9235440">
                <a:moveTo>
                  <a:pt x="9807156" y="1515430"/>
                </a:moveTo>
                <a:lnTo>
                  <a:pt x="9763570" y="1524214"/>
                </a:lnTo>
                <a:lnTo>
                  <a:pt x="9727996" y="1548173"/>
                </a:lnTo>
                <a:lnTo>
                  <a:pt x="9704022" y="1583718"/>
                </a:lnTo>
                <a:lnTo>
                  <a:pt x="9695233" y="1627259"/>
                </a:lnTo>
                <a:lnTo>
                  <a:pt x="9704022" y="1670826"/>
                </a:lnTo>
                <a:lnTo>
                  <a:pt x="9727996" y="1706409"/>
                </a:lnTo>
                <a:lnTo>
                  <a:pt x="9763570" y="1730404"/>
                </a:lnTo>
                <a:lnTo>
                  <a:pt x="9807156" y="1739203"/>
                </a:lnTo>
                <a:lnTo>
                  <a:pt x="9850672" y="1730404"/>
                </a:lnTo>
                <a:lnTo>
                  <a:pt x="9886235" y="1706409"/>
                </a:lnTo>
                <a:lnTo>
                  <a:pt x="9910226" y="1670826"/>
                </a:lnTo>
                <a:lnTo>
                  <a:pt x="9919027" y="1627259"/>
                </a:lnTo>
                <a:lnTo>
                  <a:pt x="9910226" y="1583718"/>
                </a:lnTo>
                <a:lnTo>
                  <a:pt x="9886235" y="1548173"/>
                </a:lnTo>
                <a:lnTo>
                  <a:pt x="9850672" y="1524214"/>
                </a:lnTo>
                <a:lnTo>
                  <a:pt x="9807156" y="1515430"/>
                </a:lnTo>
                <a:close/>
              </a:path>
              <a:path w="16523335" h="9235440">
                <a:moveTo>
                  <a:pt x="9807156" y="1783149"/>
                </a:moveTo>
                <a:lnTo>
                  <a:pt x="9763570" y="1791938"/>
                </a:lnTo>
                <a:lnTo>
                  <a:pt x="9727996" y="1815910"/>
                </a:lnTo>
                <a:lnTo>
                  <a:pt x="9704022" y="1851469"/>
                </a:lnTo>
                <a:lnTo>
                  <a:pt x="9695233" y="1895020"/>
                </a:lnTo>
                <a:lnTo>
                  <a:pt x="9704022" y="1938576"/>
                </a:lnTo>
                <a:lnTo>
                  <a:pt x="9727996" y="1974146"/>
                </a:lnTo>
                <a:lnTo>
                  <a:pt x="9763570" y="1998128"/>
                </a:lnTo>
                <a:lnTo>
                  <a:pt x="9807156" y="2006922"/>
                </a:lnTo>
                <a:lnTo>
                  <a:pt x="9850672" y="1998128"/>
                </a:lnTo>
                <a:lnTo>
                  <a:pt x="9886235" y="1974146"/>
                </a:lnTo>
                <a:lnTo>
                  <a:pt x="9910226" y="1938576"/>
                </a:lnTo>
                <a:lnTo>
                  <a:pt x="9919027" y="1895020"/>
                </a:lnTo>
                <a:lnTo>
                  <a:pt x="9910226" y="1851469"/>
                </a:lnTo>
                <a:lnTo>
                  <a:pt x="9886235" y="1815910"/>
                </a:lnTo>
                <a:lnTo>
                  <a:pt x="9850672" y="1791938"/>
                </a:lnTo>
                <a:lnTo>
                  <a:pt x="9807156" y="1783149"/>
                </a:lnTo>
                <a:close/>
              </a:path>
              <a:path w="16523335" h="9235440">
                <a:moveTo>
                  <a:pt x="9914795" y="0"/>
                </a:moveTo>
                <a:lnTo>
                  <a:pt x="9699460" y="0"/>
                </a:lnTo>
                <a:lnTo>
                  <a:pt x="9695233" y="20941"/>
                </a:lnTo>
                <a:lnTo>
                  <a:pt x="9704022" y="64502"/>
                </a:lnTo>
                <a:lnTo>
                  <a:pt x="9727996" y="100083"/>
                </a:lnTo>
                <a:lnTo>
                  <a:pt x="9763570" y="124076"/>
                </a:lnTo>
                <a:lnTo>
                  <a:pt x="9807156" y="132875"/>
                </a:lnTo>
                <a:lnTo>
                  <a:pt x="9850672" y="124076"/>
                </a:lnTo>
                <a:lnTo>
                  <a:pt x="9886235" y="100083"/>
                </a:lnTo>
                <a:lnTo>
                  <a:pt x="9910226" y="64502"/>
                </a:lnTo>
                <a:lnTo>
                  <a:pt x="9919027" y="20941"/>
                </a:lnTo>
                <a:lnTo>
                  <a:pt x="9914795" y="0"/>
                </a:lnTo>
                <a:close/>
              </a:path>
              <a:path w="16523335" h="9235440">
                <a:moveTo>
                  <a:pt x="9807156" y="2586297"/>
                </a:moveTo>
                <a:lnTo>
                  <a:pt x="9763570" y="2595090"/>
                </a:lnTo>
                <a:lnTo>
                  <a:pt x="9727996" y="2619070"/>
                </a:lnTo>
                <a:lnTo>
                  <a:pt x="9704022" y="2654639"/>
                </a:lnTo>
                <a:lnTo>
                  <a:pt x="9695233" y="2698200"/>
                </a:lnTo>
                <a:lnTo>
                  <a:pt x="9704022" y="2741725"/>
                </a:lnTo>
                <a:lnTo>
                  <a:pt x="9727996" y="2777286"/>
                </a:lnTo>
                <a:lnTo>
                  <a:pt x="9763570" y="2801273"/>
                </a:lnTo>
                <a:lnTo>
                  <a:pt x="9807156" y="2810071"/>
                </a:lnTo>
                <a:lnTo>
                  <a:pt x="9850672" y="2801273"/>
                </a:lnTo>
                <a:lnTo>
                  <a:pt x="9886235" y="2777286"/>
                </a:lnTo>
                <a:lnTo>
                  <a:pt x="9910226" y="2741725"/>
                </a:lnTo>
                <a:lnTo>
                  <a:pt x="9919027" y="2698200"/>
                </a:lnTo>
                <a:lnTo>
                  <a:pt x="9910226" y="2654639"/>
                </a:lnTo>
                <a:lnTo>
                  <a:pt x="9886235" y="2619070"/>
                </a:lnTo>
                <a:lnTo>
                  <a:pt x="9850672" y="2595090"/>
                </a:lnTo>
                <a:lnTo>
                  <a:pt x="9807156" y="2586297"/>
                </a:lnTo>
                <a:close/>
              </a:path>
              <a:path w="16523335" h="9235440">
                <a:moveTo>
                  <a:pt x="9807156" y="2854028"/>
                </a:moveTo>
                <a:lnTo>
                  <a:pt x="9763570" y="2862817"/>
                </a:lnTo>
                <a:lnTo>
                  <a:pt x="9727996" y="2886788"/>
                </a:lnTo>
                <a:lnTo>
                  <a:pt x="9704022" y="2922347"/>
                </a:lnTo>
                <a:lnTo>
                  <a:pt x="9695233" y="2965898"/>
                </a:lnTo>
                <a:lnTo>
                  <a:pt x="9704022" y="3009453"/>
                </a:lnTo>
                <a:lnTo>
                  <a:pt x="9727996" y="3045019"/>
                </a:lnTo>
                <a:lnTo>
                  <a:pt x="9763570" y="3068998"/>
                </a:lnTo>
                <a:lnTo>
                  <a:pt x="9807156" y="3077790"/>
                </a:lnTo>
                <a:lnTo>
                  <a:pt x="9850672" y="3068998"/>
                </a:lnTo>
                <a:lnTo>
                  <a:pt x="9886235" y="3045019"/>
                </a:lnTo>
                <a:lnTo>
                  <a:pt x="9910226" y="3009453"/>
                </a:lnTo>
                <a:lnTo>
                  <a:pt x="9919027" y="2965898"/>
                </a:lnTo>
                <a:lnTo>
                  <a:pt x="9910226" y="2922347"/>
                </a:lnTo>
                <a:lnTo>
                  <a:pt x="9886235" y="2886788"/>
                </a:lnTo>
                <a:lnTo>
                  <a:pt x="9850672" y="2862817"/>
                </a:lnTo>
                <a:lnTo>
                  <a:pt x="9807156" y="2854028"/>
                </a:lnTo>
                <a:close/>
              </a:path>
              <a:path w="16523335" h="9235440">
                <a:moveTo>
                  <a:pt x="9807156" y="3121737"/>
                </a:moveTo>
                <a:lnTo>
                  <a:pt x="9763570" y="3130528"/>
                </a:lnTo>
                <a:lnTo>
                  <a:pt x="9727996" y="3154503"/>
                </a:lnTo>
                <a:lnTo>
                  <a:pt x="9704022" y="3190065"/>
                </a:lnTo>
                <a:lnTo>
                  <a:pt x="9695233" y="3233618"/>
                </a:lnTo>
                <a:lnTo>
                  <a:pt x="9704022" y="3277161"/>
                </a:lnTo>
                <a:lnTo>
                  <a:pt x="9727996" y="3312732"/>
                </a:lnTo>
                <a:lnTo>
                  <a:pt x="9763570" y="3336722"/>
                </a:lnTo>
                <a:lnTo>
                  <a:pt x="9807156" y="3345520"/>
                </a:lnTo>
                <a:lnTo>
                  <a:pt x="9850672" y="3336722"/>
                </a:lnTo>
                <a:lnTo>
                  <a:pt x="9886235" y="3312732"/>
                </a:lnTo>
                <a:lnTo>
                  <a:pt x="9910226" y="3277161"/>
                </a:lnTo>
                <a:lnTo>
                  <a:pt x="9919027" y="3233618"/>
                </a:lnTo>
                <a:lnTo>
                  <a:pt x="9910226" y="3190065"/>
                </a:lnTo>
                <a:lnTo>
                  <a:pt x="9886235" y="3154503"/>
                </a:lnTo>
                <a:lnTo>
                  <a:pt x="9850672" y="3130528"/>
                </a:lnTo>
                <a:lnTo>
                  <a:pt x="9807156" y="3121737"/>
                </a:lnTo>
                <a:close/>
              </a:path>
              <a:path w="16523335" h="9235440">
                <a:moveTo>
                  <a:pt x="9807156" y="3657176"/>
                </a:moveTo>
                <a:lnTo>
                  <a:pt x="9763570" y="3665968"/>
                </a:lnTo>
                <a:lnTo>
                  <a:pt x="9727996" y="3689947"/>
                </a:lnTo>
                <a:lnTo>
                  <a:pt x="9704022" y="3725513"/>
                </a:lnTo>
                <a:lnTo>
                  <a:pt x="9695233" y="3769068"/>
                </a:lnTo>
                <a:lnTo>
                  <a:pt x="9704022" y="3812619"/>
                </a:lnTo>
                <a:lnTo>
                  <a:pt x="9727996" y="3848178"/>
                </a:lnTo>
                <a:lnTo>
                  <a:pt x="9763570" y="3872149"/>
                </a:lnTo>
                <a:lnTo>
                  <a:pt x="9807156" y="3880939"/>
                </a:lnTo>
                <a:lnTo>
                  <a:pt x="9850672" y="3872149"/>
                </a:lnTo>
                <a:lnTo>
                  <a:pt x="9886235" y="3848178"/>
                </a:lnTo>
                <a:lnTo>
                  <a:pt x="9910226" y="3812619"/>
                </a:lnTo>
                <a:lnTo>
                  <a:pt x="9919027" y="3769068"/>
                </a:lnTo>
                <a:lnTo>
                  <a:pt x="9910226" y="3725513"/>
                </a:lnTo>
                <a:lnTo>
                  <a:pt x="9886235" y="3689947"/>
                </a:lnTo>
                <a:lnTo>
                  <a:pt x="9850672" y="3665968"/>
                </a:lnTo>
                <a:lnTo>
                  <a:pt x="9807156" y="3657176"/>
                </a:lnTo>
                <a:close/>
              </a:path>
              <a:path w="16523335" h="9235440">
                <a:moveTo>
                  <a:pt x="9807156" y="3924895"/>
                </a:moveTo>
                <a:lnTo>
                  <a:pt x="9763570" y="3933689"/>
                </a:lnTo>
                <a:lnTo>
                  <a:pt x="9727996" y="3957668"/>
                </a:lnTo>
                <a:lnTo>
                  <a:pt x="9704022" y="3993228"/>
                </a:lnTo>
                <a:lnTo>
                  <a:pt x="9695233" y="4036766"/>
                </a:lnTo>
                <a:lnTo>
                  <a:pt x="9704022" y="4080327"/>
                </a:lnTo>
                <a:lnTo>
                  <a:pt x="9727996" y="4115896"/>
                </a:lnTo>
                <a:lnTo>
                  <a:pt x="9763570" y="4139876"/>
                </a:lnTo>
                <a:lnTo>
                  <a:pt x="9807156" y="4148669"/>
                </a:lnTo>
                <a:lnTo>
                  <a:pt x="9850672" y="4139876"/>
                </a:lnTo>
                <a:lnTo>
                  <a:pt x="9886235" y="4115896"/>
                </a:lnTo>
                <a:lnTo>
                  <a:pt x="9910226" y="4080327"/>
                </a:lnTo>
                <a:lnTo>
                  <a:pt x="9919027" y="4036766"/>
                </a:lnTo>
                <a:lnTo>
                  <a:pt x="9910226" y="3993228"/>
                </a:lnTo>
                <a:lnTo>
                  <a:pt x="9886235" y="3957668"/>
                </a:lnTo>
                <a:lnTo>
                  <a:pt x="9850672" y="3933689"/>
                </a:lnTo>
                <a:lnTo>
                  <a:pt x="9807156" y="3924895"/>
                </a:lnTo>
                <a:close/>
              </a:path>
              <a:path w="16523335" h="9235440">
                <a:moveTo>
                  <a:pt x="9807156" y="4192615"/>
                </a:moveTo>
                <a:lnTo>
                  <a:pt x="9763570" y="4201406"/>
                </a:lnTo>
                <a:lnTo>
                  <a:pt x="9727996" y="4225380"/>
                </a:lnTo>
                <a:lnTo>
                  <a:pt x="9704022" y="4260939"/>
                </a:lnTo>
                <a:lnTo>
                  <a:pt x="9695233" y="4304486"/>
                </a:lnTo>
                <a:lnTo>
                  <a:pt x="9704022" y="4348026"/>
                </a:lnTo>
                <a:lnTo>
                  <a:pt x="9727996" y="4383601"/>
                </a:lnTo>
                <a:lnTo>
                  <a:pt x="9763570" y="4407597"/>
                </a:lnTo>
                <a:lnTo>
                  <a:pt x="9807156" y="4416399"/>
                </a:lnTo>
                <a:lnTo>
                  <a:pt x="9850672" y="4407597"/>
                </a:lnTo>
                <a:lnTo>
                  <a:pt x="9886235" y="4383601"/>
                </a:lnTo>
                <a:lnTo>
                  <a:pt x="9910226" y="4348026"/>
                </a:lnTo>
                <a:lnTo>
                  <a:pt x="9919027" y="4304486"/>
                </a:lnTo>
                <a:lnTo>
                  <a:pt x="9910226" y="4260939"/>
                </a:lnTo>
                <a:lnTo>
                  <a:pt x="9886235" y="4225380"/>
                </a:lnTo>
                <a:lnTo>
                  <a:pt x="9850672" y="4201406"/>
                </a:lnTo>
                <a:lnTo>
                  <a:pt x="9807156" y="4192615"/>
                </a:lnTo>
                <a:close/>
              </a:path>
              <a:path w="16523335" h="9235440">
                <a:moveTo>
                  <a:pt x="9807156" y="2318578"/>
                </a:moveTo>
                <a:lnTo>
                  <a:pt x="9763570" y="2327370"/>
                </a:lnTo>
                <a:lnTo>
                  <a:pt x="9727996" y="2351349"/>
                </a:lnTo>
                <a:lnTo>
                  <a:pt x="9704022" y="2386915"/>
                </a:lnTo>
                <a:lnTo>
                  <a:pt x="9695233" y="2430470"/>
                </a:lnTo>
                <a:lnTo>
                  <a:pt x="9704022" y="2474021"/>
                </a:lnTo>
                <a:lnTo>
                  <a:pt x="9727996" y="2509580"/>
                </a:lnTo>
                <a:lnTo>
                  <a:pt x="9763570" y="2533551"/>
                </a:lnTo>
                <a:lnTo>
                  <a:pt x="9807156" y="2542341"/>
                </a:lnTo>
                <a:lnTo>
                  <a:pt x="9850672" y="2533551"/>
                </a:lnTo>
                <a:lnTo>
                  <a:pt x="9886235" y="2509580"/>
                </a:lnTo>
                <a:lnTo>
                  <a:pt x="9910226" y="2474021"/>
                </a:lnTo>
                <a:lnTo>
                  <a:pt x="9919027" y="2430470"/>
                </a:lnTo>
                <a:lnTo>
                  <a:pt x="9910226" y="2386915"/>
                </a:lnTo>
                <a:lnTo>
                  <a:pt x="9886235" y="2351349"/>
                </a:lnTo>
                <a:lnTo>
                  <a:pt x="9850672" y="2327370"/>
                </a:lnTo>
                <a:lnTo>
                  <a:pt x="9807156" y="2318578"/>
                </a:lnTo>
                <a:close/>
              </a:path>
              <a:path w="16523335" h="9235440">
                <a:moveTo>
                  <a:pt x="9807156" y="2050869"/>
                </a:moveTo>
                <a:lnTo>
                  <a:pt x="9763570" y="2059660"/>
                </a:lnTo>
                <a:lnTo>
                  <a:pt x="9727996" y="2083635"/>
                </a:lnTo>
                <a:lnTo>
                  <a:pt x="9704022" y="2119197"/>
                </a:lnTo>
                <a:lnTo>
                  <a:pt x="9695233" y="2162750"/>
                </a:lnTo>
                <a:lnTo>
                  <a:pt x="9704022" y="2206284"/>
                </a:lnTo>
                <a:lnTo>
                  <a:pt x="9727996" y="2241845"/>
                </a:lnTo>
                <a:lnTo>
                  <a:pt x="9763570" y="2265826"/>
                </a:lnTo>
                <a:lnTo>
                  <a:pt x="9807156" y="2274621"/>
                </a:lnTo>
                <a:lnTo>
                  <a:pt x="9850672" y="2265826"/>
                </a:lnTo>
                <a:lnTo>
                  <a:pt x="9886235" y="2241845"/>
                </a:lnTo>
                <a:lnTo>
                  <a:pt x="9910226" y="2206284"/>
                </a:lnTo>
                <a:lnTo>
                  <a:pt x="9919027" y="2162750"/>
                </a:lnTo>
                <a:lnTo>
                  <a:pt x="9910226" y="2119197"/>
                </a:lnTo>
                <a:lnTo>
                  <a:pt x="9886235" y="2083635"/>
                </a:lnTo>
                <a:lnTo>
                  <a:pt x="9850672" y="2059660"/>
                </a:lnTo>
                <a:lnTo>
                  <a:pt x="9807156" y="2050869"/>
                </a:lnTo>
                <a:close/>
              </a:path>
              <a:path w="16523335" h="9235440">
                <a:moveTo>
                  <a:pt x="9807156" y="4995774"/>
                </a:moveTo>
                <a:lnTo>
                  <a:pt x="9763570" y="5004565"/>
                </a:lnTo>
                <a:lnTo>
                  <a:pt x="9727996" y="5028541"/>
                </a:lnTo>
                <a:lnTo>
                  <a:pt x="9704022" y="5064107"/>
                </a:lnTo>
                <a:lnTo>
                  <a:pt x="9695233" y="5107666"/>
                </a:lnTo>
                <a:lnTo>
                  <a:pt x="9704022" y="5151204"/>
                </a:lnTo>
                <a:lnTo>
                  <a:pt x="9727996" y="5186764"/>
                </a:lnTo>
                <a:lnTo>
                  <a:pt x="9763570" y="5210743"/>
                </a:lnTo>
                <a:lnTo>
                  <a:pt x="9807156" y="5219537"/>
                </a:lnTo>
                <a:lnTo>
                  <a:pt x="9850672" y="5210743"/>
                </a:lnTo>
                <a:lnTo>
                  <a:pt x="9886235" y="5186764"/>
                </a:lnTo>
                <a:lnTo>
                  <a:pt x="9910226" y="5151204"/>
                </a:lnTo>
                <a:lnTo>
                  <a:pt x="9919027" y="5107666"/>
                </a:lnTo>
                <a:lnTo>
                  <a:pt x="9910226" y="5064107"/>
                </a:lnTo>
                <a:lnTo>
                  <a:pt x="9886235" y="5028541"/>
                </a:lnTo>
                <a:lnTo>
                  <a:pt x="9850672" y="5004565"/>
                </a:lnTo>
                <a:lnTo>
                  <a:pt x="9807156" y="4995774"/>
                </a:lnTo>
                <a:close/>
              </a:path>
              <a:path w="16523335" h="9235440">
                <a:moveTo>
                  <a:pt x="9807156" y="5263483"/>
                </a:moveTo>
                <a:lnTo>
                  <a:pt x="9763570" y="5272274"/>
                </a:lnTo>
                <a:lnTo>
                  <a:pt x="9727996" y="5296250"/>
                </a:lnTo>
                <a:lnTo>
                  <a:pt x="9704022" y="5331816"/>
                </a:lnTo>
                <a:lnTo>
                  <a:pt x="9695233" y="5375375"/>
                </a:lnTo>
                <a:lnTo>
                  <a:pt x="9704022" y="5418906"/>
                </a:lnTo>
                <a:lnTo>
                  <a:pt x="9727996" y="5454471"/>
                </a:lnTo>
                <a:lnTo>
                  <a:pt x="9763570" y="5478458"/>
                </a:lnTo>
                <a:lnTo>
                  <a:pt x="9807156" y="5487256"/>
                </a:lnTo>
                <a:lnTo>
                  <a:pt x="9850672" y="5478458"/>
                </a:lnTo>
                <a:lnTo>
                  <a:pt x="9886235" y="5454471"/>
                </a:lnTo>
                <a:lnTo>
                  <a:pt x="9910226" y="5418906"/>
                </a:lnTo>
                <a:lnTo>
                  <a:pt x="9919027" y="5375375"/>
                </a:lnTo>
                <a:lnTo>
                  <a:pt x="9910226" y="5331816"/>
                </a:lnTo>
                <a:lnTo>
                  <a:pt x="9886235" y="5296250"/>
                </a:lnTo>
                <a:lnTo>
                  <a:pt x="9850672" y="5272274"/>
                </a:lnTo>
                <a:lnTo>
                  <a:pt x="9807156" y="5263483"/>
                </a:lnTo>
                <a:close/>
              </a:path>
              <a:path w="16523335" h="9235440">
                <a:moveTo>
                  <a:pt x="9807156" y="5531192"/>
                </a:moveTo>
                <a:lnTo>
                  <a:pt x="9763570" y="5539988"/>
                </a:lnTo>
                <a:lnTo>
                  <a:pt x="9727996" y="5563975"/>
                </a:lnTo>
                <a:lnTo>
                  <a:pt x="9704022" y="5599551"/>
                </a:lnTo>
                <a:lnTo>
                  <a:pt x="9695233" y="5643115"/>
                </a:lnTo>
                <a:lnTo>
                  <a:pt x="9704022" y="5686662"/>
                </a:lnTo>
                <a:lnTo>
                  <a:pt x="9727996" y="5722222"/>
                </a:lnTo>
                <a:lnTo>
                  <a:pt x="9763570" y="5746196"/>
                </a:lnTo>
                <a:lnTo>
                  <a:pt x="9807156" y="5754986"/>
                </a:lnTo>
                <a:lnTo>
                  <a:pt x="9850672" y="5746196"/>
                </a:lnTo>
                <a:lnTo>
                  <a:pt x="9886235" y="5722222"/>
                </a:lnTo>
                <a:lnTo>
                  <a:pt x="9910226" y="5686662"/>
                </a:lnTo>
                <a:lnTo>
                  <a:pt x="9919027" y="5643115"/>
                </a:lnTo>
                <a:lnTo>
                  <a:pt x="9910226" y="5599551"/>
                </a:lnTo>
                <a:lnTo>
                  <a:pt x="9886235" y="5563975"/>
                </a:lnTo>
                <a:lnTo>
                  <a:pt x="9850672" y="5539988"/>
                </a:lnTo>
                <a:lnTo>
                  <a:pt x="9807156" y="5531192"/>
                </a:lnTo>
                <a:close/>
              </a:path>
              <a:path w="16523335" h="9235440">
                <a:moveTo>
                  <a:pt x="9807156" y="5798933"/>
                </a:moveTo>
                <a:lnTo>
                  <a:pt x="9763570" y="5807723"/>
                </a:lnTo>
                <a:lnTo>
                  <a:pt x="9727996" y="5831697"/>
                </a:lnTo>
                <a:lnTo>
                  <a:pt x="9704022" y="5867257"/>
                </a:lnTo>
                <a:lnTo>
                  <a:pt x="9695233" y="5910804"/>
                </a:lnTo>
                <a:lnTo>
                  <a:pt x="9704022" y="5954345"/>
                </a:lnTo>
                <a:lnTo>
                  <a:pt x="9727996" y="5989912"/>
                </a:lnTo>
                <a:lnTo>
                  <a:pt x="9763570" y="6013898"/>
                </a:lnTo>
                <a:lnTo>
                  <a:pt x="9807156" y="6022695"/>
                </a:lnTo>
                <a:lnTo>
                  <a:pt x="9850672" y="6013898"/>
                </a:lnTo>
                <a:lnTo>
                  <a:pt x="9886235" y="5989912"/>
                </a:lnTo>
                <a:lnTo>
                  <a:pt x="9910226" y="5954345"/>
                </a:lnTo>
                <a:lnTo>
                  <a:pt x="9919027" y="5910804"/>
                </a:lnTo>
                <a:lnTo>
                  <a:pt x="9910226" y="5867257"/>
                </a:lnTo>
                <a:lnTo>
                  <a:pt x="9886235" y="5831697"/>
                </a:lnTo>
                <a:lnTo>
                  <a:pt x="9850672" y="5807723"/>
                </a:lnTo>
                <a:lnTo>
                  <a:pt x="9807156" y="5798933"/>
                </a:lnTo>
                <a:close/>
              </a:path>
              <a:path w="16523335" h="9235440">
                <a:moveTo>
                  <a:pt x="9807156" y="6066642"/>
                </a:moveTo>
                <a:lnTo>
                  <a:pt x="9763570" y="6075433"/>
                </a:lnTo>
                <a:lnTo>
                  <a:pt x="9727996" y="6099406"/>
                </a:lnTo>
                <a:lnTo>
                  <a:pt x="9704022" y="6134966"/>
                </a:lnTo>
                <a:lnTo>
                  <a:pt x="9695233" y="6178513"/>
                </a:lnTo>
                <a:lnTo>
                  <a:pt x="9704022" y="6222077"/>
                </a:lnTo>
                <a:lnTo>
                  <a:pt x="9727996" y="6257653"/>
                </a:lnTo>
                <a:lnTo>
                  <a:pt x="9763570" y="6281640"/>
                </a:lnTo>
                <a:lnTo>
                  <a:pt x="9807156" y="6290436"/>
                </a:lnTo>
                <a:lnTo>
                  <a:pt x="9850672" y="6281640"/>
                </a:lnTo>
                <a:lnTo>
                  <a:pt x="9886235" y="6257653"/>
                </a:lnTo>
                <a:lnTo>
                  <a:pt x="9910226" y="6222077"/>
                </a:lnTo>
                <a:lnTo>
                  <a:pt x="9919027" y="6178513"/>
                </a:lnTo>
                <a:lnTo>
                  <a:pt x="9910226" y="6134966"/>
                </a:lnTo>
                <a:lnTo>
                  <a:pt x="9886235" y="6099406"/>
                </a:lnTo>
                <a:lnTo>
                  <a:pt x="9850672" y="6075433"/>
                </a:lnTo>
                <a:lnTo>
                  <a:pt x="9807156" y="6066642"/>
                </a:lnTo>
                <a:close/>
              </a:path>
              <a:path w="16523335" h="9235440">
                <a:moveTo>
                  <a:pt x="9807156" y="6334382"/>
                </a:moveTo>
                <a:lnTo>
                  <a:pt x="9763570" y="6343178"/>
                </a:lnTo>
                <a:lnTo>
                  <a:pt x="9727996" y="6367165"/>
                </a:lnTo>
                <a:lnTo>
                  <a:pt x="9704022" y="6402742"/>
                </a:lnTo>
                <a:lnTo>
                  <a:pt x="9695233" y="6446306"/>
                </a:lnTo>
                <a:lnTo>
                  <a:pt x="9704022" y="6489813"/>
                </a:lnTo>
                <a:lnTo>
                  <a:pt x="9727996" y="6525358"/>
                </a:lnTo>
                <a:lnTo>
                  <a:pt x="9763570" y="6549331"/>
                </a:lnTo>
                <a:lnTo>
                  <a:pt x="9807156" y="6558124"/>
                </a:lnTo>
                <a:lnTo>
                  <a:pt x="9850672" y="6549331"/>
                </a:lnTo>
                <a:lnTo>
                  <a:pt x="9886235" y="6525358"/>
                </a:lnTo>
                <a:lnTo>
                  <a:pt x="9910226" y="6489813"/>
                </a:lnTo>
                <a:lnTo>
                  <a:pt x="9919027" y="6446306"/>
                </a:lnTo>
                <a:lnTo>
                  <a:pt x="9910226" y="6402742"/>
                </a:lnTo>
                <a:lnTo>
                  <a:pt x="9886235" y="6367165"/>
                </a:lnTo>
                <a:lnTo>
                  <a:pt x="9850672" y="6343178"/>
                </a:lnTo>
                <a:lnTo>
                  <a:pt x="9807156" y="6334382"/>
                </a:lnTo>
                <a:close/>
              </a:path>
              <a:path w="16523335" h="9235440">
                <a:moveTo>
                  <a:pt x="9807156" y="6602112"/>
                </a:moveTo>
                <a:lnTo>
                  <a:pt x="9763570" y="6610897"/>
                </a:lnTo>
                <a:lnTo>
                  <a:pt x="9727996" y="6634856"/>
                </a:lnTo>
                <a:lnTo>
                  <a:pt x="9704022" y="6670401"/>
                </a:lnTo>
                <a:lnTo>
                  <a:pt x="9695233" y="6713941"/>
                </a:lnTo>
                <a:lnTo>
                  <a:pt x="9704022" y="6757505"/>
                </a:lnTo>
                <a:lnTo>
                  <a:pt x="9727996" y="6793082"/>
                </a:lnTo>
                <a:lnTo>
                  <a:pt x="9763570" y="6817069"/>
                </a:lnTo>
                <a:lnTo>
                  <a:pt x="9807156" y="6825865"/>
                </a:lnTo>
                <a:lnTo>
                  <a:pt x="9850672" y="6817069"/>
                </a:lnTo>
                <a:lnTo>
                  <a:pt x="9886235" y="6793082"/>
                </a:lnTo>
                <a:lnTo>
                  <a:pt x="9910226" y="6757505"/>
                </a:lnTo>
                <a:lnTo>
                  <a:pt x="9919027" y="6713941"/>
                </a:lnTo>
                <a:lnTo>
                  <a:pt x="9910226" y="6670401"/>
                </a:lnTo>
                <a:lnTo>
                  <a:pt x="9886235" y="6634856"/>
                </a:lnTo>
                <a:lnTo>
                  <a:pt x="9850672" y="6610897"/>
                </a:lnTo>
                <a:lnTo>
                  <a:pt x="9807156" y="6602112"/>
                </a:lnTo>
                <a:close/>
              </a:path>
              <a:path w="16523335" h="9235440">
                <a:moveTo>
                  <a:pt x="9807156" y="4728033"/>
                </a:moveTo>
                <a:lnTo>
                  <a:pt x="9763570" y="4736825"/>
                </a:lnTo>
                <a:lnTo>
                  <a:pt x="9727996" y="4760802"/>
                </a:lnTo>
                <a:lnTo>
                  <a:pt x="9704022" y="4796371"/>
                </a:lnTo>
                <a:lnTo>
                  <a:pt x="9695233" y="4839936"/>
                </a:lnTo>
                <a:lnTo>
                  <a:pt x="9704022" y="4883473"/>
                </a:lnTo>
                <a:lnTo>
                  <a:pt x="9727996" y="4919041"/>
                </a:lnTo>
                <a:lnTo>
                  <a:pt x="9763570" y="4943029"/>
                </a:lnTo>
                <a:lnTo>
                  <a:pt x="9807156" y="4951828"/>
                </a:lnTo>
                <a:lnTo>
                  <a:pt x="9850672" y="4943029"/>
                </a:lnTo>
                <a:lnTo>
                  <a:pt x="9886235" y="4919041"/>
                </a:lnTo>
                <a:lnTo>
                  <a:pt x="9910226" y="4883473"/>
                </a:lnTo>
                <a:lnTo>
                  <a:pt x="9919027" y="4839936"/>
                </a:lnTo>
                <a:lnTo>
                  <a:pt x="9910226" y="4796371"/>
                </a:lnTo>
                <a:lnTo>
                  <a:pt x="9886235" y="4760802"/>
                </a:lnTo>
                <a:lnTo>
                  <a:pt x="9850672" y="4736825"/>
                </a:lnTo>
                <a:lnTo>
                  <a:pt x="9807156" y="4728033"/>
                </a:lnTo>
                <a:close/>
              </a:path>
              <a:path w="16523335" h="9235440">
                <a:moveTo>
                  <a:pt x="9807156" y="4460345"/>
                </a:moveTo>
                <a:lnTo>
                  <a:pt x="9763570" y="4469136"/>
                </a:lnTo>
                <a:lnTo>
                  <a:pt x="9727996" y="4493110"/>
                </a:lnTo>
                <a:lnTo>
                  <a:pt x="9704022" y="4528669"/>
                </a:lnTo>
                <a:lnTo>
                  <a:pt x="9695233" y="4572216"/>
                </a:lnTo>
                <a:lnTo>
                  <a:pt x="9704022" y="4615763"/>
                </a:lnTo>
                <a:lnTo>
                  <a:pt x="9727996" y="4651322"/>
                </a:lnTo>
                <a:lnTo>
                  <a:pt x="9763570" y="4675296"/>
                </a:lnTo>
                <a:lnTo>
                  <a:pt x="9807156" y="4684087"/>
                </a:lnTo>
                <a:lnTo>
                  <a:pt x="9850672" y="4675296"/>
                </a:lnTo>
                <a:lnTo>
                  <a:pt x="9886235" y="4651322"/>
                </a:lnTo>
                <a:lnTo>
                  <a:pt x="9910226" y="4615763"/>
                </a:lnTo>
                <a:lnTo>
                  <a:pt x="9919027" y="4572216"/>
                </a:lnTo>
                <a:lnTo>
                  <a:pt x="9910226" y="4528669"/>
                </a:lnTo>
                <a:lnTo>
                  <a:pt x="9886235" y="4493110"/>
                </a:lnTo>
                <a:lnTo>
                  <a:pt x="9850672" y="4469136"/>
                </a:lnTo>
                <a:lnTo>
                  <a:pt x="9807156" y="4460345"/>
                </a:lnTo>
                <a:close/>
              </a:path>
              <a:path w="16523335" h="9235440">
                <a:moveTo>
                  <a:pt x="9807156" y="7405229"/>
                </a:moveTo>
                <a:lnTo>
                  <a:pt x="9763570" y="7414026"/>
                </a:lnTo>
                <a:lnTo>
                  <a:pt x="9727996" y="7438015"/>
                </a:lnTo>
                <a:lnTo>
                  <a:pt x="9704022" y="7473597"/>
                </a:lnTo>
                <a:lnTo>
                  <a:pt x="9695233" y="7517173"/>
                </a:lnTo>
                <a:lnTo>
                  <a:pt x="9704022" y="7560674"/>
                </a:lnTo>
                <a:lnTo>
                  <a:pt x="9727996" y="7596223"/>
                </a:lnTo>
                <a:lnTo>
                  <a:pt x="9763570" y="7620205"/>
                </a:lnTo>
                <a:lnTo>
                  <a:pt x="9807156" y="7629003"/>
                </a:lnTo>
                <a:lnTo>
                  <a:pt x="9850672" y="7620205"/>
                </a:lnTo>
                <a:lnTo>
                  <a:pt x="9886235" y="7596223"/>
                </a:lnTo>
                <a:lnTo>
                  <a:pt x="9910226" y="7560674"/>
                </a:lnTo>
                <a:lnTo>
                  <a:pt x="9919027" y="7517173"/>
                </a:lnTo>
                <a:lnTo>
                  <a:pt x="9910226" y="7473597"/>
                </a:lnTo>
                <a:lnTo>
                  <a:pt x="9886235" y="7438015"/>
                </a:lnTo>
                <a:lnTo>
                  <a:pt x="9850672" y="7414026"/>
                </a:lnTo>
                <a:lnTo>
                  <a:pt x="9807156" y="7405229"/>
                </a:lnTo>
                <a:close/>
              </a:path>
              <a:path w="16523335" h="9235440">
                <a:moveTo>
                  <a:pt x="9807156" y="7137541"/>
                </a:moveTo>
                <a:lnTo>
                  <a:pt x="9763570" y="7146329"/>
                </a:lnTo>
                <a:lnTo>
                  <a:pt x="9727996" y="7170295"/>
                </a:lnTo>
                <a:lnTo>
                  <a:pt x="9704022" y="7205847"/>
                </a:lnTo>
                <a:lnTo>
                  <a:pt x="9695233" y="7249391"/>
                </a:lnTo>
                <a:lnTo>
                  <a:pt x="9704022" y="7292955"/>
                </a:lnTo>
                <a:lnTo>
                  <a:pt x="9727996" y="7328531"/>
                </a:lnTo>
                <a:lnTo>
                  <a:pt x="9763570" y="7352518"/>
                </a:lnTo>
                <a:lnTo>
                  <a:pt x="9807156" y="7361314"/>
                </a:lnTo>
                <a:lnTo>
                  <a:pt x="9850672" y="7352518"/>
                </a:lnTo>
                <a:lnTo>
                  <a:pt x="9886235" y="7328531"/>
                </a:lnTo>
                <a:lnTo>
                  <a:pt x="9910226" y="7292955"/>
                </a:lnTo>
                <a:lnTo>
                  <a:pt x="9919027" y="7249391"/>
                </a:lnTo>
                <a:lnTo>
                  <a:pt x="9910226" y="7205847"/>
                </a:lnTo>
                <a:lnTo>
                  <a:pt x="9886235" y="7170295"/>
                </a:lnTo>
                <a:lnTo>
                  <a:pt x="9850672" y="7146329"/>
                </a:lnTo>
                <a:lnTo>
                  <a:pt x="9807156" y="7137541"/>
                </a:lnTo>
                <a:close/>
              </a:path>
              <a:path w="16523335" h="9235440">
                <a:moveTo>
                  <a:pt x="9807156" y="6869780"/>
                </a:moveTo>
                <a:lnTo>
                  <a:pt x="9763570" y="6878579"/>
                </a:lnTo>
                <a:lnTo>
                  <a:pt x="9727996" y="6902573"/>
                </a:lnTo>
                <a:lnTo>
                  <a:pt x="9704022" y="6938157"/>
                </a:lnTo>
                <a:lnTo>
                  <a:pt x="9695233" y="6981724"/>
                </a:lnTo>
                <a:lnTo>
                  <a:pt x="9704022" y="7025264"/>
                </a:lnTo>
                <a:lnTo>
                  <a:pt x="9727996" y="7060809"/>
                </a:lnTo>
                <a:lnTo>
                  <a:pt x="9763570" y="7084769"/>
                </a:lnTo>
                <a:lnTo>
                  <a:pt x="9807156" y="7093553"/>
                </a:lnTo>
                <a:lnTo>
                  <a:pt x="9850672" y="7084769"/>
                </a:lnTo>
                <a:lnTo>
                  <a:pt x="9886235" y="7060809"/>
                </a:lnTo>
                <a:lnTo>
                  <a:pt x="9910226" y="7025264"/>
                </a:lnTo>
                <a:lnTo>
                  <a:pt x="9919027" y="6981724"/>
                </a:lnTo>
                <a:lnTo>
                  <a:pt x="9910226" y="6938157"/>
                </a:lnTo>
                <a:lnTo>
                  <a:pt x="9886235" y="6902573"/>
                </a:lnTo>
                <a:lnTo>
                  <a:pt x="9850672" y="6878579"/>
                </a:lnTo>
                <a:lnTo>
                  <a:pt x="9807156" y="6869780"/>
                </a:lnTo>
                <a:close/>
              </a:path>
              <a:path w="16523335" h="9235440">
                <a:moveTo>
                  <a:pt x="10076447" y="712218"/>
                </a:moveTo>
                <a:lnTo>
                  <a:pt x="10032891" y="721018"/>
                </a:lnTo>
                <a:lnTo>
                  <a:pt x="9997333" y="745011"/>
                </a:lnTo>
                <a:lnTo>
                  <a:pt x="9973364" y="780591"/>
                </a:lnTo>
                <a:lnTo>
                  <a:pt x="9964576" y="824152"/>
                </a:lnTo>
                <a:lnTo>
                  <a:pt x="9973364" y="867681"/>
                </a:lnTo>
                <a:lnTo>
                  <a:pt x="9997333" y="903231"/>
                </a:lnTo>
                <a:lnTo>
                  <a:pt x="10032891" y="927201"/>
                </a:lnTo>
                <a:lnTo>
                  <a:pt x="10076447" y="935992"/>
                </a:lnTo>
                <a:lnTo>
                  <a:pt x="10119980" y="927201"/>
                </a:lnTo>
                <a:lnTo>
                  <a:pt x="10155541" y="903231"/>
                </a:lnTo>
                <a:lnTo>
                  <a:pt x="10179522" y="867681"/>
                </a:lnTo>
                <a:lnTo>
                  <a:pt x="10188318" y="824152"/>
                </a:lnTo>
                <a:lnTo>
                  <a:pt x="10179522" y="780591"/>
                </a:lnTo>
                <a:lnTo>
                  <a:pt x="10155541" y="745011"/>
                </a:lnTo>
                <a:lnTo>
                  <a:pt x="10119980" y="721018"/>
                </a:lnTo>
                <a:lnTo>
                  <a:pt x="10076447" y="712218"/>
                </a:lnTo>
                <a:close/>
              </a:path>
              <a:path w="16523335" h="9235440">
                <a:moveTo>
                  <a:pt x="10076447" y="979980"/>
                </a:moveTo>
                <a:lnTo>
                  <a:pt x="10032891" y="988766"/>
                </a:lnTo>
                <a:lnTo>
                  <a:pt x="9997333" y="1012731"/>
                </a:lnTo>
                <a:lnTo>
                  <a:pt x="9973364" y="1048286"/>
                </a:lnTo>
                <a:lnTo>
                  <a:pt x="9964576" y="1091840"/>
                </a:lnTo>
                <a:lnTo>
                  <a:pt x="9973364" y="1135394"/>
                </a:lnTo>
                <a:lnTo>
                  <a:pt x="9997333" y="1170968"/>
                </a:lnTo>
                <a:lnTo>
                  <a:pt x="10032891" y="1194956"/>
                </a:lnTo>
                <a:lnTo>
                  <a:pt x="10076447" y="1203753"/>
                </a:lnTo>
                <a:lnTo>
                  <a:pt x="10119980" y="1194956"/>
                </a:lnTo>
                <a:lnTo>
                  <a:pt x="10155541" y="1170968"/>
                </a:lnTo>
                <a:lnTo>
                  <a:pt x="10179522" y="1135394"/>
                </a:lnTo>
                <a:lnTo>
                  <a:pt x="10188318" y="1091840"/>
                </a:lnTo>
                <a:lnTo>
                  <a:pt x="10179522" y="1048286"/>
                </a:lnTo>
                <a:lnTo>
                  <a:pt x="10155541" y="1012731"/>
                </a:lnTo>
                <a:lnTo>
                  <a:pt x="10119980" y="988766"/>
                </a:lnTo>
                <a:lnTo>
                  <a:pt x="10076447" y="979980"/>
                </a:lnTo>
                <a:close/>
              </a:path>
              <a:path w="16523335" h="9235440">
                <a:moveTo>
                  <a:pt x="10076447" y="1247668"/>
                </a:moveTo>
                <a:lnTo>
                  <a:pt x="10032891" y="1256467"/>
                </a:lnTo>
                <a:lnTo>
                  <a:pt x="9997333" y="1280459"/>
                </a:lnTo>
                <a:lnTo>
                  <a:pt x="9973364" y="1316036"/>
                </a:lnTo>
                <a:lnTo>
                  <a:pt x="9964576" y="1359591"/>
                </a:lnTo>
                <a:lnTo>
                  <a:pt x="9973364" y="1403138"/>
                </a:lnTo>
                <a:lnTo>
                  <a:pt x="9997333" y="1438686"/>
                </a:lnTo>
                <a:lnTo>
                  <a:pt x="10032891" y="1462646"/>
                </a:lnTo>
                <a:lnTo>
                  <a:pt x="10076447" y="1471431"/>
                </a:lnTo>
                <a:lnTo>
                  <a:pt x="10119980" y="1462646"/>
                </a:lnTo>
                <a:lnTo>
                  <a:pt x="10155541" y="1438686"/>
                </a:lnTo>
                <a:lnTo>
                  <a:pt x="10179522" y="1403138"/>
                </a:lnTo>
                <a:lnTo>
                  <a:pt x="10188318" y="1359591"/>
                </a:lnTo>
                <a:lnTo>
                  <a:pt x="10179522" y="1316036"/>
                </a:lnTo>
                <a:lnTo>
                  <a:pt x="10155541" y="1280459"/>
                </a:lnTo>
                <a:lnTo>
                  <a:pt x="10119980" y="1256467"/>
                </a:lnTo>
                <a:lnTo>
                  <a:pt x="10076447" y="1247668"/>
                </a:lnTo>
                <a:close/>
              </a:path>
              <a:path w="16523335" h="9235440">
                <a:moveTo>
                  <a:pt x="10076447" y="1515430"/>
                </a:moveTo>
                <a:lnTo>
                  <a:pt x="10032891" y="1524214"/>
                </a:lnTo>
                <a:lnTo>
                  <a:pt x="9997333" y="1548173"/>
                </a:lnTo>
                <a:lnTo>
                  <a:pt x="9973364" y="1583718"/>
                </a:lnTo>
                <a:lnTo>
                  <a:pt x="9964576" y="1627259"/>
                </a:lnTo>
                <a:lnTo>
                  <a:pt x="9973364" y="1670826"/>
                </a:lnTo>
                <a:lnTo>
                  <a:pt x="9997333" y="1706409"/>
                </a:lnTo>
                <a:lnTo>
                  <a:pt x="10032891" y="1730404"/>
                </a:lnTo>
                <a:lnTo>
                  <a:pt x="10076447" y="1739203"/>
                </a:lnTo>
                <a:lnTo>
                  <a:pt x="10119980" y="1730404"/>
                </a:lnTo>
                <a:lnTo>
                  <a:pt x="10155541" y="1706409"/>
                </a:lnTo>
                <a:lnTo>
                  <a:pt x="10179522" y="1670826"/>
                </a:lnTo>
                <a:lnTo>
                  <a:pt x="10188318" y="1627259"/>
                </a:lnTo>
                <a:lnTo>
                  <a:pt x="10179522" y="1583718"/>
                </a:lnTo>
                <a:lnTo>
                  <a:pt x="10155541" y="1548173"/>
                </a:lnTo>
                <a:lnTo>
                  <a:pt x="10119980" y="1524214"/>
                </a:lnTo>
                <a:lnTo>
                  <a:pt x="10076447" y="1515430"/>
                </a:lnTo>
                <a:close/>
              </a:path>
              <a:path w="16523335" h="9235440">
                <a:moveTo>
                  <a:pt x="10076447" y="1783149"/>
                </a:moveTo>
                <a:lnTo>
                  <a:pt x="10032891" y="1791938"/>
                </a:lnTo>
                <a:lnTo>
                  <a:pt x="9997333" y="1815910"/>
                </a:lnTo>
                <a:lnTo>
                  <a:pt x="9973364" y="1851469"/>
                </a:lnTo>
                <a:lnTo>
                  <a:pt x="9964576" y="1895020"/>
                </a:lnTo>
                <a:lnTo>
                  <a:pt x="9973364" y="1938576"/>
                </a:lnTo>
                <a:lnTo>
                  <a:pt x="9997333" y="1974146"/>
                </a:lnTo>
                <a:lnTo>
                  <a:pt x="10032891" y="1998128"/>
                </a:lnTo>
                <a:lnTo>
                  <a:pt x="10076447" y="2006922"/>
                </a:lnTo>
                <a:lnTo>
                  <a:pt x="10119980" y="1998128"/>
                </a:lnTo>
                <a:lnTo>
                  <a:pt x="10155541" y="1974146"/>
                </a:lnTo>
                <a:lnTo>
                  <a:pt x="10179522" y="1938576"/>
                </a:lnTo>
                <a:lnTo>
                  <a:pt x="10188318" y="1895020"/>
                </a:lnTo>
                <a:lnTo>
                  <a:pt x="10179522" y="1851469"/>
                </a:lnTo>
                <a:lnTo>
                  <a:pt x="10155541" y="1815910"/>
                </a:lnTo>
                <a:lnTo>
                  <a:pt x="10119980" y="1791938"/>
                </a:lnTo>
                <a:lnTo>
                  <a:pt x="10076447" y="1783149"/>
                </a:lnTo>
                <a:close/>
              </a:path>
              <a:path w="16523335" h="9235440">
                <a:moveTo>
                  <a:pt x="10184088" y="0"/>
                </a:moveTo>
                <a:lnTo>
                  <a:pt x="9968802" y="0"/>
                </a:lnTo>
                <a:lnTo>
                  <a:pt x="9964576" y="20941"/>
                </a:lnTo>
                <a:lnTo>
                  <a:pt x="9973364" y="64502"/>
                </a:lnTo>
                <a:lnTo>
                  <a:pt x="9997333" y="100083"/>
                </a:lnTo>
                <a:lnTo>
                  <a:pt x="10032891" y="124076"/>
                </a:lnTo>
                <a:lnTo>
                  <a:pt x="10076447" y="132875"/>
                </a:lnTo>
                <a:lnTo>
                  <a:pt x="10119980" y="124076"/>
                </a:lnTo>
                <a:lnTo>
                  <a:pt x="10155541" y="100083"/>
                </a:lnTo>
                <a:lnTo>
                  <a:pt x="10179522" y="64502"/>
                </a:lnTo>
                <a:lnTo>
                  <a:pt x="10188318" y="20941"/>
                </a:lnTo>
                <a:lnTo>
                  <a:pt x="10184088" y="0"/>
                </a:lnTo>
                <a:close/>
              </a:path>
              <a:path w="16523335" h="9235440">
                <a:moveTo>
                  <a:pt x="10076447" y="2586297"/>
                </a:moveTo>
                <a:lnTo>
                  <a:pt x="10032891" y="2595090"/>
                </a:lnTo>
                <a:lnTo>
                  <a:pt x="9997333" y="2619070"/>
                </a:lnTo>
                <a:lnTo>
                  <a:pt x="9973364" y="2654639"/>
                </a:lnTo>
                <a:lnTo>
                  <a:pt x="9964576" y="2698200"/>
                </a:lnTo>
                <a:lnTo>
                  <a:pt x="9973364" y="2741725"/>
                </a:lnTo>
                <a:lnTo>
                  <a:pt x="9997333" y="2777286"/>
                </a:lnTo>
                <a:lnTo>
                  <a:pt x="10032891" y="2801273"/>
                </a:lnTo>
                <a:lnTo>
                  <a:pt x="10076447" y="2810071"/>
                </a:lnTo>
                <a:lnTo>
                  <a:pt x="10119980" y="2801273"/>
                </a:lnTo>
                <a:lnTo>
                  <a:pt x="10155541" y="2777286"/>
                </a:lnTo>
                <a:lnTo>
                  <a:pt x="10179522" y="2741725"/>
                </a:lnTo>
                <a:lnTo>
                  <a:pt x="10188318" y="2698200"/>
                </a:lnTo>
                <a:lnTo>
                  <a:pt x="10179522" y="2654639"/>
                </a:lnTo>
                <a:lnTo>
                  <a:pt x="10155541" y="2619070"/>
                </a:lnTo>
                <a:lnTo>
                  <a:pt x="10119980" y="2595090"/>
                </a:lnTo>
                <a:lnTo>
                  <a:pt x="10076447" y="2586297"/>
                </a:lnTo>
                <a:close/>
              </a:path>
              <a:path w="16523335" h="9235440">
                <a:moveTo>
                  <a:pt x="10076447" y="3121737"/>
                </a:moveTo>
                <a:lnTo>
                  <a:pt x="10032891" y="3130528"/>
                </a:lnTo>
                <a:lnTo>
                  <a:pt x="9997333" y="3154503"/>
                </a:lnTo>
                <a:lnTo>
                  <a:pt x="9973364" y="3190065"/>
                </a:lnTo>
                <a:lnTo>
                  <a:pt x="9964576" y="3233618"/>
                </a:lnTo>
                <a:lnTo>
                  <a:pt x="9973364" y="3277161"/>
                </a:lnTo>
                <a:lnTo>
                  <a:pt x="9997333" y="3312732"/>
                </a:lnTo>
                <a:lnTo>
                  <a:pt x="10032891" y="3336722"/>
                </a:lnTo>
                <a:lnTo>
                  <a:pt x="10076447" y="3345520"/>
                </a:lnTo>
                <a:lnTo>
                  <a:pt x="10119980" y="3336722"/>
                </a:lnTo>
                <a:lnTo>
                  <a:pt x="10155541" y="3312732"/>
                </a:lnTo>
                <a:lnTo>
                  <a:pt x="10179522" y="3277161"/>
                </a:lnTo>
                <a:lnTo>
                  <a:pt x="10188318" y="3233618"/>
                </a:lnTo>
                <a:lnTo>
                  <a:pt x="10179522" y="3190065"/>
                </a:lnTo>
                <a:lnTo>
                  <a:pt x="10155541" y="3154503"/>
                </a:lnTo>
                <a:lnTo>
                  <a:pt x="10119980" y="3130528"/>
                </a:lnTo>
                <a:lnTo>
                  <a:pt x="10076447" y="3121737"/>
                </a:lnTo>
                <a:close/>
              </a:path>
              <a:path w="16523335" h="9235440">
                <a:moveTo>
                  <a:pt x="10076447" y="3657176"/>
                </a:moveTo>
                <a:lnTo>
                  <a:pt x="10032891" y="3665968"/>
                </a:lnTo>
                <a:lnTo>
                  <a:pt x="9997333" y="3689947"/>
                </a:lnTo>
                <a:lnTo>
                  <a:pt x="9973364" y="3725513"/>
                </a:lnTo>
                <a:lnTo>
                  <a:pt x="9964576" y="3769068"/>
                </a:lnTo>
                <a:lnTo>
                  <a:pt x="9973364" y="3812619"/>
                </a:lnTo>
                <a:lnTo>
                  <a:pt x="9997333" y="3848178"/>
                </a:lnTo>
                <a:lnTo>
                  <a:pt x="10032891" y="3872149"/>
                </a:lnTo>
                <a:lnTo>
                  <a:pt x="10076447" y="3880939"/>
                </a:lnTo>
                <a:lnTo>
                  <a:pt x="10119980" y="3872149"/>
                </a:lnTo>
                <a:lnTo>
                  <a:pt x="10155541" y="3848178"/>
                </a:lnTo>
                <a:lnTo>
                  <a:pt x="10179522" y="3812619"/>
                </a:lnTo>
                <a:lnTo>
                  <a:pt x="10188318" y="3769068"/>
                </a:lnTo>
                <a:lnTo>
                  <a:pt x="10179522" y="3725513"/>
                </a:lnTo>
                <a:lnTo>
                  <a:pt x="10155541" y="3689947"/>
                </a:lnTo>
                <a:lnTo>
                  <a:pt x="10119980" y="3665968"/>
                </a:lnTo>
                <a:lnTo>
                  <a:pt x="10076447" y="3657176"/>
                </a:lnTo>
                <a:close/>
              </a:path>
              <a:path w="16523335" h="9235440">
                <a:moveTo>
                  <a:pt x="10076447" y="3924895"/>
                </a:moveTo>
                <a:lnTo>
                  <a:pt x="10032891" y="3933689"/>
                </a:lnTo>
                <a:lnTo>
                  <a:pt x="9997333" y="3957668"/>
                </a:lnTo>
                <a:lnTo>
                  <a:pt x="9973364" y="3993228"/>
                </a:lnTo>
                <a:lnTo>
                  <a:pt x="9964576" y="4036766"/>
                </a:lnTo>
                <a:lnTo>
                  <a:pt x="9973364" y="4080327"/>
                </a:lnTo>
                <a:lnTo>
                  <a:pt x="9997333" y="4115896"/>
                </a:lnTo>
                <a:lnTo>
                  <a:pt x="10032891" y="4139876"/>
                </a:lnTo>
                <a:lnTo>
                  <a:pt x="10076447" y="4148669"/>
                </a:lnTo>
                <a:lnTo>
                  <a:pt x="10119980" y="4139876"/>
                </a:lnTo>
                <a:lnTo>
                  <a:pt x="10155541" y="4115896"/>
                </a:lnTo>
                <a:lnTo>
                  <a:pt x="10179522" y="4080327"/>
                </a:lnTo>
                <a:lnTo>
                  <a:pt x="10188318" y="4036766"/>
                </a:lnTo>
                <a:lnTo>
                  <a:pt x="10179522" y="3993228"/>
                </a:lnTo>
                <a:lnTo>
                  <a:pt x="10155541" y="3957668"/>
                </a:lnTo>
                <a:lnTo>
                  <a:pt x="10119980" y="3933689"/>
                </a:lnTo>
                <a:lnTo>
                  <a:pt x="10076447" y="3924895"/>
                </a:lnTo>
                <a:close/>
              </a:path>
              <a:path w="16523335" h="9235440">
                <a:moveTo>
                  <a:pt x="10076447" y="4192615"/>
                </a:moveTo>
                <a:lnTo>
                  <a:pt x="10032891" y="4201406"/>
                </a:lnTo>
                <a:lnTo>
                  <a:pt x="9997333" y="4225380"/>
                </a:lnTo>
                <a:lnTo>
                  <a:pt x="9973364" y="4260939"/>
                </a:lnTo>
                <a:lnTo>
                  <a:pt x="9964576" y="4304486"/>
                </a:lnTo>
                <a:lnTo>
                  <a:pt x="9973364" y="4348026"/>
                </a:lnTo>
                <a:lnTo>
                  <a:pt x="9997333" y="4383601"/>
                </a:lnTo>
                <a:lnTo>
                  <a:pt x="10032891" y="4407597"/>
                </a:lnTo>
                <a:lnTo>
                  <a:pt x="10076447" y="4416399"/>
                </a:lnTo>
                <a:lnTo>
                  <a:pt x="10119980" y="4407597"/>
                </a:lnTo>
                <a:lnTo>
                  <a:pt x="10155541" y="4383601"/>
                </a:lnTo>
                <a:lnTo>
                  <a:pt x="10179522" y="4348026"/>
                </a:lnTo>
                <a:lnTo>
                  <a:pt x="10188318" y="4304486"/>
                </a:lnTo>
                <a:lnTo>
                  <a:pt x="10179522" y="4260939"/>
                </a:lnTo>
                <a:lnTo>
                  <a:pt x="10155541" y="4225380"/>
                </a:lnTo>
                <a:lnTo>
                  <a:pt x="10119980" y="4201406"/>
                </a:lnTo>
                <a:lnTo>
                  <a:pt x="10076447" y="4192615"/>
                </a:lnTo>
                <a:close/>
              </a:path>
              <a:path w="16523335" h="9235440">
                <a:moveTo>
                  <a:pt x="10076447" y="2318578"/>
                </a:moveTo>
                <a:lnTo>
                  <a:pt x="10032891" y="2327370"/>
                </a:lnTo>
                <a:lnTo>
                  <a:pt x="9997333" y="2351349"/>
                </a:lnTo>
                <a:lnTo>
                  <a:pt x="9973364" y="2386915"/>
                </a:lnTo>
                <a:lnTo>
                  <a:pt x="9964576" y="2430470"/>
                </a:lnTo>
                <a:lnTo>
                  <a:pt x="9973364" y="2474021"/>
                </a:lnTo>
                <a:lnTo>
                  <a:pt x="9997333" y="2509580"/>
                </a:lnTo>
                <a:lnTo>
                  <a:pt x="10032891" y="2533551"/>
                </a:lnTo>
                <a:lnTo>
                  <a:pt x="10076447" y="2542341"/>
                </a:lnTo>
                <a:lnTo>
                  <a:pt x="10119980" y="2533551"/>
                </a:lnTo>
                <a:lnTo>
                  <a:pt x="10155541" y="2509580"/>
                </a:lnTo>
                <a:lnTo>
                  <a:pt x="10179522" y="2474021"/>
                </a:lnTo>
                <a:lnTo>
                  <a:pt x="10188318" y="2430470"/>
                </a:lnTo>
                <a:lnTo>
                  <a:pt x="10179522" y="2386915"/>
                </a:lnTo>
                <a:lnTo>
                  <a:pt x="10155541" y="2351349"/>
                </a:lnTo>
                <a:lnTo>
                  <a:pt x="10119980" y="2327370"/>
                </a:lnTo>
                <a:lnTo>
                  <a:pt x="10076447" y="2318578"/>
                </a:lnTo>
                <a:close/>
              </a:path>
              <a:path w="16523335" h="9235440">
                <a:moveTo>
                  <a:pt x="10076447" y="2050869"/>
                </a:moveTo>
                <a:lnTo>
                  <a:pt x="10032891" y="2059660"/>
                </a:lnTo>
                <a:lnTo>
                  <a:pt x="9997333" y="2083635"/>
                </a:lnTo>
                <a:lnTo>
                  <a:pt x="9973364" y="2119197"/>
                </a:lnTo>
                <a:lnTo>
                  <a:pt x="9964576" y="2162750"/>
                </a:lnTo>
                <a:lnTo>
                  <a:pt x="9973364" y="2206284"/>
                </a:lnTo>
                <a:lnTo>
                  <a:pt x="9997333" y="2241845"/>
                </a:lnTo>
                <a:lnTo>
                  <a:pt x="10032891" y="2265826"/>
                </a:lnTo>
                <a:lnTo>
                  <a:pt x="10076447" y="2274621"/>
                </a:lnTo>
                <a:lnTo>
                  <a:pt x="10119980" y="2265826"/>
                </a:lnTo>
                <a:lnTo>
                  <a:pt x="10155541" y="2241845"/>
                </a:lnTo>
                <a:lnTo>
                  <a:pt x="10179522" y="2206284"/>
                </a:lnTo>
                <a:lnTo>
                  <a:pt x="10188318" y="2162750"/>
                </a:lnTo>
                <a:lnTo>
                  <a:pt x="10179522" y="2119197"/>
                </a:lnTo>
                <a:lnTo>
                  <a:pt x="10155541" y="2083635"/>
                </a:lnTo>
                <a:lnTo>
                  <a:pt x="10119980" y="2059660"/>
                </a:lnTo>
                <a:lnTo>
                  <a:pt x="10076447" y="2050869"/>
                </a:lnTo>
                <a:close/>
              </a:path>
              <a:path w="16523335" h="9235440">
                <a:moveTo>
                  <a:pt x="10076447" y="4995774"/>
                </a:moveTo>
                <a:lnTo>
                  <a:pt x="10032891" y="5004565"/>
                </a:lnTo>
                <a:lnTo>
                  <a:pt x="9997333" y="5028541"/>
                </a:lnTo>
                <a:lnTo>
                  <a:pt x="9973364" y="5064107"/>
                </a:lnTo>
                <a:lnTo>
                  <a:pt x="9964576" y="5107666"/>
                </a:lnTo>
                <a:lnTo>
                  <a:pt x="9973364" y="5151204"/>
                </a:lnTo>
                <a:lnTo>
                  <a:pt x="9997333" y="5186764"/>
                </a:lnTo>
                <a:lnTo>
                  <a:pt x="10032891" y="5210743"/>
                </a:lnTo>
                <a:lnTo>
                  <a:pt x="10076447" y="5219537"/>
                </a:lnTo>
                <a:lnTo>
                  <a:pt x="10119980" y="5210743"/>
                </a:lnTo>
                <a:lnTo>
                  <a:pt x="10155541" y="5186764"/>
                </a:lnTo>
                <a:lnTo>
                  <a:pt x="10179522" y="5151204"/>
                </a:lnTo>
                <a:lnTo>
                  <a:pt x="10188318" y="5107666"/>
                </a:lnTo>
                <a:lnTo>
                  <a:pt x="10179522" y="5064107"/>
                </a:lnTo>
                <a:lnTo>
                  <a:pt x="10155541" y="5028541"/>
                </a:lnTo>
                <a:lnTo>
                  <a:pt x="10119980" y="5004565"/>
                </a:lnTo>
                <a:lnTo>
                  <a:pt x="10076447" y="4995774"/>
                </a:lnTo>
                <a:close/>
              </a:path>
              <a:path w="16523335" h="9235440">
                <a:moveTo>
                  <a:pt x="10076447" y="5263483"/>
                </a:moveTo>
                <a:lnTo>
                  <a:pt x="10032891" y="5272274"/>
                </a:lnTo>
                <a:lnTo>
                  <a:pt x="9997333" y="5296250"/>
                </a:lnTo>
                <a:lnTo>
                  <a:pt x="9973364" y="5331816"/>
                </a:lnTo>
                <a:lnTo>
                  <a:pt x="9964576" y="5375375"/>
                </a:lnTo>
                <a:lnTo>
                  <a:pt x="9973364" y="5418906"/>
                </a:lnTo>
                <a:lnTo>
                  <a:pt x="9997333" y="5454471"/>
                </a:lnTo>
                <a:lnTo>
                  <a:pt x="10032891" y="5478458"/>
                </a:lnTo>
                <a:lnTo>
                  <a:pt x="10076447" y="5487256"/>
                </a:lnTo>
                <a:lnTo>
                  <a:pt x="10119980" y="5478458"/>
                </a:lnTo>
                <a:lnTo>
                  <a:pt x="10155541" y="5454471"/>
                </a:lnTo>
                <a:lnTo>
                  <a:pt x="10179522" y="5418906"/>
                </a:lnTo>
                <a:lnTo>
                  <a:pt x="10188318" y="5375375"/>
                </a:lnTo>
                <a:lnTo>
                  <a:pt x="10179522" y="5331816"/>
                </a:lnTo>
                <a:lnTo>
                  <a:pt x="10155541" y="5296250"/>
                </a:lnTo>
                <a:lnTo>
                  <a:pt x="10119980" y="5272274"/>
                </a:lnTo>
                <a:lnTo>
                  <a:pt x="10076447" y="5263483"/>
                </a:lnTo>
                <a:close/>
              </a:path>
              <a:path w="16523335" h="9235440">
                <a:moveTo>
                  <a:pt x="10076447" y="5531192"/>
                </a:moveTo>
                <a:lnTo>
                  <a:pt x="10032891" y="5539988"/>
                </a:lnTo>
                <a:lnTo>
                  <a:pt x="9997333" y="5563975"/>
                </a:lnTo>
                <a:lnTo>
                  <a:pt x="9973364" y="5599551"/>
                </a:lnTo>
                <a:lnTo>
                  <a:pt x="9964576" y="5643115"/>
                </a:lnTo>
                <a:lnTo>
                  <a:pt x="9973364" y="5686662"/>
                </a:lnTo>
                <a:lnTo>
                  <a:pt x="9997333" y="5722222"/>
                </a:lnTo>
                <a:lnTo>
                  <a:pt x="10032891" y="5746196"/>
                </a:lnTo>
                <a:lnTo>
                  <a:pt x="10076447" y="5754986"/>
                </a:lnTo>
                <a:lnTo>
                  <a:pt x="10119980" y="5746196"/>
                </a:lnTo>
                <a:lnTo>
                  <a:pt x="10155541" y="5722222"/>
                </a:lnTo>
                <a:lnTo>
                  <a:pt x="10179522" y="5686662"/>
                </a:lnTo>
                <a:lnTo>
                  <a:pt x="10188318" y="5643115"/>
                </a:lnTo>
                <a:lnTo>
                  <a:pt x="10179522" y="5599551"/>
                </a:lnTo>
                <a:lnTo>
                  <a:pt x="10155541" y="5563975"/>
                </a:lnTo>
                <a:lnTo>
                  <a:pt x="10119980" y="5539988"/>
                </a:lnTo>
                <a:lnTo>
                  <a:pt x="10076447" y="5531192"/>
                </a:lnTo>
                <a:close/>
              </a:path>
              <a:path w="16523335" h="9235440">
                <a:moveTo>
                  <a:pt x="10076447" y="5798933"/>
                </a:moveTo>
                <a:lnTo>
                  <a:pt x="10032891" y="5807723"/>
                </a:lnTo>
                <a:lnTo>
                  <a:pt x="9997333" y="5831697"/>
                </a:lnTo>
                <a:lnTo>
                  <a:pt x="9973364" y="5867257"/>
                </a:lnTo>
                <a:lnTo>
                  <a:pt x="9964576" y="5910804"/>
                </a:lnTo>
                <a:lnTo>
                  <a:pt x="9973364" y="5954345"/>
                </a:lnTo>
                <a:lnTo>
                  <a:pt x="9997333" y="5989912"/>
                </a:lnTo>
                <a:lnTo>
                  <a:pt x="10032891" y="6013898"/>
                </a:lnTo>
                <a:lnTo>
                  <a:pt x="10076447" y="6022695"/>
                </a:lnTo>
                <a:lnTo>
                  <a:pt x="10119980" y="6013898"/>
                </a:lnTo>
                <a:lnTo>
                  <a:pt x="10155541" y="5989912"/>
                </a:lnTo>
                <a:lnTo>
                  <a:pt x="10179522" y="5954345"/>
                </a:lnTo>
                <a:lnTo>
                  <a:pt x="10188318" y="5910804"/>
                </a:lnTo>
                <a:lnTo>
                  <a:pt x="10179522" y="5867257"/>
                </a:lnTo>
                <a:lnTo>
                  <a:pt x="10155541" y="5831697"/>
                </a:lnTo>
                <a:lnTo>
                  <a:pt x="10119980" y="5807723"/>
                </a:lnTo>
                <a:lnTo>
                  <a:pt x="10076447" y="5798933"/>
                </a:lnTo>
                <a:close/>
              </a:path>
              <a:path w="16523335" h="9235440">
                <a:moveTo>
                  <a:pt x="10076447" y="6066642"/>
                </a:moveTo>
                <a:lnTo>
                  <a:pt x="10032891" y="6075433"/>
                </a:lnTo>
                <a:lnTo>
                  <a:pt x="9997333" y="6099406"/>
                </a:lnTo>
                <a:lnTo>
                  <a:pt x="9973364" y="6134966"/>
                </a:lnTo>
                <a:lnTo>
                  <a:pt x="9964576" y="6178513"/>
                </a:lnTo>
                <a:lnTo>
                  <a:pt x="9973364" y="6222077"/>
                </a:lnTo>
                <a:lnTo>
                  <a:pt x="9997333" y="6257653"/>
                </a:lnTo>
                <a:lnTo>
                  <a:pt x="10032891" y="6281640"/>
                </a:lnTo>
                <a:lnTo>
                  <a:pt x="10076447" y="6290436"/>
                </a:lnTo>
                <a:lnTo>
                  <a:pt x="10119980" y="6281640"/>
                </a:lnTo>
                <a:lnTo>
                  <a:pt x="10155541" y="6257653"/>
                </a:lnTo>
                <a:lnTo>
                  <a:pt x="10179522" y="6222077"/>
                </a:lnTo>
                <a:lnTo>
                  <a:pt x="10188318" y="6178513"/>
                </a:lnTo>
                <a:lnTo>
                  <a:pt x="10179522" y="6134966"/>
                </a:lnTo>
                <a:lnTo>
                  <a:pt x="10155541" y="6099406"/>
                </a:lnTo>
                <a:lnTo>
                  <a:pt x="10119980" y="6075433"/>
                </a:lnTo>
                <a:lnTo>
                  <a:pt x="10076447" y="6066642"/>
                </a:lnTo>
                <a:close/>
              </a:path>
              <a:path w="16523335" h="9235440">
                <a:moveTo>
                  <a:pt x="10076447" y="6334382"/>
                </a:moveTo>
                <a:lnTo>
                  <a:pt x="10032891" y="6343178"/>
                </a:lnTo>
                <a:lnTo>
                  <a:pt x="9997333" y="6367165"/>
                </a:lnTo>
                <a:lnTo>
                  <a:pt x="9973364" y="6402742"/>
                </a:lnTo>
                <a:lnTo>
                  <a:pt x="9964576" y="6446306"/>
                </a:lnTo>
                <a:lnTo>
                  <a:pt x="9973364" y="6489813"/>
                </a:lnTo>
                <a:lnTo>
                  <a:pt x="9997333" y="6525358"/>
                </a:lnTo>
                <a:lnTo>
                  <a:pt x="10032891" y="6549331"/>
                </a:lnTo>
                <a:lnTo>
                  <a:pt x="10076447" y="6558124"/>
                </a:lnTo>
                <a:lnTo>
                  <a:pt x="10119980" y="6549331"/>
                </a:lnTo>
                <a:lnTo>
                  <a:pt x="10155541" y="6525358"/>
                </a:lnTo>
                <a:lnTo>
                  <a:pt x="10179522" y="6489813"/>
                </a:lnTo>
                <a:lnTo>
                  <a:pt x="10188318" y="6446306"/>
                </a:lnTo>
                <a:lnTo>
                  <a:pt x="10179522" y="6402742"/>
                </a:lnTo>
                <a:lnTo>
                  <a:pt x="10155541" y="6367165"/>
                </a:lnTo>
                <a:lnTo>
                  <a:pt x="10119980" y="6343178"/>
                </a:lnTo>
                <a:lnTo>
                  <a:pt x="10076447" y="6334382"/>
                </a:lnTo>
                <a:close/>
              </a:path>
              <a:path w="16523335" h="9235440">
                <a:moveTo>
                  <a:pt x="10076447" y="6602112"/>
                </a:moveTo>
                <a:lnTo>
                  <a:pt x="10032891" y="6610897"/>
                </a:lnTo>
                <a:lnTo>
                  <a:pt x="9997333" y="6634856"/>
                </a:lnTo>
                <a:lnTo>
                  <a:pt x="9973364" y="6670401"/>
                </a:lnTo>
                <a:lnTo>
                  <a:pt x="9964576" y="6713941"/>
                </a:lnTo>
                <a:lnTo>
                  <a:pt x="9973364" y="6757505"/>
                </a:lnTo>
                <a:lnTo>
                  <a:pt x="9997333" y="6793082"/>
                </a:lnTo>
                <a:lnTo>
                  <a:pt x="10032891" y="6817069"/>
                </a:lnTo>
                <a:lnTo>
                  <a:pt x="10076447" y="6825865"/>
                </a:lnTo>
                <a:lnTo>
                  <a:pt x="10119980" y="6817069"/>
                </a:lnTo>
                <a:lnTo>
                  <a:pt x="10155541" y="6793082"/>
                </a:lnTo>
                <a:lnTo>
                  <a:pt x="10179522" y="6757505"/>
                </a:lnTo>
                <a:lnTo>
                  <a:pt x="10188318" y="6713941"/>
                </a:lnTo>
                <a:lnTo>
                  <a:pt x="10179522" y="6670401"/>
                </a:lnTo>
                <a:lnTo>
                  <a:pt x="10155541" y="6634856"/>
                </a:lnTo>
                <a:lnTo>
                  <a:pt x="10119980" y="6610897"/>
                </a:lnTo>
                <a:lnTo>
                  <a:pt x="10076447" y="6602112"/>
                </a:lnTo>
                <a:close/>
              </a:path>
              <a:path w="16523335" h="9235440">
                <a:moveTo>
                  <a:pt x="10076447" y="4728033"/>
                </a:moveTo>
                <a:lnTo>
                  <a:pt x="10032891" y="4736825"/>
                </a:lnTo>
                <a:lnTo>
                  <a:pt x="9997333" y="4760802"/>
                </a:lnTo>
                <a:lnTo>
                  <a:pt x="9973364" y="4796371"/>
                </a:lnTo>
                <a:lnTo>
                  <a:pt x="9964576" y="4839936"/>
                </a:lnTo>
                <a:lnTo>
                  <a:pt x="9973364" y="4883473"/>
                </a:lnTo>
                <a:lnTo>
                  <a:pt x="9997333" y="4919041"/>
                </a:lnTo>
                <a:lnTo>
                  <a:pt x="10032891" y="4943029"/>
                </a:lnTo>
                <a:lnTo>
                  <a:pt x="10076447" y="4951828"/>
                </a:lnTo>
                <a:lnTo>
                  <a:pt x="10119980" y="4943029"/>
                </a:lnTo>
                <a:lnTo>
                  <a:pt x="10155541" y="4919041"/>
                </a:lnTo>
                <a:lnTo>
                  <a:pt x="10179522" y="4883473"/>
                </a:lnTo>
                <a:lnTo>
                  <a:pt x="10188318" y="4839936"/>
                </a:lnTo>
                <a:lnTo>
                  <a:pt x="10179522" y="4796371"/>
                </a:lnTo>
                <a:lnTo>
                  <a:pt x="10155541" y="4760802"/>
                </a:lnTo>
                <a:lnTo>
                  <a:pt x="10119980" y="4736825"/>
                </a:lnTo>
                <a:lnTo>
                  <a:pt x="10076447" y="4728033"/>
                </a:lnTo>
                <a:close/>
              </a:path>
              <a:path w="16523335" h="9235440">
                <a:moveTo>
                  <a:pt x="10076447" y="4460345"/>
                </a:moveTo>
                <a:lnTo>
                  <a:pt x="10032891" y="4469136"/>
                </a:lnTo>
                <a:lnTo>
                  <a:pt x="9997333" y="4493110"/>
                </a:lnTo>
                <a:lnTo>
                  <a:pt x="9973364" y="4528669"/>
                </a:lnTo>
                <a:lnTo>
                  <a:pt x="9964576" y="4572216"/>
                </a:lnTo>
                <a:lnTo>
                  <a:pt x="9973364" y="4615763"/>
                </a:lnTo>
                <a:lnTo>
                  <a:pt x="9997333" y="4651322"/>
                </a:lnTo>
                <a:lnTo>
                  <a:pt x="10032891" y="4675296"/>
                </a:lnTo>
                <a:lnTo>
                  <a:pt x="10076447" y="4684087"/>
                </a:lnTo>
                <a:lnTo>
                  <a:pt x="10119980" y="4675296"/>
                </a:lnTo>
                <a:lnTo>
                  <a:pt x="10155541" y="4651322"/>
                </a:lnTo>
                <a:lnTo>
                  <a:pt x="10179522" y="4615763"/>
                </a:lnTo>
                <a:lnTo>
                  <a:pt x="10188318" y="4572216"/>
                </a:lnTo>
                <a:lnTo>
                  <a:pt x="10179522" y="4528669"/>
                </a:lnTo>
                <a:lnTo>
                  <a:pt x="10155541" y="4493110"/>
                </a:lnTo>
                <a:lnTo>
                  <a:pt x="10119980" y="4469136"/>
                </a:lnTo>
                <a:lnTo>
                  <a:pt x="10076447" y="4460345"/>
                </a:lnTo>
                <a:close/>
              </a:path>
              <a:path w="16523335" h="9235440">
                <a:moveTo>
                  <a:pt x="10076447" y="7137541"/>
                </a:moveTo>
                <a:lnTo>
                  <a:pt x="10032891" y="7146329"/>
                </a:lnTo>
                <a:lnTo>
                  <a:pt x="9997333" y="7170295"/>
                </a:lnTo>
                <a:lnTo>
                  <a:pt x="9973364" y="7205847"/>
                </a:lnTo>
                <a:lnTo>
                  <a:pt x="9964576" y="7249391"/>
                </a:lnTo>
                <a:lnTo>
                  <a:pt x="9973364" y="7292955"/>
                </a:lnTo>
                <a:lnTo>
                  <a:pt x="9997333" y="7328531"/>
                </a:lnTo>
                <a:lnTo>
                  <a:pt x="10032891" y="7352518"/>
                </a:lnTo>
                <a:lnTo>
                  <a:pt x="10076447" y="7361314"/>
                </a:lnTo>
                <a:lnTo>
                  <a:pt x="10119980" y="7352518"/>
                </a:lnTo>
                <a:lnTo>
                  <a:pt x="10155541" y="7328531"/>
                </a:lnTo>
                <a:lnTo>
                  <a:pt x="10179522" y="7292955"/>
                </a:lnTo>
                <a:lnTo>
                  <a:pt x="10188318" y="7249391"/>
                </a:lnTo>
                <a:lnTo>
                  <a:pt x="10179522" y="7205847"/>
                </a:lnTo>
                <a:lnTo>
                  <a:pt x="10155541" y="7170295"/>
                </a:lnTo>
                <a:lnTo>
                  <a:pt x="10119980" y="7146329"/>
                </a:lnTo>
                <a:lnTo>
                  <a:pt x="10076447" y="7137541"/>
                </a:lnTo>
                <a:close/>
              </a:path>
              <a:path w="16523335" h="9235440">
                <a:moveTo>
                  <a:pt x="10076447" y="6869780"/>
                </a:moveTo>
                <a:lnTo>
                  <a:pt x="10032891" y="6878579"/>
                </a:lnTo>
                <a:lnTo>
                  <a:pt x="9997333" y="6902573"/>
                </a:lnTo>
                <a:lnTo>
                  <a:pt x="9973364" y="6938157"/>
                </a:lnTo>
                <a:lnTo>
                  <a:pt x="9964576" y="6981724"/>
                </a:lnTo>
                <a:lnTo>
                  <a:pt x="9973364" y="7025264"/>
                </a:lnTo>
                <a:lnTo>
                  <a:pt x="9997333" y="7060809"/>
                </a:lnTo>
                <a:lnTo>
                  <a:pt x="10032891" y="7084769"/>
                </a:lnTo>
                <a:lnTo>
                  <a:pt x="10076447" y="7093553"/>
                </a:lnTo>
                <a:lnTo>
                  <a:pt x="10119980" y="7084769"/>
                </a:lnTo>
                <a:lnTo>
                  <a:pt x="10155541" y="7060809"/>
                </a:lnTo>
                <a:lnTo>
                  <a:pt x="10179522" y="7025264"/>
                </a:lnTo>
                <a:lnTo>
                  <a:pt x="10188318" y="6981724"/>
                </a:lnTo>
                <a:lnTo>
                  <a:pt x="10179522" y="6938157"/>
                </a:lnTo>
                <a:lnTo>
                  <a:pt x="10155541" y="6902573"/>
                </a:lnTo>
                <a:lnTo>
                  <a:pt x="10119980" y="6878579"/>
                </a:lnTo>
                <a:lnTo>
                  <a:pt x="10076447" y="6869780"/>
                </a:lnTo>
                <a:close/>
              </a:path>
              <a:path w="16523335" h="9235440">
                <a:moveTo>
                  <a:pt x="10345737" y="979980"/>
                </a:moveTo>
                <a:lnTo>
                  <a:pt x="10302199" y="988766"/>
                </a:lnTo>
                <a:lnTo>
                  <a:pt x="10266638" y="1012731"/>
                </a:lnTo>
                <a:lnTo>
                  <a:pt x="10242660" y="1048286"/>
                </a:lnTo>
                <a:lnTo>
                  <a:pt x="10233866" y="1091840"/>
                </a:lnTo>
                <a:lnTo>
                  <a:pt x="10242660" y="1135394"/>
                </a:lnTo>
                <a:lnTo>
                  <a:pt x="10266638" y="1170968"/>
                </a:lnTo>
                <a:lnTo>
                  <a:pt x="10302199" y="1194956"/>
                </a:lnTo>
                <a:lnTo>
                  <a:pt x="10345737" y="1203753"/>
                </a:lnTo>
                <a:lnTo>
                  <a:pt x="10389275" y="1194956"/>
                </a:lnTo>
                <a:lnTo>
                  <a:pt x="10424835" y="1170968"/>
                </a:lnTo>
                <a:lnTo>
                  <a:pt x="10448814" y="1135394"/>
                </a:lnTo>
                <a:lnTo>
                  <a:pt x="10457608" y="1091840"/>
                </a:lnTo>
                <a:lnTo>
                  <a:pt x="10448814" y="1048286"/>
                </a:lnTo>
                <a:lnTo>
                  <a:pt x="10424835" y="1012731"/>
                </a:lnTo>
                <a:lnTo>
                  <a:pt x="10389275" y="988766"/>
                </a:lnTo>
                <a:lnTo>
                  <a:pt x="10345737" y="979980"/>
                </a:lnTo>
                <a:close/>
              </a:path>
              <a:path w="16523335" h="9235440">
                <a:moveTo>
                  <a:pt x="10345737" y="1247668"/>
                </a:moveTo>
                <a:lnTo>
                  <a:pt x="10302199" y="1256467"/>
                </a:lnTo>
                <a:lnTo>
                  <a:pt x="10266638" y="1280459"/>
                </a:lnTo>
                <a:lnTo>
                  <a:pt x="10242660" y="1316036"/>
                </a:lnTo>
                <a:lnTo>
                  <a:pt x="10233866" y="1359591"/>
                </a:lnTo>
                <a:lnTo>
                  <a:pt x="10242660" y="1403138"/>
                </a:lnTo>
                <a:lnTo>
                  <a:pt x="10266638" y="1438686"/>
                </a:lnTo>
                <a:lnTo>
                  <a:pt x="10302199" y="1462646"/>
                </a:lnTo>
                <a:lnTo>
                  <a:pt x="10345737" y="1471431"/>
                </a:lnTo>
                <a:lnTo>
                  <a:pt x="10389275" y="1462646"/>
                </a:lnTo>
                <a:lnTo>
                  <a:pt x="10424835" y="1438686"/>
                </a:lnTo>
                <a:lnTo>
                  <a:pt x="10448814" y="1403138"/>
                </a:lnTo>
                <a:lnTo>
                  <a:pt x="10457608" y="1359591"/>
                </a:lnTo>
                <a:lnTo>
                  <a:pt x="10448814" y="1316036"/>
                </a:lnTo>
                <a:lnTo>
                  <a:pt x="10424835" y="1280459"/>
                </a:lnTo>
                <a:lnTo>
                  <a:pt x="10389275" y="1256467"/>
                </a:lnTo>
                <a:lnTo>
                  <a:pt x="10345737" y="1247668"/>
                </a:lnTo>
                <a:close/>
              </a:path>
              <a:path w="16523335" h="9235440">
                <a:moveTo>
                  <a:pt x="10345737" y="1515430"/>
                </a:moveTo>
                <a:lnTo>
                  <a:pt x="10302199" y="1524214"/>
                </a:lnTo>
                <a:lnTo>
                  <a:pt x="10266638" y="1548173"/>
                </a:lnTo>
                <a:lnTo>
                  <a:pt x="10242660" y="1583718"/>
                </a:lnTo>
                <a:lnTo>
                  <a:pt x="10233866" y="1627259"/>
                </a:lnTo>
                <a:lnTo>
                  <a:pt x="10242660" y="1670826"/>
                </a:lnTo>
                <a:lnTo>
                  <a:pt x="10266638" y="1706409"/>
                </a:lnTo>
                <a:lnTo>
                  <a:pt x="10302199" y="1730404"/>
                </a:lnTo>
                <a:lnTo>
                  <a:pt x="10345737" y="1739203"/>
                </a:lnTo>
                <a:lnTo>
                  <a:pt x="10389275" y="1730404"/>
                </a:lnTo>
                <a:lnTo>
                  <a:pt x="10424835" y="1706409"/>
                </a:lnTo>
                <a:lnTo>
                  <a:pt x="10448814" y="1670826"/>
                </a:lnTo>
                <a:lnTo>
                  <a:pt x="10457608" y="1627259"/>
                </a:lnTo>
                <a:lnTo>
                  <a:pt x="10448814" y="1583718"/>
                </a:lnTo>
                <a:lnTo>
                  <a:pt x="10424835" y="1548173"/>
                </a:lnTo>
                <a:lnTo>
                  <a:pt x="10389275" y="1524214"/>
                </a:lnTo>
                <a:lnTo>
                  <a:pt x="10345737" y="1515430"/>
                </a:lnTo>
                <a:close/>
              </a:path>
              <a:path w="16523335" h="9235440">
                <a:moveTo>
                  <a:pt x="10345737" y="1783149"/>
                </a:moveTo>
                <a:lnTo>
                  <a:pt x="10302199" y="1791938"/>
                </a:lnTo>
                <a:lnTo>
                  <a:pt x="10266638" y="1815910"/>
                </a:lnTo>
                <a:lnTo>
                  <a:pt x="10242660" y="1851469"/>
                </a:lnTo>
                <a:lnTo>
                  <a:pt x="10233866" y="1895020"/>
                </a:lnTo>
                <a:lnTo>
                  <a:pt x="10242660" y="1938576"/>
                </a:lnTo>
                <a:lnTo>
                  <a:pt x="10266638" y="1974146"/>
                </a:lnTo>
                <a:lnTo>
                  <a:pt x="10302199" y="1998128"/>
                </a:lnTo>
                <a:lnTo>
                  <a:pt x="10345737" y="2006922"/>
                </a:lnTo>
                <a:lnTo>
                  <a:pt x="10389275" y="1998128"/>
                </a:lnTo>
                <a:lnTo>
                  <a:pt x="10424835" y="1974146"/>
                </a:lnTo>
                <a:lnTo>
                  <a:pt x="10448814" y="1938576"/>
                </a:lnTo>
                <a:lnTo>
                  <a:pt x="10457608" y="1895020"/>
                </a:lnTo>
                <a:lnTo>
                  <a:pt x="10448814" y="1851469"/>
                </a:lnTo>
                <a:lnTo>
                  <a:pt x="10424835" y="1815910"/>
                </a:lnTo>
                <a:lnTo>
                  <a:pt x="10389275" y="1791938"/>
                </a:lnTo>
                <a:lnTo>
                  <a:pt x="10345737" y="1783149"/>
                </a:lnTo>
                <a:close/>
              </a:path>
              <a:path w="16523335" h="9235440">
                <a:moveTo>
                  <a:pt x="10345737" y="2586297"/>
                </a:moveTo>
                <a:lnTo>
                  <a:pt x="10302199" y="2595090"/>
                </a:lnTo>
                <a:lnTo>
                  <a:pt x="10266638" y="2619070"/>
                </a:lnTo>
                <a:lnTo>
                  <a:pt x="10242660" y="2654639"/>
                </a:lnTo>
                <a:lnTo>
                  <a:pt x="10233866" y="2698200"/>
                </a:lnTo>
                <a:lnTo>
                  <a:pt x="10242660" y="2741725"/>
                </a:lnTo>
                <a:lnTo>
                  <a:pt x="10266638" y="2777286"/>
                </a:lnTo>
                <a:lnTo>
                  <a:pt x="10302199" y="2801273"/>
                </a:lnTo>
                <a:lnTo>
                  <a:pt x="10345737" y="2810071"/>
                </a:lnTo>
                <a:lnTo>
                  <a:pt x="10389275" y="2801273"/>
                </a:lnTo>
                <a:lnTo>
                  <a:pt x="10424835" y="2777286"/>
                </a:lnTo>
                <a:lnTo>
                  <a:pt x="10448814" y="2741725"/>
                </a:lnTo>
                <a:lnTo>
                  <a:pt x="10457608" y="2698200"/>
                </a:lnTo>
                <a:lnTo>
                  <a:pt x="10448814" y="2654639"/>
                </a:lnTo>
                <a:lnTo>
                  <a:pt x="10424835" y="2619070"/>
                </a:lnTo>
                <a:lnTo>
                  <a:pt x="10389275" y="2595090"/>
                </a:lnTo>
                <a:lnTo>
                  <a:pt x="10345737" y="2586297"/>
                </a:lnTo>
                <a:close/>
              </a:path>
              <a:path w="16523335" h="9235440">
                <a:moveTo>
                  <a:pt x="10345737" y="3121737"/>
                </a:moveTo>
                <a:lnTo>
                  <a:pt x="10302199" y="3130528"/>
                </a:lnTo>
                <a:lnTo>
                  <a:pt x="10266638" y="3154503"/>
                </a:lnTo>
                <a:lnTo>
                  <a:pt x="10242660" y="3190065"/>
                </a:lnTo>
                <a:lnTo>
                  <a:pt x="10233866" y="3233618"/>
                </a:lnTo>
                <a:lnTo>
                  <a:pt x="10242660" y="3277161"/>
                </a:lnTo>
                <a:lnTo>
                  <a:pt x="10266638" y="3312732"/>
                </a:lnTo>
                <a:lnTo>
                  <a:pt x="10302199" y="3336722"/>
                </a:lnTo>
                <a:lnTo>
                  <a:pt x="10345737" y="3345520"/>
                </a:lnTo>
                <a:lnTo>
                  <a:pt x="10389275" y="3336722"/>
                </a:lnTo>
                <a:lnTo>
                  <a:pt x="10424835" y="3312732"/>
                </a:lnTo>
                <a:lnTo>
                  <a:pt x="10448814" y="3277161"/>
                </a:lnTo>
                <a:lnTo>
                  <a:pt x="10457608" y="3233618"/>
                </a:lnTo>
                <a:lnTo>
                  <a:pt x="10448814" y="3190065"/>
                </a:lnTo>
                <a:lnTo>
                  <a:pt x="10424835" y="3154503"/>
                </a:lnTo>
                <a:lnTo>
                  <a:pt x="10389275" y="3130528"/>
                </a:lnTo>
                <a:lnTo>
                  <a:pt x="10345737" y="3121737"/>
                </a:lnTo>
                <a:close/>
              </a:path>
              <a:path w="16523335" h="9235440">
                <a:moveTo>
                  <a:pt x="10345737" y="3389446"/>
                </a:moveTo>
                <a:lnTo>
                  <a:pt x="10302199" y="3398240"/>
                </a:lnTo>
                <a:lnTo>
                  <a:pt x="10266638" y="3422222"/>
                </a:lnTo>
                <a:lnTo>
                  <a:pt x="10242660" y="3457792"/>
                </a:lnTo>
                <a:lnTo>
                  <a:pt x="10233866" y="3501348"/>
                </a:lnTo>
                <a:lnTo>
                  <a:pt x="10242660" y="3544899"/>
                </a:lnTo>
                <a:lnTo>
                  <a:pt x="10266638" y="3580458"/>
                </a:lnTo>
                <a:lnTo>
                  <a:pt x="10302199" y="3604430"/>
                </a:lnTo>
                <a:lnTo>
                  <a:pt x="10345737" y="3613219"/>
                </a:lnTo>
                <a:lnTo>
                  <a:pt x="10389275" y="3604430"/>
                </a:lnTo>
                <a:lnTo>
                  <a:pt x="10424835" y="3580458"/>
                </a:lnTo>
                <a:lnTo>
                  <a:pt x="10448814" y="3544899"/>
                </a:lnTo>
                <a:lnTo>
                  <a:pt x="10457608" y="3501348"/>
                </a:lnTo>
                <a:lnTo>
                  <a:pt x="10448814" y="3457792"/>
                </a:lnTo>
                <a:lnTo>
                  <a:pt x="10424835" y="3422222"/>
                </a:lnTo>
                <a:lnTo>
                  <a:pt x="10389275" y="3398240"/>
                </a:lnTo>
                <a:lnTo>
                  <a:pt x="10345737" y="3389446"/>
                </a:lnTo>
                <a:close/>
              </a:path>
              <a:path w="16523335" h="9235440">
                <a:moveTo>
                  <a:pt x="10345737" y="3657176"/>
                </a:moveTo>
                <a:lnTo>
                  <a:pt x="10302199" y="3665968"/>
                </a:lnTo>
                <a:lnTo>
                  <a:pt x="10266638" y="3689947"/>
                </a:lnTo>
                <a:lnTo>
                  <a:pt x="10242660" y="3725513"/>
                </a:lnTo>
                <a:lnTo>
                  <a:pt x="10233866" y="3769068"/>
                </a:lnTo>
                <a:lnTo>
                  <a:pt x="10242660" y="3812619"/>
                </a:lnTo>
                <a:lnTo>
                  <a:pt x="10266638" y="3848178"/>
                </a:lnTo>
                <a:lnTo>
                  <a:pt x="10302199" y="3872149"/>
                </a:lnTo>
                <a:lnTo>
                  <a:pt x="10345737" y="3880939"/>
                </a:lnTo>
                <a:lnTo>
                  <a:pt x="10389275" y="3872149"/>
                </a:lnTo>
                <a:lnTo>
                  <a:pt x="10424835" y="3848178"/>
                </a:lnTo>
                <a:lnTo>
                  <a:pt x="10448814" y="3812619"/>
                </a:lnTo>
                <a:lnTo>
                  <a:pt x="10457608" y="3769068"/>
                </a:lnTo>
                <a:lnTo>
                  <a:pt x="10448814" y="3725513"/>
                </a:lnTo>
                <a:lnTo>
                  <a:pt x="10424835" y="3689947"/>
                </a:lnTo>
                <a:lnTo>
                  <a:pt x="10389275" y="3665968"/>
                </a:lnTo>
                <a:lnTo>
                  <a:pt x="10345737" y="3657176"/>
                </a:lnTo>
                <a:close/>
              </a:path>
              <a:path w="16523335" h="9235440">
                <a:moveTo>
                  <a:pt x="10345737" y="3924895"/>
                </a:moveTo>
                <a:lnTo>
                  <a:pt x="10302199" y="3933689"/>
                </a:lnTo>
                <a:lnTo>
                  <a:pt x="10266638" y="3957668"/>
                </a:lnTo>
                <a:lnTo>
                  <a:pt x="10242660" y="3993228"/>
                </a:lnTo>
                <a:lnTo>
                  <a:pt x="10233866" y="4036766"/>
                </a:lnTo>
                <a:lnTo>
                  <a:pt x="10242660" y="4080327"/>
                </a:lnTo>
                <a:lnTo>
                  <a:pt x="10266638" y="4115896"/>
                </a:lnTo>
                <a:lnTo>
                  <a:pt x="10302199" y="4139876"/>
                </a:lnTo>
                <a:lnTo>
                  <a:pt x="10345737" y="4148669"/>
                </a:lnTo>
                <a:lnTo>
                  <a:pt x="10389275" y="4139876"/>
                </a:lnTo>
                <a:lnTo>
                  <a:pt x="10424835" y="4115896"/>
                </a:lnTo>
                <a:lnTo>
                  <a:pt x="10448814" y="4080327"/>
                </a:lnTo>
                <a:lnTo>
                  <a:pt x="10457608" y="4036766"/>
                </a:lnTo>
                <a:lnTo>
                  <a:pt x="10448814" y="3993228"/>
                </a:lnTo>
                <a:lnTo>
                  <a:pt x="10424835" y="3957668"/>
                </a:lnTo>
                <a:lnTo>
                  <a:pt x="10389275" y="3933689"/>
                </a:lnTo>
                <a:lnTo>
                  <a:pt x="10345737" y="3924895"/>
                </a:lnTo>
                <a:close/>
              </a:path>
              <a:path w="16523335" h="9235440">
                <a:moveTo>
                  <a:pt x="10345737" y="4192615"/>
                </a:moveTo>
                <a:lnTo>
                  <a:pt x="10302199" y="4201406"/>
                </a:lnTo>
                <a:lnTo>
                  <a:pt x="10266638" y="4225380"/>
                </a:lnTo>
                <a:lnTo>
                  <a:pt x="10242660" y="4260939"/>
                </a:lnTo>
                <a:lnTo>
                  <a:pt x="10233866" y="4304486"/>
                </a:lnTo>
                <a:lnTo>
                  <a:pt x="10242660" y="4348026"/>
                </a:lnTo>
                <a:lnTo>
                  <a:pt x="10266638" y="4383601"/>
                </a:lnTo>
                <a:lnTo>
                  <a:pt x="10302199" y="4407597"/>
                </a:lnTo>
                <a:lnTo>
                  <a:pt x="10345737" y="4416399"/>
                </a:lnTo>
                <a:lnTo>
                  <a:pt x="10389275" y="4407597"/>
                </a:lnTo>
                <a:lnTo>
                  <a:pt x="10424835" y="4383601"/>
                </a:lnTo>
                <a:lnTo>
                  <a:pt x="10448814" y="4348026"/>
                </a:lnTo>
                <a:lnTo>
                  <a:pt x="10457608" y="4304486"/>
                </a:lnTo>
                <a:lnTo>
                  <a:pt x="10448814" y="4260939"/>
                </a:lnTo>
                <a:lnTo>
                  <a:pt x="10424835" y="4225380"/>
                </a:lnTo>
                <a:lnTo>
                  <a:pt x="10389275" y="4201406"/>
                </a:lnTo>
                <a:lnTo>
                  <a:pt x="10345737" y="4192615"/>
                </a:lnTo>
                <a:close/>
              </a:path>
              <a:path w="16523335" h="9235440">
                <a:moveTo>
                  <a:pt x="10345737" y="2318578"/>
                </a:moveTo>
                <a:lnTo>
                  <a:pt x="10302199" y="2327370"/>
                </a:lnTo>
                <a:lnTo>
                  <a:pt x="10266638" y="2351349"/>
                </a:lnTo>
                <a:lnTo>
                  <a:pt x="10242660" y="2386915"/>
                </a:lnTo>
                <a:lnTo>
                  <a:pt x="10233866" y="2430470"/>
                </a:lnTo>
                <a:lnTo>
                  <a:pt x="10242660" y="2474021"/>
                </a:lnTo>
                <a:lnTo>
                  <a:pt x="10266638" y="2509580"/>
                </a:lnTo>
                <a:lnTo>
                  <a:pt x="10302199" y="2533551"/>
                </a:lnTo>
                <a:lnTo>
                  <a:pt x="10345737" y="2542341"/>
                </a:lnTo>
                <a:lnTo>
                  <a:pt x="10389275" y="2533551"/>
                </a:lnTo>
                <a:lnTo>
                  <a:pt x="10424835" y="2509580"/>
                </a:lnTo>
                <a:lnTo>
                  <a:pt x="10448814" y="2474021"/>
                </a:lnTo>
                <a:lnTo>
                  <a:pt x="10457608" y="2430470"/>
                </a:lnTo>
                <a:lnTo>
                  <a:pt x="10448814" y="2386915"/>
                </a:lnTo>
                <a:lnTo>
                  <a:pt x="10424835" y="2351349"/>
                </a:lnTo>
                <a:lnTo>
                  <a:pt x="10389275" y="2327370"/>
                </a:lnTo>
                <a:lnTo>
                  <a:pt x="10345737" y="2318578"/>
                </a:lnTo>
                <a:close/>
              </a:path>
              <a:path w="16523335" h="9235440">
                <a:moveTo>
                  <a:pt x="10345737" y="2050869"/>
                </a:moveTo>
                <a:lnTo>
                  <a:pt x="10302199" y="2059660"/>
                </a:lnTo>
                <a:lnTo>
                  <a:pt x="10266638" y="2083635"/>
                </a:lnTo>
                <a:lnTo>
                  <a:pt x="10242660" y="2119197"/>
                </a:lnTo>
                <a:lnTo>
                  <a:pt x="10233866" y="2162750"/>
                </a:lnTo>
                <a:lnTo>
                  <a:pt x="10242660" y="2206284"/>
                </a:lnTo>
                <a:lnTo>
                  <a:pt x="10266638" y="2241845"/>
                </a:lnTo>
                <a:lnTo>
                  <a:pt x="10302199" y="2265826"/>
                </a:lnTo>
                <a:lnTo>
                  <a:pt x="10345737" y="2274621"/>
                </a:lnTo>
                <a:lnTo>
                  <a:pt x="10389275" y="2265826"/>
                </a:lnTo>
                <a:lnTo>
                  <a:pt x="10424835" y="2241845"/>
                </a:lnTo>
                <a:lnTo>
                  <a:pt x="10448814" y="2206284"/>
                </a:lnTo>
                <a:lnTo>
                  <a:pt x="10457608" y="2162750"/>
                </a:lnTo>
                <a:lnTo>
                  <a:pt x="10448814" y="2119197"/>
                </a:lnTo>
                <a:lnTo>
                  <a:pt x="10424835" y="2083635"/>
                </a:lnTo>
                <a:lnTo>
                  <a:pt x="10389275" y="2059660"/>
                </a:lnTo>
                <a:lnTo>
                  <a:pt x="10345737" y="2050869"/>
                </a:lnTo>
                <a:close/>
              </a:path>
              <a:path w="16523335" h="9235440">
                <a:moveTo>
                  <a:pt x="10345737" y="4995774"/>
                </a:moveTo>
                <a:lnTo>
                  <a:pt x="10302199" y="5004565"/>
                </a:lnTo>
                <a:lnTo>
                  <a:pt x="10266638" y="5028541"/>
                </a:lnTo>
                <a:lnTo>
                  <a:pt x="10242660" y="5064107"/>
                </a:lnTo>
                <a:lnTo>
                  <a:pt x="10233866" y="5107666"/>
                </a:lnTo>
                <a:lnTo>
                  <a:pt x="10242660" y="5151204"/>
                </a:lnTo>
                <a:lnTo>
                  <a:pt x="10266638" y="5186764"/>
                </a:lnTo>
                <a:lnTo>
                  <a:pt x="10302199" y="5210743"/>
                </a:lnTo>
                <a:lnTo>
                  <a:pt x="10345737" y="5219537"/>
                </a:lnTo>
                <a:lnTo>
                  <a:pt x="10389275" y="5210743"/>
                </a:lnTo>
                <a:lnTo>
                  <a:pt x="10424835" y="5186764"/>
                </a:lnTo>
                <a:lnTo>
                  <a:pt x="10448814" y="5151204"/>
                </a:lnTo>
                <a:lnTo>
                  <a:pt x="10457608" y="5107666"/>
                </a:lnTo>
                <a:lnTo>
                  <a:pt x="10448814" y="5064107"/>
                </a:lnTo>
                <a:lnTo>
                  <a:pt x="10424835" y="5028541"/>
                </a:lnTo>
                <a:lnTo>
                  <a:pt x="10389275" y="5004565"/>
                </a:lnTo>
                <a:lnTo>
                  <a:pt x="10345737" y="4995774"/>
                </a:lnTo>
                <a:close/>
              </a:path>
              <a:path w="16523335" h="9235440">
                <a:moveTo>
                  <a:pt x="10345737" y="5263483"/>
                </a:moveTo>
                <a:lnTo>
                  <a:pt x="10302199" y="5272274"/>
                </a:lnTo>
                <a:lnTo>
                  <a:pt x="10266638" y="5296250"/>
                </a:lnTo>
                <a:lnTo>
                  <a:pt x="10242660" y="5331816"/>
                </a:lnTo>
                <a:lnTo>
                  <a:pt x="10233866" y="5375375"/>
                </a:lnTo>
                <a:lnTo>
                  <a:pt x="10242660" y="5418906"/>
                </a:lnTo>
                <a:lnTo>
                  <a:pt x="10266638" y="5454471"/>
                </a:lnTo>
                <a:lnTo>
                  <a:pt x="10302199" y="5478458"/>
                </a:lnTo>
                <a:lnTo>
                  <a:pt x="10345737" y="5487256"/>
                </a:lnTo>
                <a:lnTo>
                  <a:pt x="10389275" y="5478458"/>
                </a:lnTo>
                <a:lnTo>
                  <a:pt x="10424835" y="5454471"/>
                </a:lnTo>
                <a:lnTo>
                  <a:pt x="10448814" y="5418906"/>
                </a:lnTo>
                <a:lnTo>
                  <a:pt x="10457608" y="5375375"/>
                </a:lnTo>
                <a:lnTo>
                  <a:pt x="10448814" y="5331816"/>
                </a:lnTo>
                <a:lnTo>
                  <a:pt x="10424835" y="5296250"/>
                </a:lnTo>
                <a:lnTo>
                  <a:pt x="10389275" y="5272274"/>
                </a:lnTo>
                <a:lnTo>
                  <a:pt x="10345737" y="5263483"/>
                </a:lnTo>
                <a:close/>
              </a:path>
              <a:path w="16523335" h="9235440">
                <a:moveTo>
                  <a:pt x="10345737" y="5531192"/>
                </a:moveTo>
                <a:lnTo>
                  <a:pt x="10302199" y="5539988"/>
                </a:lnTo>
                <a:lnTo>
                  <a:pt x="10266638" y="5563975"/>
                </a:lnTo>
                <a:lnTo>
                  <a:pt x="10242660" y="5599551"/>
                </a:lnTo>
                <a:lnTo>
                  <a:pt x="10233866" y="5643115"/>
                </a:lnTo>
                <a:lnTo>
                  <a:pt x="10242660" y="5686662"/>
                </a:lnTo>
                <a:lnTo>
                  <a:pt x="10266638" y="5722222"/>
                </a:lnTo>
                <a:lnTo>
                  <a:pt x="10302199" y="5746196"/>
                </a:lnTo>
                <a:lnTo>
                  <a:pt x="10345737" y="5754986"/>
                </a:lnTo>
                <a:lnTo>
                  <a:pt x="10389275" y="5746196"/>
                </a:lnTo>
                <a:lnTo>
                  <a:pt x="10424835" y="5722222"/>
                </a:lnTo>
                <a:lnTo>
                  <a:pt x="10448814" y="5686662"/>
                </a:lnTo>
                <a:lnTo>
                  <a:pt x="10457608" y="5643115"/>
                </a:lnTo>
                <a:lnTo>
                  <a:pt x="10448814" y="5599551"/>
                </a:lnTo>
                <a:lnTo>
                  <a:pt x="10424835" y="5563975"/>
                </a:lnTo>
                <a:lnTo>
                  <a:pt x="10389275" y="5539988"/>
                </a:lnTo>
                <a:lnTo>
                  <a:pt x="10345737" y="5531192"/>
                </a:lnTo>
                <a:close/>
              </a:path>
              <a:path w="16523335" h="9235440">
                <a:moveTo>
                  <a:pt x="10345737" y="5798933"/>
                </a:moveTo>
                <a:lnTo>
                  <a:pt x="10302199" y="5807723"/>
                </a:lnTo>
                <a:lnTo>
                  <a:pt x="10266638" y="5831697"/>
                </a:lnTo>
                <a:lnTo>
                  <a:pt x="10242660" y="5867257"/>
                </a:lnTo>
                <a:lnTo>
                  <a:pt x="10233866" y="5910804"/>
                </a:lnTo>
                <a:lnTo>
                  <a:pt x="10242660" y="5954345"/>
                </a:lnTo>
                <a:lnTo>
                  <a:pt x="10266638" y="5989912"/>
                </a:lnTo>
                <a:lnTo>
                  <a:pt x="10302199" y="6013898"/>
                </a:lnTo>
                <a:lnTo>
                  <a:pt x="10345737" y="6022695"/>
                </a:lnTo>
                <a:lnTo>
                  <a:pt x="10389275" y="6013898"/>
                </a:lnTo>
                <a:lnTo>
                  <a:pt x="10424835" y="5989912"/>
                </a:lnTo>
                <a:lnTo>
                  <a:pt x="10448814" y="5954345"/>
                </a:lnTo>
                <a:lnTo>
                  <a:pt x="10457608" y="5910804"/>
                </a:lnTo>
                <a:lnTo>
                  <a:pt x="10448814" y="5867257"/>
                </a:lnTo>
                <a:lnTo>
                  <a:pt x="10424835" y="5831697"/>
                </a:lnTo>
                <a:lnTo>
                  <a:pt x="10389275" y="5807723"/>
                </a:lnTo>
                <a:lnTo>
                  <a:pt x="10345737" y="5798933"/>
                </a:lnTo>
                <a:close/>
              </a:path>
              <a:path w="16523335" h="9235440">
                <a:moveTo>
                  <a:pt x="10345737" y="6066642"/>
                </a:moveTo>
                <a:lnTo>
                  <a:pt x="10302199" y="6075433"/>
                </a:lnTo>
                <a:lnTo>
                  <a:pt x="10266638" y="6099406"/>
                </a:lnTo>
                <a:lnTo>
                  <a:pt x="10242660" y="6134966"/>
                </a:lnTo>
                <a:lnTo>
                  <a:pt x="10233866" y="6178513"/>
                </a:lnTo>
                <a:lnTo>
                  <a:pt x="10242660" y="6222077"/>
                </a:lnTo>
                <a:lnTo>
                  <a:pt x="10266638" y="6257653"/>
                </a:lnTo>
                <a:lnTo>
                  <a:pt x="10302199" y="6281640"/>
                </a:lnTo>
                <a:lnTo>
                  <a:pt x="10345737" y="6290436"/>
                </a:lnTo>
                <a:lnTo>
                  <a:pt x="10389275" y="6281640"/>
                </a:lnTo>
                <a:lnTo>
                  <a:pt x="10424835" y="6257653"/>
                </a:lnTo>
                <a:lnTo>
                  <a:pt x="10448814" y="6222077"/>
                </a:lnTo>
                <a:lnTo>
                  <a:pt x="10457608" y="6178513"/>
                </a:lnTo>
                <a:lnTo>
                  <a:pt x="10448814" y="6134966"/>
                </a:lnTo>
                <a:lnTo>
                  <a:pt x="10424835" y="6099406"/>
                </a:lnTo>
                <a:lnTo>
                  <a:pt x="10389275" y="6075433"/>
                </a:lnTo>
                <a:lnTo>
                  <a:pt x="10345737" y="6066642"/>
                </a:lnTo>
                <a:close/>
              </a:path>
              <a:path w="16523335" h="9235440">
                <a:moveTo>
                  <a:pt x="10345737" y="6334382"/>
                </a:moveTo>
                <a:lnTo>
                  <a:pt x="10302199" y="6343178"/>
                </a:lnTo>
                <a:lnTo>
                  <a:pt x="10266638" y="6367165"/>
                </a:lnTo>
                <a:lnTo>
                  <a:pt x="10242660" y="6402742"/>
                </a:lnTo>
                <a:lnTo>
                  <a:pt x="10233866" y="6446306"/>
                </a:lnTo>
                <a:lnTo>
                  <a:pt x="10242660" y="6489813"/>
                </a:lnTo>
                <a:lnTo>
                  <a:pt x="10266638" y="6525358"/>
                </a:lnTo>
                <a:lnTo>
                  <a:pt x="10302199" y="6549331"/>
                </a:lnTo>
                <a:lnTo>
                  <a:pt x="10345737" y="6558124"/>
                </a:lnTo>
                <a:lnTo>
                  <a:pt x="10389275" y="6549331"/>
                </a:lnTo>
                <a:lnTo>
                  <a:pt x="10424835" y="6525358"/>
                </a:lnTo>
                <a:lnTo>
                  <a:pt x="10448814" y="6489813"/>
                </a:lnTo>
                <a:lnTo>
                  <a:pt x="10457608" y="6446306"/>
                </a:lnTo>
                <a:lnTo>
                  <a:pt x="10448814" y="6402742"/>
                </a:lnTo>
                <a:lnTo>
                  <a:pt x="10424835" y="6367165"/>
                </a:lnTo>
                <a:lnTo>
                  <a:pt x="10389275" y="6343178"/>
                </a:lnTo>
                <a:lnTo>
                  <a:pt x="10345737" y="6334382"/>
                </a:lnTo>
                <a:close/>
              </a:path>
              <a:path w="16523335" h="9235440">
                <a:moveTo>
                  <a:pt x="10345737" y="6602112"/>
                </a:moveTo>
                <a:lnTo>
                  <a:pt x="10302199" y="6610897"/>
                </a:lnTo>
                <a:lnTo>
                  <a:pt x="10266638" y="6634856"/>
                </a:lnTo>
                <a:lnTo>
                  <a:pt x="10242660" y="6670401"/>
                </a:lnTo>
                <a:lnTo>
                  <a:pt x="10233866" y="6713941"/>
                </a:lnTo>
                <a:lnTo>
                  <a:pt x="10242660" y="6757505"/>
                </a:lnTo>
                <a:lnTo>
                  <a:pt x="10266638" y="6793082"/>
                </a:lnTo>
                <a:lnTo>
                  <a:pt x="10302199" y="6817069"/>
                </a:lnTo>
                <a:lnTo>
                  <a:pt x="10345737" y="6825865"/>
                </a:lnTo>
                <a:lnTo>
                  <a:pt x="10389275" y="6817069"/>
                </a:lnTo>
                <a:lnTo>
                  <a:pt x="10424835" y="6793082"/>
                </a:lnTo>
                <a:lnTo>
                  <a:pt x="10448814" y="6757505"/>
                </a:lnTo>
                <a:lnTo>
                  <a:pt x="10457608" y="6713941"/>
                </a:lnTo>
                <a:lnTo>
                  <a:pt x="10448814" y="6670401"/>
                </a:lnTo>
                <a:lnTo>
                  <a:pt x="10424835" y="6634856"/>
                </a:lnTo>
                <a:lnTo>
                  <a:pt x="10389275" y="6610897"/>
                </a:lnTo>
                <a:lnTo>
                  <a:pt x="10345737" y="6602112"/>
                </a:lnTo>
                <a:close/>
              </a:path>
              <a:path w="16523335" h="9235440">
                <a:moveTo>
                  <a:pt x="10345737" y="4728033"/>
                </a:moveTo>
                <a:lnTo>
                  <a:pt x="10302199" y="4736825"/>
                </a:lnTo>
                <a:lnTo>
                  <a:pt x="10266638" y="4760802"/>
                </a:lnTo>
                <a:lnTo>
                  <a:pt x="10242660" y="4796371"/>
                </a:lnTo>
                <a:lnTo>
                  <a:pt x="10233866" y="4839936"/>
                </a:lnTo>
                <a:lnTo>
                  <a:pt x="10242660" y="4883473"/>
                </a:lnTo>
                <a:lnTo>
                  <a:pt x="10266638" y="4919041"/>
                </a:lnTo>
                <a:lnTo>
                  <a:pt x="10302199" y="4943029"/>
                </a:lnTo>
                <a:lnTo>
                  <a:pt x="10345737" y="4951828"/>
                </a:lnTo>
                <a:lnTo>
                  <a:pt x="10389275" y="4943029"/>
                </a:lnTo>
                <a:lnTo>
                  <a:pt x="10424835" y="4919041"/>
                </a:lnTo>
                <a:lnTo>
                  <a:pt x="10448814" y="4883473"/>
                </a:lnTo>
                <a:lnTo>
                  <a:pt x="10457608" y="4839936"/>
                </a:lnTo>
                <a:lnTo>
                  <a:pt x="10448814" y="4796371"/>
                </a:lnTo>
                <a:lnTo>
                  <a:pt x="10424835" y="4760802"/>
                </a:lnTo>
                <a:lnTo>
                  <a:pt x="10389275" y="4736825"/>
                </a:lnTo>
                <a:lnTo>
                  <a:pt x="10345737" y="4728033"/>
                </a:lnTo>
                <a:close/>
              </a:path>
              <a:path w="16523335" h="9235440">
                <a:moveTo>
                  <a:pt x="10345737" y="4460345"/>
                </a:moveTo>
                <a:lnTo>
                  <a:pt x="10302199" y="4469136"/>
                </a:lnTo>
                <a:lnTo>
                  <a:pt x="10266638" y="4493110"/>
                </a:lnTo>
                <a:lnTo>
                  <a:pt x="10242660" y="4528669"/>
                </a:lnTo>
                <a:lnTo>
                  <a:pt x="10233866" y="4572216"/>
                </a:lnTo>
                <a:lnTo>
                  <a:pt x="10242660" y="4615763"/>
                </a:lnTo>
                <a:lnTo>
                  <a:pt x="10266638" y="4651322"/>
                </a:lnTo>
                <a:lnTo>
                  <a:pt x="10302199" y="4675296"/>
                </a:lnTo>
                <a:lnTo>
                  <a:pt x="10345737" y="4684087"/>
                </a:lnTo>
                <a:lnTo>
                  <a:pt x="10389275" y="4675296"/>
                </a:lnTo>
                <a:lnTo>
                  <a:pt x="10424835" y="4651322"/>
                </a:lnTo>
                <a:lnTo>
                  <a:pt x="10448814" y="4615763"/>
                </a:lnTo>
                <a:lnTo>
                  <a:pt x="10457608" y="4572216"/>
                </a:lnTo>
                <a:lnTo>
                  <a:pt x="10448814" y="4528669"/>
                </a:lnTo>
                <a:lnTo>
                  <a:pt x="10424835" y="4493110"/>
                </a:lnTo>
                <a:lnTo>
                  <a:pt x="10389275" y="4469136"/>
                </a:lnTo>
                <a:lnTo>
                  <a:pt x="10345737" y="4460345"/>
                </a:lnTo>
                <a:close/>
              </a:path>
              <a:path w="16523335" h="9235440">
                <a:moveTo>
                  <a:pt x="10345737" y="6869780"/>
                </a:moveTo>
                <a:lnTo>
                  <a:pt x="10302199" y="6878579"/>
                </a:lnTo>
                <a:lnTo>
                  <a:pt x="10266638" y="6902573"/>
                </a:lnTo>
                <a:lnTo>
                  <a:pt x="10242660" y="6938157"/>
                </a:lnTo>
                <a:lnTo>
                  <a:pt x="10233866" y="6981724"/>
                </a:lnTo>
                <a:lnTo>
                  <a:pt x="10242660" y="7025264"/>
                </a:lnTo>
                <a:lnTo>
                  <a:pt x="10266638" y="7060809"/>
                </a:lnTo>
                <a:lnTo>
                  <a:pt x="10302199" y="7084769"/>
                </a:lnTo>
                <a:lnTo>
                  <a:pt x="10345737" y="7093553"/>
                </a:lnTo>
                <a:lnTo>
                  <a:pt x="10389275" y="7084769"/>
                </a:lnTo>
                <a:lnTo>
                  <a:pt x="10424835" y="7060809"/>
                </a:lnTo>
                <a:lnTo>
                  <a:pt x="10448814" y="7025264"/>
                </a:lnTo>
                <a:lnTo>
                  <a:pt x="10457608" y="6981724"/>
                </a:lnTo>
                <a:lnTo>
                  <a:pt x="10448814" y="6938157"/>
                </a:lnTo>
                <a:lnTo>
                  <a:pt x="10424835" y="6902573"/>
                </a:lnTo>
                <a:lnTo>
                  <a:pt x="10389275" y="6878579"/>
                </a:lnTo>
                <a:lnTo>
                  <a:pt x="10345737" y="6869780"/>
                </a:lnTo>
                <a:close/>
              </a:path>
              <a:path w="16523335" h="9235440">
                <a:moveTo>
                  <a:pt x="10615027" y="979980"/>
                </a:moveTo>
                <a:lnTo>
                  <a:pt x="10571496" y="988766"/>
                </a:lnTo>
                <a:lnTo>
                  <a:pt x="10535950" y="1012731"/>
                </a:lnTo>
                <a:lnTo>
                  <a:pt x="10511985" y="1048286"/>
                </a:lnTo>
                <a:lnTo>
                  <a:pt x="10503198" y="1091840"/>
                </a:lnTo>
                <a:lnTo>
                  <a:pt x="10511985" y="1135394"/>
                </a:lnTo>
                <a:lnTo>
                  <a:pt x="10535950" y="1170968"/>
                </a:lnTo>
                <a:lnTo>
                  <a:pt x="10571496" y="1194956"/>
                </a:lnTo>
                <a:lnTo>
                  <a:pt x="10615027" y="1203753"/>
                </a:lnTo>
                <a:lnTo>
                  <a:pt x="10658591" y="1194956"/>
                </a:lnTo>
                <a:lnTo>
                  <a:pt x="10694167" y="1170968"/>
                </a:lnTo>
                <a:lnTo>
                  <a:pt x="10718154" y="1135394"/>
                </a:lnTo>
                <a:lnTo>
                  <a:pt x="10726950" y="1091840"/>
                </a:lnTo>
                <a:lnTo>
                  <a:pt x="10718154" y="1048286"/>
                </a:lnTo>
                <a:lnTo>
                  <a:pt x="10694167" y="1012731"/>
                </a:lnTo>
                <a:lnTo>
                  <a:pt x="10658591" y="988766"/>
                </a:lnTo>
                <a:lnTo>
                  <a:pt x="10615027" y="979980"/>
                </a:lnTo>
                <a:close/>
              </a:path>
              <a:path w="16523335" h="9235440">
                <a:moveTo>
                  <a:pt x="10615027" y="1247668"/>
                </a:moveTo>
                <a:lnTo>
                  <a:pt x="10571496" y="1256467"/>
                </a:lnTo>
                <a:lnTo>
                  <a:pt x="10535950" y="1280459"/>
                </a:lnTo>
                <a:lnTo>
                  <a:pt x="10511985" y="1316036"/>
                </a:lnTo>
                <a:lnTo>
                  <a:pt x="10503198" y="1359591"/>
                </a:lnTo>
                <a:lnTo>
                  <a:pt x="10511985" y="1403138"/>
                </a:lnTo>
                <a:lnTo>
                  <a:pt x="10535950" y="1438686"/>
                </a:lnTo>
                <a:lnTo>
                  <a:pt x="10571496" y="1462646"/>
                </a:lnTo>
                <a:lnTo>
                  <a:pt x="10615027" y="1471431"/>
                </a:lnTo>
                <a:lnTo>
                  <a:pt x="10658591" y="1462646"/>
                </a:lnTo>
                <a:lnTo>
                  <a:pt x="10694167" y="1438686"/>
                </a:lnTo>
                <a:lnTo>
                  <a:pt x="10718154" y="1403138"/>
                </a:lnTo>
                <a:lnTo>
                  <a:pt x="10726950" y="1359591"/>
                </a:lnTo>
                <a:lnTo>
                  <a:pt x="10718154" y="1316036"/>
                </a:lnTo>
                <a:lnTo>
                  <a:pt x="10694167" y="1280459"/>
                </a:lnTo>
                <a:lnTo>
                  <a:pt x="10658591" y="1256467"/>
                </a:lnTo>
                <a:lnTo>
                  <a:pt x="10615027" y="1247668"/>
                </a:lnTo>
                <a:close/>
              </a:path>
              <a:path w="16523335" h="9235440">
                <a:moveTo>
                  <a:pt x="10615027" y="1515430"/>
                </a:moveTo>
                <a:lnTo>
                  <a:pt x="10571496" y="1524214"/>
                </a:lnTo>
                <a:lnTo>
                  <a:pt x="10535950" y="1548173"/>
                </a:lnTo>
                <a:lnTo>
                  <a:pt x="10511985" y="1583718"/>
                </a:lnTo>
                <a:lnTo>
                  <a:pt x="10503198" y="1627259"/>
                </a:lnTo>
                <a:lnTo>
                  <a:pt x="10511985" y="1670826"/>
                </a:lnTo>
                <a:lnTo>
                  <a:pt x="10535950" y="1706409"/>
                </a:lnTo>
                <a:lnTo>
                  <a:pt x="10571496" y="1730404"/>
                </a:lnTo>
                <a:lnTo>
                  <a:pt x="10615027" y="1739203"/>
                </a:lnTo>
                <a:lnTo>
                  <a:pt x="10658591" y="1730404"/>
                </a:lnTo>
                <a:lnTo>
                  <a:pt x="10694167" y="1706409"/>
                </a:lnTo>
                <a:lnTo>
                  <a:pt x="10718154" y="1670826"/>
                </a:lnTo>
                <a:lnTo>
                  <a:pt x="10726950" y="1627259"/>
                </a:lnTo>
                <a:lnTo>
                  <a:pt x="10718154" y="1583718"/>
                </a:lnTo>
                <a:lnTo>
                  <a:pt x="10694167" y="1548173"/>
                </a:lnTo>
                <a:lnTo>
                  <a:pt x="10658591" y="1524214"/>
                </a:lnTo>
                <a:lnTo>
                  <a:pt x="10615027" y="1515430"/>
                </a:lnTo>
                <a:close/>
              </a:path>
              <a:path w="16523335" h="9235440">
                <a:moveTo>
                  <a:pt x="10615027" y="1783149"/>
                </a:moveTo>
                <a:lnTo>
                  <a:pt x="10571496" y="1791938"/>
                </a:lnTo>
                <a:lnTo>
                  <a:pt x="10535950" y="1815910"/>
                </a:lnTo>
                <a:lnTo>
                  <a:pt x="10511985" y="1851469"/>
                </a:lnTo>
                <a:lnTo>
                  <a:pt x="10503198" y="1895020"/>
                </a:lnTo>
                <a:lnTo>
                  <a:pt x="10511985" y="1938576"/>
                </a:lnTo>
                <a:lnTo>
                  <a:pt x="10535950" y="1974146"/>
                </a:lnTo>
                <a:lnTo>
                  <a:pt x="10571496" y="1998128"/>
                </a:lnTo>
                <a:lnTo>
                  <a:pt x="10615027" y="2006922"/>
                </a:lnTo>
                <a:lnTo>
                  <a:pt x="10658591" y="1998128"/>
                </a:lnTo>
                <a:lnTo>
                  <a:pt x="10694167" y="1974146"/>
                </a:lnTo>
                <a:lnTo>
                  <a:pt x="10718154" y="1938576"/>
                </a:lnTo>
                <a:lnTo>
                  <a:pt x="10726950" y="1895020"/>
                </a:lnTo>
                <a:lnTo>
                  <a:pt x="10718154" y="1851469"/>
                </a:lnTo>
                <a:lnTo>
                  <a:pt x="10694167" y="1815910"/>
                </a:lnTo>
                <a:lnTo>
                  <a:pt x="10658591" y="1791938"/>
                </a:lnTo>
                <a:lnTo>
                  <a:pt x="10615027" y="1783149"/>
                </a:lnTo>
                <a:close/>
              </a:path>
              <a:path w="16523335" h="9235440">
                <a:moveTo>
                  <a:pt x="10615027" y="2586297"/>
                </a:moveTo>
                <a:lnTo>
                  <a:pt x="10571496" y="2595090"/>
                </a:lnTo>
                <a:lnTo>
                  <a:pt x="10535950" y="2619070"/>
                </a:lnTo>
                <a:lnTo>
                  <a:pt x="10511985" y="2654639"/>
                </a:lnTo>
                <a:lnTo>
                  <a:pt x="10503198" y="2698200"/>
                </a:lnTo>
                <a:lnTo>
                  <a:pt x="10511985" y="2741725"/>
                </a:lnTo>
                <a:lnTo>
                  <a:pt x="10535950" y="2777286"/>
                </a:lnTo>
                <a:lnTo>
                  <a:pt x="10571496" y="2801273"/>
                </a:lnTo>
                <a:lnTo>
                  <a:pt x="10615027" y="2810071"/>
                </a:lnTo>
                <a:lnTo>
                  <a:pt x="10658591" y="2801273"/>
                </a:lnTo>
                <a:lnTo>
                  <a:pt x="10694167" y="2777286"/>
                </a:lnTo>
                <a:lnTo>
                  <a:pt x="10718154" y="2741725"/>
                </a:lnTo>
                <a:lnTo>
                  <a:pt x="10726950" y="2698200"/>
                </a:lnTo>
                <a:lnTo>
                  <a:pt x="10718154" y="2654639"/>
                </a:lnTo>
                <a:lnTo>
                  <a:pt x="10694167" y="2619070"/>
                </a:lnTo>
                <a:lnTo>
                  <a:pt x="10658591" y="2595090"/>
                </a:lnTo>
                <a:lnTo>
                  <a:pt x="10615027" y="2586297"/>
                </a:lnTo>
                <a:close/>
              </a:path>
              <a:path w="16523335" h="9235440">
                <a:moveTo>
                  <a:pt x="10615027" y="2854028"/>
                </a:moveTo>
                <a:lnTo>
                  <a:pt x="10571496" y="2862817"/>
                </a:lnTo>
                <a:lnTo>
                  <a:pt x="10535950" y="2886788"/>
                </a:lnTo>
                <a:lnTo>
                  <a:pt x="10511985" y="2922347"/>
                </a:lnTo>
                <a:lnTo>
                  <a:pt x="10503198" y="2965898"/>
                </a:lnTo>
                <a:lnTo>
                  <a:pt x="10511985" y="3009453"/>
                </a:lnTo>
                <a:lnTo>
                  <a:pt x="10535950" y="3045019"/>
                </a:lnTo>
                <a:lnTo>
                  <a:pt x="10571496" y="3068998"/>
                </a:lnTo>
                <a:lnTo>
                  <a:pt x="10615027" y="3077790"/>
                </a:lnTo>
                <a:lnTo>
                  <a:pt x="10658591" y="3068998"/>
                </a:lnTo>
                <a:lnTo>
                  <a:pt x="10694167" y="3045019"/>
                </a:lnTo>
                <a:lnTo>
                  <a:pt x="10718154" y="3009453"/>
                </a:lnTo>
                <a:lnTo>
                  <a:pt x="10726950" y="2965898"/>
                </a:lnTo>
                <a:lnTo>
                  <a:pt x="10718154" y="2922347"/>
                </a:lnTo>
                <a:lnTo>
                  <a:pt x="10694167" y="2886788"/>
                </a:lnTo>
                <a:lnTo>
                  <a:pt x="10658591" y="2862817"/>
                </a:lnTo>
                <a:lnTo>
                  <a:pt x="10615027" y="2854028"/>
                </a:lnTo>
                <a:close/>
              </a:path>
              <a:path w="16523335" h="9235440">
                <a:moveTo>
                  <a:pt x="10615027" y="3121737"/>
                </a:moveTo>
                <a:lnTo>
                  <a:pt x="10571496" y="3130528"/>
                </a:lnTo>
                <a:lnTo>
                  <a:pt x="10535950" y="3154503"/>
                </a:lnTo>
                <a:lnTo>
                  <a:pt x="10511985" y="3190065"/>
                </a:lnTo>
                <a:lnTo>
                  <a:pt x="10503198" y="3233618"/>
                </a:lnTo>
                <a:lnTo>
                  <a:pt x="10511985" y="3277161"/>
                </a:lnTo>
                <a:lnTo>
                  <a:pt x="10535950" y="3312732"/>
                </a:lnTo>
                <a:lnTo>
                  <a:pt x="10571496" y="3336722"/>
                </a:lnTo>
                <a:lnTo>
                  <a:pt x="10615027" y="3345520"/>
                </a:lnTo>
                <a:lnTo>
                  <a:pt x="10658591" y="3336722"/>
                </a:lnTo>
                <a:lnTo>
                  <a:pt x="10694167" y="3312732"/>
                </a:lnTo>
                <a:lnTo>
                  <a:pt x="10718154" y="3277161"/>
                </a:lnTo>
                <a:lnTo>
                  <a:pt x="10726950" y="3233618"/>
                </a:lnTo>
                <a:lnTo>
                  <a:pt x="10718154" y="3190065"/>
                </a:lnTo>
                <a:lnTo>
                  <a:pt x="10694167" y="3154503"/>
                </a:lnTo>
                <a:lnTo>
                  <a:pt x="10658591" y="3130528"/>
                </a:lnTo>
                <a:lnTo>
                  <a:pt x="10615027" y="3121737"/>
                </a:lnTo>
                <a:close/>
              </a:path>
              <a:path w="16523335" h="9235440">
                <a:moveTo>
                  <a:pt x="10615027" y="3389446"/>
                </a:moveTo>
                <a:lnTo>
                  <a:pt x="10571496" y="3398240"/>
                </a:lnTo>
                <a:lnTo>
                  <a:pt x="10535950" y="3422222"/>
                </a:lnTo>
                <a:lnTo>
                  <a:pt x="10511985" y="3457792"/>
                </a:lnTo>
                <a:lnTo>
                  <a:pt x="10503198" y="3501348"/>
                </a:lnTo>
                <a:lnTo>
                  <a:pt x="10511985" y="3544899"/>
                </a:lnTo>
                <a:lnTo>
                  <a:pt x="10535950" y="3580458"/>
                </a:lnTo>
                <a:lnTo>
                  <a:pt x="10571496" y="3604430"/>
                </a:lnTo>
                <a:lnTo>
                  <a:pt x="10615027" y="3613219"/>
                </a:lnTo>
                <a:lnTo>
                  <a:pt x="10658591" y="3604430"/>
                </a:lnTo>
                <a:lnTo>
                  <a:pt x="10694167" y="3580458"/>
                </a:lnTo>
                <a:lnTo>
                  <a:pt x="10718154" y="3544899"/>
                </a:lnTo>
                <a:lnTo>
                  <a:pt x="10726950" y="3501348"/>
                </a:lnTo>
                <a:lnTo>
                  <a:pt x="10718154" y="3457792"/>
                </a:lnTo>
                <a:lnTo>
                  <a:pt x="10694167" y="3422222"/>
                </a:lnTo>
                <a:lnTo>
                  <a:pt x="10658591" y="3398240"/>
                </a:lnTo>
                <a:lnTo>
                  <a:pt x="10615027" y="3389446"/>
                </a:lnTo>
                <a:close/>
              </a:path>
              <a:path w="16523335" h="9235440">
                <a:moveTo>
                  <a:pt x="10615027" y="3657176"/>
                </a:moveTo>
                <a:lnTo>
                  <a:pt x="10571496" y="3665968"/>
                </a:lnTo>
                <a:lnTo>
                  <a:pt x="10535950" y="3689947"/>
                </a:lnTo>
                <a:lnTo>
                  <a:pt x="10511985" y="3725513"/>
                </a:lnTo>
                <a:lnTo>
                  <a:pt x="10503198" y="3769068"/>
                </a:lnTo>
                <a:lnTo>
                  <a:pt x="10511985" y="3812619"/>
                </a:lnTo>
                <a:lnTo>
                  <a:pt x="10535950" y="3848178"/>
                </a:lnTo>
                <a:lnTo>
                  <a:pt x="10571496" y="3872149"/>
                </a:lnTo>
                <a:lnTo>
                  <a:pt x="10615027" y="3880939"/>
                </a:lnTo>
                <a:lnTo>
                  <a:pt x="10658591" y="3872149"/>
                </a:lnTo>
                <a:lnTo>
                  <a:pt x="10694167" y="3848178"/>
                </a:lnTo>
                <a:lnTo>
                  <a:pt x="10718154" y="3812619"/>
                </a:lnTo>
                <a:lnTo>
                  <a:pt x="10726950" y="3769068"/>
                </a:lnTo>
                <a:lnTo>
                  <a:pt x="10718154" y="3725513"/>
                </a:lnTo>
                <a:lnTo>
                  <a:pt x="10694167" y="3689947"/>
                </a:lnTo>
                <a:lnTo>
                  <a:pt x="10658591" y="3665968"/>
                </a:lnTo>
                <a:lnTo>
                  <a:pt x="10615027" y="3657176"/>
                </a:lnTo>
                <a:close/>
              </a:path>
              <a:path w="16523335" h="9235440">
                <a:moveTo>
                  <a:pt x="10615027" y="3924895"/>
                </a:moveTo>
                <a:lnTo>
                  <a:pt x="10571496" y="3933689"/>
                </a:lnTo>
                <a:lnTo>
                  <a:pt x="10535950" y="3957668"/>
                </a:lnTo>
                <a:lnTo>
                  <a:pt x="10511985" y="3993228"/>
                </a:lnTo>
                <a:lnTo>
                  <a:pt x="10503198" y="4036766"/>
                </a:lnTo>
                <a:lnTo>
                  <a:pt x="10511985" y="4080327"/>
                </a:lnTo>
                <a:lnTo>
                  <a:pt x="10535950" y="4115896"/>
                </a:lnTo>
                <a:lnTo>
                  <a:pt x="10571496" y="4139876"/>
                </a:lnTo>
                <a:lnTo>
                  <a:pt x="10615027" y="4148669"/>
                </a:lnTo>
                <a:lnTo>
                  <a:pt x="10658591" y="4139876"/>
                </a:lnTo>
                <a:lnTo>
                  <a:pt x="10694167" y="4115896"/>
                </a:lnTo>
                <a:lnTo>
                  <a:pt x="10718154" y="4080327"/>
                </a:lnTo>
                <a:lnTo>
                  <a:pt x="10726950" y="4036766"/>
                </a:lnTo>
                <a:lnTo>
                  <a:pt x="10718154" y="3993228"/>
                </a:lnTo>
                <a:lnTo>
                  <a:pt x="10694167" y="3957668"/>
                </a:lnTo>
                <a:lnTo>
                  <a:pt x="10658591" y="3933689"/>
                </a:lnTo>
                <a:lnTo>
                  <a:pt x="10615027" y="3924895"/>
                </a:lnTo>
                <a:close/>
              </a:path>
              <a:path w="16523335" h="9235440">
                <a:moveTo>
                  <a:pt x="10615027" y="4192615"/>
                </a:moveTo>
                <a:lnTo>
                  <a:pt x="10571496" y="4201406"/>
                </a:lnTo>
                <a:lnTo>
                  <a:pt x="10535950" y="4225380"/>
                </a:lnTo>
                <a:lnTo>
                  <a:pt x="10511985" y="4260939"/>
                </a:lnTo>
                <a:lnTo>
                  <a:pt x="10503198" y="4304486"/>
                </a:lnTo>
                <a:lnTo>
                  <a:pt x="10511985" y="4348026"/>
                </a:lnTo>
                <a:lnTo>
                  <a:pt x="10535950" y="4383601"/>
                </a:lnTo>
                <a:lnTo>
                  <a:pt x="10571496" y="4407597"/>
                </a:lnTo>
                <a:lnTo>
                  <a:pt x="10615027" y="4416399"/>
                </a:lnTo>
                <a:lnTo>
                  <a:pt x="10658591" y="4407597"/>
                </a:lnTo>
                <a:lnTo>
                  <a:pt x="10694167" y="4383601"/>
                </a:lnTo>
                <a:lnTo>
                  <a:pt x="10718154" y="4348026"/>
                </a:lnTo>
                <a:lnTo>
                  <a:pt x="10726950" y="4304486"/>
                </a:lnTo>
                <a:lnTo>
                  <a:pt x="10718154" y="4260939"/>
                </a:lnTo>
                <a:lnTo>
                  <a:pt x="10694167" y="4225380"/>
                </a:lnTo>
                <a:lnTo>
                  <a:pt x="10658591" y="4201406"/>
                </a:lnTo>
                <a:lnTo>
                  <a:pt x="10615027" y="4192615"/>
                </a:lnTo>
                <a:close/>
              </a:path>
              <a:path w="16523335" h="9235440">
                <a:moveTo>
                  <a:pt x="10615027" y="2318578"/>
                </a:moveTo>
                <a:lnTo>
                  <a:pt x="10571496" y="2327370"/>
                </a:lnTo>
                <a:lnTo>
                  <a:pt x="10535950" y="2351349"/>
                </a:lnTo>
                <a:lnTo>
                  <a:pt x="10511985" y="2386915"/>
                </a:lnTo>
                <a:lnTo>
                  <a:pt x="10503198" y="2430470"/>
                </a:lnTo>
                <a:lnTo>
                  <a:pt x="10511985" y="2474021"/>
                </a:lnTo>
                <a:lnTo>
                  <a:pt x="10535950" y="2509580"/>
                </a:lnTo>
                <a:lnTo>
                  <a:pt x="10571496" y="2533551"/>
                </a:lnTo>
                <a:lnTo>
                  <a:pt x="10615027" y="2542341"/>
                </a:lnTo>
                <a:lnTo>
                  <a:pt x="10658591" y="2533551"/>
                </a:lnTo>
                <a:lnTo>
                  <a:pt x="10694167" y="2509580"/>
                </a:lnTo>
                <a:lnTo>
                  <a:pt x="10718154" y="2474021"/>
                </a:lnTo>
                <a:lnTo>
                  <a:pt x="10726950" y="2430470"/>
                </a:lnTo>
                <a:lnTo>
                  <a:pt x="10718154" y="2386915"/>
                </a:lnTo>
                <a:lnTo>
                  <a:pt x="10694167" y="2351349"/>
                </a:lnTo>
                <a:lnTo>
                  <a:pt x="10658591" y="2327370"/>
                </a:lnTo>
                <a:lnTo>
                  <a:pt x="10615027" y="2318578"/>
                </a:lnTo>
                <a:close/>
              </a:path>
              <a:path w="16523335" h="9235440">
                <a:moveTo>
                  <a:pt x="10615027" y="2050869"/>
                </a:moveTo>
                <a:lnTo>
                  <a:pt x="10571496" y="2059660"/>
                </a:lnTo>
                <a:lnTo>
                  <a:pt x="10535950" y="2083635"/>
                </a:lnTo>
                <a:lnTo>
                  <a:pt x="10511985" y="2119197"/>
                </a:lnTo>
                <a:lnTo>
                  <a:pt x="10503198" y="2162750"/>
                </a:lnTo>
                <a:lnTo>
                  <a:pt x="10511985" y="2206284"/>
                </a:lnTo>
                <a:lnTo>
                  <a:pt x="10535950" y="2241845"/>
                </a:lnTo>
                <a:lnTo>
                  <a:pt x="10571496" y="2265826"/>
                </a:lnTo>
                <a:lnTo>
                  <a:pt x="10615027" y="2274621"/>
                </a:lnTo>
                <a:lnTo>
                  <a:pt x="10658591" y="2265826"/>
                </a:lnTo>
                <a:lnTo>
                  <a:pt x="10694167" y="2241845"/>
                </a:lnTo>
                <a:lnTo>
                  <a:pt x="10718154" y="2206284"/>
                </a:lnTo>
                <a:lnTo>
                  <a:pt x="10726950" y="2162750"/>
                </a:lnTo>
                <a:lnTo>
                  <a:pt x="10718154" y="2119197"/>
                </a:lnTo>
                <a:lnTo>
                  <a:pt x="10694167" y="2083635"/>
                </a:lnTo>
                <a:lnTo>
                  <a:pt x="10658591" y="2059660"/>
                </a:lnTo>
                <a:lnTo>
                  <a:pt x="10615027" y="2050869"/>
                </a:lnTo>
                <a:close/>
              </a:path>
              <a:path w="16523335" h="9235440">
                <a:moveTo>
                  <a:pt x="10615027" y="4995774"/>
                </a:moveTo>
                <a:lnTo>
                  <a:pt x="10571496" y="5004565"/>
                </a:lnTo>
                <a:lnTo>
                  <a:pt x="10535950" y="5028541"/>
                </a:lnTo>
                <a:lnTo>
                  <a:pt x="10511985" y="5064107"/>
                </a:lnTo>
                <a:lnTo>
                  <a:pt x="10503198" y="5107666"/>
                </a:lnTo>
                <a:lnTo>
                  <a:pt x="10511985" y="5151204"/>
                </a:lnTo>
                <a:lnTo>
                  <a:pt x="10535950" y="5186764"/>
                </a:lnTo>
                <a:lnTo>
                  <a:pt x="10571496" y="5210743"/>
                </a:lnTo>
                <a:lnTo>
                  <a:pt x="10615027" y="5219537"/>
                </a:lnTo>
                <a:lnTo>
                  <a:pt x="10658591" y="5210743"/>
                </a:lnTo>
                <a:lnTo>
                  <a:pt x="10694167" y="5186764"/>
                </a:lnTo>
                <a:lnTo>
                  <a:pt x="10718154" y="5151204"/>
                </a:lnTo>
                <a:lnTo>
                  <a:pt x="10726950" y="5107666"/>
                </a:lnTo>
                <a:lnTo>
                  <a:pt x="10718154" y="5064107"/>
                </a:lnTo>
                <a:lnTo>
                  <a:pt x="10694167" y="5028541"/>
                </a:lnTo>
                <a:lnTo>
                  <a:pt x="10658591" y="5004565"/>
                </a:lnTo>
                <a:lnTo>
                  <a:pt x="10615027" y="4995774"/>
                </a:lnTo>
                <a:close/>
              </a:path>
              <a:path w="16523335" h="9235440">
                <a:moveTo>
                  <a:pt x="10615027" y="5263483"/>
                </a:moveTo>
                <a:lnTo>
                  <a:pt x="10571496" y="5272274"/>
                </a:lnTo>
                <a:lnTo>
                  <a:pt x="10535950" y="5296250"/>
                </a:lnTo>
                <a:lnTo>
                  <a:pt x="10511985" y="5331816"/>
                </a:lnTo>
                <a:lnTo>
                  <a:pt x="10503198" y="5375375"/>
                </a:lnTo>
                <a:lnTo>
                  <a:pt x="10511985" y="5418906"/>
                </a:lnTo>
                <a:lnTo>
                  <a:pt x="10535950" y="5454471"/>
                </a:lnTo>
                <a:lnTo>
                  <a:pt x="10571496" y="5478458"/>
                </a:lnTo>
                <a:lnTo>
                  <a:pt x="10615027" y="5487256"/>
                </a:lnTo>
                <a:lnTo>
                  <a:pt x="10658591" y="5478458"/>
                </a:lnTo>
                <a:lnTo>
                  <a:pt x="10694167" y="5454471"/>
                </a:lnTo>
                <a:lnTo>
                  <a:pt x="10718154" y="5418906"/>
                </a:lnTo>
                <a:lnTo>
                  <a:pt x="10726950" y="5375375"/>
                </a:lnTo>
                <a:lnTo>
                  <a:pt x="10718154" y="5331816"/>
                </a:lnTo>
                <a:lnTo>
                  <a:pt x="10694167" y="5296250"/>
                </a:lnTo>
                <a:lnTo>
                  <a:pt x="10658591" y="5272274"/>
                </a:lnTo>
                <a:lnTo>
                  <a:pt x="10615027" y="5263483"/>
                </a:lnTo>
                <a:close/>
              </a:path>
              <a:path w="16523335" h="9235440">
                <a:moveTo>
                  <a:pt x="10615027" y="5531192"/>
                </a:moveTo>
                <a:lnTo>
                  <a:pt x="10571496" y="5539988"/>
                </a:lnTo>
                <a:lnTo>
                  <a:pt x="10535950" y="5563975"/>
                </a:lnTo>
                <a:lnTo>
                  <a:pt x="10511985" y="5599551"/>
                </a:lnTo>
                <a:lnTo>
                  <a:pt x="10503198" y="5643115"/>
                </a:lnTo>
                <a:lnTo>
                  <a:pt x="10511985" y="5686662"/>
                </a:lnTo>
                <a:lnTo>
                  <a:pt x="10535950" y="5722222"/>
                </a:lnTo>
                <a:lnTo>
                  <a:pt x="10571496" y="5746196"/>
                </a:lnTo>
                <a:lnTo>
                  <a:pt x="10615027" y="5754986"/>
                </a:lnTo>
                <a:lnTo>
                  <a:pt x="10658591" y="5746196"/>
                </a:lnTo>
                <a:lnTo>
                  <a:pt x="10694167" y="5722222"/>
                </a:lnTo>
                <a:lnTo>
                  <a:pt x="10718154" y="5686662"/>
                </a:lnTo>
                <a:lnTo>
                  <a:pt x="10726950" y="5643115"/>
                </a:lnTo>
                <a:lnTo>
                  <a:pt x="10718154" y="5599551"/>
                </a:lnTo>
                <a:lnTo>
                  <a:pt x="10694167" y="5563975"/>
                </a:lnTo>
                <a:lnTo>
                  <a:pt x="10658591" y="5539988"/>
                </a:lnTo>
                <a:lnTo>
                  <a:pt x="10615027" y="5531192"/>
                </a:lnTo>
                <a:close/>
              </a:path>
              <a:path w="16523335" h="9235440">
                <a:moveTo>
                  <a:pt x="10615027" y="5798933"/>
                </a:moveTo>
                <a:lnTo>
                  <a:pt x="10571496" y="5807723"/>
                </a:lnTo>
                <a:lnTo>
                  <a:pt x="10535950" y="5831697"/>
                </a:lnTo>
                <a:lnTo>
                  <a:pt x="10511985" y="5867257"/>
                </a:lnTo>
                <a:lnTo>
                  <a:pt x="10503198" y="5910804"/>
                </a:lnTo>
                <a:lnTo>
                  <a:pt x="10511985" y="5954345"/>
                </a:lnTo>
                <a:lnTo>
                  <a:pt x="10535950" y="5989912"/>
                </a:lnTo>
                <a:lnTo>
                  <a:pt x="10571496" y="6013898"/>
                </a:lnTo>
                <a:lnTo>
                  <a:pt x="10615027" y="6022695"/>
                </a:lnTo>
                <a:lnTo>
                  <a:pt x="10658591" y="6013898"/>
                </a:lnTo>
                <a:lnTo>
                  <a:pt x="10694167" y="5989912"/>
                </a:lnTo>
                <a:lnTo>
                  <a:pt x="10718154" y="5954345"/>
                </a:lnTo>
                <a:lnTo>
                  <a:pt x="10726950" y="5910804"/>
                </a:lnTo>
                <a:lnTo>
                  <a:pt x="10718154" y="5867257"/>
                </a:lnTo>
                <a:lnTo>
                  <a:pt x="10694167" y="5831697"/>
                </a:lnTo>
                <a:lnTo>
                  <a:pt x="10658591" y="5807723"/>
                </a:lnTo>
                <a:lnTo>
                  <a:pt x="10615027" y="5798933"/>
                </a:lnTo>
                <a:close/>
              </a:path>
              <a:path w="16523335" h="9235440">
                <a:moveTo>
                  <a:pt x="10615027" y="6066642"/>
                </a:moveTo>
                <a:lnTo>
                  <a:pt x="10571496" y="6075433"/>
                </a:lnTo>
                <a:lnTo>
                  <a:pt x="10535950" y="6099406"/>
                </a:lnTo>
                <a:lnTo>
                  <a:pt x="10511985" y="6134966"/>
                </a:lnTo>
                <a:lnTo>
                  <a:pt x="10503198" y="6178513"/>
                </a:lnTo>
                <a:lnTo>
                  <a:pt x="10511985" y="6222077"/>
                </a:lnTo>
                <a:lnTo>
                  <a:pt x="10535950" y="6257653"/>
                </a:lnTo>
                <a:lnTo>
                  <a:pt x="10571496" y="6281640"/>
                </a:lnTo>
                <a:lnTo>
                  <a:pt x="10615027" y="6290436"/>
                </a:lnTo>
                <a:lnTo>
                  <a:pt x="10658591" y="6281640"/>
                </a:lnTo>
                <a:lnTo>
                  <a:pt x="10694167" y="6257653"/>
                </a:lnTo>
                <a:lnTo>
                  <a:pt x="10718154" y="6222077"/>
                </a:lnTo>
                <a:lnTo>
                  <a:pt x="10726950" y="6178513"/>
                </a:lnTo>
                <a:lnTo>
                  <a:pt x="10718154" y="6134966"/>
                </a:lnTo>
                <a:lnTo>
                  <a:pt x="10694167" y="6099406"/>
                </a:lnTo>
                <a:lnTo>
                  <a:pt x="10658591" y="6075433"/>
                </a:lnTo>
                <a:lnTo>
                  <a:pt x="10615027" y="6066642"/>
                </a:lnTo>
                <a:close/>
              </a:path>
              <a:path w="16523335" h="9235440">
                <a:moveTo>
                  <a:pt x="10615027" y="6334382"/>
                </a:moveTo>
                <a:lnTo>
                  <a:pt x="10571496" y="6343178"/>
                </a:lnTo>
                <a:lnTo>
                  <a:pt x="10535950" y="6367165"/>
                </a:lnTo>
                <a:lnTo>
                  <a:pt x="10511985" y="6402742"/>
                </a:lnTo>
                <a:lnTo>
                  <a:pt x="10503198" y="6446306"/>
                </a:lnTo>
                <a:lnTo>
                  <a:pt x="10511985" y="6489813"/>
                </a:lnTo>
                <a:lnTo>
                  <a:pt x="10535950" y="6525358"/>
                </a:lnTo>
                <a:lnTo>
                  <a:pt x="10571496" y="6549331"/>
                </a:lnTo>
                <a:lnTo>
                  <a:pt x="10615027" y="6558124"/>
                </a:lnTo>
                <a:lnTo>
                  <a:pt x="10658591" y="6549331"/>
                </a:lnTo>
                <a:lnTo>
                  <a:pt x="10694167" y="6525358"/>
                </a:lnTo>
                <a:lnTo>
                  <a:pt x="10718154" y="6489813"/>
                </a:lnTo>
                <a:lnTo>
                  <a:pt x="10726950" y="6446306"/>
                </a:lnTo>
                <a:lnTo>
                  <a:pt x="10718154" y="6402742"/>
                </a:lnTo>
                <a:lnTo>
                  <a:pt x="10694167" y="6367165"/>
                </a:lnTo>
                <a:lnTo>
                  <a:pt x="10658591" y="6343178"/>
                </a:lnTo>
                <a:lnTo>
                  <a:pt x="10615027" y="6334382"/>
                </a:lnTo>
                <a:close/>
              </a:path>
              <a:path w="16523335" h="9235440">
                <a:moveTo>
                  <a:pt x="10615027" y="4728033"/>
                </a:moveTo>
                <a:lnTo>
                  <a:pt x="10571496" y="4736825"/>
                </a:lnTo>
                <a:lnTo>
                  <a:pt x="10535950" y="4760802"/>
                </a:lnTo>
                <a:lnTo>
                  <a:pt x="10511985" y="4796371"/>
                </a:lnTo>
                <a:lnTo>
                  <a:pt x="10503198" y="4839936"/>
                </a:lnTo>
                <a:lnTo>
                  <a:pt x="10511985" y="4883473"/>
                </a:lnTo>
                <a:lnTo>
                  <a:pt x="10535950" y="4919041"/>
                </a:lnTo>
                <a:lnTo>
                  <a:pt x="10571496" y="4943029"/>
                </a:lnTo>
                <a:lnTo>
                  <a:pt x="10615027" y="4951828"/>
                </a:lnTo>
                <a:lnTo>
                  <a:pt x="10658591" y="4943029"/>
                </a:lnTo>
                <a:lnTo>
                  <a:pt x="10694167" y="4919041"/>
                </a:lnTo>
                <a:lnTo>
                  <a:pt x="10718154" y="4883473"/>
                </a:lnTo>
                <a:lnTo>
                  <a:pt x="10726950" y="4839936"/>
                </a:lnTo>
                <a:lnTo>
                  <a:pt x="10718154" y="4796371"/>
                </a:lnTo>
                <a:lnTo>
                  <a:pt x="10694167" y="4760802"/>
                </a:lnTo>
                <a:lnTo>
                  <a:pt x="10658591" y="4736825"/>
                </a:lnTo>
                <a:lnTo>
                  <a:pt x="10615027" y="4728033"/>
                </a:lnTo>
                <a:close/>
              </a:path>
              <a:path w="16523335" h="9235440">
                <a:moveTo>
                  <a:pt x="10615027" y="4460345"/>
                </a:moveTo>
                <a:lnTo>
                  <a:pt x="10571496" y="4469136"/>
                </a:lnTo>
                <a:lnTo>
                  <a:pt x="10535950" y="4493110"/>
                </a:lnTo>
                <a:lnTo>
                  <a:pt x="10511985" y="4528669"/>
                </a:lnTo>
                <a:lnTo>
                  <a:pt x="10503198" y="4572216"/>
                </a:lnTo>
                <a:lnTo>
                  <a:pt x="10511985" y="4615763"/>
                </a:lnTo>
                <a:lnTo>
                  <a:pt x="10535950" y="4651322"/>
                </a:lnTo>
                <a:lnTo>
                  <a:pt x="10571496" y="4675296"/>
                </a:lnTo>
                <a:lnTo>
                  <a:pt x="10615027" y="4684087"/>
                </a:lnTo>
                <a:lnTo>
                  <a:pt x="10658591" y="4675296"/>
                </a:lnTo>
                <a:lnTo>
                  <a:pt x="10694167" y="4651322"/>
                </a:lnTo>
                <a:lnTo>
                  <a:pt x="10718154" y="4615763"/>
                </a:lnTo>
                <a:lnTo>
                  <a:pt x="10726950" y="4572216"/>
                </a:lnTo>
                <a:lnTo>
                  <a:pt x="10718154" y="4528669"/>
                </a:lnTo>
                <a:lnTo>
                  <a:pt x="10694167" y="4493110"/>
                </a:lnTo>
                <a:lnTo>
                  <a:pt x="10658591" y="4469136"/>
                </a:lnTo>
                <a:lnTo>
                  <a:pt x="10615027" y="4460345"/>
                </a:lnTo>
                <a:close/>
              </a:path>
              <a:path w="16523335" h="9235440">
                <a:moveTo>
                  <a:pt x="10884370" y="1247668"/>
                </a:moveTo>
                <a:lnTo>
                  <a:pt x="10840808" y="1256467"/>
                </a:lnTo>
                <a:lnTo>
                  <a:pt x="10805246" y="1280459"/>
                </a:lnTo>
                <a:lnTo>
                  <a:pt x="10781276" y="1316036"/>
                </a:lnTo>
                <a:lnTo>
                  <a:pt x="10772488" y="1359591"/>
                </a:lnTo>
                <a:lnTo>
                  <a:pt x="10781276" y="1403138"/>
                </a:lnTo>
                <a:lnTo>
                  <a:pt x="10805246" y="1438686"/>
                </a:lnTo>
                <a:lnTo>
                  <a:pt x="10840808" y="1462646"/>
                </a:lnTo>
                <a:lnTo>
                  <a:pt x="10884370" y="1471431"/>
                </a:lnTo>
                <a:lnTo>
                  <a:pt x="10927912" y="1462646"/>
                </a:lnTo>
                <a:lnTo>
                  <a:pt x="10963490" y="1438686"/>
                </a:lnTo>
                <a:lnTo>
                  <a:pt x="10987490" y="1403138"/>
                </a:lnTo>
                <a:lnTo>
                  <a:pt x="10996293" y="1359591"/>
                </a:lnTo>
                <a:lnTo>
                  <a:pt x="10987490" y="1316036"/>
                </a:lnTo>
                <a:lnTo>
                  <a:pt x="10963490" y="1280459"/>
                </a:lnTo>
                <a:lnTo>
                  <a:pt x="10927912" y="1256467"/>
                </a:lnTo>
                <a:lnTo>
                  <a:pt x="10884370" y="1247668"/>
                </a:lnTo>
                <a:close/>
              </a:path>
              <a:path w="16523335" h="9235440">
                <a:moveTo>
                  <a:pt x="10884370" y="1515430"/>
                </a:moveTo>
                <a:lnTo>
                  <a:pt x="10840808" y="1524214"/>
                </a:lnTo>
                <a:lnTo>
                  <a:pt x="10805246" y="1548173"/>
                </a:lnTo>
                <a:lnTo>
                  <a:pt x="10781276" y="1583718"/>
                </a:lnTo>
                <a:lnTo>
                  <a:pt x="10772488" y="1627259"/>
                </a:lnTo>
                <a:lnTo>
                  <a:pt x="10781276" y="1670826"/>
                </a:lnTo>
                <a:lnTo>
                  <a:pt x="10805246" y="1706409"/>
                </a:lnTo>
                <a:lnTo>
                  <a:pt x="10840808" y="1730404"/>
                </a:lnTo>
                <a:lnTo>
                  <a:pt x="10884370" y="1739203"/>
                </a:lnTo>
                <a:lnTo>
                  <a:pt x="10927912" y="1730404"/>
                </a:lnTo>
                <a:lnTo>
                  <a:pt x="10963490" y="1706409"/>
                </a:lnTo>
                <a:lnTo>
                  <a:pt x="10987490" y="1670826"/>
                </a:lnTo>
                <a:lnTo>
                  <a:pt x="10996293" y="1627259"/>
                </a:lnTo>
                <a:lnTo>
                  <a:pt x="10987490" y="1583718"/>
                </a:lnTo>
                <a:lnTo>
                  <a:pt x="10963490" y="1548173"/>
                </a:lnTo>
                <a:lnTo>
                  <a:pt x="10927912" y="1524214"/>
                </a:lnTo>
                <a:lnTo>
                  <a:pt x="10884370" y="1515430"/>
                </a:lnTo>
                <a:close/>
              </a:path>
              <a:path w="16523335" h="9235440">
                <a:moveTo>
                  <a:pt x="10884370" y="1783149"/>
                </a:moveTo>
                <a:lnTo>
                  <a:pt x="10840808" y="1791938"/>
                </a:lnTo>
                <a:lnTo>
                  <a:pt x="10805246" y="1815910"/>
                </a:lnTo>
                <a:lnTo>
                  <a:pt x="10781276" y="1851469"/>
                </a:lnTo>
                <a:lnTo>
                  <a:pt x="10772488" y="1895020"/>
                </a:lnTo>
                <a:lnTo>
                  <a:pt x="10781276" y="1938576"/>
                </a:lnTo>
                <a:lnTo>
                  <a:pt x="10805246" y="1974146"/>
                </a:lnTo>
                <a:lnTo>
                  <a:pt x="10840808" y="1998128"/>
                </a:lnTo>
                <a:lnTo>
                  <a:pt x="10884370" y="2006922"/>
                </a:lnTo>
                <a:lnTo>
                  <a:pt x="10927912" y="1998128"/>
                </a:lnTo>
                <a:lnTo>
                  <a:pt x="10963490" y="1974146"/>
                </a:lnTo>
                <a:lnTo>
                  <a:pt x="10987490" y="1938576"/>
                </a:lnTo>
                <a:lnTo>
                  <a:pt x="10996293" y="1895020"/>
                </a:lnTo>
                <a:lnTo>
                  <a:pt x="10987490" y="1851469"/>
                </a:lnTo>
                <a:lnTo>
                  <a:pt x="10963490" y="1815910"/>
                </a:lnTo>
                <a:lnTo>
                  <a:pt x="10927912" y="1791938"/>
                </a:lnTo>
                <a:lnTo>
                  <a:pt x="10884370" y="1783149"/>
                </a:lnTo>
                <a:close/>
              </a:path>
              <a:path w="16523335" h="9235440">
                <a:moveTo>
                  <a:pt x="10884370" y="2586297"/>
                </a:moveTo>
                <a:lnTo>
                  <a:pt x="10840808" y="2595090"/>
                </a:lnTo>
                <a:lnTo>
                  <a:pt x="10805246" y="2619070"/>
                </a:lnTo>
                <a:lnTo>
                  <a:pt x="10781276" y="2654639"/>
                </a:lnTo>
                <a:lnTo>
                  <a:pt x="10772488" y="2698200"/>
                </a:lnTo>
                <a:lnTo>
                  <a:pt x="10781276" y="2741725"/>
                </a:lnTo>
                <a:lnTo>
                  <a:pt x="10805246" y="2777286"/>
                </a:lnTo>
                <a:lnTo>
                  <a:pt x="10840808" y="2801273"/>
                </a:lnTo>
                <a:lnTo>
                  <a:pt x="10884370" y="2810071"/>
                </a:lnTo>
                <a:lnTo>
                  <a:pt x="10927912" y="2801273"/>
                </a:lnTo>
                <a:lnTo>
                  <a:pt x="10963490" y="2777286"/>
                </a:lnTo>
                <a:lnTo>
                  <a:pt x="10987490" y="2741725"/>
                </a:lnTo>
                <a:lnTo>
                  <a:pt x="10996293" y="2698200"/>
                </a:lnTo>
                <a:lnTo>
                  <a:pt x="10987490" y="2654639"/>
                </a:lnTo>
                <a:lnTo>
                  <a:pt x="10963490" y="2619070"/>
                </a:lnTo>
                <a:lnTo>
                  <a:pt x="10927912" y="2595090"/>
                </a:lnTo>
                <a:lnTo>
                  <a:pt x="10884370" y="2586297"/>
                </a:lnTo>
                <a:close/>
              </a:path>
              <a:path w="16523335" h="9235440">
                <a:moveTo>
                  <a:pt x="10884370" y="2854028"/>
                </a:moveTo>
                <a:lnTo>
                  <a:pt x="10840808" y="2862817"/>
                </a:lnTo>
                <a:lnTo>
                  <a:pt x="10805246" y="2886788"/>
                </a:lnTo>
                <a:lnTo>
                  <a:pt x="10781276" y="2922347"/>
                </a:lnTo>
                <a:lnTo>
                  <a:pt x="10772488" y="2965898"/>
                </a:lnTo>
                <a:lnTo>
                  <a:pt x="10781276" y="3009453"/>
                </a:lnTo>
                <a:lnTo>
                  <a:pt x="10805246" y="3045019"/>
                </a:lnTo>
                <a:lnTo>
                  <a:pt x="10840808" y="3068998"/>
                </a:lnTo>
                <a:lnTo>
                  <a:pt x="10884370" y="3077790"/>
                </a:lnTo>
                <a:lnTo>
                  <a:pt x="10927912" y="3068998"/>
                </a:lnTo>
                <a:lnTo>
                  <a:pt x="10963490" y="3045019"/>
                </a:lnTo>
                <a:lnTo>
                  <a:pt x="10987490" y="3009453"/>
                </a:lnTo>
                <a:lnTo>
                  <a:pt x="10996293" y="2965898"/>
                </a:lnTo>
                <a:lnTo>
                  <a:pt x="10987490" y="2922347"/>
                </a:lnTo>
                <a:lnTo>
                  <a:pt x="10963490" y="2886788"/>
                </a:lnTo>
                <a:lnTo>
                  <a:pt x="10927912" y="2862817"/>
                </a:lnTo>
                <a:lnTo>
                  <a:pt x="10884370" y="2854028"/>
                </a:lnTo>
                <a:close/>
              </a:path>
              <a:path w="16523335" h="9235440">
                <a:moveTo>
                  <a:pt x="10884370" y="3121737"/>
                </a:moveTo>
                <a:lnTo>
                  <a:pt x="10840808" y="3130528"/>
                </a:lnTo>
                <a:lnTo>
                  <a:pt x="10805246" y="3154503"/>
                </a:lnTo>
                <a:lnTo>
                  <a:pt x="10781276" y="3190065"/>
                </a:lnTo>
                <a:lnTo>
                  <a:pt x="10772488" y="3233618"/>
                </a:lnTo>
                <a:lnTo>
                  <a:pt x="10781276" y="3277161"/>
                </a:lnTo>
                <a:lnTo>
                  <a:pt x="10805246" y="3312732"/>
                </a:lnTo>
                <a:lnTo>
                  <a:pt x="10840808" y="3336722"/>
                </a:lnTo>
                <a:lnTo>
                  <a:pt x="10884370" y="3345520"/>
                </a:lnTo>
                <a:lnTo>
                  <a:pt x="10927912" y="3336722"/>
                </a:lnTo>
                <a:lnTo>
                  <a:pt x="10963490" y="3312732"/>
                </a:lnTo>
                <a:lnTo>
                  <a:pt x="10987490" y="3277161"/>
                </a:lnTo>
                <a:lnTo>
                  <a:pt x="10996293" y="3233618"/>
                </a:lnTo>
                <a:lnTo>
                  <a:pt x="10987490" y="3190065"/>
                </a:lnTo>
                <a:lnTo>
                  <a:pt x="10963490" y="3154503"/>
                </a:lnTo>
                <a:lnTo>
                  <a:pt x="10927912" y="3130528"/>
                </a:lnTo>
                <a:lnTo>
                  <a:pt x="10884370" y="3121737"/>
                </a:lnTo>
                <a:close/>
              </a:path>
              <a:path w="16523335" h="9235440">
                <a:moveTo>
                  <a:pt x="10884370" y="3389446"/>
                </a:moveTo>
                <a:lnTo>
                  <a:pt x="10840808" y="3398240"/>
                </a:lnTo>
                <a:lnTo>
                  <a:pt x="10805246" y="3422222"/>
                </a:lnTo>
                <a:lnTo>
                  <a:pt x="10781276" y="3457792"/>
                </a:lnTo>
                <a:lnTo>
                  <a:pt x="10772488" y="3501348"/>
                </a:lnTo>
                <a:lnTo>
                  <a:pt x="10781276" y="3544899"/>
                </a:lnTo>
                <a:lnTo>
                  <a:pt x="10805246" y="3580458"/>
                </a:lnTo>
                <a:lnTo>
                  <a:pt x="10840808" y="3604430"/>
                </a:lnTo>
                <a:lnTo>
                  <a:pt x="10884370" y="3613219"/>
                </a:lnTo>
                <a:lnTo>
                  <a:pt x="10927912" y="3604430"/>
                </a:lnTo>
                <a:lnTo>
                  <a:pt x="10963490" y="3580458"/>
                </a:lnTo>
                <a:lnTo>
                  <a:pt x="10987490" y="3544899"/>
                </a:lnTo>
                <a:lnTo>
                  <a:pt x="10996293" y="3501348"/>
                </a:lnTo>
                <a:lnTo>
                  <a:pt x="10987490" y="3457792"/>
                </a:lnTo>
                <a:lnTo>
                  <a:pt x="10963490" y="3422222"/>
                </a:lnTo>
                <a:lnTo>
                  <a:pt x="10927912" y="3398240"/>
                </a:lnTo>
                <a:lnTo>
                  <a:pt x="10884370" y="3389446"/>
                </a:lnTo>
                <a:close/>
              </a:path>
              <a:path w="16523335" h="9235440">
                <a:moveTo>
                  <a:pt x="10884370" y="3657176"/>
                </a:moveTo>
                <a:lnTo>
                  <a:pt x="10840808" y="3665968"/>
                </a:lnTo>
                <a:lnTo>
                  <a:pt x="10805246" y="3689947"/>
                </a:lnTo>
                <a:lnTo>
                  <a:pt x="10781276" y="3725513"/>
                </a:lnTo>
                <a:lnTo>
                  <a:pt x="10772488" y="3769068"/>
                </a:lnTo>
                <a:lnTo>
                  <a:pt x="10781276" y="3812619"/>
                </a:lnTo>
                <a:lnTo>
                  <a:pt x="10805246" y="3848178"/>
                </a:lnTo>
                <a:lnTo>
                  <a:pt x="10840808" y="3872149"/>
                </a:lnTo>
                <a:lnTo>
                  <a:pt x="10884370" y="3880939"/>
                </a:lnTo>
                <a:lnTo>
                  <a:pt x="10927912" y="3872149"/>
                </a:lnTo>
                <a:lnTo>
                  <a:pt x="10963490" y="3848178"/>
                </a:lnTo>
                <a:lnTo>
                  <a:pt x="10987490" y="3812619"/>
                </a:lnTo>
                <a:lnTo>
                  <a:pt x="10996293" y="3769068"/>
                </a:lnTo>
                <a:lnTo>
                  <a:pt x="10987490" y="3725513"/>
                </a:lnTo>
                <a:lnTo>
                  <a:pt x="10963490" y="3689947"/>
                </a:lnTo>
                <a:lnTo>
                  <a:pt x="10927912" y="3665968"/>
                </a:lnTo>
                <a:lnTo>
                  <a:pt x="10884370" y="3657176"/>
                </a:lnTo>
                <a:close/>
              </a:path>
              <a:path w="16523335" h="9235440">
                <a:moveTo>
                  <a:pt x="10884370" y="3924895"/>
                </a:moveTo>
                <a:lnTo>
                  <a:pt x="10840808" y="3933689"/>
                </a:lnTo>
                <a:lnTo>
                  <a:pt x="10805246" y="3957668"/>
                </a:lnTo>
                <a:lnTo>
                  <a:pt x="10781276" y="3993228"/>
                </a:lnTo>
                <a:lnTo>
                  <a:pt x="10772488" y="4036766"/>
                </a:lnTo>
                <a:lnTo>
                  <a:pt x="10781276" y="4080327"/>
                </a:lnTo>
                <a:lnTo>
                  <a:pt x="10805246" y="4115896"/>
                </a:lnTo>
                <a:lnTo>
                  <a:pt x="10840808" y="4139876"/>
                </a:lnTo>
                <a:lnTo>
                  <a:pt x="10884370" y="4148669"/>
                </a:lnTo>
                <a:lnTo>
                  <a:pt x="10927912" y="4139876"/>
                </a:lnTo>
                <a:lnTo>
                  <a:pt x="10963490" y="4115896"/>
                </a:lnTo>
                <a:lnTo>
                  <a:pt x="10987490" y="4080327"/>
                </a:lnTo>
                <a:lnTo>
                  <a:pt x="10996293" y="4036766"/>
                </a:lnTo>
                <a:lnTo>
                  <a:pt x="10987490" y="3993228"/>
                </a:lnTo>
                <a:lnTo>
                  <a:pt x="10963490" y="3957668"/>
                </a:lnTo>
                <a:lnTo>
                  <a:pt x="10927912" y="3933689"/>
                </a:lnTo>
                <a:lnTo>
                  <a:pt x="10884370" y="3924895"/>
                </a:lnTo>
                <a:close/>
              </a:path>
              <a:path w="16523335" h="9235440">
                <a:moveTo>
                  <a:pt x="10884370" y="4192615"/>
                </a:moveTo>
                <a:lnTo>
                  <a:pt x="10840808" y="4201406"/>
                </a:lnTo>
                <a:lnTo>
                  <a:pt x="10805246" y="4225380"/>
                </a:lnTo>
                <a:lnTo>
                  <a:pt x="10781276" y="4260939"/>
                </a:lnTo>
                <a:lnTo>
                  <a:pt x="10772488" y="4304486"/>
                </a:lnTo>
                <a:lnTo>
                  <a:pt x="10781276" y="4348026"/>
                </a:lnTo>
                <a:lnTo>
                  <a:pt x="10805246" y="4383601"/>
                </a:lnTo>
                <a:lnTo>
                  <a:pt x="10840808" y="4407597"/>
                </a:lnTo>
                <a:lnTo>
                  <a:pt x="10884370" y="4416399"/>
                </a:lnTo>
                <a:lnTo>
                  <a:pt x="10927912" y="4407597"/>
                </a:lnTo>
                <a:lnTo>
                  <a:pt x="10963490" y="4383601"/>
                </a:lnTo>
                <a:lnTo>
                  <a:pt x="10987490" y="4348026"/>
                </a:lnTo>
                <a:lnTo>
                  <a:pt x="10996293" y="4304486"/>
                </a:lnTo>
                <a:lnTo>
                  <a:pt x="10987490" y="4260939"/>
                </a:lnTo>
                <a:lnTo>
                  <a:pt x="10963490" y="4225380"/>
                </a:lnTo>
                <a:lnTo>
                  <a:pt x="10927912" y="4201406"/>
                </a:lnTo>
                <a:lnTo>
                  <a:pt x="10884370" y="4192615"/>
                </a:lnTo>
                <a:close/>
              </a:path>
              <a:path w="16523335" h="9235440">
                <a:moveTo>
                  <a:pt x="10884370" y="2318578"/>
                </a:moveTo>
                <a:lnTo>
                  <a:pt x="10840808" y="2327370"/>
                </a:lnTo>
                <a:lnTo>
                  <a:pt x="10805246" y="2351349"/>
                </a:lnTo>
                <a:lnTo>
                  <a:pt x="10781276" y="2386915"/>
                </a:lnTo>
                <a:lnTo>
                  <a:pt x="10772488" y="2430470"/>
                </a:lnTo>
                <a:lnTo>
                  <a:pt x="10781276" y="2474021"/>
                </a:lnTo>
                <a:lnTo>
                  <a:pt x="10805246" y="2509580"/>
                </a:lnTo>
                <a:lnTo>
                  <a:pt x="10840808" y="2533551"/>
                </a:lnTo>
                <a:lnTo>
                  <a:pt x="10884370" y="2542341"/>
                </a:lnTo>
                <a:lnTo>
                  <a:pt x="10927912" y="2533551"/>
                </a:lnTo>
                <a:lnTo>
                  <a:pt x="10963490" y="2509580"/>
                </a:lnTo>
                <a:lnTo>
                  <a:pt x="10987490" y="2474021"/>
                </a:lnTo>
                <a:lnTo>
                  <a:pt x="10996293" y="2430470"/>
                </a:lnTo>
                <a:lnTo>
                  <a:pt x="10987490" y="2386915"/>
                </a:lnTo>
                <a:lnTo>
                  <a:pt x="10963490" y="2351349"/>
                </a:lnTo>
                <a:lnTo>
                  <a:pt x="10927912" y="2327370"/>
                </a:lnTo>
                <a:lnTo>
                  <a:pt x="10884370" y="2318578"/>
                </a:lnTo>
                <a:close/>
              </a:path>
              <a:path w="16523335" h="9235440">
                <a:moveTo>
                  <a:pt x="10884370" y="2050869"/>
                </a:moveTo>
                <a:lnTo>
                  <a:pt x="10840808" y="2059660"/>
                </a:lnTo>
                <a:lnTo>
                  <a:pt x="10805246" y="2083635"/>
                </a:lnTo>
                <a:lnTo>
                  <a:pt x="10781276" y="2119197"/>
                </a:lnTo>
                <a:lnTo>
                  <a:pt x="10772488" y="2162750"/>
                </a:lnTo>
                <a:lnTo>
                  <a:pt x="10781276" y="2206284"/>
                </a:lnTo>
                <a:lnTo>
                  <a:pt x="10805246" y="2241845"/>
                </a:lnTo>
                <a:lnTo>
                  <a:pt x="10840808" y="2265826"/>
                </a:lnTo>
                <a:lnTo>
                  <a:pt x="10884370" y="2274621"/>
                </a:lnTo>
                <a:lnTo>
                  <a:pt x="10927912" y="2265826"/>
                </a:lnTo>
                <a:lnTo>
                  <a:pt x="10963490" y="2241845"/>
                </a:lnTo>
                <a:lnTo>
                  <a:pt x="10987490" y="2206284"/>
                </a:lnTo>
                <a:lnTo>
                  <a:pt x="10996293" y="2162750"/>
                </a:lnTo>
                <a:lnTo>
                  <a:pt x="10987490" y="2119197"/>
                </a:lnTo>
                <a:lnTo>
                  <a:pt x="10963490" y="2083635"/>
                </a:lnTo>
                <a:lnTo>
                  <a:pt x="10927912" y="2059660"/>
                </a:lnTo>
                <a:lnTo>
                  <a:pt x="10884370" y="2050869"/>
                </a:lnTo>
                <a:close/>
              </a:path>
              <a:path w="16523335" h="9235440">
                <a:moveTo>
                  <a:pt x="10884370" y="4995774"/>
                </a:moveTo>
                <a:lnTo>
                  <a:pt x="10840808" y="5004565"/>
                </a:lnTo>
                <a:lnTo>
                  <a:pt x="10805246" y="5028541"/>
                </a:lnTo>
                <a:lnTo>
                  <a:pt x="10781276" y="5064107"/>
                </a:lnTo>
                <a:lnTo>
                  <a:pt x="10772488" y="5107666"/>
                </a:lnTo>
                <a:lnTo>
                  <a:pt x="10781276" y="5151204"/>
                </a:lnTo>
                <a:lnTo>
                  <a:pt x="10805246" y="5186764"/>
                </a:lnTo>
                <a:lnTo>
                  <a:pt x="10840808" y="5210743"/>
                </a:lnTo>
                <a:lnTo>
                  <a:pt x="10884370" y="5219537"/>
                </a:lnTo>
                <a:lnTo>
                  <a:pt x="10927912" y="5210743"/>
                </a:lnTo>
                <a:lnTo>
                  <a:pt x="10963490" y="5186764"/>
                </a:lnTo>
                <a:lnTo>
                  <a:pt x="10987490" y="5151204"/>
                </a:lnTo>
                <a:lnTo>
                  <a:pt x="10996293" y="5107666"/>
                </a:lnTo>
                <a:lnTo>
                  <a:pt x="10987490" y="5064107"/>
                </a:lnTo>
                <a:lnTo>
                  <a:pt x="10963490" y="5028541"/>
                </a:lnTo>
                <a:lnTo>
                  <a:pt x="10927912" y="5004565"/>
                </a:lnTo>
                <a:lnTo>
                  <a:pt x="10884370" y="4995774"/>
                </a:lnTo>
                <a:close/>
              </a:path>
              <a:path w="16523335" h="9235440">
                <a:moveTo>
                  <a:pt x="10884370" y="5263483"/>
                </a:moveTo>
                <a:lnTo>
                  <a:pt x="10840808" y="5272274"/>
                </a:lnTo>
                <a:lnTo>
                  <a:pt x="10805246" y="5296250"/>
                </a:lnTo>
                <a:lnTo>
                  <a:pt x="10781276" y="5331816"/>
                </a:lnTo>
                <a:lnTo>
                  <a:pt x="10772488" y="5375375"/>
                </a:lnTo>
                <a:lnTo>
                  <a:pt x="10781276" y="5418906"/>
                </a:lnTo>
                <a:lnTo>
                  <a:pt x="10805246" y="5454471"/>
                </a:lnTo>
                <a:lnTo>
                  <a:pt x="10840808" y="5478458"/>
                </a:lnTo>
                <a:lnTo>
                  <a:pt x="10884370" y="5487256"/>
                </a:lnTo>
                <a:lnTo>
                  <a:pt x="10927912" y="5478458"/>
                </a:lnTo>
                <a:lnTo>
                  <a:pt x="10963490" y="5454471"/>
                </a:lnTo>
                <a:lnTo>
                  <a:pt x="10987490" y="5418906"/>
                </a:lnTo>
                <a:lnTo>
                  <a:pt x="10996293" y="5375375"/>
                </a:lnTo>
                <a:lnTo>
                  <a:pt x="10987490" y="5331816"/>
                </a:lnTo>
                <a:lnTo>
                  <a:pt x="10963490" y="5296250"/>
                </a:lnTo>
                <a:lnTo>
                  <a:pt x="10927912" y="5272274"/>
                </a:lnTo>
                <a:lnTo>
                  <a:pt x="10884370" y="5263483"/>
                </a:lnTo>
                <a:close/>
              </a:path>
              <a:path w="16523335" h="9235440">
                <a:moveTo>
                  <a:pt x="10884370" y="6334382"/>
                </a:moveTo>
                <a:lnTo>
                  <a:pt x="10840808" y="6343178"/>
                </a:lnTo>
                <a:lnTo>
                  <a:pt x="10805246" y="6367165"/>
                </a:lnTo>
                <a:lnTo>
                  <a:pt x="10781276" y="6402742"/>
                </a:lnTo>
                <a:lnTo>
                  <a:pt x="10772488" y="6446306"/>
                </a:lnTo>
                <a:lnTo>
                  <a:pt x="10781276" y="6489813"/>
                </a:lnTo>
                <a:lnTo>
                  <a:pt x="10805246" y="6525358"/>
                </a:lnTo>
                <a:lnTo>
                  <a:pt x="10840808" y="6549331"/>
                </a:lnTo>
                <a:lnTo>
                  <a:pt x="10884370" y="6558124"/>
                </a:lnTo>
                <a:lnTo>
                  <a:pt x="10927912" y="6549331"/>
                </a:lnTo>
                <a:lnTo>
                  <a:pt x="10963490" y="6525358"/>
                </a:lnTo>
                <a:lnTo>
                  <a:pt x="10987490" y="6489813"/>
                </a:lnTo>
                <a:lnTo>
                  <a:pt x="10996293" y="6446306"/>
                </a:lnTo>
                <a:lnTo>
                  <a:pt x="10987490" y="6402742"/>
                </a:lnTo>
                <a:lnTo>
                  <a:pt x="10963490" y="6367165"/>
                </a:lnTo>
                <a:lnTo>
                  <a:pt x="10927912" y="6343178"/>
                </a:lnTo>
                <a:lnTo>
                  <a:pt x="10884370" y="6334382"/>
                </a:lnTo>
                <a:close/>
              </a:path>
              <a:path w="16523335" h="9235440">
                <a:moveTo>
                  <a:pt x="10884370" y="6602112"/>
                </a:moveTo>
                <a:lnTo>
                  <a:pt x="10840808" y="6610897"/>
                </a:lnTo>
                <a:lnTo>
                  <a:pt x="10805246" y="6634856"/>
                </a:lnTo>
                <a:lnTo>
                  <a:pt x="10781276" y="6670401"/>
                </a:lnTo>
                <a:lnTo>
                  <a:pt x="10772488" y="6713941"/>
                </a:lnTo>
                <a:lnTo>
                  <a:pt x="10781276" y="6757505"/>
                </a:lnTo>
                <a:lnTo>
                  <a:pt x="10805246" y="6793082"/>
                </a:lnTo>
                <a:lnTo>
                  <a:pt x="10840808" y="6817069"/>
                </a:lnTo>
                <a:lnTo>
                  <a:pt x="10884370" y="6825865"/>
                </a:lnTo>
                <a:lnTo>
                  <a:pt x="10927912" y="6817069"/>
                </a:lnTo>
                <a:lnTo>
                  <a:pt x="10963490" y="6793082"/>
                </a:lnTo>
                <a:lnTo>
                  <a:pt x="10987490" y="6757505"/>
                </a:lnTo>
                <a:lnTo>
                  <a:pt x="10996293" y="6713941"/>
                </a:lnTo>
                <a:lnTo>
                  <a:pt x="10987490" y="6670401"/>
                </a:lnTo>
                <a:lnTo>
                  <a:pt x="10963490" y="6634856"/>
                </a:lnTo>
                <a:lnTo>
                  <a:pt x="10927912" y="6610897"/>
                </a:lnTo>
                <a:lnTo>
                  <a:pt x="10884370" y="6602112"/>
                </a:lnTo>
                <a:close/>
              </a:path>
              <a:path w="16523335" h="9235440">
                <a:moveTo>
                  <a:pt x="10884370" y="4728033"/>
                </a:moveTo>
                <a:lnTo>
                  <a:pt x="10840808" y="4736825"/>
                </a:lnTo>
                <a:lnTo>
                  <a:pt x="10805246" y="4760802"/>
                </a:lnTo>
                <a:lnTo>
                  <a:pt x="10781276" y="4796371"/>
                </a:lnTo>
                <a:lnTo>
                  <a:pt x="10772488" y="4839936"/>
                </a:lnTo>
                <a:lnTo>
                  <a:pt x="10781276" y="4883473"/>
                </a:lnTo>
                <a:lnTo>
                  <a:pt x="10805246" y="4919041"/>
                </a:lnTo>
                <a:lnTo>
                  <a:pt x="10840808" y="4943029"/>
                </a:lnTo>
                <a:lnTo>
                  <a:pt x="10884370" y="4951828"/>
                </a:lnTo>
                <a:lnTo>
                  <a:pt x="10927912" y="4943029"/>
                </a:lnTo>
                <a:lnTo>
                  <a:pt x="10963490" y="4919041"/>
                </a:lnTo>
                <a:lnTo>
                  <a:pt x="10987490" y="4883473"/>
                </a:lnTo>
                <a:lnTo>
                  <a:pt x="10996293" y="4839936"/>
                </a:lnTo>
                <a:lnTo>
                  <a:pt x="10987490" y="4796371"/>
                </a:lnTo>
                <a:lnTo>
                  <a:pt x="10963490" y="4760802"/>
                </a:lnTo>
                <a:lnTo>
                  <a:pt x="10927912" y="4736825"/>
                </a:lnTo>
                <a:lnTo>
                  <a:pt x="10884370" y="4728033"/>
                </a:lnTo>
                <a:close/>
              </a:path>
              <a:path w="16523335" h="9235440">
                <a:moveTo>
                  <a:pt x="10884370" y="4460345"/>
                </a:moveTo>
                <a:lnTo>
                  <a:pt x="10840808" y="4469136"/>
                </a:lnTo>
                <a:lnTo>
                  <a:pt x="10805246" y="4493110"/>
                </a:lnTo>
                <a:lnTo>
                  <a:pt x="10781276" y="4528669"/>
                </a:lnTo>
                <a:lnTo>
                  <a:pt x="10772488" y="4572216"/>
                </a:lnTo>
                <a:lnTo>
                  <a:pt x="10781276" y="4615763"/>
                </a:lnTo>
                <a:lnTo>
                  <a:pt x="10805246" y="4651322"/>
                </a:lnTo>
                <a:lnTo>
                  <a:pt x="10840808" y="4675296"/>
                </a:lnTo>
                <a:lnTo>
                  <a:pt x="10884370" y="4684087"/>
                </a:lnTo>
                <a:lnTo>
                  <a:pt x="10927912" y="4675296"/>
                </a:lnTo>
                <a:lnTo>
                  <a:pt x="10963490" y="4651322"/>
                </a:lnTo>
                <a:lnTo>
                  <a:pt x="10987490" y="4615763"/>
                </a:lnTo>
                <a:lnTo>
                  <a:pt x="10996293" y="4572216"/>
                </a:lnTo>
                <a:lnTo>
                  <a:pt x="10987490" y="4528669"/>
                </a:lnTo>
                <a:lnTo>
                  <a:pt x="10963490" y="4493110"/>
                </a:lnTo>
                <a:lnTo>
                  <a:pt x="10927912" y="4469136"/>
                </a:lnTo>
                <a:lnTo>
                  <a:pt x="10884370" y="4460345"/>
                </a:lnTo>
                <a:close/>
              </a:path>
              <a:path w="16523335" h="9235440">
                <a:moveTo>
                  <a:pt x="10884370" y="6869780"/>
                </a:moveTo>
                <a:lnTo>
                  <a:pt x="10840808" y="6878579"/>
                </a:lnTo>
                <a:lnTo>
                  <a:pt x="10805246" y="6902573"/>
                </a:lnTo>
                <a:lnTo>
                  <a:pt x="10781276" y="6938157"/>
                </a:lnTo>
                <a:lnTo>
                  <a:pt x="10772488" y="6981724"/>
                </a:lnTo>
                <a:lnTo>
                  <a:pt x="10781276" y="7025264"/>
                </a:lnTo>
                <a:lnTo>
                  <a:pt x="10805246" y="7060809"/>
                </a:lnTo>
                <a:lnTo>
                  <a:pt x="10840808" y="7084769"/>
                </a:lnTo>
                <a:lnTo>
                  <a:pt x="10884370" y="7093553"/>
                </a:lnTo>
                <a:lnTo>
                  <a:pt x="10927912" y="7084769"/>
                </a:lnTo>
                <a:lnTo>
                  <a:pt x="10963490" y="7060809"/>
                </a:lnTo>
                <a:lnTo>
                  <a:pt x="10987490" y="7025264"/>
                </a:lnTo>
                <a:lnTo>
                  <a:pt x="10996293" y="6981724"/>
                </a:lnTo>
                <a:lnTo>
                  <a:pt x="10987490" y="6938157"/>
                </a:lnTo>
                <a:lnTo>
                  <a:pt x="10963490" y="6902573"/>
                </a:lnTo>
                <a:lnTo>
                  <a:pt x="10927912" y="6878579"/>
                </a:lnTo>
                <a:lnTo>
                  <a:pt x="10884370" y="6869780"/>
                </a:lnTo>
                <a:close/>
              </a:path>
              <a:path w="16523335" h="9235440">
                <a:moveTo>
                  <a:pt x="11153660" y="979980"/>
                </a:moveTo>
                <a:lnTo>
                  <a:pt x="11110106" y="988766"/>
                </a:lnTo>
                <a:lnTo>
                  <a:pt x="11074563" y="1012731"/>
                </a:lnTo>
                <a:lnTo>
                  <a:pt x="11050611" y="1048286"/>
                </a:lnTo>
                <a:lnTo>
                  <a:pt x="11041831" y="1091840"/>
                </a:lnTo>
                <a:lnTo>
                  <a:pt x="11050611" y="1135394"/>
                </a:lnTo>
                <a:lnTo>
                  <a:pt x="11074563" y="1170968"/>
                </a:lnTo>
                <a:lnTo>
                  <a:pt x="11110106" y="1194956"/>
                </a:lnTo>
                <a:lnTo>
                  <a:pt x="11153660" y="1203753"/>
                </a:lnTo>
                <a:lnTo>
                  <a:pt x="11197230" y="1194956"/>
                </a:lnTo>
                <a:lnTo>
                  <a:pt x="11232821" y="1170968"/>
                </a:lnTo>
                <a:lnTo>
                  <a:pt x="11256822" y="1135394"/>
                </a:lnTo>
                <a:lnTo>
                  <a:pt x="11265625" y="1091840"/>
                </a:lnTo>
                <a:lnTo>
                  <a:pt x="11256822" y="1048286"/>
                </a:lnTo>
                <a:lnTo>
                  <a:pt x="11232821" y="1012731"/>
                </a:lnTo>
                <a:lnTo>
                  <a:pt x="11197230" y="988766"/>
                </a:lnTo>
                <a:lnTo>
                  <a:pt x="11153660" y="979980"/>
                </a:lnTo>
                <a:close/>
              </a:path>
              <a:path w="16523335" h="9235440">
                <a:moveTo>
                  <a:pt x="11153660" y="1247668"/>
                </a:moveTo>
                <a:lnTo>
                  <a:pt x="11110106" y="1256467"/>
                </a:lnTo>
                <a:lnTo>
                  <a:pt x="11074563" y="1280459"/>
                </a:lnTo>
                <a:lnTo>
                  <a:pt x="11050611" y="1316036"/>
                </a:lnTo>
                <a:lnTo>
                  <a:pt x="11041831" y="1359591"/>
                </a:lnTo>
                <a:lnTo>
                  <a:pt x="11050611" y="1403138"/>
                </a:lnTo>
                <a:lnTo>
                  <a:pt x="11074563" y="1438686"/>
                </a:lnTo>
                <a:lnTo>
                  <a:pt x="11110106" y="1462646"/>
                </a:lnTo>
                <a:lnTo>
                  <a:pt x="11153660" y="1471431"/>
                </a:lnTo>
                <a:lnTo>
                  <a:pt x="11197230" y="1462646"/>
                </a:lnTo>
                <a:lnTo>
                  <a:pt x="11232821" y="1438686"/>
                </a:lnTo>
                <a:lnTo>
                  <a:pt x="11256822" y="1403138"/>
                </a:lnTo>
                <a:lnTo>
                  <a:pt x="11265625" y="1359591"/>
                </a:lnTo>
                <a:lnTo>
                  <a:pt x="11256822" y="1316036"/>
                </a:lnTo>
                <a:lnTo>
                  <a:pt x="11232821" y="1280459"/>
                </a:lnTo>
                <a:lnTo>
                  <a:pt x="11197230" y="1256467"/>
                </a:lnTo>
                <a:lnTo>
                  <a:pt x="11153660" y="1247668"/>
                </a:lnTo>
                <a:close/>
              </a:path>
              <a:path w="16523335" h="9235440">
                <a:moveTo>
                  <a:pt x="11153660" y="1515430"/>
                </a:moveTo>
                <a:lnTo>
                  <a:pt x="11110106" y="1524214"/>
                </a:lnTo>
                <a:lnTo>
                  <a:pt x="11074563" y="1548173"/>
                </a:lnTo>
                <a:lnTo>
                  <a:pt x="11050611" y="1583718"/>
                </a:lnTo>
                <a:lnTo>
                  <a:pt x="11041831" y="1627259"/>
                </a:lnTo>
                <a:lnTo>
                  <a:pt x="11050611" y="1670826"/>
                </a:lnTo>
                <a:lnTo>
                  <a:pt x="11074563" y="1706409"/>
                </a:lnTo>
                <a:lnTo>
                  <a:pt x="11110106" y="1730404"/>
                </a:lnTo>
                <a:lnTo>
                  <a:pt x="11153660" y="1739203"/>
                </a:lnTo>
                <a:lnTo>
                  <a:pt x="11197230" y="1730404"/>
                </a:lnTo>
                <a:lnTo>
                  <a:pt x="11232821" y="1706409"/>
                </a:lnTo>
                <a:lnTo>
                  <a:pt x="11256822" y="1670826"/>
                </a:lnTo>
                <a:lnTo>
                  <a:pt x="11265625" y="1627259"/>
                </a:lnTo>
                <a:lnTo>
                  <a:pt x="11256822" y="1583718"/>
                </a:lnTo>
                <a:lnTo>
                  <a:pt x="11232821" y="1548173"/>
                </a:lnTo>
                <a:lnTo>
                  <a:pt x="11197230" y="1524214"/>
                </a:lnTo>
                <a:lnTo>
                  <a:pt x="11153660" y="1515430"/>
                </a:lnTo>
                <a:close/>
              </a:path>
              <a:path w="16523335" h="9235440">
                <a:moveTo>
                  <a:pt x="11153660" y="1783149"/>
                </a:moveTo>
                <a:lnTo>
                  <a:pt x="11110106" y="1791938"/>
                </a:lnTo>
                <a:lnTo>
                  <a:pt x="11074563" y="1815910"/>
                </a:lnTo>
                <a:lnTo>
                  <a:pt x="11050611" y="1851469"/>
                </a:lnTo>
                <a:lnTo>
                  <a:pt x="11041831" y="1895020"/>
                </a:lnTo>
                <a:lnTo>
                  <a:pt x="11050611" y="1938576"/>
                </a:lnTo>
                <a:lnTo>
                  <a:pt x="11074563" y="1974146"/>
                </a:lnTo>
                <a:lnTo>
                  <a:pt x="11110106" y="1998128"/>
                </a:lnTo>
                <a:lnTo>
                  <a:pt x="11153660" y="2006922"/>
                </a:lnTo>
                <a:lnTo>
                  <a:pt x="11197230" y="1998128"/>
                </a:lnTo>
                <a:lnTo>
                  <a:pt x="11232821" y="1974146"/>
                </a:lnTo>
                <a:lnTo>
                  <a:pt x="11256822" y="1938576"/>
                </a:lnTo>
                <a:lnTo>
                  <a:pt x="11265625" y="1895020"/>
                </a:lnTo>
                <a:lnTo>
                  <a:pt x="11256822" y="1851469"/>
                </a:lnTo>
                <a:lnTo>
                  <a:pt x="11232821" y="1815910"/>
                </a:lnTo>
                <a:lnTo>
                  <a:pt x="11197230" y="1791938"/>
                </a:lnTo>
                <a:lnTo>
                  <a:pt x="11153660" y="1783149"/>
                </a:lnTo>
                <a:close/>
              </a:path>
              <a:path w="16523335" h="9235440">
                <a:moveTo>
                  <a:pt x="11153660" y="2586297"/>
                </a:moveTo>
                <a:lnTo>
                  <a:pt x="11110106" y="2595090"/>
                </a:lnTo>
                <a:lnTo>
                  <a:pt x="11074563" y="2619070"/>
                </a:lnTo>
                <a:lnTo>
                  <a:pt x="11050611" y="2654639"/>
                </a:lnTo>
                <a:lnTo>
                  <a:pt x="11041831" y="2698200"/>
                </a:lnTo>
                <a:lnTo>
                  <a:pt x="11050611" y="2741725"/>
                </a:lnTo>
                <a:lnTo>
                  <a:pt x="11074563" y="2777286"/>
                </a:lnTo>
                <a:lnTo>
                  <a:pt x="11110106" y="2801273"/>
                </a:lnTo>
                <a:lnTo>
                  <a:pt x="11153660" y="2810071"/>
                </a:lnTo>
                <a:lnTo>
                  <a:pt x="11197230" y="2801273"/>
                </a:lnTo>
                <a:lnTo>
                  <a:pt x="11232821" y="2777286"/>
                </a:lnTo>
                <a:lnTo>
                  <a:pt x="11256822" y="2741725"/>
                </a:lnTo>
                <a:lnTo>
                  <a:pt x="11265625" y="2698200"/>
                </a:lnTo>
                <a:lnTo>
                  <a:pt x="11256822" y="2654639"/>
                </a:lnTo>
                <a:lnTo>
                  <a:pt x="11232821" y="2619070"/>
                </a:lnTo>
                <a:lnTo>
                  <a:pt x="11197230" y="2595090"/>
                </a:lnTo>
                <a:lnTo>
                  <a:pt x="11153660" y="2586297"/>
                </a:lnTo>
                <a:close/>
              </a:path>
              <a:path w="16523335" h="9235440">
                <a:moveTo>
                  <a:pt x="11153660" y="3389446"/>
                </a:moveTo>
                <a:lnTo>
                  <a:pt x="11110106" y="3398240"/>
                </a:lnTo>
                <a:lnTo>
                  <a:pt x="11074563" y="3422222"/>
                </a:lnTo>
                <a:lnTo>
                  <a:pt x="11050611" y="3457792"/>
                </a:lnTo>
                <a:lnTo>
                  <a:pt x="11041831" y="3501348"/>
                </a:lnTo>
                <a:lnTo>
                  <a:pt x="11050611" y="3544899"/>
                </a:lnTo>
                <a:lnTo>
                  <a:pt x="11074563" y="3580458"/>
                </a:lnTo>
                <a:lnTo>
                  <a:pt x="11110106" y="3604430"/>
                </a:lnTo>
                <a:lnTo>
                  <a:pt x="11153660" y="3613219"/>
                </a:lnTo>
                <a:lnTo>
                  <a:pt x="11197230" y="3604430"/>
                </a:lnTo>
                <a:lnTo>
                  <a:pt x="11232821" y="3580458"/>
                </a:lnTo>
                <a:lnTo>
                  <a:pt x="11256822" y="3544899"/>
                </a:lnTo>
                <a:lnTo>
                  <a:pt x="11265625" y="3501348"/>
                </a:lnTo>
                <a:lnTo>
                  <a:pt x="11256822" y="3457792"/>
                </a:lnTo>
                <a:lnTo>
                  <a:pt x="11232821" y="3422222"/>
                </a:lnTo>
                <a:lnTo>
                  <a:pt x="11197230" y="3398240"/>
                </a:lnTo>
                <a:lnTo>
                  <a:pt x="11153660" y="3389446"/>
                </a:lnTo>
                <a:close/>
              </a:path>
              <a:path w="16523335" h="9235440">
                <a:moveTo>
                  <a:pt x="11153660" y="3657176"/>
                </a:moveTo>
                <a:lnTo>
                  <a:pt x="11110106" y="3665968"/>
                </a:lnTo>
                <a:lnTo>
                  <a:pt x="11074563" y="3689947"/>
                </a:lnTo>
                <a:lnTo>
                  <a:pt x="11050611" y="3725513"/>
                </a:lnTo>
                <a:lnTo>
                  <a:pt x="11041831" y="3769068"/>
                </a:lnTo>
                <a:lnTo>
                  <a:pt x="11050611" y="3812619"/>
                </a:lnTo>
                <a:lnTo>
                  <a:pt x="11074563" y="3848178"/>
                </a:lnTo>
                <a:lnTo>
                  <a:pt x="11110106" y="3872149"/>
                </a:lnTo>
                <a:lnTo>
                  <a:pt x="11153660" y="3880939"/>
                </a:lnTo>
                <a:lnTo>
                  <a:pt x="11197230" y="3872149"/>
                </a:lnTo>
                <a:lnTo>
                  <a:pt x="11232821" y="3848178"/>
                </a:lnTo>
                <a:lnTo>
                  <a:pt x="11256822" y="3812619"/>
                </a:lnTo>
                <a:lnTo>
                  <a:pt x="11265625" y="3769068"/>
                </a:lnTo>
                <a:lnTo>
                  <a:pt x="11256822" y="3725513"/>
                </a:lnTo>
                <a:lnTo>
                  <a:pt x="11232821" y="3689947"/>
                </a:lnTo>
                <a:lnTo>
                  <a:pt x="11197230" y="3665968"/>
                </a:lnTo>
                <a:lnTo>
                  <a:pt x="11153660" y="3657176"/>
                </a:lnTo>
                <a:close/>
              </a:path>
              <a:path w="16523335" h="9235440">
                <a:moveTo>
                  <a:pt x="11153660" y="3924895"/>
                </a:moveTo>
                <a:lnTo>
                  <a:pt x="11110106" y="3933689"/>
                </a:lnTo>
                <a:lnTo>
                  <a:pt x="11074563" y="3957668"/>
                </a:lnTo>
                <a:lnTo>
                  <a:pt x="11050611" y="3993228"/>
                </a:lnTo>
                <a:lnTo>
                  <a:pt x="11041831" y="4036766"/>
                </a:lnTo>
                <a:lnTo>
                  <a:pt x="11050611" y="4080327"/>
                </a:lnTo>
                <a:lnTo>
                  <a:pt x="11074563" y="4115896"/>
                </a:lnTo>
                <a:lnTo>
                  <a:pt x="11110106" y="4139876"/>
                </a:lnTo>
                <a:lnTo>
                  <a:pt x="11153660" y="4148669"/>
                </a:lnTo>
                <a:lnTo>
                  <a:pt x="11197230" y="4139876"/>
                </a:lnTo>
                <a:lnTo>
                  <a:pt x="11232821" y="4115896"/>
                </a:lnTo>
                <a:lnTo>
                  <a:pt x="11256822" y="4080327"/>
                </a:lnTo>
                <a:lnTo>
                  <a:pt x="11265625" y="4036766"/>
                </a:lnTo>
                <a:lnTo>
                  <a:pt x="11256822" y="3993228"/>
                </a:lnTo>
                <a:lnTo>
                  <a:pt x="11232821" y="3957668"/>
                </a:lnTo>
                <a:lnTo>
                  <a:pt x="11197230" y="3933689"/>
                </a:lnTo>
                <a:lnTo>
                  <a:pt x="11153660" y="3924895"/>
                </a:lnTo>
                <a:close/>
              </a:path>
              <a:path w="16523335" h="9235440">
                <a:moveTo>
                  <a:pt x="11153660" y="4192615"/>
                </a:moveTo>
                <a:lnTo>
                  <a:pt x="11110106" y="4201406"/>
                </a:lnTo>
                <a:lnTo>
                  <a:pt x="11074563" y="4225380"/>
                </a:lnTo>
                <a:lnTo>
                  <a:pt x="11050611" y="4260939"/>
                </a:lnTo>
                <a:lnTo>
                  <a:pt x="11041831" y="4304486"/>
                </a:lnTo>
                <a:lnTo>
                  <a:pt x="11050611" y="4348026"/>
                </a:lnTo>
                <a:lnTo>
                  <a:pt x="11074563" y="4383601"/>
                </a:lnTo>
                <a:lnTo>
                  <a:pt x="11110106" y="4407597"/>
                </a:lnTo>
                <a:lnTo>
                  <a:pt x="11153660" y="4416399"/>
                </a:lnTo>
                <a:lnTo>
                  <a:pt x="11197230" y="4407597"/>
                </a:lnTo>
                <a:lnTo>
                  <a:pt x="11232821" y="4383601"/>
                </a:lnTo>
                <a:lnTo>
                  <a:pt x="11256822" y="4348026"/>
                </a:lnTo>
                <a:lnTo>
                  <a:pt x="11265625" y="4304486"/>
                </a:lnTo>
                <a:lnTo>
                  <a:pt x="11256822" y="4260939"/>
                </a:lnTo>
                <a:lnTo>
                  <a:pt x="11232821" y="4225380"/>
                </a:lnTo>
                <a:lnTo>
                  <a:pt x="11197230" y="4201406"/>
                </a:lnTo>
                <a:lnTo>
                  <a:pt x="11153660" y="4192615"/>
                </a:lnTo>
                <a:close/>
              </a:path>
              <a:path w="16523335" h="9235440">
                <a:moveTo>
                  <a:pt x="11153660" y="2318578"/>
                </a:moveTo>
                <a:lnTo>
                  <a:pt x="11110106" y="2327370"/>
                </a:lnTo>
                <a:lnTo>
                  <a:pt x="11074563" y="2351349"/>
                </a:lnTo>
                <a:lnTo>
                  <a:pt x="11050611" y="2386915"/>
                </a:lnTo>
                <a:lnTo>
                  <a:pt x="11041831" y="2430470"/>
                </a:lnTo>
                <a:lnTo>
                  <a:pt x="11050611" y="2474021"/>
                </a:lnTo>
                <a:lnTo>
                  <a:pt x="11074563" y="2509580"/>
                </a:lnTo>
                <a:lnTo>
                  <a:pt x="11110106" y="2533551"/>
                </a:lnTo>
                <a:lnTo>
                  <a:pt x="11153660" y="2542341"/>
                </a:lnTo>
                <a:lnTo>
                  <a:pt x="11197230" y="2533551"/>
                </a:lnTo>
                <a:lnTo>
                  <a:pt x="11232821" y="2509580"/>
                </a:lnTo>
                <a:lnTo>
                  <a:pt x="11256822" y="2474021"/>
                </a:lnTo>
                <a:lnTo>
                  <a:pt x="11265625" y="2430470"/>
                </a:lnTo>
                <a:lnTo>
                  <a:pt x="11256822" y="2386915"/>
                </a:lnTo>
                <a:lnTo>
                  <a:pt x="11232821" y="2351349"/>
                </a:lnTo>
                <a:lnTo>
                  <a:pt x="11197230" y="2327370"/>
                </a:lnTo>
                <a:lnTo>
                  <a:pt x="11153660" y="2318578"/>
                </a:lnTo>
                <a:close/>
              </a:path>
              <a:path w="16523335" h="9235440">
                <a:moveTo>
                  <a:pt x="11153660" y="2050869"/>
                </a:moveTo>
                <a:lnTo>
                  <a:pt x="11110106" y="2059660"/>
                </a:lnTo>
                <a:lnTo>
                  <a:pt x="11074563" y="2083635"/>
                </a:lnTo>
                <a:lnTo>
                  <a:pt x="11050611" y="2119197"/>
                </a:lnTo>
                <a:lnTo>
                  <a:pt x="11041831" y="2162750"/>
                </a:lnTo>
                <a:lnTo>
                  <a:pt x="11050611" y="2206284"/>
                </a:lnTo>
                <a:lnTo>
                  <a:pt x="11074563" y="2241845"/>
                </a:lnTo>
                <a:lnTo>
                  <a:pt x="11110106" y="2265826"/>
                </a:lnTo>
                <a:lnTo>
                  <a:pt x="11153660" y="2274621"/>
                </a:lnTo>
                <a:lnTo>
                  <a:pt x="11197230" y="2265826"/>
                </a:lnTo>
                <a:lnTo>
                  <a:pt x="11232821" y="2241845"/>
                </a:lnTo>
                <a:lnTo>
                  <a:pt x="11256822" y="2206284"/>
                </a:lnTo>
                <a:lnTo>
                  <a:pt x="11265625" y="2162750"/>
                </a:lnTo>
                <a:lnTo>
                  <a:pt x="11256822" y="2119197"/>
                </a:lnTo>
                <a:lnTo>
                  <a:pt x="11232821" y="2083635"/>
                </a:lnTo>
                <a:lnTo>
                  <a:pt x="11197230" y="2059660"/>
                </a:lnTo>
                <a:lnTo>
                  <a:pt x="11153660" y="2050869"/>
                </a:lnTo>
                <a:close/>
              </a:path>
              <a:path w="16523335" h="9235440">
                <a:moveTo>
                  <a:pt x="11153660" y="4995774"/>
                </a:moveTo>
                <a:lnTo>
                  <a:pt x="11110106" y="5004565"/>
                </a:lnTo>
                <a:lnTo>
                  <a:pt x="11074563" y="5028541"/>
                </a:lnTo>
                <a:lnTo>
                  <a:pt x="11050611" y="5064107"/>
                </a:lnTo>
                <a:lnTo>
                  <a:pt x="11041831" y="5107666"/>
                </a:lnTo>
                <a:lnTo>
                  <a:pt x="11050611" y="5151204"/>
                </a:lnTo>
                <a:lnTo>
                  <a:pt x="11074563" y="5186764"/>
                </a:lnTo>
                <a:lnTo>
                  <a:pt x="11110106" y="5210743"/>
                </a:lnTo>
                <a:lnTo>
                  <a:pt x="11153660" y="5219537"/>
                </a:lnTo>
                <a:lnTo>
                  <a:pt x="11197230" y="5210743"/>
                </a:lnTo>
                <a:lnTo>
                  <a:pt x="11232821" y="5186764"/>
                </a:lnTo>
                <a:lnTo>
                  <a:pt x="11256822" y="5151204"/>
                </a:lnTo>
                <a:lnTo>
                  <a:pt x="11265625" y="5107666"/>
                </a:lnTo>
                <a:lnTo>
                  <a:pt x="11256822" y="5064107"/>
                </a:lnTo>
                <a:lnTo>
                  <a:pt x="11232821" y="5028541"/>
                </a:lnTo>
                <a:lnTo>
                  <a:pt x="11197230" y="5004565"/>
                </a:lnTo>
                <a:lnTo>
                  <a:pt x="11153660" y="4995774"/>
                </a:lnTo>
                <a:close/>
              </a:path>
              <a:path w="16523335" h="9235440">
                <a:moveTo>
                  <a:pt x="11153660" y="4460345"/>
                </a:moveTo>
                <a:lnTo>
                  <a:pt x="11110106" y="4469136"/>
                </a:lnTo>
                <a:lnTo>
                  <a:pt x="11074563" y="4493110"/>
                </a:lnTo>
                <a:lnTo>
                  <a:pt x="11050611" y="4528669"/>
                </a:lnTo>
                <a:lnTo>
                  <a:pt x="11041831" y="4572216"/>
                </a:lnTo>
                <a:lnTo>
                  <a:pt x="11050611" y="4615763"/>
                </a:lnTo>
                <a:lnTo>
                  <a:pt x="11074563" y="4651322"/>
                </a:lnTo>
                <a:lnTo>
                  <a:pt x="11110106" y="4675296"/>
                </a:lnTo>
                <a:lnTo>
                  <a:pt x="11153660" y="4684087"/>
                </a:lnTo>
                <a:lnTo>
                  <a:pt x="11197230" y="4675296"/>
                </a:lnTo>
                <a:lnTo>
                  <a:pt x="11232821" y="4651322"/>
                </a:lnTo>
                <a:lnTo>
                  <a:pt x="11256822" y="4615763"/>
                </a:lnTo>
                <a:lnTo>
                  <a:pt x="11265625" y="4572216"/>
                </a:lnTo>
                <a:lnTo>
                  <a:pt x="11256822" y="4528669"/>
                </a:lnTo>
                <a:lnTo>
                  <a:pt x="11232821" y="4493110"/>
                </a:lnTo>
                <a:lnTo>
                  <a:pt x="11197230" y="4469136"/>
                </a:lnTo>
                <a:lnTo>
                  <a:pt x="11153660" y="4460345"/>
                </a:lnTo>
                <a:close/>
              </a:path>
              <a:path w="16523335" h="9235440">
                <a:moveTo>
                  <a:pt x="11422992" y="176790"/>
                </a:moveTo>
                <a:lnTo>
                  <a:pt x="11379444" y="185586"/>
                </a:lnTo>
                <a:lnTo>
                  <a:pt x="11343904" y="209571"/>
                </a:lnTo>
                <a:lnTo>
                  <a:pt x="11319953" y="245145"/>
                </a:lnTo>
                <a:lnTo>
                  <a:pt x="11311173" y="288702"/>
                </a:lnTo>
                <a:lnTo>
                  <a:pt x="11319953" y="332221"/>
                </a:lnTo>
                <a:lnTo>
                  <a:pt x="11343904" y="367780"/>
                </a:lnTo>
                <a:lnTo>
                  <a:pt x="11379444" y="391765"/>
                </a:lnTo>
                <a:lnTo>
                  <a:pt x="11422992" y="400563"/>
                </a:lnTo>
                <a:lnTo>
                  <a:pt x="11466556" y="391765"/>
                </a:lnTo>
                <a:lnTo>
                  <a:pt x="11502132" y="367780"/>
                </a:lnTo>
                <a:lnTo>
                  <a:pt x="11526119" y="332221"/>
                </a:lnTo>
                <a:lnTo>
                  <a:pt x="11534915" y="288702"/>
                </a:lnTo>
                <a:lnTo>
                  <a:pt x="11526119" y="245145"/>
                </a:lnTo>
                <a:lnTo>
                  <a:pt x="11502132" y="209571"/>
                </a:lnTo>
                <a:lnTo>
                  <a:pt x="11466556" y="185586"/>
                </a:lnTo>
                <a:lnTo>
                  <a:pt x="11422992" y="176790"/>
                </a:lnTo>
                <a:close/>
              </a:path>
              <a:path w="16523335" h="9235440">
                <a:moveTo>
                  <a:pt x="11422992" y="444551"/>
                </a:moveTo>
                <a:lnTo>
                  <a:pt x="11379444" y="453336"/>
                </a:lnTo>
                <a:lnTo>
                  <a:pt x="11343904" y="477296"/>
                </a:lnTo>
                <a:lnTo>
                  <a:pt x="11319953" y="512844"/>
                </a:lnTo>
                <a:lnTo>
                  <a:pt x="11311173" y="556391"/>
                </a:lnTo>
                <a:lnTo>
                  <a:pt x="11319953" y="599952"/>
                </a:lnTo>
                <a:lnTo>
                  <a:pt x="11343904" y="635532"/>
                </a:lnTo>
                <a:lnTo>
                  <a:pt x="11379444" y="659525"/>
                </a:lnTo>
                <a:lnTo>
                  <a:pt x="11422992" y="668324"/>
                </a:lnTo>
                <a:lnTo>
                  <a:pt x="11466556" y="659525"/>
                </a:lnTo>
                <a:lnTo>
                  <a:pt x="11502132" y="635532"/>
                </a:lnTo>
                <a:lnTo>
                  <a:pt x="11526119" y="599952"/>
                </a:lnTo>
                <a:lnTo>
                  <a:pt x="11534915" y="556391"/>
                </a:lnTo>
                <a:lnTo>
                  <a:pt x="11526119" y="512844"/>
                </a:lnTo>
                <a:lnTo>
                  <a:pt x="11502132" y="477296"/>
                </a:lnTo>
                <a:lnTo>
                  <a:pt x="11466556" y="453336"/>
                </a:lnTo>
                <a:lnTo>
                  <a:pt x="11422992" y="444551"/>
                </a:lnTo>
                <a:close/>
              </a:path>
              <a:path w="16523335" h="9235440">
                <a:moveTo>
                  <a:pt x="11422992" y="979980"/>
                </a:moveTo>
                <a:lnTo>
                  <a:pt x="11379444" y="988766"/>
                </a:lnTo>
                <a:lnTo>
                  <a:pt x="11343904" y="1012731"/>
                </a:lnTo>
                <a:lnTo>
                  <a:pt x="11319953" y="1048286"/>
                </a:lnTo>
                <a:lnTo>
                  <a:pt x="11311173" y="1091840"/>
                </a:lnTo>
                <a:lnTo>
                  <a:pt x="11319953" y="1135394"/>
                </a:lnTo>
                <a:lnTo>
                  <a:pt x="11343904" y="1170968"/>
                </a:lnTo>
                <a:lnTo>
                  <a:pt x="11379444" y="1194956"/>
                </a:lnTo>
                <a:lnTo>
                  <a:pt x="11422992" y="1203753"/>
                </a:lnTo>
                <a:lnTo>
                  <a:pt x="11466556" y="1194956"/>
                </a:lnTo>
                <a:lnTo>
                  <a:pt x="11502132" y="1170968"/>
                </a:lnTo>
                <a:lnTo>
                  <a:pt x="11526119" y="1135394"/>
                </a:lnTo>
                <a:lnTo>
                  <a:pt x="11534915" y="1091840"/>
                </a:lnTo>
                <a:lnTo>
                  <a:pt x="11526119" y="1048286"/>
                </a:lnTo>
                <a:lnTo>
                  <a:pt x="11502132" y="1012731"/>
                </a:lnTo>
                <a:lnTo>
                  <a:pt x="11466556" y="988766"/>
                </a:lnTo>
                <a:lnTo>
                  <a:pt x="11422992" y="979980"/>
                </a:lnTo>
                <a:close/>
              </a:path>
              <a:path w="16523335" h="9235440">
                <a:moveTo>
                  <a:pt x="11422992" y="1247668"/>
                </a:moveTo>
                <a:lnTo>
                  <a:pt x="11379444" y="1256467"/>
                </a:lnTo>
                <a:lnTo>
                  <a:pt x="11343904" y="1280459"/>
                </a:lnTo>
                <a:lnTo>
                  <a:pt x="11319953" y="1316036"/>
                </a:lnTo>
                <a:lnTo>
                  <a:pt x="11311173" y="1359591"/>
                </a:lnTo>
                <a:lnTo>
                  <a:pt x="11319953" y="1403138"/>
                </a:lnTo>
                <a:lnTo>
                  <a:pt x="11343904" y="1438686"/>
                </a:lnTo>
                <a:lnTo>
                  <a:pt x="11379444" y="1462646"/>
                </a:lnTo>
                <a:lnTo>
                  <a:pt x="11422992" y="1471431"/>
                </a:lnTo>
                <a:lnTo>
                  <a:pt x="11466556" y="1462646"/>
                </a:lnTo>
                <a:lnTo>
                  <a:pt x="11502132" y="1438686"/>
                </a:lnTo>
                <a:lnTo>
                  <a:pt x="11526119" y="1403138"/>
                </a:lnTo>
                <a:lnTo>
                  <a:pt x="11534915" y="1359591"/>
                </a:lnTo>
                <a:lnTo>
                  <a:pt x="11526119" y="1316036"/>
                </a:lnTo>
                <a:lnTo>
                  <a:pt x="11502132" y="1280459"/>
                </a:lnTo>
                <a:lnTo>
                  <a:pt x="11466556" y="1256467"/>
                </a:lnTo>
                <a:lnTo>
                  <a:pt x="11422992" y="1247668"/>
                </a:lnTo>
                <a:close/>
              </a:path>
              <a:path w="16523335" h="9235440">
                <a:moveTo>
                  <a:pt x="11422992" y="1515430"/>
                </a:moveTo>
                <a:lnTo>
                  <a:pt x="11379444" y="1524214"/>
                </a:lnTo>
                <a:lnTo>
                  <a:pt x="11343904" y="1548173"/>
                </a:lnTo>
                <a:lnTo>
                  <a:pt x="11319953" y="1583718"/>
                </a:lnTo>
                <a:lnTo>
                  <a:pt x="11311173" y="1627259"/>
                </a:lnTo>
                <a:lnTo>
                  <a:pt x="11319953" y="1670826"/>
                </a:lnTo>
                <a:lnTo>
                  <a:pt x="11343904" y="1706409"/>
                </a:lnTo>
                <a:lnTo>
                  <a:pt x="11379444" y="1730404"/>
                </a:lnTo>
                <a:lnTo>
                  <a:pt x="11422992" y="1739203"/>
                </a:lnTo>
                <a:lnTo>
                  <a:pt x="11466556" y="1730404"/>
                </a:lnTo>
                <a:lnTo>
                  <a:pt x="11502132" y="1706409"/>
                </a:lnTo>
                <a:lnTo>
                  <a:pt x="11526119" y="1670826"/>
                </a:lnTo>
                <a:lnTo>
                  <a:pt x="11534915" y="1627259"/>
                </a:lnTo>
                <a:lnTo>
                  <a:pt x="11526119" y="1583718"/>
                </a:lnTo>
                <a:lnTo>
                  <a:pt x="11502132" y="1548173"/>
                </a:lnTo>
                <a:lnTo>
                  <a:pt x="11466556" y="1524214"/>
                </a:lnTo>
                <a:lnTo>
                  <a:pt x="11422992" y="1515430"/>
                </a:lnTo>
                <a:close/>
              </a:path>
              <a:path w="16523335" h="9235440">
                <a:moveTo>
                  <a:pt x="11422992" y="1783149"/>
                </a:moveTo>
                <a:lnTo>
                  <a:pt x="11379444" y="1791938"/>
                </a:lnTo>
                <a:lnTo>
                  <a:pt x="11343904" y="1815910"/>
                </a:lnTo>
                <a:lnTo>
                  <a:pt x="11319953" y="1851469"/>
                </a:lnTo>
                <a:lnTo>
                  <a:pt x="11311173" y="1895020"/>
                </a:lnTo>
                <a:lnTo>
                  <a:pt x="11319953" y="1938576"/>
                </a:lnTo>
                <a:lnTo>
                  <a:pt x="11343904" y="1974146"/>
                </a:lnTo>
                <a:lnTo>
                  <a:pt x="11379444" y="1998128"/>
                </a:lnTo>
                <a:lnTo>
                  <a:pt x="11422992" y="2006922"/>
                </a:lnTo>
                <a:lnTo>
                  <a:pt x="11466556" y="1998128"/>
                </a:lnTo>
                <a:lnTo>
                  <a:pt x="11502132" y="1974146"/>
                </a:lnTo>
                <a:lnTo>
                  <a:pt x="11526119" y="1938576"/>
                </a:lnTo>
                <a:lnTo>
                  <a:pt x="11534915" y="1895020"/>
                </a:lnTo>
                <a:lnTo>
                  <a:pt x="11526119" y="1851469"/>
                </a:lnTo>
                <a:lnTo>
                  <a:pt x="11502132" y="1815910"/>
                </a:lnTo>
                <a:lnTo>
                  <a:pt x="11466556" y="1791938"/>
                </a:lnTo>
                <a:lnTo>
                  <a:pt x="11422992" y="1783149"/>
                </a:lnTo>
                <a:close/>
              </a:path>
              <a:path w="16523335" h="9235440">
                <a:moveTo>
                  <a:pt x="11422992" y="2586297"/>
                </a:moveTo>
                <a:lnTo>
                  <a:pt x="11379444" y="2595090"/>
                </a:lnTo>
                <a:lnTo>
                  <a:pt x="11343904" y="2619070"/>
                </a:lnTo>
                <a:lnTo>
                  <a:pt x="11319953" y="2654639"/>
                </a:lnTo>
                <a:lnTo>
                  <a:pt x="11311173" y="2698200"/>
                </a:lnTo>
                <a:lnTo>
                  <a:pt x="11319953" y="2741725"/>
                </a:lnTo>
                <a:lnTo>
                  <a:pt x="11343904" y="2777286"/>
                </a:lnTo>
                <a:lnTo>
                  <a:pt x="11379444" y="2801273"/>
                </a:lnTo>
                <a:lnTo>
                  <a:pt x="11422992" y="2810071"/>
                </a:lnTo>
                <a:lnTo>
                  <a:pt x="11466556" y="2801273"/>
                </a:lnTo>
                <a:lnTo>
                  <a:pt x="11502132" y="2777286"/>
                </a:lnTo>
                <a:lnTo>
                  <a:pt x="11526119" y="2741725"/>
                </a:lnTo>
                <a:lnTo>
                  <a:pt x="11534915" y="2698200"/>
                </a:lnTo>
                <a:lnTo>
                  <a:pt x="11526119" y="2654639"/>
                </a:lnTo>
                <a:lnTo>
                  <a:pt x="11502132" y="2619070"/>
                </a:lnTo>
                <a:lnTo>
                  <a:pt x="11466556" y="2595090"/>
                </a:lnTo>
                <a:lnTo>
                  <a:pt x="11422992" y="2586297"/>
                </a:lnTo>
                <a:close/>
              </a:path>
              <a:path w="16523335" h="9235440">
                <a:moveTo>
                  <a:pt x="11422992" y="2854028"/>
                </a:moveTo>
                <a:lnTo>
                  <a:pt x="11379444" y="2862817"/>
                </a:lnTo>
                <a:lnTo>
                  <a:pt x="11343904" y="2886788"/>
                </a:lnTo>
                <a:lnTo>
                  <a:pt x="11319953" y="2922347"/>
                </a:lnTo>
                <a:lnTo>
                  <a:pt x="11311173" y="2965898"/>
                </a:lnTo>
                <a:lnTo>
                  <a:pt x="11319953" y="3009453"/>
                </a:lnTo>
                <a:lnTo>
                  <a:pt x="11343904" y="3045019"/>
                </a:lnTo>
                <a:lnTo>
                  <a:pt x="11379444" y="3068998"/>
                </a:lnTo>
                <a:lnTo>
                  <a:pt x="11422992" y="3077790"/>
                </a:lnTo>
                <a:lnTo>
                  <a:pt x="11466556" y="3068998"/>
                </a:lnTo>
                <a:lnTo>
                  <a:pt x="11502132" y="3045019"/>
                </a:lnTo>
                <a:lnTo>
                  <a:pt x="11526119" y="3009453"/>
                </a:lnTo>
                <a:lnTo>
                  <a:pt x="11534915" y="2965898"/>
                </a:lnTo>
                <a:lnTo>
                  <a:pt x="11526119" y="2922347"/>
                </a:lnTo>
                <a:lnTo>
                  <a:pt x="11502132" y="2886788"/>
                </a:lnTo>
                <a:lnTo>
                  <a:pt x="11466556" y="2862817"/>
                </a:lnTo>
                <a:lnTo>
                  <a:pt x="11422992" y="2854028"/>
                </a:lnTo>
                <a:close/>
              </a:path>
              <a:path w="16523335" h="9235440">
                <a:moveTo>
                  <a:pt x="11422992" y="3121737"/>
                </a:moveTo>
                <a:lnTo>
                  <a:pt x="11379444" y="3130528"/>
                </a:lnTo>
                <a:lnTo>
                  <a:pt x="11343904" y="3154503"/>
                </a:lnTo>
                <a:lnTo>
                  <a:pt x="11319953" y="3190065"/>
                </a:lnTo>
                <a:lnTo>
                  <a:pt x="11311173" y="3233618"/>
                </a:lnTo>
                <a:lnTo>
                  <a:pt x="11319953" y="3277161"/>
                </a:lnTo>
                <a:lnTo>
                  <a:pt x="11343904" y="3312732"/>
                </a:lnTo>
                <a:lnTo>
                  <a:pt x="11379444" y="3336722"/>
                </a:lnTo>
                <a:lnTo>
                  <a:pt x="11422992" y="3345520"/>
                </a:lnTo>
                <a:lnTo>
                  <a:pt x="11466556" y="3336722"/>
                </a:lnTo>
                <a:lnTo>
                  <a:pt x="11502132" y="3312732"/>
                </a:lnTo>
                <a:lnTo>
                  <a:pt x="11526119" y="3277161"/>
                </a:lnTo>
                <a:lnTo>
                  <a:pt x="11534915" y="3233618"/>
                </a:lnTo>
                <a:lnTo>
                  <a:pt x="11526119" y="3190065"/>
                </a:lnTo>
                <a:lnTo>
                  <a:pt x="11502132" y="3154503"/>
                </a:lnTo>
                <a:lnTo>
                  <a:pt x="11466556" y="3130528"/>
                </a:lnTo>
                <a:lnTo>
                  <a:pt x="11422992" y="3121737"/>
                </a:lnTo>
                <a:close/>
              </a:path>
              <a:path w="16523335" h="9235440">
                <a:moveTo>
                  <a:pt x="11422992" y="3389446"/>
                </a:moveTo>
                <a:lnTo>
                  <a:pt x="11379444" y="3398240"/>
                </a:lnTo>
                <a:lnTo>
                  <a:pt x="11343904" y="3422222"/>
                </a:lnTo>
                <a:lnTo>
                  <a:pt x="11319953" y="3457792"/>
                </a:lnTo>
                <a:lnTo>
                  <a:pt x="11311173" y="3501348"/>
                </a:lnTo>
                <a:lnTo>
                  <a:pt x="11319953" y="3544899"/>
                </a:lnTo>
                <a:lnTo>
                  <a:pt x="11343904" y="3580458"/>
                </a:lnTo>
                <a:lnTo>
                  <a:pt x="11379444" y="3604430"/>
                </a:lnTo>
                <a:lnTo>
                  <a:pt x="11422992" y="3613219"/>
                </a:lnTo>
                <a:lnTo>
                  <a:pt x="11466556" y="3604430"/>
                </a:lnTo>
                <a:lnTo>
                  <a:pt x="11502132" y="3580458"/>
                </a:lnTo>
                <a:lnTo>
                  <a:pt x="11526119" y="3544899"/>
                </a:lnTo>
                <a:lnTo>
                  <a:pt x="11534915" y="3501348"/>
                </a:lnTo>
                <a:lnTo>
                  <a:pt x="11526119" y="3457792"/>
                </a:lnTo>
                <a:lnTo>
                  <a:pt x="11502132" y="3422222"/>
                </a:lnTo>
                <a:lnTo>
                  <a:pt x="11466556" y="3398240"/>
                </a:lnTo>
                <a:lnTo>
                  <a:pt x="11422992" y="3389446"/>
                </a:lnTo>
                <a:close/>
              </a:path>
              <a:path w="16523335" h="9235440">
                <a:moveTo>
                  <a:pt x="11422992" y="3657176"/>
                </a:moveTo>
                <a:lnTo>
                  <a:pt x="11379444" y="3665968"/>
                </a:lnTo>
                <a:lnTo>
                  <a:pt x="11343904" y="3689947"/>
                </a:lnTo>
                <a:lnTo>
                  <a:pt x="11319953" y="3725513"/>
                </a:lnTo>
                <a:lnTo>
                  <a:pt x="11311173" y="3769068"/>
                </a:lnTo>
                <a:lnTo>
                  <a:pt x="11319953" y="3812619"/>
                </a:lnTo>
                <a:lnTo>
                  <a:pt x="11343904" y="3848178"/>
                </a:lnTo>
                <a:lnTo>
                  <a:pt x="11379444" y="3872149"/>
                </a:lnTo>
                <a:lnTo>
                  <a:pt x="11422992" y="3880939"/>
                </a:lnTo>
                <a:lnTo>
                  <a:pt x="11466556" y="3872149"/>
                </a:lnTo>
                <a:lnTo>
                  <a:pt x="11502132" y="3848178"/>
                </a:lnTo>
                <a:lnTo>
                  <a:pt x="11526119" y="3812619"/>
                </a:lnTo>
                <a:lnTo>
                  <a:pt x="11534915" y="3769068"/>
                </a:lnTo>
                <a:lnTo>
                  <a:pt x="11526119" y="3725513"/>
                </a:lnTo>
                <a:lnTo>
                  <a:pt x="11502132" y="3689947"/>
                </a:lnTo>
                <a:lnTo>
                  <a:pt x="11466556" y="3665968"/>
                </a:lnTo>
                <a:lnTo>
                  <a:pt x="11422992" y="3657176"/>
                </a:lnTo>
                <a:close/>
              </a:path>
              <a:path w="16523335" h="9235440">
                <a:moveTo>
                  <a:pt x="11422992" y="3924895"/>
                </a:moveTo>
                <a:lnTo>
                  <a:pt x="11379444" y="3933689"/>
                </a:lnTo>
                <a:lnTo>
                  <a:pt x="11343904" y="3957668"/>
                </a:lnTo>
                <a:lnTo>
                  <a:pt x="11319953" y="3993228"/>
                </a:lnTo>
                <a:lnTo>
                  <a:pt x="11311173" y="4036766"/>
                </a:lnTo>
                <a:lnTo>
                  <a:pt x="11319953" y="4080327"/>
                </a:lnTo>
                <a:lnTo>
                  <a:pt x="11343904" y="4115896"/>
                </a:lnTo>
                <a:lnTo>
                  <a:pt x="11379444" y="4139876"/>
                </a:lnTo>
                <a:lnTo>
                  <a:pt x="11422992" y="4148669"/>
                </a:lnTo>
                <a:lnTo>
                  <a:pt x="11466556" y="4139876"/>
                </a:lnTo>
                <a:lnTo>
                  <a:pt x="11502132" y="4115896"/>
                </a:lnTo>
                <a:lnTo>
                  <a:pt x="11526119" y="4080327"/>
                </a:lnTo>
                <a:lnTo>
                  <a:pt x="11534915" y="4036766"/>
                </a:lnTo>
                <a:lnTo>
                  <a:pt x="11526119" y="3993228"/>
                </a:lnTo>
                <a:lnTo>
                  <a:pt x="11502132" y="3957668"/>
                </a:lnTo>
                <a:lnTo>
                  <a:pt x="11466556" y="3933689"/>
                </a:lnTo>
                <a:lnTo>
                  <a:pt x="11422992" y="3924895"/>
                </a:lnTo>
                <a:close/>
              </a:path>
              <a:path w="16523335" h="9235440">
                <a:moveTo>
                  <a:pt x="11422992" y="4192615"/>
                </a:moveTo>
                <a:lnTo>
                  <a:pt x="11379444" y="4201406"/>
                </a:lnTo>
                <a:lnTo>
                  <a:pt x="11343904" y="4225380"/>
                </a:lnTo>
                <a:lnTo>
                  <a:pt x="11319953" y="4260939"/>
                </a:lnTo>
                <a:lnTo>
                  <a:pt x="11311173" y="4304486"/>
                </a:lnTo>
                <a:lnTo>
                  <a:pt x="11319953" y="4348026"/>
                </a:lnTo>
                <a:lnTo>
                  <a:pt x="11343904" y="4383601"/>
                </a:lnTo>
                <a:lnTo>
                  <a:pt x="11379444" y="4407597"/>
                </a:lnTo>
                <a:lnTo>
                  <a:pt x="11422992" y="4416399"/>
                </a:lnTo>
                <a:lnTo>
                  <a:pt x="11466556" y="4407597"/>
                </a:lnTo>
                <a:lnTo>
                  <a:pt x="11502132" y="4383601"/>
                </a:lnTo>
                <a:lnTo>
                  <a:pt x="11526119" y="4348026"/>
                </a:lnTo>
                <a:lnTo>
                  <a:pt x="11534915" y="4304486"/>
                </a:lnTo>
                <a:lnTo>
                  <a:pt x="11526119" y="4260939"/>
                </a:lnTo>
                <a:lnTo>
                  <a:pt x="11502132" y="4225380"/>
                </a:lnTo>
                <a:lnTo>
                  <a:pt x="11466556" y="4201406"/>
                </a:lnTo>
                <a:lnTo>
                  <a:pt x="11422992" y="4192615"/>
                </a:lnTo>
                <a:close/>
              </a:path>
              <a:path w="16523335" h="9235440">
                <a:moveTo>
                  <a:pt x="11422992" y="2318578"/>
                </a:moveTo>
                <a:lnTo>
                  <a:pt x="11379444" y="2327370"/>
                </a:lnTo>
                <a:lnTo>
                  <a:pt x="11343904" y="2351349"/>
                </a:lnTo>
                <a:lnTo>
                  <a:pt x="11319953" y="2386915"/>
                </a:lnTo>
                <a:lnTo>
                  <a:pt x="11311173" y="2430470"/>
                </a:lnTo>
                <a:lnTo>
                  <a:pt x="11319953" y="2474021"/>
                </a:lnTo>
                <a:lnTo>
                  <a:pt x="11343904" y="2509580"/>
                </a:lnTo>
                <a:lnTo>
                  <a:pt x="11379444" y="2533551"/>
                </a:lnTo>
                <a:lnTo>
                  <a:pt x="11422992" y="2542341"/>
                </a:lnTo>
                <a:lnTo>
                  <a:pt x="11466556" y="2533551"/>
                </a:lnTo>
                <a:lnTo>
                  <a:pt x="11502132" y="2509580"/>
                </a:lnTo>
                <a:lnTo>
                  <a:pt x="11526119" y="2474021"/>
                </a:lnTo>
                <a:lnTo>
                  <a:pt x="11534915" y="2430470"/>
                </a:lnTo>
                <a:lnTo>
                  <a:pt x="11526119" y="2386915"/>
                </a:lnTo>
                <a:lnTo>
                  <a:pt x="11502132" y="2351349"/>
                </a:lnTo>
                <a:lnTo>
                  <a:pt x="11466556" y="2327370"/>
                </a:lnTo>
                <a:lnTo>
                  <a:pt x="11422992" y="2318578"/>
                </a:lnTo>
                <a:close/>
              </a:path>
              <a:path w="16523335" h="9235440">
                <a:moveTo>
                  <a:pt x="11422992" y="2050869"/>
                </a:moveTo>
                <a:lnTo>
                  <a:pt x="11379444" y="2059660"/>
                </a:lnTo>
                <a:lnTo>
                  <a:pt x="11343904" y="2083635"/>
                </a:lnTo>
                <a:lnTo>
                  <a:pt x="11319953" y="2119197"/>
                </a:lnTo>
                <a:lnTo>
                  <a:pt x="11311173" y="2162750"/>
                </a:lnTo>
                <a:lnTo>
                  <a:pt x="11319953" y="2206284"/>
                </a:lnTo>
                <a:lnTo>
                  <a:pt x="11343904" y="2241845"/>
                </a:lnTo>
                <a:lnTo>
                  <a:pt x="11379444" y="2265826"/>
                </a:lnTo>
                <a:lnTo>
                  <a:pt x="11422992" y="2274621"/>
                </a:lnTo>
                <a:lnTo>
                  <a:pt x="11466556" y="2265826"/>
                </a:lnTo>
                <a:lnTo>
                  <a:pt x="11502132" y="2241845"/>
                </a:lnTo>
                <a:lnTo>
                  <a:pt x="11526119" y="2206284"/>
                </a:lnTo>
                <a:lnTo>
                  <a:pt x="11534915" y="2162750"/>
                </a:lnTo>
                <a:lnTo>
                  <a:pt x="11526119" y="2119197"/>
                </a:lnTo>
                <a:lnTo>
                  <a:pt x="11502132" y="2083635"/>
                </a:lnTo>
                <a:lnTo>
                  <a:pt x="11466556" y="2059660"/>
                </a:lnTo>
                <a:lnTo>
                  <a:pt x="11422992" y="2050869"/>
                </a:lnTo>
                <a:close/>
              </a:path>
              <a:path w="16523335" h="9235440">
                <a:moveTo>
                  <a:pt x="11422992" y="4460345"/>
                </a:moveTo>
                <a:lnTo>
                  <a:pt x="11379444" y="4469136"/>
                </a:lnTo>
                <a:lnTo>
                  <a:pt x="11343904" y="4493110"/>
                </a:lnTo>
                <a:lnTo>
                  <a:pt x="11319953" y="4528669"/>
                </a:lnTo>
                <a:lnTo>
                  <a:pt x="11311173" y="4572216"/>
                </a:lnTo>
                <a:lnTo>
                  <a:pt x="11319953" y="4615763"/>
                </a:lnTo>
                <a:lnTo>
                  <a:pt x="11343904" y="4651322"/>
                </a:lnTo>
                <a:lnTo>
                  <a:pt x="11379444" y="4675296"/>
                </a:lnTo>
                <a:lnTo>
                  <a:pt x="11422992" y="4684087"/>
                </a:lnTo>
                <a:lnTo>
                  <a:pt x="11466556" y="4675296"/>
                </a:lnTo>
                <a:lnTo>
                  <a:pt x="11502132" y="4651322"/>
                </a:lnTo>
                <a:lnTo>
                  <a:pt x="11526119" y="4615763"/>
                </a:lnTo>
                <a:lnTo>
                  <a:pt x="11534915" y="4572216"/>
                </a:lnTo>
                <a:lnTo>
                  <a:pt x="11526119" y="4528669"/>
                </a:lnTo>
                <a:lnTo>
                  <a:pt x="11502132" y="4493110"/>
                </a:lnTo>
                <a:lnTo>
                  <a:pt x="11466556" y="4469136"/>
                </a:lnTo>
                <a:lnTo>
                  <a:pt x="11422992" y="4460345"/>
                </a:lnTo>
                <a:close/>
              </a:path>
              <a:path w="16523335" h="9235440">
                <a:moveTo>
                  <a:pt x="11692282" y="176790"/>
                </a:moveTo>
                <a:lnTo>
                  <a:pt x="11648757" y="185586"/>
                </a:lnTo>
                <a:lnTo>
                  <a:pt x="11613214" y="209571"/>
                </a:lnTo>
                <a:lnTo>
                  <a:pt x="11589251" y="245145"/>
                </a:lnTo>
                <a:lnTo>
                  <a:pt x="11580464" y="288702"/>
                </a:lnTo>
                <a:lnTo>
                  <a:pt x="11589251" y="332221"/>
                </a:lnTo>
                <a:lnTo>
                  <a:pt x="11613214" y="367780"/>
                </a:lnTo>
                <a:lnTo>
                  <a:pt x="11648757" y="391765"/>
                </a:lnTo>
                <a:lnTo>
                  <a:pt x="11692282" y="400563"/>
                </a:lnTo>
                <a:lnTo>
                  <a:pt x="11735854" y="391765"/>
                </a:lnTo>
                <a:lnTo>
                  <a:pt x="11771449" y="367780"/>
                </a:lnTo>
                <a:lnTo>
                  <a:pt x="11795454" y="332221"/>
                </a:lnTo>
                <a:lnTo>
                  <a:pt x="11804258" y="288702"/>
                </a:lnTo>
                <a:lnTo>
                  <a:pt x="11795454" y="245145"/>
                </a:lnTo>
                <a:lnTo>
                  <a:pt x="11771449" y="209571"/>
                </a:lnTo>
                <a:lnTo>
                  <a:pt x="11735854" y="185586"/>
                </a:lnTo>
                <a:lnTo>
                  <a:pt x="11692282" y="176790"/>
                </a:lnTo>
                <a:close/>
              </a:path>
              <a:path w="16523335" h="9235440">
                <a:moveTo>
                  <a:pt x="11692282" y="712218"/>
                </a:moveTo>
                <a:lnTo>
                  <a:pt x="11648757" y="721018"/>
                </a:lnTo>
                <a:lnTo>
                  <a:pt x="11613214" y="745011"/>
                </a:lnTo>
                <a:lnTo>
                  <a:pt x="11589251" y="780591"/>
                </a:lnTo>
                <a:lnTo>
                  <a:pt x="11580464" y="824152"/>
                </a:lnTo>
                <a:lnTo>
                  <a:pt x="11589251" y="867681"/>
                </a:lnTo>
                <a:lnTo>
                  <a:pt x="11613214" y="903231"/>
                </a:lnTo>
                <a:lnTo>
                  <a:pt x="11648757" y="927201"/>
                </a:lnTo>
                <a:lnTo>
                  <a:pt x="11692282" y="935992"/>
                </a:lnTo>
                <a:lnTo>
                  <a:pt x="11735854" y="927201"/>
                </a:lnTo>
                <a:lnTo>
                  <a:pt x="11771449" y="903231"/>
                </a:lnTo>
                <a:lnTo>
                  <a:pt x="11795454" y="867681"/>
                </a:lnTo>
                <a:lnTo>
                  <a:pt x="11804258" y="824152"/>
                </a:lnTo>
                <a:lnTo>
                  <a:pt x="11795454" y="780591"/>
                </a:lnTo>
                <a:lnTo>
                  <a:pt x="11771449" y="745011"/>
                </a:lnTo>
                <a:lnTo>
                  <a:pt x="11735854" y="721018"/>
                </a:lnTo>
                <a:lnTo>
                  <a:pt x="11692282" y="712218"/>
                </a:lnTo>
                <a:close/>
              </a:path>
              <a:path w="16523335" h="9235440">
                <a:moveTo>
                  <a:pt x="11692282" y="979980"/>
                </a:moveTo>
                <a:lnTo>
                  <a:pt x="11648757" y="988766"/>
                </a:lnTo>
                <a:lnTo>
                  <a:pt x="11613214" y="1012731"/>
                </a:lnTo>
                <a:lnTo>
                  <a:pt x="11589251" y="1048286"/>
                </a:lnTo>
                <a:lnTo>
                  <a:pt x="11580464" y="1091840"/>
                </a:lnTo>
                <a:lnTo>
                  <a:pt x="11589251" y="1135394"/>
                </a:lnTo>
                <a:lnTo>
                  <a:pt x="11613214" y="1170968"/>
                </a:lnTo>
                <a:lnTo>
                  <a:pt x="11648757" y="1194956"/>
                </a:lnTo>
                <a:lnTo>
                  <a:pt x="11692282" y="1203753"/>
                </a:lnTo>
                <a:lnTo>
                  <a:pt x="11735854" y="1194956"/>
                </a:lnTo>
                <a:lnTo>
                  <a:pt x="11771449" y="1170968"/>
                </a:lnTo>
                <a:lnTo>
                  <a:pt x="11795454" y="1135394"/>
                </a:lnTo>
                <a:lnTo>
                  <a:pt x="11804258" y="1091840"/>
                </a:lnTo>
                <a:lnTo>
                  <a:pt x="11795454" y="1048286"/>
                </a:lnTo>
                <a:lnTo>
                  <a:pt x="11771449" y="1012731"/>
                </a:lnTo>
                <a:lnTo>
                  <a:pt x="11735854" y="988766"/>
                </a:lnTo>
                <a:lnTo>
                  <a:pt x="11692282" y="979980"/>
                </a:lnTo>
                <a:close/>
              </a:path>
              <a:path w="16523335" h="9235440">
                <a:moveTo>
                  <a:pt x="11692282" y="1247668"/>
                </a:moveTo>
                <a:lnTo>
                  <a:pt x="11648757" y="1256467"/>
                </a:lnTo>
                <a:lnTo>
                  <a:pt x="11613214" y="1280459"/>
                </a:lnTo>
                <a:lnTo>
                  <a:pt x="11589251" y="1316036"/>
                </a:lnTo>
                <a:lnTo>
                  <a:pt x="11580464" y="1359591"/>
                </a:lnTo>
                <a:lnTo>
                  <a:pt x="11589251" y="1403138"/>
                </a:lnTo>
                <a:lnTo>
                  <a:pt x="11613214" y="1438686"/>
                </a:lnTo>
                <a:lnTo>
                  <a:pt x="11648757" y="1462646"/>
                </a:lnTo>
                <a:lnTo>
                  <a:pt x="11692282" y="1471431"/>
                </a:lnTo>
                <a:lnTo>
                  <a:pt x="11735854" y="1462646"/>
                </a:lnTo>
                <a:lnTo>
                  <a:pt x="11771449" y="1438686"/>
                </a:lnTo>
                <a:lnTo>
                  <a:pt x="11795454" y="1403138"/>
                </a:lnTo>
                <a:lnTo>
                  <a:pt x="11804258" y="1359591"/>
                </a:lnTo>
                <a:lnTo>
                  <a:pt x="11795454" y="1316036"/>
                </a:lnTo>
                <a:lnTo>
                  <a:pt x="11771449" y="1280459"/>
                </a:lnTo>
                <a:lnTo>
                  <a:pt x="11735854" y="1256467"/>
                </a:lnTo>
                <a:lnTo>
                  <a:pt x="11692282" y="1247668"/>
                </a:lnTo>
                <a:close/>
              </a:path>
              <a:path w="16523335" h="9235440">
                <a:moveTo>
                  <a:pt x="11692282" y="1515430"/>
                </a:moveTo>
                <a:lnTo>
                  <a:pt x="11648757" y="1524214"/>
                </a:lnTo>
                <a:lnTo>
                  <a:pt x="11613214" y="1548173"/>
                </a:lnTo>
                <a:lnTo>
                  <a:pt x="11589251" y="1583718"/>
                </a:lnTo>
                <a:lnTo>
                  <a:pt x="11580464" y="1627259"/>
                </a:lnTo>
                <a:lnTo>
                  <a:pt x="11589251" y="1670826"/>
                </a:lnTo>
                <a:lnTo>
                  <a:pt x="11613214" y="1706409"/>
                </a:lnTo>
                <a:lnTo>
                  <a:pt x="11648757" y="1730404"/>
                </a:lnTo>
                <a:lnTo>
                  <a:pt x="11692282" y="1739203"/>
                </a:lnTo>
                <a:lnTo>
                  <a:pt x="11735854" y="1730404"/>
                </a:lnTo>
                <a:lnTo>
                  <a:pt x="11771449" y="1706409"/>
                </a:lnTo>
                <a:lnTo>
                  <a:pt x="11795454" y="1670826"/>
                </a:lnTo>
                <a:lnTo>
                  <a:pt x="11804258" y="1627259"/>
                </a:lnTo>
                <a:lnTo>
                  <a:pt x="11795454" y="1583718"/>
                </a:lnTo>
                <a:lnTo>
                  <a:pt x="11771449" y="1548173"/>
                </a:lnTo>
                <a:lnTo>
                  <a:pt x="11735854" y="1524214"/>
                </a:lnTo>
                <a:lnTo>
                  <a:pt x="11692282" y="1515430"/>
                </a:lnTo>
                <a:close/>
              </a:path>
              <a:path w="16523335" h="9235440">
                <a:moveTo>
                  <a:pt x="11692282" y="1783149"/>
                </a:moveTo>
                <a:lnTo>
                  <a:pt x="11648757" y="1791938"/>
                </a:lnTo>
                <a:lnTo>
                  <a:pt x="11613214" y="1815910"/>
                </a:lnTo>
                <a:lnTo>
                  <a:pt x="11589251" y="1851469"/>
                </a:lnTo>
                <a:lnTo>
                  <a:pt x="11580464" y="1895020"/>
                </a:lnTo>
                <a:lnTo>
                  <a:pt x="11589251" y="1938576"/>
                </a:lnTo>
                <a:lnTo>
                  <a:pt x="11613214" y="1974146"/>
                </a:lnTo>
                <a:lnTo>
                  <a:pt x="11648757" y="1998128"/>
                </a:lnTo>
                <a:lnTo>
                  <a:pt x="11692282" y="2006922"/>
                </a:lnTo>
                <a:lnTo>
                  <a:pt x="11735854" y="1998128"/>
                </a:lnTo>
                <a:lnTo>
                  <a:pt x="11771449" y="1974146"/>
                </a:lnTo>
                <a:lnTo>
                  <a:pt x="11795454" y="1938576"/>
                </a:lnTo>
                <a:lnTo>
                  <a:pt x="11804258" y="1895020"/>
                </a:lnTo>
                <a:lnTo>
                  <a:pt x="11795454" y="1851469"/>
                </a:lnTo>
                <a:lnTo>
                  <a:pt x="11771449" y="1815910"/>
                </a:lnTo>
                <a:lnTo>
                  <a:pt x="11735854" y="1791938"/>
                </a:lnTo>
                <a:lnTo>
                  <a:pt x="11692282" y="1783149"/>
                </a:lnTo>
                <a:close/>
              </a:path>
              <a:path w="16523335" h="9235440">
                <a:moveTo>
                  <a:pt x="11692282" y="2586297"/>
                </a:moveTo>
                <a:lnTo>
                  <a:pt x="11648757" y="2595090"/>
                </a:lnTo>
                <a:lnTo>
                  <a:pt x="11613214" y="2619070"/>
                </a:lnTo>
                <a:lnTo>
                  <a:pt x="11589251" y="2654639"/>
                </a:lnTo>
                <a:lnTo>
                  <a:pt x="11580464" y="2698200"/>
                </a:lnTo>
                <a:lnTo>
                  <a:pt x="11589251" y="2741725"/>
                </a:lnTo>
                <a:lnTo>
                  <a:pt x="11613214" y="2777286"/>
                </a:lnTo>
                <a:lnTo>
                  <a:pt x="11648757" y="2801273"/>
                </a:lnTo>
                <a:lnTo>
                  <a:pt x="11692282" y="2810071"/>
                </a:lnTo>
                <a:lnTo>
                  <a:pt x="11735854" y="2801273"/>
                </a:lnTo>
                <a:lnTo>
                  <a:pt x="11771449" y="2777286"/>
                </a:lnTo>
                <a:lnTo>
                  <a:pt x="11795454" y="2741725"/>
                </a:lnTo>
                <a:lnTo>
                  <a:pt x="11804258" y="2698200"/>
                </a:lnTo>
                <a:lnTo>
                  <a:pt x="11795454" y="2654639"/>
                </a:lnTo>
                <a:lnTo>
                  <a:pt x="11771449" y="2619070"/>
                </a:lnTo>
                <a:lnTo>
                  <a:pt x="11735854" y="2595090"/>
                </a:lnTo>
                <a:lnTo>
                  <a:pt x="11692282" y="2586297"/>
                </a:lnTo>
                <a:close/>
              </a:path>
              <a:path w="16523335" h="9235440">
                <a:moveTo>
                  <a:pt x="11692282" y="2854028"/>
                </a:moveTo>
                <a:lnTo>
                  <a:pt x="11648757" y="2862817"/>
                </a:lnTo>
                <a:lnTo>
                  <a:pt x="11613214" y="2886788"/>
                </a:lnTo>
                <a:lnTo>
                  <a:pt x="11589251" y="2922347"/>
                </a:lnTo>
                <a:lnTo>
                  <a:pt x="11580464" y="2965898"/>
                </a:lnTo>
                <a:lnTo>
                  <a:pt x="11589251" y="3009453"/>
                </a:lnTo>
                <a:lnTo>
                  <a:pt x="11613214" y="3045019"/>
                </a:lnTo>
                <a:lnTo>
                  <a:pt x="11648757" y="3068998"/>
                </a:lnTo>
                <a:lnTo>
                  <a:pt x="11692282" y="3077790"/>
                </a:lnTo>
                <a:lnTo>
                  <a:pt x="11735854" y="3068998"/>
                </a:lnTo>
                <a:lnTo>
                  <a:pt x="11771449" y="3045019"/>
                </a:lnTo>
                <a:lnTo>
                  <a:pt x="11795454" y="3009453"/>
                </a:lnTo>
                <a:lnTo>
                  <a:pt x="11804258" y="2965898"/>
                </a:lnTo>
                <a:lnTo>
                  <a:pt x="11795454" y="2922347"/>
                </a:lnTo>
                <a:lnTo>
                  <a:pt x="11771449" y="2886788"/>
                </a:lnTo>
                <a:lnTo>
                  <a:pt x="11735854" y="2862817"/>
                </a:lnTo>
                <a:lnTo>
                  <a:pt x="11692282" y="2854028"/>
                </a:lnTo>
                <a:close/>
              </a:path>
              <a:path w="16523335" h="9235440">
                <a:moveTo>
                  <a:pt x="11692282" y="3121737"/>
                </a:moveTo>
                <a:lnTo>
                  <a:pt x="11648757" y="3130528"/>
                </a:lnTo>
                <a:lnTo>
                  <a:pt x="11613214" y="3154503"/>
                </a:lnTo>
                <a:lnTo>
                  <a:pt x="11589251" y="3190065"/>
                </a:lnTo>
                <a:lnTo>
                  <a:pt x="11580464" y="3233618"/>
                </a:lnTo>
                <a:lnTo>
                  <a:pt x="11589251" y="3277161"/>
                </a:lnTo>
                <a:lnTo>
                  <a:pt x="11613214" y="3312732"/>
                </a:lnTo>
                <a:lnTo>
                  <a:pt x="11648757" y="3336722"/>
                </a:lnTo>
                <a:lnTo>
                  <a:pt x="11692282" y="3345520"/>
                </a:lnTo>
                <a:lnTo>
                  <a:pt x="11735854" y="3336722"/>
                </a:lnTo>
                <a:lnTo>
                  <a:pt x="11771449" y="3312732"/>
                </a:lnTo>
                <a:lnTo>
                  <a:pt x="11795454" y="3277161"/>
                </a:lnTo>
                <a:lnTo>
                  <a:pt x="11804258" y="3233618"/>
                </a:lnTo>
                <a:lnTo>
                  <a:pt x="11795454" y="3190065"/>
                </a:lnTo>
                <a:lnTo>
                  <a:pt x="11771449" y="3154503"/>
                </a:lnTo>
                <a:lnTo>
                  <a:pt x="11735854" y="3130528"/>
                </a:lnTo>
                <a:lnTo>
                  <a:pt x="11692282" y="3121737"/>
                </a:lnTo>
                <a:close/>
              </a:path>
              <a:path w="16523335" h="9235440">
                <a:moveTo>
                  <a:pt x="11692282" y="3389446"/>
                </a:moveTo>
                <a:lnTo>
                  <a:pt x="11648757" y="3398240"/>
                </a:lnTo>
                <a:lnTo>
                  <a:pt x="11613214" y="3422222"/>
                </a:lnTo>
                <a:lnTo>
                  <a:pt x="11589251" y="3457792"/>
                </a:lnTo>
                <a:lnTo>
                  <a:pt x="11580464" y="3501348"/>
                </a:lnTo>
                <a:lnTo>
                  <a:pt x="11589251" y="3544899"/>
                </a:lnTo>
                <a:lnTo>
                  <a:pt x="11613214" y="3580458"/>
                </a:lnTo>
                <a:lnTo>
                  <a:pt x="11648757" y="3604430"/>
                </a:lnTo>
                <a:lnTo>
                  <a:pt x="11692282" y="3613219"/>
                </a:lnTo>
                <a:lnTo>
                  <a:pt x="11735854" y="3604430"/>
                </a:lnTo>
                <a:lnTo>
                  <a:pt x="11771449" y="3580458"/>
                </a:lnTo>
                <a:lnTo>
                  <a:pt x="11795454" y="3544899"/>
                </a:lnTo>
                <a:lnTo>
                  <a:pt x="11804258" y="3501348"/>
                </a:lnTo>
                <a:lnTo>
                  <a:pt x="11795454" y="3457792"/>
                </a:lnTo>
                <a:lnTo>
                  <a:pt x="11771449" y="3422222"/>
                </a:lnTo>
                <a:lnTo>
                  <a:pt x="11735854" y="3398240"/>
                </a:lnTo>
                <a:lnTo>
                  <a:pt x="11692282" y="3389446"/>
                </a:lnTo>
                <a:close/>
              </a:path>
              <a:path w="16523335" h="9235440">
                <a:moveTo>
                  <a:pt x="11692282" y="3657176"/>
                </a:moveTo>
                <a:lnTo>
                  <a:pt x="11648757" y="3665968"/>
                </a:lnTo>
                <a:lnTo>
                  <a:pt x="11613214" y="3689947"/>
                </a:lnTo>
                <a:lnTo>
                  <a:pt x="11589251" y="3725513"/>
                </a:lnTo>
                <a:lnTo>
                  <a:pt x="11580464" y="3769068"/>
                </a:lnTo>
                <a:lnTo>
                  <a:pt x="11589251" y="3812619"/>
                </a:lnTo>
                <a:lnTo>
                  <a:pt x="11613214" y="3848178"/>
                </a:lnTo>
                <a:lnTo>
                  <a:pt x="11648757" y="3872149"/>
                </a:lnTo>
                <a:lnTo>
                  <a:pt x="11692282" y="3880939"/>
                </a:lnTo>
                <a:lnTo>
                  <a:pt x="11735854" y="3872149"/>
                </a:lnTo>
                <a:lnTo>
                  <a:pt x="11771449" y="3848178"/>
                </a:lnTo>
                <a:lnTo>
                  <a:pt x="11795454" y="3812619"/>
                </a:lnTo>
                <a:lnTo>
                  <a:pt x="11804258" y="3769068"/>
                </a:lnTo>
                <a:lnTo>
                  <a:pt x="11795454" y="3725513"/>
                </a:lnTo>
                <a:lnTo>
                  <a:pt x="11771449" y="3689947"/>
                </a:lnTo>
                <a:lnTo>
                  <a:pt x="11735854" y="3665968"/>
                </a:lnTo>
                <a:lnTo>
                  <a:pt x="11692282" y="3657176"/>
                </a:lnTo>
                <a:close/>
              </a:path>
              <a:path w="16523335" h="9235440">
                <a:moveTo>
                  <a:pt x="11692282" y="3924895"/>
                </a:moveTo>
                <a:lnTo>
                  <a:pt x="11648757" y="3933689"/>
                </a:lnTo>
                <a:lnTo>
                  <a:pt x="11613214" y="3957668"/>
                </a:lnTo>
                <a:lnTo>
                  <a:pt x="11589251" y="3993228"/>
                </a:lnTo>
                <a:lnTo>
                  <a:pt x="11580464" y="4036766"/>
                </a:lnTo>
                <a:lnTo>
                  <a:pt x="11589251" y="4080327"/>
                </a:lnTo>
                <a:lnTo>
                  <a:pt x="11613214" y="4115896"/>
                </a:lnTo>
                <a:lnTo>
                  <a:pt x="11648757" y="4139876"/>
                </a:lnTo>
                <a:lnTo>
                  <a:pt x="11692282" y="4148669"/>
                </a:lnTo>
                <a:lnTo>
                  <a:pt x="11735854" y="4139876"/>
                </a:lnTo>
                <a:lnTo>
                  <a:pt x="11771449" y="4115896"/>
                </a:lnTo>
                <a:lnTo>
                  <a:pt x="11795454" y="4080327"/>
                </a:lnTo>
                <a:lnTo>
                  <a:pt x="11804258" y="4036766"/>
                </a:lnTo>
                <a:lnTo>
                  <a:pt x="11795454" y="3993228"/>
                </a:lnTo>
                <a:lnTo>
                  <a:pt x="11771449" y="3957668"/>
                </a:lnTo>
                <a:lnTo>
                  <a:pt x="11735854" y="3933689"/>
                </a:lnTo>
                <a:lnTo>
                  <a:pt x="11692282" y="3924895"/>
                </a:lnTo>
                <a:close/>
              </a:path>
              <a:path w="16523335" h="9235440">
                <a:moveTo>
                  <a:pt x="11692282" y="2318578"/>
                </a:moveTo>
                <a:lnTo>
                  <a:pt x="11648757" y="2327370"/>
                </a:lnTo>
                <a:lnTo>
                  <a:pt x="11613214" y="2351349"/>
                </a:lnTo>
                <a:lnTo>
                  <a:pt x="11589251" y="2386915"/>
                </a:lnTo>
                <a:lnTo>
                  <a:pt x="11580464" y="2430470"/>
                </a:lnTo>
                <a:lnTo>
                  <a:pt x="11589251" y="2474021"/>
                </a:lnTo>
                <a:lnTo>
                  <a:pt x="11613214" y="2509580"/>
                </a:lnTo>
                <a:lnTo>
                  <a:pt x="11648757" y="2533551"/>
                </a:lnTo>
                <a:lnTo>
                  <a:pt x="11692282" y="2542341"/>
                </a:lnTo>
                <a:lnTo>
                  <a:pt x="11735854" y="2533551"/>
                </a:lnTo>
                <a:lnTo>
                  <a:pt x="11771449" y="2509580"/>
                </a:lnTo>
                <a:lnTo>
                  <a:pt x="11795454" y="2474021"/>
                </a:lnTo>
                <a:lnTo>
                  <a:pt x="11804258" y="2430470"/>
                </a:lnTo>
                <a:lnTo>
                  <a:pt x="11795454" y="2386915"/>
                </a:lnTo>
                <a:lnTo>
                  <a:pt x="11771449" y="2351349"/>
                </a:lnTo>
                <a:lnTo>
                  <a:pt x="11735854" y="2327370"/>
                </a:lnTo>
                <a:lnTo>
                  <a:pt x="11692282" y="2318578"/>
                </a:lnTo>
                <a:close/>
              </a:path>
              <a:path w="16523335" h="9235440">
                <a:moveTo>
                  <a:pt x="11692282" y="2050869"/>
                </a:moveTo>
                <a:lnTo>
                  <a:pt x="11648757" y="2059660"/>
                </a:lnTo>
                <a:lnTo>
                  <a:pt x="11613214" y="2083635"/>
                </a:lnTo>
                <a:lnTo>
                  <a:pt x="11589251" y="2119197"/>
                </a:lnTo>
                <a:lnTo>
                  <a:pt x="11580464" y="2162750"/>
                </a:lnTo>
                <a:lnTo>
                  <a:pt x="11589251" y="2206284"/>
                </a:lnTo>
                <a:lnTo>
                  <a:pt x="11613214" y="2241845"/>
                </a:lnTo>
                <a:lnTo>
                  <a:pt x="11648757" y="2265826"/>
                </a:lnTo>
                <a:lnTo>
                  <a:pt x="11692282" y="2274621"/>
                </a:lnTo>
                <a:lnTo>
                  <a:pt x="11735854" y="2265826"/>
                </a:lnTo>
                <a:lnTo>
                  <a:pt x="11771449" y="2241845"/>
                </a:lnTo>
                <a:lnTo>
                  <a:pt x="11795454" y="2206284"/>
                </a:lnTo>
                <a:lnTo>
                  <a:pt x="11804258" y="2162750"/>
                </a:lnTo>
                <a:lnTo>
                  <a:pt x="11795454" y="2119197"/>
                </a:lnTo>
                <a:lnTo>
                  <a:pt x="11771449" y="2083635"/>
                </a:lnTo>
                <a:lnTo>
                  <a:pt x="11735854" y="2059660"/>
                </a:lnTo>
                <a:lnTo>
                  <a:pt x="11692282" y="2050869"/>
                </a:lnTo>
                <a:close/>
              </a:path>
              <a:path w="16523335" h="9235440">
                <a:moveTo>
                  <a:pt x="11961625" y="176790"/>
                </a:moveTo>
                <a:lnTo>
                  <a:pt x="11918093" y="185586"/>
                </a:lnTo>
                <a:lnTo>
                  <a:pt x="11882547" y="209571"/>
                </a:lnTo>
                <a:lnTo>
                  <a:pt x="11858583" y="245145"/>
                </a:lnTo>
                <a:lnTo>
                  <a:pt x="11849796" y="288702"/>
                </a:lnTo>
                <a:lnTo>
                  <a:pt x="11858583" y="332221"/>
                </a:lnTo>
                <a:lnTo>
                  <a:pt x="11882547" y="367780"/>
                </a:lnTo>
                <a:lnTo>
                  <a:pt x="11918093" y="391765"/>
                </a:lnTo>
                <a:lnTo>
                  <a:pt x="11961625" y="400563"/>
                </a:lnTo>
                <a:lnTo>
                  <a:pt x="12005189" y="391765"/>
                </a:lnTo>
                <a:lnTo>
                  <a:pt x="12040765" y="367780"/>
                </a:lnTo>
                <a:lnTo>
                  <a:pt x="12064752" y="332221"/>
                </a:lnTo>
                <a:lnTo>
                  <a:pt x="12073548" y="288702"/>
                </a:lnTo>
                <a:lnTo>
                  <a:pt x="12064752" y="245145"/>
                </a:lnTo>
                <a:lnTo>
                  <a:pt x="12040765" y="209571"/>
                </a:lnTo>
                <a:lnTo>
                  <a:pt x="12005189" y="185586"/>
                </a:lnTo>
                <a:lnTo>
                  <a:pt x="11961625" y="176790"/>
                </a:lnTo>
                <a:close/>
              </a:path>
              <a:path w="16523335" h="9235440">
                <a:moveTo>
                  <a:pt x="11961625" y="712218"/>
                </a:moveTo>
                <a:lnTo>
                  <a:pt x="11918093" y="721018"/>
                </a:lnTo>
                <a:lnTo>
                  <a:pt x="11882547" y="745011"/>
                </a:lnTo>
                <a:lnTo>
                  <a:pt x="11858583" y="780591"/>
                </a:lnTo>
                <a:lnTo>
                  <a:pt x="11849796" y="824152"/>
                </a:lnTo>
                <a:lnTo>
                  <a:pt x="11858583" y="867681"/>
                </a:lnTo>
                <a:lnTo>
                  <a:pt x="11882547" y="903231"/>
                </a:lnTo>
                <a:lnTo>
                  <a:pt x="11918093" y="927201"/>
                </a:lnTo>
                <a:lnTo>
                  <a:pt x="11961625" y="935992"/>
                </a:lnTo>
                <a:lnTo>
                  <a:pt x="12005189" y="927201"/>
                </a:lnTo>
                <a:lnTo>
                  <a:pt x="12040765" y="903231"/>
                </a:lnTo>
                <a:lnTo>
                  <a:pt x="12064752" y="867681"/>
                </a:lnTo>
                <a:lnTo>
                  <a:pt x="12073548" y="824152"/>
                </a:lnTo>
                <a:lnTo>
                  <a:pt x="12064752" y="780591"/>
                </a:lnTo>
                <a:lnTo>
                  <a:pt x="12040765" y="745011"/>
                </a:lnTo>
                <a:lnTo>
                  <a:pt x="12005189" y="721018"/>
                </a:lnTo>
                <a:lnTo>
                  <a:pt x="11961625" y="712218"/>
                </a:lnTo>
                <a:close/>
              </a:path>
              <a:path w="16523335" h="9235440">
                <a:moveTo>
                  <a:pt x="11961625" y="979980"/>
                </a:moveTo>
                <a:lnTo>
                  <a:pt x="11918093" y="988766"/>
                </a:lnTo>
                <a:lnTo>
                  <a:pt x="11882547" y="1012731"/>
                </a:lnTo>
                <a:lnTo>
                  <a:pt x="11858583" y="1048286"/>
                </a:lnTo>
                <a:lnTo>
                  <a:pt x="11849796" y="1091840"/>
                </a:lnTo>
                <a:lnTo>
                  <a:pt x="11858583" y="1135394"/>
                </a:lnTo>
                <a:lnTo>
                  <a:pt x="11882547" y="1170968"/>
                </a:lnTo>
                <a:lnTo>
                  <a:pt x="11918093" y="1194956"/>
                </a:lnTo>
                <a:lnTo>
                  <a:pt x="11961625" y="1203753"/>
                </a:lnTo>
                <a:lnTo>
                  <a:pt x="12005189" y="1194956"/>
                </a:lnTo>
                <a:lnTo>
                  <a:pt x="12040765" y="1170968"/>
                </a:lnTo>
                <a:lnTo>
                  <a:pt x="12064752" y="1135394"/>
                </a:lnTo>
                <a:lnTo>
                  <a:pt x="12073548" y="1091840"/>
                </a:lnTo>
                <a:lnTo>
                  <a:pt x="12064752" y="1048286"/>
                </a:lnTo>
                <a:lnTo>
                  <a:pt x="12040765" y="1012731"/>
                </a:lnTo>
                <a:lnTo>
                  <a:pt x="12005189" y="988766"/>
                </a:lnTo>
                <a:lnTo>
                  <a:pt x="11961625" y="979980"/>
                </a:lnTo>
                <a:close/>
              </a:path>
              <a:path w="16523335" h="9235440">
                <a:moveTo>
                  <a:pt x="11961625" y="1247668"/>
                </a:moveTo>
                <a:lnTo>
                  <a:pt x="11918093" y="1256467"/>
                </a:lnTo>
                <a:lnTo>
                  <a:pt x="11882547" y="1280459"/>
                </a:lnTo>
                <a:lnTo>
                  <a:pt x="11858583" y="1316036"/>
                </a:lnTo>
                <a:lnTo>
                  <a:pt x="11849796" y="1359591"/>
                </a:lnTo>
                <a:lnTo>
                  <a:pt x="11858583" y="1403138"/>
                </a:lnTo>
                <a:lnTo>
                  <a:pt x="11882547" y="1438686"/>
                </a:lnTo>
                <a:lnTo>
                  <a:pt x="11918093" y="1462646"/>
                </a:lnTo>
                <a:lnTo>
                  <a:pt x="11961625" y="1471431"/>
                </a:lnTo>
                <a:lnTo>
                  <a:pt x="12005189" y="1462646"/>
                </a:lnTo>
                <a:lnTo>
                  <a:pt x="12040765" y="1438686"/>
                </a:lnTo>
                <a:lnTo>
                  <a:pt x="12064752" y="1403138"/>
                </a:lnTo>
                <a:lnTo>
                  <a:pt x="12073548" y="1359591"/>
                </a:lnTo>
                <a:lnTo>
                  <a:pt x="12064752" y="1316036"/>
                </a:lnTo>
                <a:lnTo>
                  <a:pt x="12040765" y="1280459"/>
                </a:lnTo>
                <a:lnTo>
                  <a:pt x="12005189" y="1256467"/>
                </a:lnTo>
                <a:lnTo>
                  <a:pt x="11961625" y="1247668"/>
                </a:lnTo>
                <a:close/>
              </a:path>
              <a:path w="16523335" h="9235440">
                <a:moveTo>
                  <a:pt x="11961625" y="1515430"/>
                </a:moveTo>
                <a:lnTo>
                  <a:pt x="11918093" y="1524214"/>
                </a:lnTo>
                <a:lnTo>
                  <a:pt x="11882547" y="1548173"/>
                </a:lnTo>
                <a:lnTo>
                  <a:pt x="11858583" y="1583718"/>
                </a:lnTo>
                <a:lnTo>
                  <a:pt x="11849796" y="1627259"/>
                </a:lnTo>
                <a:lnTo>
                  <a:pt x="11858583" y="1670826"/>
                </a:lnTo>
                <a:lnTo>
                  <a:pt x="11882547" y="1706409"/>
                </a:lnTo>
                <a:lnTo>
                  <a:pt x="11918093" y="1730404"/>
                </a:lnTo>
                <a:lnTo>
                  <a:pt x="11961625" y="1739203"/>
                </a:lnTo>
                <a:lnTo>
                  <a:pt x="12005189" y="1730404"/>
                </a:lnTo>
                <a:lnTo>
                  <a:pt x="12040765" y="1706409"/>
                </a:lnTo>
                <a:lnTo>
                  <a:pt x="12064752" y="1670826"/>
                </a:lnTo>
                <a:lnTo>
                  <a:pt x="12073548" y="1627259"/>
                </a:lnTo>
                <a:lnTo>
                  <a:pt x="12064752" y="1583718"/>
                </a:lnTo>
                <a:lnTo>
                  <a:pt x="12040765" y="1548173"/>
                </a:lnTo>
                <a:lnTo>
                  <a:pt x="12005189" y="1524214"/>
                </a:lnTo>
                <a:lnTo>
                  <a:pt x="11961625" y="1515430"/>
                </a:lnTo>
                <a:close/>
              </a:path>
              <a:path w="16523335" h="9235440">
                <a:moveTo>
                  <a:pt x="11961625" y="1783149"/>
                </a:moveTo>
                <a:lnTo>
                  <a:pt x="11918093" y="1791938"/>
                </a:lnTo>
                <a:lnTo>
                  <a:pt x="11882547" y="1815910"/>
                </a:lnTo>
                <a:lnTo>
                  <a:pt x="11858583" y="1851469"/>
                </a:lnTo>
                <a:lnTo>
                  <a:pt x="11849796" y="1895020"/>
                </a:lnTo>
                <a:lnTo>
                  <a:pt x="11858583" y="1938576"/>
                </a:lnTo>
                <a:lnTo>
                  <a:pt x="11882547" y="1974146"/>
                </a:lnTo>
                <a:lnTo>
                  <a:pt x="11918093" y="1998128"/>
                </a:lnTo>
                <a:lnTo>
                  <a:pt x="11961625" y="2006922"/>
                </a:lnTo>
                <a:lnTo>
                  <a:pt x="12005189" y="1998128"/>
                </a:lnTo>
                <a:lnTo>
                  <a:pt x="12040765" y="1974146"/>
                </a:lnTo>
                <a:lnTo>
                  <a:pt x="12064752" y="1938576"/>
                </a:lnTo>
                <a:lnTo>
                  <a:pt x="12073548" y="1895020"/>
                </a:lnTo>
                <a:lnTo>
                  <a:pt x="12064752" y="1851469"/>
                </a:lnTo>
                <a:lnTo>
                  <a:pt x="12040765" y="1815910"/>
                </a:lnTo>
                <a:lnTo>
                  <a:pt x="12005189" y="1791938"/>
                </a:lnTo>
                <a:lnTo>
                  <a:pt x="11961625" y="1783149"/>
                </a:lnTo>
                <a:close/>
              </a:path>
              <a:path w="16523335" h="9235440">
                <a:moveTo>
                  <a:pt x="11961625" y="2586297"/>
                </a:moveTo>
                <a:lnTo>
                  <a:pt x="11918093" y="2595090"/>
                </a:lnTo>
                <a:lnTo>
                  <a:pt x="11882547" y="2619070"/>
                </a:lnTo>
                <a:lnTo>
                  <a:pt x="11858583" y="2654639"/>
                </a:lnTo>
                <a:lnTo>
                  <a:pt x="11849796" y="2698200"/>
                </a:lnTo>
                <a:lnTo>
                  <a:pt x="11858583" y="2741725"/>
                </a:lnTo>
                <a:lnTo>
                  <a:pt x="11882547" y="2777286"/>
                </a:lnTo>
                <a:lnTo>
                  <a:pt x="11918093" y="2801273"/>
                </a:lnTo>
                <a:lnTo>
                  <a:pt x="11961625" y="2810071"/>
                </a:lnTo>
                <a:lnTo>
                  <a:pt x="12005189" y="2801273"/>
                </a:lnTo>
                <a:lnTo>
                  <a:pt x="12040765" y="2777286"/>
                </a:lnTo>
                <a:lnTo>
                  <a:pt x="12064752" y="2741725"/>
                </a:lnTo>
                <a:lnTo>
                  <a:pt x="12073548" y="2698200"/>
                </a:lnTo>
                <a:lnTo>
                  <a:pt x="12064752" y="2654639"/>
                </a:lnTo>
                <a:lnTo>
                  <a:pt x="12040765" y="2619070"/>
                </a:lnTo>
                <a:lnTo>
                  <a:pt x="12005189" y="2595090"/>
                </a:lnTo>
                <a:lnTo>
                  <a:pt x="11961625" y="2586297"/>
                </a:lnTo>
                <a:close/>
              </a:path>
              <a:path w="16523335" h="9235440">
                <a:moveTo>
                  <a:pt x="11961625" y="2854028"/>
                </a:moveTo>
                <a:lnTo>
                  <a:pt x="11918093" y="2862817"/>
                </a:lnTo>
                <a:lnTo>
                  <a:pt x="11882547" y="2886788"/>
                </a:lnTo>
                <a:lnTo>
                  <a:pt x="11858583" y="2922347"/>
                </a:lnTo>
                <a:lnTo>
                  <a:pt x="11849796" y="2965898"/>
                </a:lnTo>
                <a:lnTo>
                  <a:pt x="11858583" y="3009453"/>
                </a:lnTo>
                <a:lnTo>
                  <a:pt x="11882547" y="3045019"/>
                </a:lnTo>
                <a:lnTo>
                  <a:pt x="11918093" y="3068998"/>
                </a:lnTo>
                <a:lnTo>
                  <a:pt x="11961625" y="3077790"/>
                </a:lnTo>
                <a:lnTo>
                  <a:pt x="12005189" y="3068998"/>
                </a:lnTo>
                <a:lnTo>
                  <a:pt x="12040765" y="3045019"/>
                </a:lnTo>
                <a:lnTo>
                  <a:pt x="12064752" y="3009453"/>
                </a:lnTo>
                <a:lnTo>
                  <a:pt x="12073548" y="2965898"/>
                </a:lnTo>
                <a:lnTo>
                  <a:pt x="12064752" y="2922347"/>
                </a:lnTo>
                <a:lnTo>
                  <a:pt x="12040765" y="2886788"/>
                </a:lnTo>
                <a:lnTo>
                  <a:pt x="12005189" y="2862817"/>
                </a:lnTo>
                <a:lnTo>
                  <a:pt x="11961625" y="2854028"/>
                </a:lnTo>
                <a:close/>
              </a:path>
              <a:path w="16523335" h="9235440">
                <a:moveTo>
                  <a:pt x="11961625" y="3121737"/>
                </a:moveTo>
                <a:lnTo>
                  <a:pt x="11918093" y="3130528"/>
                </a:lnTo>
                <a:lnTo>
                  <a:pt x="11882547" y="3154503"/>
                </a:lnTo>
                <a:lnTo>
                  <a:pt x="11858583" y="3190065"/>
                </a:lnTo>
                <a:lnTo>
                  <a:pt x="11849796" y="3233618"/>
                </a:lnTo>
                <a:lnTo>
                  <a:pt x="11858583" y="3277161"/>
                </a:lnTo>
                <a:lnTo>
                  <a:pt x="11882547" y="3312732"/>
                </a:lnTo>
                <a:lnTo>
                  <a:pt x="11918093" y="3336722"/>
                </a:lnTo>
                <a:lnTo>
                  <a:pt x="11961625" y="3345520"/>
                </a:lnTo>
                <a:lnTo>
                  <a:pt x="12005189" y="3336722"/>
                </a:lnTo>
                <a:lnTo>
                  <a:pt x="12040765" y="3312732"/>
                </a:lnTo>
                <a:lnTo>
                  <a:pt x="12064752" y="3277161"/>
                </a:lnTo>
                <a:lnTo>
                  <a:pt x="12073548" y="3233618"/>
                </a:lnTo>
                <a:lnTo>
                  <a:pt x="12064752" y="3190065"/>
                </a:lnTo>
                <a:lnTo>
                  <a:pt x="12040765" y="3154503"/>
                </a:lnTo>
                <a:lnTo>
                  <a:pt x="12005189" y="3130528"/>
                </a:lnTo>
                <a:lnTo>
                  <a:pt x="11961625" y="3121737"/>
                </a:lnTo>
                <a:close/>
              </a:path>
              <a:path w="16523335" h="9235440">
                <a:moveTo>
                  <a:pt x="11961625" y="3389446"/>
                </a:moveTo>
                <a:lnTo>
                  <a:pt x="11918093" y="3398240"/>
                </a:lnTo>
                <a:lnTo>
                  <a:pt x="11882547" y="3422222"/>
                </a:lnTo>
                <a:lnTo>
                  <a:pt x="11858583" y="3457792"/>
                </a:lnTo>
                <a:lnTo>
                  <a:pt x="11849796" y="3501348"/>
                </a:lnTo>
                <a:lnTo>
                  <a:pt x="11858583" y="3544899"/>
                </a:lnTo>
                <a:lnTo>
                  <a:pt x="11882547" y="3580458"/>
                </a:lnTo>
                <a:lnTo>
                  <a:pt x="11918093" y="3604430"/>
                </a:lnTo>
                <a:lnTo>
                  <a:pt x="11961625" y="3613219"/>
                </a:lnTo>
                <a:lnTo>
                  <a:pt x="12005189" y="3604430"/>
                </a:lnTo>
                <a:lnTo>
                  <a:pt x="12040765" y="3580458"/>
                </a:lnTo>
                <a:lnTo>
                  <a:pt x="12064752" y="3544899"/>
                </a:lnTo>
                <a:lnTo>
                  <a:pt x="12073548" y="3501348"/>
                </a:lnTo>
                <a:lnTo>
                  <a:pt x="12064752" y="3457792"/>
                </a:lnTo>
                <a:lnTo>
                  <a:pt x="12040765" y="3422222"/>
                </a:lnTo>
                <a:lnTo>
                  <a:pt x="12005189" y="3398240"/>
                </a:lnTo>
                <a:lnTo>
                  <a:pt x="11961625" y="3389446"/>
                </a:lnTo>
                <a:close/>
              </a:path>
              <a:path w="16523335" h="9235440">
                <a:moveTo>
                  <a:pt x="11961625" y="3657176"/>
                </a:moveTo>
                <a:lnTo>
                  <a:pt x="11918093" y="3665968"/>
                </a:lnTo>
                <a:lnTo>
                  <a:pt x="11882547" y="3689947"/>
                </a:lnTo>
                <a:lnTo>
                  <a:pt x="11858583" y="3725513"/>
                </a:lnTo>
                <a:lnTo>
                  <a:pt x="11849796" y="3769068"/>
                </a:lnTo>
                <a:lnTo>
                  <a:pt x="11858583" y="3812619"/>
                </a:lnTo>
                <a:lnTo>
                  <a:pt x="11882547" y="3848178"/>
                </a:lnTo>
                <a:lnTo>
                  <a:pt x="11918093" y="3872149"/>
                </a:lnTo>
                <a:lnTo>
                  <a:pt x="11961625" y="3880939"/>
                </a:lnTo>
                <a:lnTo>
                  <a:pt x="12005189" y="3872149"/>
                </a:lnTo>
                <a:lnTo>
                  <a:pt x="12040765" y="3848178"/>
                </a:lnTo>
                <a:lnTo>
                  <a:pt x="12064752" y="3812619"/>
                </a:lnTo>
                <a:lnTo>
                  <a:pt x="12073548" y="3769068"/>
                </a:lnTo>
                <a:lnTo>
                  <a:pt x="12064752" y="3725513"/>
                </a:lnTo>
                <a:lnTo>
                  <a:pt x="12040765" y="3689947"/>
                </a:lnTo>
                <a:lnTo>
                  <a:pt x="12005189" y="3665968"/>
                </a:lnTo>
                <a:lnTo>
                  <a:pt x="11961625" y="3657176"/>
                </a:lnTo>
                <a:close/>
              </a:path>
              <a:path w="16523335" h="9235440">
                <a:moveTo>
                  <a:pt x="11961625" y="3924895"/>
                </a:moveTo>
                <a:lnTo>
                  <a:pt x="11918093" y="3933689"/>
                </a:lnTo>
                <a:lnTo>
                  <a:pt x="11882547" y="3957668"/>
                </a:lnTo>
                <a:lnTo>
                  <a:pt x="11858583" y="3993228"/>
                </a:lnTo>
                <a:lnTo>
                  <a:pt x="11849796" y="4036766"/>
                </a:lnTo>
                <a:lnTo>
                  <a:pt x="11858583" y="4080327"/>
                </a:lnTo>
                <a:lnTo>
                  <a:pt x="11882547" y="4115896"/>
                </a:lnTo>
                <a:lnTo>
                  <a:pt x="11918093" y="4139876"/>
                </a:lnTo>
                <a:lnTo>
                  <a:pt x="11961625" y="4148669"/>
                </a:lnTo>
                <a:lnTo>
                  <a:pt x="12005189" y="4139876"/>
                </a:lnTo>
                <a:lnTo>
                  <a:pt x="12040765" y="4115896"/>
                </a:lnTo>
                <a:lnTo>
                  <a:pt x="12064752" y="4080327"/>
                </a:lnTo>
                <a:lnTo>
                  <a:pt x="12073548" y="4036766"/>
                </a:lnTo>
                <a:lnTo>
                  <a:pt x="12064752" y="3993228"/>
                </a:lnTo>
                <a:lnTo>
                  <a:pt x="12040765" y="3957668"/>
                </a:lnTo>
                <a:lnTo>
                  <a:pt x="12005189" y="3933689"/>
                </a:lnTo>
                <a:lnTo>
                  <a:pt x="11961625" y="3924895"/>
                </a:lnTo>
                <a:close/>
              </a:path>
              <a:path w="16523335" h="9235440">
                <a:moveTo>
                  <a:pt x="11961625" y="2318578"/>
                </a:moveTo>
                <a:lnTo>
                  <a:pt x="11918093" y="2327370"/>
                </a:lnTo>
                <a:lnTo>
                  <a:pt x="11882547" y="2351349"/>
                </a:lnTo>
                <a:lnTo>
                  <a:pt x="11858583" y="2386915"/>
                </a:lnTo>
                <a:lnTo>
                  <a:pt x="11849796" y="2430470"/>
                </a:lnTo>
                <a:lnTo>
                  <a:pt x="11858583" y="2474021"/>
                </a:lnTo>
                <a:lnTo>
                  <a:pt x="11882547" y="2509580"/>
                </a:lnTo>
                <a:lnTo>
                  <a:pt x="11918093" y="2533551"/>
                </a:lnTo>
                <a:lnTo>
                  <a:pt x="11961625" y="2542341"/>
                </a:lnTo>
                <a:lnTo>
                  <a:pt x="12005189" y="2533551"/>
                </a:lnTo>
                <a:lnTo>
                  <a:pt x="12040765" y="2509580"/>
                </a:lnTo>
                <a:lnTo>
                  <a:pt x="12064752" y="2474021"/>
                </a:lnTo>
                <a:lnTo>
                  <a:pt x="12073548" y="2430470"/>
                </a:lnTo>
                <a:lnTo>
                  <a:pt x="12064752" y="2386915"/>
                </a:lnTo>
                <a:lnTo>
                  <a:pt x="12040765" y="2351349"/>
                </a:lnTo>
                <a:lnTo>
                  <a:pt x="12005189" y="2327370"/>
                </a:lnTo>
                <a:lnTo>
                  <a:pt x="11961625" y="2318578"/>
                </a:lnTo>
                <a:close/>
              </a:path>
              <a:path w="16523335" h="9235440">
                <a:moveTo>
                  <a:pt x="11961625" y="2050869"/>
                </a:moveTo>
                <a:lnTo>
                  <a:pt x="11918093" y="2059660"/>
                </a:lnTo>
                <a:lnTo>
                  <a:pt x="11882547" y="2083635"/>
                </a:lnTo>
                <a:lnTo>
                  <a:pt x="11858583" y="2119197"/>
                </a:lnTo>
                <a:lnTo>
                  <a:pt x="11849796" y="2162750"/>
                </a:lnTo>
                <a:lnTo>
                  <a:pt x="11858583" y="2206284"/>
                </a:lnTo>
                <a:lnTo>
                  <a:pt x="11882547" y="2241845"/>
                </a:lnTo>
                <a:lnTo>
                  <a:pt x="11918093" y="2265826"/>
                </a:lnTo>
                <a:lnTo>
                  <a:pt x="11961625" y="2274621"/>
                </a:lnTo>
                <a:lnTo>
                  <a:pt x="12005189" y="2265826"/>
                </a:lnTo>
                <a:lnTo>
                  <a:pt x="12040765" y="2241845"/>
                </a:lnTo>
                <a:lnTo>
                  <a:pt x="12064752" y="2206284"/>
                </a:lnTo>
                <a:lnTo>
                  <a:pt x="12073548" y="2162750"/>
                </a:lnTo>
                <a:lnTo>
                  <a:pt x="12064752" y="2119197"/>
                </a:lnTo>
                <a:lnTo>
                  <a:pt x="12040765" y="2083635"/>
                </a:lnTo>
                <a:lnTo>
                  <a:pt x="12005189" y="2059660"/>
                </a:lnTo>
                <a:lnTo>
                  <a:pt x="11961625" y="2050869"/>
                </a:lnTo>
                <a:close/>
              </a:path>
              <a:path w="16523335" h="9235440">
                <a:moveTo>
                  <a:pt x="12230967" y="444551"/>
                </a:moveTo>
                <a:lnTo>
                  <a:pt x="12187406" y="453336"/>
                </a:lnTo>
                <a:lnTo>
                  <a:pt x="12151844" y="477296"/>
                </a:lnTo>
                <a:lnTo>
                  <a:pt x="12127874" y="512844"/>
                </a:lnTo>
                <a:lnTo>
                  <a:pt x="12119086" y="556391"/>
                </a:lnTo>
                <a:lnTo>
                  <a:pt x="12127874" y="599952"/>
                </a:lnTo>
                <a:lnTo>
                  <a:pt x="12151844" y="635532"/>
                </a:lnTo>
                <a:lnTo>
                  <a:pt x="12187406" y="659525"/>
                </a:lnTo>
                <a:lnTo>
                  <a:pt x="12230967" y="668324"/>
                </a:lnTo>
                <a:lnTo>
                  <a:pt x="12274493" y="659525"/>
                </a:lnTo>
                <a:lnTo>
                  <a:pt x="12310036" y="635532"/>
                </a:lnTo>
                <a:lnTo>
                  <a:pt x="12333999" y="599952"/>
                </a:lnTo>
                <a:lnTo>
                  <a:pt x="12342786" y="556391"/>
                </a:lnTo>
                <a:lnTo>
                  <a:pt x="12333999" y="512844"/>
                </a:lnTo>
                <a:lnTo>
                  <a:pt x="12310036" y="477296"/>
                </a:lnTo>
                <a:lnTo>
                  <a:pt x="12274493" y="453336"/>
                </a:lnTo>
                <a:lnTo>
                  <a:pt x="12230967" y="444551"/>
                </a:lnTo>
                <a:close/>
              </a:path>
              <a:path w="16523335" h="9235440">
                <a:moveTo>
                  <a:pt x="12230967" y="712218"/>
                </a:moveTo>
                <a:lnTo>
                  <a:pt x="12187406" y="721018"/>
                </a:lnTo>
                <a:lnTo>
                  <a:pt x="12151844" y="745011"/>
                </a:lnTo>
                <a:lnTo>
                  <a:pt x="12127874" y="780591"/>
                </a:lnTo>
                <a:lnTo>
                  <a:pt x="12119086" y="824152"/>
                </a:lnTo>
                <a:lnTo>
                  <a:pt x="12127874" y="867681"/>
                </a:lnTo>
                <a:lnTo>
                  <a:pt x="12151844" y="903231"/>
                </a:lnTo>
                <a:lnTo>
                  <a:pt x="12187406" y="927201"/>
                </a:lnTo>
                <a:lnTo>
                  <a:pt x="12230967" y="935992"/>
                </a:lnTo>
                <a:lnTo>
                  <a:pt x="12274493" y="927201"/>
                </a:lnTo>
                <a:lnTo>
                  <a:pt x="12310036" y="903231"/>
                </a:lnTo>
                <a:lnTo>
                  <a:pt x="12333999" y="867681"/>
                </a:lnTo>
                <a:lnTo>
                  <a:pt x="12342786" y="824152"/>
                </a:lnTo>
                <a:lnTo>
                  <a:pt x="12333999" y="780591"/>
                </a:lnTo>
                <a:lnTo>
                  <a:pt x="12310036" y="745011"/>
                </a:lnTo>
                <a:lnTo>
                  <a:pt x="12274493" y="721018"/>
                </a:lnTo>
                <a:lnTo>
                  <a:pt x="12230967" y="712218"/>
                </a:lnTo>
                <a:close/>
              </a:path>
              <a:path w="16523335" h="9235440">
                <a:moveTo>
                  <a:pt x="12230967" y="979980"/>
                </a:moveTo>
                <a:lnTo>
                  <a:pt x="12187406" y="988766"/>
                </a:lnTo>
                <a:lnTo>
                  <a:pt x="12151844" y="1012731"/>
                </a:lnTo>
                <a:lnTo>
                  <a:pt x="12127874" y="1048286"/>
                </a:lnTo>
                <a:lnTo>
                  <a:pt x="12119086" y="1091840"/>
                </a:lnTo>
                <a:lnTo>
                  <a:pt x="12127874" y="1135394"/>
                </a:lnTo>
                <a:lnTo>
                  <a:pt x="12151844" y="1170968"/>
                </a:lnTo>
                <a:lnTo>
                  <a:pt x="12187406" y="1194956"/>
                </a:lnTo>
                <a:lnTo>
                  <a:pt x="12230967" y="1203753"/>
                </a:lnTo>
                <a:lnTo>
                  <a:pt x="12274493" y="1194956"/>
                </a:lnTo>
                <a:lnTo>
                  <a:pt x="12310036" y="1170968"/>
                </a:lnTo>
                <a:lnTo>
                  <a:pt x="12333999" y="1135394"/>
                </a:lnTo>
                <a:lnTo>
                  <a:pt x="12342786" y="1091840"/>
                </a:lnTo>
                <a:lnTo>
                  <a:pt x="12333999" y="1048286"/>
                </a:lnTo>
                <a:lnTo>
                  <a:pt x="12310036" y="1012731"/>
                </a:lnTo>
                <a:lnTo>
                  <a:pt x="12274493" y="988766"/>
                </a:lnTo>
                <a:lnTo>
                  <a:pt x="12230967" y="979980"/>
                </a:lnTo>
                <a:close/>
              </a:path>
              <a:path w="16523335" h="9235440">
                <a:moveTo>
                  <a:pt x="12230967" y="1247668"/>
                </a:moveTo>
                <a:lnTo>
                  <a:pt x="12187406" y="1256467"/>
                </a:lnTo>
                <a:lnTo>
                  <a:pt x="12151844" y="1280459"/>
                </a:lnTo>
                <a:lnTo>
                  <a:pt x="12127874" y="1316036"/>
                </a:lnTo>
                <a:lnTo>
                  <a:pt x="12119086" y="1359591"/>
                </a:lnTo>
                <a:lnTo>
                  <a:pt x="12127874" y="1403138"/>
                </a:lnTo>
                <a:lnTo>
                  <a:pt x="12151844" y="1438686"/>
                </a:lnTo>
                <a:lnTo>
                  <a:pt x="12187406" y="1462646"/>
                </a:lnTo>
                <a:lnTo>
                  <a:pt x="12230967" y="1471431"/>
                </a:lnTo>
                <a:lnTo>
                  <a:pt x="12274493" y="1462646"/>
                </a:lnTo>
                <a:lnTo>
                  <a:pt x="12310036" y="1438686"/>
                </a:lnTo>
                <a:lnTo>
                  <a:pt x="12333999" y="1403138"/>
                </a:lnTo>
                <a:lnTo>
                  <a:pt x="12342786" y="1359591"/>
                </a:lnTo>
                <a:lnTo>
                  <a:pt x="12333999" y="1316036"/>
                </a:lnTo>
                <a:lnTo>
                  <a:pt x="12310036" y="1280459"/>
                </a:lnTo>
                <a:lnTo>
                  <a:pt x="12274493" y="1256467"/>
                </a:lnTo>
                <a:lnTo>
                  <a:pt x="12230967" y="1247668"/>
                </a:lnTo>
                <a:close/>
              </a:path>
              <a:path w="16523335" h="9235440">
                <a:moveTo>
                  <a:pt x="12230967" y="1515430"/>
                </a:moveTo>
                <a:lnTo>
                  <a:pt x="12187406" y="1524214"/>
                </a:lnTo>
                <a:lnTo>
                  <a:pt x="12151844" y="1548173"/>
                </a:lnTo>
                <a:lnTo>
                  <a:pt x="12127874" y="1583718"/>
                </a:lnTo>
                <a:lnTo>
                  <a:pt x="12119086" y="1627259"/>
                </a:lnTo>
                <a:lnTo>
                  <a:pt x="12127874" y="1670826"/>
                </a:lnTo>
                <a:lnTo>
                  <a:pt x="12151844" y="1706409"/>
                </a:lnTo>
                <a:lnTo>
                  <a:pt x="12187406" y="1730404"/>
                </a:lnTo>
                <a:lnTo>
                  <a:pt x="12230967" y="1739203"/>
                </a:lnTo>
                <a:lnTo>
                  <a:pt x="12274493" y="1730404"/>
                </a:lnTo>
                <a:lnTo>
                  <a:pt x="12310036" y="1706409"/>
                </a:lnTo>
                <a:lnTo>
                  <a:pt x="12333999" y="1670826"/>
                </a:lnTo>
                <a:lnTo>
                  <a:pt x="12342786" y="1627259"/>
                </a:lnTo>
                <a:lnTo>
                  <a:pt x="12333999" y="1583718"/>
                </a:lnTo>
                <a:lnTo>
                  <a:pt x="12310036" y="1548173"/>
                </a:lnTo>
                <a:lnTo>
                  <a:pt x="12274493" y="1524214"/>
                </a:lnTo>
                <a:lnTo>
                  <a:pt x="12230967" y="1515430"/>
                </a:lnTo>
                <a:close/>
              </a:path>
              <a:path w="16523335" h="9235440">
                <a:moveTo>
                  <a:pt x="12230967" y="1783149"/>
                </a:moveTo>
                <a:lnTo>
                  <a:pt x="12187406" y="1791938"/>
                </a:lnTo>
                <a:lnTo>
                  <a:pt x="12151844" y="1815910"/>
                </a:lnTo>
                <a:lnTo>
                  <a:pt x="12127874" y="1851469"/>
                </a:lnTo>
                <a:lnTo>
                  <a:pt x="12119086" y="1895020"/>
                </a:lnTo>
                <a:lnTo>
                  <a:pt x="12127874" y="1938576"/>
                </a:lnTo>
                <a:lnTo>
                  <a:pt x="12151844" y="1974146"/>
                </a:lnTo>
                <a:lnTo>
                  <a:pt x="12187406" y="1998128"/>
                </a:lnTo>
                <a:lnTo>
                  <a:pt x="12230967" y="2006922"/>
                </a:lnTo>
                <a:lnTo>
                  <a:pt x="12274493" y="1998128"/>
                </a:lnTo>
                <a:lnTo>
                  <a:pt x="12310036" y="1974146"/>
                </a:lnTo>
                <a:lnTo>
                  <a:pt x="12333999" y="1938576"/>
                </a:lnTo>
                <a:lnTo>
                  <a:pt x="12342786" y="1895020"/>
                </a:lnTo>
                <a:lnTo>
                  <a:pt x="12333999" y="1851469"/>
                </a:lnTo>
                <a:lnTo>
                  <a:pt x="12310036" y="1815910"/>
                </a:lnTo>
                <a:lnTo>
                  <a:pt x="12274493" y="1791938"/>
                </a:lnTo>
                <a:lnTo>
                  <a:pt x="12230967" y="1783149"/>
                </a:lnTo>
                <a:close/>
              </a:path>
              <a:path w="16523335" h="9235440">
                <a:moveTo>
                  <a:pt x="12230967" y="2586297"/>
                </a:moveTo>
                <a:lnTo>
                  <a:pt x="12187406" y="2595090"/>
                </a:lnTo>
                <a:lnTo>
                  <a:pt x="12151844" y="2619070"/>
                </a:lnTo>
                <a:lnTo>
                  <a:pt x="12127874" y="2654639"/>
                </a:lnTo>
                <a:lnTo>
                  <a:pt x="12119086" y="2698200"/>
                </a:lnTo>
                <a:lnTo>
                  <a:pt x="12127874" y="2741725"/>
                </a:lnTo>
                <a:lnTo>
                  <a:pt x="12151844" y="2777286"/>
                </a:lnTo>
                <a:lnTo>
                  <a:pt x="12187406" y="2801273"/>
                </a:lnTo>
                <a:lnTo>
                  <a:pt x="12230967" y="2810071"/>
                </a:lnTo>
                <a:lnTo>
                  <a:pt x="12274493" y="2801273"/>
                </a:lnTo>
                <a:lnTo>
                  <a:pt x="12310036" y="2777286"/>
                </a:lnTo>
                <a:lnTo>
                  <a:pt x="12333999" y="2741725"/>
                </a:lnTo>
                <a:lnTo>
                  <a:pt x="12342786" y="2698200"/>
                </a:lnTo>
                <a:lnTo>
                  <a:pt x="12333999" y="2654639"/>
                </a:lnTo>
                <a:lnTo>
                  <a:pt x="12310036" y="2619070"/>
                </a:lnTo>
                <a:lnTo>
                  <a:pt x="12274493" y="2595090"/>
                </a:lnTo>
                <a:lnTo>
                  <a:pt x="12230967" y="2586297"/>
                </a:lnTo>
                <a:close/>
              </a:path>
              <a:path w="16523335" h="9235440">
                <a:moveTo>
                  <a:pt x="12230967" y="2854028"/>
                </a:moveTo>
                <a:lnTo>
                  <a:pt x="12187406" y="2862817"/>
                </a:lnTo>
                <a:lnTo>
                  <a:pt x="12151844" y="2886788"/>
                </a:lnTo>
                <a:lnTo>
                  <a:pt x="12127874" y="2922347"/>
                </a:lnTo>
                <a:lnTo>
                  <a:pt x="12119086" y="2965898"/>
                </a:lnTo>
                <a:lnTo>
                  <a:pt x="12127874" y="3009453"/>
                </a:lnTo>
                <a:lnTo>
                  <a:pt x="12151844" y="3045019"/>
                </a:lnTo>
                <a:lnTo>
                  <a:pt x="12187406" y="3068998"/>
                </a:lnTo>
                <a:lnTo>
                  <a:pt x="12230967" y="3077790"/>
                </a:lnTo>
                <a:lnTo>
                  <a:pt x="12274493" y="3068998"/>
                </a:lnTo>
                <a:lnTo>
                  <a:pt x="12310036" y="3045019"/>
                </a:lnTo>
                <a:lnTo>
                  <a:pt x="12333999" y="3009453"/>
                </a:lnTo>
                <a:lnTo>
                  <a:pt x="12342786" y="2965898"/>
                </a:lnTo>
                <a:lnTo>
                  <a:pt x="12333999" y="2922347"/>
                </a:lnTo>
                <a:lnTo>
                  <a:pt x="12310036" y="2886788"/>
                </a:lnTo>
                <a:lnTo>
                  <a:pt x="12274493" y="2862817"/>
                </a:lnTo>
                <a:lnTo>
                  <a:pt x="12230967" y="2854028"/>
                </a:lnTo>
                <a:close/>
              </a:path>
              <a:path w="16523335" h="9235440">
                <a:moveTo>
                  <a:pt x="12230967" y="3121737"/>
                </a:moveTo>
                <a:lnTo>
                  <a:pt x="12187406" y="3130528"/>
                </a:lnTo>
                <a:lnTo>
                  <a:pt x="12151844" y="3154503"/>
                </a:lnTo>
                <a:lnTo>
                  <a:pt x="12127874" y="3190065"/>
                </a:lnTo>
                <a:lnTo>
                  <a:pt x="12119086" y="3233618"/>
                </a:lnTo>
                <a:lnTo>
                  <a:pt x="12127874" y="3277161"/>
                </a:lnTo>
                <a:lnTo>
                  <a:pt x="12151844" y="3312732"/>
                </a:lnTo>
                <a:lnTo>
                  <a:pt x="12187406" y="3336722"/>
                </a:lnTo>
                <a:lnTo>
                  <a:pt x="12230967" y="3345520"/>
                </a:lnTo>
                <a:lnTo>
                  <a:pt x="12274493" y="3336722"/>
                </a:lnTo>
                <a:lnTo>
                  <a:pt x="12310036" y="3312732"/>
                </a:lnTo>
                <a:lnTo>
                  <a:pt x="12333999" y="3277161"/>
                </a:lnTo>
                <a:lnTo>
                  <a:pt x="12342786" y="3233618"/>
                </a:lnTo>
                <a:lnTo>
                  <a:pt x="12333999" y="3190065"/>
                </a:lnTo>
                <a:lnTo>
                  <a:pt x="12310036" y="3154503"/>
                </a:lnTo>
                <a:lnTo>
                  <a:pt x="12274493" y="3130528"/>
                </a:lnTo>
                <a:lnTo>
                  <a:pt x="12230967" y="3121737"/>
                </a:lnTo>
                <a:close/>
              </a:path>
              <a:path w="16523335" h="9235440">
                <a:moveTo>
                  <a:pt x="12230967" y="3389446"/>
                </a:moveTo>
                <a:lnTo>
                  <a:pt x="12187406" y="3398240"/>
                </a:lnTo>
                <a:lnTo>
                  <a:pt x="12151844" y="3422222"/>
                </a:lnTo>
                <a:lnTo>
                  <a:pt x="12127874" y="3457792"/>
                </a:lnTo>
                <a:lnTo>
                  <a:pt x="12119086" y="3501348"/>
                </a:lnTo>
                <a:lnTo>
                  <a:pt x="12127874" y="3544899"/>
                </a:lnTo>
                <a:lnTo>
                  <a:pt x="12151844" y="3580458"/>
                </a:lnTo>
                <a:lnTo>
                  <a:pt x="12187406" y="3604430"/>
                </a:lnTo>
                <a:lnTo>
                  <a:pt x="12230967" y="3613219"/>
                </a:lnTo>
                <a:lnTo>
                  <a:pt x="12274493" y="3604430"/>
                </a:lnTo>
                <a:lnTo>
                  <a:pt x="12310036" y="3580458"/>
                </a:lnTo>
                <a:lnTo>
                  <a:pt x="12333999" y="3544899"/>
                </a:lnTo>
                <a:lnTo>
                  <a:pt x="12342786" y="3501348"/>
                </a:lnTo>
                <a:lnTo>
                  <a:pt x="12333999" y="3457792"/>
                </a:lnTo>
                <a:lnTo>
                  <a:pt x="12310036" y="3422222"/>
                </a:lnTo>
                <a:lnTo>
                  <a:pt x="12274493" y="3398240"/>
                </a:lnTo>
                <a:lnTo>
                  <a:pt x="12230967" y="3389446"/>
                </a:lnTo>
                <a:close/>
              </a:path>
              <a:path w="16523335" h="9235440">
                <a:moveTo>
                  <a:pt x="12230967" y="3657176"/>
                </a:moveTo>
                <a:lnTo>
                  <a:pt x="12187406" y="3665968"/>
                </a:lnTo>
                <a:lnTo>
                  <a:pt x="12151844" y="3689947"/>
                </a:lnTo>
                <a:lnTo>
                  <a:pt x="12127874" y="3725513"/>
                </a:lnTo>
                <a:lnTo>
                  <a:pt x="12119086" y="3769068"/>
                </a:lnTo>
                <a:lnTo>
                  <a:pt x="12127874" y="3812619"/>
                </a:lnTo>
                <a:lnTo>
                  <a:pt x="12151844" y="3848178"/>
                </a:lnTo>
                <a:lnTo>
                  <a:pt x="12187406" y="3872149"/>
                </a:lnTo>
                <a:lnTo>
                  <a:pt x="12230967" y="3880939"/>
                </a:lnTo>
                <a:lnTo>
                  <a:pt x="12274493" y="3872149"/>
                </a:lnTo>
                <a:lnTo>
                  <a:pt x="12310036" y="3848178"/>
                </a:lnTo>
                <a:lnTo>
                  <a:pt x="12333999" y="3812619"/>
                </a:lnTo>
                <a:lnTo>
                  <a:pt x="12342786" y="3769068"/>
                </a:lnTo>
                <a:lnTo>
                  <a:pt x="12333999" y="3725513"/>
                </a:lnTo>
                <a:lnTo>
                  <a:pt x="12310036" y="3689947"/>
                </a:lnTo>
                <a:lnTo>
                  <a:pt x="12274493" y="3665968"/>
                </a:lnTo>
                <a:lnTo>
                  <a:pt x="12230967" y="3657176"/>
                </a:lnTo>
                <a:close/>
              </a:path>
              <a:path w="16523335" h="9235440">
                <a:moveTo>
                  <a:pt x="12230967" y="3924895"/>
                </a:moveTo>
                <a:lnTo>
                  <a:pt x="12187406" y="3933689"/>
                </a:lnTo>
                <a:lnTo>
                  <a:pt x="12151844" y="3957668"/>
                </a:lnTo>
                <a:lnTo>
                  <a:pt x="12127874" y="3993228"/>
                </a:lnTo>
                <a:lnTo>
                  <a:pt x="12119086" y="4036766"/>
                </a:lnTo>
                <a:lnTo>
                  <a:pt x="12127874" y="4080327"/>
                </a:lnTo>
                <a:lnTo>
                  <a:pt x="12151844" y="4115896"/>
                </a:lnTo>
                <a:lnTo>
                  <a:pt x="12187406" y="4139876"/>
                </a:lnTo>
                <a:lnTo>
                  <a:pt x="12230967" y="4148669"/>
                </a:lnTo>
                <a:lnTo>
                  <a:pt x="12274493" y="4139876"/>
                </a:lnTo>
                <a:lnTo>
                  <a:pt x="12310036" y="4115896"/>
                </a:lnTo>
                <a:lnTo>
                  <a:pt x="12333999" y="4080327"/>
                </a:lnTo>
                <a:lnTo>
                  <a:pt x="12342786" y="4036766"/>
                </a:lnTo>
                <a:lnTo>
                  <a:pt x="12333999" y="3993228"/>
                </a:lnTo>
                <a:lnTo>
                  <a:pt x="12310036" y="3957668"/>
                </a:lnTo>
                <a:lnTo>
                  <a:pt x="12274493" y="3933689"/>
                </a:lnTo>
                <a:lnTo>
                  <a:pt x="12230967" y="3924895"/>
                </a:lnTo>
                <a:close/>
              </a:path>
              <a:path w="16523335" h="9235440">
                <a:moveTo>
                  <a:pt x="12230967" y="4192615"/>
                </a:moveTo>
                <a:lnTo>
                  <a:pt x="12187406" y="4201406"/>
                </a:lnTo>
                <a:lnTo>
                  <a:pt x="12151844" y="4225380"/>
                </a:lnTo>
                <a:lnTo>
                  <a:pt x="12127874" y="4260939"/>
                </a:lnTo>
                <a:lnTo>
                  <a:pt x="12119086" y="4304486"/>
                </a:lnTo>
                <a:lnTo>
                  <a:pt x="12127874" y="4348026"/>
                </a:lnTo>
                <a:lnTo>
                  <a:pt x="12151844" y="4383601"/>
                </a:lnTo>
                <a:lnTo>
                  <a:pt x="12187406" y="4407597"/>
                </a:lnTo>
                <a:lnTo>
                  <a:pt x="12230967" y="4416399"/>
                </a:lnTo>
                <a:lnTo>
                  <a:pt x="12274493" y="4407597"/>
                </a:lnTo>
                <a:lnTo>
                  <a:pt x="12310036" y="4383601"/>
                </a:lnTo>
                <a:lnTo>
                  <a:pt x="12333999" y="4348026"/>
                </a:lnTo>
                <a:lnTo>
                  <a:pt x="12342786" y="4304486"/>
                </a:lnTo>
                <a:lnTo>
                  <a:pt x="12333999" y="4260939"/>
                </a:lnTo>
                <a:lnTo>
                  <a:pt x="12310036" y="4225380"/>
                </a:lnTo>
                <a:lnTo>
                  <a:pt x="12274493" y="4201406"/>
                </a:lnTo>
                <a:lnTo>
                  <a:pt x="12230967" y="4192615"/>
                </a:lnTo>
                <a:close/>
              </a:path>
              <a:path w="16523335" h="9235440">
                <a:moveTo>
                  <a:pt x="12230967" y="2318578"/>
                </a:moveTo>
                <a:lnTo>
                  <a:pt x="12187406" y="2327370"/>
                </a:lnTo>
                <a:lnTo>
                  <a:pt x="12151844" y="2351349"/>
                </a:lnTo>
                <a:lnTo>
                  <a:pt x="12127874" y="2386915"/>
                </a:lnTo>
                <a:lnTo>
                  <a:pt x="12119086" y="2430470"/>
                </a:lnTo>
                <a:lnTo>
                  <a:pt x="12127874" y="2474021"/>
                </a:lnTo>
                <a:lnTo>
                  <a:pt x="12151844" y="2509580"/>
                </a:lnTo>
                <a:lnTo>
                  <a:pt x="12187406" y="2533551"/>
                </a:lnTo>
                <a:lnTo>
                  <a:pt x="12230967" y="2542341"/>
                </a:lnTo>
                <a:lnTo>
                  <a:pt x="12274493" y="2533551"/>
                </a:lnTo>
                <a:lnTo>
                  <a:pt x="12310036" y="2509580"/>
                </a:lnTo>
                <a:lnTo>
                  <a:pt x="12333999" y="2474021"/>
                </a:lnTo>
                <a:lnTo>
                  <a:pt x="12342786" y="2430470"/>
                </a:lnTo>
                <a:lnTo>
                  <a:pt x="12333999" y="2386915"/>
                </a:lnTo>
                <a:lnTo>
                  <a:pt x="12310036" y="2351349"/>
                </a:lnTo>
                <a:lnTo>
                  <a:pt x="12274493" y="2327370"/>
                </a:lnTo>
                <a:lnTo>
                  <a:pt x="12230967" y="2318578"/>
                </a:lnTo>
                <a:close/>
              </a:path>
              <a:path w="16523335" h="9235440">
                <a:moveTo>
                  <a:pt x="12230967" y="2050869"/>
                </a:moveTo>
                <a:lnTo>
                  <a:pt x="12187406" y="2059660"/>
                </a:lnTo>
                <a:lnTo>
                  <a:pt x="12151844" y="2083635"/>
                </a:lnTo>
                <a:lnTo>
                  <a:pt x="12127874" y="2119197"/>
                </a:lnTo>
                <a:lnTo>
                  <a:pt x="12119086" y="2162750"/>
                </a:lnTo>
                <a:lnTo>
                  <a:pt x="12127874" y="2206284"/>
                </a:lnTo>
                <a:lnTo>
                  <a:pt x="12151844" y="2241845"/>
                </a:lnTo>
                <a:lnTo>
                  <a:pt x="12187406" y="2265826"/>
                </a:lnTo>
                <a:lnTo>
                  <a:pt x="12230967" y="2274621"/>
                </a:lnTo>
                <a:lnTo>
                  <a:pt x="12274493" y="2265826"/>
                </a:lnTo>
                <a:lnTo>
                  <a:pt x="12310036" y="2241845"/>
                </a:lnTo>
                <a:lnTo>
                  <a:pt x="12333999" y="2206284"/>
                </a:lnTo>
                <a:lnTo>
                  <a:pt x="12342786" y="2162750"/>
                </a:lnTo>
                <a:lnTo>
                  <a:pt x="12333999" y="2119197"/>
                </a:lnTo>
                <a:lnTo>
                  <a:pt x="12310036" y="2083635"/>
                </a:lnTo>
                <a:lnTo>
                  <a:pt x="12274493" y="2059660"/>
                </a:lnTo>
                <a:lnTo>
                  <a:pt x="12230967" y="2050869"/>
                </a:lnTo>
                <a:close/>
              </a:path>
              <a:path w="16523335" h="9235440">
                <a:moveTo>
                  <a:pt x="12230967" y="4460345"/>
                </a:moveTo>
                <a:lnTo>
                  <a:pt x="12187406" y="4469136"/>
                </a:lnTo>
                <a:lnTo>
                  <a:pt x="12151844" y="4493110"/>
                </a:lnTo>
                <a:lnTo>
                  <a:pt x="12127874" y="4528669"/>
                </a:lnTo>
                <a:lnTo>
                  <a:pt x="12119086" y="4572216"/>
                </a:lnTo>
                <a:lnTo>
                  <a:pt x="12127874" y="4615763"/>
                </a:lnTo>
                <a:lnTo>
                  <a:pt x="12151844" y="4651322"/>
                </a:lnTo>
                <a:lnTo>
                  <a:pt x="12187406" y="4675296"/>
                </a:lnTo>
                <a:lnTo>
                  <a:pt x="12230967" y="4684087"/>
                </a:lnTo>
                <a:lnTo>
                  <a:pt x="12274493" y="4675296"/>
                </a:lnTo>
                <a:lnTo>
                  <a:pt x="12310036" y="4651322"/>
                </a:lnTo>
                <a:lnTo>
                  <a:pt x="12333999" y="4615763"/>
                </a:lnTo>
                <a:lnTo>
                  <a:pt x="12342786" y="4572216"/>
                </a:lnTo>
                <a:lnTo>
                  <a:pt x="12333999" y="4528669"/>
                </a:lnTo>
                <a:lnTo>
                  <a:pt x="12310036" y="4493110"/>
                </a:lnTo>
                <a:lnTo>
                  <a:pt x="12274493" y="4469136"/>
                </a:lnTo>
                <a:lnTo>
                  <a:pt x="12230967" y="4460345"/>
                </a:lnTo>
                <a:close/>
              </a:path>
              <a:path w="16523335" h="9235440">
                <a:moveTo>
                  <a:pt x="12500247" y="444551"/>
                </a:moveTo>
                <a:lnTo>
                  <a:pt x="12456722" y="453336"/>
                </a:lnTo>
                <a:lnTo>
                  <a:pt x="12421179" y="477296"/>
                </a:lnTo>
                <a:lnTo>
                  <a:pt x="12397216" y="512844"/>
                </a:lnTo>
                <a:lnTo>
                  <a:pt x="12388429" y="556391"/>
                </a:lnTo>
                <a:lnTo>
                  <a:pt x="12397216" y="599952"/>
                </a:lnTo>
                <a:lnTo>
                  <a:pt x="12421179" y="635532"/>
                </a:lnTo>
                <a:lnTo>
                  <a:pt x="12456722" y="659525"/>
                </a:lnTo>
                <a:lnTo>
                  <a:pt x="12500247" y="668324"/>
                </a:lnTo>
                <a:lnTo>
                  <a:pt x="12543807" y="659525"/>
                </a:lnTo>
                <a:lnTo>
                  <a:pt x="12579365" y="635532"/>
                </a:lnTo>
                <a:lnTo>
                  <a:pt x="12603332" y="599952"/>
                </a:lnTo>
                <a:lnTo>
                  <a:pt x="12612118" y="556391"/>
                </a:lnTo>
                <a:lnTo>
                  <a:pt x="12603332" y="512844"/>
                </a:lnTo>
                <a:lnTo>
                  <a:pt x="12579365" y="477296"/>
                </a:lnTo>
                <a:lnTo>
                  <a:pt x="12543807" y="453336"/>
                </a:lnTo>
                <a:lnTo>
                  <a:pt x="12500247" y="444551"/>
                </a:lnTo>
                <a:close/>
              </a:path>
              <a:path w="16523335" h="9235440">
                <a:moveTo>
                  <a:pt x="12500247" y="712218"/>
                </a:moveTo>
                <a:lnTo>
                  <a:pt x="12456722" y="721018"/>
                </a:lnTo>
                <a:lnTo>
                  <a:pt x="12421179" y="745011"/>
                </a:lnTo>
                <a:lnTo>
                  <a:pt x="12397216" y="780591"/>
                </a:lnTo>
                <a:lnTo>
                  <a:pt x="12388429" y="824152"/>
                </a:lnTo>
                <a:lnTo>
                  <a:pt x="12397216" y="867681"/>
                </a:lnTo>
                <a:lnTo>
                  <a:pt x="12421179" y="903231"/>
                </a:lnTo>
                <a:lnTo>
                  <a:pt x="12456722" y="927201"/>
                </a:lnTo>
                <a:lnTo>
                  <a:pt x="12500247" y="935992"/>
                </a:lnTo>
                <a:lnTo>
                  <a:pt x="12543807" y="927201"/>
                </a:lnTo>
                <a:lnTo>
                  <a:pt x="12579365" y="903231"/>
                </a:lnTo>
                <a:lnTo>
                  <a:pt x="12603332" y="867681"/>
                </a:lnTo>
                <a:lnTo>
                  <a:pt x="12612118" y="824152"/>
                </a:lnTo>
                <a:lnTo>
                  <a:pt x="12603332" y="780591"/>
                </a:lnTo>
                <a:lnTo>
                  <a:pt x="12579365" y="745011"/>
                </a:lnTo>
                <a:lnTo>
                  <a:pt x="12543807" y="721018"/>
                </a:lnTo>
                <a:lnTo>
                  <a:pt x="12500247" y="712218"/>
                </a:lnTo>
                <a:close/>
              </a:path>
              <a:path w="16523335" h="9235440">
                <a:moveTo>
                  <a:pt x="12500247" y="979980"/>
                </a:moveTo>
                <a:lnTo>
                  <a:pt x="12456722" y="988766"/>
                </a:lnTo>
                <a:lnTo>
                  <a:pt x="12421179" y="1012731"/>
                </a:lnTo>
                <a:lnTo>
                  <a:pt x="12397216" y="1048286"/>
                </a:lnTo>
                <a:lnTo>
                  <a:pt x="12388429" y="1091840"/>
                </a:lnTo>
                <a:lnTo>
                  <a:pt x="12397216" y="1135394"/>
                </a:lnTo>
                <a:lnTo>
                  <a:pt x="12421179" y="1170968"/>
                </a:lnTo>
                <a:lnTo>
                  <a:pt x="12456722" y="1194956"/>
                </a:lnTo>
                <a:lnTo>
                  <a:pt x="12500247" y="1203753"/>
                </a:lnTo>
                <a:lnTo>
                  <a:pt x="12543807" y="1194956"/>
                </a:lnTo>
                <a:lnTo>
                  <a:pt x="12579365" y="1170968"/>
                </a:lnTo>
                <a:lnTo>
                  <a:pt x="12603332" y="1135394"/>
                </a:lnTo>
                <a:lnTo>
                  <a:pt x="12612118" y="1091840"/>
                </a:lnTo>
                <a:lnTo>
                  <a:pt x="12603332" y="1048286"/>
                </a:lnTo>
                <a:lnTo>
                  <a:pt x="12579365" y="1012731"/>
                </a:lnTo>
                <a:lnTo>
                  <a:pt x="12543807" y="988766"/>
                </a:lnTo>
                <a:lnTo>
                  <a:pt x="12500247" y="979980"/>
                </a:lnTo>
                <a:close/>
              </a:path>
              <a:path w="16523335" h="9235440">
                <a:moveTo>
                  <a:pt x="12500247" y="1247668"/>
                </a:moveTo>
                <a:lnTo>
                  <a:pt x="12456722" y="1256467"/>
                </a:lnTo>
                <a:lnTo>
                  <a:pt x="12421179" y="1280459"/>
                </a:lnTo>
                <a:lnTo>
                  <a:pt x="12397216" y="1316036"/>
                </a:lnTo>
                <a:lnTo>
                  <a:pt x="12388429" y="1359591"/>
                </a:lnTo>
                <a:lnTo>
                  <a:pt x="12397216" y="1403138"/>
                </a:lnTo>
                <a:lnTo>
                  <a:pt x="12421179" y="1438686"/>
                </a:lnTo>
                <a:lnTo>
                  <a:pt x="12456722" y="1462646"/>
                </a:lnTo>
                <a:lnTo>
                  <a:pt x="12500247" y="1471431"/>
                </a:lnTo>
                <a:lnTo>
                  <a:pt x="12543807" y="1462646"/>
                </a:lnTo>
                <a:lnTo>
                  <a:pt x="12579365" y="1438686"/>
                </a:lnTo>
                <a:lnTo>
                  <a:pt x="12603332" y="1403138"/>
                </a:lnTo>
                <a:lnTo>
                  <a:pt x="12612118" y="1359591"/>
                </a:lnTo>
                <a:lnTo>
                  <a:pt x="12603332" y="1316036"/>
                </a:lnTo>
                <a:lnTo>
                  <a:pt x="12579365" y="1280459"/>
                </a:lnTo>
                <a:lnTo>
                  <a:pt x="12543807" y="1256467"/>
                </a:lnTo>
                <a:lnTo>
                  <a:pt x="12500247" y="1247668"/>
                </a:lnTo>
                <a:close/>
              </a:path>
              <a:path w="16523335" h="9235440">
                <a:moveTo>
                  <a:pt x="12500247" y="1515430"/>
                </a:moveTo>
                <a:lnTo>
                  <a:pt x="12456722" y="1524214"/>
                </a:lnTo>
                <a:lnTo>
                  <a:pt x="12421179" y="1548173"/>
                </a:lnTo>
                <a:lnTo>
                  <a:pt x="12397216" y="1583718"/>
                </a:lnTo>
                <a:lnTo>
                  <a:pt x="12388429" y="1627259"/>
                </a:lnTo>
                <a:lnTo>
                  <a:pt x="12397216" y="1670826"/>
                </a:lnTo>
                <a:lnTo>
                  <a:pt x="12421179" y="1706409"/>
                </a:lnTo>
                <a:lnTo>
                  <a:pt x="12456722" y="1730404"/>
                </a:lnTo>
                <a:lnTo>
                  <a:pt x="12500247" y="1739203"/>
                </a:lnTo>
                <a:lnTo>
                  <a:pt x="12543807" y="1730404"/>
                </a:lnTo>
                <a:lnTo>
                  <a:pt x="12579365" y="1706409"/>
                </a:lnTo>
                <a:lnTo>
                  <a:pt x="12603332" y="1670826"/>
                </a:lnTo>
                <a:lnTo>
                  <a:pt x="12612118" y="1627259"/>
                </a:lnTo>
                <a:lnTo>
                  <a:pt x="12603332" y="1583718"/>
                </a:lnTo>
                <a:lnTo>
                  <a:pt x="12579365" y="1548173"/>
                </a:lnTo>
                <a:lnTo>
                  <a:pt x="12543807" y="1524214"/>
                </a:lnTo>
                <a:lnTo>
                  <a:pt x="12500247" y="1515430"/>
                </a:lnTo>
                <a:close/>
              </a:path>
              <a:path w="16523335" h="9235440">
                <a:moveTo>
                  <a:pt x="12500247" y="1783149"/>
                </a:moveTo>
                <a:lnTo>
                  <a:pt x="12456722" y="1791938"/>
                </a:lnTo>
                <a:lnTo>
                  <a:pt x="12421179" y="1815910"/>
                </a:lnTo>
                <a:lnTo>
                  <a:pt x="12397216" y="1851469"/>
                </a:lnTo>
                <a:lnTo>
                  <a:pt x="12388429" y="1895020"/>
                </a:lnTo>
                <a:lnTo>
                  <a:pt x="12397216" y="1938576"/>
                </a:lnTo>
                <a:lnTo>
                  <a:pt x="12421179" y="1974146"/>
                </a:lnTo>
                <a:lnTo>
                  <a:pt x="12456722" y="1998128"/>
                </a:lnTo>
                <a:lnTo>
                  <a:pt x="12500247" y="2006922"/>
                </a:lnTo>
                <a:lnTo>
                  <a:pt x="12543807" y="1998128"/>
                </a:lnTo>
                <a:lnTo>
                  <a:pt x="12579365" y="1974146"/>
                </a:lnTo>
                <a:lnTo>
                  <a:pt x="12603332" y="1938576"/>
                </a:lnTo>
                <a:lnTo>
                  <a:pt x="12612118" y="1895020"/>
                </a:lnTo>
                <a:lnTo>
                  <a:pt x="12603332" y="1851469"/>
                </a:lnTo>
                <a:lnTo>
                  <a:pt x="12579365" y="1815910"/>
                </a:lnTo>
                <a:lnTo>
                  <a:pt x="12543807" y="1791938"/>
                </a:lnTo>
                <a:lnTo>
                  <a:pt x="12500247" y="1783149"/>
                </a:lnTo>
                <a:close/>
              </a:path>
              <a:path w="16523335" h="9235440">
                <a:moveTo>
                  <a:pt x="12500247" y="2586297"/>
                </a:moveTo>
                <a:lnTo>
                  <a:pt x="12456722" y="2595090"/>
                </a:lnTo>
                <a:lnTo>
                  <a:pt x="12421179" y="2619070"/>
                </a:lnTo>
                <a:lnTo>
                  <a:pt x="12397216" y="2654639"/>
                </a:lnTo>
                <a:lnTo>
                  <a:pt x="12388429" y="2698200"/>
                </a:lnTo>
                <a:lnTo>
                  <a:pt x="12397216" y="2741725"/>
                </a:lnTo>
                <a:lnTo>
                  <a:pt x="12421179" y="2777286"/>
                </a:lnTo>
                <a:lnTo>
                  <a:pt x="12456722" y="2801273"/>
                </a:lnTo>
                <a:lnTo>
                  <a:pt x="12500247" y="2810071"/>
                </a:lnTo>
                <a:lnTo>
                  <a:pt x="12543807" y="2801273"/>
                </a:lnTo>
                <a:lnTo>
                  <a:pt x="12579365" y="2777286"/>
                </a:lnTo>
                <a:lnTo>
                  <a:pt x="12603332" y="2741725"/>
                </a:lnTo>
                <a:lnTo>
                  <a:pt x="12612118" y="2698200"/>
                </a:lnTo>
                <a:lnTo>
                  <a:pt x="12603332" y="2654639"/>
                </a:lnTo>
                <a:lnTo>
                  <a:pt x="12579365" y="2619070"/>
                </a:lnTo>
                <a:lnTo>
                  <a:pt x="12543807" y="2595090"/>
                </a:lnTo>
                <a:lnTo>
                  <a:pt x="12500247" y="2586297"/>
                </a:lnTo>
                <a:close/>
              </a:path>
              <a:path w="16523335" h="9235440">
                <a:moveTo>
                  <a:pt x="12500247" y="2854028"/>
                </a:moveTo>
                <a:lnTo>
                  <a:pt x="12456722" y="2862817"/>
                </a:lnTo>
                <a:lnTo>
                  <a:pt x="12421179" y="2886788"/>
                </a:lnTo>
                <a:lnTo>
                  <a:pt x="12397216" y="2922347"/>
                </a:lnTo>
                <a:lnTo>
                  <a:pt x="12388429" y="2965898"/>
                </a:lnTo>
                <a:lnTo>
                  <a:pt x="12397216" y="3009453"/>
                </a:lnTo>
                <a:lnTo>
                  <a:pt x="12421179" y="3045019"/>
                </a:lnTo>
                <a:lnTo>
                  <a:pt x="12456722" y="3068998"/>
                </a:lnTo>
                <a:lnTo>
                  <a:pt x="12500247" y="3077790"/>
                </a:lnTo>
                <a:lnTo>
                  <a:pt x="12543807" y="3068998"/>
                </a:lnTo>
                <a:lnTo>
                  <a:pt x="12579365" y="3045019"/>
                </a:lnTo>
                <a:lnTo>
                  <a:pt x="12603332" y="3009453"/>
                </a:lnTo>
                <a:lnTo>
                  <a:pt x="12612118" y="2965898"/>
                </a:lnTo>
                <a:lnTo>
                  <a:pt x="12603332" y="2922347"/>
                </a:lnTo>
                <a:lnTo>
                  <a:pt x="12579365" y="2886788"/>
                </a:lnTo>
                <a:lnTo>
                  <a:pt x="12543807" y="2862817"/>
                </a:lnTo>
                <a:lnTo>
                  <a:pt x="12500247" y="2854028"/>
                </a:lnTo>
                <a:close/>
              </a:path>
              <a:path w="16523335" h="9235440">
                <a:moveTo>
                  <a:pt x="12500247" y="3121737"/>
                </a:moveTo>
                <a:lnTo>
                  <a:pt x="12456722" y="3130528"/>
                </a:lnTo>
                <a:lnTo>
                  <a:pt x="12421179" y="3154503"/>
                </a:lnTo>
                <a:lnTo>
                  <a:pt x="12397216" y="3190065"/>
                </a:lnTo>
                <a:lnTo>
                  <a:pt x="12388429" y="3233618"/>
                </a:lnTo>
                <a:lnTo>
                  <a:pt x="12397216" y="3277161"/>
                </a:lnTo>
                <a:lnTo>
                  <a:pt x="12421179" y="3312732"/>
                </a:lnTo>
                <a:lnTo>
                  <a:pt x="12456722" y="3336722"/>
                </a:lnTo>
                <a:lnTo>
                  <a:pt x="12500247" y="3345520"/>
                </a:lnTo>
                <a:lnTo>
                  <a:pt x="12543807" y="3336722"/>
                </a:lnTo>
                <a:lnTo>
                  <a:pt x="12579365" y="3312732"/>
                </a:lnTo>
                <a:lnTo>
                  <a:pt x="12603332" y="3277161"/>
                </a:lnTo>
                <a:lnTo>
                  <a:pt x="12612118" y="3233618"/>
                </a:lnTo>
                <a:lnTo>
                  <a:pt x="12603332" y="3190065"/>
                </a:lnTo>
                <a:lnTo>
                  <a:pt x="12579365" y="3154503"/>
                </a:lnTo>
                <a:lnTo>
                  <a:pt x="12543807" y="3130528"/>
                </a:lnTo>
                <a:lnTo>
                  <a:pt x="12500247" y="3121737"/>
                </a:lnTo>
                <a:close/>
              </a:path>
              <a:path w="16523335" h="9235440">
                <a:moveTo>
                  <a:pt x="12500247" y="3389446"/>
                </a:moveTo>
                <a:lnTo>
                  <a:pt x="12456722" y="3398240"/>
                </a:lnTo>
                <a:lnTo>
                  <a:pt x="12421179" y="3422222"/>
                </a:lnTo>
                <a:lnTo>
                  <a:pt x="12397216" y="3457792"/>
                </a:lnTo>
                <a:lnTo>
                  <a:pt x="12388429" y="3501348"/>
                </a:lnTo>
                <a:lnTo>
                  <a:pt x="12397216" y="3544899"/>
                </a:lnTo>
                <a:lnTo>
                  <a:pt x="12421179" y="3580458"/>
                </a:lnTo>
                <a:lnTo>
                  <a:pt x="12456722" y="3604430"/>
                </a:lnTo>
                <a:lnTo>
                  <a:pt x="12500247" y="3613219"/>
                </a:lnTo>
                <a:lnTo>
                  <a:pt x="12543807" y="3604430"/>
                </a:lnTo>
                <a:lnTo>
                  <a:pt x="12579365" y="3580458"/>
                </a:lnTo>
                <a:lnTo>
                  <a:pt x="12603332" y="3544899"/>
                </a:lnTo>
                <a:lnTo>
                  <a:pt x="12612118" y="3501348"/>
                </a:lnTo>
                <a:lnTo>
                  <a:pt x="12603332" y="3457792"/>
                </a:lnTo>
                <a:lnTo>
                  <a:pt x="12579365" y="3422222"/>
                </a:lnTo>
                <a:lnTo>
                  <a:pt x="12543807" y="3398240"/>
                </a:lnTo>
                <a:lnTo>
                  <a:pt x="12500247" y="3389446"/>
                </a:lnTo>
                <a:close/>
              </a:path>
              <a:path w="16523335" h="9235440">
                <a:moveTo>
                  <a:pt x="12500247" y="3657176"/>
                </a:moveTo>
                <a:lnTo>
                  <a:pt x="12456722" y="3665968"/>
                </a:lnTo>
                <a:lnTo>
                  <a:pt x="12421179" y="3689947"/>
                </a:lnTo>
                <a:lnTo>
                  <a:pt x="12397216" y="3725513"/>
                </a:lnTo>
                <a:lnTo>
                  <a:pt x="12388429" y="3769068"/>
                </a:lnTo>
                <a:lnTo>
                  <a:pt x="12397216" y="3812619"/>
                </a:lnTo>
                <a:lnTo>
                  <a:pt x="12421179" y="3848178"/>
                </a:lnTo>
                <a:lnTo>
                  <a:pt x="12456722" y="3872149"/>
                </a:lnTo>
                <a:lnTo>
                  <a:pt x="12500247" y="3880939"/>
                </a:lnTo>
                <a:lnTo>
                  <a:pt x="12543807" y="3872149"/>
                </a:lnTo>
                <a:lnTo>
                  <a:pt x="12579365" y="3848178"/>
                </a:lnTo>
                <a:lnTo>
                  <a:pt x="12603332" y="3812619"/>
                </a:lnTo>
                <a:lnTo>
                  <a:pt x="12612118" y="3769068"/>
                </a:lnTo>
                <a:lnTo>
                  <a:pt x="12603332" y="3725513"/>
                </a:lnTo>
                <a:lnTo>
                  <a:pt x="12579365" y="3689947"/>
                </a:lnTo>
                <a:lnTo>
                  <a:pt x="12543807" y="3665968"/>
                </a:lnTo>
                <a:lnTo>
                  <a:pt x="12500247" y="3657176"/>
                </a:lnTo>
                <a:close/>
              </a:path>
              <a:path w="16523335" h="9235440">
                <a:moveTo>
                  <a:pt x="12500247" y="3924895"/>
                </a:moveTo>
                <a:lnTo>
                  <a:pt x="12456722" y="3933689"/>
                </a:lnTo>
                <a:lnTo>
                  <a:pt x="12421179" y="3957668"/>
                </a:lnTo>
                <a:lnTo>
                  <a:pt x="12397216" y="3993228"/>
                </a:lnTo>
                <a:lnTo>
                  <a:pt x="12388429" y="4036766"/>
                </a:lnTo>
                <a:lnTo>
                  <a:pt x="12397216" y="4080327"/>
                </a:lnTo>
                <a:lnTo>
                  <a:pt x="12421179" y="4115896"/>
                </a:lnTo>
                <a:lnTo>
                  <a:pt x="12456722" y="4139876"/>
                </a:lnTo>
                <a:lnTo>
                  <a:pt x="12500247" y="4148669"/>
                </a:lnTo>
                <a:lnTo>
                  <a:pt x="12543807" y="4139876"/>
                </a:lnTo>
                <a:lnTo>
                  <a:pt x="12579365" y="4115896"/>
                </a:lnTo>
                <a:lnTo>
                  <a:pt x="12603332" y="4080327"/>
                </a:lnTo>
                <a:lnTo>
                  <a:pt x="12612118" y="4036766"/>
                </a:lnTo>
                <a:lnTo>
                  <a:pt x="12603332" y="3993228"/>
                </a:lnTo>
                <a:lnTo>
                  <a:pt x="12579365" y="3957668"/>
                </a:lnTo>
                <a:lnTo>
                  <a:pt x="12543807" y="3933689"/>
                </a:lnTo>
                <a:lnTo>
                  <a:pt x="12500247" y="3924895"/>
                </a:lnTo>
                <a:close/>
              </a:path>
              <a:path w="16523335" h="9235440">
                <a:moveTo>
                  <a:pt x="12500247" y="4192615"/>
                </a:moveTo>
                <a:lnTo>
                  <a:pt x="12456722" y="4201406"/>
                </a:lnTo>
                <a:lnTo>
                  <a:pt x="12421179" y="4225380"/>
                </a:lnTo>
                <a:lnTo>
                  <a:pt x="12397216" y="4260939"/>
                </a:lnTo>
                <a:lnTo>
                  <a:pt x="12388429" y="4304486"/>
                </a:lnTo>
                <a:lnTo>
                  <a:pt x="12397216" y="4348026"/>
                </a:lnTo>
                <a:lnTo>
                  <a:pt x="12421179" y="4383601"/>
                </a:lnTo>
                <a:lnTo>
                  <a:pt x="12456722" y="4407597"/>
                </a:lnTo>
                <a:lnTo>
                  <a:pt x="12500247" y="4416399"/>
                </a:lnTo>
                <a:lnTo>
                  <a:pt x="12543807" y="4407597"/>
                </a:lnTo>
                <a:lnTo>
                  <a:pt x="12579365" y="4383601"/>
                </a:lnTo>
                <a:lnTo>
                  <a:pt x="12603332" y="4348026"/>
                </a:lnTo>
                <a:lnTo>
                  <a:pt x="12612118" y="4304486"/>
                </a:lnTo>
                <a:lnTo>
                  <a:pt x="12603332" y="4260939"/>
                </a:lnTo>
                <a:lnTo>
                  <a:pt x="12579365" y="4225380"/>
                </a:lnTo>
                <a:lnTo>
                  <a:pt x="12543807" y="4201406"/>
                </a:lnTo>
                <a:lnTo>
                  <a:pt x="12500247" y="4192615"/>
                </a:lnTo>
                <a:close/>
              </a:path>
              <a:path w="16523335" h="9235440">
                <a:moveTo>
                  <a:pt x="12500247" y="2318578"/>
                </a:moveTo>
                <a:lnTo>
                  <a:pt x="12456722" y="2327370"/>
                </a:lnTo>
                <a:lnTo>
                  <a:pt x="12421179" y="2351349"/>
                </a:lnTo>
                <a:lnTo>
                  <a:pt x="12397216" y="2386915"/>
                </a:lnTo>
                <a:lnTo>
                  <a:pt x="12388429" y="2430470"/>
                </a:lnTo>
                <a:lnTo>
                  <a:pt x="12397216" y="2474021"/>
                </a:lnTo>
                <a:lnTo>
                  <a:pt x="12421179" y="2509580"/>
                </a:lnTo>
                <a:lnTo>
                  <a:pt x="12456722" y="2533551"/>
                </a:lnTo>
                <a:lnTo>
                  <a:pt x="12500247" y="2542341"/>
                </a:lnTo>
                <a:lnTo>
                  <a:pt x="12543807" y="2533551"/>
                </a:lnTo>
                <a:lnTo>
                  <a:pt x="12579365" y="2509580"/>
                </a:lnTo>
                <a:lnTo>
                  <a:pt x="12603332" y="2474021"/>
                </a:lnTo>
                <a:lnTo>
                  <a:pt x="12612118" y="2430470"/>
                </a:lnTo>
                <a:lnTo>
                  <a:pt x="12603332" y="2386915"/>
                </a:lnTo>
                <a:lnTo>
                  <a:pt x="12579365" y="2351349"/>
                </a:lnTo>
                <a:lnTo>
                  <a:pt x="12543807" y="2327370"/>
                </a:lnTo>
                <a:lnTo>
                  <a:pt x="12500247" y="2318578"/>
                </a:lnTo>
                <a:close/>
              </a:path>
              <a:path w="16523335" h="9235440">
                <a:moveTo>
                  <a:pt x="12500247" y="2050869"/>
                </a:moveTo>
                <a:lnTo>
                  <a:pt x="12456722" y="2059660"/>
                </a:lnTo>
                <a:lnTo>
                  <a:pt x="12421179" y="2083635"/>
                </a:lnTo>
                <a:lnTo>
                  <a:pt x="12397216" y="2119197"/>
                </a:lnTo>
                <a:lnTo>
                  <a:pt x="12388429" y="2162750"/>
                </a:lnTo>
                <a:lnTo>
                  <a:pt x="12397216" y="2206284"/>
                </a:lnTo>
                <a:lnTo>
                  <a:pt x="12421179" y="2241845"/>
                </a:lnTo>
                <a:lnTo>
                  <a:pt x="12456722" y="2265826"/>
                </a:lnTo>
                <a:lnTo>
                  <a:pt x="12500247" y="2274621"/>
                </a:lnTo>
                <a:lnTo>
                  <a:pt x="12543807" y="2265826"/>
                </a:lnTo>
                <a:lnTo>
                  <a:pt x="12579365" y="2241845"/>
                </a:lnTo>
                <a:lnTo>
                  <a:pt x="12603332" y="2206284"/>
                </a:lnTo>
                <a:lnTo>
                  <a:pt x="12612118" y="2162750"/>
                </a:lnTo>
                <a:lnTo>
                  <a:pt x="12603332" y="2119197"/>
                </a:lnTo>
                <a:lnTo>
                  <a:pt x="12579365" y="2083635"/>
                </a:lnTo>
                <a:lnTo>
                  <a:pt x="12543807" y="2059660"/>
                </a:lnTo>
                <a:lnTo>
                  <a:pt x="12500247" y="2050869"/>
                </a:lnTo>
                <a:close/>
              </a:path>
              <a:path w="16523335" h="9235440">
                <a:moveTo>
                  <a:pt x="12500247" y="4995774"/>
                </a:moveTo>
                <a:lnTo>
                  <a:pt x="12456722" y="5004565"/>
                </a:lnTo>
                <a:lnTo>
                  <a:pt x="12421179" y="5028541"/>
                </a:lnTo>
                <a:lnTo>
                  <a:pt x="12397216" y="5064107"/>
                </a:lnTo>
                <a:lnTo>
                  <a:pt x="12388429" y="5107666"/>
                </a:lnTo>
                <a:lnTo>
                  <a:pt x="12397216" y="5151204"/>
                </a:lnTo>
                <a:lnTo>
                  <a:pt x="12421179" y="5186764"/>
                </a:lnTo>
                <a:lnTo>
                  <a:pt x="12456722" y="5210743"/>
                </a:lnTo>
                <a:lnTo>
                  <a:pt x="12500247" y="5219537"/>
                </a:lnTo>
                <a:lnTo>
                  <a:pt x="12543807" y="5210743"/>
                </a:lnTo>
                <a:lnTo>
                  <a:pt x="12579365" y="5186764"/>
                </a:lnTo>
                <a:lnTo>
                  <a:pt x="12603332" y="5151204"/>
                </a:lnTo>
                <a:lnTo>
                  <a:pt x="12612118" y="5107666"/>
                </a:lnTo>
                <a:lnTo>
                  <a:pt x="12603332" y="5064107"/>
                </a:lnTo>
                <a:lnTo>
                  <a:pt x="12579365" y="5028541"/>
                </a:lnTo>
                <a:lnTo>
                  <a:pt x="12543807" y="5004565"/>
                </a:lnTo>
                <a:lnTo>
                  <a:pt x="12500247" y="4995774"/>
                </a:lnTo>
                <a:close/>
              </a:path>
              <a:path w="16523335" h="9235440">
                <a:moveTo>
                  <a:pt x="12500247" y="4728033"/>
                </a:moveTo>
                <a:lnTo>
                  <a:pt x="12456722" y="4736825"/>
                </a:lnTo>
                <a:lnTo>
                  <a:pt x="12421179" y="4760802"/>
                </a:lnTo>
                <a:lnTo>
                  <a:pt x="12397216" y="4796371"/>
                </a:lnTo>
                <a:lnTo>
                  <a:pt x="12388429" y="4839936"/>
                </a:lnTo>
                <a:lnTo>
                  <a:pt x="12397216" y="4883473"/>
                </a:lnTo>
                <a:lnTo>
                  <a:pt x="12421179" y="4919041"/>
                </a:lnTo>
                <a:lnTo>
                  <a:pt x="12456722" y="4943029"/>
                </a:lnTo>
                <a:lnTo>
                  <a:pt x="12500247" y="4951828"/>
                </a:lnTo>
                <a:lnTo>
                  <a:pt x="12543807" y="4943029"/>
                </a:lnTo>
                <a:lnTo>
                  <a:pt x="12579365" y="4919041"/>
                </a:lnTo>
                <a:lnTo>
                  <a:pt x="12603332" y="4883473"/>
                </a:lnTo>
                <a:lnTo>
                  <a:pt x="12612118" y="4839936"/>
                </a:lnTo>
                <a:lnTo>
                  <a:pt x="12603332" y="4796371"/>
                </a:lnTo>
                <a:lnTo>
                  <a:pt x="12579365" y="4760802"/>
                </a:lnTo>
                <a:lnTo>
                  <a:pt x="12543807" y="4736825"/>
                </a:lnTo>
                <a:lnTo>
                  <a:pt x="12500247" y="4728033"/>
                </a:lnTo>
                <a:close/>
              </a:path>
              <a:path w="16523335" h="9235440">
                <a:moveTo>
                  <a:pt x="12500247" y="4460345"/>
                </a:moveTo>
                <a:lnTo>
                  <a:pt x="12456722" y="4469136"/>
                </a:lnTo>
                <a:lnTo>
                  <a:pt x="12421179" y="4493110"/>
                </a:lnTo>
                <a:lnTo>
                  <a:pt x="12397216" y="4528669"/>
                </a:lnTo>
                <a:lnTo>
                  <a:pt x="12388429" y="4572216"/>
                </a:lnTo>
                <a:lnTo>
                  <a:pt x="12397216" y="4615763"/>
                </a:lnTo>
                <a:lnTo>
                  <a:pt x="12421179" y="4651322"/>
                </a:lnTo>
                <a:lnTo>
                  <a:pt x="12456722" y="4675296"/>
                </a:lnTo>
                <a:lnTo>
                  <a:pt x="12500247" y="4684087"/>
                </a:lnTo>
                <a:lnTo>
                  <a:pt x="12543807" y="4675296"/>
                </a:lnTo>
                <a:lnTo>
                  <a:pt x="12579365" y="4651322"/>
                </a:lnTo>
                <a:lnTo>
                  <a:pt x="12603332" y="4615763"/>
                </a:lnTo>
                <a:lnTo>
                  <a:pt x="12612118" y="4572216"/>
                </a:lnTo>
                <a:lnTo>
                  <a:pt x="12603332" y="4528669"/>
                </a:lnTo>
                <a:lnTo>
                  <a:pt x="12579365" y="4493110"/>
                </a:lnTo>
                <a:lnTo>
                  <a:pt x="12543807" y="4469136"/>
                </a:lnTo>
                <a:lnTo>
                  <a:pt x="12500247" y="4460345"/>
                </a:lnTo>
                <a:close/>
              </a:path>
              <a:path w="16523335" h="9235440">
                <a:moveTo>
                  <a:pt x="12769590" y="444551"/>
                </a:moveTo>
                <a:lnTo>
                  <a:pt x="12726034" y="453336"/>
                </a:lnTo>
                <a:lnTo>
                  <a:pt x="12690476" y="477296"/>
                </a:lnTo>
                <a:lnTo>
                  <a:pt x="12666507" y="512844"/>
                </a:lnTo>
                <a:lnTo>
                  <a:pt x="12657719" y="556391"/>
                </a:lnTo>
                <a:lnTo>
                  <a:pt x="12666507" y="599952"/>
                </a:lnTo>
                <a:lnTo>
                  <a:pt x="12690476" y="635532"/>
                </a:lnTo>
                <a:lnTo>
                  <a:pt x="12726034" y="659525"/>
                </a:lnTo>
                <a:lnTo>
                  <a:pt x="12769590" y="668324"/>
                </a:lnTo>
                <a:lnTo>
                  <a:pt x="12813139" y="659525"/>
                </a:lnTo>
                <a:lnTo>
                  <a:pt x="12848683" y="635532"/>
                </a:lnTo>
                <a:lnTo>
                  <a:pt x="12872637" y="599952"/>
                </a:lnTo>
                <a:lnTo>
                  <a:pt x="12881419" y="556391"/>
                </a:lnTo>
                <a:lnTo>
                  <a:pt x="12872637" y="512844"/>
                </a:lnTo>
                <a:lnTo>
                  <a:pt x="12848683" y="477296"/>
                </a:lnTo>
                <a:lnTo>
                  <a:pt x="12813139" y="453336"/>
                </a:lnTo>
                <a:lnTo>
                  <a:pt x="12769590" y="444551"/>
                </a:lnTo>
                <a:close/>
              </a:path>
              <a:path w="16523335" h="9235440">
                <a:moveTo>
                  <a:pt x="12769590" y="712218"/>
                </a:moveTo>
                <a:lnTo>
                  <a:pt x="12726034" y="721018"/>
                </a:lnTo>
                <a:lnTo>
                  <a:pt x="12690476" y="745011"/>
                </a:lnTo>
                <a:lnTo>
                  <a:pt x="12666507" y="780591"/>
                </a:lnTo>
                <a:lnTo>
                  <a:pt x="12657719" y="824152"/>
                </a:lnTo>
                <a:lnTo>
                  <a:pt x="12666507" y="867681"/>
                </a:lnTo>
                <a:lnTo>
                  <a:pt x="12690476" y="903231"/>
                </a:lnTo>
                <a:lnTo>
                  <a:pt x="12726034" y="927201"/>
                </a:lnTo>
                <a:lnTo>
                  <a:pt x="12769590" y="935992"/>
                </a:lnTo>
                <a:lnTo>
                  <a:pt x="12813139" y="927201"/>
                </a:lnTo>
                <a:lnTo>
                  <a:pt x="12848683" y="903231"/>
                </a:lnTo>
                <a:lnTo>
                  <a:pt x="12872637" y="867681"/>
                </a:lnTo>
                <a:lnTo>
                  <a:pt x="12881419" y="824152"/>
                </a:lnTo>
                <a:lnTo>
                  <a:pt x="12872637" y="780591"/>
                </a:lnTo>
                <a:lnTo>
                  <a:pt x="12848683" y="745011"/>
                </a:lnTo>
                <a:lnTo>
                  <a:pt x="12813139" y="721018"/>
                </a:lnTo>
                <a:lnTo>
                  <a:pt x="12769590" y="712218"/>
                </a:lnTo>
                <a:close/>
              </a:path>
              <a:path w="16523335" h="9235440">
                <a:moveTo>
                  <a:pt x="12769590" y="979980"/>
                </a:moveTo>
                <a:lnTo>
                  <a:pt x="12726034" y="988766"/>
                </a:lnTo>
                <a:lnTo>
                  <a:pt x="12690476" y="1012731"/>
                </a:lnTo>
                <a:lnTo>
                  <a:pt x="12666507" y="1048286"/>
                </a:lnTo>
                <a:lnTo>
                  <a:pt x="12657719" y="1091840"/>
                </a:lnTo>
                <a:lnTo>
                  <a:pt x="12666507" y="1135394"/>
                </a:lnTo>
                <a:lnTo>
                  <a:pt x="12690476" y="1170968"/>
                </a:lnTo>
                <a:lnTo>
                  <a:pt x="12726034" y="1194956"/>
                </a:lnTo>
                <a:lnTo>
                  <a:pt x="12769590" y="1203753"/>
                </a:lnTo>
                <a:lnTo>
                  <a:pt x="12813139" y="1194956"/>
                </a:lnTo>
                <a:lnTo>
                  <a:pt x="12848683" y="1170968"/>
                </a:lnTo>
                <a:lnTo>
                  <a:pt x="12872637" y="1135394"/>
                </a:lnTo>
                <a:lnTo>
                  <a:pt x="12881419" y="1091840"/>
                </a:lnTo>
                <a:lnTo>
                  <a:pt x="12872637" y="1048286"/>
                </a:lnTo>
                <a:lnTo>
                  <a:pt x="12848683" y="1012731"/>
                </a:lnTo>
                <a:lnTo>
                  <a:pt x="12813139" y="988766"/>
                </a:lnTo>
                <a:lnTo>
                  <a:pt x="12769590" y="979980"/>
                </a:lnTo>
                <a:close/>
              </a:path>
              <a:path w="16523335" h="9235440">
                <a:moveTo>
                  <a:pt x="12769590" y="1247668"/>
                </a:moveTo>
                <a:lnTo>
                  <a:pt x="12726034" y="1256467"/>
                </a:lnTo>
                <a:lnTo>
                  <a:pt x="12690476" y="1280459"/>
                </a:lnTo>
                <a:lnTo>
                  <a:pt x="12666507" y="1316036"/>
                </a:lnTo>
                <a:lnTo>
                  <a:pt x="12657719" y="1359591"/>
                </a:lnTo>
                <a:lnTo>
                  <a:pt x="12666507" y="1403138"/>
                </a:lnTo>
                <a:lnTo>
                  <a:pt x="12690476" y="1438686"/>
                </a:lnTo>
                <a:lnTo>
                  <a:pt x="12726034" y="1462646"/>
                </a:lnTo>
                <a:lnTo>
                  <a:pt x="12769590" y="1471431"/>
                </a:lnTo>
                <a:lnTo>
                  <a:pt x="12813139" y="1462646"/>
                </a:lnTo>
                <a:lnTo>
                  <a:pt x="12848683" y="1438686"/>
                </a:lnTo>
                <a:lnTo>
                  <a:pt x="12872637" y="1403138"/>
                </a:lnTo>
                <a:lnTo>
                  <a:pt x="12881419" y="1359591"/>
                </a:lnTo>
                <a:lnTo>
                  <a:pt x="12872637" y="1316036"/>
                </a:lnTo>
                <a:lnTo>
                  <a:pt x="12848683" y="1280459"/>
                </a:lnTo>
                <a:lnTo>
                  <a:pt x="12813139" y="1256467"/>
                </a:lnTo>
                <a:lnTo>
                  <a:pt x="12769590" y="1247668"/>
                </a:lnTo>
                <a:close/>
              </a:path>
              <a:path w="16523335" h="9235440">
                <a:moveTo>
                  <a:pt x="12769590" y="1515430"/>
                </a:moveTo>
                <a:lnTo>
                  <a:pt x="12726034" y="1524214"/>
                </a:lnTo>
                <a:lnTo>
                  <a:pt x="12690476" y="1548173"/>
                </a:lnTo>
                <a:lnTo>
                  <a:pt x="12666507" y="1583718"/>
                </a:lnTo>
                <a:lnTo>
                  <a:pt x="12657719" y="1627259"/>
                </a:lnTo>
                <a:lnTo>
                  <a:pt x="12666507" y="1670826"/>
                </a:lnTo>
                <a:lnTo>
                  <a:pt x="12690476" y="1706409"/>
                </a:lnTo>
                <a:lnTo>
                  <a:pt x="12726034" y="1730404"/>
                </a:lnTo>
                <a:lnTo>
                  <a:pt x="12769590" y="1739203"/>
                </a:lnTo>
                <a:lnTo>
                  <a:pt x="12813139" y="1730404"/>
                </a:lnTo>
                <a:lnTo>
                  <a:pt x="12848683" y="1706409"/>
                </a:lnTo>
                <a:lnTo>
                  <a:pt x="12872637" y="1670826"/>
                </a:lnTo>
                <a:lnTo>
                  <a:pt x="12881419" y="1627259"/>
                </a:lnTo>
                <a:lnTo>
                  <a:pt x="12872637" y="1583718"/>
                </a:lnTo>
                <a:lnTo>
                  <a:pt x="12848683" y="1548173"/>
                </a:lnTo>
                <a:lnTo>
                  <a:pt x="12813139" y="1524214"/>
                </a:lnTo>
                <a:lnTo>
                  <a:pt x="12769590" y="1515430"/>
                </a:lnTo>
                <a:close/>
              </a:path>
              <a:path w="16523335" h="9235440">
                <a:moveTo>
                  <a:pt x="12769590" y="1783149"/>
                </a:moveTo>
                <a:lnTo>
                  <a:pt x="12726034" y="1791938"/>
                </a:lnTo>
                <a:lnTo>
                  <a:pt x="12690476" y="1815910"/>
                </a:lnTo>
                <a:lnTo>
                  <a:pt x="12666507" y="1851469"/>
                </a:lnTo>
                <a:lnTo>
                  <a:pt x="12657719" y="1895020"/>
                </a:lnTo>
                <a:lnTo>
                  <a:pt x="12666507" y="1938576"/>
                </a:lnTo>
                <a:lnTo>
                  <a:pt x="12690476" y="1974146"/>
                </a:lnTo>
                <a:lnTo>
                  <a:pt x="12726034" y="1998128"/>
                </a:lnTo>
                <a:lnTo>
                  <a:pt x="12769590" y="2006922"/>
                </a:lnTo>
                <a:lnTo>
                  <a:pt x="12813139" y="1998128"/>
                </a:lnTo>
                <a:lnTo>
                  <a:pt x="12848683" y="1974146"/>
                </a:lnTo>
                <a:lnTo>
                  <a:pt x="12872637" y="1938576"/>
                </a:lnTo>
                <a:lnTo>
                  <a:pt x="12881419" y="1895020"/>
                </a:lnTo>
                <a:lnTo>
                  <a:pt x="12872637" y="1851469"/>
                </a:lnTo>
                <a:lnTo>
                  <a:pt x="12848683" y="1815910"/>
                </a:lnTo>
                <a:lnTo>
                  <a:pt x="12813139" y="1791938"/>
                </a:lnTo>
                <a:lnTo>
                  <a:pt x="12769590" y="1783149"/>
                </a:lnTo>
                <a:close/>
              </a:path>
              <a:path w="16523335" h="9235440">
                <a:moveTo>
                  <a:pt x="12769590" y="2586297"/>
                </a:moveTo>
                <a:lnTo>
                  <a:pt x="12726034" y="2595090"/>
                </a:lnTo>
                <a:lnTo>
                  <a:pt x="12690476" y="2619070"/>
                </a:lnTo>
                <a:lnTo>
                  <a:pt x="12666507" y="2654639"/>
                </a:lnTo>
                <a:lnTo>
                  <a:pt x="12657719" y="2698200"/>
                </a:lnTo>
                <a:lnTo>
                  <a:pt x="12666507" y="2741725"/>
                </a:lnTo>
                <a:lnTo>
                  <a:pt x="12690476" y="2777286"/>
                </a:lnTo>
                <a:lnTo>
                  <a:pt x="12726034" y="2801273"/>
                </a:lnTo>
                <a:lnTo>
                  <a:pt x="12769590" y="2810071"/>
                </a:lnTo>
                <a:lnTo>
                  <a:pt x="12813139" y="2801273"/>
                </a:lnTo>
                <a:lnTo>
                  <a:pt x="12848683" y="2777286"/>
                </a:lnTo>
                <a:lnTo>
                  <a:pt x="12872637" y="2741725"/>
                </a:lnTo>
                <a:lnTo>
                  <a:pt x="12881419" y="2698200"/>
                </a:lnTo>
                <a:lnTo>
                  <a:pt x="12872637" y="2654639"/>
                </a:lnTo>
                <a:lnTo>
                  <a:pt x="12848683" y="2619070"/>
                </a:lnTo>
                <a:lnTo>
                  <a:pt x="12813139" y="2595090"/>
                </a:lnTo>
                <a:lnTo>
                  <a:pt x="12769590" y="2586297"/>
                </a:lnTo>
                <a:close/>
              </a:path>
              <a:path w="16523335" h="9235440">
                <a:moveTo>
                  <a:pt x="12769590" y="2854028"/>
                </a:moveTo>
                <a:lnTo>
                  <a:pt x="12726034" y="2862817"/>
                </a:lnTo>
                <a:lnTo>
                  <a:pt x="12690476" y="2886788"/>
                </a:lnTo>
                <a:lnTo>
                  <a:pt x="12666507" y="2922347"/>
                </a:lnTo>
                <a:lnTo>
                  <a:pt x="12657719" y="2965898"/>
                </a:lnTo>
                <a:lnTo>
                  <a:pt x="12666507" y="3009453"/>
                </a:lnTo>
                <a:lnTo>
                  <a:pt x="12690476" y="3045019"/>
                </a:lnTo>
                <a:lnTo>
                  <a:pt x="12726034" y="3068998"/>
                </a:lnTo>
                <a:lnTo>
                  <a:pt x="12769590" y="3077790"/>
                </a:lnTo>
                <a:lnTo>
                  <a:pt x="12813139" y="3068998"/>
                </a:lnTo>
                <a:lnTo>
                  <a:pt x="12848683" y="3045019"/>
                </a:lnTo>
                <a:lnTo>
                  <a:pt x="12872637" y="3009453"/>
                </a:lnTo>
                <a:lnTo>
                  <a:pt x="12881419" y="2965898"/>
                </a:lnTo>
                <a:lnTo>
                  <a:pt x="12872637" y="2922347"/>
                </a:lnTo>
                <a:lnTo>
                  <a:pt x="12848683" y="2886788"/>
                </a:lnTo>
                <a:lnTo>
                  <a:pt x="12813139" y="2862817"/>
                </a:lnTo>
                <a:lnTo>
                  <a:pt x="12769590" y="2854028"/>
                </a:lnTo>
                <a:close/>
              </a:path>
              <a:path w="16523335" h="9235440">
                <a:moveTo>
                  <a:pt x="12769590" y="3121737"/>
                </a:moveTo>
                <a:lnTo>
                  <a:pt x="12726034" y="3130528"/>
                </a:lnTo>
                <a:lnTo>
                  <a:pt x="12690476" y="3154503"/>
                </a:lnTo>
                <a:lnTo>
                  <a:pt x="12666507" y="3190065"/>
                </a:lnTo>
                <a:lnTo>
                  <a:pt x="12657719" y="3233618"/>
                </a:lnTo>
                <a:lnTo>
                  <a:pt x="12666507" y="3277161"/>
                </a:lnTo>
                <a:lnTo>
                  <a:pt x="12690476" y="3312732"/>
                </a:lnTo>
                <a:lnTo>
                  <a:pt x="12726034" y="3336722"/>
                </a:lnTo>
                <a:lnTo>
                  <a:pt x="12769590" y="3345520"/>
                </a:lnTo>
                <a:lnTo>
                  <a:pt x="12813139" y="3336722"/>
                </a:lnTo>
                <a:lnTo>
                  <a:pt x="12848683" y="3312732"/>
                </a:lnTo>
                <a:lnTo>
                  <a:pt x="12872637" y="3277161"/>
                </a:lnTo>
                <a:lnTo>
                  <a:pt x="12881419" y="3233618"/>
                </a:lnTo>
                <a:lnTo>
                  <a:pt x="12872637" y="3190065"/>
                </a:lnTo>
                <a:lnTo>
                  <a:pt x="12848683" y="3154503"/>
                </a:lnTo>
                <a:lnTo>
                  <a:pt x="12813139" y="3130528"/>
                </a:lnTo>
                <a:lnTo>
                  <a:pt x="12769590" y="3121737"/>
                </a:lnTo>
                <a:close/>
              </a:path>
              <a:path w="16523335" h="9235440">
                <a:moveTo>
                  <a:pt x="12769590" y="3389446"/>
                </a:moveTo>
                <a:lnTo>
                  <a:pt x="12726034" y="3398240"/>
                </a:lnTo>
                <a:lnTo>
                  <a:pt x="12690476" y="3422222"/>
                </a:lnTo>
                <a:lnTo>
                  <a:pt x="12666507" y="3457792"/>
                </a:lnTo>
                <a:lnTo>
                  <a:pt x="12657719" y="3501348"/>
                </a:lnTo>
                <a:lnTo>
                  <a:pt x="12666507" y="3544899"/>
                </a:lnTo>
                <a:lnTo>
                  <a:pt x="12690476" y="3580458"/>
                </a:lnTo>
                <a:lnTo>
                  <a:pt x="12726034" y="3604430"/>
                </a:lnTo>
                <a:lnTo>
                  <a:pt x="12769590" y="3613219"/>
                </a:lnTo>
                <a:lnTo>
                  <a:pt x="12813139" y="3604430"/>
                </a:lnTo>
                <a:lnTo>
                  <a:pt x="12848683" y="3580458"/>
                </a:lnTo>
                <a:lnTo>
                  <a:pt x="12872637" y="3544899"/>
                </a:lnTo>
                <a:lnTo>
                  <a:pt x="12881419" y="3501348"/>
                </a:lnTo>
                <a:lnTo>
                  <a:pt x="12872637" y="3457792"/>
                </a:lnTo>
                <a:lnTo>
                  <a:pt x="12848683" y="3422222"/>
                </a:lnTo>
                <a:lnTo>
                  <a:pt x="12813139" y="3398240"/>
                </a:lnTo>
                <a:lnTo>
                  <a:pt x="12769590" y="3389446"/>
                </a:lnTo>
                <a:close/>
              </a:path>
              <a:path w="16523335" h="9235440">
                <a:moveTo>
                  <a:pt x="12769590" y="3657176"/>
                </a:moveTo>
                <a:lnTo>
                  <a:pt x="12726034" y="3665968"/>
                </a:lnTo>
                <a:lnTo>
                  <a:pt x="12690476" y="3689947"/>
                </a:lnTo>
                <a:lnTo>
                  <a:pt x="12666507" y="3725513"/>
                </a:lnTo>
                <a:lnTo>
                  <a:pt x="12657719" y="3769068"/>
                </a:lnTo>
                <a:lnTo>
                  <a:pt x="12666507" y="3812619"/>
                </a:lnTo>
                <a:lnTo>
                  <a:pt x="12690476" y="3848178"/>
                </a:lnTo>
                <a:lnTo>
                  <a:pt x="12726034" y="3872149"/>
                </a:lnTo>
                <a:lnTo>
                  <a:pt x="12769590" y="3880939"/>
                </a:lnTo>
                <a:lnTo>
                  <a:pt x="12813139" y="3872149"/>
                </a:lnTo>
                <a:lnTo>
                  <a:pt x="12848683" y="3848178"/>
                </a:lnTo>
                <a:lnTo>
                  <a:pt x="12872637" y="3812619"/>
                </a:lnTo>
                <a:lnTo>
                  <a:pt x="12881419" y="3769068"/>
                </a:lnTo>
                <a:lnTo>
                  <a:pt x="12872637" y="3725513"/>
                </a:lnTo>
                <a:lnTo>
                  <a:pt x="12848683" y="3689947"/>
                </a:lnTo>
                <a:lnTo>
                  <a:pt x="12813139" y="3665968"/>
                </a:lnTo>
                <a:lnTo>
                  <a:pt x="12769590" y="3657176"/>
                </a:lnTo>
                <a:close/>
              </a:path>
              <a:path w="16523335" h="9235440">
                <a:moveTo>
                  <a:pt x="12769590" y="3924895"/>
                </a:moveTo>
                <a:lnTo>
                  <a:pt x="12726034" y="3933689"/>
                </a:lnTo>
                <a:lnTo>
                  <a:pt x="12690476" y="3957668"/>
                </a:lnTo>
                <a:lnTo>
                  <a:pt x="12666507" y="3993228"/>
                </a:lnTo>
                <a:lnTo>
                  <a:pt x="12657719" y="4036766"/>
                </a:lnTo>
                <a:lnTo>
                  <a:pt x="12666507" y="4080327"/>
                </a:lnTo>
                <a:lnTo>
                  <a:pt x="12690476" y="4115896"/>
                </a:lnTo>
                <a:lnTo>
                  <a:pt x="12726034" y="4139876"/>
                </a:lnTo>
                <a:lnTo>
                  <a:pt x="12769590" y="4148669"/>
                </a:lnTo>
                <a:lnTo>
                  <a:pt x="12813139" y="4139876"/>
                </a:lnTo>
                <a:lnTo>
                  <a:pt x="12848683" y="4115896"/>
                </a:lnTo>
                <a:lnTo>
                  <a:pt x="12872637" y="4080327"/>
                </a:lnTo>
                <a:lnTo>
                  <a:pt x="12881419" y="4036766"/>
                </a:lnTo>
                <a:lnTo>
                  <a:pt x="12872637" y="3993228"/>
                </a:lnTo>
                <a:lnTo>
                  <a:pt x="12848683" y="3957668"/>
                </a:lnTo>
                <a:lnTo>
                  <a:pt x="12813139" y="3933689"/>
                </a:lnTo>
                <a:lnTo>
                  <a:pt x="12769590" y="3924895"/>
                </a:lnTo>
                <a:close/>
              </a:path>
              <a:path w="16523335" h="9235440">
                <a:moveTo>
                  <a:pt x="12769590" y="4192615"/>
                </a:moveTo>
                <a:lnTo>
                  <a:pt x="12726034" y="4201406"/>
                </a:lnTo>
                <a:lnTo>
                  <a:pt x="12690476" y="4225380"/>
                </a:lnTo>
                <a:lnTo>
                  <a:pt x="12666507" y="4260939"/>
                </a:lnTo>
                <a:lnTo>
                  <a:pt x="12657719" y="4304486"/>
                </a:lnTo>
                <a:lnTo>
                  <a:pt x="12666507" y="4348026"/>
                </a:lnTo>
                <a:lnTo>
                  <a:pt x="12690476" y="4383601"/>
                </a:lnTo>
                <a:lnTo>
                  <a:pt x="12726034" y="4407597"/>
                </a:lnTo>
                <a:lnTo>
                  <a:pt x="12769590" y="4416399"/>
                </a:lnTo>
                <a:lnTo>
                  <a:pt x="12813139" y="4407597"/>
                </a:lnTo>
                <a:lnTo>
                  <a:pt x="12848683" y="4383601"/>
                </a:lnTo>
                <a:lnTo>
                  <a:pt x="12872637" y="4348026"/>
                </a:lnTo>
                <a:lnTo>
                  <a:pt x="12881419" y="4304486"/>
                </a:lnTo>
                <a:lnTo>
                  <a:pt x="12872637" y="4260939"/>
                </a:lnTo>
                <a:lnTo>
                  <a:pt x="12848683" y="4225380"/>
                </a:lnTo>
                <a:lnTo>
                  <a:pt x="12813139" y="4201406"/>
                </a:lnTo>
                <a:lnTo>
                  <a:pt x="12769590" y="4192615"/>
                </a:lnTo>
                <a:close/>
              </a:path>
              <a:path w="16523335" h="9235440">
                <a:moveTo>
                  <a:pt x="12769590" y="2318578"/>
                </a:moveTo>
                <a:lnTo>
                  <a:pt x="12726034" y="2327370"/>
                </a:lnTo>
                <a:lnTo>
                  <a:pt x="12690476" y="2351349"/>
                </a:lnTo>
                <a:lnTo>
                  <a:pt x="12666507" y="2386915"/>
                </a:lnTo>
                <a:lnTo>
                  <a:pt x="12657719" y="2430470"/>
                </a:lnTo>
                <a:lnTo>
                  <a:pt x="12666507" y="2474021"/>
                </a:lnTo>
                <a:lnTo>
                  <a:pt x="12690476" y="2509580"/>
                </a:lnTo>
                <a:lnTo>
                  <a:pt x="12726034" y="2533551"/>
                </a:lnTo>
                <a:lnTo>
                  <a:pt x="12769590" y="2542341"/>
                </a:lnTo>
                <a:lnTo>
                  <a:pt x="12813139" y="2533551"/>
                </a:lnTo>
                <a:lnTo>
                  <a:pt x="12848683" y="2509580"/>
                </a:lnTo>
                <a:lnTo>
                  <a:pt x="12872637" y="2474021"/>
                </a:lnTo>
                <a:lnTo>
                  <a:pt x="12881419" y="2430470"/>
                </a:lnTo>
                <a:lnTo>
                  <a:pt x="12872637" y="2386915"/>
                </a:lnTo>
                <a:lnTo>
                  <a:pt x="12848683" y="2351349"/>
                </a:lnTo>
                <a:lnTo>
                  <a:pt x="12813139" y="2327370"/>
                </a:lnTo>
                <a:lnTo>
                  <a:pt x="12769590" y="2318578"/>
                </a:lnTo>
                <a:close/>
              </a:path>
              <a:path w="16523335" h="9235440">
                <a:moveTo>
                  <a:pt x="12769590" y="2050869"/>
                </a:moveTo>
                <a:lnTo>
                  <a:pt x="12726034" y="2059660"/>
                </a:lnTo>
                <a:lnTo>
                  <a:pt x="12690476" y="2083635"/>
                </a:lnTo>
                <a:lnTo>
                  <a:pt x="12666507" y="2119197"/>
                </a:lnTo>
                <a:lnTo>
                  <a:pt x="12657719" y="2162750"/>
                </a:lnTo>
                <a:lnTo>
                  <a:pt x="12666507" y="2206284"/>
                </a:lnTo>
                <a:lnTo>
                  <a:pt x="12690476" y="2241845"/>
                </a:lnTo>
                <a:lnTo>
                  <a:pt x="12726034" y="2265826"/>
                </a:lnTo>
                <a:lnTo>
                  <a:pt x="12769590" y="2274621"/>
                </a:lnTo>
                <a:lnTo>
                  <a:pt x="12813139" y="2265826"/>
                </a:lnTo>
                <a:lnTo>
                  <a:pt x="12848683" y="2241845"/>
                </a:lnTo>
                <a:lnTo>
                  <a:pt x="12872637" y="2206284"/>
                </a:lnTo>
                <a:lnTo>
                  <a:pt x="12881419" y="2162750"/>
                </a:lnTo>
                <a:lnTo>
                  <a:pt x="12872637" y="2119197"/>
                </a:lnTo>
                <a:lnTo>
                  <a:pt x="12848683" y="2083635"/>
                </a:lnTo>
                <a:lnTo>
                  <a:pt x="12813139" y="2059660"/>
                </a:lnTo>
                <a:lnTo>
                  <a:pt x="12769590" y="2050869"/>
                </a:lnTo>
                <a:close/>
              </a:path>
              <a:path w="16523335" h="9235440">
                <a:moveTo>
                  <a:pt x="12769590" y="5263483"/>
                </a:moveTo>
                <a:lnTo>
                  <a:pt x="12726034" y="5272274"/>
                </a:lnTo>
                <a:lnTo>
                  <a:pt x="12690476" y="5296250"/>
                </a:lnTo>
                <a:lnTo>
                  <a:pt x="12666507" y="5331816"/>
                </a:lnTo>
                <a:lnTo>
                  <a:pt x="12657719" y="5375375"/>
                </a:lnTo>
                <a:lnTo>
                  <a:pt x="12666507" y="5418906"/>
                </a:lnTo>
                <a:lnTo>
                  <a:pt x="12690476" y="5454471"/>
                </a:lnTo>
                <a:lnTo>
                  <a:pt x="12726034" y="5478458"/>
                </a:lnTo>
                <a:lnTo>
                  <a:pt x="12769590" y="5487256"/>
                </a:lnTo>
                <a:lnTo>
                  <a:pt x="12813139" y="5478458"/>
                </a:lnTo>
                <a:lnTo>
                  <a:pt x="12848683" y="5454471"/>
                </a:lnTo>
                <a:lnTo>
                  <a:pt x="12872637" y="5418906"/>
                </a:lnTo>
                <a:lnTo>
                  <a:pt x="12881419" y="5375375"/>
                </a:lnTo>
                <a:lnTo>
                  <a:pt x="12872637" y="5331816"/>
                </a:lnTo>
                <a:lnTo>
                  <a:pt x="12848683" y="5296250"/>
                </a:lnTo>
                <a:lnTo>
                  <a:pt x="12813139" y="5272274"/>
                </a:lnTo>
                <a:lnTo>
                  <a:pt x="12769590" y="5263483"/>
                </a:lnTo>
                <a:close/>
              </a:path>
              <a:path w="16523335" h="9235440">
                <a:moveTo>
                  <a:pt x="12769590" y="4460345"/>
                </a:moveTo>
                <a:lnTo>
                  <a:pt x="12726034" y="4469136"/>
                </a:lnTo>
                <a:lnTo>
                  <a:pt x="12690476" y="4493110"/>
                </a:lnTo>
                <a:lnTo>
                  <a:pt x="12666507" y="4528669"/>
                </a:lnTo>
                <a:lnTo>
                  <a:pt x="12657719" y="4572216"/>
                </a:lnTo>
                <a:lnTo>
                  <a:pt x="12666507" y="4615763"/>
                </a:lnTo>
                <a:lnTo>
                  <a:pt x="12690476" y="4651322"/>
                </a:lnTo>
                <a:lnTo>
                  <a:pt x="12726034" y="4675296"/>
                </a:lnTo>
                <a:lnTo>
                  <a:pt x="12769590" y="4684087"/>
                </a:lnTo>
                <a:lnTo>
                  <a:pt x="12813139" y="4675296"/>
                </a:lnTo>
                <a:lnTo>
                  <a:pt x="12848683" y="4651322"/>
                </a:lnTo>
                <a:lnTo>
                  <a:pt x="12872637" y="4615763"/>
                </a:lnTo>
                <a:lnTo>
                  <a:pt x="12881419" y="4572216"/>
                </a:lnTo>
                <a:lnTo>
                  <a:pt x="12872637" y="4528669"/>
                </a:lnTo>
                <a:lnTo>
                  <a:pt x="12848683" y="4493110"/>
                </a:lnTo>
                <a:lnTo>
                  <a:pt x="12813139" y="4469136"/>
                </a:lnTo>
                <a:lnTo>
                  <a:pt x="12769590" y="4460345"/>
                </a:lnTo>
                <a:close/>
              </a:path>
              <a:path w="16523335" h="9235440">
                <a:moveTo>
                  <a:pt x="13038880" y="176790"/>
                </a:moveTo>
                <a:lnTo>
                  <a:pt x="12995332" y="185586"/>
                </a:lnTo>
                <a:lnTo>
                  <a:pt x="12959792" y="209571"/>
                </a:lnTo>
                <a:lnTo>
                  <a:pt x="12935841" y="245145"/>
                </a:lnTo>
                <a:lnTo>
                  <a:pt x="12927061" y="288702"/>
                </a:lnTo>
                <a:lnTo>
                  <a:pt x="12935841" y="332221"/>
                </a:lnTo>
                <a:lnTo>
                  <a:pt x="12959792" y="367780"/>
                </a:lnTo>
                <a:lnTo>
                  <a:pt x="12995332" y="391765"/>
                </a:lnTo>
                <a:lnTo>
                  <a:pt x="13038880" y="400563"/>
                </a:lnTo>
                <a:lnTo>
                  <a:pt x="13082436" y="391765"/>
                </a:lnTo>
                <a:lnTo>
                  <a:pt x="13117994" y="367780"/>
                </a:lnTo>
                <a:lnTo>
                  <a:pt x="13141963" y="332221"/>
                </a:lnTo>
                <a:lnTo>
                  <a:pt x="13150751" y="288702"/>
                </a:lnTo>
                <a:lnTo>
                  <a:pt x="13141963" y="245145"/>
                </a:lnTo>
                <a:lnTo>
                  <a:pt x="13117994" y="209571"/>
                </a:lnTo>
                <a:lnTo>
                  <a:pt x="13082436" y="185586"/>
                </a:lnTo>
                <a:lnTo>
                  <a:pt x="13038880" y="176790"/>
                </a:lnTo>
                <a:close/>
              </a:path>
              <a:path w="16523335" h="9235440">
                <a:moveTo>
                  <a:pt x="13038880" y="444551"/>
                </a:moveTo>
                <a:lnTo>
                  <a:pt x="12995332" y="453336"/>
                </a:lnTo>
                <a:lnTo>
                  <a:pt x="12959792" y="477296"/>
                </a:lnTo>
                <a:lnTo>
                  <a:pt x="12935841" y="512844"/>
                </a:lnTo>
                <a:lnTo>
                  <a:pt x="12927061" y="556391"/>
                </a:lnTo>
                <a:lnTo>
                  <a:pt x="12935841" y="599952"/>
                </a:lnTo>
                <a:lnTo>
                  <a:pt x="12959792" y="635532"/>
                </a:lnTo>
                <a:lnTo>
                  <a:pt x="12995332" y="659525"/>
                </a:lnTo>
                <a:lnTo>
                  <a:pt x="13038880" y="668324"/>
                </a:lnTo>
                <a:lnTo>
                  <a:pt x="13082436" y="659525"/>
                </a:lnTo>
                <a:lnTo>
                  <a:pt x="13117994" y="635532"/>
                </a:lnTo>
                <a:lnTo>
                  <a:pt x="13141963" y="599952"/>
                </a:lnTo>
                <a:lnTo>
                  <a:pt x="13150751" y="556391"/>
                </a:lnTo>
                <a:lnTo>
                  <a:pt x="13141963" y="512844"/>
                </a:lnTo>
                <a:lnTo>
                  <a:pt x="13117994" y="477296"/>
                </a:lnTo>
                <a:lnTo>
                  <a:pt x="13082436" y="453336"/>
                </a:lnTo>
                <a:lnTo>
                  <a:pt x="13038880" y="444551"/>
                </a:lnTo>
                <a:close/>
              </a:path>
              <a:path w="16523335" h="9235440">
                <a:moveTo>
                  <a:pt x="13038880" y="712218"/>
                </a:moveTo>
                <a:lnTo>
                  <a:pt x="12995332" y="721018"/>
                </a:lnTo>
                <a:lnTo>
                  <a:pt x="12959792" y="745011"/>
                </a:lnTo>
                <a:lnTo>
                  <a:pt x="12935841" y="780591"/>
                </a:lnTo>
                <a:lnTo>
                  <a:pt x="12927061" y="824152"/>
                </a:lnTo>
                <a:lnTo>
                  <a:pt x="12935841" y="867681"/>
                </a:lnTo>
                <a:lnTo>
                  <a:pt x="12959792" y="903231"/>
                </a:lnTo>
                <a:lnTo>
                  <a:pt x="12995332" y="927201"/>
                </a:lnTo>
                <a:lnTo>
                  <a:pt x="13038880" y="935992"/>
                </a:lnTo>
                <a:lnTo>
                  <a:pt x="13082436" y="927201"/>
                </a:lnTo>
                <a:lnTo>
                  <a:pt x="13117994" y="903231"/>
                </a:lnTo>
                <a:lnTo>
                  <a:pt x="13141963" y="867681"/>
                </a:lnTo>
                <a:lnTo>
                  <a:pt x="13150751" y="824152"/>
                </a:lnTo>
                <a:lnTo>
                  <a:pt x="13141963" y="780591"/>
                </a:lnTo>
                <a:lnTo>
                  <a:pt x="13117994" y="745011"/>
                </a:lnTo>
                <a:lnTo>
                  <a:pt x="13082436" y="721018"/>
                </a:lnTo>
                <a:lnTo>
                  <a:pt x="13038880" y="712218"/>
                </a:lnTo>
                <a:close/>
              </a:path>
              <a:path w="16523335" h="9235440">
                <a:moveTo>
                  <a:pt x="13038880" y="979980"/>
                </a:moveTo>
                <a:lnTo>
                  <a:pt x="12995332" y="988766"/>
                </a:lnTo>
                <a:lnTo>
                  <a:pt x="12959792" y="1012731"/>
                </a:lnTo>
                <a:lnTo>
                  <a:pt x="12935841" y="1048286"/>
                </a:lnTo>
                <a:lnTo>
                  <a:pt x="12927061" y="1091840"/>
                </a:lnTo>
                <a:lnTo>
                  <a:pt x="12935841" y="1135394"/>
                </a:lnTo>
                <a:lnTo>
                  <a:pt x="12959792" y="1170968"/>
                </a:lnTo>
                <a:lnTo>
                  <a:pt x="12995332" y="1194956"/>
                </a:lnTo>
                <a:lnTo>
                  <a:pt x="13038880" y="1203753"/>
                </a:lnTo>
                <a:lnTo>
                  <a:pt x="13082436" y="1194956"/>
                </a:lnTo>
                <a:lnTo>
                  <a:pt x="13117994" y="1170968"/>
                </a:lnTo>
                <a:lnTo>
                  <a:pt x="13141963" y="1135394"/>
                </a:lnTo>
                <a:lnTo>
                  <a:pt x="13150751" y="1091840"/>
                </a:lnTo>
                <a:lnTo>
                  <a:pt x="13141963" y="1048286"/>
                </a:lnTo>
                <a:lnTo>
                  <a:pt x="13117994" y="1012731"/>
                </a:lnTo>
                <a:lnTo>
                  <a:pt x="13082436" y="988766"/>
                </a:lnTo>
                <a:lnTo>
                  <a:pt x="13038880" y="979980"/>
                </a:lnTo>
                <a:close/>
              </a:path>
              <a:path w="16523335" h="9235440">
                <a:moveTo>
                  <a:pt x="13038880" y="1247668"/>
                </a:moveTo>
                <a:lnTo>
                  <a:pt x="12995332" y="1256467"/>
                </a:lnTo>
                <a:lnTo>
                  <a:pt x="12959792" y="1280459"/>
                </a:lnTo>
                <a:lnTo>
                  <a:pt x="12935841" y="1316036"/>
                </a:lnTo>
                <a:lnTo>
                  <a:pt x="12927061" y="1359591"/>
                </a:lnTo>
                <a:lnTo>
                  <a:pt x="12935841" y="1403138"/>
                </a:lnTo>
                <a:lnTo>
                  <a:pt x="12959792" y="1438686"/>
                </a:lnTo>
                <a:lnTo>
                  <a:pt x="12995332" y="1462646"/>
                </a:lnTo>
                <a:lnTo>
                  <a:pt x="13038880" y="1471431"/>
                </a:lnTo>
                <a:lnTo>
                  <a:pt x="13082436" y="1462646"/>
                </a:lnTo>
                <a:lnTo>
                  <a:pt x="13117994" y="1438686"/>
                </a:lnTo>
                <a:lnTo>
                  <a:pt x="13141963" y="1403138"/>
                </a:lnTo>
                <a:lnTo>
                  <a:pt x="13150751" y="1359591"/>
                </a:lnTo>
                <a:lnTo>
                  <a:pt x="13141963" y="1316036"/>
                </a:lnTo>
                <a:lnTo>
                  <a:pt x="13117994" y="1280459"/>
                </a:lnTo>
                <a:lnTo>
                  <a:pt x="13082436" y="1256467"/>
                </a:lnTo>
                <a:lnTo>
                  <a:pt x="13038880" y="1247668"/>
                </a:lnTo>
                <a:close/>
              </a:path>
              <a:path w="16523335" h="9235440">
                <a:moveTo>
                  <a:pt x="13038880" y="1515430"/>
                </a:moveTo>
                <a:lnTo>
                  <a:pt x="12995332" y="1524214"/>
                </a:lnTo>
                <a:lnTo>
                  <a:pt x="12959792" y="1548173"/>
                </a:lnTo>
                <a:lnTo>
                  <a:pt x="12935841" y="1583718"/>
                </a:lnTo>
                <a:lnTo>
                  <a:pt x="12927061" y="1627259"/>
                </a:lnTo>
                <a:lnTo>
                  <a:pt x="12935841" y="1670826"/>
                </a:lnTo>
                <a:lnTo>
                  <a:pt x="12959792" y="1706409"/>
                </a:lnTo>
                <a:lnTo>
                  <a:pt x="12995332" y="1730404"/>
                </a:lnTo>
                <a:lnTo>
                  <a:pt x="13038880" y="1739203"/>
                </a:lnTo>
                <a:lnTo>
                  <a:pt x="13082436" y="1730404"/>
                </a:lnTo>
                <a:lnTo>
                  <a:pt x="13117994" y="1706409"/>
                </a:lnTo>
                <a:lnTo>
                  <a:pt x="13141963" y="1670826"/>
                </a:lnTo>
                <a:lnTo>
                  <a:pt x="13150751" y="1627259"/>
                </a:lnTo>
                <a:lnTo>
                  <a:pt x="13141963" y="1583718"/>
                </a:lnTo>
                <a:lnTo>
                  <a:pt x="13117994" y="1548173"/>
                </a:lnTo>
                <a:lnTo>
                  <a:pt x="13082436" y="1524214"/>
                </a:lnTo>
                <a:lnTo>
                  <a:pt x="13038880" y="1515430"/>
                </a:lnTo>
                <a:close/>
              </a:path>
              <a:path w="16523335" h="9235440">
                <a:moveTo>
                  <a:pt x="13038880" y="1783149"/>
                </a:moveTo>
                <a:lnTo>
                  <a:pt x="12995332" y="1791938"/>
                </a:lnTo>
                <a:lnTo>
                  <a:pt x="12959792" y="1815910"/>
                </a:lnTo>
                <a:lnTo>
                  <a:pt x="12935841" y="1851469"/>
                </a:lnTo>
                <a:lnTo>
                  <a:pt x="12927061" y="1895020"/>
                </a:lnTo>
                <a:lnTo>
                  <a:pt x="12935841" y="1938576"/>
                </a:lnTo>
                <a:lnTo>
                  <a:pt x="12959792" y="1974146"/>
                </a:lnTo>
                <a:lnTo>
                  <a:pt x="12995332" y="1998128"/>
                </a:lnTo>
                <a:lnTo>
                  <a:pt x="13038880" y="2006922"/>
                </a:lnTo>
                <a:lnTo>
                  <a:pt x="13082436" y="1998128"/>
                </a:lnTo>
                <a:lnTo>
                  <a:pt x="13117994" y="1974146"/>
                </a:lnTo>
                <a:lnTo>
                  <a:pt x="13141963" y="1938576"/>
                </a:lnTo>
                <a:lnTo>
                  <a:pt x="13150751" y="1895020"/>
                </a:lnTo>
                <a:lnTo>
                  <a:pt x="13141963" y="1851469"/>
                </a:lnTo>
                <a:lnTo>
                  <a:pt x="13117994" y="1815910"/>
                </a:lnTo>
                <a:lnTo>
                  <a:pt x="13082436" y="1791938"/>
                </a:lnTo>
                <a:lnTo>
                  <a:pt x="13038880" y="1783149"/>
                </a:lnTo>
                <a:close/>
              </a:path>
              <a:path w="16523335" h="9235440">
                <a:moveTo>
                  <a:pt x="13038880" y="2586297"/>
                </a:moveTo>
                <a:lnTo>
                  <a:pt x="12995332" y="2595090"/>
                </a:lnTo>
                <a:lnTo>
                  <a:pt x="12959792" y="2619070"/>
                </a:lnTo>
                <a:lnTo>
                  <a:pt x="12935841" y="2654639"/>
                </a:lnTo>
                <a:lnTo>
                  <a:pt x="12927061" y="2698200"/>
                </a:lnTo>
                <a:lnTo>
                  <a:pt x="12935841" y="2741725"/>
                </a:lnTo>
                <a:lnTo>
                  <a:pt x="12959792" y="2777286"/>
                </a:lnTo>
                <a:lnTo>
                  <a:pt x="12995332" y="2801273"/>
                </a:lnTo>
                <a:lnTo>
                  <a:pt x="13038880" y="2810071"/>
                </a:lnTo>
                <a:lnTo>
                  <a:pt x="13082436" y="2801273"/>
                </a:lnTo>
                <a:lnTo>
                  <a:pt x="13117994" y="2777286"/>
                </a:lnTo>
                <a:lnTo>
                  <a:pt x="13141963" y="2741725"/>
                </a:lnTo>
                <a:lnTo>
                  <a:pt x="13150751" y="2698200"/>
                </a:lnTo>
                <a:lnTo>
                  <a:pt x="13141963" y="2654639"/>
                </a:lnTo>
                <a:lnTo>
                  <a:pt x="13117994" y="2619070"/>
                </a:lnTo>
                <a:lnTo>
                  <a:pt x="13082436" y="2595090"/>
                </a:lnTo>
                <a:lnTo>
                  <a:pt x="13038880" y="2586297"/>
                </a:lnTo>
                <a:close/>
              </a:path>
              <a:path w="16523335" h="9235440">
                <a:moveTo>
                  <a:pt x="13038880" y="2854028"/>
                </a:moveTo>
                <a:lnTo>
                  <a:pt x="12995332" y="2862817"/>
                </a:lnTo>
                <a:lnTo>
                  <a:pt x="12959792" y="2886788"/>
                </a:lnTo>
                <a:lnTo>
                  <a:pt x="12935841" y="2922347"/>
                </a:lnTo>
                <a:lnTo>
                  <a:pt x="12927061" y="2965898"/>
                </a:lnTo>
                <a:lnTo>
                  <a:pt x="12935841" y="3009453"/>
                </a:lnTo>
                <a:lnTo>
                  <a:pt x="12959792" y="3045019"/>
                </a:lnTo>
                <a:lnTo>
                  <a:pt x="12995332" y="3068998"/>
                </a:lnTo>
                <a:lnTo>
                  <a:pt x="13038880" y="3077790"/>
                </a:lnTo>
                <a:lnTo>
                  <a:pt x="13082436" y="3068998"/>
                </a:lnTo>
                <a:lnTo>
                  <a:pt x="13117994" y="3045019"/>
                </a:lnTo>
                <a:lnTo>
                  <a:pt x="13141963" y="3009453"/>
                </a:lnTo>
                <a:lnTo>
                  <a:pt x="13150751" y="2965898"/>
                </a:lnTo>
                <a:lnTo>
                  <a:pt x="13141963" y="2922347"/>
                </a:lnTo>
                <a:lnTo>
                  <a:pt x="13117994" y="2886788"/>
                </a:lnTo>
                <a:lnTo>
                  <a:pt x="13082436" y="2862817"/>
                </a:lnTo>
                <a:lnTo>
                  <a:pt x="13038880" y="2854028"/>
                </a:lnTo>
                <a:close/>
              </a:path>
              <a:path w="16523335" h="9235440">
                <a:moveTo>
                  <a:pt x="13038880" y="3121737"/>
                </a:moveTo>
                <a:lnTo>
                  <a:pt x="12995332" y="3130528"/>
                </a:lnTo>
                <a:lnTo>
                  <a:pt x="12959792" y="3154503"/>
                </a:lnTo>
                <a:lnTo>
                  <a:pt x="12935841" y="3190065"/>
                </a:lnTo>
                <a:lnTo>
                  <a:pt x="12927061" y="3233618"/>
                </a:lnTo>
                <a:lnTo>
                  <a:pt x="12935841" y="3277161"/>
                </a:lnTo>
                <a:lnTo>
                  <a:pt x="12959792" y="3312732"/>
                </a:lnTo>
                <a:lnTo>
                  <a:pt x="12995332" y="3336722"/>
                </a:lnTo>
                <a:lnTo>
                  <a:pt x="13038880" y="3345520"/>
                </a:lnTo>
                <a:lnTo>
                  <a:pt x="13082436" y="3336722"/>
                </a:lnTo>
                <a:lnTo>
                  <a:pt x="13117994" y="3312732"/>
                </a:lnTo>
                <a:lnTo>
                  <a:pt x="13141963" y="3277161"/>
                </a:lnTo>
                <a:lnTo>
                  <a:pt x="13150751" y="3233618"/>
                </a:lnTo>
                <a:lnTo>
                  <a:pt x="13141963" y="3190065"/>
                </a:lnTo>
                <a:lnTo>
                  <a:pt x="13117994" y="3154503"/>
                </a:lnTo>
                <a:lnTo>
                  <a:pt x="13082436" y="3130528"/>
                </a:lnTo>
                <a:lnTo>
                  <a:pt x="13038880" y="3121737"/>
                </a:lnTo>
                <a:close/>
              </a:path>
              <a:path w="16523335" h="9235440">
                <a:moveTo>
                  <a:pt x="13038880" y="3389446"/>
                </a:moveTo>
                <a:lnTo>
                  <a:pt x="12995332" y="3398240"/>
                </a:lnTo>
                <a:lnTo>
                  <a:pt x="12959792" y="3422222"/>
                </a:lnTo>
                <a:lnTo>
                  <a:pt x="12935841" y="3457792"/>
                </a:lnTo>
                <a:lnTo>
                  <a:pt x="12927061" y="3501348"/>
                </a:lnTo>
                <a:lnTo>
                  <a:pt x="12935841" y="3544899"/>
                </a:lnTo>
                <a:lnTo>
                  <a:pt x="12959792" y="3580458"/>
                </a:lnTo>
                <a:lnTo>
                  <a:pt x="12995332" y="3604430"/>
                </a:lnTo>
                <a:lnTo>
                  <a:pt x="13038880" y="3613219"/>
                </a:lnTo>
                <a:lnTo>
                  <a:pt x="13082436" y="3604430"/>
                </a:lnTo>
                <a:lnTo>
                  <a:pt x="13117994" y="3580458"/>
                </a:lnTo>
                <a:lnTo>
                  <a:pt x="13141963" y="3544899"/>
                </a:lnTo>
                <a:lnTo>
                  <a:pt x="13150751" y="3501348"/>
                </a:lnTo>
                <a:lnTo>
                  <a:pt x="13141963" y="3457792"/>
                </a:lnTo>
                <a:lnTo>
                  <a:pt x="13117994" y="3422222"/>
                </a:lnTo>
                <a:lnTo>
                  <a:pt x="13082436" y="3398240"/>
                </a:lnTo>
                <a:lnTo>
                  <a:pt x="13038880" y="3389446"/>
                </a:lnTo>
                <a:close/>
              </a:path>
              <a:path w="16523335" h="9235440">
                <a:moveTo>
                  <a:pt x="13038880" y="3657176"/>
                </a:moveTo>
                <a:lnTo>
                  <a:pt x="12995332" y="3665968"/>
                </a:lnTo>
                <a:lnTo>
                  <a:pt x="12959792" y="3689947"/>
                </a:lnTo>
                <a:lnTo>
                  <a:pt x="12935841" y="3725513"/>
                </a:lnTo>
                <a:lnTo>
                  <a:pt x="12927061" y="3769068"/>
                </a:lnTo>
                <a:lnTo>
                  <a:pt x="12935841" y="3812619"/>
                </a:lnTo>
                <a:lnTo>
                  <a:pt x="12959792" y="3848178"/>
                </a:lnTo>
                <a:lnTo>
                  <a:pt x="12995332" y="3872149"/>
                </a:lnTo>
                <a:lnTo>
                  <a:pt x="13038880" y="3880939"/>
                </a:lnTo>
                <a:lnTo>
                  <a:pt x="13082436" y="3872149"/>
                </a:lnTo>
                <a:lnTo>
                  <a:pt x="13117994" y="3848178"/>
                </a:lnTo>
                <a:lnTo>
                  <a:pt x="13141963" y="3812619"/>
                </a:lnTo>
                <a:lnTo>
                  <a:pt x="13150751" y="3769068"/>
                </a:lnTo>
                <a:lnTo>
                  <a:pt x="13141963" y="3725513"/>
                </a:lnTo>
                <a:lnTo>
                  <a:pt x="13117994" y="3689947"/>
                </a:lnTo>
                <a:lnTo>
                  <a:pt x="13082436" y="3665968"/>
                </a:lnTo>
                <a:lnTo>
                  <a:pt x="13038880" y="3657176"/>
                </a:lnTo>
                <a:close/>
              </a:path>
              <a:path w="16523335" h="9235440">
                <a:moveTo>
                  <a:pt x="13038880" y="3924895"/>
                </a:moveTo>
                <a:lnTo>
                  <a:pt x="12995332" y="3933689"/>
                </a:lnTo>
                <a:lnTo>
                  <a:pt x="12959792" y="3957668"/>
                </a:lnTo>
                <a:lnTo>
                  <a:pt x="12935841" y="3993228"/>
                </a:lnTo>
                <a:lnTo>
                  <a:pt x="12927061" y="4036766"/>
                </a:lnTo>
                <a:lnTo>
                  <a:pt x="12935841" y="4080327"/>
                </a:lnTo>
                <a:lnTo>
                  <a:pt x="12959792" y="4115896"/>
                </a:lnTo>
                <a:lnTo>
                  <a:pt x="12995332" y="4139876"/>
                </a:lnTo>
                <a:lnTo>
                  <a:pt x="13038880" y="4148669"/>
                </a:lnTo>
                <a:lnTo>
                  <a:pt x="13082436" y="4139876"/>
                </a:lnTo>
                <a:lnTo>
                  <a:pt x="13117994" y="4115896"/>
                </a:lnTo>
                <a:lnTo>
                  <a:pt x="13141963" y="4080327"/>
                </a:lnTo>
                <a:lnTo>
                  <a:pt x="13150751" y="4036766"/>
                </a:lnTo>
                <a:lnTo>
                  <a:pt x="13141963" y="3993228"/>
                </a:lnTo>
                <a:lnTo>
                  <a:pt x="13117994" y="3957668"/>
                </a:lnTo>
                <a:lnTo>
                  <a:pt x="13082436" y="3933689"/>
                </a:lnTo>
                <a:lnTo>
                  <a:pt x="13038880" y="3924895"/>
                </a:lnTo>
                <a:close/>
              </a:path>
              <a:path w="16523335" h="9235440">
                <a:moveTo>
                  <a:pt x="13038880" y="4192615"/>
                </a:moveTo>
                <a:lnTo>
                  <a:pt x="12995332" y="4201406"/>
                </a:lnTo>
                <a:lnTo>
                  <a:pt x="12959792" y="4225380"/>
                </a:lnTo>
                <a:lnTo>
                  <a:pt x="12935841" y="4260939"/>
                </a:lnTo>
                <a:lnTo>
                  <a:pt x="12927061" y="4304486"/>
                </a:lnTo>
                <a:lnTo>
                  <a:pt x="12935841" y="4348026"/>
                </a:lnTo>
                <a:lnTo>
                  <a:pt x="12959792" y="4383601"/>
                </a:lnTo>
                <a:lnTo>
                  <a:pt x="12995332" y="4407597"/>
                </a:lnTo>
                <a:lnTo>
                  <a:pt x="13038880" y="4416399"/>
                </a:lnTo>
                <a:lnTo>
                  <a:pt x="13082436" y="4407597"/>
                </a:lnTo>
                <a:lnTo>
                  <a:pt x="13117994" y="4383601"/>
                </a:lnTo>
                <a:lnTo>
                  <a:pt x="13141963" y="4348026"/>
                </a:lnTo>
                <a:lnTo>
                  <a:pt x="13150751" y="4304486"/>
                </a:lnTo>
                <a:lnTo>
                  <a:pt x="13141963" y="4260939"/>
                </a:lnTo>
                <a:lnTo>
                  <a:pt x="13117994" y="4225380"/>
                </a:lnTo>
                <a:lnTo>
                  <a:pt x="13082436" y="4201406"/>
                </a:lnTo>
                <a:lnTo>
                  <a:pt x="13038880" y="4192615"/>
                </a:lnTo>
                <a:close/>
              </a:path>
              <a:path w="16523335" h="9235440">
                <a:moveTo>
                  <a:pt x="13038880" y="2318578"/>
                </a:moveTo>
                <a:lnTo>
                  <a:pt x="12995332" y="2327370"/>
                </a:lnTo>
                <a:lnTo>
                  <a:pt x="12959792" y="2351349"/>
                </a:lnTo>
                <a:lnTo>
                  <a:pt x="12935841" y="2386915"/>
                </a:lnTo>
                <a:lnTo>
                  <a:pt x="12927061" y="2430470"/>
                </a:lnTo>
                <a:lnTo>
                  <a:pt x="12935841" y="2474021"/>
                </a:lnTo>
                <a:lnTo>
                  <a:pt x="12959792" y="2509580"/>
                </a:lnTo>
                <a:lnTo>
                  <a:pt x="12995332" y="2533551"/>
                </a:lnTo>
                <a:lnTo>
                  <a:pt x="13038880" y="2542341"/>
                </a:lnTo>
                <a:lnTo>
                  <a:pt x="13082436" y="2533551"/>
                </a:lnTo>
                <a:lnTo>
                  <a:pt x="13117994" y="2509580"/>
                </a:lnTo>
                <a:lnTo>
                  <a:pt x="13141963" y="2474021"/>
                </a:lnTo>
                <a:lnTo>
                  <a:pt x="13150751" y="2430470"/>
                </a:lnTo>
                <a:lnTo>
                  <a:pt x="13141963" y="2386915"/>
                </a:lnTo>
                <a:lnTo>
                  <a:pt x="13117994" y="2351349"/>
                </a:lnTo>
                <a:lnTo>
                  <a:pt x="13082436" y="2327370"/>
                </a:lnTo>
                <a:lnTo>
                  <a:pt x="13038880" y="2318578"/>
                </a:lnTo>
                <a:close/>
              </a:path>
              <a:path w="16523335" h="9235440">
                <a:moveTo>
                  <a:pt x="13038880" y="2050869"/>
                </a:moveTo>
                <a:lnTo>
                  <a:pt x="12995332" y="2059660"/>
                </a:lnTo>
                <a:lnTo>
                  <a:pt x="12959792" y="2083635"/>
                </a:lnTo>
                <a:lnTo>
                  <a:pt x="12935841" y="2119197"/>
                </a:lnTo>
                <a:lnTo>
                  <a:pt x="12927061" y="2162750"/>
                </a:lnTo>
                <a:lnTo>
                  <a:pt x="12935841" y="2206284"/>
                </a:lnTo>
                <a:lnTo>
                  <a:pt x="12959792" y="2241845"/>
                </a:lnTo>
                <a:lnTo>
                  <a:pt x="12995332" y="2265826"/>
                </a:lnTo>
                <a:lnTo>
                  <a:pt x="13038880" y="2274621"/>
                </a:lnTo>
                <a:lnTo>
                  <a:pt x="13082436" y="2265826"/>
                </a:lnTo>
                <a:lnTo>
                  <a:pt x="13117994" y="2241845"/>
                </a:lnTo>
                <a:lnTo>
                  <a:pt x="13141963" y="2206284"/>
                </a:lnTo>
                <a:lnTo>
                  <a:pt x="13150751" y="2162750"/>
                </a:lnTo>
                <a:lnTo>
                  <a:pt x="13141963" y="2119197"/>
                </a:lnTo>
                <a:lnTo>
                  <a:pt x="13117994" y="2083635"/>
                </a:lnTo>
                <a:lnTo>
                  <a:pt x="13082436" y="2059660"/>
                </a:lnTo>
                <a:lnTo>
                  <a:pt x="13038880" y="2050869"/>
                </a:lnTo>
                <a:close/>
              </a:path>
              <a:path w="16523335" h="9235440">
                <a:moveTo>
                  <a:pt x="13308223" y="176790"/>
                </a:moveTo>
                <a:lnTo>
                  <a:pt x="13264659" y="185586"/>
                </a:lnTo>
                <a:lnTo>
                  <a:pt x="13229082" y="209571"/>
                </a:lnTo>
                <a:lnTo>
                  <a:pt x="13205095" y="245145"/>
                </a:lnTo>
                <a:lnTo>
                  <a:pt x="13196299" y="288702"/>
                </a:lnTo>
                <a:lnTo>
                  <a:pt x="13205095" y="332221"/>
                </a:lnTo>
                <a:lnTo>
                  <a:pt x="13229082" y="367780"/>
                </a:lnTo>
                <a:lnTo>
                  <a:pt x="13264659" y="391765"/>
                </a:lnTo>
                <a:lnTo>
                  <a:pt x="13308223" y="400563"/>
                </a:lnTo>
                <a:lnTo>
                  <a:pt x="13351770" y="391765"/>
                </a:lnTo>
                <a:lnTo>
                  <a:pt x="13387310" y="367780"/>
                </a:lnTo>
                <a:lnTo>
                  <a:pt x="13411261" y="332221"/>
                </a:lnTo>
                <a:lnTo>
                  <a:pt x="13420041" y="288702"/>
                </a:lnTo>
                <a:lnTo>
                  <a:pt x="13411261" y="245145"/>
                </a:lnTo>
                <a:lnTo>
                  <a:pt x="13387310" y="209571"/>
                </a:lnTo>
                <a:lnTo>
                  <a:pt x="13351770" y="185586"/>
                </a:lnTo>
                <a:lnTo>
                  <a:pt x="13308223" y="176790"/>
                </a:lnTo>
                <a:close/>
              </a:path>
              <a:path w="16523335" h="9235440">
                <a:moveTo>
                  <a:pt x="13308223" y="444551"/>
                </a:moveTo>
                <a:lnTo>
                  <a:pt x="13264659" y="453336"/>
                </a:lnTo>
                <a:lnTo>
                  <a:pt x="13229082" y="477296"/>
                </a:lnTo>
                <a:lnTo>
                  <a:pt x="13205095" y="512844"/>
                </a:lnTo>
                <a:lnTo>
                  <a:pt x="13196299" y="556391"/>
                </a:lnTo>
                <a:lnTo>
                  <a:pt x="13205095" y="599952"/>
                </a:lnTo>
                <a:lnTo>
                  <a:pt x="13229082" y="635532"/>
                </a:lnTo>
                <a:lnTo>
                  <a:pt x="13264659" y="659525"/>
                </a:lnTo>
                <a:lnTo>
                  <a:pt x="13308223" y="668324"/>
                </a:lnTo>
                <a:lnTo>
                  <a:pt x="13351770" y="659525"/>
                </a:lnTo>
                <a:lnTo>
                  <a:pt x="13387310" y="635532"/>
                </a:lnTo>
                <a:lnTo>
                  <a:pt x="13411261" y="599952"/>
                </a:lnTo>
                <a:lnTo>
                  <a:pt x="13420041" y="556391"/>
                </a:lnTo>
                <a:lnTo>
                  <a:pt x="13411261" y="512844"/>
                </a:lnTo>
                <a:lnTo>
                  <a:pt x="13387310" y="477296"/>
                </a:lnTo>
                <a:lnTo>
                  <a:pt x="13351770" y="453336"/>
                </a:lnTo>
                <a:lnTo>
                  <a:pt x="13308223" y="444551"/>
                </a:lnTo>
                <a:close/>
              </a:path>
              <a:path w="16523335" h="9235440">
                <a:moveTo>
                  <a:pt x="13308223" y="712218"/>
                </a:moveTo>
                <a:lnTo>
                  <a:pt x="13264659" y="721018"/>
                </a:lnTo>
                <a:lnTo>
                  <a:pt x="13229082" y="745011"/>
                </a:lnTo>
                <a:lnTo>
                  <a:pt x="13205095" y="780591"/>
                </a:lnTo>
                <a:lnTo>
                  <a:pt x="13196299" y="824152"/>
                </a:lnTo>
                <a:lnTo>
                  <a:pt x="13205095" y="867681"/>
                </a:lnTo>
                <a:lnTo>
                  <a:pt x="13229082" y="903231"/>
                </a:lnTo>
                <a:lnTo>
                  <a:pt x="13264659" y="927201"/>
                </a:lnTo>
                <a:lnTo>
                  <a:pt x="13308223" y="935992"/>
                </a:lnTo>
                <a:lnTo>
                  <a:pt x="13351770" y="927201"/>
                </a:lnTo>
                <a:lnTo>
                  <a:pt x="13387310" y="903231"/>
                </a:lnTo>
                <a:lnTo>
                  <a:pt x="13411261" y="867681"/>
                </a:lnTo>
                <a:lnTo>
                  <a:pt x="13420041" y="824152"/>
                </a:lnTo>
                <a:lnTo>
                  <a:pt x="13411261" y="780591"/>
                </a:lnTo>
                <a:lnTo>
                  <a:pt x="13387310" y="745011"/>
                </a:lnTo>
                <a:lnTo>
                  <a:pt x="13351770" y="721018"/>
                </a:lnTo>
                <a:lnTo>
                  <a:pt x="13308223" y="712218"/>
                </a:lnTo>
                <a:close/>
              </a:path>
              <a:path w="16523335" h="9235440">
                <a:moveTo>
                  <a:pt x="13308223" y="979980"/>
                </a:moveTo>
                <a:lnTo>
                  <a:pt x="13264659" y="988766"/>
                </a:lnTo>
                <a:lnTo>
                  <a:pt x="13229082" y="1012731"/>
                </a:lnTo>
                <a:lnTo>
                  <a:pt x="13205095" y="1048286"/>
                </a:lnTo>
                <a:lnTo>
                  <a:pt x="13196299" y="1091840"/>
                </a:lnTo>
                <a:lnTo>
                  <a:pt x="13205095" y="1135394"/>
                </a:lnTo>
                <a:lnTo>
                  <a:pt x="13229082" y="1170968"/>
                </a:lnTo>
                <a:lnTo>
                  <a:pt x="13264659" y="1194956"/>
                </a:lnTo>
                <a:lnTo>
                  <a:pt x="13308223" y="1203753"/>
                </a:lnTo>
                <a:lnTo>
                  <a:pt x="13351770" y="1194956"/>
                </a:lnTo>
                <a:lnTo>
                  <a:pt x="13387310" y="1170968"/>
                </a:lnTo>
                <a:lnTo>
                  <a:pt x="13411261" y="1135394"/>
                </a:lnTo>
                <a:lnTo>
                  <a:pt x="13420041" y="1091840"/>
                </a:lnTo>
                <a:lnTo>
                  <a:pt x="13411261" y="1048286"/>
                </a:lnTo>
                <a:lnTo>
                  <a:pt x="13387310" y="1012731"/>
                </a:lnTo>
                <a:lnTo>
                  <a:pt x="13351770" y="988766"/>
                </a:lnTo>
                <a:lnTo>
                  <a:pt x="13308223" y="979980"/>
                </a:lnTo>
                <a:close/>
              </a:path>
              <a:path w="16523335" h="9235440">
                <a:moveTo>
                  <a:pt x="13308223" y="1247668"/>
                </a:moveTo>
                <a:lnTo>
                  <a:pt x="13264659" y="1256467"/>
                </a:lnTo>
                <a:lnTo>
                  <a:pt x="13229082" y="1280459"/>
                </a:lnTo>
                <a:lnTo>
                  <a:pt x="13205095" y="1316036"/>
                </a:lnTo>
                <a:lnTo>
                  <a:pt x="13196299" y="1359591"/>
                </a:lnTo>
                <a:lnTo>
                  <a:pt x="13205095" y="1403138"/>
                </a:lnTo>
                <a:lnTo>
                  <a:pt x="13229082" y="1438686"/>
                </a:lnTo>
                <a:lnTo>
                  <a:pt x="13264659" y="1462646"/>
                </a:lnTo>
                <a:lnTo>
                  <a:pt x="13308223" y="1471431"/>
                </a:lnTo>
                <a:lnTo>
                  <a:pt x="13351770" y="1462646"/>
                </a:lnTo>
                <a:lnTo>
                  <a:pt x="13387310" y="1438686"/>
                </a:lnTo>
                <a:lnTo>
                  <a:pt x="13411261" y="1403138"/>
                </a:lnTo>
                <a:lnTo>
                  <a:pt x="13420041" y="1359591"/>
                </a:lnTo>
                <a:lnTo>
                  <a:pt x="13411261" y="1316036"/>
                </a:lnTo>
                <a:lnTo>
                  <a:pt x="13387310" y="1280459"/>
                </a:lnTo>
                <a:lnTo>
                  <a:pt x="13351770" y="1256467"/>
                </a:lnTo>
                <a:lnTo>
                  <a:pt x="13308223" y="1247668"/>
                </a:lnTo>
                <a:close/>
              </a:path>
              <a:path w="16523335" h="9235440">
                <a:moveTo>
                  <a:pt x="13308223" y="1515430"/>
                </a:moveTo>
                <a:lnTo>
                  <a:pt x="13264659" y="1524214"/>
                </a:lnTo>
                <a:lnTo>
                  <a:pt x="13229082" y="1548173"/>
                </a:lnTo>
                <a:lnTo>
                  <a:pt x="13205095" y="1583718"/>
                </a:lnTo>
                <a:lnTo>
                  <a:pt x="13196299" y="1627259"/>
                </a:lnTo>
                <a:lnTo>
                  <a:pt x="13205095" y="1670826"/>
                </a:lnTo>
                <a:lnTo>
                  <a:pt x="13229082" y="1706409"/>
                </a:lnTo>
                <a:lnTo>
                  <a:pt x="13264659" y="1730404"/>
                </a:lnTo>
                <a:lnTo>
                  <a:pt x="13308223" y="1739203"/>
                </a:lnTo>
                <a:lnTo>
                  <a:pt x="13351770" y="1730404"/>
                </a:lnTo>
                <a:lnTo>
                  <a:pt x="13387310" y="1706409"/>
                </a:lnTo>
                <a:lnTo>
                  <a:pt x="13411261" y="1670826"/>
                </a:lnTo>
                <a:lnTo>
                  <a:pt x="13420041" y="1627259"/>
                </a:lnTo>
                <a:lnTo>
                  <a:pt x="13411261" y="1583718"/>
                </a:lnTo>
                <a:lnTo>
                  <a:pt x="13387310" y="1548173"/>
                </a:lnTo>
                <a:lnTo>
                  <a:pt x="13351770" y="1524214"/>
                </a:lnTo>
                <a:lnTo>
                  <a:pt x="13308223" y="1515430"/>
                </a:lnTo>
                <a:close/>
              </a:path>
              <a:path w="16523335" h="9235440">
                <a:moveTo>
                  <a:pt x="13308223" y="1783149"/>
                </a:moveTo>
                <a:lnTo>
                  <a:pt x="13264659" y="1791938"/>
                </a:lnTo>
                <a:lnTo>
                  <a:pt x="13229082" y="1815910"/>
                </a:lnTo>
                <a:lnTo>
                  <a:pt x="13205095" y="1851469"/>
                </a:lnTo>
                <a:lnTo>
                  <a:pt x="13196299" y="1895020"/>
                </a:lnTo>
                <a:lnTo>
                  <a:pt x="13205095" y="1938576"/>
                </a:lnTo>
                <a:lnTo>
                  <a:pt x="13229082" y="1974146"/>
                </a:lnTo>
                <a:lnTo>
                  <a:pt x="13264659" y="1998128"/>
                </a:lnTo>
                <a:lnTo>
                  <a:pt x="13308223" y="2006922"/>
                </a:lnTo>
                <a:lnTo>
                  <a:pt x="13351770" y="1998128"/>
                </a:lnTo>
                <a:lnTo>
                  <a:pt x="13387310" y="1974146"/>
                </a:lnTo>
                <a:lnTo>
                  <a:pt x="13411261" y="1938576"/>
                </a:lnTo>
                <a:lnTo>
                  <a:pt x="13420041" y="1895020"/>
                </a:lnTo>
                <a:lnTo>
                  <a:pt x="13411261" y="1851469"/>
                </a:lnTo>
                <a:lnTo>
                  <a:pt x="13387310" y="1815910"/>
                </a:lnTo>
                <a:lnTo>
                  <a:pt x="13351770" y="1791938"/>
                </a:lnTo>
                <a:lnTo>
                  <a:pt x="13308223" y="1783149"/>
                </a:lnTo>
                <a:close/>
              </a:path>
              <a:path w="16523335" h="9235440">
                <a:moveTo>
                  <a:pt x="13308223" y="2586297"/>
                </a:moveTo>
                <a:lnTo>
                  <a:pt x="13264659" y="2595090"/>
                </a:lnTo>
                <a:lnTo>
                  <a:pt x="13229082" y="2619070"/>
                </a:lnTo>
                <a:lnTo>
                  <a:pt x="13205095" y="2654639"/>
                </a:lnTo>
                <a:lnTo>
                  <a:pt x="13196299" y="2698200"/>
                </a:lnTo>
                <a:lnTo>
                  <a:pt x="13205095" y="2741725"/>
                </a:lnTo>
                <a:lnTo>
                  <a:pt x="13229082" y="2777286"/>
                </a:lnTo>
                <a:lnTo>
                  <a:pt x="13264659" y="2801273"/>
                </a:lnTo>
                <a:lnTo>
                  <a:pt x="13308223" y="2810071"/>
                </a:lnTo>
                <a:lnTo>
                  <a:pt x="13351770" y="2801273"/>
                </a:lnTo>
                <a:lnTo>
                  <a:pt x="13387310" y="2777286"/>
                </a:lnTo>
                <a:lnTo>
                  <a:pt x="13411261" y="2741725"/>
                </a:lnTo>
                <a:lnTo>
                  <a:pt x="13420041" y="2698200"/>
                </a:lnTo>
                <a:lnTo>
                  <a:pt x="13411261" y="2654639"/>
                </a:lnTo>
                <a:lnTo>
                  <a:pt x="13387310" y="2619070"/>
                </a:lnTo>
                <a:lnTo>
                  <a:pt x="13351770" y="2595090"/>
                </a:lnTo>
                <a:lnTo>
                  <a:pt x="13308223" y="2586297"/>
                </a:lnTo>
                <a:close/>
              </a:path>
              <a:path w="16523335" h="9235440">
                <a:moveTo>
                  <a:pt x="13308223" y="2854028"/>
                </a:moveTo>
                <a:lnTo>
                  <a:pt x="13264659" y="2862817"/>
                </a:lnTo>
                <a:lnTo>
                  <a:pt x="13229082" y="2886788"/>
                </a:lnTo>
                <a:lnTo>
                  <a:pt x="13205095" y="2922347"/>
                </a:lnTo>
                <a:lnTo>
                  <a:pt x="13196299" y="2965898"/>
                </a:lnTo>
                <a:lnTo>
                  <a:pt x="13205095" y="3009453"/>
                </a:lnTo>
                <a:lnTo>
                  <a:pt x="13229082" y="3045019"/>
                </a:lnTo>
                <a:lnTo>
                  <a:pt x="13264659" y="3068998"/>
                </a:lnTo>
                <a:lnTo>
                  <a:pt x="13308223" y="3077790"/>
                </a:lnTo>
                <a:lnTo>
                  <a:pt x="13351770" y="3068998"/>
                </a:lnTo>
                <a:lnTo>
                  <a:pt x="13387310" y="3045019"/>
                </a:lnTo>
                <a:lnTo>
                  <a:pt x="13411261" y="3009453"/>
                </a:lnTo>
                <a:lnTo>
                  <a:pt x="13420041" y="2965898"/>
                </a:lnTo>
                <a:lnTo>
                  <a:pt x="13411261" y="2922347"/>
                </a:lnTo>
                <a:lnTo>
                  <a:pt x="13387310" y="2886788"/>
                </a:lnTo>
                <a:lnTo>
                  <a:pt x="13351770" y="2862817"/>
                </a:lnTo>
                <a:lnTo>
                  <a:pt x="13308223" y="2854028"/>
                </a:lnTo>
                <a:close/>
              </a:path>
              <a:path w="16523335" h="9235440">
                <a:moveTo>
                  <a:pt x="13308223" y="3121737"/>
                </a:moveTo>
                <a:lnTo>
                  <a:pt x="13264659" y="3130528"/>
                </a:lnTo>
                <a:lnTo>
                  <a:pt x="13229082" y="3154503"/>
                </a:lnTo>
                <a:lnTo>
                  <a:pt x="13205095" y="3190065"/>
                </a:lnTo>
                <a:lnTo>
                  <a:pt x="13196299" y="3233618"/>
                </a:lnTo>
                <a:lnTo>
                  <a:pt x="13205095" y="3277161"/>
                </a:lnTo>
                <a:lnTo>
                  <a:pt x="13229082" y="3312732"/>
                </a:lnTo>
                <a:lnTo>
                  <a:pt x="13264659" y="3336722"/>
                </a:lnTo>
                <a:lnTo>
                  <a:pt x="13308223" y="3345520"/>
                </a:lnTo>
                <a:lnTo>
                  <a:pt x="13351770" y="3336722"/>
                </a:lnTo>
                <a:lnTo>
                  <a:pt x="13387310" y="3312732"/>
                </a:lnTo>
                <a:lnTo>
                  <a:pt x="13411261" y="3277161"/>
                </a:lnTo>
                <a:lnTo>
                  <a:pt x="13420041" y="3233618"/>
                </a:lnTo>
                <a:lnTo>
                  <a:pt x="13411261" y="3190065"/>
                </a:lnTo>
                <a:lnTo>
                  <a:pt x="13387310" y="3154503"/>
                </a:lnTo>
                <a:lnTo>
                  <a:pt x="13351770" y="3130528"/>
                </a:lnTo>
                <a:lnTo>
                  <a:pt x="13308223" y="3121737"/>
                </a:lnTo>
                <a:close/>
              </a:path>
              <a:path w="16523335" h="9235440">
                <a:moveTo>
                  <a:pt x="13308223" y="3389446"/>
                </a:moveTo>
                <a:lnTo>
                  <a:pt x="13264659" y="3398240"/>
                </a:lnTo>
                <a:lnTo>
                  <a:pt x="13229082" y="3422222"/>
                </a:lnTo>
                <a:lnTo>
                  <a:pt x="13205095" y="3457792"/>
                </a:lnTo>
                <a:lnTo>
                  <a:pt x="13196299" y="3501348"/>
                </a:lnTo>
                <a:lnTo>
                  <a:pt x="13205095" y="3544899"/>
                </a:lnTo>
                <a:lnTo>
                  <a:pt x="13229082" y="3580458"/>
                </a:lnTo>
                <a:lnTo>
                  <a:pt x="13264659" y="3604430"/>
                </a:lnTo>
                <a:lnTo>
                  <a:pt x="13308223" y="3613219"/>
                </a:lnTo>
                <a:lnTo>
                  <a:pt x="13351770" y="3604430"/>
                </a:lnTo>
                <a:lnTo>
                  <a:pt x="13387310" y="3580458"/>
                </a:lnTo>
                <a:lnTo>
                  <a:pt x="13411261" y="3544899"/>
                </a:lnTo>
                <a:lnTo>
                  <a:pt x="13420041" y="3501348"/>
                </a:lnTo>
                <a:lnTo>
                  <a:pt x="13411261" y="3457792"/>
                </a:lnTo>
                <a:lnTo>
                  <a:pt x="13387310" y="3422222"/>
                </a:lnTo>
                <a:lnTo>
                  <a:pt x="13351770" y="3398240"/>
                </a:lnTo>
                <a:lnTo>
                  <a:pt x="13308223" y="3389446"/>
                </a:lnTo>
                <a:close/>
              </a:path>
              <a:path w="16523335" h="9235440">
                <a:moveTo>
                  <a:pt x="13308223" y="3657176"/>
                </a:moveTo>
                <a:lnTo>
                  <a:pt x="13264659" y="3665968"/>
                </a:lnTo>
                <a:lnTo>
                  <a:pt x="13229082" y="3689947"/>
                </a:lnTo>
                <a:lnTo>
                  <a:pt x="13205095" y="3725513"/>
                </a:lnTo>
                <a:lnTo>
                  <a:pt x="13196299" y="3769068"/>
                </a:lnTo>
                <a:lnTo>
                  <a:pt x="13205095" y="3812619"/>
                </a:lnTo>
                <a:lnTo>
                  <a:pt x="13229082" y="3848178"/>
                </a:lnTo>
                <a:lnTo>
                  <a:pt x="13264659" y="3872149"/>
                </a:lnTo>
                <a:lnTo>
                  <a:pt x="13308223" y="3880939"/>
                </a:lnTo>
                <a:lnTo>
                  <a:pt x="13351770" y="3872149"/>
                </a:lnTo>
                <a:lnTo>
                  <a:pt x="13387310" y="3848178"/>
                </a:lnTo>
                <a:lnTo>
                  <a:pt x="13411261" y="3812619"/>
                </a:lnTo>
                <a:lnTo>
                  <a:pt x="13420041" y="3769068"/>
                </a:lnTo>
                <a:lnTo>
                  <a:pt x="13411261" y="3725513"/>
                </a:lnTo>
                <a:lnTo>
                  <a:pt x="13387310" y="3689947"/>
                </a:lnTo>
                <a:lnTo>
                  <a:pt x="13351770" y="3665968"/>
                </a:lnTo>
                <a:lnTo>
                  <a:pt x="13308223" y="3657176"/>
                </a:lnTo>
                <a:close/>
              </a:path>
              <a:path w="16523335" h="9235440">
                <a:moveTo>
                  <a:pt x="13308223" y="3924895"/>
                </a:moveTo>
                <a:lnTo>
                  <a:pt x="13264659" y="3933689"/>
                </a:lnTo>
                <a:lnTo>
                  <a:pt x="13229082" y="3957668"/>
                </a:lnTo>
                <a:lnTo>
                  <a:pt x="13205095" y="3993228"/>
                </a:lnTo>
                <a:lnTo>
                  <a:pt x="13196299" y="4036766"/>
                </a:lnTo>
                <a:lnTo>
                  <a:pt x="13205095" y="4080327"/>
                </a:lnTo>
                <a:lnTo>
                  <a:pt x="13229082" y="4115896"/>
                </a:lnTo>
                <a:lnTo>
                  <a:pt x="13264659" y="4139876"/>
                </a:lnTo>
                <a:lnTo>
                  <a:pt x="13308223" y="4148669"/>
                </a:lnTo>
                <a:lnTo>
                  <a:pt x="13351770" y="4139876"/>
                </a:lnTo>
                <a:lnTo>
                  <a:pt x="13387310" y="4115896"/>
                </a:lnTo>
                <a:lnTo>
                  <a:pt x="13411261" y="4080327"/>
                </a:lnTo>
                <a:lnTo>
                  <a:pt x="13420041" y="4036766"/>
                </a:lnTo>
                <a:lnTo>
                  <a:pt x="13411261" y="3993228"/>
                </a:lnTo>
                <a:lnTo>
                  <a:pt x="13387310" y="3957668"/>
                </a:lnTo>
                <a:lnTo>
                  <a:pt x="13351770" y="3933689"/>
                </a:lnTo>
                <a:lnTo>
                  <a:pt x="13308223" y="3924895"/>
                </a:lnTo>
                <a:close/>
              </a:path>
              <a:path w="16523335" h="9235440">
                <a:moveTo>
                  <a:pt x="13308223" y="4192615"/>
                </a:moveTo>
                <a:lnTo>
                  <a:pt x="13264659" y="4201406"/>
                </a:lnTo>
                <a:lnTo>
                  <a:pt x="13229082" y="4225380"/>
                </a:lnTo>
                <a:lnTo>
                  <a:pt x="13205095" y="4260939"/>
                </a:lnTo>
                <a:lnTo>
                  <a:pt x="13196299" y="4304486"/>
                </a:lnTo>
                <a:lnTo>
                  <a:pt x="13205095" y="4348026"/>
                </a:lnTo>
                <a:lnTo>
                  <a:pt x="13229082" y="4383601"/>
                </a:lnTo>
                <a:lnTo>
                  <a:pt x="13264659" y="4407597"/>
                </a:lnTo>
                <a:lnTo>
                  <a:pt x="13308223" y="4416399"/>
                </a:lnTo>
                <a:lnTo>
                  <a:pt x="13351770" y="4407597"/>
                </a:lnTo>
                <a:lnTo>
                  <a:pt x="13387310" y="4383601"/>
                </a:lnTo>
                <a:lnTo>
                  <a:pt x="13411261" y="4348026"/>
                </a:lnTo>
                <a:lnTo>
                  <a:pt x="13420041" y="4304486"/>
                </a:lnTo>
                <a:lnTo>
                  <a:pt x="13411261" y="4260939"/>
                </a:lnTo>
                <a:lnTo>
                  <a:pt x="13387310" y="4225380"/>
                </a:lnTo>
                <a:lnTo>
                  <a:pt x="13351770" y="4201406"/>
                </a:lnTo>
                <a:lnTo>
                  <a:pt x="13308223" y="4192615"/>
                </a:lnTo>
                <a:close/>
              </a:path>
              <a:path w="16523335" h="9235440">
                <a:moveTo>
                  <a:pt x="13308223" y="2318578"/>
                </a:moveTo>
                <a:lnTo>
                  <a:pt x="13264659" y="2327370"/>
                </a:lnTo>
                <a:lnTo>
                  <a:pt x="13229082" y="2351349"/>
                </a:lnTo>
                <a:lnTo>
                  <a:pt x="13205095" y="2386915"/>
                </a:lnTo>
                <a:lnTo>
                  <a:pt x="13196299" y="2430470"/>
                </a:lnTo>
                <a:lnTo>
                  <a:pt x="13205095" y="2474021"/>
                </a:lnTo>
                <a:lnTo>
                  <a:pt x="13229082" y="2509580"/>
                </a:lnTo>
                <a:lnTo>
                  <a:pt x="13264659" y="2533551"/>
                </a:lnTo>
                <a:lnTo>
                  <a:pt x="13308223" y="2542341"/>
                </a:lnTo>
                <a:lnTo>
                  <a:pt x="13351770" y="2533551"/>
                </a:lnTo>
                <a:lnTo>
                  <a:pt x="13387310" y="2509580"/>
                </a:lnTo>
                <a:lnTo>
                  <a:pt x="13411261" y="2474021"/>
                </a:lnTo>
                <a:lnTo>
                  <a:pt x="13420041" y="2430470"/>
                </a:lnTo>
                <a:lnTo>
                  <a:pt x="13411261" y="2386915"/>
                </a:lnTo>
                <a:lnTo>
                  <a:pt x="13387310" y="2351349"/>
                </a:lnTo>
                <a:lnTo>
                  <a:pt x="13351770" y="2327370"/>
                </a:lnTo>
                <a:lnTo>
                  <a:pt x="13308223" y="2318578"/>
                </a:lnTo>
                <a:close/>
              </a:path>
              <a:path w="16523335" h="9235440">
                <a:moveTo>
                  <a:pt x="13308223" y="2050869"/>
                </a:moveTo>
                <a:lnTo>
                  <a:pt x="13264659" y="2059660"/>
                </a:lnTo>
                <a:lnTo>
                  <a:pt x="13229082" y="2083635"/>
                </a:lnTo>
                <a:lnTo>
                  <a:pt x="13205095" y="2119197"/>
                </a:lnTo>
                <a:lnTo>
                  <a:pt x="13196299" y="2162750"/>
                </a:lnTo>
                <a:lnTo>
                  <a:pt x="13205095" y="2206284"/>
                </a:lnTo>
                <a:lnTo>
                  <a:pt x="13229082" y="2241845"/>
                </a:lnTo>
                <a:lnTo>
                  <a:pt x="13264659" y="2265826"/>
                </a:lnTo>
                <a:lnTo>
                  <a:pt x="13308223" y="2274621"/>
                </a:lnTo>
                <a:lnTo>
                  <a:pt x="13351770" y="2265826"/>
                </a:lnTo>
                <a:lnTo>
                  <a:pt x="13387310" y="2241845"/>
                </a:lnTo>
                <a:lnTo>
                  <a:pt x="13411261" y="2206284"/>
                </a:lnTo>
                <a:lnTo>
                  <a:pt x="13420041" y="2162750"/>
                </a:lnTo>
                <a:lnTo>
                  <a:pt x="13411261" y="2119197"/>
                </a:lnTo>
                <a:lnTo>
                  <a:pt x="13387310" y="2083635"/>
                </a:lnTo>
                <a:lnTo>
                  <a:pt x="13351770" y="2059660"/>
                </a:lnTo>
                <a:lnTo>
                  <a:pt x="13308223" y="2050869"/>
                </a:lnTo>
                <a:close/>
              </a:path>
              <a:path w="16523335" h="9235440">
                <a:moveTo>
                  <a:pt x="13308223" y="4460345"/>
                </a:moveTo>
                <a:lnTo>
                  <a:pt x="13264659" y="4469136"/>
                </a:lnTo>
                <a:lnTo>
                  <a:pt x="13229082" y="4493110"/>
                </a:lnTo>
                <a:lnTo>
                  <a:pt x="13205095" y="4528669"/>
                </a:lnTo>
                <a:lnTo>
                  <a:pt x="13196299" y="4572216"/>
                </a:lnTo>
                <a:lnTo>
                  <a:pt x="13205095" y="4615763"/>
                </a:lnTo>
                <a:lnTo>
                  <a:pt x="13229082" y="4651322"/>
                </a:lnTo>
                <a:lnTo>
                  <a:pt x="13264659" y="4675296"/>
                </a:lnTo>
                <a:lnTo>
                  <a:pt x="13308223" y="4684087"/>
                </a:lnTo>
                <a:lnTo>
                  <a:pt x="13351770" y="4675296"/>
                </a:lnTo>
                <a:lnTo>
                  <a:pt x="13387310" y="4651322"/>
                </a:lnTo>
                <a:lnTo>
                  <a:pt x="13411261" y="4615763"/>
                </a:lnTo>
                <a:lnTo>
                  <a:pt x="13420041" y="4572216"/>
                </a:lnTo>
                <a:lnTo>
                  <a:pt x="13411261" y="4528669"/>
                </a:lnTo>
                <a:lnTo>
                  <a:pt x="13387310" y="4493110"/>
                </a:lnTo>
                <a:lnTo>
                  <a:pt x="13351770" y="4469136"/>
                </a:lnTo>
                <a:lnTo>
                  <a:pt x="13308223" y="4460345"/>
                </a:lnTo>
                <a:close/>
              </a:path>
              <a:path w="16523335" h="9235440">
                <a:moveTo>
                  <a:pt x="3882258" y="176790"/>
                </a:moveTo>
                <a:lnTo>
                  <a:pt x="3838710" y="185586"/>
                </a:lnTo>
                <a:lnTo>
                  <a:pt x="3803159" y="209571"/>
                </a:lnTo>
                <a:lnTo>
                  <a:pt x="3779194" y="245145"/>
                </a:lnTo>
                <a:lnTo>
                  <a:pt x="3770408" y="288702"/>
                </a:lnTo>
                <a:lnTo>
                  <a:pt x="3779194" y="332221"/>
                </a:lnTo>
                <a:lnTo>
                  <a:pt x="3803159" y="367780"/>
                </a:lnTo>
                <a:lnTo>
                  <a:pt x="3838710" y="391765"/>
                </a:lnTo>
                <a:lnTo>
                  <a:pt x="3882258" y="400563"/>
                </a:lnTo>
                <a:lnTo>
                  <a:pt x="3925818" y="391765"/>
                </a:lnTo>
                <a:lnTo>
                  <a:pt x="3961395" y="367780"/>
                </a:lnTo>
                <a:lnTo>
                  <a:pt x="3985384" y="332221"/>
                </a:lnTo>
                <a:lnTo>
                  <a:pt x="3994182" y="288702"/>
                </a:lnTo>
                <a:lnTo>
                  <a:pt x="3985384" y="245145"/>
                </a:lnTo>
                <a:lnTo>
                  <a:pt x="3961395" y="209571"/>
                </a:lnTo>
                <a:lnTo>
                  <a:pt x="3925818" y="185586"/>
                </a:lnTo>
                <a:lnTo>
                  <a:pt x="3882258" y="176790"/>
                </a:lnTo>
                <a:close/>
              </a:path>
              <a:path w="16523335" h="9235440">
                <a:moveTo>
                  <a:pt x="3882258" y="712218"/>
                </a:moveTo>
                <a:lnTo>
                  <a:pt x="3838710" y="721018"/>
                </a:lnTo>
                <a:lnTo>
                  <a:pt x="3803159" y="745011"/>
                </a:lnTo>
                <a:lnTo>
                  <a:pt x="3779194" y="780591"/>
                </a:lnTo>
                <a:lnTo>
                  <a:pt x="3770408" y="824152"/>
                </a:lnTo>
                <a:lnTo>
                  <a:pt x="3779194" y="867681"/>
                </a:lnTo>
                <a:lnTo>
                  <a:pt x="3803159" y="903231"/>
                </a:lnTo>
                <a:lnTo>
                  <a:pt x="3838710" y="927201"/>
                </a:lnTo>
                <a:lnTo>
                  <a:pt x="3882258" y="935992"/>
                </a:lnTo>
                <a:lnTo>
                  <a:pt x="3925818" y="927201"/>
                </a:lnTo>
                <a:lnTo>
                  <a:pt x="3961395" y="903231"/>
                </a:lnTo>
                <a:lnTo>
                  <a:pt x="3985384" y="867681"/>
                </a:lnTo>
                <a:lnTo>
                  <a:pt x="3994182" y="824152"/>
                </a:lnTo>
                <a:lnTo>
                  <a:pt x="3985384" y="780591"/>
                </a:lnTo>
                <a:lnTo>
                  <a:pt x="3961395" y="745011"/>
                </a:lnTo>
                <a:lnTo>
                  <a:pt x="3925818" y="721018"/>
                </a:lnTo>
                <a:lnTo>
                  <a:pt x="3882258" y="712218"/>
                </a:lnTo>
                <a:close/>
              </a:path>
              <a:path w="16523335" h="9235440">
                <a:moveTo>
                  <a:pt x="3882258" y="979980"/>
                </a:moveTo>
                <a:lnTo>
                  <a:pt x="3838710" y="988766"/>
                </a:lnTo>
                <a:lnTo>
                  <a:pt x="3803159" y="1012731"/>
                </a:lnTo>
                <a:lnTo>
                  <a:pt x="3779194" y="1048286"/>
                </a:lnTo>
                <a:lnTo>
                  <a:pt x="3770408" y="1091840"/>
                </a:lnTo>
                <a:lnTo>
                  <a:pt x="3779194" y="1135394"/>
                </a:lnTo>
                <a:lnTo>
                  <a:pt x="3803159" y="1170968"/>
                </a:lnTo>
                <a:lnTo>
                  <a:pt x="3838710" y="1194956"/>
                </a:lnTo>
                <a:lnTo>
                  <a:pt x="3882258" y="1203753"/>
                </a:lnTo>
                <a:lnTo>
                  <a:pt x="3925818" y="1194956"/>
                </a:lnTo>
                <a:lnTo>
                  <a:pt x="3961395" y="1170968"/>
                </a:lnTo>
                <a:lnTo>
                  <a:pt x="3985384" y="1135394"/>
                </a:lnTo>
                <a:lnTo>
                  <a:pt x="3994182" y="1091840"/>
                </a:lnTo>
                <a:lnTo>
                  <a:pt x="3985384" y="1048286"/>
                </a:lnTo>
                <a:lnTo>
                  <a:pt x="3961395" y="1012731"/>
                </a:lnTo>
                <a:lnTo>
                  <a:pt x="3925818" y="988766"/>
                </a:lnTo>
                <a:lnTo>
                  <a:pt x="3882258" y="979980"/>
                </a:lnTo>
                <a:close/>
              </a:path>
              <a:path w="16523335" h="9235440">
                <a:moveTo>
                  <a:pt x="3882258" y="1247668"/>
                </a:moveTo>
                <a:lnTo>
                  <a:pt x="3838710" y="1256467"/>
                </a:lnTo>
                <a:lnTo>
                  <a:pt x="3803159" y="1280459"/>
                </a:lnTo>
                <a:lnTo>
                  <a:pt x="3779194" y="1316036"/>
                </a:lnTo>
                <a:lnTo>
                  <a:pt x="3770408" y="1359591"/>
                </a:lnTo>
                <a:lnTo>
                  <a:pt x="3779194" y="1403138"/>
                </a:lnTo>
                <a:lnTo>
                  <a:pt x="3803159" y="1438686"/>
                </a:lnTo>
                <a:lnTo>
                  <a:pt x="3838710" y="1462646"/>
                </a:lnTo>
                <a:lnTo>
                  <a:pt x="3882258" y="1471431"/>
                </a:lnTo>
                <a:lnTo>
                  <a:pt x="3925818" y="1462646"/>
                </a:lnTo>
                <a:lnTo>
                  <a:pt x="3961395" y="1438686"/>
                </a:lnTo>
                <a:lnTo>
                  <a:pt x="3985384" y="1403138"/>
                </a:lnTo>
                <a:lnTo>
                  <a:pt x="3994182" y="1359591"/>
                </a:lnTo>
                <a:lnTo>
                  <a:pt x="3985384" y="1316036"/>
                </a:lnTo>
                <a:lnTo>
                  <a:pt x="3961395" y="1280459"/>
                </a:lnTo>
                <a:lnTo>
                  <a:pt x="3925818" y="1256467"/>
                </a:lnTo>
                <a:lnTo>
                  <a:pt x="3882258" y="1247668"/>
                </a:lnTo>
                <a:close/>
              </a:path>
              <a:path w="16523335" h="9235440">
                <a:moveTo>
                  <a:pt x="3882258" y="1515430"/>
                </a:moveTo>
                <a:lnTo>
                  <a:pt x="3838710" y="1524214"/>
                </a:lnTo>
                <a:lnTo>
                  <a:pt x="3803159" y="1548173"/>
                </a:lnTo>
                <a:lnTo>
                  <a:pt x="3779194" y="1583718"/>
                </a:lnTo>
                <a:lnTo>
                  <a:pt x="3770408" y="1627259"/>
                </a:lnTo>
                <a:lnTo>
                  <a:pt x="3779194" y="1670826"/>
                </a:lnTo>
                <a:lnTo>
                  <a:pt x="3803159" y="1706409"/>
                </a:lnTo>
                <a:lnTo>
                  <a:pt x="3838710" y="1730404"/>
                </a:lnTo>
                <a:lnTo>
                  <a:pt x="3882258" y="1739203"/>
                </a:lnTo>
                <a:lnTo>
                  <a:pt x="3925818" y="1730404"/>
                </a:lnTo>
                <a:lnTo>
                  <a:pt x="3961395" y="1706409"/>
                </a:lnTo>
                <a:lnTo>
                  <a:pt x="3985384" y="1670826"/>
                </a:lnTo>
                <a:lnTo>
                  <a:pt x="3994182" y="1627259"/>
                </a:lnTo>
                <a:lnTo>
                  <a:pt x="3985384" y="1583718"/>
                </a:lnTo>
                <a:lnTo>
                  <a:pt x="3961395" y="1548173"/>
                </a:lnTo>
                <a:lnTo>
                  <a:pt x="3925818" y="1524214"/>
                </a:lnTo>
                <a:lnTo>
                  <a:pt x="3882258" y="1515430"/>
                </a:lnTo>
                <a:close/>
              </a:path>
              <a:path w="16523335" h="9235440">
                <a:moveTo>
                  <a:pt x="3882258" y="1783149"/>
                </a:moveTo>
                <a:lnTo>
                  <a:pt x="3838710" y="1791938"/>
                </a:lnTo>
                <a:lnTo>
                  <a:pt x="3803159" y="1815910"/>
                </a:lnTo>
                <a:lnTo>
                  <a:pt x="3779194" y="1851469"/>
                </a:lnTo>
                <a:lnTo>
                  <a:pt x="3770408" y="1895020"/>
                </a:lnTo>
                <a:lnTo>
                  <a:pt x="3779194" y="1938576"/>
                </a:lnTo>
                <a:lnTo>
                  <a:pt x="3803159" y="1974146"/>
                </a:lnTo>
                <a:lnTo>
                  <a:pt x="3838710" y="1998128"/>
                </a:lnTo>
                <a:lnTo>
                  <a:pt x="3882258" y="2006922"/>
                </a:lnTo>
                <a:lnTo>
                  <a:pt x="3925818" y="1998128"/>
                </a:lnTo>
                <a:lnTo>
                  <a:pt x="3961395" y="1974146"/>
                </a:lnTo>
                <a:lnTo>
                  <a:pt x="3985384" y="1938576"/>
                </a:lnTo>
                <a:lnTo>
                  <a:pt x="3994182" y="1895020"/>
                </a:lnTo>
                <a:lnTo>
                  <a:pt x="3985384" y="1851469"/>
                </a:lnTo>
                <a:lnTo>
                  <a:pt x="3961395" y="1815910"/>
                </a:lnTo>
                <a:lnTo>
                  <a:pt x="3925818" y="1791938"/>
                </a:lnTo>
                <a:lnTo>
                  <a:pt x="3882258" y="1783149"/>
                </a:lnTo>
                <a:close/>
              </a:path>
              <a:path w="16523335" h="9235440">
                <a:moveTo>
                  <a:pt x="3882258" y="2586297"/>
                </a:moveTo>
                <a:lnTo>
                  <a:pt x="3838710" y="2595090"/>
                </a:lnTo>
                <a:lnTo>
                  <a:pt x="3803159" y="2619070"/>
                </a:lnTo>
                <a:lnTo>
                  <a:pt x="3779194" y="2654639"/>
                </a:lnTo>
                <a:lnTo>
                  <a:pt x="3770408" y="2698200"/>
                </a:lnTo>
                <a:lnTo>
                  <a:pt x="3779194" y="2741725"/>
                </a:lnTo>
                <a:lnTo>
                  <a:pt x="3803159" y="2777286"/>
                </a:lnTo>
                <a:lnTo>
                  <a:pt x="3838710" y="2801273"/>
                </a:lnTo>
                <a:lnTo>
                  <a:pt x="3882258" y="2810071"/>
                </a:lnTo>
                <a:lnTo>
                  <a:pt x="3925818" y="2801273"/>
                </a:lnTo>
                <a:lnTo>
                  <a:pt x="3961395" y="2777286"/>
                </a:lnTo>
                <a:lnTo>
                  <a:pt x="3985384" y="2741725"/>
                </a:lnTo>
                <a:lnTo>
                  <a:pt x="3994182" y="2698200"/>
                </a:lnTo>
                <a:lnTo>
                  <a:pt x="3985384" y="2654639"/>
                </a:lnTo>
                <a:lnTo>
                  <a:pt x="3961395" y="2619070"/>
                </a:lnTo>
                <a:lnTo>
                  <a:pt x="3925818" y="2595090"/>
                </a:lnTo>
                <a:lnTo>
                  <a:pt x="3882258" y="2586297"/>
                </a:lnTo>
                <a:close/>
              </a:path>
              <a:path w="16523335" h="9235440">
                <a:moveTo>
                  <a:pt x="3882258" y="2854028"/>
                </a:moveTo>
                <a:lnTo>
                  <a:pt x="3838710" y="2862817"/>
                </a:lnTo>
                <a:lnTo>
                  <a:pt x="3803159" y="2886788"/>
                </a:lnTo>
                <a:lnTo>
                  <a:pt x="3779194" y="2922347"/>
                </a:lnTo>
                <a:lnTo>
                  <a:pt x="3770408" y="2965898"/>
                </a:lnTo>
                <a:lnTo>
                  <a:pt x="3779194" y="3009453"/>
                </a:lnTo>
                <a:lnTo>
                  <a:pt x="3803159" y="3045019"/>
                </a:lnTo>
                <a:lnTo>
                  <a:pt x="3838710" y="3068998"/>
                </a:lnTo>
                <a:lnTo>
                  <a:pt x="3882258" y="3077790"/>
                </a:lnTo>
                <a:lnTo>
                  <a:pt x="3925818" y="3068998"/>
                </a:lnTo>
                <a:lnTo>
                  <a:pt x="3961395" y="3045019"/>
                </a:lnTo>
                <a:lnTo>
                  <a:pt x="3985384" y="3009453"/>
                </a:lnTo>
                <a:lnTo>
                  <a:pt x="3994182" y="2965898"/>
                </a:lnTo>
                <a:lnTo>
                  <a:pt x="3985384" y="2922347"/>
                </a:lnTo>
                <a:lnTo>
                  <a:pt x="3961395" y="2886788"/>
                </a:lnTo>
                <a:lnTo>
                  <a:pt x="3925818" y="2862817"/>
                </a:lnTo>
                <a:lnTo>
                  <a:pt x="3882258" y="2854028"/>
                </a:lnTo>
                <a:close/>
              </a:path>
              <a:path w="16523335" h="9235440">
                <a:moveTo>
                  <a:pt x="3882258" y="3121737"/>
                </a:moveTo>
                <a:lnTo>
                  <a:pt x="3838710" y="3130528"/>
                </a:lnTo>
                <a:lnTo>
                  <a:pt x="3803159" y="3154503"/>
                </a:lnTo>
                <a:lnTo>
                  <a:pt x="3779194" y="3190065"/>
                </a:lnTo>
                <a:lnTo>
                  <a:pt x="3770408" y="3233618"/>
                </a:lnTo>
                <a:lnTo>
                  <a:pt x="3779194" y="3277161"/>
                </a:lnTo>
                <a:lnTo>
                  <a:pt x="3803159" y="3312732"/>
                </a:lnTo>
                <a:lnTo>
                  <a:pt x="3838710" y="3336722"/>
                </a:lnTo>
                <a:lnTo>
                  <a:pt x="3882258" y="3345520"/>
                </a:lnTo>
                <a:lnTo>
                  <a:pt x="3925818" y="3336722"/>
                </a:lnTo>
                <a:lnTo>
                  <a:pt x="3961395" y="3312732"/>
                </a:lnTo>
                <a:lnTo>
                  <a:pt x="3985384" y="3277161"/>
                </a:lnTo>
                <a:lnTo>
                  <a:pt x="3994182" y="3233618"/>
                </a:lnTo>
                <a:lnTo>
                  <a:pt x="3985384" y="3190065"/>
                </a:lnTo>
                <a:lnTo>
                  <a:pt x="3961395" y="3154503"/>
                </a:lnTo>
                <a:lnTo>
                  <a:pt x="3925818" y="3130528"/>
                </a:lnTo>
                <a:lnTo>
                  <a:pt x="3882258" y="3121737"/>
                </a:lnTo>
                <a:close/>
              </a:path>
              <a:path w="16523335" h="9235440">
                <a:moveTo>
                  <a:pt x="3882258" y="3389446"/>
                </a:moveTo>
                <a:lnTo>
                  <a:pt x="3838710" y="3398240"/>
                </a:lnTo>
                <a:lnTo>
                  <a:pt x="3803159" y="3422222"/>
                </a:lnTo>
                <a:lnTo>
                  <a:pt x="3779194" y="3457792"/>
                </a:lnTo>
                <a:lnTo>
                  <a:pt x="3770408" y="3501348"/>
                </a:lnTo>
                <a:lnTo>
                  <a:pt x="3779194" y="3544899"/>
                </a:lnTo>
                <a:lnTo>
                  <a:pt x="3803159" y="3580458"/>
                </a:lnTo>
                <a:lnTo>
                  <a:pt x="3838710" y="3604430"/>
                </a:lnTo>
                <a:lnTo>
                  <a:pt x="3882258" y="3613219"/>
                </a:lnTo>
                <a:lnTo>
                  <a:pt x="3925818" y="3604430"/>
                </a:lnTo>
                <a:lnTo>
                  <a:pt x="3961395" y="3580458"/>
                </a:lnTo>
                <a:lnTo>
                  <a:pt x="3985384" y="3544899"/>
                </a:lnTo>
                <a:lnTo>
                  <a:pt x="3994182" y="3501348"/>
                </a:lnTo>
                <a:lnTo>
                  <a:pt x="3985384" y="3457792"/>
                </a:lnTo>
                <a:lnTo>
                  <a:pt x="3961395" y="3422222"/>
                </a:lnTo>
                <a:lnTo>
                  <a:pt x="3925818" y="3398240"/>
                </a:lnTo>
                <a:lnTo>
                  <a:pt x="3882258" y="3389446"/>
                </a:lnTo>
                <a:close/>
              </a:path>
              <a:path w="16523335" h="9235440">
                <a:moveTo>
                  <a:pt x="3882258" y="3657176"/>
                </a:moveTo>
                <a:lnTo>
                  <a:pt x="3838710" y="3665968"/>
                </a:lnTo>
                <a:lnTo>
                  <a:pt x="3803159" y="3689947"/>
                </a:lnTo>
                <a:lnTo>
                  <a:pt x="3779194" y="3725513"/>
                </a:lnTo>
                <a:lnTo>
                  <a:pt x="3770408" y="3769068"/>
                </a:lnTo>
                <a:lnTo>
                  <a:pt x="3779194" y="3812619"/>
                </a:lnTo>
                <a:lnTo>
                  <a:pt x="3803159" y="3848178"/>
                </a:lnTo>
                <a:lnTo>
                  <a:pt x="3838710" y="3872149"/>
                </a:lnTo>
                <a:lnTo>
                  <a:pt x="3882258" y="3880939"/>
                </a:lnTo>
                <a:lnTo>
                  <a:pt x="3925818" y="3872149"/>
                </a:lnTo>
                <a:lnTo>
                  <a:pt x="3961395" y="3848178"/>
                </a:lnTo>
                <a:lnTo>
                  <a:pt x="3985384" y="3812619"/>
                </a:lnTo>
                <a:lnTo>
                  <a:pt x="3994182" y="3769068"/>
                </a:lnTo>
                <a:lnTo>
                  <a:pt x="3985384" y="3725513"/>
                </a:lnTo>
                <a:lnTo>
                  <a:pt x="3961395" y="3689947"/>
                </a:lnTo>
                <a:lnTo>
                  <a:pt x="3925818" y="3665968"/>
                </a:lnTo>
                <a:lnTo>
                  <a:pt x="3882258" y="3657176"/>
                </a:lnTo>
                <a:close/>
              </a:path>
              <a:path w="16523335" h="9235440">
                <a:moveTo>
                  <a:pt x="3882258" y="2318578"/>
                </a:moveTo>
                <a:lnTo>
                  <a:pt x="3838710" y="2327370"/>
                </a:lnTo>
                <a:lnTo>
                  <a:pt x="3803159" y="2351349"/>
                </a:lnTo>
                <a:lnTo>
                  <a:pt x="3779194" y="2386915"/>
                </a:lnTo>
                <a:lnTo>
                  <a:pt x="3770408" y="2430470"/>
                </a:lnTo>
                <a:lnTo>
                  <a:pt x="3779194" y="2474021"/>
                </a:lnTo>
                <a:lnTo>
                  <a:pt x="3803159" y="2509580"/>
                </a:lnTo>
                <a:lnTo>
                  <a:pt x="3838710" y="2533551"/>
                </a:lnTo>
                <a:lnTo>
                  <a:pt x="3882258" y="2542341"/>
                </a:lnTo>
                <a:lnTo>
                  <a:pt x="3925818" y="2533551"/>
                </a:lnTo>
                <a:lnTo>
                  <a:pt x="3961395" y="2509580"/>
                </a:lnTo>
                <a:lnTo>
                  <a:pt x="3985384" y="2474021"/>
                </a:lnTo>
                <a:lnTo>
                  <a:pt x="3994182" y="2430470"/>
                </a:lnTo>
                <a:lnTo>
                  <a:pt x="3985384" y="2386915"/>
                </a:lnTo>
                <a:lnTo>
                  <a:pt x="3961395" y="2351349"/>
                </a:lnTo>
                <a:lnTo>
                  <a:pt x="3925818" y="2327370"/>
                </a:lnTo>
                <a:lnTo>
                  <a:pt x="3882258" y="2318578"/>
                </a:lnTo>
                <a:close/>
              </a:path>
              <a:path w="16523335" h="9235440">
                <a:moveTo>
                  <a:pt x="3882258" y="2050869"/>
                </a:moveTo>
                <a:lnTo>
                  <a:pt x="3838710" y="2059660"/>
                </a:lnTo>
                <a:lnTo>
                  <a:pt x="3803159" y="2083635"/>
                </a:lnTo>
                <a:lnTo>
                  <a:pt x="3779194" y="2119197"/>
                </a:lnTo>
                <a:lnTo>
                  <a:pt x="3770408" y="2162750"/>
                </a:lnTo>
                <a:lnTo>
                  <a:pt x="3779194" y="2206284"/>
                </a:lnTo>
                <a:lnTo>
                  <a:pt x="3803159" y="2241845"/>
                </a:lnTo>
                <a:lnTo>
                  <a:pt x="3838710" y="2265826"/>
                </a:lnTo>
                <a:lnTo>
                  <a:pt x="3882258" y="2274621"/>
                </a:lnTo>
                <a:lnTo>
                  <a:pt x="3925818" y="2265826"/>
                </a:lnTo>
                <a:lnTo>
                  <a:pt x="3961395" y="2241845"/>
                </a:lnTo>
                <a:lnTo>
                  <a:pt x="3985384" y="2206284"/>
                </a:lnTo>
                <a:lnTo>
                  <a:pt x="3994182" y="2162750"/>
                </a:lnTo>
                <a:lnTo>
                  <a:pt x="3985384" y="2119197"/>
                </a:lnTo>
                <a:lnTo>
                  <a:pt x="3961395" y="2083635"/>
                </a:lnTo>
                <a:lnTo>
                  <a:pt x="3925818" y="2059660"/>
                </a:lnTo>
                <a:lnTo>
                  <a:pt x="3882258" y="2050869"/>
                </a:lnTo>
                <a:close/>
              </a:path>
              <a:path w="16523335" h="9235440">
                <a:moveTo>
                  <a:pt x="3882258" y="4460345"/>
                </a:moveTo>
                <a:lnTo>
                  <a:pt x="3838710" y="4469136"/>
                </a:lnTo>
                <a:lnTo>
                  <a:pt x="3803159" y="4493110"/>
                </a:lnTo>
                <a:lnTo>
                  <a:pt x="3779194" y="4528669"/>
                </a:lnTo>
                <a:lnTo>
                  <a:pt x="3770408" y="4572216"/>
                </a:lnTo>
                <a:lnTo>
                  <a:pt x="3779194" y="4615763"/>
                </a:lnTo>
                <a:lnTo>
                  <a:pt x="3803159" y="4651322"/>
                </a:lnTo>
                <a:lnTo>
                  <a:pt x="3838710" y="4675296"/>
                </a:lnTo>
                <a:lnTo>
                  <a:pt x="3882258" y="4684087"/>
                </a:lnTo>
                <a:lnTo>
                  <a:pt x="3925818" y="4675296"/>
                </a:lnTo>
                <a:lnTo>
                  <a:pt x="3961395" y="4651322"/>
                </a:lnTo>
                <a:lnTo>
                  <a:pt x="3985384" y="4615763"/>
                </a:lnTo>
                <a:lnTo>
                  <a:pt x="3994182" y="4572216"/>
                </a:lnTo>
                <a:lnTo>
                  <a:pt x="3985384" y="4528669"/>
                </a:lnTo>
                <a:lnTo>
                  <a:pt x="3961395" y="4493110"/>
                </a:lnTo>
                <a:lnTo>
                  <a:pt x="3925818" y="4469136"/>
                </a:lnTo>
                <a:lnTo>
                  <a:pt x="3882258" y="4460345"/>
                </a:lnTo>
                <a:close/>
              </a:path>
              <a:path w="16523335" h="9235440">
                <a:moveTo>
                  <a:pt x="4151559" y="176790"/>
                </a:moveTo>
                <a:lnTo>
                  <a:pt x="4108016" y="185586"/>
                </a:lnTo>
                <a:lnTo>
                  <a:pt x="4072457" y="209571"/>
                </a:lnTo>
                <a:lnTo>
                  <a:pt x="4048480" y="245145"/>
                </a:lnTo>
                <a:lnTo>
                  <a:pt x="4039688" y="288702"/>
                </a:lnTo>
                <a:lnTo>
                  <a:pt x="4048480" y="332221"/>
                </a:lnTo>
                <a:lnTo>
                  <a:pt x="4072457" y="367780"/>
                </a:lnTo>
                <a:lnTo>
                  <a:pt x="4108016" y="391765"/>
                </a:lnTo>
                <a:lnTo>
                  <a:pt x="4151559" y="400563"/>
                </a:lnTo>
                <a:lnTo>
                  <a:pt x="4195115" y="391765"/>
                </a:lnTo>
                <a:lnTo>
                  <a:pt x="4230685" y="367780"/>
                </a:lnTo>
                <a:lnTo>
                  <a:pt x="4254667" y="332221"/>
                </a:lnTo>
                <a:lnTo>
                  <a:pt x="4263461" y="288702"/>
                </a:lnTo>
                <a:lnTo>
                  <a:pt x="4254667" y="245145"/>
                </a:lnTo>
                <a:lnTo>
                  <a:pt x="4230685" y="209571"/>
                </a:lnTo>
                <a:lnTo>
                  <a:pt x="4195115" y="185586"/>
                </a:lnTo>
                <a:lnTo>
                  <a:pt x="4151559" y="176790"/>
                </a:lnTo>
                <a:close/>
              </a:path>
              <a:path w="16523335" h="9235440">
                <a:moveTo>
                  <a:pt x="4151559" y="444551"/>
                </a:moveTo>
                <a:lnTo>
                  <a:pt x="4108016" y="453336"/>
                </a:lnTo>
                <a:lnTo>
                  <a:pt x="4072457" y="477296"/>
                </a:lnTo>
                <a:lnTo>
                  <a:pt x="4048480" y="512844"/>
                </a:lnTo>
                <a:lnTo>
                  <a:pt x="4039688" y="556391"/>
                </a:lnTo>
                <a:lnTo>
                  <a:pt x="4048480" y="599952"/>
                </a:lnTo>
                <a:lnTo>
                  <a:pt x="4072457" y="635532"/>
                </a:lnTo>
                <a:lnTo>
                  <a:pt x="4108016" y="659525"/>
                </a:lnTo>
                <a:lnTo>
                  <a:pt x="4151559" y="668324"/>
                </a:lnTo>
                <a:lnTo>
                  <a:pt x="4195115" y="659525"/>
                </a:lnTo>
                <a:lnTo>
                  <a:pt x="4230685" y="635532"/>
                </a:lnTo>
                <a:lnTo>
                  <a:pt x="4254667" y="599952"/>
                </a:lnTo>
                <a:lnTo>
                  <a:pt x="4263461" y="556391"/>
                </a:lnTo>
                <a:lnTo>
                  <a:pt x="4254667" y="512844"/>
                </a:lnTo>
                <a:lnTo>
                  <a:pt x="4230685" y="477296"/>
                </a:lnTo>
                <a:lnTo>
                  <a:pt x="4195115" y="453336"/>
                </a:lnTo>
                <a:lnTo>
                  <a:pt x="4151559" y="444551"/>
                </a:lnTo>
                <a:close/>
              </a:path>
              <a:path w="16523335" h="9235440">
                <a:moveTo>
                  <a:pt x="4151559" y="712218"/>
                </a:moveTo>
                <a:lnTo>
                  <a:pt x="4108016" y="721018"/>
                </a:lnTo>
                <a:lnTo>
                  <a:pt x="4072457" y="745011"/>
                </a:lnTo>
                <a:lnTo>
                  <a:pt x="4048480" y="780591"/>
                </a:lnTo>
                <a:lnTo>
                  <a:pt x="4039688" y="824152"/>
                </a:lnTo>
                <a:lnTo>
                  <a:pt x="4048480" y="867681"/>
                </a:lnTo>
                <a:lnTo>
                  <a:pt x="4072457" y="903231"/>
                </a:lnTo>
                <a:lnTo>
                  <a:pt x="4108016" y="927201"/>
                </a:lnTo>
                <a:lnTo>
                  <a:pt x="4151559" y="935992"/>
                </a:lnTo>
                <a:lnTo>
                  <a:pt x="4195115" y="927201"/>
                </a:lnTo>
                <a:lnTo>
                  <a:pt x="4230685" y="903231"/>
                </a:lnTo>
                <a:lnTo>
                  <a:pt x="4254667" y="867681"/>
                </a:lnTo>
                <a:lnTo>
                  <a:pt x="4263461" y="824152"/>
                </a:lnTo>
                <a:lnTo>
                  <a:pt x="4254667" y="780591"/>
                </a:lnTo>
                <a:lnTo>
                  <a:pt x="4230685" y="745011"/>
                </a:lnTo>
                <a:lnTo>
                  <a:pt x="4195115" y="721018"/>
                </a:lnTo>
                <a:lnTo>
                  <a:pt x="4151559" y="712218"/>
                </a:lnTo>
                <a:close/>
              </a:path>
              <a:path w="16523335" h="9235440">
                <a:moveTo>
                  <a:pt x="4151559" y="979980"/>
                </a:moveTo>
                <a:lnTo>
                  <a:pt x="4108016" y="988766"/>
                </a:lnTo>
                <a:lnTo>
                  <a:pt x="4072457" y="1012731"/>
                </a:lnTo>
                <a:lnTo>
                  <a:pt x="4048480" y="1048286"/>
                </a:lnTo>
                <a:lnTo>
                  <a:pt x="4039688" y="1091840"/>
                </a:lnTo>
                <a:lnTo>
                  <a:pt x="4048480" y="1135394"/>
                </a:lnTo>
                <a:lnTo>
                  <a:pt x="4072457" y="1170968"/>
                </a:lnTo>
                <a:lnTo>
                  <a:pt x="4108016" y="1194956"/>
                </a:lnTo>
                <a:lnTo>
                  <a:pt x="4151559" y="1203753"/>
                </a:lnTo>
                <a:lnTo>
                  <a:pt x="4195115" y="1194956"/>
                </a:lnTo>
                <a:lnTo>
                  <a:pt x="4230685" y="1170968"/>
                </a:lnTo>
                <a:lnTo>
                  <a:pt x="4254667" y="1135394"/>
                </a:lnTo>
                <a:lnTo>
                  <a:pt x="4263461" y="1091840"/>
                </a:lnTo>
                <a:lnTo>
                  <a:pt x="4254667" y="1048286"/>
                </a:lnTo>
                <a:lnTo>
                  <a:pt x="4230685" y="1012731"/>
                </a:lnTo>
                <a:lnTo>
                  <a:pt x="4195115" y="988766"/>
                </a:lnTo>
                <a:lnTo>
                  <a:pt x="4151559" y="979980"/>
                </a:lnTo>
                <a:close/>
              </a:path>
              <a:path w="16523335" h="9235440">
                <a:moveTo>
                  <a:pt x="4151559" y="1247668"/>
                </a:moveTo>
                <a:lnTo>
                  <a:pt x="4108016" y="1256467"/>
                </a:lnTo>
                <a:lnTo>
                  <a:pt x="4072457" y="1280459"/>
                </a:lnTo>
                <a:lnTo>
                  <a:pt x="4048480" y="1316036"/>
                </a:lnTo>
                <a:lnTo>
                  <a:pt x="4039688" y="1359591"/>
                </a:lnTo>
                <a:lnTo>
                  <a:pt x="4048480" y="1403138"/>
                </a:lnTo>
                <a:lnTo>
                  <a:pt x="4072457" y="1438686"/>
                </a:lnTo>
                <a:lnTo>
                  <a:pt x="4108016" y="1462646"/>
                </a:lnTo>
                <a:lnTo>
                  <a:pt x="4151559" y="1471431"/>
                </a:lnTo>
                <a:lnTo>
                  <a:pt x="4195115" y="1462646"/>
                </a:lnTo>
                <a:lnTo>
                  <a:pt x="4230685" y="1438686"/>
                </a:lnTo>
                <a:lnTo>
                  <a:pt x="4254667" y="1403138"/>
                </a:lnTo>
                <a:lnTo>
                  <a:pt x="4263461" y="1359591"/>
                </a:lnTo>
                <a:lnTo>
                  <a:pt x="4254667" y="1316036"/>
                </a:lnTo>
                <a:lnTo>
                  <a:pt x="4230685" y="1280459"/>
                </a:lnTo>
                <a:lnTo>
                  <a:pt x="4195115" y="1256467"/>
                </a:lnTo>
                <a:lnTo>
                  <a:pt x="4151559" y="1247668"/>
                </a:lnTo>
                <a:close/>
              </a:path>
              <a:path w="16523335" h="9235440">
                <a:moveTo>
                  <a:pt x="4259232" y="0"/>
                </a:moveTo>
                <a:lnTo>
                  <a:pt x="4043916" y="0"/>
                </a:lnTo>
                <a:lnTo>
                  <a:pt x="4039688" y="20941"/>
                </a:lnTo>
                <a:lnTo>
                  <a:pt x="4048480" y="64502"/>
                </a:lnTo>
                <a:lnTo>
                  <a:pt x="4072457" y="100083"/>
                </a:lnTo>
                <a:lnTo>
                  <a:pt x="4108016" y="124076"/>
                </a:lnTo>
                <a:lnTo>
                  <a:pt x="4151559" y="132875"/>
                </a:lnTo>
                <a:lnTo>
                  <a:pt x="4195115" y="124076"/>
                </a:lnTo>
                <a:lnTo>
                  <a:pt x="4230685" y="100083"/>
                </a:lnTo>
                <a:lnTo>
                  <a:pt x="4254667" y="64502"/>
                </a:lnTo>
                <a:lnTo>
                  <a:pt x="4263461" y="20941"/>
                </a:lnTo>
                <a:lnTo>
                  <a:pt x="4259232" y="0"/>
                </a:lnTo>
                <a:close/>
              </a:path>
              <a:path w="16523335" h="9235440">
                <a:moveTo>
                  <a:pt x="4151559" y="2586297"/>
                </a:moveTo>
                <a:lnTo>
                  <a:pt x="4108016" y="2595090"/>
                </a:lnTo>
                <a:lnTo>
                  <a:pt x="4072457" y="2619070"/>
                </a:lnTo>
                <a:lnTo>
                  <a:pt x="4048480" y="2654639"/>
                </a:lnTo>
                <a:lnTo>
                  <a:pt x="4039688" y="2698200"/>
                </a:lnTo>
                <a:lnTo>
                  <a:pt x="4048480" y="2741725"/>
                </a:lnTo>
                <a:lnTo>
                  <a:pt x="4072457" y="2777286"/>
                </a:lnTo>
                <a:lnTo>
                  <a:pt x="4108016" y="2801273"/>
                </a:lnTo>
                <a:lnTo>
                  <a:pt x="4151559" y="2810071"/>
                </a:lnTo>
                <a:lnTo>
                  <a:pt x="4195115" y="2801273"/>
                </a:lnTo>
                <a:lnTo>
                  <a:pt x="4230685" y="2777286"/>
                </a:lnTo>
                <a:lnTo>
                  <a:pt x="4254667" y="2741725"/>
                </a:lnTo>
                <a:lnTo>
                  <a:pt x="4263461" y="2698200"/>
                </a:lnTo>
                <a:lnTo>
                  <a:pt x="4254667" y="2654639"/>
                </a:lnTo>
                <a:lnTo>
                  <a:pt x="4230685" y="2619070"/>
                </a:lnTo>
                <a:lnTo>
                  <a:pt x="4195115" y="2595090"/>
                </a:lnTo>
                <a:lnTo>
                  <a:pt x="4151559" y="2586297"/>
                </a:lnTo>
                <a:close/>
              </a:path>
              <a:path w="16523335" h="9235440">
                <a:moveTo>
                  <a:pt x="4151559" y="2854028"/>
                </a:moveTo>
                <a:lnTo>
                  <a:pt x="4108016" y="2862817"/>
                </a:lnTo>
                <a:lnTo>
                  <a:pt x="4072457" y="2886788"/>
                </a:lnTo>
                <a:lnTo>
                  <a:pt x="4048480" y="2922347"/>
                </a:lnTo>
                <a:lnTo>
                  <a:pt x="4039688" y="2965898"/>
                </a:lnTo>
                <a:lnTo>
                  <a:pt x="4048480" y="3009453"/>
                </a:lnTo>
                <a:lnTo>
                  <a:pt x="4072457" y="3045019"/>
                </a:lnTo>
                <a:lnTo>
                  <a:pt x="4108016" y="3068998"/>
                </a:lnTo>
                <a:lnTo>
                  <a:pt x="4151559" y="3077790"/>
                </a:lnTo>
                <a:lnTo>
                  <a:pt x="4195115" y="3068998"/>
                </a:lnTo>
                <a:lnTo>
                  <a:pt x="4230685" y="3045019"/>
                </a:lnTo>
                <a:lnTo>
                  <a:pt x="4254667" y="3009453"/>
                </a:lnTo>
                <a:lnTo>
                  <a:pt x="4263461" y="2965898"/>
                </a:lnTo>
                <a:lnTo>
                  <a:pt x="4254667" y="2922347"/>
                </a:lnTo>
                <a:lnTo>
                  <a:pt x="4230685" y="2886788"/>
                </a:lnTo>
                <a:lnTo>
                  <a:pt x="4195115" y="2862817"/>
                </a:lnTo>
                <a:lnTo>
                  <a:pt x="4151559" y="2854028"/>
                </a:lnTo>
                <a:close/>
              </a:path>
              <a:path w="16523335" h="9235440">
                <a:moveTo>
                  <a:pt x="4151559" y="3121737"/>
                </a:moveTo>
                <a:lnTo>
                  <a:pt x="4108016" y="3130528"/>
                </a:lnTo>
                <a:lnTo>
                  <a:pt x="4072457" y="3154503"/>
                </a:lnTo>
                <a:lnTo>
                  <a:pt x="4048480" y="3190065"/>
                </a:lnTo>
                <a:lnTo>
                  <a:pt x="4039688" y="3233618"/>
                </a:lnTo>
                <a:lnTo>
                  <a:pt x="4048480" y="3277161"/>
                </a:lnTo>
                <a:lnTo>
                  <a:pt x="4072457" y="3312732"/>
                </a:lnTo>
                <a:lnTo>
                  <a:pt x="4108016" y="3336722"/>
                </a:lnTo>
                <a:lnTo>
                  <a:pt x="4151559" y="3345520"/>
                </a:lnTo>
                <a:lnTo>
                  <a:pt x="4195115" y="3336722"/>
                </a:lnTo>
                <a:lnTo>
                  <a:pt x="4230685" y="3312732"/>
                </a:lnTo>
                <a:lnTo>
                  <a:pt x="4254667" y="3277161"/>
                </a:lnTo>
                <a:lnTo>
                  <a:pt x="4263461" y="3233618"/>
                </a:lnTo>
                <a:lnTo>
                  <a:pt x="4254667" y="3190065"/>
                </a:lnTo>
                <a:lnTo>
                  <a:pt x="4230685" y="3154503"/>
                </a:lnTo>
                <a:lnTo>
                  <a:pt x="4195115" y="3130528"/>
                </a:lnTo>
                <a:lnTo>
                  <a:pt x="4151559" y="3121737"/>
                </a:lnTo>
                <a:close/>
              </a:path>
              <a:path w="16523335" h="9235440">
                <a:moveTo>
                  <a:pt x="4151559" y="3389446"/>
                </a:moveTo>
                <a:lnTo>
                  <a:pt x="4108016" y="3398240"/>
                </a:lnTo>
                <a:lnTo>
                  <a:pt x="4072457" y="3422222"/>
                </a:lnTo>
                <a:lnTo>
                  <a:pt x="4048480" y="3457792"/>
                </a:lnTo>
                <a:lnTo>
                  <a:pt x="4039688" y="3501348"/>
                </a:lnTo>
                <a:lnTo>
                  <a:pt x="4048480" y="3544899"/>
                </a:lnTo>
                <a:lnTo>
                  <a:pt x="4072457" y="3580458"/>
                </a:lnTo>
                <a:lnTo>
                  <a:pt x="4108016" y="3604430"/>
                </a:lnTo>
                <a:lnTo>
                  <a:pt x="4151559" y="3613219"/>
                </a:lnTo>
                <a:lnTo>
                  <a:pt x="4195115" y="3604430"/>
                </a:lnTo>
                <a:lnTo>
                  <a:pt x="4230685" y="3580458"/>
                </a:lnTo>
                <a:lnTo>
                  <a:pt x="4254667" y="3544899"/>
                </a:lnTo>
                <a:lnTo>
                  <a:pt x="4263461" y="3501348"/>
                </a:lnTo>
                <a:lnTo>
                  <a:pt x="4254667" y="3457792"/>
                </a:lnTo>
                <a:lnTo>
                  <a:pt x="4230685" y="3422222"/>
                </a:lnTo>
                <a:lnTo>
                  <a:pt x="4195115" y="3398240"/>
                </a:lnTo>
                <a:lnTo>
                  <a:pt x="4151559" y="3389446"/>
                </a:lnTo>
                <a:close/>
              </a:path>
              <a:path w="16523335" h="9235440">
                <a:moveTo>
                  <a:pt x="4151559" y="3657176"/>
                </a:moveTo>
                <a:lnTo>
                  <a:pt x="4108016" y="3665968"/>
                </a:lnTo>
                <a:lnTo>
                  <a:pt x="4072457" y="3689947"/>
                </a:lnTo>
                <a:lnTo>
                  <a:pt x="4048480" y="3725513"/>
                </a:lnTo>
                <a:lnTo>
                  <a:pt x="4039688" y="3769068"/>
                </a:lnTo>
                <a:lnTo>
                  <a:pt x="4048480" y="3812619"/>
                </a:lnTo>
                <a:lnTo>
                  <a:pt x="4072457" y="3848178"/>
                </a:lnTo>
                <a:lnTo>
                  <a:pt x="4108016" y="3872149"/>
                </a:lnTo>
                <a:lnTo>
                  <a:pt x="4151559" y="3880939"/>
                </a:lnTo>
                <a:lnTo>
                  <a:pt x="4195115" y="3872149"/>
                </a:lnTo>
                <a:lnTo>
                  <a:pt x="4230685" y="3848178"/>
                </a:lnTo>
                <a:lnTo>
                  <a:pt x="4254667" y="3812619"/>
                </a:lnTo>
                <a:lnTo>
                  <a:pt x="4263461" y="3769068"/>
                </a:lnTo>
                <a:lnTo>
                  <a:pt x="4254667" y="3725513"/>
                </a:lnTo>
                <a:lnTo>
                  <a:pt x="4230685" y="3689947"/>
                </a:lnTo>
                <a:lnTo>
                  <a:pt x="4195115" y="3665968"/>
                </a:lnTo>
                <a:lnTo>
                  <a:pt x="4151559" y="3657176"/>
                </a:lnTo>
                <a:close/>
              </a:path>
              <a:path w="16523335" h="9235440">
                <a:moveTo>
                  <a:pt x="4151559" y="4192615"/>
                </a:moveTo>
                <a:lnTo>
                  <a:pt x="4108016" y="4201406"/>
                </a:lnTo>
                <a:lnTo>
                  <a:pt x="4072457" y="4225380"/>
                </a:lnTo>
                <a:lnTo>
                  <a:pt x="4048480" y="4260939"/>
                </a:lnTo>
                <a:lnTo>
                  <a:pt x="4039688" y="4304486"/>
                </a:lnTo>
                <a:lnTo>
                  <a:pt x="4048480" y="4348026"/>
                </a:lnTo>
                <a:lnTo>
                  <a:pt x="4072457" y="4383601"/>
                </a:lnTo>
                <a:lnTo>
                  <a:pt x="4108016" y="4407597"/>
                </a:lnTo>
                <a:lnTo>
                  <a:pt x="4151559" y="4416399"/>
                </a:lnTo>
                <a:lnTo>
                  <a:pt x="4195115" y="4407597"/>
                </a:lnTo>
                <a:lnTo>
                  <a:pt x="4230685" y="4383601"/>
                </a:lnTo>
                <a:lnTo>
                  <a:pt x="4254667" y="4348026"/>
                </a:lnTo>
                <a:lnTo>
                  <a:pt x="4263461" y="4304486"/>
                </a:lnTo>
                <a:lnTo>
                  <a:pt x="4254667" y="4260939"/>
                </a:lnTo>
                <a:lnTo>
                  <a:pt x="4230685" y="4225380"/>
                </a:lnTo>
                <a:lnTo>
                  <a:pt x="4195115" y="4201406"/>
                </a:lnTo>
                <a:lnTo>
                  <a:pt x="4151559" y="4192615"/>
                </a:lnTo>
                <a:close/>
              </a:path>
              <a:path w="16523335" h="9235440">
                <a:moveTo>
                  <a:pt x="4151559" y="2318578"/>
                </a:moveTo>
                <a:lnTo>
                  <a:pt x="4108016" y="2327370"/>
                </a:lnTo>
                <a:lnTo>
                  <a:pt x="4072457" y="2351349"/>
                </a:lnTo>
                <a:lnTo>
                  <a:pt x="4048480" y="2386915"/>
                </a:lnTo>
                <a:lnTo>
                  <a:pt x="4039688" y="2430470"/>
                </a:lnTo>
                <a:lnTo>
                  <a:pt x="4048480" y="2474021"/>
                </a:lnTo>
                <a:lnTo>
                  <a:pt x="4072457" y="2509580"/>
                </a:lnTo>
                <a:lnTo>
                  <a:pt x="4108016" y="2533551"/>
                </a:lnTo>
                <a:lnTo>
                  <a:pt x="4151559" y="2542341"/>
                </a:lnTo>
                <a:lnTo>
                  <a:pt x="4195115" y="2533551"/>
                </a:lnTo>
                <a:lnTo>
                  <a:pt x="4230685" y="2509580"/>
                </a:lnTo>
                <a:lnTo>
                  <a:pt x="4254667" y="2474021"/>
                </a:lnTo>
                <a:lnTo>
                  <a:pt x="4263461" y="2430470"/>
                </a:lnTo>
                <a:lnTo>
                  <a:pt x="4254667" y="2386915"/>
                </a:lnTo>
                <a:lnTo>
                  <a:pt x="4230685" y="2351349"/>
                </a:lnTo>
                <a:lnTo>
                  <a:pt x="4195115" y="2327370"/>
                </a:lnTo>
                <a:lnTo>
                  <a:pt x="4151559" y="2318578"/>
                </a:lnTo>
                <a:close/>
              </a:path>
              <a:path w="16523335" h="9235440">
                <a:moveTo>
                  <a:pt x="4151559" y="2050869"/>
                </a:moveTo>
                <a:lnTo>
                  <a:pt x="4108016" y="2059660"/>
                </a:lnTo>
                <a:lnTo>
                  <a:pt x="4072457" y="2083635"/>
                </a:lnTo>
                <a:lnTo>
                  <a:pt x="4048480" y="2119197"/>
                </a:lnTo>
                <a:lnTo>
                  <a:pt x="4039688" y="2162750"/>
                </a:lnTo>
                <a:lnTo>
                  <a:pt x="4048480" y="2206284"/>
                </a:lnTo>
                <a:lnTo>
                  <a:pt x="4072457" y="2241845"/>
                </a:lnTo>
                <a:lnTo>
                  <a:pt x="4108016" y="2265826"/>
                </a:lnTo>
                <a:lnTo>
                  <a:pt x="4151559" y="2274621"/>
                </a:lnTo>
                <a:lnTo>
                  <a:pt x="4195115" y="2265826"/>
                </a:lnTo>
                <a:lnTo>
                  <a:pt x="4230685" y="2241845"/>
                </a:lnTo>
                <a:lnTo>
                  <a:pt x="4254667" y="2206284"/>
                </a:lnTo>
                <a:lnTo>
                  <a:pt x="4263461" y="2162750"/>
                </a:lnTo>
                <a:lnTo>
                  <a:pt x="4254667" y="2119197"/>
                </a:lnTo>
                <a:lnTo>
                  <a:pt x="4230685" y="2083635"/>
                </a:lnTo>
                <a:lnTo>
                  <a:pt x="4195115" y="2059660"/>
                </a:lnTo>
                <a:lnTo>
                  <a:pt x="4151559" y="2050869"/>
                </a:lnTo>
                <a:close/>
              </a:path>
              <a:path w="16523335" h="9235440">
                <a:moveTo>
                  <a:pt x="4151559" y="4995774"/>
                </a:moveTo>
                <a:lnTo>
                  <a:pt x="4108016" y="5004565"/>
                </a:lnTo>
                <a:lnTo>
                  <a:pt x="4072457" y="5028541"/>
                </a:lnTo>
                <a:lnTo>
                  <a:pt x="4048480" y="5064107"/>
                </a:lnTo>
                <a:lnTo>
                  <a:pt x="4039688" y="5107666"/>
                </a:lnTo>
                <a:lnTo>
                  <a:pt x="4048480" y="5151204"/>
                </a:lnTo>
                <a:lnTo>
                  <a:pt x="4072457" y="5186764"/>
                </a:lnTo>
                <a:lnTo>
                  <a:pt x="4108016" y="5210743"/>
                </a:lnTo>
                <a:lnTo>
                  <a:pt x="4151559" y="5219537"/>
                </a:lnTo>
                <a:lnTo>
                  <a:pt x="4195115" y="5210743"/>
                </a:lnTo>
                <a:lnTo>
                  <a:pt x="4230685" y="5186764"/>
                </a:lnTo>
                <a:lnTo>
                  <a:pt x="4254667" y="5151204"/>
                </a:lnTo>
                <a:lnTo>
                  <a:pt x="4263461" y="5107666"/>
                </a:lnTo>
                <a:lnTo>
                  <a:pt x="4254667" y="5064107"/>
                </a:lnTo>
                <a:lnTo>
                  <a:pt x="4230685" y="5028541"/>
                </a:lnTo>
                <a:lnTo>
                  <a:pt x="4195115" y="5004565"/>
                </a:lnTo>
                <a:lnTo>
                  <a:pt x="4151559" y="4995774"/>
                </a:lnTo>
                <a:close/>
              </a:path>
              <a:path w="16523335" h="9235440">
                <a:moveTo>
                  <a:pt x="4151559" y="4728033"/>
                </a:moveTo>
                <a:lnTo>
                  <a:pt x="4108016" y="4736825"/>
                </a:lnTo>
                <a:lnTo>
                  <a:pt x="4072457" y="4760802"/>
                </a:lnTo>
                <a:lnTo>
                  <a:pt x="4048480" y="4796371"/>
                </a:lnTo>
                <a:lnTo>
                  <a:pt x="4039688" y="4839936"/>
                </a:lnTo>
                <a:lnTo>
                  <a:pt x="4048480" y="4883473"/>
                </a:lnTo>
                <a:lnTo>
                  <a:pt x="4072457" y="4919041"/>
                </a:lnTo>
                <a:lnTo>
                  <a:pt x="4108016" y="4943029"/>
                </a:lnTo>
                <a:lnTo>
                  <a:pt x="4151559" y="4951828"/>
                </a:lnTo>
                <a:lnTo>
                  <a:pt x="4195115" y="4943029"/>
                </a:lnTo>
                <a:lnTo>
                  <a:pt x="4230685" y="4919041"/>
                </a:lnTo>
                <a:lnTo>
                  <a:pt x="4254667" y="4883473"/>
                </a:lnTo>
                <a:lnTo>
                  <a:pt x="4263461" y="4839936"/>
                </a:lnTo>
                <a:lnTo>
                  <a:pt x="4254667" y="4796371"/>
                </a:lnTo>
                <a:lnTo>
                  <a:pt x="4230685" y="4760802"/>
                </a:lnTo>
                <a:lnTo>
                  <a:pt x="4195115" y="4736825"/>
                </a:lnTo>
                <a:lnTo>
                  <a:pt x="4151559" y="4728033"/>
                </a:lnTo>
                <a:close/>
              </a:path>
              <a:path w="16523335" h="9235440">
                <a:moveTo>
                  <a:pt x="4151559" y="4460345"/>
                </a:moveTo>
                <a:lnTo>
                  <a:pt x="4108016" y="4469136"/>
                </a:lnTo>
                <a:lnTo>
                  <a:pt x="4072457" y="4493110"/>
                </a:lnTo>
                <a:lnTo>
                  <a:pt x="4048480" y="4528669"/>
                </a:lnTo>
                <a:lnTo>
                  <a:pt x="4039688" y="4572216"/>
                </a:lnTo>
                <a:lnTo>
                  <a:pt x="4048480" y="4615763"/>
                </a:lnTo>
                <a:lnTo>
                  <a:pt x="4072457" y="4651322"/>
                </a:lnTo>
                <a:lnTo>
                  <a:pt x="4108016" y="4675296"/>
                </a:lnTo>
                <a:lnTo>
                  <a:pt x="4151559" y="4684087"/>
                </a:lnTo>
                <a:lnTo>
                  <a:pt x="4195115" y="4675296"/>
                </a:lnTo>
                <a:lnTo>
                  <a:pt x="4230685" y="4651322"/>
                </a:lnTo>
                <a:lnTo>
                  <a:pt x="4254667" y="4615763"/>
                </a:lnTo>
                <a:lnTo>
                  <a:pt x="4263461" y="4572216"/>
                </a:lnTo>
                <a:lnTo>
                  <a:pt x="4254667" y="4528669"/>
                </a:lnTo>
                <a:lnTo>
                  <a:pt x="4230685" y="4493110"/>
                </a:lnTo>
                <a:lnTo>
                  <a:pt x="4195115" y="4469136"/>
                </a:lnTo>
                <a:lnTo>
                  <a:pt x="4151559" y="4460345"/>
                </a:lnTo>
                <a:close/>
              </a:path>
              <a:path w="16523335" h="9235440">
                <a:moveTo>
                  <a:pt x="4420891" y="176790"/>
                </a:moveTo>
                <a:lnTo>
                  <a:pt x="4377338" y="185586"/>
                </a:lnTo>
                <a:lnTo>
                  <a:pt x="4341776" y="209571"/>
                </a:lnTo>
                <a:lnTo>
                  <a:pt x="4317801" y="245145"/>
                </a:lnTo>
                <a:lnTo>
                  <a:pt x="4309010" y="288702"/>
                </a:lnTo>
                <a:lnTo>
                  <a:pt x="4317801" y="332221"/>
                </a:lnTo>
                <a:lnTo>
                  <a:pt x="4341776" y="367780"/>
                </a:lnTo>
                <a:lnTo>
                  <a:pt x="4377338" y="391765"/>
                </a:lnTo>
                <a:lnTo>
                  <a:pt x="4420891" y="400563"/>
                </a:lnTo>
                <a:lnTo>
                  <a:pt x="4464444" y="391765"/>
                </a:lnTo>
                <a:lnTo>
                  <a:pt x="4500006" y="367780"/>
                </a:lnTo>
                <a:lnTo>
                  <a:pt x="4523982" y="332221"/>
                </a:lnTo>
                <a:lnTo>
                  <a:pt x="4532772" y="288702"/>
                </a:lnTo>
                <a:lnTo>
                  <a:pt x="4523982" y="245145"/>
                </a:lnTo>
                <a:lnTo>
                  <a:pt x="4500006" y="209571"/>
                </a:lnTo>
                <a:lnTo>
                  <a:pt x="4464444" y="185586"/>
                </a:lnTo>
                <a:lnTo>
                  <a:pt x="4420891" y="176790"/>
                </a:lnTo>
                <a:close/>
              </a:path>
              <a:path w="16523335" h="9235440">
                <a:moveTo>
                  <a:pt x="4420891" y="444551"/>
                </a:moveTo>
                <a:lnTo>
                  <a:pt x="4377338" y="453336"/>
                </a:lnTo>
                <a:lnTo>
                  <a:pt x="4341776" y="477296"/>
                </a:lnTo>
                <a:lnTo>
                  <a:pt x="4317801" y="512844"/>
                </a:lnTo>
                <a:lnTo>
                  <a:pt x="4309010" y="556391"/>
                </a:lnTo>
                <a:lnTo>
                  <a:pt x="4317801" y="599952"/>
                </a:lnTo>
                <a:lnTo>
                  <a:pt x="4341776" y="635532"/>
                </a:lnTo>
                <a:lnTo>
                  <a:pt x="4377338" y="659525"/>
                </a:lnTo>
                <a:lnTo>
                  <a:pt x="4420891" y="668324"/>
                </a:lnTo>
                <a:lnTo>
                  <a:pt x="4464444" y="659525"/>
                </a:lnTo>
                <a:lnTo>
                  <a:pt x="4500006" y="635532"/>
                </a:lnTo>
                <a:lnTo>
                  <a:pt x="4523982" y="599952"/>
                </a:lnTo>
                <a:lnTo>
                  <a:pt x="4532772" y="556391"/>
                </a:lnTo>
                <a:lnTo>
                  <a:pt x="4523982" y="512844"/>
                </a:lnTo>
                <a:lnTo>
                  <a:pt x="4500006" y="477296"/>
                </a:lnTo>
                <a:lnTo>
                  <a:pt x="4464444" y="453336"/>
                </a:lnTo>
                <a:lnTo>
                  <a:pt x="4420891" y="444551"/>
                </a:lnTo>
                <a:close/>
              </a:path>
              <a:path w="16523335" h="9235440">
                <a:moveTo>
                  <a:pt x="4420891" y="712218"/>
                </a:moveTo>
                <a:lnTo>
                  <a:pt x="4377338" y="721018"/>
                </a:lnTo>
                <a:lnTo>
                  <a:pt x="4341776" y="745011"/>
                </a:lnTo>
                <a:lnTo>
                  <a:pt x="4317801" y="780591"/>
                </a:lnTo>
                <a:lnTo>
                  <a:pt x="4309010" y="824152"/>
                </a:lnTo>
                <a:lnTo>
                  <a:pt x="4317801" y="867681"/>
                </a:lnTo>
                <a:lnTo>
                  <a:pt x="4341776" y="903231"/>
                </a:lnTo>
                <a:lnTo>
                  <a:pt x="4377338" y="927201"/>
                </a:lnTo>
                <a:lnTo>
                  <a:pt x="4420891" y="935992"/>
                </a:lnTo>
                <a:lnTo>
                  <a:pt x="4464444" y="927201"/>
                </a:lnTo>
                <a:lnTo>
                  <a:pt x="4500006" y="903231"/>
                </a:lnTo>
                <a:lnTo>
                  <a:pt x="4523982" y="867681"/>
                </a:lnTo>
                <a:lnTo>
                  <a:pt x="4532772" y="824152"/>
                </a:lnTo>
                <a:lnTo>
                  <a:pt x="4523982" y="780591"/>
                </a:lnTo>
                <a:lnTo>
                  <a:pt x="4500006" y="745011"/>
                </a:lnTo>
                <a:lnTo>
                  <a:pt x="4464444" y="721018"/>
                </a:lnTo>
                <a:lnTo>
                  <a:pt x="4420891" y="712218"/>
                </a:lnTo>
                <a:close/>
              </a:path>
              <a:path w="16523335" h="9235440">
                <a:moveTo>
                  <a:pt x="4420891" y="979980"/>
                </a:moveTo>
                <a:lnTo>
                  <a:pt x="4377338" y="988766"/>
                </a:lnTo>
                <a:lnTo>
                  <a:pt x="4341776" y="1012731"/>
                </a:lnTo>
                <a:lnTo>
                  <a:pt x="4317801" y="1048286"/>
                </a:lnTo>
                <a:lnTo>
                  <a:pt x="4309010" y="1091840"/>
                </a:lnTo>
                <a:lnTo>
                  <a:pt x="4317801" y="1135394"/>
                </a:lnTo>
                <a:lnTo>
                  <a:pt x="4341776" y="1170968"/>
                </a:lnTo>
                <a:lnTo>
                  <a:pt x="4377338" y="1194956"/>
                </a:lnTo>
                <a:lnTo>
                  <a:pt x="4420891" y="1203753"/>
                </a:lnTo>
                <a:lnTo>
                  <a:pt x="4464444" y="1194956"/>
                </a:lnTo>
                <a:lnTo>
                  <a:pt x="4500006" y="1170968"/>
                </a:lnTo>
                <a:lnTo>
                  <a:pt x="4523982" y="1135394"/>
                </a:lnTo>
                <a:lnTo>
                  <a:pt x="4532772" y="1091840"/>
                </a:lnTo>
                <a:lnTo>
                  <a:pt x="4523982" y="1048286"/>
                </a:lnTo>
                <a:lnTo>
                  <a:pt x="4500006" y="1012731"/>
                </a:lnTo>
                <a:lnTo>
                  <a:pt x="4464444" y="988766"/>
                </a:lnTo>
                <a:lnTo>
                  <a:pt x="4420891" y="979980"/>
                </a:lnTo>
                <a:close/>
              </a:path>
              <a:path w="16523335" h="9235440">
                <a:moveTo>
                  <a:pt x="4420891" y="1247668"/>
                </a:moveTo>
                <a:lnTo>
                  <a:pt x="4377338" y="1256467"/>
                </a:lnTo>
                <a:lnTo>
                  <a:pt x="4341776" y="1280459"/>
                </a:lnTo>
                <a:lnTo>
                  <a:pt x="4317801" y="1316036"/>
                </a:lnTo>
                <a:lnTo>
                  <a:pt x="4309010" y="1359591"/>
                </a:lnTo>
                <a:lnTo>
                  <a:pt x="4317801" y="1403138"/>
                </a:lnTo>
                <a:lnTo>
                  <a:pt x="4341776" y="1438686"/>
                </a:lnTo>
                <a:lnTo>
                  <a:pt x="4377338" y="1462646"/>
                </a:lnTo>
                <a:lnTo>
                  <a:pt x="4420891" y="1471431"/>
                </a:lnTo>
                <a:lnTo>
                  <a:pt x="4464444" y="1462646"/>
                </a:lnTo>
                <a:lnTo>
                  <a:pt x="4500006" y="1438686"/>
                </a:lnTo>
                <a:lnTo>
                  <a:pt x="4523982" y="1403138"/>
                </a:lnTo>
                <a:lnTo>
                  <a:pt x="4532772" y="1359591"/>
                </a:lnTo>
                <a:lnTo>
                  <a:pt x="4523982" y="1316036"/>
                </a:lnTo>
                <a:lnTo>
                  <a:pt x="4500006" y="1280459"/>
                </a:lnTo>
                <a:lnTo>
                  <a:pt x="4464444" y="1256467"/>
                </a:lnTo>
                <a:lnTo>
                  <a:pt x="4420891" y="1247668"/>
                </a:lnTo>
                <a:close/>
              </a:path>
              <a:path w="16523335" h="9235440">
                <a:moveTo>
                  <a:pt x="4528545" y="0"/>
                </a:moveTo>
                <a:lnTo>
                  <a:pt x="4313237" y="0"/>
                </a:lnTo>
                <a:lnTo>
                  <a:pt x="4309010" y="20941"/>
                </a:lnTo>
                <a:lnTo>
                  <a:pt x="4317801" y="64502"/>
                </a:lnTo>
                <a:lnTo>
                  <a:pt x="4341776" y="100083"/>
                </a:lnTo>
                <a:lnTo>
                  <a:pt x="4377338" y="124076"/>
                </a:lnTo>
                <a:lnTo>
                  <a:pt x="4420891" y="132875"/>
                </a:lnTo>
                <a:lnTo>
                  <a:pt x="4464444" y="124076"/>
                </a:lnTo>
                <a:lnTo>
                  <a:pt x="4500006" y="100083"/>
                </a:lnTo>
                <a:lnTo>
                  <a:pt x="4523982" y="64502"/>
                </a:lnTo>
                <a:lnTo>
                  <a:pt x="4532772" y="20941"/>
                </a:lnTo>
                <a:lnTo>
                  <a:pt x="4528545" y="0"/>
                </a:lnTo>
                <a:close/>
              </a:path>
              <a:path w="16523335" h="9235440">
                <a:moveTo>
                  <a:pt x="4420891" y="2586297"/>
                </a:moveTo>
                <a:lnTo>
                  <a:pt x="4377338" y="2595090"/>
                </a:lnTo>
                <a:lnTo>
                  <a:pt x="4341776" y="2619070"/>
                </a:lnTo>
                <a:lnTo>
                  <a:pt x="4317801" y="2654639"/>
                </a:lnTo>
                <a:lnTo>
                  <a:pt x="4309010" y="2698200"/>
                </a:lnTo>
                <a:lnTo>
                  <a:pt x="4317801" y="2741725"/>
                </a:lnTo>
                <a:lnTo>
                  <a:pt x="4341776" y="2777286"/>
                </a:lnTo>
                <a:lnTo>
                  <a:pt x="4377338" y="2801273"/>
                </a:lnTo>
                <a:lnTo>
                  <a:pt x="4420891" y="2810071"/>
                </a:lnTo>
                <a:lnTo>
                  <a:pt x="4464444" y="2801273"/>
                </a:lnTo>
                <a:lnTo>
                  <a:pt x="4500006" y="2777286"/>
                </a:lnTo>
                <a:lnTo>
                  <a:pt x="4523982" y="2741725"/>
                </a:lnTo>
                <a:lnTo>
                  <a:pt x="4532772" y="2698200"/>
                </a:lnTo>
                <a:lnTo>
                  <a:pt x="4523982" y="2654639"/>
                </a:lnTo>
                <a:lnTo>
                  <a:pt x="4500006" y="2619070"/>
                </a:lnTo>
                <a:lnTo>
                  <a:pt x="4464444" y="2595090"/>
                </a:lnTo>
                <a:lnTo>
                  <a:pt x="4420891" y="2586297"/>
                </a:lnTo>
                <a:close/>
              </a:path>
              <a:path w="16523335" h="9235440">
                <a:moveTo>
                  <a:pt x="4420891" y="2854028"/>
                </a:moveTo>
                <a:lnTo>
                  <a:pt x="4377338" y="2862817"/>
                </a:lnTo>
                <a:lnTo>
                  <a:pt x="4341776" y="2886788"/>
                </a:lnTo>
                <a:lnTo>
                  <a:pt x="4317801" y="2922347"/>
                </a:lnTo>
                <a:lnTo>
                  <a:pt x="4309010" y="2965898"/>
                </a:lnTo>
                <a:lnTo>
                  <a:pt x="4317801" y="3009453"/>
                </a:lnTo>
                <a:lnTo>
                  <a:pt x="4341776" y="3045019"/>
                </a:lnTo>
                <a:lnTo>
                  <a:pt x="4377338" y="3068998"/>
                </a:lnTo>
                <a:lnTo>
                  <a:pt x="4420891" y="3077790"/>
                </a:lnTo>
                <a:lnTo>
                  <a:pt x="4464444" y="3068998"/>
                </a:lnTo>
                <a:lnTo>
                  <a:pt x="4500006" y="3045019"/>
                </a:lnTo>
                <a:lnTo>
                  <a:pt x="4523982" y="3009453"/>
                </a:lnTo>
                <a:lnTo>
                  <a:pt x="4532772" y="2965898"/>
                </a:lnTo>
                <a:lnTo>
                  <a:pt x="4523982" y="2922347"/>
                </a:lnTo>
                <a:lnTo>
                  <a:pt x="4500006" y="2886788"/>
                </a:lnTo>
                <a:lnTo>
                  <a:pt x="4464444" y="2862817"/>
                </a:lnTo>
                <a:lnTo>
                  <a:pt x="4420891" y="2854028"/>
                </a:lnTo>
                <a:close/>
              </a:path>
              <a:path w="16523335" h="9235440">
                <a:moveTo>
                  <a:pt x="4420891" y="3121737"/>
                </a:moveTo>
                <a:lnTo>
                  <a:pt x="4377338" y="3130528"/>
                </a:lnTo>
                <a:lnTo>
                  <a:pt x="4341776" y="3154503"/>
                </a:lnTo>
                <a:lnTo>
                  <a:pt x="4317801" y="3190065"/>
                </a:lnTo>
                <a:lnTo>
                  <a:pt x="4309010" y="3233618"/>
                </a:lnTo>
                <a:lnTo>
                  <a:pt x="4317801" y="3277161"/>
                </a:lnTo>
                <a:lnTo>
                  <a:pt x="4341776" y="3312732"/>
                </a:lnTo>
                <a:lnTo>
                  <a:pt x="4377338" y="3336722"/>
                </a:lnTo>
                <a:lnTo>
                  <a:pt x="4420891" y="3345520"/>
                </a:lnTo>
                <a:lnTo>
                  <a:pt x="4464444" y="3336722"/>
                </a:lnTo>
                <a:lnTo>
                  <a:pt x="4500006" y="3312732"/>
                </a:lnTo>
                <a:lnTo>
                  <a:pt x="4523982" y="3277161"/>
                </a:lnTo>
                <a:lnTo>
                  <a:pt x="4532772" y="3233618"/>
                </a:lnTo>
                <a:lnTo>
                  <a:pt x="4523982" y="3190065"/>
                </a:lnTo>
                <a:lnTo>
                  <a:pt x="4500006" y="3154503"/>
                </a:lnTo>
                <a:lnTo>
                  <a:pt x="4464444" y="3130528"/>
                </a:lnTo>
                <a:lnTo>
                  <a:pt x="4420891" y="3121737"/>
                </a:lnTo>
                <a:close/>
              </a:path>
              <a:path w="16523335" h="9235440">
                <a:moveTo>
                  <a:pt x="4420891" y="3389446"/>
                </a:moveTo>
                <a:lnTo>
                  <a:pt x="4377338" y="3398240"/>
                </a:lnTo>
                <a:lnTo>
                  <a:pt x="4341776" y="3422222"/>
                </a:lnTo>
                <a:lnTo>
                  <a:pt x="4317801" y="3457792"/>
                </a:lnTo>
                <a:lnTo>
                  <a:pt x="4309010" y="3501348"/>
                </a:lnTo>
                <a:lnTo>
                  <a:pt x="4317801" y="3544899"/>
                </a:lnTo>
                <a:lnTo>
                  <a:pt x="4341776" y="3580458"/>
                </a:lnTo>
                <a:lnTo>
                  <a:pt x="4377338" y="3604430"/>
                </a:lnTo>
                <a:lnTo>
                  <a:pt x="4420891" y="3613219"/>
                </a:lnTo>
                <a:lnTo>
                  <a:pt x="4464444" y="3604430"/>
                </a:lnTo>
                <a:lnTo>
                  <a:pt x="4500006" y="3580458"/>
                </a:lnTo>
                <a:lnTo>
                  <a:pt x="4523982" y="3544899"/>
                </a:lnTo>
                <a:lnTo>
                  <a:pt x="4532772" y="3501348"/>
                </a:lnTo>
                <a:lnTo>
                  <a:pt x="4523982" y="3457792"/>
                </a:lnTo>
                <a:lnTo>
                  <a:pt x="4500006" y="3422222"/>
                </a:lnTo>
                <a:lnTo>
                  <a:pt x="4464444" y="3398240"/>
                </a:lnTo>
                <a:lnTo>
                  <a:pt x="4420891" y="3389446"/>
                </a:lnTo>
                <a:close/>
              </a:path>
              <a:path w="16523335" h="9235440">
                <a:moveTo>
                  <a:pt x="4420891" y="3657176"/>
                </a:moveTo>
                <a:lnTo>
                  <a:pt x="4377338" y="3665968"/>
                </a:lnTo>
                <a:lnTo>
                  <a:pt x="4341776" y="3689947"/>
                </a:lnTo>
                <a:lnTo>
                  <a:pt x="4317801" y="3725513"/>
                </a:lnTo>
                <a:lnTo>
                  <a:pt x="4309010" y="3769068"/>
                </a:lnTo>
                <a:lnTo>
                  <a:pt x="4317801" y="3812619"/>
                </a:lnTo>
                <a:lnTo>
                  <a:pt x="4341776" y="3848178"/>
                </a:lnTo>
                <a:lnTo>
                  <a:pt x="4377338" y="3872149"/>
                </a:lnTo>
                <a:lnTo>
                  <a:pt x="4420891" y="3880939"/>
                </a:lnTo>
                <a:lnTo>
                  <a:pt x="4464444" y="3872149"/>
                </a:lnTo>
                <a:lnTo>
                  <a:pt x="4500006" y="3848178"/>
                </a:lnTo>
                <a:lnTo>
                  <a:pt x="4523982" y="3812619"/>
                </a:lnTo>
                <a:lnTo>
                  <a:pt x="4532772" y="3769068"/>
                </a:lnTo>
                <a:lnTo>
                  <a:pt x="4523982" y="3725513"/>
                </a:lnTo>
                <a:lnTo>
                  <a:pt x="4500006" y="3689947"/>
                </a:lnTo>
                <a:lnTo>
                  <a:pt x="4464444" y="3665968"/>
                </a:lnTo>
                <a:lnTo>
                  <a:pt x="4420891" y="3657176"/>
                </a:lnTo>
                <a:close/>
              </a:path>
              <a:path w="16523335" h="9235440">
                <a:moveTo>
                  <a:pt x="4420891" y="3924895"/>
                </a:moveTo>
                <a:lnTo>
                  <a:pt x="4377338" y="3933689"/>
                </a:lnTo>
                <a:lnTo>
                  <a:pt x="4341776" y="3957668"/>
                </a:lnTo>
                <a:lnTo>
                  <a:pt x="4317801" y="3993228"/>
                </a:lnTo>
                <a:lnTo>
                  <a:pt x="4309010" y="4036766"/>
                </a:lnTo>
                <a:lnTo>
                  <a:pt x="4317801" y="4080327"/>
                </a:lnTo>
                <a:lnTo>
                  <a:pt x="4341776" y="4115896"/>
                </a:lnTo>
                <a:lnTo>
                  <a:pt x="4377338" y="4139876"/>
                </a:lnTo>
                <a:lnTo>
                  <a:pt x="4420891" y="4148669"/>
                </a:lnTo>
                <a:lnTo>
                  <a:pt x="4464444" y="4139876"/>
                </a:lnTo>
                <a:lnTo>
                  <a:pt x="4500006" y="4115896"/>
                </a:lnTo>
                <a:lnTo>
                  <a:pt x="4523982" y="4080327"/>
                </a:lnTo>
                <a:lnTo>
                  <a:pt x="4532772" y="4036766"/>
                </a:lnTo>
                <a:lnTo>
                  <a:pt x="4523982" y="3993228"/>
                </a:lnTo>
                <a:lnTo>
                  <a:pt x="4500006" y="3957668"/>
                </a:lnTo>
                <a:lnTo>
                  <a:pt x="4464444" y="3933689"/>
                </a:lnTo>
                <a:lnTo>
                  <a:pt x="4420891" y="3924895"/>
                </a:lnTo>
                <a:close/>
              </a:path>
              <a:path w="16523335" h="9235440">
                <a:moveTo>
                  <a:pt x="4420891" y="4192615"/>
                </a:moveTo>
                <a:lnTo>
                  <a:pt x="4377338" y="4201406"/>
                </a:lnTo>
                <a:lnTo>
                  <a:pt x="4341776" y="4225380"/>
                </a:lnTo>
                <a:lnTo>
                  <a:pt x="4317801" y="4260939"/>
                </a:lnTo>
                <a:lnTo>
                  <a:pt x="4309010" y="4304486"/>
                </a:lnTo>
                <a:lnTo>
                  <a:pt x="4317801" y="4348026"/>
                </a:lnTo>
                <a:lnTo>
                  <a:pt x="4341776" y="4383601"/>
                </a:lnTo>
                <a:lnTo>
                  <a:pt x="4377338" y="4407597"/>
                </a:lnTo>
                <a:lnTo>
                  <a:pt x="4420891" y="4416399"/>
                </a:lnTo>
                <a:lnTo>
                  <a:pt x="4464444" y="4407597"/>
                </a:lnTo>
                <a:lnTo>
                  <a:pt x="4500006" y="4383601"/>
                </a:lnTo>
                <a:lnTo>
                  <a:pt x="4523982" y="4348026"/>
                </a:lnTo>
                <a:lnTo>
                  <a:pt x="4532772" y="4304486"/>
                </a:lnTo>
                <a:lnTo>
                  <a:pt x="4523982" y="4260939"/>
                </a:lnTo>
                <a:lnTo>
                  <a:pt x="4500006" y="4225380"/>
                </a:lnTo>
                <a:lnTo>
                  <a:pt x="4464444" y="4201406"/>
                </a:lnTo>
                <a:lnTo>
                  <a:pt x="4420891" y="4192615"/>
                </a:lnTo>
                <a:close/>
              </a:path>
              <a:path w="16523335" h="9235440">
                <a:moveTo>
                  <a:pt x="4420891" y="2318578"/>
                </a:moveTo>
                <a:lnTo>
                  <a:pt x="4377338" y="2327370"/>
                </a:lnTo>
                <a:lnTo>
                  <a:pt x="4341776" y="2351349"/>
                </a:lnTo>
                <a:lnTo>
                  <a:pt x="4317801" y="2386915"/>
                </a:lnTo>
                <a:lnTo>
                  <a:pt x="4309010" y="2430470"/>
                </a:lnTo>
                <a:lnTo>
                  <a:pt x="4317801" y="2474021"/>
                </a:lnTo>
                <a:lnTo>
                  <a:pt x="4341776" y="2509580"/>
                </a:lnTo>
                <a:lnTo>
                  <a:pt x="4377338" y="2533551"/>
                </a:lnTo>
                <a:lnTo>
                  <a:pt x="4420891" y="2542341"/>
                </a:lnTo>
                <a:lnTo>
                  <a:pt x="4464444" y="2533551"/>
                </a:lnTo>
                <a:lnTo>
                  <a:pt x="4500006" y="2509580"/>
                </a:lnTo>
                <a:lnTo>
                  <a:pt x="4523982" y="2474021"/>
                </a:lnTo>
                <a:lnTo>
                  <a:pt x="4532772" y="2430470"/>
                </a:lnTo>
                <a:lnTo>
                  <a:pt x="4523982" y="2386915"/>
                </a:lnTo>
                <a:lnTo>
                  <a:pt x="4500006" y="2351349"/>
                </a:lnTo>
                <a:lnTo>
                  <a:pt x="4464444" y="2327370"/>
                </a:lnTo>
                <a:lnTo>
                  <a:pt x="4420891" y="2318578"/>
                </a:lnTo>
                <a:close/>
              </a:path>
              <a:path w="16523335" h="9235440">
                <a:moveTo>
                  <a:pt x="4420891" y="2050869"/>
                </a:moveTo>
                <a:lnTo>
                  <a:pt x="4377338" y="2059660"/>
                </a:lnTo>
                <a:lnTo>
                  <a:pt x="4341776" y="2083635"/>
                </a:lnTo>
                <a:lnTo>
                  <a:pt x="4317801" y="2119197"/>
                </a:lnTo>
                <a:lnTo>
                  <a:pt x="4309010" y="2162750"/>
                </a:lnTo>
                <a:lnTo>
                  <a:pt x="4317801" y="2206284"/>
                </a:lnTo>
                <a:lnTo>
                  <a:pt x="4341776" y="2241845"/>
                </a:lnTo>
                <a:lnTo>
                  <a:pt x="4377338" y="2265826"/>
                </a:lnTo>
                <a:lnTo>
                  <a:pt x="4420891" y="2274621"/>
                </a:lnTo>
                <a:lnTo>
                  <a:pt x="4464444" y="2265826"/>
                </a:lnTo>
                <a:lnTo>
                  <a:pt x="4500006" y="2241845"/>
                </a:lnTo>
                <a:lnTo>
                  <a:pt x="4523982" y="2206284"/>
                </a:lnTo>
                <a:lnTo>
                  <a:pt x="4532772" y="2162750"/>
                </a:lnTo>
                <a:lnTo>
                  <a:pt x="4523982" y="2119197"/>
                </a:lnTo>
                <a:lnTo>
                  <a:pt x="4500006" y="2083635"/>
                </a:lnTo>
                <a:lnTo>
                  <a:pt x="4464444" y="2059660"/>
                </a:lnTo>
                <a:lnTo>
                  <a:pt x="4420891" y="2050869"/>
                </a:lnTo>
                <a:close/>
              </a:path>
              <a:path w="16523335" h="9235440">
                <a:moveTo>
                  <a:pt x="4420891" y="4995774"/>
                </a:moveTo>
                <a:lnTo>
                  <a:pt x="4377338" y="5004565"/>
                </a:lnTo>
                <a:lnTo>
                  <a:pt x="4341776" y="5028541"/>
                </a:lnTo>
                <a:lnTo>
                  <a:pt x="4317801" y="5064107"/>
                </a:lnTo>
                <a:lnTo>
                  <a:pt x="4309010" y="5107666"/>
                </a:lnTo>
                <a:lnTo>
                  <a:pt x="4317801" y="5151204"/>
                </a:lnTo>
                <a:lnTo>
                  <a:pt x="4341776" y="5186764"/>
                </a:lnTo>
                <a:lnTo>
                  <a:pt x="4377338" y="5210743"/>
                </a:lnTo>
                <a:lnTo>
                  <a:pt x="4420891" y="5219537"/>
                </a:lnTo>
                <a:lnTo>
                  <a:pt x="4464444" y="5210743"/>
                </a:lnTo>
                <a:lnTo>
                  <a:pt x="4500006" y="5186764"/>
                </a:lnTo>
                <a:lnTo>
                  <a:pt x="4523982" y="5151204"/>
                </a:lnTo>
                <a:lnTo>
                  <a:pt x="4532772" y="5107666"/>
                </a:lnTo>
                <a:lnTo>
                  <a:pt x="4523982" y="5064107"/>
                </a:lnTo>
                <a:lnTo>
                  <a:pt x="4500006" y="5028541"/>
                </a:lnTo>
                <a:lnTo>
                  <a:pt x="4464444" y="5004565"/>
                </a:lnTo>
                <a:lnTo>
                  <a:pt x="4420891" y="4995774"/>
                </a:lnTo>
                <a:close/>
              </a:path>
              <a:path w="16523335" h="9235440">
                <a:moveTo>
                  <a:pt x="4420891" y="5263483"/>
                </a:moveTo>
                <a:lnTo>
                  <a:pt x="4377338" y="5272274"/>
                </a:lnTo>
                <a:lnTo>
                  <a:pt x="4341776" y="5296250"/>
                </a:lnTo>
                <a:lnTo>
                  <a:pt x="4317801" y="5331816"/>
                </a:lnTo>
                <a:lnTo>
                  <a:pt x="4309010" y="5375375"/>
                </a:lnTo>
                <a:lnTo>
                  <a:pt x="4317801" y="5418906"/>
                </a:lnTo>
                <a:lnTo>
                  <a:pt x="4341776" y="5454471"/>
                </a:lnTo>
                <a:lnTo>
                  <a:pt x="4377338" y="5478458"/>
                </a:lnTo>
                <a:lnTo>
                  <a:pt x="4420891" y="5487256"/>
                </a:lnTo>
                <a:lnTo>
                  <a:pt x="4464444" y="5478458"/>
                </a:lnTo>
                <a:lnTo>
                  <a:pt x="4500006" y="5454471"/>
                </a:lnTo>
                <a:lnTo>
                  <a:pt x="4523982" y="5418906"/>
                </a:lnTo>
                <a:lnTo>
                  <a:pt x="4532772" y="5375375"/>
                </a:lnTo>
                <a:lnTo>
                  <a:pt x="4523982" y="5331816"/>
                </a:lnTo>
                <a:lnTo>
                  <a:pt x="4500006" y="5296250"/>
                </a:lnTo>
                <a:lnTo>
                  <a:pt x="4464444" y="5272274"/>
                </a:lnTo>
                <a:lnTo>
                  <a:pt x="4420891" y="5263483"/>
                </a:lnTo>
                <a:close/>
              </a:path>
              <a:path w="16523335" h="9235440">
                <a:moveTo>
                  <a:pt x="4420891" y="5531192"/>
                </a:moveTo>
                <a:lnTo>
                  <a:pt x="4377338" y="5539988"/>
                </a:lnTo>
                <a:lnTo>
                  <a:pt x="4341776" y="5563975"/>
                </a:lnTo>
                <a:lnTo>
                  <a:pt x="4317801" y="5599551"/>
                </a:lnTo>
                <a:lnTo>
                  <a:pt x="4309010" y="5643115"/>
                </a:lnTo>
                <a:lnTo>
                  <a:pt x="4317801" y="5686662"/>
                </a:lnTo>
                <a:lnTo>
                  <a:pt x="4341776" y="5722222"/>
                </a:lnTo>
                <a:lnTo>
                  <a:pt x="4377338" y="5746196"/>
                </a:lnTo>
                <a:lnTo>
                  <a:pt x="4420891" y="5754986"/>
                </a:lnTo>
                <a:lnTo>
                  <a:pt x="4464444" y="5746196"/>
                </a:lnTo>
                <a:lnTo>
                  <a:pt x="4500006" y="5722222"/>
                </a:lnTo>
                <a:lnTo>
                  <a:pt x="4523982" y="5686662"/>
                </a:lnTo>
                <a:lnTo>
                  <a:pt x="4532772" y="5643115"/>
                </a:lnTo>
                <a:lnTo>
                  <a:pt x="4523982" y="5599551"/>
                </a:lnTo>
                <a:lnTo>
                  <a:pt x="4500006" y="5563975"/>
                </a:lnTo>
                <a:lnTo>
                  <a:pt x="4464444" y="5539988"/>
                </a:lnTo>
                <a:lnTo>
                  <a:pt x="4420891" y="5531192"/>
                </a:lnTo>
                <a:close/>
              </a:path>
              <a:path w="16523335" h="9235440">
                <a:moveTo>
                  <a:pt x="4420891" y="5798933"/>
                </a:moveTo>
                <a:lnTo>
                  <a:pt x="4377338" y="5807723"/>
                </a:lnTo>
                <a:lnTo>
                  <a:pt x="4341776" y="5831697"/>
                </a:lnTo>
                <a:lnTo>
                  <a:pt x="4317801" y="5867257"/>
                </a:lnTo>
                <a:lnTo>
                  <a:pt x="4309010" y="5910804"/>
                </a:lnTo>
                <a:lnTo>
                  <a:pt x="4317801" y="5954345"/>
                </a:lnTo>
                <a:lnTo>
                  <a:pt x="4341776" y="5989912"/>
                </a:lnTo>
                <a:lnTo>
                  <a:pt x="4377338" y="6013898"/>
                </a:lnTo>
                <a:lnTo>
                  <a:pt x="4420891" y="6022695"/>
                </a:lnTo>
                <a:lnTo>
                  <a:pt x="4464444" y="6013898"/>
                </a:lnTo>
                <a:lnTo>
                  <a:pt x="4500006" y="5989912"/>
                </a:lnTo>
                <a:lnTo>
                  <a:pt x="4523982" y="5954345"/>
                </a:lnTo>
                <a:lnTo>
                  <a:pt x="4532772" y="5910804"/>
                </a:lnTo>
                <a:lnTo>
                  <a:pt x="4523982" y="5867257"/>
                </a:lnTo>
                <a:lnTo>
                  <a:pt x="4500006" y="5831697"/>
                </a:lnTo>
                <a:lnTo>
                  <a:pt x="4464444" y="5807723"/>
                </a:lnTo>
                <a:lnTo>
                  <a:pt x="4420891" y="5798933"/>
                </a:lnTo>
                <a:close/>
              </a:path>
              <a:path w="16523335" h="9235440">
                <a:moveTo>
                  <a:pt x="4420891" y="4728033"/>
                </a:moveTo>
                <a:lnTo>
                  <a:pt x="4377338" y="4736825"/>
                </a:lnTo>
                <a:lnTo>
                  <a:pt x="4341776" y="4760802"/>
                </a:lnTo>
                <a:lnTo>
                  <a:pt x="4317801" y="4796371"/>
                </a:lnTo>
                <a:lnTo>
                  <a:pt x="4309010" y="4839936"/>
                </a:lnTo>
                <a:lnTo>
                  <a:pt x="4317801" y="4883473"/>
                </a:lnTo>
                <a:lnTo>
                  <a:pt x="4341776" y="4919041"/>
                </a:lnTo>
                <a:lnTo>
                  <a:pt x="4377338" y="4943029"/>
                </a:lnTo>
                <a:lnTo>
                  <a:pt x="4420891" y="4951828"/>
                </a:lnTo>
                <a:lnTo>
                  <a:pt x="4464444" y="4943029"/>
                </a:lnTo>
                <a:lnTo>
                  <a:pt x="4500006" y="4919041"/>
                </a:lnTo>
                <a:lnTo>
                  <a:pt x="4523982" y="4883473"/>
                </a:lnTo>
                <a:lnTo>
                  <a:pt x="4532772" y="4839936"/>
                </a:lnTo>
                <a:lnTo>
                  <a:pt x="4523982" y="4796371"/>
                </a:lnTo>
                <a:lnTo>
                  <a:pt x="4500006" y="4760802"/>
                </a:lnTo>
                <a:lnTo>
                  <a:pt x="4464444" y="4736825"/>
                </a:lnTo>
                <a:lnTo>
                  <a:pt x="4420891" y="4728033"/>
                </a:lnTo>
                <a:close/>
              </a:path>
              <a:path w="16523335" h="9235440">
                <a:moveTo>
                  <a:pt x="4690202" y="444551"/>
                </a:moveTo>
                <a:lnTo>
                  <a:pt x="4646651" y="453336"/>
                </a:lnTo>
                <a:lnTo>
                  <a:pt x="4611092" y="477296"/>
                </a:lnTo>
                <a:lnTo>
                  <a:pt x="4587121" y="512844"/>
                </a:lnTo>
                <a:lnTo>
                  <a:pt x="4578331" y="556391"/>
                </a:lnTo>
                <a:lnTo>
                  <a:pt x="4587121" y="599952"/>
                </a:lnTo>
                <a:lnTo>
                  <a:pt x="4611092" y="635532"/>
                </a:lnTo>
                <a:lnTo>
                  <a:pt x="4646651" y="659525"/>
                </a:lnTo>
                <a:lnTo>
                  <a:pt x="4690202" y="668324"/>
                </a:lnTo>
                <a:lnTo>
                  <a:pt x="4733755" y="659525"/>
                </a:lnTo>
                <a:lnTo>
                  <a:pt x="4769318" y="635532"/>
                </a:lnTo>
                <a:lnTo>
                  <a:pt x="4793293" y="599952"/>
                </a:lnTo>
                <a:lnTo>
                  <a:pt x="4802084" y="556391"/>
                </a:lnTo>
                <a:lnTo>
                  <a:pt x="4793293" y="512844"/>
                </a:lnTo>
                <a:lnTo>
                  <a:pt x="4769318" y="477296"/>
                </a:lnTo>
                <a:lnTo>
                  <a:pt x="4733755" y="453336"/>
                </a:lnTo>
                <a:lnTo>
                  <a:pt x="4690202" y="444551"/>
                </a:lnTo>
                <a:close/>
              </a:path>
              <a:path w="16523335" h="9235440">
                <a:moveTo>
                  <a:pt x="4690202" y="712218"/>
                </a:moveTo>
                <a:lnTo>
                  <a:pt x="4646651" y="721018"/>
                </a:lnTo>
                <a:lnTo>
                  <a:pt x="4611092" y="745011"/>
                </a:lnTo>
                <a:lnTo>
                  <a:pt x="4587121" y="780591"/>
                </a:lnTo>
                <a:lnTo>
                  <a:pt x="4578331" y="824152"/>
                </a:lnTo>
                <a:lnTo>
                  <a:pt x="4587121" y="867681"/>
                </a:lnTo>
                <a:lnTo>
                  <a:pt x="4611092" y="903231"/>
                </a:lnTo>
                <a:lnTo>
                  <a:pt x="4646651" y="927201"/>
                </a:lnTo>
                <a:lnTo>
                  <a:pt x="4690202" y="935992"/>
                </a:lnTo>
                <a:lnTo>
                  <a:pt x="4733755" y="927201"/>
                </a:lnTo>
                <a:lnTo>
                  <a:pt x="4769318" y="903231"/>
                </a:lnTo>
                <a:lnTo>
                  <a:pt x="4793293" y="867681"/>
                </a:lnTo>
                <a:lnTo>
                  <a:pt x="4802084" y="824152"/>
                </a:lnTo>
                <a:lnTo>
                  <a:pt x="4793293" y="780591"/>
                </a:lnTo>
                <a:lnTo>
                  <a:pt x="4769318" y="745011"/>
                </a:lnTo>
                <a:lnTo>
                  <a:pt x="4733755" y="721018"/>
                </a:lnTo>
                <a:lnTo>
                  <a:pt x="4690202" y="712218"/>
                </a:lnTo>
                <a:close/>
              </a:path>
              <a:path w="16523335" h="9235440">
                <a:moveTo>
                  <a:pt x="4690202" y="1247668"/>
                </a:moveTo>
                <a:lnTo>
                  <a:pt x="4646651" y="1256467"/>
                </a:lnTo>
                <a:lnTo>
                  <a:pt x="4611092" y="1280459"/>
                </a:lnTo>
                <a:lnTo>
                  <a:pt x="4587121" y="1316036"/>
                </a:lnTo>
                <a:lnTo>
                  <a:pt x="4578331" y="1359591"/>
                </a:lnTo>
                <a:lnTo>
                  <a:pt x="4587121" y="1403138"/>
                </a:lnTo>
                <a:lnTo>
                  <a:pt x="4611092" y="1438686"/>
                </a:lnTo>
                <a:lnTo>
                  <a:pt x="4646651" y="1462646"/>
                </a:lnTo>
                <a:lnTo>
                  <a:pt x="4690202" y="1471431"/>
                </a:lnTo>
                <a:lnTo>
                  <a:pt x="4733755" y="1462646"/>
                </a:lnTo>
                <a:lnTo>
                  <a:pt x="4769318" y="1438686"/>
                </a:lnTo>
                <a:lnTo>
                  <a:pt x="4793293" y="1403138"/>
                </a:lnTo>
                <a:lnTo>
                  <a:pt x="4802084" y="1359591"/>
                </a:lnTo>
                <a:lnTo>
                  <a:pt x="4793293" y="1316036"/>
                </a:lnTo>
                <a:lnTo>
                  <a:pt x="4769318" y="1280459"/>
                </a:lnTo>
                <a:lnTo>
                  <a:pt x="4733755" y="1256467"/>
                </a:lnTo>
                <a:lnTo>
                  <a:pt x="4690202" y="1247668"/>
                </a:lnTo>
                <a:close/>
              </a:path>
              <a:path w="16523335" h="9235440">
                <a:moveTo>
                  <a:pt x="4690202" y="1515430"/>
                </a:moveTo>
                <a:lnTo>
                  <a:pt x="4646651" y="1524214"/>
                </a:lnTo>
                <a:lnTo>
                  <a:pt x="4611092" y="1548173"/>
                </a:lnTo>
                <a:lnTo>
                  <a:pt x="4587121" y="1583718"/>
                </a:lnTo>
                <a:lnTo>
                  <a:pt x="4578331" y="1627259"/>
                </a:lnTo>
                <a:lnTo>
                  <a:pt x="4587121" y="1670826"/>
                </a:lnTo>
                <a:lnTo>
                  <a:pt x="4611092" y="1706409"/>
                </a:lnTo>
                <a:lnTo>
                  <a:pt x="4646651" y="1730404"/>
                </a:lnTo>
                <a:lnTo>
                  <a:pt x="4690202" y="1739203"/>
                </a:lnTo>
                <a:lnTo>
                  <a:pt x="4733755" y="1730404"/>
                </a:lnTo>
                <a:lnTo>
                  <a:pt x="4769318" y="1706409"/>
                </a:lnTo>
                <a:lnTo>
                  <a:pt x="4793293" y="1670826"/>
                </a:lnTo>
                <a:lnTo>
                  <a:pt x="4802084" y="1627259"/>
                </a:lnTo>
                <a:lnTo>
                  <a:pt x="4793293" y="1583718"/>
                </a:lnTo>
                <a:lnTo>
                  <a:pt x="4769318" y="1548173"/>
                </a:lnTo>
                <a:lnTo>
                  <a:pt x="4733755" y="1524214"/>
                </a:lnTo>
                <a:lnTo>
                  <a:pt x="4690202" y="1515430"/>
                </a:lnTo>
                <a:close/>
              </a:path>
              <a:path w="16523335" h="9235440">
                <a:moveTo>
                  <a:pt x="4690202" y="1783149"/>
                </a:moveTo>
                <a:lnTo>
                  <a:pt x="4646651" y="1791938"/>
                </a:lnTo>
                <a:lnTo>
                  <a:pt x="4611092" y="1815910"/>
                </a:lnTo>
                <a:lnTo>
                  <a:pt x="4587121" y="1851469"/>
                </a:lnTo>
                <a:lnTo>
                  <a:pt x="4578331" y="1895020"/>
                </a:lnTo>
                <a:lnTo>
                  <a:pt x="4587121" y="1938576"/>
                </a:lnTo>
                <a:lnTo>
                  <a:pt x="4611092" y="1974146"/>
                </a:lnTo>
                <a:lnTo>
                  <a:pt x="4646651" y="1998128"/>
                </a:lnTo>
                <a:lnTo>
                  <a:pt x="4690202" y="2006922"/>
                </a:lnTo>
                <a:lnTo>
                  <a:pt x="4733755" y="1998128"/>
                </a:lnTo>
                <a:lnTo>
                  <a:pt x="4769318" y="1974146"/>
                </a:lnTo>
                <a:lnTo>
                  <a:pt x="4793293" y="1938576"/>
                </a:lnTo>
                <a:lnTo>
                  <a:pt x="4802084" y="1895020"/>
                </a:lnTo>
                <a:lnTo>
                  <a:pt x="4793293" y="1851469"/>
                </a:lnTo>
                <a:lnTo>
                  <a:pt x="4769318" y="1815910"/>
                </a:lnTo>
                <a:lnTo>
                  <a:pt x="4733755" y="1791938"/>
                </a:lnTo>
                <a:lnTo>
                  <a:pt x="4690202" y="1783149"/>
                </a:lnTo>
                <a:close/>
              </a:path>
              <a:path w="16523335" h="9235440">
                <a:moveTo>
                  <a:pt x="4690202" y="2586297"/>
                </a:moveTo>
                <a:lnTo>
                  <a:pt x="4646651" y="2595090"/>
                </a:lnTo>
                <a:lnTo>
                  <a:pt x="4611092" y="2619070"/>
                </a:lnTo>
                <a:lnTo>
                  <a:pt x="4587121" y="2654639"/>
                </a:lnTo>
                <a:lnTo>
                  <a:pt x="4578331" y="2698200"/>
                </a:lnTo>
                <a:lnTo>
                  <a:pt x="4587121" y="2741725"/>
                </a:lnTo>
                <a:lnTo>
                  <a:pt x="4611092" y="2777286"/>
                </a:lnTo>
                <a:lnTo>
                  <a:pt x="4646651" y="2801273"/>
                </a:lnTo>
                <a:lnTo>
                  <a:pt x="4690202" y="2810071"/>
                </a:lnTo>
                <a:lnTo>
                  <a:pt x="4733755" y="2801273"/>
                </a:lnTo>
                <a:lnTo>
                  <a:pt x="4769318" y="2777286"/>
                </a:lnTo>
                <a:lnTo>
                  <a:pt x="4793293" y="2741725"/>
                </a:lnTo>
                <a:lnTo>
                  <a:pt x="4802084" y="2698200"/>
                </a:lnTo>
                <a:lnTo>
                  <a:pt x="4793293" y="2654639"/>
                </a:lnTo>
                <a:lnTo>
                  <a:pt x="4769318" y="2619070"/>
                </a:lnTo>
                <a:lnTo>
                  <a:pt x="4733755" y="2595090"/>
                </a:lnTo>
                <a:lnTo>
                  <a:pt x="4690202" y="2586297"/>
                </a:lnTo>
                <a:close/>
              </a:path>
              <a:path w="16523335" h="9235440">
                <a:moveTo>
                  <a:pt x="4690202" y="2854028"/>
                </a:moveTo>
                <a:lnTo>
                  <a:pt x="4646651" y="2862817"/>
                </a:lnTo>
                <a:lnTo>
                  <a:pt x="4611092" y="2886788"/>
                </a:lnTo>
                <a:lnTo>
                  <a:pt x="4587121" y="2922347"/>
                </a:lnTo>
                <a:lnTo>
                  <a:pt x="4578331" y="2965898"/>
                </a:lnTo>
                <a:lnTo>
                  <a:pt x="4587121" y="3009453"/>
                </a:lnTo>
                <a:lnTo>
                  <a:pt x="4611092" y="3045019"/>
                </a:lnTo>
                <a:lnTo>
                  <a:pt x="4646651" y="3068998"/>
                </a:lnTo>
                <a:lnTo>
                  <a:pt x="4690202" y="3077790"/>
                </a:lnTo>
                <a:lnTo>
                  <a:pt x="4733755" y="3068998"/>
                </a:lnTo>
                <a:lnTo>
                  <a:pt x="4769318" y="3045019"/>
                </a:lnTo>
                <a:lnTo>
                  <a:pt x="4793293" y="3009453"/>
                </a:lnTo>
                <a:lnTo>
                  <a:pt x="4802084" y="2965898"/>
                </a:lnTo>
                <a:lnTo>
                  <a:pt x="4793293" y="2922347"/>
                </a:lnTo>
                <a:lnTo>
                  <a:pt x="4769318" y="2886788"/>
                </a:lnTo>
                <a:lnTo>
                  <a:pt x="4733755" y="2862817"/>
                </a:lnTo>
                <a:lnTo>
                  <a:pt x="4690202" y="2854028"/>
                </a:lnTo>
                <a:close/>
              </a:path>
              <a:path w="16523335" h="9235440">
                <a:moveTo>
                  <a:pt x="4690202" y="3121737"/>
                </a:moveTo>
                <a:lnTo>
                  <a:pt x="4646651" y="3130528"/>
                </a:lnTo>
                <a:lnTo>
                  <a:pt x="4611092" y="3154503"/>
                </a:lnTo>
                <a:lnTo>
                  <a:pt x="4587121" y="3190065"/>
                </a:lnTo>
                <a:lnTo>
                  <a:pt x="4578331" y="3233618"/>
                </a:lnTo>
                <a:lnTo>
                  <a:pt x="4587121" y="3277161"/>
                </a:lnTo>
                <a:lnTo>
                  <a:pt x="4611092" y="3312732"/>
                </a:lnTo>
                <a:lnTo>
                  <a:pt x="4646651" y="3336722"/>
                </a:lnTo>
                <a:lnTo>
                  <a:pt x="4690202" y="3345520"/>
                </a:lnTo>
                <a:lnTo>
                  <a:pt x="4733755" y="3336722"/>
                </a:lnTo>
                <a:lnTo>
                  <a:pt x="4769318" y="3312732"/>
                </a:lnTo>
                <a:lnTo>
                  <a:pt x="4793293" y="3277161"/>
                </a:lnTo>
                <a:lnTo>
                  <a:pt x="4802084" y="3233618"/>
                </a:lnTo>
                <a:lnTo>
                  <a:pt x="4793293" y="3190065"/>
                </a:lnTo>
                <a:lnTo>
                  <a:pt x="4769318" y="3154503"/>
                </a:lnTo>
                <a:lnTo>
                  <a:pt x="4733755" y="3130528"/>
                </a:lnTo>
                <a:lnTo>
                  <a:pt x="4690202" y="3121737"/>
                </a:lnTo>
                <a:close/>
              </a:path>
              <a:path w="16523335" h="9235440">
                <a:moveTo>
                  <a:pt x="4690202" y="3389446"/>
                </a:moveTo>
                <a:lnTo>
                  <a:pt x="4646651" y="3398240"/>
                </a:lnTo>
                <a:lnTo>
                  <a:pt x="4611092" y="3422222"/>
                </a:lnTo>
                <a:lnTo>
                  <a:pt x="4587121" y="3457792"/>
                </a:lnTo>
                <a:lnTo>
                  <a:pt x="4578331" y="3501348"/>
                </a:lnTo>
                <a:lnTo>
                  <a:pt x="4587121" y="3544899"/>
                </a:lnTo>
                <a:lnTo>
                  <a:pt x="4611092" y="3580458"/>
                </a:lnTo>
                <a:lnTo>
                  <a:pt x="4646651" y="3604430"/>
                </a:lnTo>
                <a:lnTo>
                  <a:pt x="4690202" y="3613219"/>
                </a:lnTo>
                <a:lnTo>
                  <a:pt x="4733755" y="3604430"/>
                </a:lnTo>
                <a:lnTo>
                  <a:pt x="4769318" y="3580458"/>
                </a:lnTo>
                <a:lnTo>
                  <a:pt x="4793293" y="3544899"/>
                </a:lnTo>
                <a:lnTo>
                  <a:pt x="4802084" y="3501348"/>
                </a:lnTo>
                <a:lnTo>
                  <a:pt x="4793293" y="3457792"/>
                </a:lnTo>
                <a:lnTo>
                  <a:pt x="4769318" y="3422222"/>
                </a:lnTo>
                <a:lnTo>
                  <a:pt x="4733755" y="3398240"/>
                </a:lnTo>
                <a:lnTo>
                  <a:pt x="4690202" y="3389446"/>
                </a:lnTo>
                <a:close/>
              </a:path>
              <a:path w="16523335" h="9235440">
                <a:moveTo>
                  <a:pt x="4690202" y="2318578"/>
                </a:moveTo>
                <a:lnTo>
                  <a:pt x="4646651" y="2327370"/>
                </a:lnTo>
                <a:lnTo>
                  <a:pt x="4611092" y="2351349"/>
                </a:lnTo>
                <a:lnTo>
                  <a:pt x="4587121" y="2386915"/>
                </a:lnTo>
                <a:lnTo>
                  <a:pt x="4578331" y="2430470"/>
                </a:lnTo>
                <a:lnTo>
                  <a:pt x="4587121" y="2474021"/>
                </a:lnTo>
                <a:lnTo>
                  <a:pt x="4611092" y="2509580"/>
                </a:lnTo>
                <a:lnTo>
                  <a:pt x="4646651" y="2533551"/>
                </a:lnTo>
                <a:lnTo>
                  <a:pt x="4690202" y="2542341"/>
                </a:lnTo>
                <a:lnTo>
                  <a:pt x="4733755" y="2533551"/>
                </a:lnTo>
                <a:lnTo>
                  <a:pt x="4769318" y="2509580"/>
                </a:lnTo>
                <a:lnTo>
                  <a:pt x="4793293" y="2474021"/>
                </a:lnTo>
                <a:lnTo>
                  <a:pt x="4802084" y="2430470"/>
                </a:lnTo>
                <a:lnTo>
                  <a:pt x="4793293" y="2386915"/>
                </a:lnTo>
                <a:lnTo>
                  <a:pt x="4769318" y="2351349"/>
                </a:lnTo>
                <a:lnTo>
                  <a:pt x="4733755" y="2327370"/>
                </a:lnTo>
                <a:lnTo>
                  <a:pt x="4690202" y="2318578"/>
                </a:lnTo>
                <a:close/>
              </a:path>
              <a:path w="16523335" h="9235440">
                <a:moveTo>
                  <a:pt x="4690202" y="2050869"/>
                </a:moveTo>
                <a:lnTo>
                  <a:pt x="4646651" y="2059660"/>
                </a:lnTo>
                <a:lnTo>
                  <a:pt x="4611092" y="2083635"/>
                </a:lnTo>
                <a:lnTo>
                  <a:pt x="4587121" y="2119197"/>
                </a:lnTo>
                <a:lnTo>
                  <a:pt x="4578331" y="2162750"/>
                </a:lnTo>
                <a:lnTo>
                  <a:pt x="4587121" y="2206284"/>
                </a:lnTo>
                <a:lnTo>
                  <a:pt x="4611092" y="2241845"/>
                </a:lnTo>
                <a:lnTo>
                  <a:pt x="4646651" y="2265826"/>
                </a:lnTo>
                <a:lnTo>
                  <a:pt x="4690202" y="2274621"/>
                </a:lnTo>
                <a:lnTo>
                  <a:pt x="4733755" y="2265826"/>
                </a:lnTo>
                <a:lnTo>
                  <a:pt x="4769318" y="2241845"/>
                </a:lnTo>
                <a:lnTo>
                  <a:pt x="4793293" y="2206284"/>
                </a:lnTo>
                <a:lnTo>
                  <a:pt x="4802084" y="2162750"/>
                </a:lnTo>
                <a:lnTo>
                  <a:pt x="4793293" y="2119197"/>
                </a:lnTo>
                <a:lnTo>
                  <a:pt x="4769318" y="2083635"/>
                </a:lnTo>
                <a:lnTo>
                  <a:pt x="4733755" y="2059660"/>
                </a:lnTo>
                <a:lnTo>
                  <a:pt x="4690202" y="2050869"/>
                </a:lnTo>
                <a:close/>
              </a:path>
              <a:path w="16523335" h="9235440">
                <a:moveTo>
                  <a:pt x="4690202" y="4995774"/>
                </a:moveTo>
                <a:lnTo>
                  <a:pt x="4646651" y="5004565"/>
                </a:lnTo>
                <a:lnTo>
                  <a:pt x="4611092" y="5028541"/>
                </a:lnTo>
                <a:lnTo>
                  <a:pt x="4587121" y="5064107"/>
                </a:lnTo>
                <a:lnTo>
                  <a:pt x="4578331" y="5107666"/>
                </a:lnTo>
                <a:lnTo>
                  <a:pt x="4587121" y="5151204"/>
                </a:lnTo>
                <a:lnTo>
                  <a:pt x="4611092" y="5186764"/>
                </a:lnTo>
                <a:lnTo>
                  <a:pt x="4646651" y="5210743"/>
                </a:lnTo>
                <a:lnTo>
                  <a:pt x="4690202" y="5219537"/>
                </a:lnTo>
                <a:lnTo>
                  <a:pt x="4733755" y="5210743"/>
                </a:lnTo>
                <a:lnTo>
                  <a:pt x="4769318" y="5186764"/>
                </a:lnTo>
                <a:lnTo>
                  <a:pt x="4793293" y="5151204"/>
                </a:lnTo>
                <a:lnTo>
                  <a:pt x="4802084" y="5107666"/>
                </a:lnTo>
                <a:lnTo>
                  <a:pt x="4793293" y="5064107"/>
                </a:lnTo>
                <a:lnTo>
                  <a:pt x="4769318" y="5028541"/>
                </a:lnTo>
                <a:lnTo>
                  <a:pt x="4733755" y="5004565"/>
                </a:lnTo>
                <a:lnTo>
                  <a:pt x="4690202" y="4995774"/>
                </a:lnTo>
                <a:close/>
              </a:path>
              <a:path w="16523335" h="9235440">
                <a:moveTo>
                  <a:pt x="4690202" y="5263483"/>
                </a:moveTo>
                <a:lnTo>
                  <a:pt x="4646651" y="5272274"/>
                </a:lnTo>
                <a:lnTo>
                  <a:pt x="4611092" y="5296250"/>
                </a:lnTo>
                <a:lnTo>
                  <a:pt x="4587121" y="5331816"/>
                </a:lnTo>
                <a:lnTo>
                  <a:pt x="4578331" y="5375375"/>
                </a:lnTo>
                <a:lnTo>
                  <a:pt x="4587121" y="5418906"/>
                </a:lnTo>
                <a:lnTo>
                  <a:pt x="4611092" y="5454471"/>
                </a:lnTo>
                <a:lnTo>
                  <a:pt x="4646651" y="5478458"/>
                </a:lnTo>
                <a:lnTo>
                  <a:pt x="4690202" y="5487256"/>
                </a:lnTo>
                <a:lnTo>
                  <a:pt x="4733755" y="5478458"/>
                </a:lnTo>
                <a:lnTo>
                  <a:pt x="4769318" y="5454471"/>
                </a:lnTo>
                <a:lnTo>
                  <a:pt x="4793293" y="5418906"/>
                </a:lnTo>
                <a:lnTo>
                  <a:pt x="4802084" y="5375375"/>
                </a:lnTo>
                <a:lnTo>
                  <a:pt x="4793293" y="5331816"/>
                </a:lnTo>
                <a:lnTo>
                  <a:pt x="4769318" y="5296250"/>
                </a:lnTo>
                <a:lnTo>
                  <a:pt x="4733755" y="5272274"/>
                </a:lnTo>
                <a:lnTo>
                  <a:pt x="4690202" y="5263483"/>
                </a:lnTo>
                <a:close/>
              </a:path>
              <a:path w="16523335" h="9235440">
                <a:moveTo>
                  <a:pt x="4690202" y="5531192"/>
                </a:moveTo>
                <a:lnTo>
                  <a:pt x="4646651" y="5539988"/>
                </a:lnTo>
                <a:lnTo>
                  <a:pt x="4611092" y="5563975"/>
                </a:lnTo>
                <a:lnTo>
                  <a:pt x="4587121" y="5599551"/>
                </a:lnTo>
                <a:lnTo>
                  <a:pt x="4578331" y="5643115"/>
                </a:lnTo>
                <a:lnTo>
                  <a:pt x="4587121" y="5686662"/>
                </a:lnTo>
                <a:lnTo>
                  <a:pt x="4611092" y="5722222"/>
                </a:lnTo>
                <a:lnTo>
                  <a:pt x="4646651" y="5746196"/>
                </a:lnTo>
                <a:lnTo>
                  <a:pt x="4690202" y="5754986"/>
                </a:lnTo>
                <a:lnTo>
                  <a:pt x="4733755" y="5746196"/>
                </a:lnTo>
                <a:lnTo>
                  <a:pt x="4769318" y="5722222"/>
                </a:lnTo>
                <a:lnTo>
                  <a:pt x="4793293" y="5686662"/>
                </a:lnTo>
                <a:lnTo>
                  <a:pt x="4802084" y="5643115"/>
                </a:lnTo>
                <a:lnTo>
                  <a:pt x="4793293" y="5599551"/>
                </a:lnTo>
                <a:lnTo>
                  <a:pt x="4769318" y="5563975"/>
                </a:lnTo>
                <a:lnTo>
                  <a:pt x="4733755" y="5539988"/>
                </a:lnTo>
                <a:lnTo>
                  <a:pt x="4690202" y="5531192"/>
                </a:lnTo>
                <a:close/>
              </a:path>
              <a:path w="16523335" h="9235440">
                <a:moveTo>
                  <a:pt x="4690202" y="5798933"/>
                </a:moveTo>
                <a:lnTo>
                  <a:pt x="4646651" y="5807723"/>
                </a:lnTo>
                <a:lnTo>
                  <a:pt x="4611092" y="5831697"/>
                </a:lnTo>
                <a:lnTo>
                  <a:pt x="4587121" y="5867257"/>
                </a:lnTo>
                <a:lnTo>
                  <a:pt x="4578331" y="5910804"/>
                </a:lnTo>
                <a:lnTo>
                  <a:pt x="4587121" y="5954345"/>
                </a:lnTo>
                <a:lnTo>
                  <a:pt x="4611092" y="5989912"/>
                </a:lnTo>
                <a:lnTo>
                  <a:pt x="4646651" y="6013898"/>
                </a:lnTo>
                <a:lnTo>
                  <a:pt x="4690202" y="6022695"/>
                </a:lnTo>
                <a:lnTo>
                  <a:pt x="4733755" y="6013898"/>
                </a:lnTo>
                <a:lnTo>
                  <a:pt x="4769318" y="5989912"/>
                </a:lnTo>
                <a:lnTo>
                  <a:pt x="4793293" y="5954345"/>
                </a:lnTo>
                <a:lnTo>
                  <a:pt x="4802084" y="5910804"/>
                </a:lnTo>
                <a:lnTo>
                  <a:pt x="4793293" y="5867257"/>
                </a:lnTo>
                <a:lnTo>
                  <a:pt x="4769318" y="5831697"/>
                </a:lnTo>
                <a:lnTo>
                  <a:pt x="4733755" y="5807723"/>
                </a:lnTo>
                <a:lnTo>
                  <a:pt x="4690202" y="5798933"/>
                </a:lnTo>
                <a:close/>
              </a:path>
              <a:path w="16523335" h="9235440">
                <a:moveTo>
                  <a:pt x="4690202" y="6066642"/>
                </a:moveTo>
                <a:lnTo>
                  <a:pt x="4646651" y="6075433"/>
                </a:lnTo>
                <a:lnTo>
                  <a:pt x="4611092" y="6099406"/>
                </a:lnTo>
                <a:lnTo>
                  <a:pt x="4587121" y="6134966"/>
                </a:lnTo>
                <a:lnTo>
                  <a:pt x="4578331" y="6178513"/>
                </a:lnTo>
                <a:lnTo>
                  <a:pt x="4587121" y="6222077"/>
                </a:lnTo>
                <a:lnTo>
                  <a:pt x="4611092" y="6257653"/>
                </a:lnTo>
                <a:lnTo>
                  <a:pt x="4646651" y="6281640"/>
                </a:lnTo>
                <a:lnTo>
                  <a:pt x="4690202" y="6290436"/>
                </a:lnTo>
                <a:lnTo>
                  <a:pt x="4733755" y="6281640"/>
                </a:lnTo>
                <a:lnTo>
                  <a:pt x="4769318" y="6257653"/>
                </a:lnTo>
                <a:lnTo>
                  <a:pt x="4793293" y="6222077"/>
                </a:lnTo>
                <a:lnTo>
                  <a:pt x="4802084" y="6178513"/>
                </a:lnTo>
                <a:lnTo>
                  <a:pt x="4793293" y="6134966"/>
                </a:lnTo>
                <a:lnTo>
                  <a:pt x="4769318" y="6099406"/>
                </a:lnTo>
                <a:lnTo>
                  <a:pt x="4733755" y="6075433"/>
                </a:lnTo>
                <a:lnTo>
                  <a:pt x="4690202" y="6066642"/>
                </a:lnTo>
                <a:close/>
              </a:path>
              <a:path w="16523335" h="9235440">
                <a:moveTo>
                  <a:pt x="4690202" y="6334382"/>
                </a:moveTo>
                <a:lnTo>
                  <a:pt x="4646651" y="6343178"/>
                </a:lnTo>
                <a:lnTo>
                  <a:pt x="4611092" y="6367165"/>
                </a:lnTo>
                <a:lnTo>
                  <a:pt x="4587121" y="6402742"/>
                </a:lnTo>
                <a:lnTo>
                  <a:pt x="4578331" y="6446306"/>
                </a:lnTo>
                <a:lnTo>
                  <a:pt x="4587121" y="6489813"/>
                </a:lnTo>
                <a:lnTo>
                  <a:pt x="4611092" y="6525358"/>
                </a:lnTo>
                <a:lnTo>
                  <a:pt x="4646651" y="6549331"/>
                </a:lnTo>
                <a:lnTo>
                  <a:pt x="4690202" y="6558124"/>
                </a:lnTo>
                <a:lnTo>
                  <a:pt x="4733755" y="6549331"/>
                </a:lnTo>
                <a:lnTo>
                  <a:pt x="4769318" y="6525358"/>
                </a:lnTo>
                <a:lnTo>
                  <a:pt x="4793293" y="6489813"/>
                </a:lnTo>
                <a:lnTo>
                  <a:pt x="4802084" y="6446306"/>
                </a:lnTo>
                <a:lnTo>
                  <a:pt x="4793293" y="6402742"/>
                </a:lnTo>
                <a:lnTo>
                  <a:pt x="4769318" y="6367165"/>
                </a:lnTo>
                <a:lnTo>
                  <a:pt x="4733755" y="6343178"/>
                </a:lnTo>
                <a:lnTo>
                  <a:pt x="4690202" y="6334382"/>
                </a:lnTo>
                <a:close/>
              </a:path>
              <a:path w="16523335" h="9235440">
                <a:moveTo>
                  <a:pt x="4959524" y="712218"/>
                </a:moveTo>
                <a:lnTo>
                  <a:pt x="4915974" y="721018"/>
                </a:lnTo>
                <a:lnTo>
                  <a:pt x="4880407" y="745011"/>
                </a:lnTo>
                <a:lnTo>
                  <a:pt x="4856426" y="780591"/>
                </a:lnTo>
                <a:lnTo>
                  <a:pt x="4847632" y="824152"/>
                </a:lnTo>
                <a:lnTo>
                  <a:pt x="4856426" y="867681"/>
                </a:lnTo>
                <a:lnTo>
                  <a:pt x="4880407" y="903231"/>
                </a:lnTo>
                <a:lnTo>
                  <a:pt x="4915974" y="927201"/>
                </a:lnTo>
                <a:lnTo>
                  <a:pt x="4959524" y="935992"/>
                </a:lnTo>
                <a:lnTo>
                  <a:pt x="5003081" y="927201"/>
                </a:lnTo>
                <a:lnTo>
                  <a:pt x="5038643" y="903231"/>
                </a:lnTo>
                <a:lnTo>
                  <a:pt x="5062616" y="867681"/>
                </a:lnTo>
                <a:lnTo>
                  <a:pt x="5071405" y="824152"/>
                </a:lnTo>
                <a:lnTo>
                  <a:pt x="5062616" y="780591"/>
                </a:lnTo>
                <a:lnTo>
                  <a:pt x="5038643" y="745011"/>
                </a:lnTo>
                <a:lnTo>
                  <a:pt x="5003081" y="721018"/>
                </a:lnTo>
                <a:lnTo>
                  <a:pt x="4959524" y="712218"/>
                </a:lnTo>
                <a:close/>
              </a:path>
              <a:path w="16523335" h="9235440">
                <a:moveTo>
                  <a:pt x="4959524" y="979980"/>
                </a:moveTo>
                <a:lnTo>
                  <a:pt x="4915974" y="988766"/>
                </a:lnTo>
                <a:lnTo>
                  <a:pt x="4880407" y="1012731"/>
                </a:lnTo>
                <a:lnTo>
                  <a:pt x="4856426" y="1048286"/>
                </a:lnTo>
                <a:lnTo>
                  <a:pt x="4847632" y="1091840"/>
                </a:lnTo>
                <a:lnTo>
                  <a:pt x="4856426" y="1135394"/>
                </a:lnTo>
                <a:lnTo>
                  <a:pt x="4880407" y="1170968"/>
                </a:lnTo>
                <a:lnTo>
                  <a:pt x="4915974" y="1194956"/>
                </a:lnTo>
                <a:lnTo>
                  <a:pt x="4959524" y="1203753"/>
                </a:lnTo>
                <a:lnTo>
                  <a:pt x="5003081" y="1194956"/>
                </a:lnTo>
                <a:lnTo>
                  <a:pt x="5038643" y="1170968"/>
                </a:lnTo>
                <a:lnTo>
                  <a:pt x="5062616" y="1135394"/>
                </a:lnTo>
                <a:lnTo>
                  <a:pt x="5071405" y="1091840"/>
                </a:lnTo>
                <a:lnTo>
                  <a:pt x="5062616" y="1048286"/>
                </a:lnTo>
                <a:lnTo>
                  <a:pt x="5038643" y="1012731"/>
                </a:lnTo>
                <a:lnTo>
                  <a:pt x="5003081" y="988766"/>
                </a:lnTo>
                <a:lnTo>
                  <a:pt x="4959524" y="979980"/>
                </a:lnTo>
                <a:close/>
              </a:path>
              <a:path w="16523335" h="9235440">
                <a:moveTo>
                  <a:pt x="4959524" y="1247668"/>
                </a:moveTo>
                <a:lnTo>
                  <a:pt x="4915974" y="1256467"/>
                </a:lnTo>
                <a:lnTo>
                  <a:pt x="4880407" y="1280459"/>
                </a:lnTo>
                <a:lnTo>
                  <a:pt x="4856426" y="1316036"/>
                </a:lnTo>
                <a:lnTo>
                  <a:pt x="4847632" y="1359591"/>
                </a:lnTo>
                <a:lnTo>
                  <a:pt x="4856426" y="1403138"/>
                </a:lnTo>
                <a:lnTo>
                  <a:pt x="4880407" y="1438686"/>
                </a:lnTo>
                <a:lnTo>
                  <a:pt x="4915974" y="1462646"/>
                </a:lnTo>
                <a:lnTo>
                  <a:pt x="4959524" y="1471431"/>
                </a:lnTo>
                <a:lnTo>
                  <a:pt x="5003081" y="1462646"/>
                </a:lnTo>
                <a:lnTo>
                  <a:pt x="5038643" y="1438686"/>
                </a:lnTo>
                <a:lnTo>
                  <a:pt x="5062616" y="1403138"/>
                </a:lnTo>
                <a:lnTo>
                  <a:pt x="5071405" y="1359591"/>
                </a:lnTo>
                <a:lnTo>
                  <a:pt x="5062616" y="1316036"/>
                </a:lnTo>
                <a:lnTo>
                  <a:pt x="5038643" y="1280459"/>
                </a:lnTo>
                <a:lnTo>
                  <a:pt x="5003081" y="1256467"/>
                </a:lnTo>
                <a:lnTo>
                  <a:pt x="4959524" y="1247668"/>
                </a:lnTo>
                <a:close/>
              </a:path>
              <a:path w="16523335" h="9235440">
                <a:moveTo>
                  <a:pt x="4959524" y="1515430"/>
                </a:moveTo>
                <a:lnTo>
                  <a:pt x="4915974" y="1524214"/>
                </a:lnTo>
                <a:lnTo>
                  <a:pt x="4880407" y="1548173"/>
                </a:lnTo>
                <a:lnTo>
                  <a:pt x="4856426" y="1583718"/>
                </a:lnTo>
                <a:lnTo>
                  <a:pt x="4847632" y="1627259"/>
                </a:lnTo>
                <a:lnTo>
                  <a:pt x="4856426" y="1670826"/>
                </a:lnTo>
                <a:lnTo>
                  <a:pt x="4880407" y="1706409"/>
                </a:lnTo>
                <a:lnTo>
                  <a:pt x="4915974" y="1730404"/>
                </a:lnTo>
                <a:lnTo>
                  <a:pt x="4959524" y="1739203"/>
                </a:lnTo>
                <a:lnTo>
                  <a:pt x="5003081" y="1730404"/>
                </a:lnTo>
                <a:lnTo>
                  <a:pt x="5038643" y="1706409"/>
                </a:lnTo>
                <a:lnTo>
                  <a:pt x="5062616" y="1670826"/>
                </a:lnTo>
                <a:lnTo>
                  <a:pt x="5071405" y="1627259"/>
                </a:lnTo>
                <a:lnTo>
                  <a:pt x="5062616" y="1583718"/>
                </a:lnTo>
                <a:lnTo>
                  <a:pt x="5038643" y="1548173"/>
                </a:lnTo>
                <a:lnTo>
                  <a:pt x="5003081" y="1524214"/>
                </a:lnTo>
                <a:lnTo>
                  <a:pt x="4959524" y="1515430"/>
                </a:lnTo>
                <a:close/>
              </a:path>
              <a:path w="16523335" h="9235440">
                <a:moveTo>
                  <a:pt x="4959524" y="1783149"/>
                </a:moveTo>
                <a:lnTo>
                  <a:pt x="4915974" y="1791938"/>
                </a:lnTo>
                <a:lnTo>
                  <a:pt x="4880407" y="1815910"/>
                </a:lnTo>
                <a:lnTo>
                  <a:pt x="4856426" y="1851469"/>
                </a:lnTo>
                <a:lnTo>
                  <a:pt x="4847632" y="1895020"/>
                </a:lnTo>
                <a:lnTo>
                  <a:pt x="4856426" y="1938576"/>
                </a:lnTo>
                <a:lnTo>
                  <a:pt x="4880407" y="1974146"/>
                </a:lnTo>
                <a:lnTo>
                  <a:pt x="4915974" y="1998128"/>
                </a:lnTo>
                <a:lnTo>
                  <a:pt x="4959524" y="2006922"/>
                </a:lnTo>
                <a:lnTo>
                  <a:pt x="5003081" y="1998128"/>
                </a:lnTo>
                <a:lnTo>
                  <a:pt x="5038643" y="1974146"/>
                </a:lnTo>
                <a:lnTo>
                  <a:pt x="5062616" y="1938576"/>
                </a:lnTo>
                <a:lnTo>
                  <a:pt x="5071405" y="1895020"/>
                </a:lnTo>
                <a:lnTo>
                  <a:pt x="5062616" y="1851469"/>
                </a:lnTo>
                <a:lnTo>
                  <a:pt x="5038643" y="1815910"/>
                </a:lnTo>
                <a:lnTo>
                  <a:pt x="5003081" y="1791938"/>
                </a:lnTo>
                <a:lnTo>
                  <a:pt x="4959524" y="1783149"/>
                </a:lnTo>
                <a:close/>
              </a:path>
              <a:path w="16523335" h="9235440">
                <a:moveTo>
                  <a:pt x="4959524" y="2586297"/>
                </a:moveTo>
                <a:lnTo>
                  <a:pt x="4915974" y="2595090"/>
                </a:lnTo>
                <a:lnTo>
                  <a:pt x="4880407" y="2619070"/>
                </a:lnTo>
                <a:lnTo>
                  <a:pt x="4856426" y="2654639"/>
                </a:lnTo>
                <a:lnTo>
                  <a:pt x="4847632" y="2698200"/>
                </a:lnTo>
                <a:lnTo>
                  <a:pt x="4856426" y="2741725"/>
                </a:lnTo>
                <a:lnTo>
                  <a:pt x="4880407" y="2777286"/>
                </a:lnTo>
                <a:lnTo>
                  <a:pt x="4915974" y="2801273"/>
                </a:lnTo>
                <a:lnTo>
                  <a:pt x="4959524" y="2810071"/>
                </a:lnTo>
                <a:lnTo>
                  <a:pt x="5003081" y="2801273"/>
                </a:lnTo>
                <a:lnTo>
                  <a:pt x="5038643" y="2777286"/>
                </a:lnTo>
                <a:lnTo>
                  <a:pt x="5062616" y="2741725"/>
                </a:lnTo>
                <a:lnTo>
                  <a:pt x="5071405" y="2698200"/>
                </a:lnTo>
                <a:lnTo>
                  <a:pt x="5062616" y="2654639"/>
                </a:lnTo>
                <a:lnTo>
                  <a:pt x="5038643" y="2619070"/>
                </a:lnTo>
                <a:lnTo>
                  <a:pt x="5003081" y="2595090"/>
                </a:lnTo>
                <a:lnTo>
                  <a:pt x="4959524" y="2586297"/>
                </a:lnTo>
                <a:close/>
              </a:path>
              <a:path w="16523335" h="9235440">
                <a:moveTo>
                  <a:pt x="4959524" y="2854028"/>
                </a:moveTo>
                <a:lnTo>
                  <a:pt x="4915974" y="2862817"/>
                </a:lnTo>
                <a:lnTo>
                  <a:pt x="4880407" y="2886788"/>
                </a:lnTo>
                <a:lnTo>
                  <a:pt x="4856426" y="2922347"/>
                </a:lnTo>
                <a:lnTo>
                  <a:pt x="4847632" y="2965898"/>
                </a:lnTo>
                <a:lnTo>
                  <a:pt x="4856426" y="3009453"/>
                </a:lnTo>
                <a:lnTo>
                  <a:pt x="4880407" y="3045019"/>
                </a:lnTo>
                <a:lnTo>
                  <a:pt x="4915974" y="3068998"/>
                </a:lnTo>
                <a:lnTo>
                  <a:pt x="4959524" y="3077790"/>
                </a:lnTo>
                <a:lnTo>
                  <a:pt x="5003081" y="3068998"/>
                </a:lnTo>
                <a:lnTo>
                  <a:pt x="5038643" y="3045019"/>
                </a:lnTo>
                <a:lnTo>
                  <a:pt x="5062616" y="3009453"/>
                </a:lnTo>
                <a:lnTo>
                  <a:pt x="5071405" y="2965898"/>
                </a:lnTo>
                <a:lnTo>
                  <a:pt x="5062616" y="2922347"/>
                </a:lnTo>
                <a:lnTo>
                  <a:pt x="5038643" y="2886788"/>
                </a:lnTo>
                <a:lnTo>
                  <a:pt x="5003081" y="2862817"/>
                </a:lnTo>
                <a:lnTo>
                  <a:pt x="4959524" y="2854028"/>
                </a:lnTo>
                <a:close/>
              </a:path>
              <a:path w="16523335" h="9235440">
                <a:moveTo>
                  <a:pt x="4959524" y="3121737"/>
                </a:moveTo>
                <a:lnTo>
                  <a:pt x="4915974" y="3130528"/>
                </a:lnTo>
                <a:lnTo>
                  <a:pt x="4880407" y="3154503"/>
                </a:lnTo>
                <a:lnTo>
                  <a:pt x="4856426" y="3190065"/>
                </a:lnTo>
                <a:lnTo>
                  <a:pt x="4847632" y="3233618"/>
                </a:lnTo>
                <a:lnTo>
                  <a:pt x="4856426" y="3277161"/>
                </a:lnTo>
                <a:lnTo>
                  <a:pt x="4880407" y="3312732"/>
                </a:lnTo>
                <a:lnTo>
                  <a:pt x="4915974" y="3336722"/>
                </a:lnTo>
                <a:lnTo>
                  <a:pt x="4959524" y="3345520"/>
                </a:lnTo>
                <a:lnTo>
                  <a:pt x="5003081" y="3336722"/>
                </a:lnTo>
                <a:lnTo>
                  <a:pt x="5038643" y="3312732"/>
                </a:lnTo>
                <a:lnTo>
                  <a:pt x="5062616" y="3277161"/>
                </a:lnTo>
                <a:lnTo>
                  <a:pt x="5071405" y="3233618"/>
                </a:lnTo>
                <a:lnTo>
                  <a:pt x="5062616" y="3190065"/>
                </a:lnTo>
                <a:lnTo>
                  <a:pt x="5038643" y="3154503"/>
                </a:lnTo>
                <a:lnTo>
                  <a:pt x="5003081" y="3130528"/>
                </a:lnTo>
                <a:lnTo>
                  <a:pt x="4959524" y="3121737"/>
                </a:lnTo>
                <a:close/>
              </a:path>
              <a:path w="16523335" h="9235440">
                <a:moveTo>
                  <a:pt x="4959524" y="2318578"/>
                </a:moveTo>
                <a:lnTo>
                  <a:pt x="4915974" y="2327370"/>
                </a:lnTo>
                <a:lnTo>
                  <a:pt x="4880407" y="2351349"/>
                </a:lnTo>
                <a:lnTo>
                  <a:pt x="4856426" y="2386915"/>
                </a:lnTo>
                <a:lnTo>
                  <a:pt x="4847632" y="2430470"/>
                </a:lnTo>
                <a:lnTo>
                  <a:pt x="4856426" y="2474021"/>
                </a:lnTo>
                <a:lnTo>
                  <a:pt x="4880407" y="2509580"/>
                </a:lnTo>
                <a:lnTo>
                  <a:pt x="4915974" y="2533551"/>
                </a:lnTo>
                <a:lnTo>
                  <a:pt x="4959524" y="2542341"/>
                </a:lnTo>
                <a:lnTo>
                  <a:pt x="5003081" y="2533551"/>
                </a:lnTo>
                <a:lnTo>
                  <a:pt x="5038643" y="2509580"/>
                </a:lnTo>
                <a:lnTo>
                  <a:pt x="5062616" y="2474021"/>
                </a:lnTo>
                <a:lnTo>
                  <a:pt x="5071405" y="2430470"/>
                </a:lnTo>
                <a:lnTo>
                  <a:pt x="5062616" y="2386915"/>
                </a:lnTo>
                <a:lnTo>
                  <a:pt x="5038643" y="2351349"/>
                </a:lnTo>
                <a:lnTo>
                  <a:pt x="5003081" y="2327370"/>
                </a:lnTo>
                <a:lnTo>
                  <a:pt x="4959524" y="2318578"/>
                </a:lnTo>
                <a:close/>
              </a:path>
              <a:path w="16523335" h="9235440">
                <a:moveTo>
                  <a:pt x="4959524" y="2050869"/>
                </a:moveTo>
                <a:lnTo>
                  <a:pt x="4915974" y="2059660"/>
                </a:lnTo>
                <a:lnTo>
                  <a:pt x="4880407" y="2083635"/>
                </a:lnTo>
                <a:lnTo>
                  <a:pt x="4856426" y="2119197"/>
                </a:lnTo>
                <a:lnTo>
                  <a:pt x="4847632" y="2162750"/>
                </a:lnTo>
                <a:lnTo>
                  <a:pt x="4856426" y="2206284"/>
                </a:lnTo>
                <a:lnTo>
                  <a:pt x="4880407" y="2241845"/>
                </a:lnTo>
                <a:lnTo>
                  <a:pt x="4915974" y="2265826"/>
                </a:lnTo>
                <a:lnTo>
                  <a:pt x="4959524" y="2274621"/>
                </a:lnTo>
                <a:lnTo>
                  <a:pt x="5003081" y="2265826"/>
                </a:lnTo>
                <a:lnTo>
                  <a:pt x="5038643" y="2241845"/>
                </a:lnTo>
                <a:lnTo>
                  <a:pt x="5062616" y="2206284"/>
                </a:lnTo>
                <a:lnTo>
                  <a:pt x="5071405" y="2162750"/>
                </a:lnTo>
                <a:lnTo>
                  <a:pt x="5062616" y="2119197"/>
                </a:lnTo>
                <a:lnTo>
                  <a:pt x="5038643" y="2083635"/>
                </a:lnTo>
                <a:lnTo>
                  <a:pt x="5003081" y="2059660"/>
                </a:lnTo>
                <a:lnTo>
                  <a:pt x="4959524" y="2050869"/>
                </a:lnTo>
                <a:close/>
              </a:path>
              <a:path w="16523335" h="9235440">
                <a:moveTo>
                  <a:pt x="4959524" y="4995774"/>
                </a:moveTo>
                <a:lnTo>
                  <a:pt x="4915974" y="5004565"/>
                </a:lnTo>
                <a:lnTo>
                  <a:pt x="4880407" y="5028541"/>
                </a:lnTo>
                <a:lnTo>
                  <a:pt x="4856426" y="5064107"/>
                </a:lnTo>
                <a:lnTo>
                  <a:pt x="4847632" y="5107666"/>
                </a:lnTo>
                <a:lnTo>
                  <a:pt x="4856426" y="5151204"/>
                </a:lnTo>
                <a:lnTo>
                  <a:pt x="4880407" y="5186764"/>
                </a:lnTo>
                <a:lnTo>
                  <a:pt x="4915974" y="5210743"/>
                </a:lnTo>
                <a:lnTo>
                  <a:pt x="4959524" y="5219537"/>
                </a:lnTo>
                <a:lnTo>
                  <a:pt x="5003081" y="5210743"/>
                </a:lnTo>
                <a:lnTo>
                  <a:pt x="5038643" y="5186764"/>
                </a:lnTo>
                <a:lnTo>
                  <a:pt x="5062616" y="5151204"/>
                </a:lnTo>
                <a:lnTo>
                  <a:pt x="5071405" y="5107666"/>
                </a:lnTo>
                <a:lnTo>
                  <a:pt x="5062616" y="5064107"/>
                </a:lnTo>
                <a:lnTo>
                  <a:pt x="5038643" y="5028541"/>
                </a:lnTo>
                <a:lnTo>
                  <a:pt x="5003081" y="5004565"/>
                </a:lnTo>
                <a:lnTo>
                  <a:pt x="4959524" y="4995774"/>
                </a:lnTo>
                <a:close/>
              </a:path>
              <a:path w="16523335" h="9235440">
                <a:moveTo>
                  <a:pt x="4959524" y="5263483"/>
                </a:moveTo>
                <a:lnTo>
                  <a:pt x="4915974" y="5272274"/>
                </a:lnTo>
                <a:lnTo>
                  <a:pt x="4880407" y="5296250"/>
                </a:lnTo>
                <a:lnTo>
                  <a:pt x="4856426" y="5331816"/>
                </a:lnTo>
                <a:lnTo>
                  <a:pt x="4847632" y="5375375"/>
                </a:lnTo>
                <a:lnTo>
                  <a:pt x="4856426" y="5418906"/>
                </a:lnTo>
                <a:lnTo>
                  <a:pt x="4880407" y="5454471"/>
                </a:lnTo>
                <a:lnTo>
                  <a:pt x="4915974" y="5478458"/>
                </a:lnTo>
                <a:lnTo>
                  <a:pt x="4959524" y="5487256"/>
                </a:lnTo>
                <a:lnTo>
                  <a:pt x="5003081" y="5478458"/>
                </a:lnTo>
                <a:lnTo>
                  <a:pt x="5038643" y="5454471"/>
                </a:lnTo>
                <a:lnTo>
                  <a:pt x="5062616" y="5418906"/>
                </a:lnTo>
                <a:lnTo>
                  <a:pt x="5071405" y="5375375"/>
                </a:lnTo>
                <a:lnTo>
                  <a:pt x="5062616" y="5331816"/>
                </a:lnTo>
                <a:lnTo>
                  <a:pt x="5038643" y="5296250"/>
                </a:lnTo>
                <a:lnTo>
                  <a:pt x="5003081" y="5272274"/>
                </a:lnTo>
                <a:lnTo>
                  <a:pt x="4959524" y="5263483"/>
                </a:lnTo>
                <a:close/>
              </a:path>
              <a:path w="16523335" h="9235440">
                <a:moveTo>
                  <a:pt x="4959524" y="5531192"/>
                </a:moveTo>
                <a:lnTo>
                  <a:pt x="4915974" y="5539988"/>
                </a:lnTo>
                <a:lnTo>
                  <a:pt x="4880407" y="5563975"/>
                </a:lnTo>
                <a:lnTo>
                  <a:pt x="4856426" y="5599551"/>
                </a:lnTo>
                <a:lnTo>
                  <a:pt x="4847632" y="5643115"/>
                </a:lnTo>
                <a:lnTo>
                  <a:pt x="4856426" y="5686662"/>
                </a:lnTo>
                <a:lnTo>
                  <a:pt x="4880407" y="5722222"/>
                </a:lnTo>
                <a:lnTo>
                  <a:pt x="4915974" y="5746196"/>
                </a:lnTo>
                <a:lnTo>
                  <a:pt x="4959524" y="5754986"/>
                </a:lnTo>
                <a:lnTo>
                  <a:pt x="5003081" y="5746196"/>
                </a:lnTo>
                <a:lnTo>
                  <a:pt x="5038643" y="5722222"/>
                </a:lnTo>
                <a:lnTo>
                  <a:pt x="5062616" y="5686662"/>
                </a:lnTo>
                <a:lnTo>
                  <a:pt x="5071405" y="5643115"/>
                </a:lnTo>
                <a:lnTo>
                  <a:pt x="5062616" y="5599551"/>
                </a:lnTo>
                <a:lnTo>
                  <a:pt x="5038643" y="5563975"/>
                </a:lnTo>
                <a:lnTo>
                  <a:pt x="5003081" y="5539988"/>
                </a:lnTo>
                <a:lnTo>
                  <a:pt x="4959524" y="5531192"/>
                </a:lnTo>
                <a:close/>
              </a:path>
              <a:path w="16523335" h="9235440">
                <a:moveTo>
                  <a:pt x="4959524" y="5798933"/>
                </a:moveTo>
                <a:lnTo>
                  <a:pt x="4915974" y="5807723"/>
                </a:lnTo>
                <a:lnTo>
                  <a:pt x="4880407" y="5831697"/>
                </a:lnTo>
                <a:lnTo>
                  <a:pt x="4856426" y="5867257"/>
                </a:lnTo>
                <a:lnTo>
                  <a:pt x="4847632" y="5910804"/>
                </a:lnTo>
                <a:lnTo>
                  <a:pt x="4856426" y="5954345"/>
                </a:lnTo>
                <a:lnTo>
                  <a:pt x="4880407" y="5989912"/>
                </a:lnTo>
                <a:lnTo>
                  <a:pt x="4915974" y="6013898"/>
                </a:lnTo>
                <a:lnTo>
                  <a:pt x="4959524" y="6022695"/>
                </a:lnTo>
                <a:lnTo>
                  <a:pt x="5003081" y="6013898"/>
                </a:lnTo>
                <a:lnTo>
                  <a:pt x="5038643" y="5989912"/>
                </a:lnTo>
                <a:lnTo>
                  <a:pt x="5062616" y="5954345"/>
                </a:lnTo>
                <a:lnTo>
                  <a:pt x="5071405" y="5910804"/>
                </a:lnTo>
                <a:lnTo>
                  <a:pt x="5062616" y="5867257"/>
                </a:lnTo>
                <a:lnTo>
                  <a:pt x="5038643" y="5831697"/>
                </a:lnTo>
                <a:lnTo>
                  <a:pt x="5003081" y="5807723"/>
                </a:lnTo>
                <a:lnTo>
                  <a:pt x="4959524" y="5798933"/>
                </a:lnTo>
                <a:close/>
              </a:path>
              <a:path w="16523335" h="9235440">
                <a:moveTo>
                  <a:pt x="4959524" y="6066642"/>
                </a:moveTo>
                <a:lnTo>
                  <a:pt x="4915974" y="6075433"/>
                </a:lnTo>
                <a:lnTo>
                  <a:pt x="4880407" y="6099406"/>
                </a:lnTo>
                <a:lnTo>
                  <a:pt x="4856426" y="6134966"/>
                </a:lnTo>
                <a:lnTo>
                  <a:pt x="4847632" y="6178513"/>
                </a:lnTo>
                <a:lnTo>
                  <a:pt x="4856426" y="6222077"/>
                </a:lnTo>
                <a:lnTo>
                  <a:pt x="4880407" y="6257653"/>
                </a:lnTo>
                <a:lnTo>
                  <a:pt x="4915974" y="6281640"/>
                </a:lnTo>
                <a:lnTo>
                  <a:pt x="4959524" y="6290436"/>
                </a:lnTo>
                <a:lnTo>
                  <a:pt x="5003081" y="6281640"/>
                </a:lnTo>
                <a:lnTo>
                  <a:pt x="5038643" y="6257653"/>
                </a:lnTo>
                <a:lnTo>
                  <a:pt x="5062616" y="6222077"/>
                </a:lnTo>
                <a:lnTo>
                  <a:pt x="5071405" y="6178513"/>
                </a:lnTo>
                <a:lnTo>
                  <a:pt x="5062616" y="6134966"/>
                </a:lnTo>
                <a:lnTo>
                  <a:pt x="5038643" y="6099406"/>
                </a:lnTo>
                <a:lnTo>
                  <a:pt x="5003081" y="6075433"/>
                </a:lnTo>
                <a:lnTo>
                  <a:pt x="4959524" y="6066642"/>
                </a:lnTo>
                <a:close/>
              </a:path>
              <a:path w="16523335" h="9235440">
                <a:moveTo>
                  <a:pt x="4959524" y="6334382"/>
                </a:moveTo>
                <a:lnTo>
                  <a:pt x="4915974" y="6343178"/>
                </a:lnTo>
                <a:lnTo>
                  <a:pt x="4880407" y="6367165"/>
                </a:lnTo>
                <a:lnTo>
                  <a:pt x="4856426" y="6402742"/>
                </a:lnTo>
                <a:lnTo>
                  <a:pt x="4847632" y="6446306"/>
                </a:lnTo>
                <a:lnTo>
                  <a:pt x="4856426" y="6489813"/>
                </a:lnTo>
                <a:lnTo>
                  <a:pt x="4880407" y="6525358"/>
                </a:lnTo>
                <a:lnTo>
                  <a:pt x="4915974" y="6549331"/>
                </a:lnTo>
                <a:lnTo>
                  <a:pt x="4959524" y="6558124"/>
                </a:lnTo>
                <a:lnTo>
                  <a:pt x="5003081" y="6549331"/>
                </a:lnTo>
                <a:lnTo>
                  <a:pt x="5038643" y="6525358"/>
                </a:lnTo>
                <a:lnTo>
                  <a:pt x="5062616" y="6489813"/>
                </a:lnTo>
                <a:lnTo>
                  <a:pt x="5071405" y="6446306"/>
                </a:lnTo>
                <a:lnTo>
                  <a:pt x="5062616" y="6402742"/>
                </a:lnTo>
                <a:lnTo>
                  <a:pt x="5038643" y="6367165"/>
                </a:lnTo>
                <a:lnTo>
                  <a:pt x="5003081" y="6343178"/>
                </a:lnTo>
                <a:lnTo>
                  <a:pt x="4959524" y="6334382"/>
                </a:lnTo>
                <a:close/>
              </a:path>
              <a:path w="16523335" h="9235440">
                <a:moveTo>
                  <a:pt x="4959524" y="6602112"/>
                </a:moveTo>
                <a:lnTo>
                  <a:pt x="4915974" y="6610897"/>
                </a:lnTo>
                <a:lnTo>
                  <a:pt x="4880407" y="6634856"/>
                </a:lnTo>
                <a:lnTo>
                  <a:pt x="4856426" y="6670401"/>
                </a:lnTo>
                <a:lnTo>
                  <a:pt x="4847632" y="6713941"/>
                </a:lnTo>
                <a:lnTo>
                  <a:pt x="4856426" y="6757505"/>
                </a:lnTo>
                <a:lnTo>
                  <a:pt x="4880407" y="6793082"/>
                </a:lnTo>
                <a:lnTo>
                  <a:pt x="4915974" y="6817069"/>
                </a:lnTo>
                <a:lnTo>
                  <a:pt x="4959524" y="6825865"/>
                </a:lnTo>
                <a:lnTo>
                  <a:pt x="5003081" y="6817069"/>
                </a:lnTo>
                <a:lnTo>
                  <a:pt x="5038643" y="6793082"/>
                </a:lnTo>
                <a:lnTo>
                  <a:pt x="5062616" y="6757505"/>
                </a:lnTo>
                <a:lnTo>
                  <a:pt x="5071405" y="6713941"/>
                </a:lnTo>
                <a:lnTo>
                  <a:pt x="5062616" y="6670401"/>
                </a:lnTo>
                <a:lnTo>
                  <a:pt x="5038643" y="6634856"/>
                </a:lnTo>
                <a:lnTo>
                  <a:pt x="5003081" y="6610897"/>
                </a:lnTo>
                <a:lnTo>
                  <a:pt x="4959524" y="6602112"/>
                </a:lnTo>
                <a:close/>
              </a:path>
              <a:path w="16523335" h="9235440">
                <a:moveTo>
                  <a:pt x="4959524" y="4460345"/>
                </a:moveTo>
                <a:lnTo>
                  <a:pt x="4915974" y="4469136"/>
                </a:lnTo>
                <a:lnTo>
                  <a:pt x="4880407" y="4493110"/>
                </a:lnTo>
                <a:lnTo>
                  <a:pt x="4856426" y="4528669"/>
                </a:lnTo>
                <a:lnTo>
                  <a:pt x="4847632" y="4572216"/>
                </a:lnTo>
                <a:lnTo>
                  <a:pt x="4856426" y="4615763"/>
                </a:lnTo>
                <a:lnTo>
                  <a:pt x="4880407" y="4651322"/>
                </a:lnTo>
                <a:lnTo>
                  <a:pt x="4915974" y="4675296"/>
                </a:lnTo>
                <a:lnTo>
                  <a:pt x="4959524" y="4684087"/>
                </a:lnTo>
                <a:lnTo>
                  <a:pt x="5003081" y="4675296"/>
                </a:lnTo>
                <a:lnTo>
                  <a:pt x="5038643" y="4651322"/>
                </a:lnTo>
                <a:lnTo>
                  <a:pt x="5062616" y="4615763"/>
                </a:lnTo>
                <a:lnTo>
                  <a:pt x="5071405" y="4572216"/>
                </a:lnTo>
                <a:lnTo>
                  <a:pt x="5062616" y="4528669"/>
                </a:lnTo>
                <a:lnTo>
                  <a:pt x="5038643" y="4493110"/>
                </a:lnTo>
                <a:lnTo>
                  <a:pt x="5003081" y="4469136"/>
                </a:lnTo>
                <a:lnTo>
                  <a:pt x="4959524" y="4460345"/>
                </a:lnTo>
                <a:close/>
              </a:path>
              <a:path w="16523335" h="9235440">
                <a:moveTo>
                  <a:pt x="4959524" y="7405229"/>
                </a:moveTo>
                <a:lnTo>
                  <a:pt x="4915974" y="7414026"/>
                </a:lnTo>
                <a:lnTo>
                  <a:pt x="4880407" y="7438015"/>
                </a:lnTo>
                <a:lnTo>
                  <a:pt x="4856426" y="7473597"/>
                </a:lnTo>
                <a:lnTo>
                  <a:pt x="4847632" y="7517173"/>
                </a:lnTo>
                <a:lnTo>
                  <a:pt x="4856426" y="7560674"/>
                </a:lnTo>
                <a:lnTo>
                  <a:pt x="4880407" y="7596223"/>
                </a:lnTo>
                <a:lnTo>
                  <a:pt x="4915974" y="7620205"/>
                </a:lnTo>
                <a:lnTo>
                  <a:pt x="4959524" y="7629003"/>
                </a:lnTo>
                <a:lnTo>
                  <a:pt x="5003081" y="7620205"/>
                </a:lnTo>
                <a:lnTo>
                  <a:pt x="5038643" y="7596223"/>
                </a:lnTo>
                <a:lnTo>
                  <a:pt x="5062616" y="7560674"/>
                </a:lnTo>
                <a:lnTo>
                  <a:pt x="5071405" y="7517173"/>
                </a:lnTo>
                <a:lnTo>
                  <a:pt x="5062616" y="7473597"/>
                </a:lnTo>
                <a:lnTo>
                  <a:pt x="5038643" y="7438015"/>
                </a:lnTo>
                <a:lnTo>
                  <a:pt x="5003081" y="7414026"/>
                </a:lnTo>
                <a:lnTo>
                  <a:pt x="4959524" y="7405229"/>
                </a:lnTo>
                <a:close/>
              </a:path>
              <a:path w="16523335" h="9235440">
                <a:moveTo>
                  <a:pt x="4959524" y="7672991"/>
                </a:moveTo>
                <a:lnTo>
                  <a:pt x="4915974" y="7681775"/>
                </a:lnTo>
                <a:lnTo>
                  <a:pt x="4880407" y="7705737"/>
                </a:lnTo>
                <a:lnTo>
                  <a:pt x="4856426" y="7741288"/>
                </a:lnTo>
                <a:lnTo>
                  <a:pt x="4847632" y="7784841"/>
                </a:lnTo>
                <a:lnTo>
                  <a:pt x="4856426" y="7828394"/>
                </a:lnTo>
                <a:lnTo>
                  <a:pt x="4880407" y="7863968"/>
                </a:lnTo>
                <a:lnTo>
                  <a:pt x="4915974" y="7887956"/>
                </a:lnTo>
                <a:lnTo>
                  <a:pt x="4959524" y="7896754"/>
                </a:lnTo>
                <a:lnTo>
                  <a:pt x="5003081" y="7887956"/>
                </a:lnTo>
                <a:lnTo>
                  <a:pt x="5038643" y="7863968"/>
                </a:lnTo>
                <a:lnTo>
                  <a:pt x="5062616" y="7828394"/>
                </a:lnTo>
                <a:lnTo>
                  <a:pt x="5071405" y="7784841"/>
                </a:lnTo>
                <a:lnTo>
                  <a:pt x="5062616" y="7741288"/>
                </a:lnTo>
                <a:lnTo>
                  <a:pt x="5038643" y="7705737"/>
                </a:lnTo>
                <a:lnTo>
                  <a:pt x="5003081" y="7681775"/>
                </a:lnTo>
                <a:lnTo>
                  <a:pt x="4959524" y="7672991"/>
                </a:lnTo>
                <a:close/>
              </a:path>
              <a:path w="16523335" h="9235440">
                <a:moveTo>
                  <a:pt x="4959524" y="7940658"/>
                </a:moveTo>
                <a:lnTo>
                  <a:pt x="4915974" y="7949457"/>
                </a:lnTo>
                <a:lnTo>
                  <a:pt x="4880407" y="7973448"/>
                </a:lnTo>
                <a:lnTo>
                  <a:pt x="4856426" y="8009022"/>
                </a:lnTo>
                <a:lnTo>
                  <a:pt x="4847632" y="8052571"/>
                </a:lnTo>
                <a:lnTo>
                  <a:pt x="4856426" y="8096123"/>
                </a:lnTo>
                <a:lnTo>
                  <a:pt x="4880407" y="8131674"/>
                </a:lnTo>
                <a:lnTo>
                  <a:pt x="4915974" y="8155636"/>
                </a:lnTo>
                <a:lnTo>
                  <a:pt x="4959524" y="8164421"/>
                </a:lnTo>
                <a:lnTo>
                  <a:pt x="5003081" y="8155636"/>
                </a:lnTo>
                <a:lnTo>
                  <a:pt x="5038643" y="8131674"/>
                </a:lnTo>
                <a:lnTo>
                  <a:pt x="5062616" y="8096123"/>
                </a:lnTo>
                <a:lnTo>
                  <a:pt x="5071405" y="8052571"/>
                </a:lnTo>
                <a:lnTo>
                  <a:pt x="5062616" y="8009022"/>
                </a:lnTo>
                <a:lnTo>
                  <a:pt x="5038643" y="7973448"/>
                </a:lnTo>
                <a:lnTo>
                  <a:pt x="5003081" y="7949457"/>
                </a:lnTo>
                <a:lnTo>
                  <a:pt x="4959524" y="7940658"/>
                </a:lnTo>
                <a:close/>
              </a:path>
              <a:path w="16523335" h="9235440">
                <a:moveTo>
                  <a:pt x="4959524" y="8208419"/>
                </a:moveTo>
                <a:lnTo>
                  <a:pt x="4915974" y="8217206"/>
                </a:lnTo>
                <a:lnTo>
                  <a:pt x="4880407" y="8241172"/>
                </a:lnTo>
                <a:lnTo>
                  <a:pt x="4856426" y="8276730"/>
                </a:lnTo>
                <a:lnTo>
                  <a:pt x="4847632" y="8320290"/>
                </a:lnTo>
                <a:lnTo>
                  <a:pt x="4856426" y="8363839"/>
                </a:lnTo>
                <a:lnTo>
                  <a:pt x="4880407" y="8399414"/>
                </a:lnTo>
                <a:lnTo>
                  <a:pt x="4915974" y="8423404"/>
                </a:lnTo>
                <a:lnTo>
                  <a:pt x="4959524" y="8432203"/>
                </a:lnTo>
                <a:lnTo>
                  <a:pt x="5003081" y="8423404"/>
                </a:lnTo>
                <a:lnTo>
                  <a:pt x="5038643" y="8399414"/>
                </a:lnTo>
                <a:lnTo>
                  <a:pt x="5062616" y="8363839"/>
                </a:lnTo>
                <a:lnTo>
                  <a:pt x="5071405" y="8320290"/>
                </a:lnTo>
                <a:lnTo>
                  <a:pt x="5062616" y="8276730"/>
                </a:lnTo>
                <a:lnTo>
                  <a:pt x="5038643" y="8241172"/>
                </a:lnTo>
                <a:lnTo>
                  <a:pt x="5003081" y="8217206"/>
                </a:lnTo>
                <a:lnTo>
                  <a:pt x="4959524" y="8208419"/>
                </a:lnTo>
                <a:close/>
              </a:path>
              <a:path w="16523335" h="9235440">
                <a:moveTo>
                  <a:pt x="4959524" y="8476097"/>
                </a:moveTo>
                <a:lnTo>
                  <a:pt x="4915974" y="8484896"/>
                </a:lnTo>
                <a:lnTo>
                  <a:pt x="4880407" y="8508888"/>
                </a:lnTo>
                <a:lnTo>
                  <a:pt x="4856426" y="8544465"/>
                </a:lnTo>
                <a:lnTo>
                  <a:pt x="4847632" y="8588020"/>
                </a:lnTo>
                <a:lnTo>
                  <a:pt x="4856426" y="8631573"/>
                </a:lnTo>
                <a:lnTo>
                  <a:pt x="4880407" y="8667124"/>
                </a:lnTo>
                <a:lnTo>
                  <a:pt x="4915974" y="8691086"/>
                </a:lnTo>
                <a:lnTo>
                  <a:pt x="4959524" y="8699870"/>
                </a:lnTo>
                <a:lnTo>
                  <a:pt x="5003081" y="8691086"/>
                </a:lnTo>
                <a:lnTo>
                  <a:pt x="5038643" y="8667124"/>
                </a:lnTo>
                <a:lnTo>
                  <a:pt x="5062616" y="8631573"/>
                </a:lnTo>
                <a:lnTo>
                  <a:pt x="5071405" y="8588020"/>
                </a:lnTo>
                <a:lnTo>
                  <a:pt x="5062616" y="8544465"/>
                </a:lnTo>
                <a:lnTo>
                  <a:pt x="5038643" y="8508888"/>
                </a:lnTo>
                <a:lnTo>
                  <a:pt x="5003081" y="8484896"/>
                </a:lnTo>
                <a:lnTo>
                  <a:pt x="4959524" y="8476097"/>
                </a:lnTo>
                <a:close/>
              </a:path>
              <a:path w="16523335" h="9235440">
                <a:moveTo>
                  <a:pt x="4959524" y="8743869"/>
                </a:moveTo>
                <a:lnTo>
                  <a:pt x="4915974" y="8752652"/>
                </a:lnTo>
                <a:lnTo>
                  <a:pt x="4880407" y="8776608"/>
                </a:lnTo>
                <a:lnTo>
                  <a:pt x="4856426" y="8812149"/>
                </a:lnTo>
                <a:lnTo>
                  <a:pt x="4847632" y="8855688"/>
                </a:lnTo>
                <a:lnTo>
                  <a:pt x="4856426" y="8899255"/>
                </a:lnTo>
                <a:lnTo>
                  <a:pt x="4880407" y="8934838"/>
                </a:lnTo>
                <a:lnTo>
                  <a:pt x="4915974" y="8958833"/>
                </a:lnTo>
                <a:lnTo>
                  <a:pt x="4959524" y="8967632"/>
                </a:lnTo>
                <a:lnTo>
                  <a:pt x="5003081" y="8958833"/>
                </a:lnTo>
                <a:lnTo>
                  <a:pt x="5038643" y="8934838"/>
                </a:lnTo>
                <a:lnTo>
                  <a:pt x="5062616" y="8899255"/>
                </a:lnTo>
                <a:lnTo>
                  <a:pt x="5071405" y="8855688"/>
                </a:lnTo>
                <a:lnTo>
                  <a:pt x="5062616" y="8812149"/>
                </a:lnTo>
                <a:lnTo>
                  <a:pt x="5038643" y="8776608"/>
                </a:lnTo>
                <a:lnTo>
                  <a:pt x="5003081" y="8752652"/>
                </a:lnTo>
                <a:lnTo>
                  <a:pt x="4959524" y="8743869"/>
                </a:lnTo>
                <a:close/>
              </a:path>
              <a:path w="16523335" h="9235440">
                <a:moveTo>
                  <a:pt x="4959524" y="7137541"/>
                </a:moveTo>
                <a:lnTo>
                  <a:pt x="4915974" y="7146329"/>
                </a:lnTo>
                <a:lnTo>
                  <a:pt x="4880407" y="7170295"/>
                </a:lnTo>
                <a:lnTo>
                  <a:pt x="4856426" y="7205847"/>
                </a:lnTo>
                <a:lnTo>
                  <a:pt x="4847632" y="7249391"/>
                </a:lnTo>
                <a:lnTo>
                  <a:pt x="4856426" y="7292955"/>
                </a:lnTo>
                <a:lnTo>
                  <a:pt x="4880407" y="7328531"/>
                </a:lnTo>
                <a:lnTo>
                  <a:pt x="4915974" y="7352518"/>
                </a:lnTo>
                <a:lnTo>
                  <a:pt x="4959524" y="7361314"/>
                </a:lnTo>
                <a:lnTo>
                  <a:pt x="5003081" y="7352518"/>
                </a:lnTo>
                <a:lnTo>
                  <a:pt x="5038643" y="7328531"/>
                </a:lnTo>
                <a:lnTo>
                  <a:pt x="5062616" y="7292955"/>
                </a:lnTo>
                <a:lnTo>
                  <a:pt x="5071405" y="7249391"/>
                </a:lnTo>
                <a:lnTo>
                  <a:pt x="5062616" y="7205847"/>
                </a:lnTo>
                <a:lnTo>
                  <a:pt x="5038643" y="7170295"/>
                </a:lnTo>
                <a:lnTo>
                  <a:pt x="5003081" y="7146329"/>
                </a:lnTo>
                <a:lnTo>
                  <a:pt x="4959524" y="7137541"/>
                </a:lnTo>
                <a:close/>
              </a:path>
              <a:path w="16523335" h="9235440">
                <a:moveTo>
                  <a:pt x="4959524" y="6869780"/>
                </a:moveTo>
                <a:lnTo>
                  <a:pt x="4915974" y="6878579"/>
                </a:lnTo>
                <a:lnTo>
                  <a:pt x="4880407" y="6902573"/>
                </a:lnTo>
                <a:lnTo>
                  <a:pt x="4856426" y="6938157"/>
                </a:lnTo>
                <a:lnTo>
                  <a:pt x="4847632" y="6981724"/>
                </a:lnTo>
                <a:lnTo>
                  <a:pt x="4856426" y="7025264"/>
                </a:lnTo>
                <a:lnTo>
                  <a:pt x="4880407" y="7060809"/>
                </a:lnTo>
                <a:lnTo>
                  <a:pt x="4915974" y="7084769"/>
                </a:lnTo>
                <a:lnTo>
                  <a:pt x="4959524" y="7093553"/>
                </a:lnTo>
                <a:lnTo>
                  <a:pt x="5003081" y="7084769"/>
                </a:lnTo>
                <a:lnTo>
                  <a:pt x="5038643" y="7060809"/>
                </a:lnTo>
                <a:lnTo>
                  <a:pt x="5062616" y="7025264"/>
                </a:lnTo>
                <a:lnTo>
                  <a:pt x="5071405" y="6981724"/>
                </a:lnTo>
                <a:lnTo>
                  <a:pt x="5062616" y="6938157"/>
                </a:lnTo>
                <a:lnTo>
                  <a:pt x="5038643" y="6902573"/>
                </a:lnTo>
                <a:lnTo>
                  <a:pt x="5003081" y="6878579"/>
                </a:lnTo>
                <a:lnTo>
                  <a:pt x="4959524" y="6869780"/>
                </a:lnTo>
                <a:close/>
              </a:path>
              <a:path w="16523335" h="9235440">
                <a:moveTo>
                  <a:pt x="5228846" y="176790"/>
                </a:moveTo>
                <a:lnTo>
                  <a:pt x="5185284" y="185586"/>
                </a:lnTo>
                <a:lnTo>
                  <a:pt x="5149704" y="209571"/>
                </a:lnTo>
                <a:lnTo>
                  <a:pt x="5125711" y="245145"/>
                </a:lnTo>
                <a:lnTo>
                  <a:pt x="5116912" y="288702"/>
                </a:lnTo>
                <a:lnTo>
                  <a:pt x="5125711" y="332221"/>
                </a:lnTo>
                <a:lnTo>
                  <a:pt x="5149704" y="367780"/>
                </a:lnTo>
                <a:lnTo>
                  <a:pt x="5185284" y="391765"/>
                </a:lnTo>
                <a:lnTo>
                  <a:pt x="5228846" y="400563"/>
                </a:lnTo>
                <a:lnTo>
                  <a:pt x="5272372" y="391765"/>
                </a:lnTo>
                <a:lnTo>
                  <a:pt x="5307926" y="367780"/>
                </a:lnTo>
                <a:lnTo>
                  <a:pt x="5331902" y="332221"/>
                </a:lnTo>
                <a:lnTo>
                  <a:pt x="5340696" y="288702"/>
                </a:lnTo>
                <a:lnTo>
                  <a:pt x="5331902" y="245145"/>
                </a:lnTo>
                <a:lnTo>
                  <a:pt x="5307926" y="209571"/>
                </a:lnTo>
                <a:lnTo>
                  <a:pt x="5272372" y="185586"/>
                </a:lnTo>
                <a:lnTo>
                  <a:pt x="5228846" y="176790"/>
                </a:lnTo>
                <a:close/>
              </a:path>
              <a:path w="16523335" h="9235440">
                <a:moveTo>
                  <a:pt x="5228846" y="979980"/>
                </a:moveTo>
                <a:lnTo>
                  <a:pt x="5185284" y="988766"/>
                </a:lnTo>
                <a:lnTo>
                  <a:pt x="5149704" y="1012731"/>
                </a:lnTo>
                <a:lnTo>
                  <a:pt x="5125711" y="1048286"/>
                </a:lnTo>
                <a:lnTo>
                  <a:pt x="5116912" y="1091840"/>
                </a:lnTo>
                <a:lnTo>
                  <a:pt x="5125711" y="1135394"/>
                </a:lnTo>
                <a:lnTo>
                  <a:pt x="5149704" y="1170968"/>
                </a:lnTo>
                <a:lnTo>
                  <a:pt x="5185284" y="1194956"/>
                </a:lnTo>
                <a:lnTo>
                  <a:pt x="5228846" y="1203753"/>
                </a:lnTo>
                <a:lnTo>
                  <a:pt x="5272372" y="1194956"/>
                </a:lnTo>
                <a:lnTo>
                  <a:pt x="5307926" y="1170968"/>
                </a:lnTo>
                <a:lnTo>
                  <a:pt x="5331902" y="1135394"/>
                </a:lnTo>
                <a:lnTo>
                  <a:pt x="5340696" y="1091840"/>
                </a:lnTo>
                <a:lnTo>
                  <a:pt x="5331902" y="1048286"/>
                </a:lnTo>
                <a:lnTo>
                  <a:pt x="5307926" y="1012731"/>
                </a:lnTo>
                <a:lnTo>
                  <a:pt x="5272372" y="988766"/>
                </a:lnTo>
                <a:lnTo>
                  <a:pt x="5228846" y="979980"/>
                </a:lnTo>
                <a:close/>
              </a:path>
              <a:path w="16523335" h="9235440">
                <a:moveTo>
                  <a:pt x="5228846" y="1247668"/>
                </a:moveTo>
                <a:lnTo>
                  <a:pt x="5185284" y="1256467"/>
                </a:lnTo>
                <a:lnTo>
                  <a:pt x="5149704" y="1280459"/>
                </a:lnTo>
                <a:lnTo>
                  <a:pt x="5125711" y="1316036"/>
                </a:lnTo>
                <a:lnTo>
                  <a:pt x="5116912" y="1359591"/>
                </a:lnTo>
                <a:lnTo>
                  <a:pt x="5125711" y="1403138"/>
                </a:lnTo>
                <a:lnTo>
                  <a:pt x="5149704" y="1438686"/>
                </a:lnTo>
                <a:lnTo>
                  <a:pt x="5185284" y="1462646"/>
                </a:lnTo>
                <a:lnTo>
                  <a:pt x="5228846" y="1471431"/>
                </a:lnTo>
                <a:lnTo>
                  <a:pt x="5272372" y="1462646"/>
                </a:lnTo>
                <a:lnTo>
                  <a:pt x="5307926" y="1438686"/>
                </a:lnTo>
                <a:lnTo>
                  <a:pt x="5331902" y="1403138"/>
                </a:lnTo>
                <a:lnTo>
                  <a:pt x="5340696" y="1359591"/>
                </a:lnTo>
                <a:lnTo>
                  <a:pt x="5331902" y="1316036"/>
                </a:lnTo>
                <a:lnTo>
                  <a:pt x="5307926" y="1280459"/>
                </a:lnTo>
                <a:lnTo>
                  <a:pt x="5272372" y="1256467"/>
                </a:lnTo>
                <a:lnTo>
                  <a:pt x="5228846" y="1247668"/>
                </a:lnTo>
                <a:close/>
              </a:path>
              <a:path w="16523335" h="9235440">
                <a:moveTo>
                  <a:pt x="5228846" y="1515430"/>
                </a:moveTo>
                <a:lnTo>
                  <a:pt x="5185284" y="1524214"/>
                </a:lnTo>
                <a:lnTo>
                  <a:pt x="5149704" y="1548173"/>
                </a:lnTo>
                <a:lnTo>
                  <a:pt x="5125711" y="1583718"/>
                </a:lnTo>
                <a:lnTo>
                  <a:pt x="5116912" y="1627259"/>
                </a:lnTo>
                <a:lnTo>
                  <a:pt x="5125711" y="1670826"/>
                </a:lnTo>
                <a:lnTo>
                  <a:pt x="5149704" y="1706409"/>
                </a:lnTo>
                <a:lnTo>
                  <a:pt x="5185284" y="1730404"/>
                </a:lnTo>
                <a:lnTo>
                  <a:pt x="5228846" y="1739203"/>
                </a:lnTo>
                <a:lnTo>
                  <a:pt x="5272372" y="1730404"/>
                </a:lnTo>
                <a:lnTo>
                  <a:pt x="5307926" y="1706409"/>
                </a:lnTo>
                <a:lnTo>
                  <a:pt x="5331902" y="1670826"/>
                </a:lnTo>
                <a:lnTo>
                  <a:pt x="5340696" y="1627259"/>
                </a:lnTo>
                <a:lnTo>
                  <a:pt x="5331902" y="1583718"/>
                </a:lnTo>
                <a:lnTo>
                  <a:pt x="5307926" y="1548173"/>
                </a:lnTo>
                <a:lnTo>
                  <a:pt x="5272372" y="1524214"/>
                </a:lnTo>
                <a:lnTo>
                  <a:pt x="5228846" y="1515430"/>
                </a:lnTo>
                <a:close/>
              </a:path>
              <a:path w="16523335" h="9235440">
                <a:moveTo>
                  <a:pt x="5228846" y="1783149"/>
                </a:moveTo>
                <a:lnTo>
                  <a:pt x="5185284" y="1791938"/>
                </a:lnTo>
                <a:lnTo>
                  <a:pt x="5149704" y="1815910"/>
                </a:lnTo>
                <a:lnTo>
                  <a:pt x="5125711" y="1851469"/>
                </a:lnTo>
                <a:lnTo>
                  <a:pt x="5116912" y="1895020"/>
                </a:lnTo>
                <a:lnTo>
                  <a:pt x="5125711" y="1938576"/>
                </a:lnTo>
                <a:lnTo>
                  <a:pt x="5149704" y="1974146"/>
                </a:lnTo>
                <a:lnTo>
                  <a:pt x="5185284" y="1998128"/>
                </a:lnTo>
                <a:lnTo>
                  <a:pt x="5228846" y="2006922"/>
                </a:lnTo>
                <a:lnTo>
                  <a:pt x="5272372" y="1998128"/>
                </a:lnTo>
                <a:lnTo>
                  <a:pt x="5307926" y="1974146"/>
                </a:lnTo>
                <a:lnTo>
                  <a:pt x="5331902" y="1938576"/>
                </a:lnTo>
                <a:lnTo>
                  <a:pt x="5340696" y="1895020"/>
                </a:lnTo>
                <a:lnTo>
                  <a:pt x="5331902" y="1851469"/>
                </a:lnTo>
                <a:lnTo>
                  <a:pt x="5307926" y="1815910"/>
                </a:lnTo>
                <a:lnTo>
                  <a:pt x="5272372" y="1791938"/>
                </a:lnTo>
                <a:lnTo>
                  <a:pt x="5228846" y="1783149"/>
                </a:lnTo>
                <a:close/>
              </a:path>
              <a:path w="16523335" h="9235440">
                <a:moveTo>
                  <a:pt x="5336467" y="0"/>
                </a:moveTo>
                <a:lnTo>
                  <a:pt x="5121143" y="0"/>
                </a:lnTo>
                <a:lnTo>
                  <a:pt x="5116912" y="20941"/>
                </a:lnTo>
                <a:lnTo>
                  <a:pt x="5125711" y="64502"/>
                </a:lnTo>
                <a:lnTo>
                  <a:pt x="5149704" y="100083"/>
                </a:lnTo>
                <a:lnTo>
                  <a:pt x="5185284" y="124076"/>
                </a:lnTo>
                <a:lnTo>
                  <a:pt x="5228846" y="132875"/>
                </a:lnTo>
                <a:lnTo>
                  <a:pt x="5272372" y="124076"/>
                </a:lnTo>
                <a:lnTo>
                  <a:pt x="5307926" y="100083"/>
                </a:lnTo>
                <a:lnTo>
                  <a:pt x="5331902" y="64502"/>
                </a:lnTo>
                <a:lnTo>
                  <a:pt x="5340696" y="20941"/>
                </a:lnTo>
                <a:lnTo>
                  <a:pt x="5336467" y="0"/>
                </a:lnTo>
                <a:close/>
              </a:path>
              <a:path w="16523335" h="9235440">
                <a:moveTo>
                  <a:pt x="5228846" y="2586297"/>
                </a:moveTo>
                <a:lnTo>
                  <a:pt x="5185284" y="2595090"/>
                </a:lnTo>
                <a:lnTo>
                  <a:pt x="5149704" y="2619070"/>
                </a:lnTo>
                <a:lnTo>
                  <a:pt x="5125711" y="2654639"/>
                </a:lnTo>
                <a:lnTo>
                  <a:pt x="5116912" y="2698200"/>
                </a:lnTo>
                <a:lnTo>
                  <a:pt x="5125711" y="2741725"/>
                </a:lnTo>
                <a:lnTo>
                  <a:pt x="5149704" y="2777286"/>
                </a:lnTo>
                <a:lnTo>
                  <a:pt x="5185284" y="2801273"/>
                </a:lnTo>
                <a:lnTo>
                  <a:pt x="5228846" y="2810071"/>
                </a:lnTo>
                <a:lnTo>
                  <a:pt x="5272372" y="2801273"/>
                </a:lnTo>
                <a:lnTo>
                  <a:pt x="5307926" y="2777286"/>
                </a:lnTo>
                <a:lnTo>
                  <a:pt x="5331902" y="2741725"/>
                </a:lnTo>
                <a:lnTo>
                  <a:pt x="5340696" y="2698200"/>
                </a:lnTo>
                <a:lnTo>
                  <a:pt x="5331902" y="2654639"/>
                </a:lnTo>
                <a:lnTo>
                  <a:pt x="5307926" y="2619070"/>
                </a:lnTo>
                <a:lnTo>
                  <a:pt x="5272372" y="2595090"/>
                </a:lnTo>
                <a:lnTo>
                  <a:pt x="5228846" y="2586297"/>
                </a:lnTo>
                <a:close/>
              </a:path>
              <a:path w="16523335" h="9235440">
                <a:moveTo>
                  <a:pt x="5228846" y="2854028"/>
                </a:moveTo>
                <a:lnTo>
                  <a:pt x="5185284" y="2862817"/>
                </a:lnTo>
                <a:lnTo>
                  <a:pt x="5149704" y="2886788"/>
                </a:lnTo>
                <a:lnTo>
                  <a:pt x="5125711" y="2922347"/>
                </a:lnTo>
                <a:lnTo>
                  <a:pt x="5116912" y="2965898"/>
                </a:lnTo>
                <a:lnTo>
                  <a:pt x="5125711" y="3009453"/>
                </a:lnTo>
                <a:lnTo>
                  <a:pt x="5149704" y="3045019"/>
                </a:lnTo>
                <a:lnTo>
                  <a:pt x="5185284" y="3068998"/>
                </a:lnTo>
                <a:lnTo>
                  <a:pt x="5228846" y="3077790"/>
                </a:lnTo>
                <a:lnTo>
                  <a:pt x="5272372" y="3068998"/>
                </a:lnTo>
                <a:lnTo>
                  <a:pt x="5307926" y="3045019"/>
                </a:lnTo>
                <a:lnTo>
                  <a:pt x="5331902" y="3009453"/>
                </a:lnTo>
                <a:lnTo>
                  <a:pt x="5340696" y="2965898"/>
                </a:lnTo>
                <a:lnTo>
                  <a:pt x="5331902" y="2922347"/>
                </a:lnTo>
                <a:lnTo>
                  <a:pt x="5307926" y="2886788"/>
                </a:lnTo>
                <a:lnTo>
                  <a:pt x="5272372" y="2862817"/>
                </a:lnTo>
                <a:lnTo>
                  <a:pt x="5228846" y="2854028"/>
                </a:lnTo>
                <a:close/>
              </a:path>
              <a:path w="16523335" h="9235440">
                <a:moveTo>
                  <a:pt x="5228846" y="2318578"/>
                </a:moveTo>
                <a:lnTo>
                  <a:pt x="5185284" y="2327370"/>
                </a:lnTo>
                <a:lnTo>
                  <a:pt x="5149704" y="2351349"/>
                </a:lnTo>
                <a:lnTo>
                  <a:pt x="5125711" y="2386915"/>
                </a:lnTo>
                <a:lnTo>
                  <a:pt x="5116912" y="2430470"/>
                </a:lnTo>
                <a:lnTo>
                  <a:pt x="5125711" y="2474021"/>
                </a:lnTo>
                <a:lnTo>
                  <a:pt x="5149704" y="2509580"/>
                </a:lnTo>
                <a:lnTo>
                  <a:pt x="5185284" y="2533551"/>
                </a:lnTo>
                <a:lnTo>
                  <a:pt x="5228846" y="2542341"/>
                </a:lnTo>
                <a:lnTo>
                  <a:pt x="5272372" y="2533551"/>
                </a:lnTo>
                <a:lnTo>
                  <a:pt x="5307926" y="2509580"/>
                </a:lnTo>
                <a:lnTo>
                  <a:pt x="5331902" y="2474021"/>
                </a:lnTo>
                <a:lnTo>
                  <a:pt x="5340696" y="2430470"/>
                </a:lnTo>
                <a:lnTo>
                  <a:pt x="5331902" y="2386915"/>
                </a:lnTo>
                <a:lnTo>
                  <a:pt x="5307926" y="2351349"/>
                </a:lnTo>
                <a:lnTo>
                  <a:pt x="5272372" y="2327370"/>
                </a:lnTo>
                <a:lnTo>
                  <a:pt x="5228846" y="2318578"/>
                </a:lnTo>
                <a:close/>
              </a:path>
              <a:path w="16523335" h="9235440">
                <a:moveTo>
                  <a:pt x="5228846" y="2050869"/>
                </a:moveTo>
                <a:lnTo>
                  <a:pt x="5185284" y="2059660"/>
                </a:lnTo>
                <a:lnTo>
                  <a:pt x="5149704" y="2083635"/>
                </a:lnTo>
                <a:lnTo>
                  <a:pt x="5125711" y="2119197"/>
                </a:lnTo>
                <a:lnTo>
                  <a:pt x="5116912" y="2162750"/>
                </a:lnTo>
                <a:lnTo>
                  <a:pt x="5125711" y="2206284"/>
                </a:lnTo>
                <a:lnTo>
                  <a:pt x="5149704" y="2241845"/>
                </a:lnTo>
                <a:lnTo>
                  <a:pt x="5185284" y="2265826"/>
                </a:lnTo>
                <a:lnTo>
                  <a:pt x="5228846" y="2274621"/>
                </a:lnTo>
                <a:lnTo>
                  <a:pt x="5272372" y="2265826"/>
                </a:lnTo>
                <a:lnTo>
                  <a:pt x="5307926" y="2241845"/>
                </a:lnTo>
                <a:lnTo>
                  <a:pt x="5331902" y="2206284"/>
                </a:lnTo>
                <a:lnTo>
                  <a:pt x="5340696" y="2162750"/>
                </a:lnTo>
                <a:lnTo>
                  <a:pt x="5331902" y="2119197"/>
                </a:lnTo>
                <a:lnTo>
                  <a:pt x="5307926" y="2083635"/>
                </a:lnTo>
                <a:lnTo>
                  <a:pt x="5272372" y="2059660"/>
                </a:lnTo>
                <a:lnTo>
                  <a:pt x="5228846" y="2050869"/>
                </a:lnTo>
                <a:close/>
              </a:path>
              <a:path w="16523335" h="9235440">
                <a:moveTo>
                  <a:pt x="5228846" y="4995774"/>
                </a:moveTo>
                <a:lnTo>
                  <a:pt x="5185284" y="5004565"/>
                </a:lnTo>
                <a:lnTo>
                  <a:pt x="5149704" y="5028541"/>
                </a:lnTo>
                <a:lnTo>
                  <a:pt x="5125711" y="5064107"/>
                </a:lnTo>
                <a:lnTo>
                  <a:pt x="5116912" y="5107666"/>
                </a:lnTo>
                <a:lnTo>
                  <a:pt x="5125711" y="5151204"/>
                </a:lnTo>
                <a:lnTo>
                  <a:pt x="5149704" y="5186764"/>
                </a:lnTo>
                <a:lnTo>
                  <a:pt x="5185284" y="5210743"/>
                </a:lnTo>
                <a:lnTo>
                  <a:pt x="5228846" y="5219537"/>
                </a:lnTo>
                <a:lnTo>
                  <a:pt x="5272372" y="5210743"/>
                </a:lnTo>
                <a:lnTo>
                  <a:pt x="5307926" y="5186764"/>
                </a:lnTo>
                <a:lnTo>
                  <a:pt x="5331902" y="5151204"/>
                </a:lnTo>
                <a:lnTo>
                  <a:pt x="5340696" y="5107666"/>
                </a:lnTo>
                <a:lnTo>
                  <a:pt x="5331902" y="5064107"/>
                </a:lnTo>
                <a:lnTo>
                  <a:pt x="5307926" y="5028541"/>
                </a:lnTo>
                <a:lnTo>
                  <a:pt x="5272372" y="5004565"/>
                </a:lnTo>
                <a:lnTo>
                  <a:pt x="5228846" y="4995774"/>
                </a:lnTo>
                <a:close/>
              </a:path>
              <a:path w="16523335" h="9235440">
                <a:moveTo>
                  <a:pt x="5228846" y="5263483"/>
                </a:moveTo>
                <a:lnTo>
                  <a:pt x="5185284" y="5272274"/>
                </a:lnTo>
                <a:lnTo>
                  <a:pt x="5149704" y="5296250"/>
                </a:lnTo>
                <a:lnTo>
                  <a:pt x="5125711" y="5331816"/>
                </a:lnTo>
                <a:lnTo>
                  <a:pt x="5116912" y="5375375"/>
                </a:lnTo>
                <a:lnTo>
                  <a:pt x="5125711" y="5418906"/>
                </a:lnTo>
                <a:lnTo>
                  <a:pt x="5149704" y="5454471"/>
                </a:lnTo>
                <a:lnTo>
                  <a:pt x="5185284" y="5478458"/>
                </a:lnTo>
                <a:lnTo>
                  <a:pt x="5228846" y="5487256"/>
                </a:lnTo>
                <a:lnTo>
                  <a:pt x="5272372" y="5478458"/>
                </a:lnTo>
                <a:lnTo>
                  <a:pt x="5307926" y="5454471"/>
                </a:lnTo>
                <a:lnTo>
                  <a:pt x="5331902" y="5418906"/>
                </a:lnTo>
                <a:lnTo>
                  <a:pt x="5340696" y="5375375"/>
                </a:lnTo>
                <a:lnTo>
                  <a:pt x="5331902" y="5331816"/>
                </a:lnTo>
                <a:lnTo>
                  <a:pt x="5307926" y="5296250"/>
                </a:lnTo>
                <a:lnTo>
                  <a:pt x="5272372" y="5272274"/>
                </a:lnTo>
                <a:lnTo>
                  <a:pt x="5228846" y="5263483"/>
                </a:lnTo>
                <a:close/>
              </a:path>
              <a:path w="16523335" h="9235440">
                <a:moveTo>
                  <a:pt x="5228846" y="5531192"/>
                </a:moveTo>
                <a:lnTo>
                  <a:pt x="5185284" y="5539988"/>
                </a:lnTo>
                <a:lnTo>
                  <a:pt x="5149704" y="5563975"/>
                </a:lnTo>
                <a:lnTo>
                  <a:pt x="5125711" y="5599551"/>
                </a:lnTo>
                <a:lnTo>
                  <a:pt x="5116912" y="5643115"/>
                </a:lnTo>
                <a:lnTo>
                  <a:pt x="5125711" y="5686662"/>
                </a:lnTo>
                <a:lnTo>
                  <a:pt x="5149704" y="5722222"/>
                </a:lnTo>
                <a:lnTo>
                  <a:pt x="5185284" y="5746196"/>
                </a:lnTo>
                <a:lnTo>
                  <a:pt x="5228846" y="5754986"/>
                </a:lnTo>
                <a:lnTo>
                  <a:pt x="5272372" y="5746196"/>
                </a:lnTo>
                <a:lnTo>
                  <a:pt x="5307926" y="5722222"/>
                </a:lnTo>
                <a:lnTo>
                  <a:pt x="5331902" y="5686662"/>
                </a:lnTo>
                <a:lnTo>
                  <a:pt x="5340696" y="5643115"/>
                </a:lnTo>
                <a:lnTo>
                  <a:pt x="5331902" y="5599551"/>
                </a:lnTo>
                <a:lnTo>
                  <a:pt x="5307926" y="5563975"/>
                </a:lnTo>
                <a:lnTo>
                  <a:pt x="5272372" y="5539988"/>
                </a:lnTo>
                <a:lnTo>
                  <a:pt x="5228846" y="5531192"/>
                </a:lnTo>
                <a:close/>
              </a:path>
              <a:path w="16523335" h="9235440">
                <a:moveTo>
                  <a:pt x="5228846" y="5798933"/>
                </a:moveTo>
                <a:lnTo>
                  <a:pt x="5185284" y="5807723"/>
                </a:lnTo>
                <a:lnTo>
                  <a:pt x="5149704" y="5831697"/>
                </a:lnTo>
                <a:lnTo>
                  <a:pt x="5125711" y="5867257"/>
                </a:lnTo>
                <a:lnTo>
                  <a:pt x="5116912" y="5910804"/>
                </a:lnTo>
                <a:lnTo>
                  <a:pt x="5125711" y="5954345"/>
                </a:lnTo>
                <a:lnTo>
                  <a:pt x="5149704" y="5989912"/>
                </a:lnTo>
                <a:lnTo>
                  <a:pt x="5185284" y="6013898"/>
                </a:lnTo>
                <a:lnTo>
                  <a:pt x="5228846" y="6022695"/>
                </a:lnTo>
                <a:lnTo>
                  <a:pt x="5272372" y="6013898"/>
                </a:lnTo>
                <a:lnTo>
                  <a:pt x="5307926" y="5989912"/>
                </a:lnTo>
                <a:lnTo>
                  <a:pt x="5331902" y="5954345"/>
                </a:lnTo>
                <a:lnTo>
                  <a:pt x="5340696" y="5910804"/>
                </a:lnTo>
                <a:lnTo>
                  <a:pt x="5331902" y="5867257"/>
                </a:lnTo>
                <a:lnTo>
                  <a:pt x="5307926" y="5831697"/>
                </a:lnTo>
                <a:lnTo>
                  <a:pt x="5272372" y="5807723"/>
                </a:lnTo>
                <a:lnTo>
                  <a:pt x="5228846" y="5798933"/>
                </a:lnTo>
                <a:close/>
              </a:path>
              <a:path w="16523335" h="9235440">
                <a:moveTo>
                  <a:pt x="5228846" y="6066642"/>
                </a:moveTo>
                <a:lnTo>
                  <a:pt x="5185284" y="6075433"/>
                </a:lnTo>
                <a:lnTo>
                  <a:pt x="5149704" y="6099406"/>
                </a:lnTo>
                <a:lnTo>
                  <a:pt x="5125711" y="6134966"/>
                </a:lnTo>
                <a:lnTo>
                  <a:pt x="5116912" y="6178513"/>
                </a:lnTo>
                <a:lnTo>
                  <a:pt x="5125711" y="6222077"/>
                </a:lnTo>
                <a:lnTo>
                  <a:pt x="5149704" y="6257653"/>
                </a:lnTo>
                <a:lnTo>
                  <a:pt x="5185284" y="6281640"/>
                </a:lnTo>
                <a:lnTo>
                  <a:pt x="5228846" y="6290436"/>
                </a:lnTo>
                <a:lnTo>
                  <a:pt x="5272372" y="6281640"/>
                </a:lnTo>
                <a:lnTo>
                  <a:pt x="5307926" y="6257653"/>
                </a:lnTo>
                <a:lnTo>
                  <a:pt x="5331902" y="6222077"/>
                </a:lnTo>
                <a:lnTo>
                  <a:pt x="5340696" y="6178513"/>
                </a:lnTo>
                <a:lnTo>
                  <a:pt x="5331902" y="6134966"/>
                </a:lnTo>
                <a:lnTo>
                  <a:pt x="5307926" y="6099406"/>
                </a:lnTo>
                <a:lnTo>
                  <a:pt x="5272372" y="6075433"/>
                </a:lnTo>
                <a:lnTo>
                  <a:pt x="5228846" y="6066642"/>
                </a:lnTo>
                <a:close/>
              </a:path>
              <a:path w="16523335" h="9235440">
                <a:moveTo>
                  <a:pt x="5228846" y="6334382"/>
                </a:moveTo>
                <a:lnTo>
                  <a:pt x="5185284" y="6343178"/>
                </a:lnTo>
                <a:lnTo>
                  <a:pt x="5149704" y="6367165"/>
                </a:lnTo>
                <a:lnTo>
                  <a:pt x="5125711" y="6402742"/>
                </a:lnTo>
                <a:lnTo>
                  <a:pt x="5116912" y="6446306"/>
                </a:lnTo>
                <a:lnTo>
                  <a:pt x="5125711" y="6489813"/>
                </a:lnTo>
                <a:lnTo>
                  <a:pt x="5149704" y="6525358"/>
                </a:lnTo>
                <a:lnTo>
                  <a:pt x="5185284" y="6549331"/>
                </a:lnTo>
                <a:lnTo>
                  <a:pt x="5228846" y="6558124"/>
                </a:lnTo>
                <a:lnTo>
                  <a:pt x="5272372" y="6549331"/>
                </a:lnTo>
                <a:lnTo>
                  <a:pt x="5307926" y="6525358"/>
                </a:lnTo>
                <a:lnTo>
                  <a:pt x="5331902" y="6489813"/>
                </a:lnTo>
                <a:lnTo>
                  <a:pt x="5340696" y="6446306"/>
                </a:lnTo>
                <a:lnTo>
                  <a:pt x="5331902" y="6402742"/>
                </a:lnTo>
                <a:lnTo>
                  <a:pt x="5307926" y="6367165"/>
                </a:lnTo>
                <a:lnTo>
                  <a:pt x="5272372" y="6343178"/>
                </a:lnTo>
                <a:lnTo>
                  <a:pt x="5228846" y="6334382"/>
                </a:lnTo>
                <a:close/>
              </a:path>
              <a:path w="16523335" h="9235440">
                <a:moveTo>
                  <a:pt x="5228846" y="6602112"/>
                </a:moveTo>
                <a:lnTo>
                  <a:pt x="5185284" y="6610897"/>
                </a:lnTo>
                <a:lnTo>
                  <a:pt x="5149704" y="6634856"/>
                </a:lnTo>
                <a:lnTo>
                  <a:pt x="5125711" y="6670401"/>
                </a:lnTo>
                <a:lnTo>
                  <a:pt x="5116912" y="6713941"/>
                </a:lnTo>
                <a:lnTo>
                  <a:pt x="5125711" y="6757505"/>
                </a:lnTo>
                <a:lnTo>
                  <a:pt x="5149704" y="6793082"/>
                </a:lnTo>
                <a:lnTo>
                  <a:pt x="5185284" y="6817069"/>
                </a:lnTo>
                <a:lnTo>
                  <a:pt x="5228846" y="6825865"/>
                </a:lnTo>
                <a:lnTo>
                  <a:pt x="5272372" y="6817069"/>
                </a:lnTo>
                <a:lnTo>
                  <a:pt x="5307926" y="6793082"/>
                </a:lnTo>
                <a:lnTo>
                  <a:pt x="5331902" y="6757505"/>
                </a:lnTo>
                <a:lnTo>
                  <a:pt x="5340696" y="6713941"/>
                </a:lnTo>
                <a:lnTo>
                  <a:pt x="5331902" y="6670401"/>
                </a:lnTo>
                <a:lnTo>
                  <a:pt x="5307926" y="6634856"/>
                </a:lnTo>
                <a:lnTo>
                  <a:pt x="5272372" y="6610897"/>
                </a:lnTo>
                <a:lnTo>
                  <a:pt x="5228846" y="6602112"/>
                </a:lnTo>
                <a:close/>
              </a:path>
              <a:path w="16523335" h="9235440">
                <a:moveTo>
                  <a:pt x="5228846" y="7405229"/>
                </a:moveTo>
                <a:lnTo>
                  <a:pt x="5185284" y="7414026"/>
                </a:lnTo>
                <a:lnTo>
                  <a:pt x="5149704" y="7438015"/>
                </a:lnTo>
                <a:lnTo>
                  <a:pt x="5125711" y="7473597"/>
                </a:lnTo>
                <a:lnTo>
                  <a:pt x="5116912" y="7517173"/>
                </a:lnTo>
                <a:lnTo>
                  <a:pt x="5125711" y="7560674"/>
                </a:lnTo>
                <a:lnTo>
                  <a:pt x="5149704" y="7596223"/>
                </a:lnTo>
                <a:lnTo>
                  <a:pt x="5185284" y="7620205"/>
                </a:lnTo>
                <a:lnTo>
                  <a:pt x="5228846" y="7629003"/>
                </a:lnTo>
                <a:lnTo>
                  <a:pt x="5272372" y="7620205"/>
                </a:lnTo>
                <a:lnTo>
                  <a:pt x="5307926" y="7596223"/>
                </a:lnTo>
                <a:lnTo>
                  <a:pt x="5331902" y="7560674"/>
                </a:lnTo>
                <a:lnTo>
                  <a:pt x="5340696" y="7517173"/>
                </a:lnTo>
                <a:lnTo>
                  <a:pt x="5331902" y="7473597"/>
                </a:lnTo>
                <a:lnTo>
                  <a:pt x="5307926" y="7438015"/>
                </a:lnTo>
                <a:lnTo>
                  <a:pt x="5272372" y="7414026"/>
                </a:lnTo>
                <a:lnTo>
                  <a:pt x="5228846" y="7405229"/>
                </a:lnTo>
                <a:close/>
              </a:path>
              <a:path w="16523335" h="9235440">
                <a:moveTo>
                  <a:pt x="5228846" y="7672991"/>
                </a:moveTo>
                <a:lnTo>
                  <a:pt x="5185284" y="7681775"/>
                </a:lnTo>
                <a:lnTo>
                  <a:pt x="5149704" y="7705737"/>
                </a:lnTo>
                <a:lnTo>
                  <a:pt x="5125711" y="7741288"/>
                </a:lnTo>
                <a:lnTo>
                  <a:pt x="5116912" y="7784841"/>
                </a:lnTo>
                <a:lnTo>
                  <a:pt x="5125711" y="7828394"/>
                </a:lnTo>
                <a:lnTo>
                  <a:pt x="5149704" y="7863968"/>
                </a:lnTo>
                <a:lnTo>
                  <a:pt x="5185284" y="7887956"/>
                </a:lnTo>
                <a:lnTo>
                  <a:pt x="5228846" y="7896754"/>
                </a:lnTo>
                <a:lnTo>
                  <a:pt x="5272372" y="7887956"/>
                </a:lnTo>
                <a:lnTo>
                  <a:pt x="5307926" y="7863968"/>
                </a:lnTo>
                <a:lnTo>
                  <a:pt x="5331902" y="7828394"/>
                </a:lnTo>
                <a:lnTo>
                  <a:pt x="5340696" y="7784841"/>
                </a:lnTo>
                <a:lnTo>
                  <a:pt x="5331902" y="7741288"/>
                </a:lnTo>
                <a:lnTo>
                  <a:pt x="5307926" y="7705737"/>
                </a:lnTo>
                <a:lnTo>
                  <a:pt x="5272372" y="7681775"/>
                </a:lnTo>
                <a:lnTo>
                  <a:pt x="5228846" y="7672991"/>
                </a:lnTo>
                <a:close/>
              </a:path>
              <a:path w="16523335" h="9235440">
                <a:moveTo>
                  <a:pt x="5228846" y="7940658"/>
                </a:moveTo>
                <a:lnTo>
                  <a:pt x="5185284" y="7949457"/>
                </a:lnTo>
                <a:lnTo>
                  <a:pt x="5149704" y="7973448"/>
                </a:lnTo>
                <a:lnTo>
                  <a:pt x="5125711" y="8009022"/>
                </a:lnTo>
                <a:lnTo>
                  <a:pt x="5116912" y="8052571"/>
                </a:lnTo>
                <a:lnTo>
                  <a:pt x="5125711" y="8096123"/>
                </a:lnTo>
                <a:lnTo>
                  <a:pt x="5149704" y="8131674"/>
                </a:lnTo>
                <a:lnTo>
                  <a:pt x="5185284" y="8155636"/>
                </a:lnTo>
                <a:lnTo>
                  <a:pt x="5228846" y="8164421"/>
                </a:lnTo>
                <a:lnTo>
                  <a:pt x="5272372" y="8155636"/>
                </a:lnTo>
                <a:lnTo>
                  <a:pt x="5307926" y="8131674"/>
                </a:lnTo>
                <a:lnTo>
                  <a:pt x="5331902" y="8096123"/>
                </a:lnTo>
                <a:lnTo>
                  <a:pt x="5340696" y="8052571"/>
                </a:lnTo>
                <a:lnTo>
                  <a:pt x="5331902" y="8009022"/>
                </a:lnTo>
                <a:lnTo>
                  <a:pt x="5307926" y="7973448"/>
                </a:lnTo>
                <a:lnTo>
                  <a:pt x="5272372" y="7949457"/>
                </a:lnTo>
                <a:lnTo>
                  <a:pt x="5228846" y="7940658"/>
                </a:lnTo>
                <a:close/>
              </a:path>
              <a:path w="16523335" h="9235440">
                <a:moveTo>
                  <a:pt x="5228846" y="8208419"/>
                </a:moveTo>
                <a:lnTo>
                  <a:pt x="5185284" y="8217206"/>
                </a:lnTo>
                <a:lnTo>
                  <a:pt x="5149704" y="8241172"/>
                </a:lnTo>
                <a:lnTo>
                  <a:pt x="5125711" y="8276730"/>
                </a:lnTo>
                <a:lnTo>
                  <a:pt x="5116912" y="8320290"/>
                </a:lnTo>
                <a:lnTo>
                  <a:pt x="5125711" y="8363839"/>
                </a:lnTo>
                <a:lnTo>
                  <a:pt x="5149704" y="8399414"/>
                </a:lnTo>
                <a:lnTo>
                  <a:pt x="5185284" y="8423404"/>
                </a:lnTo>
                <a:lnTo>
                  <a:pt x="5228846" y="8432203"/>
                </a:lnTo>
                <a:lnTo>
                  <a:pt x="5272372" y="8423404"/>
                </a:lnTo>
                <a:lnTo>
                  <a:pt x="5307926" y="8399414"/>
                </a:lnTo>
                <a:lnTo>
                  <a:pt x="5331902" y="8363839"/>
                </a:lnTo>
                <a:lnTo>
                  <a:pt x="5340696" y="8320290"/>
                </a:lnTo>
                <a:lnTo>
                  <a:pt x="5331902" y="8276730"/>
                </a:lnTo>
                <a:lnTo>
                  <a:pt x="5307926" y="8241172"/>
                </a:lnTo>
                <a:lnTo>
                  <a:pt x="5272372" y="8217206"/>
                </a:lnTo>
                <a:lnTo>
                  <a:pt x="5228846" y="8208419"/>
                </a:lnTo>
                <a:close/>
              </a:path>
              <a:path w="16523335" h="9235440">
                <a:moveTo>
                  <a:pt x="5228846" y="8476097"/>
                </a:moveTo>
                <a:lnTo>
                  <a:pt x="5185284" y="8484896"/>
                </a:lnTo>
                <a:lnTo>
                  <a:pt x="5149704" y="8508888"/>
                </a:lnTo>
                <a:lnTo>
                  <a:pt x="5125711" y="8544465"/>
                </a:lnTo>
                <a:lnTo>
                  <a:pt x="5116912" y="8588020"/>
                </a:lnTo>
                <a:lnTo>
                  <a:pt x="5125711" y="8631573"/>
                </a:lnTo>
                <a:lnTo>
                  <a:pt x="5149704" y="8667124"/>
                </a:lnTo>
                <a:lnTo>
                  <a:pt x="5185284" y="8691086"/>
                </a:lnTo>
                <a:lnTo>
                  <a:pt x="5228846" y="8699870"/>
                </a:lnTo>
                <a:lnTo>
                  <a:pt x="5272372" y="8691086"/>
                </a:lnTo>
                <a:lnTo>
                  <a:pt x="5307926" y="8667124"/>
                </a:lnTo>
                <a:lnTo>
                  <a:pt x="5331902" y="8631573"/>
                </a:lnTo>
                <a:lnTo>
                  <a:pt x="5340696" y="8588020"/>
                </a:lnTo>
                <a:lnTo>
                  <a:pt x="5331902" y="8544465"/>
                </a:lnTo>
                <a:lnTo>
                  <a:pt x="5307926" y="8508888"/>
                </a:lnTo>
                <a:lnTo>
                  <a:pt x="5272372" y="8484896"/>
                </a:lnTo>
                <a:lnTo>
                  <a:pt x="5228846" y="8476097"/>
                </a:lnTo>
                <a:close/>
              </a:path>
              <a:path w="16523335" h="9235440">
                <a:moveTo>
                  <a:pt x="5228846" y="8743869"/>
                </a:moveTo>
                <a:lnTo>
                  <a:pt x="5185284" y="8752652"/>
                </a:lnTo>
                <a:lnTo>
                  <a:pt x="5149704" y="8776608"/>
                </a:lnTo>
                <a:lnTo>
                  <a:pt x="5125711" y="8812149"/>
                </a:lnTo>
                <a:lnTo>
                  <a:pt x="5116912" y="8855688"/>
                </a:lnTo>
                <a:lnTo>
                  <a:pt x="5125711" y="8899255"/>
                </a:lnTo>
                <a:lnTo>
                  <a:pt x="5149704" y="8934838"/>
                </a:lnTo>
                <a:lnTo>
                  <a:pt x="5185284" y="8958833"/>
                </a:lnTo>
                <a:lnTo>
                  <a:pt x="5228846" y="8967632"/>
                </a:lnTo>
                <a:lnTo>
                  <a:pt x="5272372" y="8958833"/>
                </a:lnTo>
                <a:lnTo>
                  <a:pt x="5307926" y="8934838"/>
                </a:lnTo>
                <a:lnTo>
                  <a:pt x="5331902" y="8899255"/>
                </a:lnTo>
                <a:lnTo>
                  <a:pt x="5340696" y="8855688"/>
                </a:lnTo>
                <a:lnTo>
                  <a:pt x="5331902" y="8812149"/>
                </a:lnTo>
                <a:lnTo>
                  <a:pt x="5307926" y="8776608"/>
                </a:lnTo>
                <a:lnTo>
                  <a:pt x="5272372" y="8752652"/>
                </a:lnTo>
                <a:lnTo>
                  <a:pt x="5228846" y="8743869"/>
                </a:lnTo>
                <a:close/>
              </a:path>
              <a:path w="16523335" h="9235440">
                <a:moveTo>
                  <a:pt x="5228846" y="9011547"/>
                </a:moveTo>
                <a:lnTo>
                  <a:pt x="5185284" y="9020343"/>
                </a:lnTo>
                <a:lnTo>
                  <a:pt x="5149704" y="9044330"/>
                </a:lnTo>
                <a:lnTo>
                  <a:pt x="5125711" y="9079906"/>
                </a:lnTo>
                <a:lnTo>
                  <a:pt x="5116912" y="9123470"/>
                </a:lnTo>
                <a:lnTo>
                  <a:pt x="5125711" y="9167014"/>
                </a:lnTo>
                <a:lnTo>
                  <a:pt x="5149704" y="9202566"/>
                </a:lnTo>
                <a:lnTo>
                  <a:pt x="5185284" y="9226533"/>
                </a:lnTo>
                <a:lnTo>
                  <a:pt x="5228846" y="9235320"/>
                </a:lnTo>
                <a:lnTo>
                  <a:pt x="5272372" y="9226533"/>
                </a:lnTo>
                <a:lnTo>
                  <a:pt x="5307926" y="9202566"/>
                </a:lnTo>
                <a:lnTo>
                  <a:pt x="5331902" y="9167014"/>
                </a:lnTo>
                <a:lnTo>
                  <a:pt x="5340696" y="9123470"/>
                </a:lnTo>
                <a:lnTo>
                  <a:pt x="5331902" y="9079906"/>
                </a:lnTo>
                <a:lnTo>
                  <a:pt x="5307926" y="9044330"/>
                </a:lnTo>
                <a:lnTo>
                  <a:pt x="5272372" y="9020343"/>
                </a:lnTo>
                <a:lnTo>
                  <a:pt x="5228846" y="9011547"/>
                </a:lnTo>
                <a:close/>
              </a:path>
              <a:path w="16523335" h="9235440">
                <a:moveTo>
                  <a:pt x="5228846" y="7137541"/>
                </a:moveTo>
                <a:lnTo>
                  <a:pt x="5185284" y="7146329"/>
                </a:lnTo>
                <a:lnTo>
                  <a:pt x="5149704" y="7170295"/>
                </a:lnTo>
                <a:lnTo>
                  <a:pt x="5125711" y="7205847"/>
                </a:lnTo>
                <a:lnTo>
                  <a:pt x="5116912" y="7249391"/>
                </a:lnTo>
                <a:lnTo>
                  <a:pt x="5125711" y="7292955"/>
                </a:lnTo>
                <a:lnTo>
                  <a:pt x="5149704" y="7328531"/>
                </a:lnTo>
                <a:lnTo>
                  <a:pt x="5185284" y="7352518"/>
                </a:lnTo>
                <a:lnTo>
                  <a:pt x="5228846" y="7361314"/>
                </a:lnTo>
                <a:lnTo>
                  <a:pt x="5272372" y="7352518"/>
                </a:lnTo>
                <a:lnTo>
                  <a:pt x="5307926" y="7328531"/>
                </a:lnTo>
                <a:lnTo>
                  <a:pt x="5331902" y="7292955"/>
                </a:lnTo>
                <a:lnTo>
                  <a:pt x="5340696" y="7249391"/>
                </a:lnTo>
                <a:lnTo>
                  <a:pt x="5331902" y="7205847"/>
                </a:lnTo>
                <a:lnTo>
                  <a:pt x="5307926" y="7170295"/>
                </a:lnTo>
                <a:lnTo>
                  <a:pt x="5272372" y="7146329"/>
                </a:lnTo>
                <a:lnTo>
                  <a:pt x="5228846" y="7137541"/>
                </a:lnTo>
                <a:close/>
              </a:path>
              <a:path w="16523335" h="9235440">
                <a:moveTo>
                  <a:pt x="5228846" y="6869780"/>
                </a:moveTo>
                <a:lnTo>
                  <a:pt x="5185284" y="6878579"/>
                </a:lnTo>
                <a:lnTo>
                  <a:pt x="5149704" y="6902573"/>
                </a:lnTo>
                <a:lnTo>
                  <a:pt x="5125711" y="6938157"/>
                </a:lnTo>
                <a:lnTo>
                  <a:pt x="5116912" y="6981724"/>
                </a:lnTo>
                <a:lnTo>
                  <a:pt x="5125711" y="7025264"/>
                </a:lnTo>
                <a:lnTo>
                  <a:pt x="5149704" y="7060809"/>
                </a:lnTo>
                <a:lnTo>
                  <a:pt x="5185284" y="7084769"/>
                </a:lnTo>
                <a:lnTo>
                  <a:pt x="5228846" y="7093553"/>
                </a:lnTo>
                <a:lnTo>
                  <a:pt x="5272372" y="7084769"/>
                </a:lnTo>
                <a:lnTo>
                  <a:pt x="5307926" y="7060809"/>
                </a:lnTo>
                <a:lnTo>
                  <a:pt x="5331902" y="7025264"/>
                </a:lnTo>
                <a:lnTo>
                  <a:pt x="5340696" y="6981724"/>
                </a:lnTo>
                <a:lnTo>
                  <a:pt x="5331902" y="6938157"/>
                </a:lnTo>
                <a:lnTo>
                  <a:pt x="5307926" y="6902573"/>
                </a:lnTo>
                <a:lnTo>
                  <a:pt x="5272372" y="6878579"/>
                </a:lnTo>
                <a:lnTo>
                  <a:pt x="5228846" y="6869780"/>
                </a:lnTo>
                <a:close/>
              </a:path>
              <a:path w="16523335" h="9235440">
                <a:moveTo>
                  <a:pt x="5498167" y="176790"/>
                </a:moveTo>
                <a:lnTo>
                  <a:pt x="5454608" y="185586"/>
                </a:lnTo>
                <a:lnTo>
                  <a:pt x="5419031" y="209571"/>
                </a:lnTo>
                <a:lnTo>
                  <a:pt x="5395041" y="245145"/>
                </a:lnTo>
                <a:lnTo>
                  <a:pt x="5386244" y="288702"/>
                </a:lnTo>
                <a:lnTo>
                  <a:pt x="5395041" y="332221"/>
                </a:lnTo>
                <a:lnTo>
                  <a:pt x="5419031" y="367780"/>
                </a:lnTo>
                <a:lnTo>
                  <a:pt x="5454608" y="391765"/>
                </a:lnTo>
                <a:lnTo>
                  <a:pt x="5498167" y="400563"/>
                </a:lnTo>
                <a:lnTo>
                  <a:pt x="5541692" y="391765"/>
                </a:lnTo>
                <a:lnTo>
                  <a:pt x="5577242" y="367780"/>
                </a:lnTo>
                <a:lnTo>
                  <a:pt x="5601215" y="332221"/>
                </a:lnTo>
                <a:lnTo>
                  <a:pt x="5610007" y="288702"/>
                </a:lnTo>
                <a:lnTo>
                  <a:pt x="5601215" y="245145"/>
                </a:lnTo>
                <a:lnTo>
                  <a:pt x="5577242" y="209571"/>
                </a:lnTo>
                <a:lnTo>
                  <a:pt x="5541692" y="185586"/>
                </a:lnTo>
                <a:lnTo>
                  <a:pt x="5498167" y="176790"/>
                </a:lnTo>
                <a:close/>
              </a:path>
              <a:path w="16523335" h="9235440">
                <a:moveTo>
                  <a:pt x="5605779" y="0"/>
                </a:moveTo>
                <a:lnTo>
                  <a:pt x="5390475" y="0"/>
                </a:lnTo>
                <a:lnTo>
                  <a:pt x="5386244" y="20941"/>
                </a:lnTo>
                <a:lnTo>
                  <a:pt x="5395041" y="64502"/>
                </a:lnTo>
                <a:lnTo>
                  <a:pt x="5419031" y="100083"/>
                </a:lnTo>
                <a:lnTo>
                  <a:pt x="5454608" y="124076"/>
                </a:lnTo>
                <a:lnTo>
                  <a:pt x="5498167" y="132875"/>
                </a:lnTo>
                <a:lnTo>
                  <a:pt x="5541692" y="124076"/>
                </a:lnTo>
                <a:lnTo>
                  <a:pt x="5577242" y="100083"/>
                </a:lnTo>
                <a:lnTo>
                  <a:pt x="5601215" y="64502"/>
                </a:lnTo>
                <a:lnTo>
                  <a:pt x="5610007" y="20941"/>
                </a:lnTo>
                <a:lnTo>
                  <a:pt x="5605779" y="0"/>
                </a:lnTo>
                <a:close/>
              </a:path>
              <a:path w="16523335" h="9235440">
                <a:moveTo>
                  <a:pt x="5498167" y="2586297"/>
                </a:moveTo>
                <a:lnTo>
                  <a:pt x="5454608" y="2595090"/>
                </a:lnTo>
                <a:lnTo>
                  <a:pt x="5419031" y="2619070"/>
                </a:lnTo>
                <a:lnTo>
                  <a:pt x="5395041" y="2654639"/>
                </a:lnTo>
                <a:lnTo>
                  <a:pt x="5386244" y="2698200"/>
                </a:lnTo>
                <a:lnTo>
                  <a:pt x="5395041" y="2741725"/>
                </a:lnTo>
                <a:lnTo>
                  <a:pt x="5419031" y="2777286"/>
                </a:lnTo>
                <a:lnTo>
                  <a:pt x="5454608" y="2801273"/>
                </a:lnTo>
                <a:lnTo>
                  <a:pt x="5498167" y="2810071"/>
                </a:lnTo>
                <a:lnTo>
                  <a:pt x="5541692" y="2801273"/>
                </a:lnTo>
                <a:lnTo>
                  <a:pt x="5577242" y="2777286"/>
                </a:lnTo>
                <a:lnTo>
                  <a:pt x="5601215" y="2741725"/>
                </a:lnTo>
                <a:lnTo>
                  <a:pt x="5610007" y="2698200"/>
                </a:lnTo>
                <a:lnTo>
                  <a:pt x="5601215" y="2654639"/>
                </a:lnTo>
                <a:lnTo>
                  <a:pt x="5577242" y="2619070"/>
                </a:lnTo>
                <a:lnTo>
                  <a:pt x="5541692" y="2595090"/>
                </a:lnTo>
                <a:lnTo>
                  <a:pt x="5498167" y="2586297"/>
                </a:lnTo>
                <a:close/>
              </a:path>
              <a:path w="16523335" h="9235440">
                <a:moveTo>
                  <a:pt x="5498167" y="2854028"/>
                </a:moveTo>
                <a:lnTo>
                  <a:pt x="5454608" y="2862817"/>
                </a:lnTo>
                <a:lnTo>
                  <a:pt x="5419031" y="2886788"/>
                </a:lnTo>
                <a:lnTo>
                  <a:pt x="5395041" y="2922347"/>
                </a:lnTo>
                <a:lnTo>
                  <a:pt x="5386244" y="2965898"/>
                </a:lnTo>
                <a:lnTo>
                  <a:pt x="5395041" y="3009453"/>
                </a:lnTo>
                <a:lnTo>
                  <a:pt x="5419031" y="3045019"/>
                </a:lnTo>
                <a:lnTo>
                  <a:pt x="5454608" y="3068998"/>
                </a:lnTo>
                <a:lnTo>
                  <a:pt x="5498167" y="3077790"/>
                </a:lnTo>
                <a:lnTo>
                  <a:pt x="5541692" y="3068998"/>
                </a:lnTo>
                <a:lnTo>
                  <a:pt x="5577242" y="3045019"/>
                </a:lnTo>
                <a:lnTo>
                  <a:pt x="5601215" y="3009453"/>
                </a:lnTo>
                <a:lnTo>
                  <a:pt x="5610007" y="2965898"/>
                </a:lnTo>
                <a:lnTo>
                  <a:pt x="5601215" y="2922347"/>
                </a:lnTo>
                <a:lnTo>
                  <a:pt x="5577242" y="2886788"/>
                </a:lnTo>
                <a:lnTo>
                  <a:pt x="5541692" y="2862817"/>
                </a:lnTo>
                <a:lnTo>
                  <a:pt x="5498167" y="2854028"/>
                </a:lnTo>
                <a:close/>
              </a:path>
              <a:path w="16523335" h="9235440">
                <a:moveTo>
                  <a:pt x="5498167" y="2318578"/>
                </a:moveTo>
                <a:lnTo>
                  <a:pt x="5454608" y="2327370"/>
                </a:lnTo>
                <a:lnTo>
                  <a:pt x="5419031" y="2351349"/>
                </a:lnTo>
                <a:lnTo>
                  <a:pt x="5395041" y="2386915"/>
                </a:lnTo>
                <a:lnTo>
                  <a:pt x="5386244" y="2430470"/>
                </a:lnTo>
                <a:lnTo>
                  <a:pt x="5395041" y="2474021"/>
                </a:lnTo>
                <a:lnTo>
                  <a:pt x="5419031" y="2509580"/>
                </a:lnTo>
                <a:lnTo>
                  <a:pt x="5454608" y="2533551"/>
                </a:lnTo>
                <a:lnTo>
                  <a:pt x="5498167" y="2542341"/>
                </a:lnTo>
                <a:lnTo>
                  <a:pt x="5541692" y="2533551"/>
                </a:lnTo>
                <a:lnTo>
                  <a:pt x="5577242" y="2509580"/>
                </a:lnTo>
                <a:lnTo>
                  <a:pt x="5601215" y="2474021"/>
                </a:lnTo>
                <a:lnTo>
                  <a:pt x="5610007" y="2430470"/>
                </a:lnTo>
                <a:lnTo>
                  <a:pt x="5601215" y="2386915"/>
                </a:lnTo>
                <a:lnTo>
                  <a:pt x="5577242" y="2351349"/>
                </a:lnTo>
                <a:lnTo>
                  <a:pt x="5541692" y="2327370"/>
                </a:lnTo>
                <a:lnTo>
                  <a:pt x="5498167" y="2318578"/>
                </a:lnTo>
                <a:close/>
              </a:path>
              <a:path w="16523335" h="9235440">
                <a:moveTo>
                  <a:pt x="5498167" y="2050869"/>
                </a:moveTo>
                <a:lnTo>
                  <a:pt x="5454608" y="2059660"/>
                </a:lnTo>
                <a:lnTo>
                  <a:pt x="5419031" y="2083635"/>
                </a:lnTo>
                <a:lnTo>
                  <a:pt x="5395041" y="2119197"/>
                </a:lnTo>
                <a:lnTo>
                  <a:pt x="5386244" y="2162750"/>
                </a:lnTo>
                <a:lnTo>
                  <a:pt x="5395041" y="2206284"/>
                </a:lnTo>
                <a:lnTo>
                  <a:pt x="5419031" y="2241845"/>
                </a:lnTo>
                <a:lnTo>
                  <a:pt x="5454608" y="2265826"/>
                </a:lnTo>
                <a:lnTo>
                  <a:pt x="5498167" y="2274621"/>
                </a:lnTo>
                <a:lnTo>
                  <a:pt x="5541692" y="2265826"/>
                </a:lnTo>
                <a:lnTo>
                  <a:pt x="5577242" y="2241845"/>
                </a:lnTo>
                <a:lnTo>
                  <a:pt x="5601215" y="2206284"/>
                </a:lnTo>
                <a:lnTo>
                  <a:pt x="5610007" y="2162750"/>
                </a:lnTo>
                <a:lnTo>
                  <a:pt x="5601215" y="2119197"/>
                </a:lnTo>
                <a:lnTo>
                  <a:pt x="5577242" y="2083635"/>
                </a:lnTo>
                <a:lnTo>
                  <a:pt x="5541692" y="2059660"/>
                </a:lnTo>
                <a:lnTo>
                  <a:pt x="5498167" y="2050869"/>
                </a:lnTo>
                <a:close/>
              </a:path>
              <a:path w="16523335" h="9235440">
                <a:moveTo>
                  <a:pt x="5498167" y="4995774"/>
                </a:moveTo>
                <a:lnTo>
                  <a:pt x="5454608" y="5004565"/>
                </a:lnTo>
                <a:lnTo>
                  <a:pt x="5419031" y="5028541"/>
                </a:lnTo>
                <a:lnTo>
                  <a:pt x="5395041" y="5064107"/>
                </a:lnTo>
                <a:lnTo>
                  <a:pt x="5386244" y="5107666"/>
                </a:lnTo>
                <a:lnTo>
                  <a:pt x="5395041" y="5151204"/>
                </a:lnTo>
                <a:lnTo>
                  <a:pt x="5419031" y="5186764"/>
                </a:lnTo>
                <a:lnTo>
                  <a:pt x="5454608" y="5210743"/>
                </a:lnTo>
                <a:lnTo>
                  <a:pt x="5498167" y="5219537"/>
                </a:lnTo>
                <a:lnTo>
                  <a:pt x="5541692" y="5210743"/>
                </a:lnTo>
                <a:lnTo>
                  <a:pt x="5577242" y="5186764"/>
                </a:lnTo>
                <a:lnTo>
                  <a:pt x="5601215" y="5151204"/>
                </a:lnTo>
                <a:lnTo>
                  <a:pt x="5610007" y="5107666"/>
                </a:lnTo>
                <a:lnTo>
                  <a:pt x="5601215" y="5064107"/>
                </a:lnTo>
                <a:lnTo>
                  <a:pt x="5577242" y="5028541"/>
                </a:lnTo>
                <a:lnTo>
                  <a:pt x="5541692" y="5004565"/>
                </a:lnTo>
                <a:lnTo>
                  <a:pt x="5498167" y="4995774"/>
                </a:lnTo>
                <a:close/>
              </a:path>
              <a:path w="16523335" h="9235440">
                <a:moveTo>
                  <a:pt x="5498167" y="5263483"/>
                </a:moveTo>
                <a:lnTo>
                  <a:pt x="5454608" y="5272274"/>
                </a:lnTo>
                <a:lnTo>
                  <a:pt x="5419031" y="5296250"/>
                </a:lnTo>
                <a:lnTo>
                  <a:pt x="5395041" y="5331816"/>
                </a:lnTo>
                <a:lnTo>
                  <a:pt x="5386244" y="5375375"/>
                </a:lnTo>
                <a:lnTo>
                  <a:pt x="5395041" y="5418906"/>
                </a:lnTo>
                <a:lnTo>
                  <a:pt x="5419031" y="5454471"/>
                </a:lnTo>
                <a:lnTo>
                  <a:pt x="5454608" y="5478458"/>
                </a:lnTo>
                <a:lnTo>
                  <a:pt x="5498167" y="5487256"/>
                </a:lnTo>
                <a:lnTo>
                  <a:pt x="5541692" y="5478458"/>
                </a:lnTo>
                <a:lnTo>
                  <a:pt x="5577242" y="5454471"/>
                </a:lnTo>
                <a:lnTo>
                  <a:pt x="5601215" y="5418906"/>
                </a:lnTo>
                <a:lnTo>
                  <a:pt x="5610007" y="5375375"/>
                </a:lnTo>
                <a:lnTo>
                  <a:pt x="5601215" y="5331816"/>
                </a:lnTo>
                <a:lnTo>
                  <a:pt x="5577242" y="5296250"/>
                </a:lnTo>
                <a:lnTo>
                  <a:pt x="5541692" y="5272274"/>
                </a:lnTo>
                <a:lnTo>
                  <a:pt x="5498167" y="5263483"/>
                </a:lnTo>
                <a:close/>
              </a:path>
              <a:path w="16523335" h="9235440">
                <a:moveTo>
                  <a:pt x="5498167" y="5531192"/>
                </a:moveTo>
                <a:lnTo>
                  <a:pt x="5454608" y="5539988"/>
                </a:lnTo>
                <a:lnTo>
                  <a:pt x="5419031" y="5563975"/>
                </a:lnTo>
                <a:lnTo>
                  <a:pt x="5395041" y="5599551"/>
                </a:lnTo>
                <a:lnTo>
                  <a:pt x="5386244" y="5643115"/>
                </a:lnTo>
                <a:lnTo>
                  <a:pt x="5395041" y="5686662"/>
                </a:lnTo>
                <a:lnTo>
                  <a:pt x="5419031" y="5722222"/>
                </a:lnTo>
                <a:lnTo>
                  <a:pt x="5454608" y="5746196"/>
                </a:lnTo>
                <a:lnTo>
                  <a:pt x="5498167" y="5754986"/>
                </a:lnTo>
                <a:lnTo>
                  <a:pt x="5541692" y="5746196"/>
                </a:lnTo>
                <a:lnTo>
                  <a:pt x="5577242" y="5722222"/>
                </a:lnTo>
                <a:lnTo>
                  <a:pt x="5601215" y="5686662"/>
                </a:lnTo>
                <a:lnTo>
                  <a:pt x="5610007" y="5643115"/>
                </a:lnTo>
                <a:lnTo>
                  <a:pt x="5601215" y="5599551"/>
                </a:lnTo>
                <a:lnTo>
                  <a:pt x="5577242" y="5563975"/>
                </a:lnTo>
                <a:lnTo>
                  <a:pt x="5541692" y="5539988"/>
                </a:lnTo>
                <a:lnTo>
                  <a:pt x="5498167" y="5531192"/>
                </a:lnTo>
                <a:close/>
              </a:path>
              <a:path w="16523335" h="9235440">
                <a:moveTo>
                  <a:pt x="5498167" y="5798933"/>
                </a:moveTo>
                <a:lnTo>
                  <a:pt x="5454608" y="5807723"/>
                </a:lnTo>
                <a:lnTo>
                  <a:pt x="5419031" y="5831697"/>
                </a:lnTo>
                <a:lnTo>
                  <a:pt x="5395041" y="5867257"/>
                </a:lnTo>
                <a:lnTo>
                  <a:pt x="5386244" y="5910804"/>
                </a:lnTo>
                <a:lnTo>
                  <a:pt x="5395041" y="5954345"/>
                </a:lnTo>
                <a:lnTo>
                  <a:pt x="5419031" y="5989912"/>
                </a:lnTo>
                <a:lnTo>
                  <a:pt x="5454608" y="6013898"/>
                </a:lnTo>
                <a:lnTo>
                  <a:pt x="5498167" y="6022695"/>
                </a:lnTo>
                <a:lnTo>
                  <a:pt x="5541692" y="6013898"/>
                </a:lnTo>
                <a:lnTo>
                  <a:pt x="5577242" y="5989912"/>
                </a:lnTo>
                <a:lnTo>
                  <a:pt x="5601215" y="5954345"/>
                </a:lnTo>
                <a:lnTo>
                  <a:pt x="5610007" y="5910804"/>
                </a:lnTo>
                <a:lnTo>
                  <a:pt x="5601215" y="5867257"/>
                </a:lnTo>
                <a:lnTo>
                  <a:pt x="5577242" y="5831697"/>
                </a:lnTo>
                <a:lnTo>
                  <a:pt x="5541692" y="5807723"/>
                </a:lnTo>
                <a:lnTo>
                  <a:pt x="5498167" y="5798933"/>
                </a:lnTo>
                <a:close/>
              </a:path>
              <a:path w="16523335" h="9235440">
                <a:moveTo>
                  <a:pt x="5498167" y="6066642"/>
                </a:moveTo>
                <a:lnTo>
                  <a:pt x="5454608" y="6075433"/>
                </a:lnTo>
                <a:lnTo>
                  <a:pt x="5419031" y="6099406"/>
                </a:lnTo>
                <a:lnTo>
                  <a:pt x="5395041" y="6134966"/>
                </a:lnTo>
                <a:lnTo>
                  <a:pt x="5386244" y="6178513"/>
                </a:lnTo>
                <a:lnTo>
                  <a:pt x="5395041" y="6222077"/>
                </a:lnTo>
                <a:lnTo>
                  <a:pt x="5419031" y="6257653"/>
                </a:lnTo>
                <a:lnTo>
                  <a:pt x="5454608" y="6281640"/>
                </a:lnTo>
                <a:lnTo>
                  <a:pt x="5498167" y="6290436"/>
                </a:lnTo>
                <a:lnTo>
                  <a:pt x="5541692" y="6281640"/>
                </a:lnTo>
                <a:lnTo>
                  <a:pt x="5577242" y="6257653"/>
                </a:lnTo>
                <a:lnTo>
                  <a:pt x="5601215" y="6222077"/>
                </a:lnTo>
                <a:lnTo>
                  <a:pt x="5610007" y="6178513"/>
                </a:lnTo>
                <a:lnTo>
                  <a:pt x="5601215" y="6134966"/>
                </a:lnTo>
                <a:lnTo>
                  <a:pt x="5577242" y="6099406"/>
                </a:lnTo>
                <a:lnTo>
                  <a:pt x="5541692" y="6075433"/>
                </a:lnTo>
                <a:lnTo>
                  <a:pt x="5498167" y="6066642"/>
                </a:lnTo>
                <a:close/>
              </a:path>
              <a:path w="16523335" h="9235440">
                <a:moveTo>
                  <a:pt x="5498167" y="6334382"/>
                </a:moveTo>
                <a:lnTo>
                  <a:pt x="5454608" y="6343178"/>
                </a:lnTo>
                <a:lnTo>
                  <a:pt x="5419031" y="6367165"/>
                </a:lnTo>
                <a:lnTo>
                  <a:pt x="5395041" y="6402742"/>
                </a:lnTo>
                <a:lnTo>
                  <a:pt x="5386244" y="6446306"/>
                </a:lnTo>
                <a:lnTo>
                  <a:pt x="5395041" y="6489813"/>
                </a:lnTo>
                <a:lnTo>
                  <a:pt x="5419031" y="6525358"/>
                </a:lnTo>
                <a:lnTo>
                  <a:pt x="5454608" y="6549331"/>
                </a:lnTo>
                <a:lnTo>
                  <a:pt x="5498167" y="6558124"/>
                </a:lnTo>
                <a:lnTo>
                  <a:pt x="5541692" y="6549331"/>
                </a:lnTo>
                <a:lnTo>
                  <a:pt x="5577242" y="6525358"/>
                </a:lnTo>
                <a:lnTo>
                  <a:pt x="5601215" y="6489813"/>
                </a:lnTo>
                <a:lnTo>
                  <a:pt x="5610007" y="6446306"/>
                </a:lnTo>
                <a:lnTo>
                  <a:pt x="5601215" y="6402742"/>
                </a:lnTo>
                <a:lnTo>
                  <a:pt x="5577242" y="6367165"/>
                </a:lnTo>
                <a:lnTo>
                  <a:pt x="5541692" y="6343178"/>
                </a:lnTo>
                <a:lnTo>
                  <a:pt x="5498167" y="6334382"/>
                </a:lnTo>
                <a:close/>
              </a:path>
              <a:path w="16523335" h="9235440">
                <a:moveTo>
                  <a:pt x="5498167" y="6602112"/>
                </a:moveTo>
                <a:lnTo>
                  <a:pt x="5454608" y="6610897"/>
                </a:lnTo>
                <a:lnTo>
                  <a:pt x="5419031" y="6634856"/>
                </a:lnTo>
                <a:lnTo>
                  <a:pt x="5395041" y="6670401"/>
                </a:lnTo>
                <a:lnTo>
                  <a:pt x="5386244" y="6713941"/>
                </a:lnTo>
                <a:lnTo>
                  <a:pt x="5395041" y="6757505"/>
                </a:lnTo>
                <a:lnTo>
                  <a:pt x="5419031" y="6793082"/>
                </a:lnTo>
                <a:lnTo>
                  <a:pt x="5454608" y="6817069"/>
                </a:lnTo>
                <a:lnTo>
                  <a:pt x="5498167" y="6825865"/>
                </a:lnTo>
                <a:lnTo>
                  <a:pt x="5541692" y="6817069"/>
                </a:lnTo>
                <a:lnTo>
                  <a:pt x="5577242" y="6793082"/>
                </a:lnTo>
                <a:lnTo>
                  <a:pt x="5601215" y="6757505"/>
                </a:lnTo>
                <a:lnTo>
                  <a:pt x="5610007" y="6713941"/>
                </a:lnTo>
                <a:lnTo>
                  <a:pt x="5601215" y="6670401"/>
                </a:lnTo>
                <a:lnTo>
                  <a:pt x="5577242" y="6634856"/>
                </a:lnTo>
                <a:lnTo>
                  <a:pt x="5541692" y="6610897"/>
                </a:lnTo>
                <a:lnTo>
                  <a:pt x="5498167" y="6602112"/>
                </a:lnTo>
                <a:close/>
              </a:path>
              <a:path w="16523335" h="9235440">
                <a:moveTo>
                  <a:pt x="5498167" y="7405229"/>
                </a:moveTo>
                <a:lnTo>
                  <a:pt x="5454608" y="7414026"/>
                </a:lnTo>
                <a:lnTo>
                  <a:pt x="5419031" y="7438015"/>
                </a:lnTo>
                <a:lnTo>
                  <a:pt x="5395041" y="7473597"/>
                </a:lnTo>
                <a:lnTo>
                  <a:pt x="5386244" y="7517173"/>
                </a:lnTo>
                <a:lnTo>
                  <a:pt x="5395041" y="7560674"/>
                </a:lnTo>
                <a:lnTo>
                  <a:pt x="5419031" y="7596223"/>
                </a:lnTo>
                <a:lnTo>
                  <a:pt x="5454608" y="7620205"/>
                </a:lnTo>
                <a:lnTo>
                  <a:pt x="5498167" y="7629003"/>
                </a:lnTo>
                <a:lnTo>
                  <a:pt x="5541692" y="7620205"/>
                </a:lnTo>
                <a:lnTo>
                  <a:pt x="5577242" y="7596223"/>
                </a:lnTo>
                <a:lnTo>
                  <a:pt x="5601215" y="7560674"/>
                </a:lnTo>
                <a:lnTo>
                  <a:pt x="5610007" y="7517173"/>
                </a:lnTo>
                <a:lnTo>
                  <a:pt x="5601215" y="7473597"/>
                </a:lnTo>
                <a:lnTo>
                  <a:pt x="5577242" y="7438015"/>
                </a:lnTo>
                <a:lnTo>
                  <a:pt x="5541692" y="7414026"/>
                </a:lnTo>
                <a:lnTo>
                  <a:pt x="5498167" y="7405229"/>
                </a:lnTo>
                <a:close/>
              </a:path>
              <a:path w="16523335" h="9235440">
                <a:moveTo>
                  <a:pt x="5498167" y="7672991"/>
                </a:moveTo>
                <a:lnTo>
                  <a:pt x="5454608" y="7681775"/>
                </a:lnTo>
                <a:lnTo>
                  <a:pt x="5419031" y="7705737"/>
                </a:lnTo>
                <a:lnTo>
                  <a:pt x="5395041" y="7741288"/>
                </a:lnTo>
                <a:lnTo>
                  <a:pt x="5386244" y="7784841"/>
                </a:lnTo>
                <a:lnTo>
                  <a:pt x="5395041" y="7828394"/>
                </a:lnTo>
                <a:lnTo>
                  <a:pt x="5419031" y="7863968"/>
                </a:lnTo>
                <a:lnTo>
                  <a:pt x="5454608" y="7887956"/>
                </a:lnTo>
                <a:lnTo>
                  <a:pt x="5498167" y="7896754"/>
                </a:lnTo>
                <a:lnTo>
                  <a:pt x="5541692" y="7887956"/>
                </a:lnTo>
                <a:lnTo>
                  <a:pt x="5577242" y="7863968"/>
                </a:lnTo>
                <a:lnTo>
                  <a:pt x="5601215" y="7828394"/>
                </a:lnTo>
                <a:lnTo>
                  <a:pt x="5610007" y="7784841"/>
                </a:lnTo>
                <a:lnTo>
                  <a:pt x="5601215" y="7741288"/>
                </a:lnTo>
                <a:lnTo>
                  <a:pt x="5577242" y="7705737"/>
                </a:lnTo>
                <a:lnTo>
                  <a:pt x="5541692" y="7681775"/>
                </a:lnTo>
                <a:lnTo>
                  <a:pt x="5498167" y="7672991"/>
                </a:lnTo>
                <a:close/>
              </a:path>
              <a:path w="16523335" h="9235440">
                <a:moveTo>
                  <a:pt x="5498167" y="8743869"/>
                </a:moveTo>
                <a:lnTo>
                  <a:pt x="5454608" y="8752652"/>
                </a:lnTo>
                <a:lnTo>
                  <a:pt x="5419031" y="8776608"/>
                </a:lnTo>
                <a:lnTo>
                  <a:pt x="5395041" y="8812149"/>
                </a:lnTo>
                <a:lnTo>
                  <a:pt x="5386244" y="8855688"/>
                </a:lnTo>
                <a:lnTo>
                  <a:pt x="5395041" y="8899255"/>
                </a:lnTo>
                <a:lnTo>
                  <a:pt x="5419031" y="8934838"/>
                </a:lnTo>
                <a:lnTo>
                  <a:pt x="5454608" y="8958833"/>
                </a:lnTo>
                <a:lnTo>
                  <a:pt x="5498167" y="8967632"/>
                </a:lnTo>
                <a:lnTo>
                  <a:pt x="5541692" y="8958833"/>
                </a:lnTo>
                <a:lnTo>
                  <a:pt x="5577242" y="8934838"/>
                </a:lnTo>
                <a:lnTo>
                  <a:pt x="5601215" y="8899255"/>
                </a:lnTo>
                <a:lnTo>
                  <a:pt x="5610007" y="8855688"/>
                </a:lnTo>
                <a:lnTo>
                  <a:pt x="5601215" y="8812149"/>
                </a:lnTo>
                <a:lnTo>
                  <a:pt x="5577242" y="8776608"/>
                </a:lnTo>
                <a:lnTo>
                  <a:pt x="5541692" y="8752652"/>
                </a:lnTo>
                <a:lnTo>
                  <a:pt x="5498167" y="8743869"/>
                </a:lnTo>
                <a:close/>
              </a:path>
              <a:path w="16523335" h="9235440">
                <a:moveTo>
                  <a:pt x="5498167" y="7137541"/>
                </a:moveTo>
                <a:lnTo>
                  <a:pt x="5454608" y="7146329"/>
                </a:lnTo>
                <a:lnTo>
                  <a:pt x="5419031" y="7170295"/>
                </a:lnTo>
                <a:lnTo>
                  <a:pt x="5395041" y="7205847"/>
                </a:lnTo>
                <a:lnTo>
                  <a:pt x="5386244" y="7249391"/>
                </a:lnTo>
                <a:lnTo>
                  <a:pt x="5395041" y="7292955"/>
                </a:lnTo>
                <a:lnTo>
                  <a:pt x="5419031" y="7328531"/>
                </a:lnTo>
                <a:lnTo>
                  <a:pt x="5454608" y="7352518"/>
                </a:lnTo>
                <a:lnTo>
                  <a:pt x="5498167" y="7361314"/>
                </a:lnTo>
                <a:lnTo>
                  <a:pt x="5541692" y="7352518"/>
                </a:lnTo>
                <a:lnTo>
                  <a:pt x="5577242" y="7328531"/>
                </a:lnTo>
                <a:lnTo>
                  <a:pt x="5601215" y="7292955"/>
                </a:lnTo>
                <a:lnTo>
                  <a:pt x="5610007" y="7249391"/>
                </a:lnTo>
                <a:lnTo>
                  <a:pt x="5601215" y="7205847"/>
                </a:lnTo>
                <a:lnTo>
                  <a:pt x="5577242" y="7170295"/>
                </a:lnTo>
                <a:lnTo>
                  <a:pt x="5541692" y="7146329"/>
                </a:lnTo>
                <a:lnTo>
                  <a:pt x="5498167" y="7137541"/>
                </a:lnTo>
                <a:close/>
              </a:path>
              <a:path w="16523335" h="9235440">
                <a:moveTo>
                  <a:pt x="5498167" y="6869780"/>
                </a:moveTo>
                <a:lnTo>
                  <a:pt x="5454608" y="6878579"/>
                </a:lnTo>
                <a:lnTo>
                  <a:pt x="5419031" y="6902573"/>
                </a:lnTo>
                <a:lnTo>
                  <a:pt x="5395041" y="6938157"/>
                </a:lnTo>
                <a:lnTo>
                  <a:pt x="5386244" y="6981724"/>
                </a:lnTo>
                <a:lnTo>
                  <a:pt x="5395041" y="7025264"/>
                </a:lnTo>
                <a:lnTo>
                  <a:pt x="5419031" y="7060809"/>
                </a:lnTo>
                <a:lnTo>
                  <a:pt x="5454608" y="7084769"/>
                </a:lnTo>
                <a:lnTo>
                  <a:pt x="5498167" y="7093553"/>
                </a:lnTo>
                <a:lnTo>
                  <a:pt x="5541692" y="7084769"/>
                </a:lnTo>
                <a:lnTo>
                  <a:pt x="5577242" y="7060809"/>
                </a:lnTo>
                <a:lnTo>
                  <a:pt x="5601215" y="7025264"/>
                </a:lnTo>
                <a:lnTo>
                  <a:pt x="5610007" y="6981724"/>
                </a:lnTo>
                <a:lnTo>
                  <a:pt x="5601215" y="6938157"/>
                </a:lnTo>
                <a:lnTo>
                  <a:pt x="5577242" y="6902573"/>
                </a:lnTo>
                <a:lnTo>
                  <a:pt x="5541692" y="6878579"/>
                </a:lnTo>
                <a:lnTo>
                  <a:pt x="5498167" y="6869780"/>
                </a:lnTo>
                <a:close/>
              </a:path>
              <a:path w="16523335" h="9235440">
                <a:moveTo>
                  <a:pt x="5767478" y="176790"/>
                </a:moveTo>
                <a:lnTo>
                  <a:pt x="5723919" y="185586"/>
                </a:lnTo>
                <a:lnTo>
                  <a:pt x="5688342" y="209571"/>
                </a:lnTo>
                <a:lnTo>
                  <a:pt x="5664353" y="245145"/>
                </a:lnTo>
                <a:lnTo>
                  <a:pt x="5655555" y="288702"/>
                </a:lnTo>
                <a:lnTo>
                  <a:pt x="5664353" y="332221"/>
                </a:lnTo>
                <a:lnTo>
                  <a:pt x="5688342" y="367780"/>
                </a:lnTo>
                <a:lnTo>
                  <a:pt x="5723919" y="391765"/>
                </a:lnTo>
                <a:lnTo>
                  <a:pt x="5767478" y="400563"/>
                </a:lnTo>
                <a:lnTo>
                  <a:pt x="5811007" y="391765"/>
                </a:lnTo>
                <a:lnTo>
                  <a:pt x="5846557" y="367780"/>
                </a:lnTo>
                <a:lnTo>
                  <a:pt x="5870528" y="332221"/>
                </a:lnTo>
                <a:lnTo>
                  <a:pt x="5879318" y="288702"/>
                </a:lnTo>
                <a:lnTo>
                  <a:pt x="5870528" y="245145"/>
                </a:lnTo>
                <a:lnTo>
                  <a:pt x="5846557" y="209571"/>
                </a:lnTo>
                <a:lnTo>
                  <a:pt x="5811007" y="185586"/>
                </a:lnTo>
                <a:lnTo>
                  <a:pt x="5767478" y="176790"/>
                </a:lnTo>
                <a:close/>
              </a:path>
              <a:path w="16523335" h="9235440">
                <a:moveTo>
                  <a:pt x="5767478" y="444551"/>
                </a:moveTo>
                <a:lnTo>
                  <a:pt x="5723919" y="453336"/>
                </a:lnTo>
                <a:lnTo>
                  <a:pt x="5688342" y="477296"/>
                </a:lnTo>
                <a:lnTo>
                  <a:pt x="5664353" y="512844"/>
                </a:lnTo>
                <a:lnTo>
                  <a:pt x="5655555" y="556391"/>
                </a:lnTo>
                <a:lnTo>
                  <a:pt x="5664353" y="599952"/>
                </a:lnTo>
                <a:lnTo>
                  <a:pt x="5688342" y="635532"/>
                </a:lnTo>
                <a:lnTo>
                  <a:pt x="5723919" y="659525"/>
                </a:lnTo>
                <a:lnTo>
                  <a:pt x="5767478" y="668324"/>
                </a:lnTo>
                <a:lnTo>
                  <a:pt x="5811007" y="659525"/>
                </a:lnTo>
                <a:lnTo>
                  <a:pt x="5846557" y="635532"/>
                </a:lnTo>
                <a:lnTo>
                  <a:pt x="5870528" y="599952"/>
                </a:lnTo>
                <a:lnTo>
                  <a:pt x="5879318" y="556391"/>
                </a:lnTo>
                <a:lnTo>
                  <a:pt x="5870528" y="512844"/>
                </a:lnTo>
                <a:lnTo>
                  <a:pt x="5846557" y="477296"/>
                </a:lnTo>
                <a:lnTo>
                  <a:pt x="5811007" y="453336"/>
                </a:lnTo>
                <a:lnTo>
                  <a:pt x="5767478" y="444551"/>
                </a:lnTo>
                <a:close/>
              </a:path>
              <a:path w="16523335" h="9235440">
                <a:moveTo>
                  <a:pt x="5767478" y="712218"/>
                </a:moveTo>
                <a:lnTo>
                  <a:pt x="5723919" y="721018"/>
                </a:lnTo>
                <a:lnTo>
                  <a:pt x="5688342" y="745011"/>
                </a:lnTo>
                <a:lnTo>
                  <a:pt x="5664353" y="780591"/>
                </a:lnTo>
                <a:lnTo>
                  <a:pt x="5655555" y="824152"/>
                </a:lnTo>
                <a:lnTo>
                  <a:pt x="5664353" y="867681"/>
                </a:lnTo>
                <a:lnTo>
                  <a:pt x="5688342" y="903231"/>
                </a:lnTo>
                <a:lnTo>
                  <a:pt x="5723919" y="927201"/>
                </a:lnTo>
                <a:lnTo>
                  <a:pt x="5767478" y="935992"/>
                </a:lnTo>
                <a:lnTo>
                  <a:pt x="5811007" y="927201"/>
                </a:lnTo>
                <a:lnTo>
                  <a:pt x="5846557" y="903231"/>
                </a:lnTo>
                <a:lnTo>
                  <a:pt x="5870528" y="867681"/>
                </a:lnTo>
                <a:lnTo>
                  <a:pt x="5879318" y="824152"/>
                </a:lnTo>
                <a:lnTo>
                  <a:pt x="5870528" y="780591"/>
                </a:lnTo>
                <a:lnTo>
                  <a:pt x="5846557" y="745011"/>
                </a:lnTo>
                <a:lnTo>
                  <a:pt x="5811007" y="721018"/>
                </a:lnTo>
                <a:lnTo>
                  <a:pt x="5767478" y="712218"/>
                </a:lnTo>
                <a:close/>
              </a:path>
              <a:path w="16523335" h="9235440">
                <a:moveTo>
                  <a:pt x="5875091" y="0"/>
                </a:moveTo>
                <a:lnTo>
                  <a:pt x="5659786" y="0"/>
                </a:lnTo>
                <a:lnTo>
                  <a:pt x="5655555" y="20941"/>
                </a:lnTo>
                <a:lnTo>
                  <a:pt x="5664353" y="64502"/>
                </a:lnTo>
                <a:lnTo>
                  <a:pt x="5688342" y="100083"/>
                </a:lnTo>
                <a:lnTo>
                  <a:pt x="5723919" y="124076"/>
                </a:lnTo>
                <a:lnTo>
                  <a:pt x="5767478" y="132875"/>
                </a:lnTo>
                <a:lnTo>
                  <a:pt x="5811007" y="124076"/>
                </a:lnTo>
                <a:lnTo>
                  <a:pt x="5846557" y="100083"/>
                </a:lnTo>
                <a:lnTo>
                  <a:pt x="5870528" y="64502"/>
                </a:lnTo>
                <a:lnTo>
                  <a:pt x="5879318" y="20941"/>
                </a:lnTo>
                <a:lnTo>
                  <a:pt x="5875091" y="0"/>
                </a:lnTo>
                <a:close/>
              </a:path>
              <a:path w="16523335" h="9235440">
                <a:moveTo>
                  <a:pt x="5767478" y="2586297"/>
                </a:moveTo>
                <a:lnTo>
                  <a:pt x="5723919" y="2595090"/>
                </a:lnTo>
                <a:lnTo>
                  <a:pt x="5688342" y="2619070"/>
                </a:lnTo>
                <a:lnTo>
                  <a:pt x="5664353" y="2654639"/>
                </a:lnTo>
                <a:lnTo>
                  <a:pt x="5655555" y="2698200"/>
                </a:lnTo>
                <a:lnTo>
                  <a:pt x="5664353" y="2741725"/>
                </a:lnTo>
                <a:lnTo>
                  <a:pt x="5688342" y="2777286"/>
                </a:lnTo>
                <a:lnTo>
                  <a:pt x="5723919" y="2801273"/>
                </a:lnTo>
                <a:lnTo>
                  <a:pt x="5767478" y="2810071"/>
                </a:lnTo>
                <a:lnTo>
                  <a:pt x="5811007" y="2801273"/>
                </a:lnTo>
                <a:lnTo>
                  <a:pt x="5846557" y="2777286"/>
                </a:lnTo>
                <a:lnTo>
                  <a:pt x="5870528" y="2741725"/>
                </a:lnTo>
                <a:lnTo>
                  <a:pt x="5879318" y="2698200"/>
                </a:lnTo>
                <a:lnTo>
                  <a:pt x="5870528" y="2654639"/>
                </a:lnTo>
                <a:lnTo>
                  <a:pt x="5846557" y="2619070"/>
                </a:lnTo>
                <a:lnTo>
                  <a:pt x="5811007" y="2595090"/>
                </a:lnTo>
                <a:lnTo>
                  <a:pt x="5767478" y="2586297"/>
                </a:lnTo>
                <a:close/>
              </a:path>
              <a:path w="16523335" h="9235440">
                <a:moveTo>
                  <a:pt x="5767478" y="2318578"/>
                </a:moveTo>
                <a:lnTo>
                  <a:pt x="5723919" y="2327370"/>
                </a:lnTo>
                <a:lnTo>
                  <a:pt x="5688342" y="2351349"/>
                </a:lnTo>
                <a:lnTo>
                  <a:pt x="5664353" y="2386915"/>
                </a:lnTo>
                <a:lnTo>
                  <a:pt x="5655555" y="2430470"/>
                </a:lnTo>
                <a:lnTo>
                  <a:pt x="5664353" y="2474021"/>
                </a:lnTo>
                <a:lnTo>
                  <a:pt x="5688342" y="2509580"/>
                </a:lnTo>
                <a:lnTo>
                  <a:pt x="5723919" y="2533551"/>
                </a:lnTo>
                <a:lnTo>
                  <a:pt x="5767478" y="2542341"/>
                </a:lnTo>
                <a:lnTo>
                  <a:pt x="5811007" y="2533551"/>
                </a:lnTo>
                <a:lnTo>
                  <a:pt x="5846557" y="2509580"/>
                </a:lnTo>
                <a:lnTo>
                  <a:pt x="5870528" y="2474021"/>
                </a:lnTo>
                <a:lnTo>
                  <a:pt x="5879318" y="2430470"/>
                </a:lnTo>
                <a:lnTo>
                  <a:pt x="5870528" y="2386915"/>
                </a:lnTo>
                <a:lnTo>
                  <a:pt x="5846557" y="2351349"/>
                </a:lnTo>
                <a:lnTo>
                  <a:pt x="5811007" y="2327370"/>
                </a:lnTo>
                <a:lnTo>
                  <a:pt x="5767478" y="2318578"/>
                </a:lnTo>
                <a:close/>
              </a:path>
              <a:path w="16523335" h="9235440">
                <a:moveTo>
                  <a:pt x="5767478" y="4995774"/>
                </a:moveTo>
                <a:lnTo>
                  <a:pt x="5723919" y="5004565"/>
                </a:lnTo>
                <a:lnTo>
                  <a:pt x="5688342" y="5028541"/>
                </a:lnTo>
                <a:lnTo>
                  <a:pt x="5664353" y="5064107"/>
                </a:lnTo>
                <a:lnTo>
                  <a:pt x="5655555" y="5107666"/>
                </a:lnTo>
                <a:lnTo>
                  <a:pt x="5664353" y="5151204"/>
                </a:lnTo>
                <a:lnTo>
                  <a:pt x="5688342" y="5186764"/>
                </a:lnTo>
                <a:lnTo>
                  <a:pt x="5723919" y="5210743"/>
                </a:lnTo>
                <a:lnTo>
                  <a:pt x="5767478" y="5219537"/>
                </a:lnTo>
                <a:lnTo>
                  <a:pt x="5811007" y="5210743"/>
                </a:lnTo>
                <a:lnTo>
                  <a:pt x="5846557" y="5186764"/>
                </a:lnTo>
                <a:lnTo>
                  <a:pt x="5870528" y="5151204"/>
                </a:lnTo>
                <a:lnTo>
                  <a:pt x="5879318" y="5107666"/>
                </a:lnTo>
                <a:lnTo>
                  <a:pt x="5870528" y="5064107"/>
                </a:lnTo>
                <a:lnTo>
                  <a:pt x="5846557" y="5028541"/>
                </a:lnTo>
                <a:lnTo>
                  <a:pt x="5811007" y="5004565"/>
                </a:lnTo>
                <a:lnTo>
                  <a:pt x="5767478" y="4995774"/>
                </a:lnTo>
                <a:close/>
              </a:path>
              <a:path w="16523335" h="9235440">
                <a:moveTo>
                  <a:pt x="5767478" y="5263483"/>
                </a:moveTo>
                <a:lnTo>
                  <a:pt x="5723919" y="5272274"/>
                </a:lnTo>
                <a:lnTo>
                  <a:pt x="5688342" y="5296250"/>
                </a:lnTo>
                <a:lnTo>
                  <a:pt x="5664353" y="5331816"/>
                </a:lnTo>
                <a:lnTo>
                  <a:pt x="5655555" y="5375375"/>
                </a:lnTo>
                <a:lnTo>
                  <a:pt x="5664353" y="5418906"/>
                </a:lnTo>
                <a:lnTo>
                  <a:pt x="5688342" y="5454471"/>
                </a:lnTo>
                <a:lnTo>
                  <a:pt x="5723919" y="5478458"/>
                </a:lnTo>
                <a:lnTo>
                  <a:pt x="5767478" y="5487256"/>
                </a:lnTo>
                <a:lnTo>
                  <a:pt x="5811007" y="5478458"/>
                </a:lnTo>
                <a:lnTo>
                  <a:pt x="5846557" y="5454471"/>
                </a:lnTo>
                <a:lnTo>
                  <a:pt x="5870528" y="5418906"/>
                </a:lnTo>
                <a:lnTo>
                  <a:pt x="5879318" y="5375375"/>
                </a:lnTo>
                <a:lnTo>
                  <a:pt x="5870528" y="5331816"/>
                </a:lnTo>
                <a:lnTo>
                  <a:pt x="5846557" y="5296250"/>
                </a:lnTo>
                <a:lnTo>
                  <a:pt x="5811007" y="5272274"/>
                </a:lnTo>
                <a:lnTo>
                  <a:pt x="5767478" y="5263483"/>
                </a:lnTo>
                <a:close/>
              </a:path>
              <a:path w="16523335" h="9235440">
                <a:moveTo>
                  <a:pt x="5767478" y="5531192"/>
                </a:moveTo>
                <a:lnTo>
                  <a:pt x="5723919" y="5539988"/>
                </a:lnTo>
                <a:lnTo>
                  <a:pt x="5688342" y="5563975"/>
                </a:lnTo>
                <a:lnTo>
                  <a:pt x="5664353" y="5599551"/>
                </a:lnTo>
                <a:lnTo>
                  <a:pt x="5655555" y="5643115"/>
                </a:lnTo>
                <a:lnTo>
                  <a:pt x="5664353" y="5686662"/>
                </a:lnTo>
                <a:lnTo>
                  <a:pt x="5688342" y="5722222"/>
                </a:lnTo>
                <a:lnTo>
                  <a:pt x="5723919" y="5746196"/>
                </a:lnTo>
                <a:lnTo>
                  <a:pt x="5767478" y="5754986"/>
                </a:lnTo>
                <a:lnTo>
                  <a:pt x="5811007" y="5746196"/>
                </a:lnTo>
                <a:lnTo>
                  <a:pt x="5846557" y="5722222"/>
                </a:lnTo>
                <a:lnTo>
                  <a:pt x="5870528" y="5686662"/>
                </a:lnTo>
                <a:lnTo>
                  <a:pt x="5879318" y="5643115"/>
                </a:lnTo>
                <a:lnTo>
                  <a:pt x="5870528" y="5599551"/>
                </a:lnTo>
                <a:lnTo>
                  <a:pt x="5846557" y="5563975"/>
                </a:lnTo>
                <a:lnTo>
                  <a:pt x="5811007" y="5539988"/>
                </a:lnTo>
                <a:lnTo>
                  <a:pt x="5767478" y="5531192"/>
                </a:lnTo>
                <a:close/>
              </a:path>
              <a:path w="16523335" h="9235440">
                <a:moveTo>
                  <a:pt x="5767478" y="5798933"/>
                </a:moveTo>
                <a:lnTo>
                  <a:pt x="5723919" y="5807723"/>
                </a:lnTo>
                <a:lnTo>
                  <a:pt x="5688342" y="5831697"/>
                </a:lnTo>
                <a:lnTo>
                  <a:pt x="5664353" y="5867257"/>
                </a:lnTo>
                <a:lnTo>
                  <a:pt x="5655555" y="5910804"/>
                </a:lnTo>
                <a:lnTo>
                  <a:pt x="5664353" y="5954345"/>
                </a:lnTo>
                <a:lnTo>
                  <a:pt x="5688342" y="5989912"/>
                </a:lnTo>
                <a:lnTo>
                  <a:pt x="5723919" y="6013898"/>
                </a:lnTo>
                <a:lnTo>
                  <a:pt x="5767478" y="6022695"/>
                </a:lnTo>
                <a:lnTo>
                  <a:pt x="5811007" y="6013898"/>
                </a:lnTo>
                <a:lnTo>
                  <a:pt x="5846557" y="5989912"/>
                </a:lnTo>
                <a:lnTo>
                  <a:pt x="5870528" y="5954345"/>
                </a:lnTo>
                <a:lnTo>
                  <a:pt x="5879318" y="5910804"/>
                </a:lnTo>
                <a:lnTo>
                  <a:pt x="5870528" y="5867257"/>
                </a:lnTo>
                <a:lnTo>
                  <a:pt x="5846557" y="5831697"/>
                </a:lnTo>
                <a:lnTo>
                  <a:pt x="5811007" y="5807723"/>
                </a:lnTo>
                <a:lnTo>
                  <a:pt x="5767478" y="5798933"/>
                </a:lnTo>
                <a:close/>
              </a:path>
              <a:path w="16523335" h="9235440">
                <a:moveTo>
                  <a:pt x="5767478" y="6066642"/>
                </a:moveTo>
                <a:lnTo>
                  <a:pt x="5723919" y="6075433"/>
                </a:lnTo>
                <a:lnTo>
                  <a:pt x="5688342" y="6099406"/>
                </a:lnTo>
                <a:lnTo>
                  <a:pt x="5664353" y="6134966"/>
                </a:lnTo>
                <a:lnTo>
                  <a:pt x="5655555" y="6178513"/>
                </a:lnTo>
                <a:lnTo>
                  <a:pt x="5664353" y="6222077"/>
                </a:lnTo>
                <a:lnTo>
                  <a:pt x="5688342" y="6257653"/>
                </a:lnTo>
                <a:lnTo>
                  <a:pt x="5723919" y="6281640"/>
                </a:lnTo>
                <a:lnTo>
                  <a:pt x="5767478" y="6290436"/>
                </a:lnTo>
                <a:lnTo>
                  <a:pt x="5811007" y="6281640"/>
                </a:lnTo>
                <a:lnTo>
                  <a:pt x="5846557" y="6257653"/>
                </a:lnTo>
                <a:lnTo>
                  <a:pt x="5870528" y="6222077"/>
                </a:lnTo>
                <a:lnTo>
                  <a:pt x="5879318" y="6178513"/>
                </a:lnTo>
                <a:lnTo>
                  <a:pt x="5870528" y="6134966"/>
                </a:lnTo>
                <a:lnTo>
                  <a:pt x="5846557" y="6099406"/>
                </a:lnTo>
                <a:lnTo>
                  <a:pt x="5811007" y="6075433"/>
                </a:lnTo>
                <a:lnTo>
                  <a:pt x="5767478" y="6066642"/>
                </a:lnTo>
                <a:close/>
              </a:path>
              <a:path w="16523335" h="9235440">
                <a:moveTo>
                  <a:pt x="5767478" y="6334382"/>
                </a:moveTo>
                <a:lnTo>
                  <a:pt x="5723919" y="6343178"/>
                </a:lnTo>
                <a:lnTo>
                  <a:pt x="5688342" y="6367165"/>
                </a:lnTo>
                <a:lnTo>
                  <a:pt x="5664353" y="6402742"/>
                </a:lnTo>
                <a:lnTo>
                  <a:pt x="5655555" y="6446306"/>
                </a:lnTo>
                <a:lnTo>
                  <a:pt x="5664353" y="6489813"/>
                </a:lnTo>
                <a:lnTo>
                  <a:pt x="5688342" y="6525358"/>
                </a:lnTo>
                <a:lnTo>
                  <a:pt x="5723919" y="6549331"/>
                </a:lnTo>
                <a:lnTo>
                  <a:pt x="5767478" y="6558124"/>
                </a:lnTo>
                <a:lnTo>
                  <a:pt x="5811007" y="6549331"/>
                </a:lnTo>
                <a:lnTo>
                  <a:pt x="5846557" y="6525358"/>
                </a:lnTo>
                <a:lnTo>
                  <a:pt x="5870528" y="6489813"/>
                </a:lnTo>
                <a:lnTo>
                  <a:pt x="5879318" y="6446306"/>
                </a:lnTo>
                <a:lnTo>
                  <a:pt x="5870528" y="6402742"/>
                </a:lnTo>
                <a:lnTo>
                  <a:pt x="5846557" y="6367165"/>
                </a:lnTo>
                <a:lnTo>
                  <a:pt x="5811007" y="6343178"/>
                </a:lnTo>
                <a:lnTo>
                  <a:pt x="5767478" y="6334382"/>
                </a:lnTo>
                <a:close/>
              </a:path>
              <a:path w="16523335" h="9235440">
                <a:moveTo>
                  <a:pt x="5767478" y="6602112"/>
                </a:moveTo>
                <a:lnTo>
                  <a:pt x="5723919" y="6610897"/>
                </a:lnTo>
                <a:lnTo>
                  <a:pt x="5688342" y="6634856"/>
                </a:lnTo>
                <a:lnTo>
                  <a:pt x="5664353" y="6670401"/>
                </a:lnTo>
                <a:lnTo>
                  <a:pt x="5655555" y="6713941"/>
                </a:lnTo>
                <a:lnTo>
                  <a:pt x="5664353" y="6757505"/>
                </a:lnTo>
                <a:lnTo>
                  <a:pt x="5688342" y="6793082"/>
                </a:lnTo>
                <a:lnTo>
                  <a:pt x="5723919" y="6817069"/>
                </a:lnTo>
                <a:lnTo>
                  <a:pt x="5767478" y="6825865"/>
                </a:lnTo>
                <a:lnTo>
                  <a:pt x="5811007" y="6817069"/>
                </a:lnTo>
                <a:lnTo>
                  <a:pt x="5846557" y="6793082"/>
                </a:lnTo>
                <a:lnTo>
                  <a:pt x="5870528" y="6757505"/>
                </a:lnTo>
                <a:lnTo>
                  <a:pt x="5879318" y="6713941"/>
                </a:lnTo>
                <a:lnTo>
                  <a:pt x="5870528" y="6670401"/>
                </a:lnTo>
                <a:lnTo>
                  <a:pt x="5846557" y="6634856"/>
                </a:lnTo>
                <a:lnTo>
                  <a:pt x="5811007" y="6610897"/>
                </a:lnTo>
                <a:lnTo>
                  <a:pt x="5767478" y="6602112"/>
                </a:lnTo>
                <a:close/>
              </a:path>
              <a:path w="16523335" h="9235440">
                <a:moveTo>
                  <a:pt x="5767478" y="7405229"/>
                </a:moveTo>
                <a:lnTo>
                  <a:pt x="5723919" y="7414026"/>
                </a:lnTo>
                <a:lnTo>
                  <a:pt x="5688342" y="7438015"/>
                </a:lnTo>
                <a:lnTo>
                  <a:pt x="5664353" y="7473597"/>
                </a:lnTo>
                <a:lnTo>
                  <a:pt x="5655555" y="7517173"/>
                </a:lnTo>
                <a:lnTo>
                  <a:pt x="5664353" y="7560674"/>
                </a:lnTo>
                <a:lnTo>
                  <a:pt x="5688342" y="7596223"/>
                </a:lnTo>
                <a:lnTo>
                  <a:pt x="5723919" y="7620205"/>
                </a:lnTo>
                <a:lnTo>
                  <a:pt x="5767478" y="7629003"/>
                </a:lnTo>
                <a:lnTo>
                  <a:pt x="5811007" y="7620205"/>
                </a:lnTo>
                <a:lnTo>
                  <a:pt x="5846557" y="7596223"/>
                </a:lnTo>
                <a:lnTo>
                  <a:pt x="5870528" y="7560674"/>
                </a:lnTo>
                <a:lnTo>
                  <a:pt x="5879318" y="7517173"/>
                </a:lnTo>
                <a:lnTo>
                  <a:pt x="5870528" y="7473597"/>
                </a:lnTo>
                <a:lnTo>
                  <a:pt x="5846557" y="7438015"/>
                </a:lnTo>
                <a:lnTo>
                  <a:pt x="5811007" y="7414026"/>
                </a:lnTo>
                <a:lnTo>
                  <a:pt x="5767478" y="7405229"/>
                </a:lnTo>
                <a:close/>
              </a:path>
              <a:path w="16523335" h="9235440">
                <a:moveTo>
                  <a:pt x="5767478" y="7137541"/>
                </a:moveTo>
                <a:lnTo>
                  <a:pt x="5723919" y="7146329"/>
                </a:lnTo>
                <a:lnTo>
                  <a:pt x="5688342" y="7170295"/>
                </a:lnTo>
                <a:lnTo>
                  <a:pt x="5664353" y="7205847"/>
                </a:lnTo>
                <a:lnTo>
                  <a:pt x="5655555" y="7249391"/>
                </a:lnTo>
                <a:lnTo>
                  <a:pt x="5664353" y="7292955"/>
                </a:lnTo>
                <a:lnTo>
                  <a:pt x="5688342" y="7328531"/>
                </a:lnTo>
                <a:lnTo>
                  <a:pt x="5723919" y="7352518"/>
                </a:lnTo>
                <a:lnTo>
                  <a:pt x="5767478" y="7361314"/>
                </a:lnTo>
                <a:lnTo>
                  <a:pt x="5811007" y="7352518"/>
                </a:lnTo>
                <a:lnTo>
                  <a:pt x="5846557" y="7328531"/>
                </a:lnTo>
                <a:lnTo>
                  <a:pt x="5870528" y="7292955"/>
                </a:lnTo>
                <a:lnTo>
                  <a:pt x="5879318" y="7249391"/>
                </a:lnTo>
                <a:lnTo>
                  <a:pt x="5870528" y="7205847"/>
                </a:lnTo>
                <a:lnTo>
                  <a:pt x="5846557" y="7170295"/>
                </a:lnTo>
                <a:lnTo>
                  <a:pt x="5811007" y="7146329"/>
                </a:lnTo>
                <a:lnTo>
                  <a:pt x="5767478" y="7137541"/>
                </a:lnTo>
                <a:close/>
              </a:path>
              <a:path w="16523335" h="9235440">
                <a:moveTo>
                  <a:pt x="5767478" y="6869780"/>
                </a:moveTo>
                <a:lnTo>
                  <a:pt x="5723919" y="6878579"/>
                </a:lnTo>
                <a:lnTo>
                  <a:pt x="5688342" y="6902573"/>
                </a:lnTo>
                <a:lnTo>
                  <a:pt x="5664353" y="6938157"/>
                </a:lnTo>
                <a:lnTo>
                  <a:pt x="5655555" y="6981724"/>
                </a:lnTo>
                <a:lnTo>
                  <a:pt x="5664353" y="7025264"/>
                </a:lnTo>
                <a:lnTo>
                  <a:pt x="5688342" y="7060809"/>
                </a:lnTo>
                <a:lnTo>
                  <a:pt x="5723919" y="7084769"/>
                </a:lnTo>
                <a:lnTo>
                  <a:pt x="5767478" y="7093553"/>
                </a:lnTo>
                <a:lnTo>
                  <a:pt x="5811007" y="7084769"/>
                </a:lnTo>
                <a:lnTo>
                  <a:pt x="5846557" y="7060809"/>
                </a:lnTo>
                <a:lnTo>
                  <a:pt x="5870528" y="7025264"/>
                </a:lnTo>
                <a:lnTo>
                  <a:pt x="5879318" y="6981724"/>
                </a:lnTo>
                <a:lnTo>
                  <a:pt x="5870528" y="6938157"/>
                </a:lnTo>
                <a:lnTo>
                  <a:pt x="5846557" y="6902573"/>
                </a:lnTo>
                <a:lnTo>
                  <a:pt x="5811007" y="6878579"/>
                </a:lnTo>
                <a:lnTo>
                  <a:pt x="5767478" y="6869780"/>
                </a:lnTo>
                <a:close/>
              </a:path>
              <a:path w="16523335" h="9235440">
                <a:moveTo>
                  <a:pt x="6036748" y="176790"/>
                </a:moveTo>
                <a:lnTo>
                  <a:pt x="5993199" y="185586"/>
                </a:lnTo>
                <a:lnTo>
                  <a:pt x="5957636" y="209571"/>
                </a:lnTo>
                <a:lnTo>
                  <a:pt x="5933659" y="245145"/>
                </a:lnTo>
                <a:lnTo>
                  <a:pt x="5924866" y="288702"/>
                </a:lnTo>
                <a:lnTo>
                  <a:pt x="5933659" y="332221"/>
                </a:lnTo>
                <a:lnTo>
                  <a:pt x="5957636" y="367780"/>
                </a:lnTo>
                <a:lnTo>
                  <a:pt x="5993199" y="391765"/>
                </a:lnTo>
                <a:lnTo>
                  <a:pt x="6036748" y="400563"/>
                </a:lnTo>
                <a:lnTo>
                  <a:pt x="6080302" y="391765"/>
                </a:lnTo>
                <a:lnTo>
                  <a:pt x="6115868" y="367780"/>
                </a:lnTo>
                <a:lnTo>
                  <a:pt x="6139847" y="332221"/>
                </a:lnTo>
                <a:lnTo>
                  <a:pt x="6148640" y="288702"/>
                </a:lnTo>
                <a:lnTo>
                  <a:pt x="6139847" y="245145"/>
                </a:lnTo>
                <a:lnTo>
                  <a:pt x="6115868" y="209571"/>
                </a:lnTo>
                <a:lnTo>
                  <a:pt x="6080302" y="185586"/>
                </a:lnTo>
                <a:lnTo>
                  <a:pt x="6036748" y="176790"/>
                </a:lnTo>
                <a:close/>
              </a:path>
              <a:path w="16523335" h="9235440">
                <a:moveTo>
                  <a:pt x="6036748" y="444551"/>
                </a:moveTo>
                <a:lnTo>
                  <a:pt x="5993199" y="453336"/>
                </a:lnTo>
                <a:lnTo>
                  <a:pt x="5957636" y="477296"/>
                </a:lnTo>
                <a:lnTo>
                  <a:pt x="5933659" y="512844"/>
                </a:lnTo>
                <a:lnTo>
                  <a:pt x="5924866" y="556391"/>
                </a:lnTo>
                <a:lnTo>
                  <a:pt x="5933659" y="599952"/>
                </a:lnTo>
                <a:lnTo>
                  <a:pt x="5957636" y="635532"/>
                </a:lnTo>
                <a:lnTo>
                  <a:pt x="5993199" y="659525"/>
                </a:lnTo>
                <a:lnTo>
                  <a:pt x="6036748" y="668324"/>
                </a:lnTo>
                <a:lnTo>
                  <a:pt x="6080302" y="659525"/>
                </a:lnTo>
                <a:lnTo>
                  <a:pt x="6115868" y="635532"/>
                </a:lnTo>
                <a:lnTo>
                  <a:pt x="6139847" y="599952"/>
                </a:lnTo>
                <a:lnTo>
                  <a:pt x="6148640" y="556391"/>
                </a:lnTo>
                <a:lnTo>
                  <a:pt x="6139847" y="512844"/>
                </a:lnTo>
                <a:lnTo>
                  <a:pt x="6115868" y="477296"/>
                </a:lnTo>
                <a:lnTo>
                  <a:pt x="6080302" y="453336"/>
                </a:lnTo>
                <a:lnTo>
                  <a:pt x="6036748" y="444551"/>
                </a:lnTo>
                <a:close/>
              </a:path>
              <a:path w="16523335" h="9235440">
                <a:moveTo>
                  <a:pt x="6036748" y="712218"/>
                </a:moveTo>
                <a:lnTo>
                  <a:pt x="5993199" y="721018"/>
                </a:lnTo>
                <a:lnTo>
                  <a:pt x="5957636" y="745011"/>
                </a:lnTo>
                <a:lnTo>
                  <a:pt x="5933659" y="780591"/>
                </a:lnTo>
                <a:lnTo>
                  <a:pt x="5924866" y="824152"/>
                </a:lnTo>
                <a:lnTo>
                  <a:pt x="5933659" y="867681"/>
                </a:lnTo>
                <a:lnTo>
                  <a:pt x="5957636" y="903231"/>
                </a:lnTo>
                <a:lnTo>
                  <a:pt x="5993199" y="927201"/>
                </a:lnTo>
                <a:lnTo>
                  <a:pt x="6036748" y="935992"/>
                </a:lnTo>
                <a:lnTo>
                  <a:pt x="6080302" y="927201"/>
                </a:lnTo>
                <a:lnTo>
                  <a:pt x="6115868" y="903231"/>
                </a:lnTo>
                <a:lnTo>
                  <a:pt x="6139847" y="867681"/>
                </a:lnTo>
                <a:lnTo>
                  <a:pt x="6148640" y="824152"/>
                </a:lnTo>
                <a:lnTo>
                  <a:pt x="6139847" y="780591"/>
                </a:lnTo>
                <a:lnTo>
                  <a:pt x="6115868" y="745011"/>
                </a:lnTo>
                <a:lnTo>
                  <a:pt x="6080302" y="721018"/>
                </a:lnTo>
                <a:lnTo>
                  <a:pt x="6036748" y="712218"/>
                </a:lnTo>
                <a:close/>
              </a:path>
              <a:path w="16523335" h="9235440">
                <a:moveTo>
                  <a:pt x="6036748" y="979980"/>
                </a:moveTo>
                <a:lnTo>
                  <a:pt x="5993199" y="988766"/>
                </a:lnTo>
                <a:lnTo>
                  <a:pt x="5957636" y="1012731"/>
                </a:lnTo>
                <a:lnTo>
                  <a:pt x="5933659" y="1048286"/>
                </a:lnTo>
                <a:lnTo>
                  <a:pt x="5924866" y="1091840"/>
                </a:lnTo>
                <a:lnTo>
                  <a:pt x="5933659" y="1135394"/>
                </a:lnTo>
                <a:lnTo>
                  <a:pt x="5957636" y="1170968"/>
                </a:lnTo>
                <a:lnTo>
                  <a:pt x="5993199" y="1194956"/>
                </a:lnTo>
                <a:lnTo>
                  <a:pt x="6036748" y="1203753"/>
                </a:lnTo>
                <a:lnTo>
                  <a:pt x="6080302" y="1194956"/>
                </a:lnTo>
                <a:lnTo>
                  <a:pt x="6115868" y="1170968"/>
                </a:lnTo>
                <a:lnTo>
                  <a:pt x="6139847" y="1135394"/>
                </a:lnTo>
                <a:lnTo>
                  <a:pt x="6148640" y="1091840"/>
                </a:lnTo>
                <a:lnTo>
                  <a:pt x="6139847" y="1048286"/>
                </a:lnTo>
                <a:lnTo>
                  <a:pt x="6115868" y="1012731"/>
                </a:lnTo>
                <a:lnTo>
                  <a:pt x="6080302" y="988766"/>
                </a:lnTo>
                <a:lnTo>
                  <a:pt x="6036748" y="979980"/>
                </a:lnTo>
                <a:close/>
              </a:path>
              <a:path w="16523335" h="9235440">
                <a:moveTo>
                  <a:pt x="6036748" y="1247668"/>
                </a:moveTo>
                <a:lnTo>
                  <a:pt x="5993199" y="1256467"/>
                </a:lnTo>
                <a:lnTo>
                  <a:pt x="5957636" y="1280459"/>
                </a:lnTo>
                <a:lnTo>
                  <a:pt x="5933659" y="1316036"/>
                </a:lnTo>
                <a:lnTo>
                  <a:pt x="5924866" y="1359591"/>
                </a:lnTo>
                <a:lnTo>
                  <a:pt x="5933659" y="1403138"/>
                </a:lnTo>
                <a:lnTo>
                  <a:pt x="5957636" y="1438686"/>
                </a:lnTo>
                <a:lnTo>
                  <a:pt x="5993199" y="1462646"/>
                </a:lnTo>
                <a:lnTo>
                  <a:pt x="6036748" y="1471431"/>
                </a:lnTo>
                <a:lnTo>
                  <a:pt x="6080302" y="1462646"/>
                </a:lnTo>
                <a:lnTo>
                  <a:pt x="6115868" y="1438686"/>
                </a:lnTo>
                <a:lnTo>
                  <a:pt x="6139847" y="1403138"/>
                </a:lnTo>
                <a:lnTo>
                  <a:pt x="6148640" y="1359591"/>
                </a:lnTo>
                <a:lnTo>
                  <a:pt x="6139847" y="1316036"/>
                </a:lnTo>
                <a:lnTo>
                  <a:pt x="6115868" y="1280459"/>
                </a:lnTo>
                <a:lnTo>
                  <a:pt x="6080302" y="1256467"/>
                </a:lnTo>
                <a:lnTo>
                  <a:pt x="6036748" y="1247668"/>
                </a:lnTo>
                <a:close/>
              </a:path>
              <a:path w="16523335" h="9235440">
                <a:moveTo>
                  <a:pt x="6036748" y="1515430"/>
                </a:moveTo>
                <a:lnTo>
                  <a:pt x="5993199" y="1524214"/>
                </a:lnTo>
                <a:lnTo>
                  <a:pt x="5957636" y="1548173"/>
                </a:lnTo>
                <a:lnTo>
                  <a:pt x="5933659" y="1583718"/>
                </a:lnTo>
                <a:lnTo>
                  <a:pt x="5924866" y="1627259"/>
                </a:lnTo>
                <a:lnTo>
                  <a:pt x="5933659" y="1670826"/>
                </a:lnTo>
                <a:lnTo>
                  <a:pt x="5957636" y="1706409"/>
                </a:lnTo>
                <a:lnTo>
                  <a:pt x="5993199" y="1730404"/>
                </a:lnTo>
                <a:lnTo>
                  <a:pt x="6036748" y="1739203"/>
                </a:lnTo>
                <a:lnTo>
                  <a:pt x="6080302" y="1730404"/>
                </a:lnTo>
                <a:lnTo>
                  <a:pt x="6115868" y="1706409"/>
                </a:lnTo>
                <a:lnTo>
                  <a:pt x="6139847" y="1670826"/>
                </a:lnTo>
                <a:lnTo>
                  <a:pt x="6148640" y="1627259"/>
                </a:lnTo>
                <a:lnTo>
                  <a:pt x="6139847" y="1583718"/>
                </a:lnTo>
                <a:lnTo>
                  <a:pt x="6115868" y="1548173"/>
                </a:lnTo>
                <a:lnTo>
                  <a:pt x="6080302" y="1524214"/>
                </a:lnTo>
                <a:lnTo>
                  <a:pt x="6036748" y="1515430"/>
                </a:lnTo>
                <a:close/>
              </a:path>
              <a:path w="16523335" h="9235440">
                <a:moveTo>
                  <a:pt x="6144411" y="0"/>
                </a:moveTo>
                <a:lnTo>
                  <a:pt x="5929095" y="0"/>
                </a:lnTo>
                <a:lnTo>
                  <a:pt x="5924866" y="20941"/>
                </a:lnTo>
                <a:lnTo>
                  <a:pt x="5933659" y="64502"/>
                </a:lnTo>
                <a:lnTo>
                  <a:pt x="5957636" y="100083"/>
                </a:lnTo>
                <a:lnTo>
                  <a:pt x="5993199" y="124076"/>
                </a:lnTo>
                <a:lnTo>
                  <a:pt x="6036748" y="132875"/>
                </a:lnTo>
                <a:lnTo>
                  <a:pt x="6080302" y="124076"/>
                </a:lnTo>
                <a:lnTo>
                  <a:pt x="6115868" y="100083"/>
                </a:lnTo>
                <a:lnTo>
                  <a:pt x="6139847" y="64502"/>
                </a:lnTo>
                <a:lnTo>
                  <a:pt x="6148640" y="20941"/>
                </a:lnTo>
                <a:lnTo>
                  <a:pt x="6144411" y="0"/>
                </a:lnTo>
                <a:close/>
              </a:path>
              <a:path w="16523335" h="9235440">
                <a:moveTo>
                  <a:pt x="6036748" y="5263483"/>
                </a:moveTo>
                <a:lnTo>
                  <a:pt x="5993199" y="5272274"/>
                </a:lnTo>
                <a:lnTo>
                  <a:pt x="5957636" y="5296250"/>
                </a:lnTo>
                <a:lnTo>
                  <a:pt x="5933659" y="5331816"/>
                </a:lnTo>
                <a:lnTo>
                  <a:pt x="5924866" y="5375375"/>
                </a:lnTo>
                <a:lnTo>
                  <a:pt x="5933659" y="5418906"/>
                </a:lnTo>
                <a:lnTo>
                  <a:pt x="5957636" y="5454471"/>
                </a:lnTo>
                <a:lnTo>
                  <a:pt x="5993199" y="5478458"/>
                </a:lnTo>
                <a:lnTo>
                  <a:pt x="6036748" y="5487256"/>
                </a:lnTo>
                <a:lnTo>
                  <a:pt x="6080302" y="5478458"/>
                </a:lnTo>
                <a:lnTo>
                  <a:pt x="6115868" y="5454471"/>
                </a:lnTo>
                <a:lnTo>
                  <a:pt x="6139847" y="5418906"/>
                </a:lnTo>
                <a:lnTo>
                  <a:pt x="6148640" y="5375375"/>
                </a:lnTo>
                <a:lnTo>
                  <a:pt x="6139847" y="5331816"/>
                </a:lnTo>
                <a:lnTo>
                  <a:pt x="6115868" y="5296250"/>
                </a:lnTo>
                <a:lnTo>
                  <a:pt x="6080302" y="5272274"/>
                </a:lnTo>
                <a:lnTo>
                  <a:pt x="6036748" y="5263483"/>
                </a:lnTo>
                <a:close/>
              </a:path>
              <a:path w="16523335" h="9235440">
                <a:moveTo>
                  <a:pt x="6036748" y="5531192"/>
                </a:moveTo>
                <a:lnTo>
                  <a:pt x="5993199" y="5539988"/>
                </a:lnTo>
                <a:lnTo>
                  <a:pt x="5957636" y="5563975"/>
                </a:lnTo>
                <a:lnTo>
                  <a:pt x="5933659" y="5599551"/>
                </a:lnTo>
                <a:lnTo>
                  <a:pt x="5924866" y="5643115"/>
                </a:lnTo>
                <a:lnTo>
                  <a:pt x="5933659" y="5686662"/>
                </a:lnTo>
                <a:lnTo>
                  <a:pt x="5957636" y="5722222"/>
                </a:lnTo>
                <a:lnTo>
                  <a:pt x="5993199" y="5746196"/>
                </a:lnTo>
                <a:lnTo>
                  <a:pt x="6036748" y="5754986"/>
                </a:lnTo>
                <a:lnTo>
                  <a:pt x="6080302" y="5746196"/>
                </a:lnTo>
                <a:lnTo>
                  <a:pt x="6115868" y="5722222"/>
                </a:lnTo>
                <a:lnTo>
                  <a:pt x="6139847" y="5686662"/>
                </a:lnTo>
                <a:lnTo>
                  <a:pt x="6148640" y="5643115"/>
                </a:lnTo>
                <a:lnTo>
                  <a:pt x="6139847" y="5599551"/>
                </a:lnTo>
                <a:lnTo>
                  <a:pt x="6115868" y="5563975"/>
                </a:lnTo>
                <a:lnTo>
                  <a:pt x="6080302" y="5539988"/>
                </a:lnTo>
                <a:lnTo>
                  <a:pt x="6036748" y="5531192"/>
                </a:lnTo>
                <a:close/>
              </a:path>
              <a:path w="16523335" h="9235440">
                <a:moveTo>
                  <a:pt x="6036748" y="5798933"/>
                </a:moveTo>
                <a:lnTo>
                  <a:pt x="5993199" y="5807723"/>
                </a:lnTo>
                <a:lnTo>
                  <a:pt x="5957636" y="5831697"/>
                </a:lnTo>
                <a:lnTo>
                  <a:pt x="5933659" y="5867257"/>
                </a:lnTo>
                <a:lnTo>
                  <a:pt x="5924866" y="5910804"/>
                </a:lnTo>
                <a:lnTo>
                  <a:pt x="5933659" y="5954345"/>
                </a:lnTo>
                <a:lnTo>
                  <a:pt x="5957636" y="5989912"/>
                </a:lnTo>
                <a:lnTo>
                  <a:pt x="5993199" y="6013898"/>
                </a:lnTo>
                <a:lnTo>
                  <a:pt x="6036748" y="6022695"/>
                </a:lnTo>
                <a:lnTo>
                  <a:pt x="6080302" y="6013898"/>
                </a:lnTo>
                <a:lnTo>
                  <a:pt x="6115868" y="5989912"/>
                </a:lnTo>
                <a:lnTo>
                  <a:pt x="6139847" y="5954345"/>
                </a:lnTo>
                <a:lnTo>
                  <a:pt x="6148640" y="5910804"/>
                </a:lnTo>
                <a:lnTo>
                  <a:pt x="6139847" y="5867257"/>
                </a:lnTo>
                <a:lnTo>
                  <a:pt x="6115868" y="5831697"/>
                </a:lnTo>
                <a:lnTo>
                  <a:pt x="6080302" y="5807723"/>
                </a:lnTo>
                <a:lnTo>
                  <a:pt x="6036748" y="5798933"/>
                </a:lnTo>
                <a:close/>
              </a:path>
              <a:path w="16523335" h="9235440">
                <a:moveTo>
                  <a:pt x="6036748" y="6066642"/>
                </a:moveTo>
                <a:lnTo>
                  <a:pt x="5993199" y="6075433"/>
                </a:lnTo>
                <a:lnTo>
                  <a:pt x="5957636" y="6099406"/>
                </a:lnTo>
                <a:lnTo>
                  <a:pt x="5933659" y="6134966"/>
                </a:lnTo>
                <a:lnTo>
                  <a:pt x="5924866" y="6178513"/>
                </a:lnTo>
                <a:lnTo>
                  <a:pt x="5933659" y="6222077"/>
                </a:lnTo>
                <a:lnTo>
                  <a:pt x="5957636" y="6257653"/>
                </a:lnTo>
                <a:lnTo>
                  <a:pt x="5993199" y="6281640"/>
                </a:lnTo>
                <a:lnTo>
                  <a:pt x="6036748" y="6290436"/>
                </a:lnTo>
                <a:lnTo>
                  <a:pt x="6080302" y="6281640"/>
                </a:lnTo>
                <a:lnTo>
                  <a:pt x="6115868" y="6257653"/>
                </a:lnTo>
                <a:lnTo>
                  <a:pt x="6139847" y="6222077"/>
                </a:lnTo>
                <a:lnTo>
                  <a:pt x="6148640" y="6178513"/>
                </a:lnTo>
                <a:lnTo>
                  <a:pt x="6139847" y="6134966"/>
                </a:lnTo>
                <a:lnTo>
                  <a:pt x="6115868" y="6099406"/>
                </a:lnTo>
                <a:lnTo>
                  <a:pt x="6080302" y="6075433"/>
                </a:lnTo>
                <a:lnTo>
                  <a:pt x="6036748" y="6066642"/>
                </a:lnTo>
                <a:close/>
              </a:path>
              <a:path w="16523335" h="9235440">
                <a:moveTo>
                  <a:pt x="6036748" y="6334382"/>
                </a:moveTo>
                <a:lnTo>
                  <a:pt x="5993199" y="6343178"/>
                </a:lnTo>
                <a:lnTo>
                  <a:pt x="5957636" y="6367165"/>
                </a:lnTo>
                <a:lnTo>
                  <a:pt x="5933659" y="6402742"/>
                </a:lnTo>
                <a:lnTo>
                  <a:pt x="5924866" y="6446306"/>
                </a:lnTo>
                <a:lnTo>
                  <a:pt x="5933659" y="6489813"/>
                </a:lnTo>
                <a:lnTo>
                  <a:pt x="5957636" y="6525358"/>
                </a:lnTo>
                <a:lnTo>
                  <a:pt x="5993199" y="6549331"/>
                </a:lnTo>
                <a:lnTo>
                  <a:pt x="6036748" y="6558124"/>
                </a:lnTo>
                <a:lnTo>
                  <a:pt x="6080302" y="6549331"/>
                </a:lnTo>
                <a:lnTo>
                  <a:pt x="6115868" y="6525358"/>
                </a:lnTo>
                <a:lnTo>
                  <a:pt x="6139847" y="6489813"/>
                </a:lnTo>
                <a:lnTo>
                  <a:pt x="6148640" y="6446306"/>
                </a:lnTo>
                <a:lnTo>
                  <a:pt x="6139847" y="6402742"/>
                </a:lnTo>
                <a:lnTo>
                  <a:pt x="6115868" y="6367165"/>
                </a:lnTo>
                <a:lnTo>
                  <a:pt x="6080302" y="6343178"/>
                </a:lnTo>
                <a:lnTo>
                  <a:pt x="6036748" y="6334382"/>
                </a:lnTo>
                <a:close/>
              </a:path>
              <a:path w="16523335" h="9235440">
                <a:moveTo>
                  <a:pt x="6036748" y="6602112"/>
                </a:moveTo>
                <a:lnTo>
                  <a:pt x="5993199" y="6610897"/>
                </a:lnTo>
                <a:lnTo>
                  <a:pt x="5957636" y="6634856"/>
                </a:lnTo>
                <a:lnTo>
                  <a:pt x="5933659" y="6670401"/>
                </a:lnTo>
                <a:lnTo>
                  <a:pt x="5924866" y="6713941"/>
                </a:lnTo>
                <a:lnTo>
                  <a:pt x="5933659" y="6757505"/>
                </a:lnTo>
                <a:lnTo>
                  <a:pt x="5957636" y="6793082"/>
                </a:lnTo>
                <a:lnTo>
                  <a:pt x="5993199" y="6817069"/>
                </a:lnTo>
                <a:lnTo>
                  <a:pt x="6036748" y="6825865"/>
                </a:lnTo>
                <a:lnTo>
                  <a:pt x="6080302" y="6817069"/>
                </a:lnTo>
                <a:lnTo>
                  <a:pt x="6115868" y="6793082"/>
                </a:lnTo>
                <a:lnTo>
                  <a:pt x="6139847" y="6757505"/>
                </a:lnTo>
                <a:lnTo>
                  <a:pt x="6148640" y="6713941"/>
                </a:lnTo>
                <a:lnTo>
                  <a:pt x="6139847" y="6670401"/>
                </a:lnTo>
                <a:lnTo>
                  <a:pt x="6115868" y="6634856"/>
                </a:lnTo>
                <a:lnTo>
                  <a:pt x="6080302" y="6610897"/>
                </a:lnTo>
                <a:lnTo>
                  <a:pt x="6036748" y="6602112"/>
                </a:lnTo>
                <a:close/>
              </a:path>
              <a:path w="16523335" h="9235440">
                <a:moveTo>
                  <a:pt x="6036748" y="7137541"/>
                </a:moveTo>
                <a:lnTo>
                  <a:pt x="5993199" y="7146329"/>
                </a:lnTo>
                <a:lnTo>
                  <a:pt x="5957636" y="7170295"/>
                </a:lnTo>
                <a:lnTo>
                  <a:pt x="5933659" y="7205847"/>
                </a:lnTo>
                <a:lnTo>
                  <a:pt x="5924866" y="7249391"/>
                </a:lnTo>
                <a:lnTo>
                  <a:pt x="5933659" y="7292955"/>
                </a:lnTo>
                <a:lnTo>
                  <a:pt x="5957636" y="7328531"/>
                </a:lnTo>
                <a:lnTo>
                  <a:pt x="5993199" y="7352518"/>
                </a:lnTo>
                <a:lnTo>
                  <a:pt x="6036748" y="7361314"/>
                </a:lnTo>
                <a:lnTo>
                  <a:pt x="6080302" y="7352518"/>
                </a:lnTo>
                <a:lnTo>
                  <a:pt x="6115868" y="7328531"/>
                </a:lnTo>
                <a:lnTo>
                  <a:pt x="6139847" y="7292955"/>
                </a:lnTo>
                <a:lnTo>
                  <a:pt x="6148640" y="7249391"/>
                </a:lnTo>
                <a:lnTo>
                  <a:pt x="6139847" y="7205847"/>
                </a:lnTo>
                <a:lnTo>
                  <a:pt x="6115868" y="7170295"/>
                </a:lnTo>
                <a:lnTo>
                  <a:pt x="6080302" y="7146329"/>
                </a:lnTo>
                <a:lnTo>
                  <a:pt x="6036748" y="7137541"/>
                </a:lnTo>
                <a:close/>
              </a:path>
              <a:path w="16523335" h="9235440">
                <a:moveTo>
                  <a:pt x="6036748" y="6869780"/>
                </a:moveTo>
                <a:lnTo>
                  <a:pt x="5993199" y="6878579"/>
                </a:lnTo>
                <a:lnTo>
                  <a:pt x="5957636" y="6902573"/>
                </a:lnTo>
                <a:lnTo>
                  <a:pt x="5933659" y="6938157"/>
                </a:lnTo>
                <a:lnTo>
                  <a:pt x="5924866" y="6981724"/>
                </a:lnTo>
                <a:lnTo>
                  <a:pt x="5933659" y="7025264"/>
                </a:lnTo>
                <a:lnTo>
                  <a:pt x="5957636" y="7060809"/>
                </a:lnTo>
                <a:lnTo>
                  <a:pt x="5993199" y="7084769"/>
                </a:lnTo>
                <a:lnTo>
                  <a:pt x="6036748" y="7093553"/>
                </a:lnTo>
                <a:lnTo>
                  <a:pt x="6080302" y="7084769"/>
                </a:lnTo>
                <a:lnTo>
                  <a:pt x="6115868" y="7060809"/>
                </a:lnTo>
                <a:lnTo>
                  <a:pt x="6139847" y="7025264"/>
                </a:lnTo>
                <a:lnTo>
                  <a:pt x="6148640" y="6981724"/>
                </a:lnTo>
                <a:lnTo>
                  <a:pt x="6139847" y="6938157"/>
                </a:lnTo>
                <a:lnTo>
                  <a:pt x="6115868" y="6902573"/>
                </a:lnTo>
                <a:lnTo>
                  <a:pt x="6080302" y="6878579"/>
                </a:lnTo>
                <a:lnTo>
                  <a:pt x="6036748" y="6869780"/>
                </a:lnTo>
                <a:close/>
              </a:path>
              <a:path w="16523335" h="9235440">
                <a:moveTo>
                  <a:pt x="6306080" y="176790"/>
                </a:moveTo>
                <a:lnTo>
                  <a:pt x="6262523" y="185586"/>
                </a:lnTo>
                <a:lnTo>
                  <a:pt x="6226954" y="209571"/>
                </a:lnTo>
                <a:lnTo>
                  <a:pt x="6202972" y="245145"/>
                </a:lnTo>
                <a:lnTo>
                  <a:pt x="6194177" y="288702"/>
                </a:lnTo>
                <a:lnTo>
                  <a:pt x="6202972" y="332221"/>
                </a:lnTo>
                <a:lnTo>
                  <a:pt x="6226954" y="367780"/>
                </a:lnTo>
                <a:lnTo>
                  <a:pt x="6262523" y="391765"/>
                </a:lnTo>
                <a:lnTo>
                  <a:pt x="6306080" y="400563"/>
                </a:lnTo>
                <a:lnTo>
                  <a:pt x="6349605" y="391765"/>
                </a:lnTo>
                <a:lnTo>
                  <a:pt x="6385166" y="367780"/>
                </a:lnTo>
                <a:lnTo>
                  <a:pt x="6409153" y="332221"/>
                </a:lnTo>
                <a:lnTo>
                  <a:pt x="6417951" y="288702"/>
                </a:lnTo>
                <a:lnTo>
                  <a:pt x="6409153" y="245145"/>
                </a:lnTo>
                <a:lnTo>
                  <a:pt x="6385166" y="209571"/>
                </a:lnTo>
                <a:lnTo>
                  <a:pt x="6349605" y="185586"/>
                </a:lnTo>
                <a:lnTo>
                  <a:pt x="6306080" y="176790"/>
                </a:lnTo>
                <a:close/>
              </a:path>
              <a:path w="16523335" h="9235440">
                <a:moveTo>
                  <a:pt x="6306080" y="444551"/>
                </a:moveTo>
                <a:lnTo>
                  <a:pt x="6262523" y="453336"/>
                </a:lnTo>
                <a:lnTo>
                  <a:pt x="6226954" y="477296"/>
                </a:lnTo>
                <a:lnTo>
                  <a:pt x="6202972" y="512844"/>
                </a:lnTo>
                <a:lnTo>
                  <a:pt x="6194177" y="556391"/>
                </a:lnTo>
                <a:lnTo>
                  <a:pt x="6202972" y="599952"/>
                </a:lnTo>
                <a:lnTo>
                  <a:pt x="6226954" y="635532"/>
                </a:lnTo>
                <a:lnTo>
                  <a:pt x="6262523" y="659525"/>
                </a:lnTo>
                <a:lnTo>
                  <a:pt x="6306080" y="668324"/>
                </a:lnTo>
                <a:lnTo>
                  <a:pt x="6349605" y="659525"/>
                </a:lnTo>
                <a:lnTo>
                  <a:pt x="6385166" y="635532"/>
                </a:lnTo>
                <a:lnTo>
                  <a:pt x="6409153" y="599952"/>
                </a:lnTo>
                <a:lnTo>
                  <a:pt x="6417951" y="556391"/>
                </a:lnTo>
                <a:lnTo>
                  <a:pt x="6409153" y="512844"/>
                </a:lnTo>
                <a:lnTo>
                  <a:pt x="6385166" y="477296"/>
                </a:lnTo>
                <a:lnTo>
                  <a:pt x="6349605" y="453336"/>
                </a:lnTo>
                <a:lnTo>
                  <a:pt x="6306080" y="444551"/>
                </a:lnTo>
                <a:close/>
              </a:path>
              <a:path w="16523335" h="9235440">
                <a:moveTo>
                  <a:pt x="6306080" y="712218"/>
                </a:moveTo>
                <a:lnTo>
                  <a:pt x="6262523" y="721018"/>
                </a:lnTo>
                <a:lnTo>
                  <a:pt x="6226954" y="745011"/>
                </a:lnTo>
                <a:lnTo>
                  <a:pt x="6202972" y="780591"/>
                </a:lnTo>
                <a:lnTo>
                  <a:pt x="6194177" y="824152"/>
                </a:lnTo>
                <a:lnTo>
                  <a:pt x="6202972" y="867681"/>
                </a:lnTo>
                <a:lnTo>
                  <a:pt x="6226954" y="903231"/>
                </a:lnTo>
                <a:lnTo>
                  <a:pt x="6262523" y="927201"/>
                </a:lnTo>
                <a:lnTo>
                  <a:pt x="6306080" y="935992"/>
                </a:lnTo>
                <a:lnTo>
                  <a:pt x="6349605" y="927201"/>
                </a:lnTo>
                <a:lnTo>
                  <a:pt x="6385166" y="903231"/>
                </a:lnTo>
                <a:lnTo>
                  <a:pt x="6409153" y="867681"/>
                </a:lnTo>
                <a:lnTo>
                  <a:pt x="6417951" y="824152"/>
                </a:lnTo>
                <a:lnTo>
                  <a:pt x="6409153" y="780591"/>
                </a:lnTo>
                <a:lnTo>
                  <a:pt x="6385166" y="745011"/>
                </a:lnTo>
                <a:lnTo>
                  <a:pt x="6349605" y="721018"/>
                </a:lnTo>
                <a:lnTo>
                  <a:pt x="6306080" y="712218"/>
                </a:lnTo>
                <a:close/>
              </a:path>
              <a:path w="16523335" h="9235440">
                <a:moveTo>
                  <a:pt x="6306080" y="979980"/>
                </a:moveTo>
                <a:lnTo>
                  <a:pt x="6262523" y="988766"/>
                </a:lnTo>
                <a:lnTo>
                  <a:pt x="6226954" y="1012731"/>
                </a:lnTo>
                <a:lnTo>
                  <a:pt x="6202972" y="1048286"/>
                </a:lnTo>
                <a:lnTo>
                  <a:pt x="6194177" y="1091840"/>
                </a:lnTo>
                <a:lnTo>
                  <a:pt x="6202972" y="1135394"/>
                </a:lnTo>
                <a:lnTo>
                  <a:pt x="6226954" y="1170968"/>
                </a:lnTo>
                <a:lnTo>
                  <a:pt x="6262523" y="1194956"/>
                </a:lnTo>
                <a:lnTo>
                  <a:pt x="6306080" y="1203753"/>
                </a:lnTo>
                <a:lnTo>
                  <a:pt x="6349605" y="1194956"/>
                </a:lnTo>
                <a:lnTo>
                  <a:pt x="6385166" y="1170968"/>
                </a:lnTo>
                <a:lnTo>
                  <a:pt x="6409153" y="1135394"/>
                </a:lnTo>
                <a:lnTo>
                  <a:pt x="6417951" y="1091840"/>
                </a:lnTo>
                <a:lnTo>
                  <a:pt x="6409153" y="1048286"/>
                </a:lnTo>
                <a:lnTo>
                  <a:pt x="6385166" y="1012731"/>
                </a:lnTo>
                <a:lnTo>
                  <a:pt x="6349605" y="988766"/>
                </a:lnTo>
                <a:lnTo>
                  <a:pt x="6306080" y="979980"/>
                </a:lnTo>
                <a:close/>
              </a:path>
              <a:path w="16523335" h="9235440">
                <a:moveTo>
                  <a:pt x="6306080" y="1247668"/>
                </a:moveTo>
                <a:lnTo>
                  <a:pt x="6262523" y="1256467"/>
                </a:lnTo>
                <a:lnTo>
                  <a:pt x="6226954" y="1280459"/>
                </a:lnTo>
                <a:lnTo>
                  <a:pt x="6202972" y="1316036"/>
                </a:lnTo>
                <a:lnTo>
                  <a:pt x="6194177" y="1359591"/>
                </a:lnTo>
                <a:lnTo>
                  <a:pt x="6202972" y="1403138"/>
                </a:lnTo>
                <a:lnTo>
                  <a:pt x="6226954" y="1438686"/>
                </a:lnTo>
                <a:lnTo>
                  <a:pt x="6262523" y="1462646"/>
                </a:lnTo>
                <a:lnTo>
                  <a:pt x="6306080" y="1471431"/>
                </a:lnTo>
                <a:lnTo>
                  <a:pt x="6349605" y="1462646"/>
                </a:lnTo>
                <a:lnTo>
                  <a:pt x="6385166" y="1438686"/>
                </a:lnTo>
                <a:lnTo>
                  <a:pt x="6409153" y="1403138"/>
                </a:lnTo>
                <a:lnTo>
                  <a:pt x="6417951" y="1359591"/>
                </a:lnTo>
                <a:lnTo>
                  <a:pt x="6409153" y="1316036"/>
                </a:lnTo>
                <a:lnTo>
                  <a:pt x="6385166" y="1280459"/>
                </a:lnTo>
                <a:lnTo>
                  <a:pt x="6349605" y="1256467"/>
                </a:lnTo>
                <a:lnTo>
                  <a:pt x="6306080" y="1247668"/>
                </a:lnTo>
                <a:close/>
              </a:path>
              <a:path w="16523335" h="9235440">
                <a:moveTo>
                  <a:pt x="6306080" y="1515430"/>
                </a:moveTo>
                <a:lnTo>
                  <a:pt x="6262523" y="1524214"/>
                </a:lnTo>
                <a:lnTo>
                  <a:pt x="6226954" y="1548173"/>
                </a:lnTo>
                <a:lnTo>
                  <a:pt x="6202972" y="1583718"/>
                </a:lnTo>
                <a:lnTo>
                  <a:pt x="6194177" y="1627259"/>
                </a:lnTo>
                <a:lnTo>
                  <a:pt x="6202972" y="1670826"/>
                </a:lnTo>
                <a:lnTo>
                  <a:pt x="6226954" y="1706409"/>
                </a:lnTo>
                <a:lnTo>
                  <a:pt x="6262523" y="1730404"/>
                </a:lnTo>
                <a:lnTo>
                  <a:pt x="6306080" y="1739203"/>
                </a:lnTo>
                <a:lnTo>
                  <a:pt x="6349605" y="1730404"/>
                </a:lnTo>
                <a:lnTo>
                  <a:pt x="6385166" y="1706409"/>
                </a:lnTo>
                <a:lnTo>
                  <a:pt x="6409153" y="1670826"/>
                </a:lnTo>
                <a:lnTo>
                  <a:pt x="6417951" y="1627259"/>
                </a:lnTo>
                <a:lnTo>
                  <a:pt x="6409153" y="1583718"/>
                </a:lnTo>
                <a:lnTo>
                  <a:pt x="6385166" y="1548173"/>
                </a:lnTo>
                <a:lnTo>
                  <a:pt x="6349605" y="1524214"/>
                </a:lnTo>
                <a:lnTo>
                  <a:pt x="6306080" y="1515430"/>
                </a:lnTo>
                <a:close/>
              </a:path>
              <a:path w="16523335" h="9235440">
                <a:moveTo>
                  <a:pt x="6306080" y="1783149"/>
                </a:moveTo>
                <a:lnTo>
                  <a:pt x="6262523" y="1791938"/>
                </a:lnTo>
                <a:lnTo>
                  <a:pt x="6226954" y="1815910"/>
                </a:lnTo>
                <a:lnTo>
                  <a:pt x="6202972" y="1851469"/>
                </a:lnTo>
                <a:lnTo>
                  <a:pt x="6194177" y="1895020"/>
                </a:lnTo>
                <a:lnTo>
                  <a:pt x="6202972" y="1938576"/>
                </a:lnTo>
                <a:lnTo>
                  <a:pt x="6226954" y="1974146"/>
                </a:lnTo>
                <a:lnTo>
                  <a:pt x="6262523" y="1998128"/>
                </a:lnTo>
                <a:lnTo>
                  <a:pt x="6306080" y="2006922"/>
                </a:lnTo>
                <a:lnTo>
                  <a:pt x="6349605" y="1998128"/>
                </a:lnTo>
                <a:lnTo>
                  <a:pt x="6385166" y="1974146"/>
                </a:lnTo>
                <a:lnTo>
                  <a:pt x="6409153" y="1938576"/>
                </a:lnTo>
                <a:lnTo>
                  <a:pt x="6417951" y="1895020"/>
                </a:lnTo>
                <a:lnTo>
                  <a:pt x="6409153" y="1851469"/>
                </a:lnTo>
                <a:lnTo>
                  <a:pt x="6385166" y="1815910"/>
                </a:lnTo>
                <a:lnTo>
                  <a:pt x="6349605" y="1791938"/>
                </a:lnTo>
                <a:lnTo>
                  <a:pt x="6306080" y="1783149"/>
                </a:lnTo>
                <a:close/>
              </a:path>
              <a:path w="16523335" h="9235440">
                <a:moveTo>
                  <a:pt x="6413720" y="0"/>
                </a:moveTo>
                <a:lnTo>
                  <a:pt x="6198407" y="0"/>
                </a:lnTo>
                <a:lnTo>
                  <a:pt x="6194177" y="20941"/>
                </a:lnTo>
                <a:lnTo>
                  <a:pt x="6202972" y="64502"/>
                </a:lnTo>
                <a:lnTo>
                  <a:pt x="6226954" y="100083"/>
                </a:lnTo>
                <a:lnTo>
                  <a:pt x="6262523" y="124076"/>
                </a:lnTo>
                <a:lnTo>
                  <a:pt x="6306080" y="132875"/>
                </a:lnTo>
                <a:lnTo>
                  <a:pt x="6349605" y="124076"/>
                </a:lnTo>
                <a:lnTo>
                  <a:pt x="6385166" y="100083"/>
                </a:lnTo>
                <a:lnTo>
                  <a:pt x="6409153" y="64502"/>
                </a:lnTo>
                <a:lnTo>
                  <a:pt x="6417951" y="20941"/>
                </a:lnTo>
                <a:lnTo>
                  <a:pt x="6413720" y="0"/>
                </a:lnTo>
                <a:close/>
              </a:path>
              <a:path w="16523335" h="9235440">
                <a:moveTo>
                  <a:pt x="6306080" y="5531192"/>
                </a:moveTo>
                <a:lnTo>
                  <a:pt x="6262523" y="5539988"/>
                </a:lnTo>
                <a:lnTo>
                  <a:pt x="6226954" y="5563975"/>
                </a:lnTo>
                <a:lnTo>
                  <a:pt x="6202972" y="5599551"/>
                </a:lnTo>
                <a:lnTo>
                  <a:pt x="6194177" y="5643115"/>
                </a:lnTo>
                <a:lnTo>
                  <a:pt x="6202972" y="5686662"/>
                </a:lnTo>
                <a:lnTo>
                  <a:pt x="6226954" y="5722222"/>
                </a:lnTo>
                <a:lnTo>
                  <a:pt x="6262523" y="5746196"/>
                </a:lnTo>
                <a:lnTo>
                  <a:pt x="6306080" y="5754986"/>
                </a:lnTo>
                <a:lnTo>
                  <a:pt x="6349605" y="5746196"/>
                </a:lnTo>
                <a:lnTo>
                  <a:pt x="6385166" y="5722222"/>
                </a:lnTo>
                <a:lnTo>
                  <a:pt x="6409153" y="5686662"/>
                </a:lnTo>
                <a:lnTo>
                  <a:pt x="6417951" y="5643115"/>
                </a:lnTo>
                <a:lnTo>
                  <a:pt x="6409153" y="5599551"/>
                </a:lnTo>
                <a:lnTo>
                  <a:pt x="6385166" y="5563975"/>
                </a:lnTo>
                <a:lnTo>
                  <a:pt x="6349605" y="5539988"/>
                </a:lnTo>
                <a:lnTo>
                  <a:pt x="6306080" y="5531192"/>
                </a:lnTo>
                <a:close/>
              </a:path>
              <a:path w="16523335" h="9235440">
                <a:moveTo>
                  <a:pt x="6306080" y="5798933"/>
                </a:moveTo>
                <a:lnTo>
                  <a:pt x="6262523" y="5807723"/>
                </a:lnTo>
                <a:lnTo>
                  <a:pt x="6226954" y="5831697"/>
                </a:lnTo>
                <a:lnTo>
                  <a:pt x="6202972" y="5867257"/>
                </a:lnTo>
                <a:lnTo>
                  <a:pt x="6194177" y="5910804"/>
                </a:lnTo>
                <a:lnTo>
                  <a:pt x="6202972" y="5954345"/>
                </a:lnTo>
                <a:lnTo>
                  <a:pt x="6226954" y="5989912"/>
                </a:lnTo>
                <a:lnTo>
                  <a:pt x="6262523" y="6013898"/>
                </a:lnTo>
                <a:lnTo>
                  <a:pt x="6306080" y="6022695"/>
                </a:lnTo>
                <a:lnTo>
                  <a:pt x="6349605" y="6013898"/>
                </a:lnTo>
                <a:lnTo>
                  <a:pt x="6385166" y="5989912"/>
                </a:lnTo>
                <a:lnTo>
                  <a:pt x="6409153" y="5954345"/>
                </a:lnTo>
                <a:lnTo>
                  <a:pt x="6417951" y="5910804"/>
                </a:lnTo>
                <a:lnTo>
                  <a:pt x="6409153" y="5867257"/>
                </a:lnTo>
                <a:lnTo>
                  <a:pt x="6385166" y="5831697"/>
                </a:lnTo>
                <a:lnTo>
                  <a:pt x="6349605" y="5807723"/>
                </a:lnTo>
                <a:lnTo>
                  <a:pt x="6306080" y="5798933"/>
                </a:lnTo>
                <a:close/>
              </a:path>
              <a:path w="16523335" h="9235440">
                <a:moveTo>
                  <a:pt x="6306080" y="6066642"/>
                </a:moveTo>
                <a:lnTo>
                  <a:pt x="6262523" y="6075433"/>
                </a:lnTo>
                <a:lnTo>
                  <a:pt x="6226954" y="6099406"/>
                </a:lnTo>
                <a:lnTo>
                  <a:pt x="6202972" y="6134966"/>
                </a:lnTo>
                <a:lnTo>
                  <a:pt x="6194177" y="6178513"/>
                </a:lnTo>
                <a:lnTo>
                  <a:pt x="6202972" y="6222077"/>
                </a:lnTo>
                <a:lnTo>
                  <a:pt x="6226954" y="6257653"/>
                </a:lnTo>
                <a:lnTo>
                  <a:pt x="6262523" y="6281640"/>
                </a:lnTo>
                <a:lnTo>
                  <a:pt x="6306080" y="6290436"/>
                </a:lnTo>
                <a:lnTo>
                  <a:pt x="6349605" y="6281640"/>
                </a:lnTo>
                <a:lnTo>
                  <a:pt x="6385166" y="6257653"/>
                </a:lnTo>
                <a:lnTo>
                  <a:pt x="6409153" y="6222077"/>
                </a:lnTo>
                <a:lnTo>
                  <a:pt x="6417951" y="6178513"/>
                </a:lnTo>
                <a:lnTo>
                  <a:pt x="6409153" y="6134966"/>
                </a:lnTo>
                <a:lnTo>
                  <a:pt x="6385166" y="6099406"/>
                </a:lnTo>
                <a:lnTo>
                  <a:pt x="6349605" y="6075433"/>
                </a:lnTo>
                <a:lnTo>
                  <a:pt x="6306080" y="6066642"/>
                </a:lnTo>
                <a:close/>
              </a:path>
              <a:path w="16523335" h="9235440">
                <a:moveTo>
                  <a:pt x="6306080" y="6334382"/>
                </a:moveTo>
                <a:lnTo>
                  <a:pt x="6262523" y="6343178"/>
                </a:lnTo>
                <a:lnTo>
                  <a:pt x="6226954" y="6367165"/>
                </a:lnTo>
                <a:lnTo>
                  <a:pt x="6202972" y="6402742"/>
                </a:lnTo>
                <a:lnTo>
                  <a:pt x="6194177" y="6446306"/>
                </a:lnTo>
                <a:lnTo>
                  <a:pt x="6202972" y="6489813"/>
                </a:lnTo>
                <a:lnTo>
                  <a:pt x="6226954" y="6525358"/>
                </a:lnTo>
                <a:lnTo>
                  <a:pt x="6262523" y="6549331"/>
                </a:lnTo>
                <a:lnTo>
                  <a:pt x="6306080" y="6558124"/>
                </a:lnTo>
                <a:lnTo>
                  <a:pt x="6349605" y="6549331"/>
                </a:lnTo>
                <a:lnTo>
                  <a:pt x="6385166" y="6525358"/>
                </a:lnTo>
                <a:lnTo>
                  <a:pt x="6409153" y="6489813"/>
                </a:lnTo>
                <a:lnTo>
                  <a:pt x="6417951" y="6446306"/>
                </a:lnTo>
                <a:lnTo>
                  <a:pt x="6409153" y="6402742"/>
                </a:lnTo>
                <a:lnTo>
                  <a:pt x="6385166" y="6367165"/>
                </a:lnTo>
                <a:lnTo>
                  <a:pt x="6349605" y="6343178"/>
                </a:lnTo>
                <a:lnTo>
                  <a:pt x="6306080" y="6334382"/>
                </a:lnTo>
                <a:close/>
              </a:path>
              <a:path w="16523335" h="9235440">
                <a:moveTo>
                  <a:pt x="6306080" y="6602112"/>
                </a:moveTo>
                <a:lnTo>
                  <a:pt x="6262523" y="6610897"/>
                </a:lnTo>
                <a:lnTo>
                  <a:pt x="6226954" y="6634856"/>
                </a:lnTo>
                <a:lnTo>
                  <a:pt x="6202972" y="6670401"/>
                </a:lnTo>
                <a:lnTo>
                  <a:pt x="6194177" y="6713941"/>
                </a:lnTo>
                <a:lnTo>
                  <a:pt x="6202972" y="6757505"/>
                </a:lnTo>
                <a:lnTo>
                  <a:pt x="6226954" y="6793082"/>
                </a:lnTo>
                <a:lnTo>
                  <a:pt x="6262523" y="6817069"/>
                </a:lnTo>
                <a:lnTo>
                  <a:pt x="6306080" y="6825865"/>
                </a:lnTo>
                <a:lnTo>
                  <a:pt x="6349605" y="6817069"/>
                </a:lnTo>
                <a:lnTo>
                  <a:pt x="6385166" y="6793082"/>
                </a:lnTo>
                <a:lnTo>
                  <a:pt x="6409153" y="6757505"/>
                </a:lnTo>
                <a:lnTo>
                  <a:pt x="6417951" y="6713941"/>
                </a:lnTo>
                <a:lnTo>
                  <a:pt x="6409153" y="6670401"/>
                </a:lnTo>
                <a:lnTo>
                  <a:pt x="6385166" y="6634856"/>
                </a:lnTo>
                <a:lnTo>
                  <a:pt x="6349605" y="6610897"/>
                </a:lnTo>
                <a:lnTo>
                  <a:pt x="6306080" y="6602112"/>
                </a:lnTo>
                <a:close/>
              </a:path>
              <a:path w="16523335" h="9235440">
                <a:moveTo>
                  <a:pt x="6306080" y="6869780"/>
                </a:moveTo>
                <a:lnTo>
                  <a:pt x="6262523" y="6878579"/>
                </a:lnTo>
                <a:lnTo>
                  <a:pt x="6226954" y="6902573"/>
                </a:lnTo>
                <a:lnTo>
                  <a:pt x="6202972" y="6938157"/>
                </a:lnTo>
                <a:lnTo>
                  <a:pt x="6194177" y="6981724"/>
                </a:lnTo>
                <a:lnTo>
                  <a:pt x="6202972" y="7025264"/>
                </a:lnTo>
                <a:lnTo>
                  <a:pt x="6226954" y="7060809"/>
                </a:lnTo>
                <a:lnTo>
                  <a:pt x="6262523" y="7084769"/>
                </a:lnTo>
                <a:lnTo>
                  <a:pt x="6306080" y="7093553"/>
                </a:lnTo>
                <a:lnTo>
                  <a:pt x="6349605" y="7084769"/>
                </a:lnTo>
                <a:lnTo>
                  <a:pt x="6385166" y="7060809"/>
                </a:lnTo>
                <a:lnTo>
                  <a:pt x="6409153" y="7025264"/>
                </a:lnTo>
                <a:lnTo>
                  <a:pt x="6417951" y="6981724"/>
                </a:lnTo>
                <a:lnTo>
                  <a:pt x="6409153" y="6938157"/>
                </a:lnTo>
                <a:lnTo>
                  <a:pt x="6385166" y="6902573"/>
                </a:lnTo>
                <a:lnTo>
                  <a:pt x="6349605" y="6878579"/>
                </a:lnTo>
                <a:lnTo>
                  <a:pt x="6306080" y="6869780"/>
                </a:lnTo>
                <a:close/>
              </a:path>
              <a:path w="16523335" h="9235440">
                <a:moveTo>
                  <a:pt x="6575391" y="176790"/>
                </a:moveTo>
                <a:lnTo>
                  <a:pt x="6531838" y="185586"/>
                </a:lnTo>
                <a:lnTo>
                  <a:pt x="6496276" y="209571"/>
                </a:lnTo>
                <a:lnTo>
                  <a:pt x="6472300" y="245145"/>
                </a:lnTo>
                <a:lnTo>
                  <a:pt x="6463510" y="288702"/>
                </a:lnTo>
                <a:lnTo>
                  <a:pt x="6472300" y="332221"/>
                </a:lnTo>
                <a:lnTo>
                  <a:pt x="6496276" y="367780"/>
                </a:lnTo>
                <a:lnTo>
                  <a:pt x="6531838" y="391765"/>
                </a:lnTo>
                <a:lnTo>
                  <a:pt x="6575391" y="400563"/>
                </a:lnTo>
                <a:lnTo>
                  <a:pt x="6618928" y="391765"/>
                </a:lnTo>
                <a:lnTo>
                  <a:pt x="6654496" y="367780"/>
                </a:lnTo>
                <a:lnTo>
                  <a:pt x="6678484" y="332221"/>
                </a:lnTo>
                <a:lnTo>
                  <a:pt x="6687283" y="288702"/>
                </a:lnTo>
                <a:lnTo>
                  <a:pt x="6678484" y="245145"/>
                </a:lnTo>
                <a:lnTo>
                  <a:pt x="6654496" y="209571"/>
                </a:lnTo>
                <a:lnTo>
                  <a:pt x="6618928" y="185586"/>
                </a:lnTo>
                <a:lnTo>
                  <a:pt x="6575391" y="176790"/>
                </a:lnTo>
                <a:close/>
              </a:path>
              <a:path w="16523335" h="9235440">
                <a:moveTo>
                  <a:pt x="6575391" y="444551"/>
                </a:moveTo>
                <a:lnTo>
                  <a:pt x="6531838" y="453336"/>
                </a:lnTo>
                <a:lnTo>
                  <a:pt x="6496276" y="477296"/>
                </a:lnTo>
                <a:lnTo>
                  <a:pt x="6472300" y="512844"/>
                </a:lnTo>
                <a:lnTo>
                  <a:pt x="6463510" y="556391"/>
                </a:lnTo>
                <a:lnTo>
                  <a:pt x="6472300" y="599952"/>
                </a:lnTo>
                <a:lnTo>
                  <a:pt x="6496276" y="635532"/>
                </a:lnTo>
                <a:lnTo>
                  <a:pt x="6531838" y="659525"/>
                </a:lnTo>
                <a:lnTo>
                  <a:pt x="6575391" y="668324"/>
                </a:lnTo>
                <a:lnTo>
                  <a:pt x="6618928" y="659525"/>
                </a:lnTo>
                <a:lnTo>
                  <a:pt x="6654496" y="635532"/>
                </a:lnTo>
                <a:lnTo>
                  <a:pt x="6678484" y="599952"/>
                </a:lnTo>
                <a:lnTo>
                  <a:pt x="6687283" y="556391"/>
                </a:lnTo>
                <a:lnTo>
                  <a:pt x="6678484" y="512844"/>
                </a:lnTo>
                <a:lnTo>
                  <a:pt x="6654496" y="477296"/>
                </a:lnTo>
                <a:lnTo>
                  <a:pt x="6618928" y="453336"/>
                </a:lnTo>
                <a:lnTo>
                  <a:pt x="6575391" y="444551"/>
                </a:lnTo>
                <a:close/>
              </a:path>
              <a:path w="16523335" h="9235440">
                <a:moveTo>
                  <a:pt x="6575391" y="712218"/>
                </a:moveTo>
                <a:lnTo>
                  <a:pt x="6531838" y="721018"/>
                </a:lnTo>
                <a:lnTo>
                  <a:pt x="6496276" y="745011"/>
                </a:lnTo>
                <a:lnTo>
                  <a:pt x="6472300" y="780591"/>
                </a:lnTo>
                <a:lnTo>
                  <a:pt x="6463510" y="824152"/>
                </a:lnTo>
                <a:lnTo>
                  <a:pt x="6472300" y="867681"/>
                </a:lnTo>
                <a:lnTo>
                  <a:pt x="6496276" y="903231"/>
                </a:lnTo>
                <a:lnTo>
                  <a:pt x="6531838" y="927201"/>
                </a:lnTo>
                <a:lnTo>
                  <a:pt x="6575391" y="935992"/>
                </a:lnTo>
                <a:lnTo>
                  <a:pt x="6618928" y="927201"/>
                </a:lnTo>
                <a:lnTo>
                  <a:pt x="6654496" y="903231"/>
                </a:lnTo>
                <a:lnTo>
                  <a:pt x="6678484" y="867681"/>
                </a:lnTo>
                <a:lnTo>
                  <a:pt x="6687283" y="824152"/>
                </a:lnTo>
                <a:lnTo>
                  <a:pt x="6678484" y="780591"/>
                </a:lnTo>
                <a:lnTo>
                  <a:pt x="6654496" y="745011"/>
                </a:lnTo>
                <a:lnTo>
                  <a:pt x="6618928" y="721018"/>
                </a:lnTo>
                <a:lnTo>
                  <a:pt x="6575391" y="712218"/>
                </a:lnTo>
                <a:close/>
              </a:path>
              <a:path w="16523335" h="9235440">
                <a:moveTo>
                  <a:pt x="6575391" y="979980"/>
                </a:moveTo>
                <a:lnTo>
                  <a:pt x="6531838" y="988766"/>
                </a:lnTo>
                <a:lnTo>
                  <a:pt x="6496276" y="1012731"/>
                </a:lnTo>
                <a:lnTo>
                  <a:pt x="6472300" y="1048286"/>
                </a:lnTo>
                <a:lnTo>
                  <a:pt x="6463510" y="1091840"/>
                </a:lnTo>
                <a:lnTo>
                  <a:pt x="6472300" y="1135394"/>
                </a:lnTo>
                <a:lnTo>
                  <a:pt x="6496276" y="1170968"/>
                </a:lnTo>
                <a:lnTo>
                  <a:pt x="6531838" y="1194956"/>
                </a:lnTo>
                <a:lnTo>
                  <a:pt x="6575391" y="1203753"/>
                </a:lnTo>
                <a:lnTo>
                  <a:pt x="6618928" y="1194956"/>
                </a:lnTo>
                <a:lnTo>
                  <a:pt x="6654496" y="1170968"/>
                </a:lnTo>
                <a:lnTo>
                  <a:pt x="6678484" y="1135394"/>
                </a:lnTo>
                <a:lnTo>
                  <a:pt x="6687283" y="1091840"/>
                </a:lnTo>
                <a:lnTo>
                  <a:pt x="6678484" y="1048286"/>
                </a:lnTo>
                <a:lnTo>
                  <a:pt x="6654496" y="1012731"/>
                </a:lnTo>
                <a:lnTo>
                  <a:pt x="6618928" y="988766"/>
                </a:lnTo>
                <a:lnTo>
                  <a:pt x="6575391" y="979980"/>
                </a:lnTo>
                <a:close/>
              </a:path>
              <a:path w="16523335" h="9235440">
                <a:moveTo>
                  <a:pt x="6575391" y="1247668"/>
                </a:moveTo>
                <a:lnTo>
                  <a:pt x="6531838" y="1256467"/>
                </a:lnTo>
                <a:lnTo>
                  <a:pt x="6496276" y="1280459"/>
                </a:lnTo>
                <a:lnTo>
                  <a:pt x="6472300" y="1316036"/>
                </a:lnTo>
                <a:lnTo>
                  <a:pt x="6463510" y="1359591"/>
                </a:lnTo>
                <a:lnTo>
                  <a:pt x="6472300" y="1403138"/>
                </a:lnTo>
                <a:lnTo>
                  <a:pt x="6496276" y="1438686"/>
                </a:lnTo>
                <a:lnTo>
                  <a:pt x="6531838" y="1462646"/>
                </a:lnTo>
                <a:lnTo>
                  <a:pt x="6575391" y="1471431"/>
                </a:lnTo>
                <a:lnTo>
                  <a:pt x="6618928" y="1462646"/>
                </a:lnTo>
                <a:lnTo>
                  <a:pt x="6654496" y="1438686"/>
                </a:lnTo>
                <a:lnTo>
                  <a:pt x="6678484" y="1403138"/>
                </a:lnTo>
                <a:lnTo>
                  <a:pt x="6687283" y="1359591"/>
                </a:lnTo>
                <a:lnTo>
                  <a:pt x="6678484" y="1316036"/>
                </a:lnTo>
                <a:lnTo>
                  <a:pt x="6654496" y="1280459"/>
                </a:lnTo>
                <a:lnTo>
                  <a:pt x="6618928" y="1256467"/>
                </a:lnTo>
                <a:lnTo>
                  <a:pt x="6575391" y="1247668"/>
                </a:lnTo>
                <a:close/>
              </a:path>
              <a:path w="16523335" h="9235440">
                <a:moveTo>
                  <a:pt x="6683052" y="0"/>
                </a:moveTo>
                <a:lnTo>
                  <a:pt x="6467737" y="0"/>
                </a:lnTo>
                <a:lnTo>
                  <a:pt x="6463510" y="20941"/>
                </a:lnTo>
                <a:lnTo>
                  <a:pt x="6472300" y="64502"/>
                </a:lnTo>
                <a:lnTo>
                  <a:pt x="6496276" y="100083"/>
                </a:lnTo>
                <a:lnTo>
                  <a:pt x="6531838" y="124076"/>
                </a:lnTo>
                <a:lnTo>
                  <a:pt x="6575391" y="132875"/>
                </a:lnTo>
                <a:lnTo>
                  <a:pt x="6618928" y="124076"/>
                </a:lnTo>
                <a:lnTo>
                  <a:pt x="6654496" y="100083"/>
                </a:lnTo>
                <a:lnTo>
                  <a:pt x="6678484" y="64502"/>
                </a:lnTo>
                <a:lnTo>
                  <a:pt x="6687283" y="20941"/>
                </a:lnTo>
                <a:lnTo>
                  <a:pt x="6683052" y="0"/>
                </a:lnTo>
                <a:close/>
              </a:path>
              <a:path w="16523335" h="9235440">
                <a:moveTo>
                  <a:pt x="6575391" y="5798933"/>
                </a:moveTo>
                <a:lnTo>
                  <a:pt x="6531838" y="5807723"/>
                </a:lnTo>
                <a:lnTo>
                  <a:pt x="6496276" y="5831697"/>
                </a:lnTo>
                <a:lnTo>
                  <a:pt x="6472300" y="5867257"/>
                </a:lnTo>
                <a:lnTo>
                  <a:pt x="6463510" y="5910804"/>
                </a:lnTo>
                <a:lnTo>
                  <a:pt x="6472300" y="5954345"/>
                </a:lnTo>
                <a:lnTo>
                  <a:pt x="6496276" y="5989912"/>
                </a:lnTo>
                <a:lnTo>
                  <a:pt x="6531838" y="6013898"/>
                </a:lnTo>
                <a:lnTo>
                  <a:pt x="6575391" y="6022695"/>
                </a:lnTo>
                <a:lnTo>
                  <a:pt x="6618928" y="6013898"/>
                </a:lnTo>
                <a:lnTo>
                  <a:pt x="6654496" y="5989912"/>
                </a:lnTo>
                <a:lnTo>
                  <a:pt x="6678484" y="5954345"/>
                </a:lnTo>
                <a:lnTo>
                  <a:pt x="6687283" y="5910804"/>
                </a:lnTo>
                <a:lnTo>
                  <a:pt x="6678484" y="5867257"/>
                </a:lnTo>
                <a:lnTo>
                  <a:pt x="6654496" y="5831697"/>
                </a:lnTo>
                <a:lnTo>
                  <a:pt x="6618928" y="5807723"/>
                </a:lnTo>
                <a:lnTo>
                  <a:pt x="6575391" y="5798933"/>
                </a:lnTo>
                <a:close/>
              </a:path>
              <a:path w="16523335" h="9235440">
                <a:moveTo>
                  <a:pt x="6575391" y="6066642"/>
                </a:moveTo>
                <a:lnTo>
                  <a:pt x="6531838" y="6075433"/>
                </a:lnTo>
                <a:lnTo>
                  <a:pt x="6496276" y="6099406"/>
                </a:lnTo>
                <a:lnTo>
                  <a:pt x="6472300" y="6134966"/>
                </a:lnTo>
                <a:lnTo>
                  <a:pt x="6463510" y="6178513"/>
                </a:lnTo>
                <a:lnTo>
                  <a:pt x="6472300" y="6222077"/>
                </a:lnTo>
                <a:lnTo>
                  <a:pt x="6496276" y="6257653"/>
                </a:lnTo>
                <a:lnTo>
                  <a:pt x="6531838" y="6281640"/>
                </a:lnTo>
                <a:lnTo>
                  <a:pt x="6575391" y="6290436"/>
                </a:lnTo>
                <a:lnTo>
                  <a:pt x="6618928" y="6281640"/>
                </a:lnTo>
                <a:lnTo>
                  <a:pt x="6654496" y="6257653"/>
                </a:lnTo>
                <a:lnTo>
                  <a:pt x="6678484" y="6222077"/>
                </a:lnTo>
                <a:lnTo>
                  <a:pt x="6687283" y="6178513"/>
                </a:lnTo>
                <a:lnTo>
                  <a:pt x="6678484" y="6134966"/>
                </a:lnTo>
                <a:lnTo>
                  <a:pt x="6654496" y="6099406"/>
                </a:lnTo>
                <a:lnTo>
                  <a:pt x="6618928" y="6075433"/>
                </a:lnTo>
                <a:lnTo>
                  <a:pt x="6575391" y="6066642"/>
                </a:lnTo>
                <a:close/>
              </a:path>
              <a:path w="16523335" h="9235440">
                <a:moveTo>
                  <a:pt x="6575391" y="6334382"/>
                </a:moveTo>
                <a:lnTo>
                  <a:pt x="6531838" y="6343178"/>
                </a:lnTo>
                <a:lnTo>
                  <a:pt x="6496276" y="6367165"/>
                </a:lnTo>
                <a:lnTo>
                  <a:pt x="6472300" y="6402742"/>
                </a:lnTo>
                <a:lnTo>
                  <a:pt x="6463510" y="6446306"/>
                </a:lnTo>
                <a:lnTo>
                  <a:pt x="6472300" y="6489813"/>
                </a:lnTo>
                <a:lnTo>
                  <a:pt x="6496276" y="6525358"/>
                </a:lnTo>
                <a:lnTo>
                  <a:pt x="6531838" y="6549331"/>
                </a:lnTo>
                <a:lnTo>
                  <a:pt x="6575391" y="6558124"/>
                </a:lnTo>
                <a:lnTo>
                  <a:pt x="6618928" y="6549331"/>
                </a:lnTo>
                <a:lnTo>
                  <a:pt x="6654496" y="6525358"/>
                </a:lnTo>
                <a:lnTo>
                  <a:pt x="6678484" y="6489813"/>
                </a:lnTo>
                <a:lnTo>
                  <a:pt x="6687283" y="6446306"/>
                </a:lnTo>
                <a:lnTo>
                  <a:pt x="6678484" y="6402742"/>
                </a:lnTo>
                <a:lnTo>
                  <a:pt x="6654496" y="6367165"/>
                </a:lnTo>
                <a:lnTo>
                  <a:pt x="6618928" y="6343178"/>
                </a:lnTo>
                <a:lnTo>
                  <a:pt x="6575391" y="6334382"/>
                </a:lnTo>
                <a:close/>
              </a:path>
              <a:path w="16523335" h="9235440">
                <a:moveTo>
                  <a:pt x="6575391" y="6602112"/>
                </a:moveTo>
                <a:lnTo>
                  <a:pt x="6531838" y="6610897"/>
                </a:lnTo>
                <a:lnTo>
                  <a:pt x="6496276" y="6634856"/>
                </a:lnTo>
                <a:lnTo>
                  <a:pt x="6472300" y="6670401"/>
                </a:lnTo>
                <a:lnTo>
                  <a:pt x="6463510" y="6713941"/>
                </a:lnTo>
                <a:lnTo>
                  <a:pt x="6472300" y="6757505"/>
                </a:lnTo>
                <a:lnTo>
                  <a:pt x="6496276" y="6793082"/>
                </a:lnTo>
                <a:lnTo>
                  <a:pt x="6531838" y="6817069"/>
                </a:lnTo>
                <a:lnTo>
                  <a:pt x="6575391" y="6825865"/>
                </a:lnTo>
                <a:lnTo>
                  <a:pt x="6618928" y="6817069"/>
                </a:lnTo>
                <a:lnTo>
                  <a:pt x="6654496" y="6793082"/>
                </a:lnTo>
                <a:lnTo>
                  <a:pt x="6678484" y="6757505"/>
                </a:lnTo>
                <a:lnTo>
                  <a:pt x="6687283" y="6713941"/>
                </a:lnTo>
                <a:lnTo>
                  <a:pt x="6678484" y="6670401"/>
                </a:lnTo>
                <a:lnTo>
                  <a:pt x="6654496" y="6634856"/>
                </a:lnTo>
                <a:lnTo>
                  <a:pt x="6618928" y="6610897"/>
                </a:lnTo>
                <a:lnTo>
                  <a:pt x="6575391" y="6602112"/>
                </a:lnTo>
                <a:close/>
              </a:path>
              <a:path w="16523335" h="9235440">
                <a:moveTo>
                  <a:pt x="6575391" y="6869780"/>
                </a:moveTo>
                <a:lnTo>
                  <a:pt x="6531838" y="6878579"/>
                </a:lnTo>
                <a:lnTo>
                  <a:pt x="6496276" y="6902573"/>
                </a:lnTo>
                <a:lnTo>
                  <a:pt x="6472300" y="6938157"/>
                </a:lnTo>
                <a:lnTo>
                  <a:pt x="6463510" y="6981724"/>
                </a:lnTo>
                <a:lnTo>
                  <a:pt x="6472300" y="7025264"/>
                </a:lnTo>
                <a:lnTo>
                  <a:pt x="6496276" y="7060809"/>
                </a:lnTo>
                <a:lnTo>
                  <a:pt x="6531838" y="7084769"/>
                </a:lnTo>
                <a:lnTo>
                  <a:pt x="6575391" y="7093553"/>
                </a:lnTo>
                <a:lnTo>
                  <a:pt x="6618928" y="7084769"/>
                </a:lnTo>
                <a:lnTo>
                  <a:pt x="6654496" y="7060809"/>
                </a:lnTo>
                <a:lnTo>
                  <a:pt x="6678484" y="7025264"/>
                </a:lnTo>
                <a:lnTo>
                  <a:pt x="6687283" y="6981724"/>
                </a:lnTo>
                <a:lnTo>
                  <a:pt x="6678484" y="6938157"/>
                </a:lnTo>
                <a:lnTo>
                  <a:pt x="6654496" y="6902573"/>
                </a:lnTo>
                <a:lnTo>
                  <a:pt x="6618928" y="6878579"/>
                </a:lnTo>
                <a:lnTo>
                  <a:pt x="6575391" y="6869780"/>
                </a:lnTo>
                <a:close/>
              </a:path>
              <a:path w="16523335" h="9235440">
                <a:moveTo>
                  <a:pt x="6844702" y="176790"/>
                </a:moveTo>
                <a:lnTo>
                  <a:pt x="6801154" y="185586"/>
                </a:lnTo>
                <a:lnTo>
                  <a:pt x="6765591" y="209571"/>
                </a:lnTo>
                <a:lnTo>
                  <a:pt x="6741613" y="245145"/>
                </a:lnTo>
                <a:lnTo>
                  <a:pt x="6732821" y="288702"/>
                </a:lnTo>
                <a:lnTo>
                  <a:pt x="6741613" y="332221"/>
                </a:lnTo>
                <a:lnTo>
                  <a:pt x="6765591" y="367780"/>
                </a:lnTo>
                <a:lnTo>
                  <a:pt x="6801154" y="391765"/>
                </a:lnTo>
                <a:lnTo>
                  <a:pt x="6844702" y="400563"/>
                </a:lnTo>
                <a:lnTo>
                  <a:pt x="6888239" y="391765"/>
                </a:lnTo>
                <a:lnTo>
                  <a:pt x="6923807" y="367780"/>
                </a:lnTo>
                <a:lnTo>
                  <a:pt x="6947795" y="332221"/>
                </a:lnTo>
                <a:lnTo>
                  <a:pt x="6956594" y="288702"/>
                </a:lnTo>
                <a:lnTo>
                  <a:pt x="6947795" y="245145"/>
                </a:lnTo>
                <a:lnTo>
                  <a:pt x="6923807" y="209571"/>
                </a:lnTo>
                <a:lnTo>
                  <a:pt x="6888239" y="185586"/>
                </a:lnTo>
                <a:lnTo>
                  <a:pt x="6844702" y="176790"/>
                </a:lnTo>
                <a:close/>
              </a:path>
              <a:path w="16523335" h="9235440">
                <a:moveTo>
                  <a:pt x="6844702" y="444551"/>
                </a:moveTo>
                <a:lnTo>
                  <a:pt x="6801154" y="453336"/>
                </a:lnTo>
                <a:lnTo>
                  <a:pt x="6765591" y="477296"/>
                </a:lnTo>
                <a:lnTo>
                  <a:pt x="6741613" y="512844"/>
                </a:lnTo>
                <a:lnTo>
                  <a:pt x="6732821" y="556391"/>
                </a:lnTo>
                <a:lnTo>
                  <a:pt x="6741613" y="599952"/>
                </a:lnTo>
                <a:lnTo>
                  <a:pt x="6765591" y="635532"/>
                </a:lnTo>
                <a:lnTo>
                  <a:pt x="6801154" y="659525"/>
                </a:lnTo>
                <a:lnTo>
                  <a:pt x="6844702" y="668324"/>
                </a:lnTo>
                <a:lnTo>
                  <a:pt x="6888239" y="659525"/>
                </a:lnTo>
                <a:lnTo>
                  <a:pt x="6923807" y="635532"/>
                </a:lnTo>
                <a:lnTo>
                  <a:pt x="6947795" y="599952"/>
                </a:lnTo>
                <a:lnTo>
                  <a:pt x="6956594" y="556391"/>
                </a:lnTo>
                <a:lnTo>
                  <a:pt x="6947795" y="512844"/>
                </a:lnTo>
                <a:lnTo>
                  <a:pt x="6923807" y="477296"/>
                </a:lnTo>
                <a:lnTo>
                  <a:pt x="6888239" y="453336"/>
                </a:lnTo>
                <a:lnTo>
                  <a:pt x="6844702" y="444551"/>
                </a:lnTo>
                <a:close/>
              </a:path>
              <a:path w="16523335" h="9235440">
                <a:moveTo>
                  <a:pt x="6844702" y="712218"/>
                </a:moveTo>
                <a:lnTo>
                  <a:pt x="6801154" y="721018"/>
                </a:lnTo>
                <a:lnTo>
                  <a:pt x="6765591" y="745011"/>
                </a:lnTo>
                <a:lnTo>
                  <a:pt x="6741613" y="780591"/>
                </a:lnTo>
                <a:lnTo>
                  <a:pt x="6732821" y="824152"/>
                </a:lnTo>
                <a:lnTo>
                  <a:pt x="6741613" y="867681"/>
                </a:lnTo>
                <a:lnTo>
                  <a:pt x="6765591" y="903231"/>
                </a:lnTo>
                <a:lnTo>
                  <a:pt x="6801154" y="927201"/>
                </a:lnTo>
                <a:lnTo>
                  <a:pt x="6844702" y="935992"/>
                </a:lnTo>
                <a:lnTo>
                  <a:pt x="6888239" y="927201"/>
                </a:lnTo>
                <a:lnTo>
                  <a:pt x="6923807" y="903231"/>
                </a:lnTo>
                <a:lnTo>
                  <a:pt x="6947795" y="867681"/>
                </a:lnTo>
                <a:lnTo>
                  <a:pt x="6956594" y="824152"/>
                </a:lnTo>
                <a:lnTo>
                  <a:pt x="6947795" y="780591"/>
                </a:lnTo>
                <a:lnTo>
                  <a:pt x="6923807" y="745011"/>
                </a:lnTo>
                <a:lnTo>
                  <a:pt x="6888239" y="721018"/>
                </a:lnTo>
                <a:lnTo>
                  <a:pt x="6844702" y="712218"/>
                </a:lnTo>
                <a:close/>
              </a:path>
              <a:path w="16523335" h="9235440">
                <a:moveTo>
                  <a:pt x="6844702" y="979980"/>
                </a:moveTo>
                <a:lnTo>
                  <a:pt x="6801154" y="988766"/>
                </a:lnTo>
                <a:lnTo>
                  <a:pt x="6765591" y="1012731"/>
                </a:lnTo>
                <a:lnTo>
                  <a:pt x="6741613" y="1048286"/>
                </a:lnTo>
                <a:lnTo>
                  <a:pt x="6732821" y="1091840"/>
                </a:lnTo>
                <a:lnTo>
                  <a:pt x="6741613" y="1135394"/>
                </a:lnTo>
                <a:lnTo>
                  <a:pt x="6765591" y="1170968"/>
                </a:lnTo>
                <a:lnTo>
                  <a:pt x="6801154" y="1194956"/>
                </a:lnTo>
                <a:lnTo>
                  <a:pt x="6844702" y="1203753"/>
                </a:lnTo>
                <a:lnTo>
                  <a:pt x="6888239" y="1194956"/>
                </a:lnTo>
                <a:lnTo>
                  <a:pt x="6923807" y="1170968"/>
                </a:lnTo>
                <a:lnTo>
                  <a:pt x="6947795" y="1135394"/>
                </a:lnTo>
                <a:lnTo>
                  <a:pt x="6956594" y="1091840"/>
                </a:lnTo>
                <a:lnTo>
                  <a:pt x="6947795" y="1048286"/>
                </a:lnTo>
                <a:lnTo>
                  <a:pt x="6923807" y="1012731"/>
                </a:lnTo>
                <a:lnTo>
                  <a:pt x="6888239" y="988766"/>
                </a:lnTo>
                <a:lnTo>
                  <a:pt x="6844702" y="979980"/>
                </a:lnTo>
                <a:close/>
              </a:path>
              <a:path w="16523335" h="9235440">
                <a:moveTo>
                  <a:pt x="6952363" y="0"/>
                </a:moveTo>
                <a:lnTo>
                  <a:pt x="6737049" y="0"/>
                </a:lnTo>
                <a:lnTo>
                  <a:pt x="6732821" y="20941"/>
                </a:lnTo>
                <a:lnTo>
                  <a:pt x="6741613" y="64502"/>
                </a:lnTo>
                <a:lnTo>
                  <a:pt x="6765591" y="100083"/>
                </a:lnTo>
                <a:lnTo>
                  <a:pt x="6801154" y="124076"/>
                </a:lnTo>
                <a:lnTo>
                  <a:pt x="6844702" y="132875"/>
                </a:lnTo>
                <a:lnTo>
                  <a:pt x="6888239" y="124076"/>
                </a:lnTo>
                <a:lnTo>
                  <a:pt x="6923807" y="100083"/>
                </a:lnTo>
                <a:lnTo>
                  <a:pt x="6947795" y="64502"/>
                </a:lnTo>
                <a:lnTo>
                  <a:pt x="6956594" y="20941"/>
                </a:lnTo>
                <a:lnTo>
                  <a:pt x="6952363" y="0"/>
                </a:lnTo>
                <a:close/>
              </a:path>
              <a:path w="16523335" h="9235440">
                <a:moveTo>
                  <a:pt x="6844702" y="5798933"/>
                </a:moveTo>
                <a:lnTo>
                  <a:pt x="6801154" y="5807723"/>
                </a:lnTo>
                <a:lnTo>
                  <a:pt x="6765591" y="5831697"/>
                </a:lnTo>
                <a:lnTo>
                  <a:pt x="6741613" y="5867257"/>
                </a:lnTo>
                <a:lnTo>
                  <a:pt x="6732821" y="5910804"/>
                </a:lnTo>
                <a:lnTo>
                  <a:pt x="6741613" y="5954345"/>
                </a:lnTo>
                <a:lnTo>
                  <a:pt x="6765591" y="5989912"/>
                </a:lnTo>
                <a:lnTo>
                  <a:pt x="6801154" y="6013898"/>
                </a:lnTo>
                <a:lnTo>
                  <a:pt x="6844702" y="6022695"/>
                </a:lnTo>
                <a:lnTo>
                  <a:pt x="6888239" y="6013898"/>
                </a:lnTo>
                <a:lnTo>
                  <a:pt x="6923807" y="5989912"/>
                </a:lnTo>
                <a:lnTo>
                  <a:pt x="6947795" y="5954345"/>
                </a:lnTo>
                <a:lnTo>
                  <a:pt x="6956594" y="5910804"/>
                </a:lnTo>
                <a:lnTo>
                  <a:pt x="6947795" y="5867257"/>
                </a:lnTo>
                <a:lnTo>
                  <a:pt x="6923807" y="5831697"/>
                </a:lnTo>
                <a:lnTo>
                  <a:pt x="6888239" y="5807723"/>
                </a:lnTo>
                <a:lnTo>
                  <a:pt x="6844702" y="5798933"/>
                </a:lnTo>
                <a:close/>
              </a:path>
              <a:path w="16523335" h="9235440">
                <a:moveTo>
                  <a:pt x="6844702" y="6066642"/>
                </a:moveTo>
                <a:lnTo>
                  <a:pt x="6801154" y="6075433"/>
                </a:lnTo>
                <a:lnTo>
                  <a:pt x="6765591" y="6099406"/>
                </a:lnTo>
                <a:lnTo>
                  <a:pt x="6741613" y="6134966"/>
                </a:lnTo>
                <a:lnTo>
                  <a:pt x="6732821" y="6178513"/>
                </a:lnTo>
                <a:lnTo>
                  <a:pt x="6741613" y="6222077"/>
                </a:lnTo>
                <a:lnTo>
                  <a:pt x="6765591" y="6257653"/>
                </a:lnTo>
                <a:lnTo>
                  <a:pt x="6801154" y="6281640"/>
                </a:lnTo>
                <a:lnTo>
                  <a:pt x="6844702" y="6290436"/>
                </a:lnTo>
                <a:lnTo>
                  <a:pt x="6888239" y="6281640"/>
                </a:lnTo>
                <a:lnTo>
                  <a:pt x="6923807" y="6257653"/>
                </a:lnTo>
                <a:lnTo>
                  <a:pt x="6947795" y="6222077"/>
                </a:lnTo>
                <a:lnTo>
                  <a:pt x="6956594" y="6178513"/>
                </a:lnTo>
                <a:lnTo>
                  <a:pt x="6947795" y="6134966"/>
                </a:lnTo>
                <a:lnTo>
                  <a:pt x="6923807" y="6099406"/>
                </a:lnTo>
                <a:lnTo>
                  <a:pt x="6888239" y="6075433"/>
                </a:lnTo>
                <a:lnTo>
                  <a:pt x="6844702" y="6066642"/>
                </a:lnTo>
                <a:close/>
              </a:path>
              <a:path w="16523335" h="9235440">
                <a:moveTo>
                  <a:pt x="6844702" y="6334382"/>
                </a:moveTo>
                <a:lnTo>
                  <a:pt x="6801154" y="6343178"/>
                </a:lnTo>
                <a:lnTo>
                  <a:pt x="6765591" y="6367165"/>
                </a:lnTo>
                <a:lnTo>
                  <a:pt x="6741613" y="6402742"/>
                </a:lnTo>
                <a:lnTo>
                  <a:pt x="6732821" y="6446306"/>
                </a:lnTo>
                <a:lnTo>
                  <a:pt x="6741613" y="6489813"/>
                </a:lnTo>
                <a:lnTo>
                  <a:pt x="6765591" y="6525358"/>
                </a:lnTo>
                <a:lnTo>
                  <a:pt x="6801154" y="6549331"/>
                </a:lnTo>
                <a:lnTo>
                  <a:pt x="6844702" y="6558124"/>
                </a:lnTo>
                <a:lnTo>
                  <a:pt x="6888239" y="6549331"/>
                </a:lnTo>
                <a:lnTo>
                  <a:pt x="6923807" y="6525358"/>
                </a:lnTo>
                <a:lnTo>
                  <a:pt x="6947795" y="6489813"/>
                </a:lnTo>
                <a:lnTo>
                  <a:pt x="6956594" y="6446306"/>
                </a:lnTo>
                <a:lnTo>
                  <a:pt x="6947795" y="6402742"/>
                </a:lnTo>
                <a:lnTo>
                  <a:pt x="6923807" y="6367165"/>
                </a:lnTo>
                <a:lnTo>
                  <a:pt x="6888239" y="6343178"/>
                </a:lnTo>
                <a:lnTo>
                  <a:pt x="6844702" y="6334382"/>
                </a:lnTo>
                <a:close/>
              </a:path>
              <a:path w="16523335" h="9235440">
                <a:moveTo>
                  <a:pt x="7113992" y="176790"/>
                </a:moveTo>
                <a:lnTo>
                  <a:pt x="7070441" y="185586"/>
                </a:lnTo>
                <a:lnTo>
                  <a:pt x="7034894" y="209571"/>
                </a:lnTo>
                <a:lnTo>
                  <a:pt x="7010936" y="245145"/>
                </a:lnTo>
                <a:lnTo>
                  <a:pt x="7002153" y="288702"/>
                </a:lnTo>
                <a:lnTo>
                  <a:pt x="7010936" y="332221"/>
                </a:lnTo>
                <a:lnTo>
                  <a:pt x="7034894" y="367780"/>
                </a:lnTo>
                <a:lnTo>
                  <a:pt x="7070441" y="391765"/>
                </a:lnTo>
                <a:lnTo>
                  <a:pt x="7113992" y="400563"/>
                </a:lnTo>
                <a:lnTo>
                  <a:pt x="7157547" y="391765"/>
                </a:lnTo>
                <a:lnTo>
                  <a:pt x="7193125" y="367780"/>
                </a:lnTo>
                <a:lnTo>
                  <a:pt x="7217117" y="332221"/>
                </a:lnTo>
                <a:lnTo>
                  <a:pt x="7225916" y="288702"/>
                </a:lnTo>
                <a:lnTo>
                  <a:pt x="7217117" y="245145"/>
                </a:lnTo>
                <a:lnTo>
                  <a:pt x="7193125" y="209571"/>
                </a:lnTo>
                <a:lnTo>
                  <a:pt x="7157547" y="185586"/>
                </a:lnTo>
                <a:lnTo>
                  <a:pt x="7113992" y="176790"/>
                </a:lnTo>
                <a:close/>
              </a:path>
              <a:path w="16523335" h="9235440">
                <a:moveTo>
                  <a:pt x="7113992" y="444551"/>
                </a:moveTo>
                <a:lnTo>
                  <a:pt x="7070441" y="453336"/>
                </a:lnTo>
                <a:lnTo>
                  <a:pt x="7034894" y="477296"/>
                </a:lnTo>
                <a:lnTo>
                  <a:pt x="7010936" y="512844"/>
                </a:lnTo>
                <a:lnTo>
                  <a:pt x="7002153" y="556391"/>
                </a:lnTo>
                <a:lnTo>
                  <a:pt x="7010936" y="599952"/>
                </a:lnTo>
                <a:lnTo>
                  <a:pt x="7034894" y="635532"/>
                </a:lnTo>
                <a:lnTo>
                  <a:pt x="7070441" y="659525"/>
                </a:lnTo>
                <a:lnTo>
                  <a:pt x="7113992" y="668324"/>
                </a:lnTo>
                <a:lnTo>
                  <a:pt x="7157547" y="659525"/>
                </a:lnTo>
                <a:lnTo>
                  <a:pt x="7193125" y="635532"/>
                </a:lnTo>
                <a:lnTo>
                  <a:pt x="7217117" y="599952"/>
                </a:lnTo>
                <a:lnTo>
                  <a:pt x="7225916" y="556391"/>
                </a:lnTo>
                <a:lnTo>
                  <a:pt x="7217117" y="512844"/>
                </a:lnTo>
                <a:lnTo>
                  <a:pt x="7193125" y="477296"/>
                </a:lnTo>
                <a:lnTo>
                  <a:pt x="7157547" y="453336"/>
                </a:lnTo>
                <a:lnTo>
                  <a:pt x="7113992" y="444551"/>
                </a:lnTo>
                <a:close/>
              </a:path>
              <a:path w="16523335" h="9235440">
                <a:moveTo>
                  <a:pt x="7113992" y="712218"/>
                </a:moveTo>
                <a:lnTo>
                  <a:pt x="7070441" y="721018"/>
                </a:lnTo>
                <a:lnTo>
                  <a:pt x="7034894" y="745011"/>
                </a:lnTo>
                <a:lnTo>
                  <a:pt x="7010936" y="780591"/>
                </a:lnTo>
                <a:lnTo>
                  <a:pt x="7002153" y="824152"/>
                </a:lnTo>
                <a:lnTo>
                  <a:pt x="7010936" y="867681"/>
                </a:lnTo>
                <a:lnTo>
                  <a:pt x="7034894" y="903231"/>
                </a:lnTo>
                <a:lnTo>
                  <a:pt x="7070441" y="927201"/>
                </a:lnTo>
                <a:lnTo>
                  <a:pt x="7113992" y="935992"/>
                </a:lnTo>
                <a:lnTo>
                  <a:pt x="7157547" y="927201"/>
                </a:lnTo>
                <a:lnTo>
                  <a:pt x="7193125" y="903231"/>
                </a:lnTo>
                <a:lnTo>
                  <a:pt x="7217117" y="867681"/>
                </a:lnTo>
                <a:lnTo>
                  <a:pt x="7225916" y="824152"/>
                </a:lnTo>
                <a:lnTo>
                  <a:pt x="7217117" y="780591"/>
                </a:lnTo>
                <a:lnTo>
                  <a:pt x="7193125" y="745011"/>
                </a:lnTo>
                <a:lnTo>
                  <a:pt x="7157547" y="721018"/>
                </a:lnTo>
                <a:lnTo>
                  <a:pt x="7113992" y="712218"/>
                </a:lnTo>
                <a:close/>
              </a:path>
              <a:path w="16523335" h="9235440">
                <a:moveTo>
                  <a:pt x="7113992" y="979980"/>
                </a:moveTo>
                <a:lnTo>
                  <a:pt x="7070441" y="988766"/>
                </a:lnTo>
                <a:lnTo>
                  <a:pt x="7034894" y="1012731"/>
                </a:lnTo>
                <a:lnTo>
                  <a:pt x="7010936" y="1048286"/>
                </a:lnTo>
                <a:lnTo>
                  <a:pt x="7002153" y="1091840"/>
                </a:lnTo>
                <a:lnTo>
                  <a:pt x="7010936" y="1135394"/>
                </a:lnTo>
                <a:lnTo>
                  <a:pt x="7034894" y="1170968"/>
                </a:lnTo>
                <a:lnTo>
                  <a:pt x="7070441" y="1194956"/>
                </a:lnTo>
                <a:lnTo>
                  <a:pt x="7113992" y="1203753"/>
                </a:lnTo>
                <a:lnTo>
                  <a:pt x="7157547" y="1194956"/>
                </a:lnTo>
                <a:lnTo>
                  <a:pt x="7193125" y="1170968"/>
                </a:lnTo>
                <a:lnTo>
                  <a:pt x="7217117" y="1135394"/>
                </a:lnTo>
                <a:lnTo>
                  <a:pt x="7225916" y="1091840"/>
                </a:lnTo>
                <a:lnTo>
                  <a:pt x="7217117" y="1048286"/>
                </a:lnTo>
                <a:lnTo>
                  <a:pt x="7193125" y="1012731"/>
                </a:lnTo>
                <a:lnTo>
                  <a:pt x="7157547" y="988766"/>
                </a:lnTo>
                <a:lnTo>
                  <a:pt x="7113992" y="979980"/>
                </a:lnTo>
                <a:close/>
              </a:path>
              <a:path w="16523335" h="9235440">
                <a:moveTo>
                  <a:pt x="7221684" y="0"/>
                </a:moveTo>
                <a:lnTo>
                  <a:pt x="7006377" y="0"/>
                </a:lnTo>
                <a:lnTo>
                  <a:pt x="7002153" y="20941"/>
                </a:lnTo>
                <a:lnTo>
                  <a:pt x="7010936" y="64502"/>
                </a:lnTo>
                <a:lnTo>
                  <a:pt x="7034894" y="100083"/>
                </a:lnTo>
                <a:lnTo>
                  <a:pt x="7070441" y="124076"/>
                </a:lnTo>
                <a:lnTo>
                  <a:pt x="7113992" y="132875"/>
                </a:lnTo>
                <a:lnTo>
                  <a:pt x="7157547" y="124076"/>
                </a:lnTo>
                <a:lnTo>
                  <a:pt x="7193125" y="100083"/>
                </a:lnTo>
                <a:lnTo>
                  <a:pt x="7217117" y="64502"/>
                </a:lnTo>
                <a:lnTo>
                  <a:pt x="7225916" y="20941"/>
                </a:lnTo>
                <a:lnTo>
                  <a:pt x="7221684" y="0"/>
                </a:lnTo>
                <a:close/>
              </a:path>
              <a:path w="16523335" h="9235440">
                <a:moveTo>
                  <a:pt x="7383345" y="176790"/>
                </a:moveTo>
                <a:lnTo>
                  <a:pt x="7339792" y="185586"/>
                </a:lnTo>
                <a:lnTo>
                  <a:pt x="7304230" y="209571"/>
                </a:lnTo>
                <a:lnTo>
                  <a:pt x="7280255" y="245145"/>
                </a:lnTo>
                <a:lnTo>
                  <a:pt x="7271464" y="288702"/>
                </a:lnTo>
                <a:lnTo>
                  <a:pt x="7280255" y="332221"/>
                </a:lnTo>
                <a:lnTo>
                  <a:pt x="7304230" y="367780"/>
                </a:lnTo>
                <a:lnTo>
                  <a:pt x="7339792" y="391765"/>
                </a:lnTo>
                <a:lnTo>
                  <a:pt x="7383345" y="400563"/>
                </a:lnTo>
                <a:lnTo>
                  <a:pt x="7426874" y="391765"/>
                </a:lnTo>
                <a:lnTo>
                  <a:pt x="7462424" y="367780"/>
                </a:lnTo>
                <a:lnTo>
                  <a:pt x="7486395" y="332221"/>
                </a:lnTo>
                <a:lnTo>
                  <a:pt x="7495185" y="288702"/>
                </a:lnTo>
                <a:lnTo>
                  <a:pt x="7486395" y="245145"/>
                </a:lnTo>
                <a:lnTo>
                  <a:pt x="7462424" y="209571"/>
                </a:lnTo>
                <a:lnTo>
                  <a:pt x="7426874" y="185586"/>
                </a:lnTo>
                <a:lnTo>
                  <a:pt x="7383345" y="176790"/>
                </a:lnTo>
                <a:close/>
              </a:path>
              <a:path w="16523335" h="9235440">
                <a:moveTo>
                  <a:pt x="7383345" y="444551"/>
                </a:moveTo>
                <a:lnTo>
                  <a:pt x="7339792" y="453336"/>
                </a:lnTo>
                <a:lnTo>
                  <a:pt x="7304230" y="477296"/>
                </a:lnTo>
                <a:lnTo>
                  <a:pt x="7280255" y="512844"/>
                </a:lnTo>
                <a:lnTo>
                  <a:pt x="7271464" y="556391"/>
                </a:lnTo>
                <a:lnTo>
                  <a:pt x="7280255" y="599952"/>
                </a:lnTo>
                <a:lnTo>
                  <a:pt x="7304230" y="635532"/>
                </a:lnTo>
                <a:lnTo>
                  <a:pt x="7339792" y="659525"/>
                </a:lnTo>
                <a:lnTo>
                  <a:pt x="7383345" y="668324"/>
                </a:lnTo>
                <a:lnTo>
                  <a:pt x="7426874" y="659525"/>
                </a:lnTo>
                <a:lnTo>
                  <a:pt x="7462424" y="635532"/>
                </a:lnTo>
                <a:lnTo>
                  <a:pt x="7486395" y="599952"/>
                </a:lnTo>
                <a:lnTo>
                  <a:pt x="7495185" y="556391"/>
                </a:lnTo>
                <a:lnTo>
                  <a:pt x="7486395" y="512844"/>
                </a:lnTo>
                <a:lnTo>
                  <a:pt x="7462424" y="477296"/>
                </a:lnTo>
                <a:lnTo>
                  <a:pt x="7426874" y="453336"/>
                </a:lnTo>
                <a:lnTo>
                  <a:pt x="7383345" y="444551"/>
                </a:lnTo>
                <a:close/>
              </a:path>
              <a:path w="16523335" h="9235440">
                <a:moveTo>
                  <a:pt x="7383345" y="712218"/>
                </a:moveTo>
                <a:lnTo>
                  <a:pt x="7339792" y="721018"/>
                </a:lnTo>
                <a:lnTo>
                  <a:pt x="7304230" y="745011"/>
                </a:lnTo>
                <a:lnTo>
                  <a:pt x="7280255" y="780591"/>
                </a:lnTo>
                <a:lnTo>
                  <a:pt x="7271464" y="824152"/>
                </a:lnTo>
                <a:lnTo>
                  <a:pt x="7280255" y="867681"/>
                </a:lnTo>
                <a:lnTo>
                  <a:pt x="7304230" y="903231"/>
                </a:lnTo>
                <a:lnTo>
                  <a:pt x="7339792" y="927201"/>
                </a:lnTo>
                <a:lnTo>
                  <a:pt x="7383345" y="935992"/>
                </a:lnTo>
                <a:lnTo>
                  <a:pt x="7426874" y="927201"/>
                </a:lnTo>
                <a:lnTo>
                  <a:pt x="7462424" y="903231"/>
                </a:lnTo>
                <a:lnTo>
                  <a:pt x="7486395" y="867681"/>
                </a:lnTo>
                <a:lnTo>
                  <a:pt x="7495185" y="824152"/>
                </a:lnTo>
                <a:lnTo>
                  <a:pt x="7486395" y="780591"/>
                </a:lnTo>
                <a:lnTo>
                  <a:pt x="7462424" y="745011"/>
                </a:lnTo>
                <a:lnTo>
                  <a:pt x="7426874" y="721018"/>
                </a:lnTo>
                <a:lnTo>
                  <a:pt x="7383345" y="712218"/>
                </a:lnTo>
                <a:close/>
              </a:path>
              <a:path w="16523335" h="9235440">
                <a:moveTo>
                  <a:pt x="7383345" y="1247668"/>
                </a:moveTo>
                <a:lnTo>
                  <a:pt x="7339792" y="1256467"/>
                </a:lnTo>
                <a:lnTo>
                  <a:pt x="7304230" y="1280459"/>
                </a:lnTo>
                <a:lnTo>
                  <a:pt x="7280255" y="1316036"/>
                </a:lnTo>
                <a:lnTo>
                  <a:pt x="7271464" y="1359591"/>
                </a:lnTo>
                <a:lnTo>
                  <a:pt x="7280255" y="1403138"/>
                </a:lnTo>
                <a:lnTo>
                  <a:pt x="7304230" y="1438686"/>
                </a:lnTo>
                <a:lnTo>
                  <a:pt x="7339792" y="1462646"/>
                </a:lnTo>
                <a:lnTo>
                  <a:pt x="7383345" y="1471431"/>
                </a:lnTo>
                <a:lnTo>
                  <a:pt x="7426874" y="1462646"/>
                </a:lnTo>
                <a:lnTo>
                  <a:pt x="7462424" y="1438686"/>
                </a:lnTo>
                <a:lnTo>
                  <a:pt x="7486395" y="1403138"/>
                </a:lnTo>
                <a:lnTo>
                  <a:pt x="7495185" y="1359591"/>
                </a:lnTo>
                <a:lnTo>
                  <a:pt x="7486395" y="1316036"/>
                </a:lnTo>
                <a:lnTo>
                  <a:pt x="7462424" y="1280459"/>
                </a:lnTo>
                <a:lnTo>
                  <a:pt x="7426874" y="1256467"/>
                </a:lnTo>
                <a:lnTo>
                  <a:pt x="7383345" y="1247668"/>
                </a:lnTo>
                <a:close/>
              </a:path>
              <a:path w="16523335" h="9235440">
                <a:moveTo>
                  <a:pt x="7490958" y="0"/>
                </a:moveTo>
                <a:lnTo>
                  <a:pt x="7275692" y="0"/>
                </a:lnTo>
                <a:lnTo>
                  <a:pt x="7271464" y="20941"/>
                </a:lnTo>
                <a:lnTo>
                  <a:pt x="7280255" y="64502"/>
                </a:lnTo>
                <a:lnTo>
                  <a:pt x="7304230" y="100083"/>
                </a:lnTo>
                <a:lnTo>
                  <a:pt x="7339792" y="124076"/>
                </a:lnTo>
                <a:lnTo>
                  <a:pt x="7383345" y="132875"/>
                </a:lnTo>
                <a:lnTo>
                  <a:pt x="7426874" y="124076"/>
                </a:lnTo>
                <a:lnTo>
                  <a:pt x="7462424" y="100083"/>
                </a:lnTo>
                <a:lnTo>
                  <a:pt x="7486395" y="64502"/>
                </a:lnTo>
                <a:lnTo>
                  <a:pt x="7495185" y="20941"/>
                </a:lnTo>
                <a:lnTo>
                  <a:pt x="7490958" y="0"/>
                </a:lnTo>
                <a:close/>
              </a:path>
              <a:path w="16523335" h="9235440">
                <a:moveTo>
                  <a:pt x="111933" y="712218"/>
                </a:moveTo>
                <a:lnTo>
                  <a:pt x="68372" y="721018"/>
                </a:lnTo>
                <a:lnTo>
                  <a:pt x="32792" y="745011"/>
                </a:lnTo>
                <a:lnTo>
                  <a:pt x="8799" y="780591"/>
                </a:lnTo>
                <a:lnTo>
                  <a:pt x="0" y="824152"/>
                </a:lnTo>
                <a:lnTo>
                  <a:pt x="8799" y="867681"/>
                </a:lnTo>
                <a:lnTo>
                  <a:pt x="32792" y="903231"/>
                </a:lnTo>
                <a:lnTo>
                  <a:pt x="68372" y="927201"/>
                </a:lnTo>
                <a:lnTo>
                  <a:pt x="111933" y="935992"/>
                </a:lnTo>
                <a:lnTo>
                  <a:pt x="155464" y="927201"/>
                </a:lnTo>
                <a:lnTo>
                  <a:pt x="191029" y="903231"/>
                </a:lnTo>
                <a:lnTo>
                  <a:pt x="215016" y="867681"/>
                </a:lnTo>
                <a:lnTo>
                  <a:pt x="223815" y="824152"/>
                </a:lnTo>
                <a:lnTo>
                  <a:pt x="215016" y="780591"/>
                </a:lnTo>
                <a:lnTo>
                  <a:pt x="191029" y="745011"/>
                </a:lnTo>
                <a:lnTo>
                  <a:pt x="155464" y="721018"/>
                </a:lnTo>
                <a:lnTo>
                  <a:pt x="111933" y="712218"/>
                </a:lnTo>
                <a:close/>
              </a:path>
              <a:path w="16523335" h="9235440">
                <a:moveTo>
                  <a:pt x="111933" y="1515430"/>
                </a:moveTo>
                <a:lnTo>
                  <a:pt x="68372" y="1524214"/>
                </a:lnTo>
                <a:lnTo>
                  <a:pt x="32792" y="1548173"/>
                </a:lnTo>
                <a:lnTo>
                  <a:pt x="8799" y="1583718"/>
                </a:lnTo>
                <a:lnTo>
                  <a:pt x="0" y="1627259"/>
                </a:lnTo>
                <a:lnTo>
                  <a:pt x="8799" y="1670826"/>
                </a:lnTo>
                <a:lnTo>
                  <a:pt x="32792" y="1706409"/>
                </a:lnTo>
                <a:lnTo>
                  <a:pt x="68372" y="1730404"/>
                </a:lnTo>
                <a:lnTo>
                  <a:pt x="111933" y="1739203"/>
                </a:lnTo>
                <a:lnTo>
                  <a:pt x="155464" y="1730404"/>
                </a:lnTo>
                <a:lnTo>
                  <a:pt x="191029" y="1706409"/>
                </a:lnTo>
                <a:lnTo>
                  <a:pt x="215016" y="1670826"/>
                </a:lnTo>
                <a:lnTo>
                  <a:pt x="223815" y="1627259"/>
                </a:lnTo>
                <a:lnTo>
                  <a:pt x="215016" y="1583718"/>
                </a:lnTo>
                <a:lnTo>
                  <a:pt x="191029" y="1548173"/>
                </a:lnTo>
                <a:lnTo>
                  <a:pt x="155464" y="1524214"/>
                </a:lnTo>
                <a:lnTo>
                  <a:pt x="111933" y="1515430"/>
                </a:lnTo>
                <a:close/>
              </a:path>
              <a:path w="16523335" h="9235440">
                <a:moveTo>
                  <a:pt x="111933" y="2318578"/>
                </a:moveTo>
                <a:lnTo>
                  <a:pt x="68372" y="2327370"/>
                </a:lnTo>
                <a:lnTo>
                  <a:pt x="32792" y="2351349"/>
                </a:lnTo>
                <a:lnTo>
                  <a:pt x="8799" y="2386915"/>
                </a:lnTo>
                <a:lnTo>
                  <a:pt x="0" y="2430470"/>
                </a:lnTo>
                <a:lnTo>
                  <a:pt x="8799" y="2474021"/>
                </a:lnTo>
                <a:lnTo>
                  <a:pt x="32792" y="2509580"/>
                </a:lnTo>
                <a:lnTo>
                  <a:pt x="68372" y="2533551"/>
                </a:lnTo>
                <a:lnTo>
                  <a:pt x="111933" y="2542341"/>
                </a:lnTo>
                <a:lnTo>
                  <a:pt x="155464" y="2533551"/>
                </a:lnTo>
                <a:lnTo>
                  <a:pt x="191029" y="2509580"/>
                </a:lnTo>
                <a:lnTo>
                  <a:pt x="215016" y="2474021"/>
                </a:lnTo>
                <a:lnTo>
                  <a:pt x="223815" y="2430470"/>
                </a:lnTo>
                <a:lnTo>
                  <a:pt x="215016" y="2386915"/>
                </a:lnTo>
                <a:lnTo>
                  <a:pt x="191029" y="2351349"/>
                </a:lnTo>
                <a:lnTo>
                  <a:pt x="155464" y="2327370"/>
                </a:lnTo>
                <a:lnTo>
                  <a:pt x="111933" y="2318578"/>
                </a:lnTo>
                <a:close/>
              </a:path>
              <a:path w="16523335" h="9235440">
                <a:moveTo>
                  <a:pt x="381192" y="712218"/>
                </a:moveTo>
                <a:lnTo>
                  <a:pt x="337652" y="721018"/>
                </a:lnTo>
                <a:lnTo>
                  <a:pt x="302107" y="745011"/>
                </a:lnTo>
                <a:lnTo>
                  <a:pt x="278147" y="780591"/>
                </a:lnTo>
                <a:lnTo>
                  <a:pt x="269363" y="824152"/>
                </a:lnTo>
                <a:lnTo>
                  <a:pt x="278147" y="867681"/>
                </a:lnTo>
                <a:lnTo>
                  <a:pt x="302107" y="903231"/>
                </a:lnTo>
                <a:lnTo>
                  <a:pt x="337652" y="927201"/>
                </a:lnTo>
                <a:lnTo>
                  <a:pt x="381192" y="935992"/>
                </a:lnTo>
                <a:lnTo>
                  <a:pt x="424753" y="927201"/>
                </a:lnTo>
                <a:lnTo>
                  <a:pt x="460334" y="903231"/>
                </a:lnTo>
                <a:lnTo>
                  <a:pt x="484327" y="867681"/>
                </a:lnTo>
                <a:lnTo>
                  <a:pt x="493126" y="824152"/>
                </a:lnTo>
                <a:lnTo>
                  <a:pt x="484327" y="780591"/>
                </a:lnTo>
                <a:lnTo>
                  <a:pt x="460334" y="745011"/>
                </a:lnTo>
                <a:lnTo>
                  <a:pt x="424753" y="721018"/>
                </a:lnTo>
                <a:lnTo>
                  <a:pt x="381192" y="712218"/>
                </a:lnTo>
                <a:close/>
              </a:path>
              <a:path w="16523335" h="9235440">
                <a:moveTo>
                  <a:pt x="381192" y="979980"/>
                </a:moveTo>
                <a:lnTo>
                  <a:pt x="337652" y="988766"/>
                </a:lnTo>
                <a:lnTo>
                  <a:pt x="302107" y="1012731"/>
                </a:lnTo>
                <a:lnTo>
                  <a:pt x="278147" y="1048286"/>
                </a:lnTo>
                <a:lnTo>
                  <a:pt x="269363" y="1091840"/>
                </a:lnTo>
                <a:lnTo>
                  <a:pt x="278147" y="1135394"/>
                </a:lnTo>
                <a:lnTo>
                  <a:pt x="302107" y="1170968"/>
                </a:lnTo>
                <a:lnTo>
                  <a:pt x="337652" y="1194956"/>
                </a:lnTo>
                <a:lnTo>
                  <a:pt x="381192" y="1203753"/>
                </a:lnTo>
                <a:lnTo>
                  <a:pt x="424753" y="1194956"/>
                </a:lnTo>
                <a:lnTo>
                  <a:pt x="460334" y="1170968"/>
                </a:lnTo>
                <a:lnTo>
                  <a:pt x="484327" y="1135394"/>
                </a:lnTo>
                <a:lnTo>
                  <a:pt x="493126" y="1091840"/>
                </a:lnTo>
                <a:lnTo>
                  <a:pt x="484327" y="1048286"/>
                </a:lnTo>
                <a:lnTo>
                  <a:pt x="460334" y="1012731"/>
                </a:lnTo>
                <a:lnTo>
                  <a:pt x="424753" y="988766"/>
                </a:lnTo>
                <a:lnTo>
                  <a:pt x="381192" y="979980"/>
                </a:lnTo>
                <a:close/>
              </a:path>
              <a:path w="16523335" h="9235440">
                <a:moveTo>
                  <a:pt x="381192" y="1247668"/>
                </a:moveTo>
                <a:lnTo>
                  <a:pt x="337652" y="1256467"/>
                </a:lnTo>
                <a:lnTo>
                  <a:pt x="302107" y="1280459"/>
                </a:lnTo>
                <a:lnTo>
                  <a:pt x="278147" y="1316036"/>
                </a:lnTo>
                <a:lnTo>
                  <a:pt x="269363" y="1359591"/>
                </a:lnTo>
                <a:lnTo>
                  <a:pt x="278147" y="1403138"/>
                </a:lnTo>
                <a:lnTo>
                  <a:pt x="302107" y="1438686"/>
                </a:lnTo>
                <a:lnTo>
                  <a:pt x="337652" y="1462646"/>
                </a:lnTo>
                <a:lnTo>
                  <a:pt x="381192" y="1471431"/>
                </a:lnTo>
                <a:lnTo>
                  <a:pt x="424753" y="1462646"/>
                </a:lnTo>
                <a:lnTo>
                  <a:pt x="460334" y="1438686"/>
                </a:lnTo>
                <a:lnTo>
                  <a:pt x="484327" y="1403138"/>
                </a:lnTo>
                <a:lnTo>
                  <a:pt x="493126" y="1359591"/>
                </a:lnTo>
                <a:lnTo>
                  <a:pt x="484327" y="1316036"/>
                </a:lnTo>
                <a:lnTo>
                  <a:pt x="460334" y="1280459"/>
                </a:lnTo>
                <a:lnTo>
                  <a:pt x="424753" y="1256467"/>
                </a:lnTo>
                <a:lnTo>
                  <a:pt x="381192" y="1247668"/>
                </a:lnTo>
                <a:close/>
              </a:path>
              <a:path w="16523335" h="9235440">
                <a:moveTo>
                  <a:pt x="381192" y="1515430"/>
                </a:moveTo>
                <a:lnTo>
                  <a:pt x="337652" y="1524214"/>
                </a:lnTo>
                <a:lnTo>
                  <a:pt x="302107" y="1548173"/>
                </a:lnTo>
                <a:lnTo>
                  <a:pt x="278147" y="1583718"/>
                </a:lnTo>
                <a:lnTo>
                  <a:pt x="269363" y="1627259"/>
                </a:lnTo>
                <a:lnTo>
                  <a:pt x="278147" y="1670826"/>
                </a:lnTo>
                <a:lnTo>
                  <a:pt x="302107" y="1706409"/>
                </a:lnTo>
                <a:lnTo>
                  <a:pt x="337652" y="1730404"/>
                </a:lnTo>
                <a:lnTo>
                  <a:pt x="381192" y="1739203"/>
                </a:lnTo>
                <a:lnTo>
                  <a:pt x="424753" y="1730404"/>
                </a:lnTo>
                <a:lnTo>
                  <a:pt x="460334" y="1706409"/>
                </a:lnTo>
                <a:lnTo>
                  <a:pt x="484327" y="1670826"/>
                </a:lnTo>
                <a:lnTo>
                  <a:pt x="493126" y="1627259"/>
                </a:lnTo>
                <a:lnTo>
                  <a:pt x="484327" y="1583718"/>
                </a:lnTo>
                <a:lnTo>
                  <a:pt x="460334" y="1548173"/>
                </a:lnTo>
                <a:lnTo>
                  <a:pt x="424753" y="1524214"/>
                </a:lnTo>
                <a:lnTo>
                  <a:pt x="381192" y="1515430"/>
                </a:lnTo>
                <a:close/>
              </a:path>
              <a:path w="16523335" h="9235440">
                <a:moveTo>
                  <a:pt x="381192" y="1783149"/>
                </a:moveTo>
                <a:lnTo>
                  <a:pt x="337652" y="1791938"/>
                </a:lnTo>
                <a:lnTo>
                  <a:pt x="302107" y="1815910"/>
                </a:lnTo>
                <a:lnTo>
                  <a:pt x="278147" y="1851469"/>
                </a:lnTo>
                <a:lnTo>
                  <a:pt x="269363" y="1895020"/>
                </a:lnTo>
                <a:lnTo>
                  <a:pt x="278147" y="1938576"/>
                </a:lnTo>
                <a:lnTo>
                  <a:pt x="302107" y="1974146"/>
                </a:lnTo>
                <a:lnTo>
                  <a:pt x="337652" y="1998128"/>
                </a:lnTo>
                <a:lnTo>
                  <a:pt x="381192" y="2006922"/>
                </a:lnTo>
                <a:lnTo>
                  <a:pt x="424753" y="1998128"/>
                </a:lnTo>
                <a:lnTo>
                  <a:pt x="460334" y="1974146"/>
                </a:lnTo>
                <a:lnTo>
                  <a:pt x="484327" y="1938576"/>
                </a:lnTo>
                <a:lnTo>
                  <a:pt x="493126" y="1895020"/>
                </a:lnTo>
                <a:lnTo>
                  <a:pt x="484327" y="1851469"/>
                </a:lnTo>
                <a:lnTo>
                  <a:pt x="460334" y="1815910"/>
                </a:lnTo>
                <a:lnTo>
                  <a:pt x="424753" y="1791938"/>
                </a:lnTo>
                <a:lnTo>
                  <a:pt x="381192" y="1783149"/>
                </a:lnTo>
                <a:close/>
              </a:path>
              <a:path w="16523335" h="9235440">
                <a:moveTo>
                  <a:pt x="381192" y="2050869"/>
                </a:moveTo>
                <a:lnTo>
                  <a:pt x="337652" y="2059660"/>
                </a:lnTo>
                <a:lnTo>
                  <a:pt x="302107" y="2083635"/>
                </a:lnTo>
                <a:lnTo>
                  <a:pt x="278147" y="2119197"/>
                </a:lnTo>
                <a:lnTo>
                  <a:pt x="269363" y="2162750"/>
                </a:lnTo>
                <a:lnTo>
                  <a:pt x="278147" y="2206284"/>
                </a:lnTo>
                <a:lnTo>
                  <a:pt x="302107" y="2241845"/>
                </a:lnTo>
                <a:lnTo>
                  <a:pt x="337652" y="2265826"/>
                </a:lnTo>
                <a:lnTo>
                  <a:pt x="381192" y="2274621"/>
                </a:lnTo>
                <a:lnTo>
                  <a:pt x="424753" y="2265826"/>
                </a:lnTo>
                <a:lnTo>
                  <a:pt x="460334" y="2241845"/>
                </a:lnTo>
                <a:lnTo>
                  <a:pt x="484327" y="2206284"/>
                </a:lnTo>
                <a:lnTo>
                  <a:pt x="493126" y="2162750"/>
                </a:lnTo>
                <a:lnTo>
                  <a:pt x="484327" y="2119197"/>
                </a:lnTo>
                <a:lnTo>
                  <a:pt x="460334" y="2083635"/>
                </a:lnTo>
                <a:lnTo>
                  <a:pt x="424753" y="2059660"/>
                </a:lnTo>
                <a:lnTo>
                  <a:pt x="381192" y="2050869"/>
                </a:lnTo>
                <a:close/>
              </a:path>
              <a:path w="16523335" h="9235440">
                <a:moveTo>
                  <a:pt x="650524" y="712218"/>
                </a:moveTo>
                <a:lnTo>
                  <a:pt x="606971" y="721018"/>
                </a:lnTo>
                <a:lnTo>
                  <a:pt x="571409" y="745011"/>
                </a:lnTo>
                <a:lnTo>
                  <a:pt x="547434" y="780591"/>
                </a:lnTo>
                <a:lnTo>
                  <a:pt x="538643" y="824152"/>
                </a:lnTo>
                <a:lnTo>
                  <a:pt x="547434" y="867681"/>
                </a:lnTo>
                <a:lnTo>
                  <a:pt x="571409" y="903231"/>
                </a:lnTo>
                <a:lnTo>
                  <a:pt x="606971" y="927201"/>
                </a:lnTo>
                <a:lnTo>
                  <a:pt x="650524" y="935992"/>
                </a:lnTo>
                <a:lnTo>
                  <a:pt x="694076" y="927201"/>
                </a:lnTo>
                <a:lnTo>
                  <a:pt x="729634" y="903231"/>
                </a:lnTo>
                <a:lnTo>
                  <a:pt x="753606" y="867681"/>
                </a:lnTo>
                <a:lnTo>
                  <a:pt x="762395" y="824152"/>
                </a:lnTo>
                <a:lnTo>
                  <a:pt x="753606" y="780591"/>
                </a:lnTo>
                <a:lnTo>
                  <a:pt x="729634" y="745011"/>
                </a:lnTo>
                <a:lnTo>
                  <a:pt x="694076" y="721018"/>
                </a:lnTo>
                <a:lnTo>
                  <a:pt x="650524" y="712218"/>
                </a:lnTo>
                <a:close/>
              </a:path>
              <a:path w="16523335" h="9235440">
                <a:moveTo>
                  <a:pt x="650524" y="979980"/>
                </a:moveTo>
                <a:lnTo>
                  <a:pt x="606971" y="988766"/>
                </a:lnTo>
                <a:lnTo>
                  <a:pt x="571409" y="1012731"/>
                </a:lnTo>
                <a:lnTo>
                  <a:pt x="547434" y="1048286"/>
                </a:lnTo>
                <a:lnTo>
                  <a:pt x="538643" y="1091840"/>
                </a:lnTo>
                <a:lnTo>
                  <a:pt x="547434" y="1135394"/>
                </a:lnTo>
                <a:lnTo>
                  <a:pt x="571409" y="1170968"/>
                </a:lnTo>
                <a:lnTo>
                  <a:pt x="606971" y="1194956"/>
                </a:lnTo>
                <a:lnTo>
                  <a:pt x="650524" y="1203753"/>
                </a:lnTo>
                <a:lnTo>
                  <a:pt x="694076" y="1194956"/>
                </a:lnTo>
                <a:lnTo>
                  <a:pt x="729634" y="1170968"/>
                </a:lnTo>
                <a:lnTo>
                  <a:pt x="753606" y="1135394"/>
                </a:lnTo>
                <a:lnTo>
                  <a:pt x="762395" y="1091840"/>
                </a:lnTo>
                <a:lnTo>
                  <a:pt x="753606" y="1048286"/>
                </a:lnTo>
                <a:lnTo>
                  <a:pt x="729634" y="1012731"/>
                </a:lnTo>
                <a:lnTo>
                  <a:pt x="694076" y="988766"/>
                </a:lnTo>
                <a:lnTo>
                  <a:pt x="650524" y="979980"/>
                </a:lnTo>
                <a:close/>
              </a:path>
              <a:path w="16523335" h="9235440">
                <a:moveTo>
                  <a:pt x="650524" y="1247668"/>
                </a:moveTo>
                <a:lnTo>
                  <a:pt x="606971" y="1256467"/>
                </a:lnTo>
                <a:lnTo>
                  <a:pt x="571409" y="1280459"/>
                </a:lnTo>
                <a:lnTo>
                  <a:pt x="547434" y="1316036"/>
                </a:lnTo>
                <a:lnTo>
                  <a:pt x="538643" y="1359591"/>
                </a:lnTo>
                <a:lnTo>
                  <a:pt x="547434" y="1403138"/>
                </a:lnTo>
                <a:lnTo>
                  <a:pt x="571409" y="1438686"/>
                </a:lnTo>
                <a:lnTo>
                  <a:pt x="606971" y="1462646"/>
                </a:lnTo>
                <a:lnTo>
                  <a:pt x="650524" y="1471431"/>
                </a:lnTo>
                <a:lnTo>
                  <a:pt x="694076" y="1462646"/>
                </a:lnTo>
                <a:lnTo>
                  <a:pt x="729634" y="1438686"/>
                </a:lnTo>
                <a:lnTo>
                  <a:pt x="753606" y="1403138"/>
                </a:lnTo>
                <a:lnTo>
                  <a:pt x="762395" y="1359591"/>
                </a:lnTo>
                <a:lnTo>
                  <a:pt x="753606" y="1316036"/>
                </a:lnTo>
                <a:lnTo>
                  <a:pt x="729634" y="1280459"/>
                </a:lnTo>
                <a:lnTo>
                  <a:pt x="694076" y="1256467"/>
                </a:lnTo>
                <a:lnTo>
                  <a:pt x="650524" y="1247668"/>
                </a:lnTo>
                <a:close/>
              </a:path>
              <a:path w="16523335" h="9235440">
                <a:moveTo>
                  <a:pt x="650524" y="1515430"/>
                </a:moveTo>
                <a:lnTo>
                  <a:pt x="606971" y="1524214"/>
                </a:lnTo>
                <a:lnTo>
                  <a:pt x="571409" y="1548173"/>
                </a:lnTo>
                <a:lnTo>
                  <a:pt x="547434" y="1583718"/>
                </a:lnTo>
                <a:lnTo>
                  <a:pt x="538643" y="1627259"/>
                </a:lnTo>
                <a:lnTo>
                  <a:pt x="547434" y="1670826"/>
                </a:lnTo>
                <a:lnTo>
                  <a:pt x="571409" y="1706409"/>
                </a:lnTo>
                <a:lnTo>
                  <a:pt x="606971" y="1730404"/>
                </a:lnTo>
                <a:lnTo>
                  <a:pt x="650524" y="1739203"/>
                </a:lnTo>
                <a:lnTo>
                  <a:pt x="694076" y="1730404"/>
                </a:lnTo>
                <a:lnTo>
                  <a:pt x="729634" y="1706409"/>
                </a:lnTo>
                <a:lnTo>
                  <a:pt x="753606" y="1670826"/>
                </a:lnTo>
                <a:lnTo>
                  <a:pt x="762395" y="1627259"/>
                </a:lnTo>
                <a:lnTo>
                  <a:pt x="753606" y="1583718"/>
                </a:lnTo>
                <a:lnTo>
                  <a:pt x="729634" y="1548173"/>
                </a:lnTo>
                <a:lnTo>
                  <a:pt x="694076" y="1524214"/>
                </a:lnTo>
                <a:lnTo>
                  <a:pt x="650524" y="1515430"/>
                </a:lnTo>
                <a:close/>
              </a:path>
              <a:path w="16523335" h="9235440">
                <a:moveTo>
                  <a:pt x="650524" y="1783149"/>
                </a:moveTo>
                <a:lnTo>
                  <a:pt x="606971" y="1791938"/>
                </a:lnTo>
                <a:lnTo>
                  <a:pt x="571409" y="1815910"/>
                </a:lnTo>
                <a:lnTo>
                  <a:pt x="547434" y="1851469"/>
                </a:lnTo>
                <a:lnTo>
                  <a:pt x="538643" y="1895020"/>
                </a:lnTo>
                <a:lnTo>
                  <a:pt x="547434" y="1938576"/>
                </a:lnTo>
                <a:lnTo>
                  <a:pt x="571409" y="1974146"/>
                </a:lnTo>
                <a:lnTo>
                  <a:pt x="606971" y="1998128"/>
                </a:lnTo>
                <a:lnTo>
                  <a:pt x="650524" y="2006922"/>
                </a:lnTo>
                <a:lnTo>
                  <a:pt x="694076" y="1998128"/>
                </a:lnTo>
                <a:lnTo>
                  <a:pt x="729634" y="1974146"/>
                </a:lnTo>
                <a:lnTo>
                  <a:pt x="753606" y="1938576"/>
                </a:lnTo>
                <a:lnTo>
                  <a:pt x="762395" y="1895020"/>
                </a:lnTo>
                <a:lnTo>
                  <a:pt x="753606" y="1851469"/>
                </a:lnTo>
                <a:lnTo>
                  <a:pt x="729634" y="1815910"/>
                </a:lnTo>
                <a:lnTo>
                  <a:pt x="694076" y="1791938"/>
                </a:lnTo>
                <a:lnTo>
                  <a:pt x="650524" y="1783149"/>
                </a:lnTo>
                <a:close/>
              </a:path>
              <a:path w="16523335" h="9235440">
                <a:moveTo>
                  <a:pt x="650524" y="4192615"/>
                </a:moveTo>
                <a:lnTo>
                  <a:pt x="606971" y="4201406"/>
                </a:lnTo>
                <a:lnTo>
                  <a:pt x="571409" y="4225380"/>
                </a:lnTo>
                <a:lnTo>
                  <a:pt x="547434" y="4260939"/>
                </a:lnTo>
                <a:lnTo>
                  <a:pt x="538643" y="4304486"/>
                </a:lnTo>
                <a:lnTo>
                  <a:pt x="547434" y="4348026"/>
                </a:lnTo>
                <a:lnTo>
                  <a:pt x="571409" y="4383601"/>
                </a:lnTo>
                <a:lnTo>
                  <a:pt x="606971" y="4407597"/>
                </a:lnTo>
                <a:lnTo>
                  <a:pt x="650524" y="4416399"/>
                </a:lnTo>
                <a:lnTo>
                  <a:pt x="694076" y="4407597"/>
                </a:lnTo>
                <a:lnTo>
                  <a:pt x="729634" y="4383601"/>
                </a:lnTo>
                <a:lnTo>
                  <a:pt x="753606" y="4348026"/>
                </a:lnTo>
                <a:lnTo>
                  <a:pt x="762395" y="4304486"/>
                </a:lnTo>
                <a:lnTo>
                  <a:pt x="753606" y="4260939"/>
                </a:lnTo>
                <a:lnTo>
                  <a:pt x="729634" y="4225380"/>
                </a:lnTo>
                <a:lnTo>
                  <a:pt x="694076" y="4201406"/>
                </a:lnTo>
                <a:lnTo>
                  <a:pt x="650524" y="4192615"/>
                </a:lnTo>
                <a:close/>
              </a:path>
              <a:path w="16523335" h="9235440">
                <a:moveTo>
                  <a:pt x="919835" y="712218"/>
                </a:moveTo>
                <a:lnTo>
                  <a:pt x="876284" y="721018"/>
                </a:lnTo>
                <a:lnTo>
                  <a:pt x="840725" y="745011"/>
                </a:lnTo>
                <a:lnTo>
                  <a:pt x="816754" y="780591"/>
                </a:lnTo>
                <a:lnTo>
                  <a:pt x="807964" y="824152"/>
                </a:lnTo>
                <a:lnTo>
                  <a:pt x="816754" y="867681"/>
                </a:lnTo>
                <a:lnTo>
                  <a:pt x="840725" y="903231"/>
                </a:lnTo>
                <a:lnTo>
                  <a:pt x="876284" y="927201"/>
                </a:lnTo>
                <a:lnTo>
                  <a:pt x="919835" y="935992"/>
                </a:lnTo>
                <a:lnTo>
                  <a:pt x="963388" y="927201"/>
                </a:lnTo>
                <a:lnTo>
                  <a:pt x="998951" y="903231"/>
                </a:lnTo>
                <a:lnTo>
                  <a:pt x="1022926" y="867681"/>
                </a:lnTo>
                <a:lnTo>
                  <a:pt x="1031717" y="824152"/>
                </a:lnTo>
                <a:lnTo>
                  <a:pt x="1022926" y="780591"/>
                </a:lnTo>
                <a:lnTo>
                  <a:pt x="998951" y="745011"/>
                </a:lnTo>
                <a:lnTo>
                  <a:pt x="963388" y="721018"/>
                </a:lnTo>
                <a:lnTo>
                  <a:pt x="919835" y="712218"/>
                </a:lnTo>
                <a:close/>
              </a:path>
              <a:path w="16523335" h="9235440">
                <a:moveTo>
                  <a:pt x="919835" y="979980"/>
                </a:moveTo>
                <a:lnTo>
                  <a:pt x="876284" y="988766"/>
                </a:lnTo>
                <a:lnTo>
                  <a:pt x="840725" y="1012731"/>
                </a:lnTo>
                <a:lnTo>
                  <a:pt x="816754" y="1048286"/>
                </a:lnTo>
                <a:lnTo>
                  <a:pt x="807964" y="1091840"/>
                </a:lnTo>
                <a:lnTo>
                  <a:pt x="816754" y="1135394"/>
                </a:lnTo>
                <a:lnTo>
                  <a:pt x="840725" y="1170968"/>
                </a:lnTo>
                <a:lnTo>
                  <a:pt x="876284" y="1194956"/>
                </a:lnTo>
                <a:lnTo>
                  <a:pt x="919835" y="1203753"/>
                </a:lnTo>
                <a:lnTo>
                  <a:pt x="963388" y="1194956"/>
                </a:lnTo>
                <a:lnTo>
                  <a:pt x="998951" y="1170968"/>
                </a:lnTo>
                <a:lnTo>
                  <a:pt x="1022926" y="1135394"/>
                </a:lnTo>
                <a:lnTo>
                  <a:pt x="1031717" y="1091840"/>
                </a:lnTo>
                <a:lnTo>
                  <a:pt x="1022926" y="1048286"/>
                </a:lnTo>
                <a:lnTo>
                  <a:pt x="998951" y="1012731"/>
                </a:lnTo>
                <a:lnTo>
                  <a:pt x="963388" y="988766"/>
                </a:lnTo>
                <a:lnTo>
                  <a:pt x="919835" y="979980"/>
                </a:lnTo>
                <a:close/>
              </a:path>
              <a:path w="16523335" h="9235440">
                <a:moveTo>
                  <a:pt x="919835" y="1247668"/>
                </a:moveTo>
                <a:lnTo>
                  <a:pt x="876284" y="1256467"/>
                </a:lnTo>
                <a:lnTo>
                  <a:pt x="840725" y="1280459"/>
                </a:lnTo>
                <a:lnTo>
                  <a:pt x="816754" y="1316036"/>
                </a:lnTo>
                <a:lnTo>
                  <a:pt x="807964" y="1359591"/>
                </a:lnTo>
                <a:lnTo>
                  <a:pt x="816754" y="1403138"/>
                </a:lnTo>
                <a:lnTo>
                  <a:pt x="840725" y="1438686"/>
                </a:lnTo>
                <a:lnTo>
                  <a:pt x="876284" y="1462646"/>
                </a:lnTo>
                <a:lnTo>
                  <a:pt x="919835" y="1471431"/>
                </a:lnTo>
                <a:lnTo>
                  <a:pt x="963388" y="1462646"/>
                </a:lnTo>
                <a:lnTo>
                  <a:pt x="998951" y="1438686"/>
                </a:lnTo>
                <a:lnTo>
                  <a:pt x="1022926" y="1403138"/>
                </a:lnTo>
                <a:lnTo>
                  <a:pt x="1031717" y="1359591"/>
                </a:lnTo>
                <a:lnTo>
                  <a:pt x="1022926" y="1316036"/>
                </a:lnTo>
                <a:lnTo>
                  <a:pt x="998951" y="1280459"/>
                </a:lnTo>
                <a:lnTo>
                  <a:pt x="963388" y="1256467"/>
                </a:lnTo>
                <a:lnTo>
                  <a:pt x="919835" y="1247668"/>
                </a:lnTo>
                <a:close/>
              </a:path>
              <a:path w="16523335" h="9235440">
                <a:moveTo>
                  <a:pt x="919835" y="1515430"/>
                </a:moveTo>
                <a:lnTo>
                  <a:pt x="876284" y="1524214"/>
                </a:lnTo>
                <a:lnTo>
                  <a:pt x="840725" y="1548173"/>
                </a:lnTo>
                <a:lnTo>
                  <a:pt x="816754" y="1583718"/>
                </a:lnTo>
                <a:lnTo>
                  <a:pt x="807964" y="1627259"/>
                </a:lnTo>
                <a:lnTo>
                  <a:pt x="816754" y="1670826"/>
                </a:lnTo>
                <a:lnTo>
                  <a:pt x="840725" y="1706409"/>
                </a:lnTo>
                <a:lnTo>
                  <a:pt x="876284" y="1730404"/>
                </a:lnTo>
                <a:lnTo>
                  <a:pt x="919835" y="1739203"/>
                </a:lnTo>
                <a:lnTo>
                  <a:pt x="963388" y="1730404"/>
                </a:lnTo>
                <a:lnTo>
                  <a:pt x="998951" y="1706409"/>
                </a:lnTo>
                <a:lnTo>
                  <a:pt x="1022926" y="1670826"/>
                </a:lnTo>
                <a:lnTo>
                  <a:pt x="1031717" y="1627259"/>
                </a:lnTo>
                <a:lnTo>
                  <a:pt x="1022926" y="1583718"/>
                </a:lnTo>
                <a:lnTo>
                  <a:pt x="998951" y="1548173"/>
                </a:lnTo>
                <a:lnTo>
                  <a:pt x="963388" y="1524214"/>
                </a:lnTo>
                <a:lnTo>
                  <a:pt x="919835" y="1515430"/>
                </a:lnTo>
                <a:close/>
              </a:path>
              <a:path w="16523335" h="9235440">
                <a:moveTo>
                  <a:pt x="919835" y="1783149"/>
                </a:moveTo>
                <a:lnTo>
                  <a:pt x="876284" y="1791938"/>
                </a:lnTo>
                <a:lnTo>
                  <a:pt x="840725" y="1815910"/>
                </a:lnTo>
                <a:lnTo>
                  <a:pt x="816754" y="1851469"/>
                </a:lnTo>
                <a:lnTo>
                  <a:pt x="807964" y="1895020"/>
                </a:lnTo>
                <a:lnTo>
                  <a:pt x="816754" y="1938576"/>
                </a:lnTo>
                <a:lnTo>
                  <a:pt x="840725" y="1974146"/>
                </a:lnTo>
                <a:lnTo>
                  <a:pt x="876284" y="1998128"/>
                </a:lnTo>
                <a:lnTo>
                  <a:pt x="919835" y="2006922"/>
                </a:lnTo>
                <a:lnTo>
                  <a:pt x="963388" y="1998128"/>
                </a:lnTo>
                <a:lnTo>
                  <a:pt x="998951" y="1974146"/>
                </a:lnTo>
                <a:lnTo>
                  <a:pt x="1022926" y="1938576"/>
                </a:lnTo>
                <a:lnTo>
                  <a:pt x="1031717" y="1895020"/>
                </a:lnTo>
                <a:lnTo>
                  <a:pt x="1022926" y="1851469"/>
                </a:lnTo>
                <a:lnTo>
                  <a:pt x="998951" y="1815910"/>
                </a:lnTo>
                <a:lnTo>
                  <a:pt x="963388" y="1791938"/>
                </a:lnTo>
                <a:lnTo>
                  <a:pt x="919835" y="1783149"/>
                </a:lnTo>
                <a:close/>
              </a:path>
              <a:path w="16523335" h="9235440">
                <a:moveTo>
                  <a:pt x="1189167" y="712218"/>
                </a:moveTo>
                <a:lnTo>
                  <a:pt x="1145611" y="721018"/>
                </a:lnTo>
                <a:lnTo>
                  <a:pt x="1110042" y="745011"/>
                </a:lnTo>
                <a:lnTo>
                  <a:pt x="1086059" y="780591"/>
                </a:lnTo>
                <a:lnTo>
                  <a:pt x="1077265" y="824152"/>
                </a:lnTo>
                <a:lnTo>
                  <a:pt x="1086059" y="867681"/>
                </a:lnTo>
                <a:lnTo>
                  <a:pt x="1110042" y="903231"/>
                </a:lnTo>
                <a:lnTo>
                  <a:pt x="1145611" y="927201"/>
                </a:lnTo>
                <a:lnTo>
                  <a:pt x="1189167" y="935992"/>
                </a:lnTo>
                <a:lnTo>
                  <a:pt x="1232719" y="927201"/>
                </a:lnTo>
                <a:lnTo>
                  <a:pt x="1268278" y="903231"/>
                </a:lnTo>
                <a:lnTo>
                  <a:pt x="1292249" y="867681"/>
                </a:lnTo>
                <a:lnTo>
                  <a:pt x="1301038" y="824152"/>
                </a:lnTo>
                <a:lnTo>
                  <a:pt x="1292249" y="780591"/>
                </a:lnTo>
                <a:lnTo>
                  <a:pt x="1268278" y="745011"/>
                </a:lnTo>
                <a:lnTo>
                  <a:pt x="1232719" y="721018"/>
                </a:lnTo>
                <a:lnTo>
                  <a:pt x="1189167" y="712218"/>
                </a:lnTo>
                <a:close/>
              </a:path>
              <a:path w="16523335" h="9235440">
                <a:moveTo>
                  <a:pt x="1189167" y="979980"/>
                </a:moveTo>
                <a:lnTo>
                  <a:pt x="1145611" y="988766"/>
                </a:lnTo>
                <a:lnTo>
                  <a:pt x="1110042" y="1012731"/>
                </a:lnTo>
                <a:lnTo>
                  <a:pt x="1086059" y="1048286"/>
                </a:lnTo>
                <a:lnTo>
                  <a:pt x="1077265" y="1091840"/>
                </a:lnTo>
                <a:lnTo>
                  <a:pt x="1086059" y="1135394"/>
                </a:lnTo>
                <a:lnTo>
                  <a:pt x="1110042" y="1170968"/>
                </a:lnTo>
                <a:lnTo>
                  <a:pt x="1145611" y="1194956"/>
                </a:lnTo>
                <a:lnTo>
                  <a:pt x="1189167" y="1203753"/>
                </a:lnTo>
                <a:lnTo>
                  <a:pt x="1232719" y="1194956"/>
                </a:lnTo>
                <a:lnTo>
                  <a:pt x="1268278" y="1170968"/>
                </a:lnTo>
                <a:lnTo>
                  <a:pt x="1292249" y="1135394"/>
                </a:lnTo>
                <a:lnTo>
                  <a:pt x="1301038" y="1091840"/>
                </a:lnTo>
                <a:lnTo>
                  <a:pt x="1292249" y="1048286"/>
                </a:lnTo>
                <a:lnTo>
                  <a:pt x="1268278" y="1012731"/>
                </a:lnTo>
                <a:lnTo>
                  <a:pt x="1232719" y="988766"/>
                </a:lnTo>
                <a:lnTo>
                  <a:pt x="1189167" y="979980"/>
                </a:lnTo>
                <a:close/>
              </a:path>
              <a:path w="16523335" h="9235440">
                <a:moveTo>
                  <a:pt x="1189167" y="1247668"/>
                </a:moveTo>
                <a:lnTo>
                  <a:pt x="1145611" y="1256467"/>
                </a:lnTo>
                <a:lnTo>
                  <a:pt x="1110042" y="1280459"/>
                </a:lnTo>
                <a:lnTo>
                  <a:pt x="1086059" y="1316036"/>
                </a:lnTo>
                <a:lnTo>
                  <a:pt x="1077265" y="1359591"/>
                </a:lnTo>
                <a:lnTo>
                  <a:pt x="1086059" y="1403138"/>
                </a:lnTo>
                <a:lnTo>
                  <a:pt x="1110042" y="1438686"/>
                </a:lnTo>
                <a:lnTo>
                  <a:pt x="1145611" y="1462646"/>
                </a:lnTo>
                <a:lnTo>
                  <a:pt x="1189167" y="1471431"/>
                </a:lnTo>
                <a:lnTo>
                  <a:pt x="1232719" y="1462646"/>
                </a:lnTo>
                <a:lnTo>
                  <a:pt x="1268278" y="1438686"/>
                </a:lnTo>
                <a:lnTo>
                  <a:pt x="1292249" y="1403138"/>
                </a:lnTo>
                <a:lnTo>
                  <a:pt x="1301038" y="1359591"/>
                </a:lnTo>
                <a:lnTo>
                  <a:pt x="1292249" y="1316036"/>
                </a:lnTo>
                <a:lnTo>
                  <a:pt x="1268278" y="1280459"/>
                </a:lnTo>
                <a:lnTo>
                  <a:pt x="1232719" y="1256467"/>
                </a:lnTo>
                <a:lnTo>
                  <a:pt x="1189167" y="1247668"/>
                </a:lnTo>
                <a:close/>
              </a:path>
              <a:path w="16523335" h="9235440">
                <a:moveTo>
                  <a:pt x="1189167" y="1515430"/>
                </a:moveTo>
                <a:lnTo>
                  <a:pt x="1145611" y="1524214"/>
                </a:lnTo>
                <a:lnTo>
                  <a:pt x="1110042" y="1548173"/>
                </a:lnTo>
                <a:lnTo>
                  <a:pt x="1086059" y="1583718"/>
                </a:lnTo>
                <a:lnTo>
                  <a:pt x="1077265" y="1627259"/>
                </a:lnTo>
                <a:lnTo>
                  <a:pt x="1086059" y="1670826"/>
                </a:lnTo>
                <a:lnTo>
                  <a:pt x="1110042" y="1706409"/>
                </a:lnTo>
                <a:lnTo>
                  <a:pt x="1145611" y="1730404"/>
                </a:lnTo>
                <a:lnTo>
                  <a:pt x="1189167" y="1739203"/>
                </a:lnTo>
                <a:lnTo>
                  <a:pt x="1232719" y="1730404"/>
                </a:lnTo>
                <a:lnTo>
                  <a:pt x="1268278" y="1706409"/>
                </a:lnTo>
                <a:lnTo>
                  <a:pt x="1292249" y="1670826"/>
                </a:lnTo>
                <a:lnTo>
                  <a:pt x="1301038" y="1627259"/>
                </a:lnTo>
                <a:lnTo>
                  <a:pt x="1292249" y="1583718"/>
                </a:lnTo>
                <a:lnTo>
                  <a:pt x="1268278" y="1548173"/>
                </a:lnTo>
                <a:lnTo>
                  <a:pt x="1232719" y="1524214"/>
                </a:lnTo>
                <a:lnTo>
                  <a:pt x="1189167" y="1515430"/>
                </a:lnTo>
                <a:close/>
              </a:path>
              <a:path w="16523335" h="9235440">
                <a:moveTo>
                  <a:pt x="1189167" y="1783149"/>
                </a:moveTo>
                <a:lnTo>
                  <a:pt x="1145611" y="1791938"/>
                </a:lnTo>
                <a:lnTo>
                  <a:pt x="1110042" y="1815910"/>
                </a:lnTo>
                <a:lnTo>
                  <a:pt x="1086059" y="1851469"/>
                </a:lnTo>
                <a:lnTo>
                  <a:pt x="1077265" y="1895020"/>
                </a:lnTo>
                <a:lnTo>
                  <a:pt x="1086059" y="1938576"/>
                </a:lnTo>
                <a:lnTo>
                  <a:pt x="1110042" y="1974146"/>
                </a:lnTo>
                <a:lnTo>
                  <a:pt x="1145611" y="1998128"/>
                </a:lnTo>
                <a:lnTo>
                  <a:pt x="1189167" y="2006922"/>
                </a:lnTo>
                <a:lnTo>
                  <a:pt x="1232719" y="1998128"/>
                </a:lnTo>
                <a:lnTo>
                  <a:pt x="1268278" y="1974146"/>
                </a:lnTo>
                <a:lnTo>
                  <a:pt x="1292249" y="1938576"/>
                </a:lnTo>
                <a:lnTo>
                  <a:pt x="1301038" y="1895020"/>
                </a:lnTo>
                <a:lnTo>
                  <a:pt x="1292249" y="1851469"/>
                </a:lnTo>
                <a:lnTo>
                  <a:pt x="1268278" y="1815910"/>
                </a:lnTo>
                <a:lnTo>
                  <a:pt x="1232719" y="1791938"/>
                </a:lnTo>
                <a:lnTo>
                  <a:pt x="1189167" y="1783149"/>
                </a:lnTo>
                <a:close/>
              </a:path>
              <a:path w="16523335" h="9235440">
                <a:moveTo>
                  <a:pt x="1458479" y="712218"/>
                </a:moveTo>
                <a:lnTo>
                  <a:pt x="1414926" y="721018"/>
                </a:lnTo>
                <a:lnTo>
                  <a:pt x="1379363" y="745011"/>
                </a:lnTo>
                <a:lnTo>
                  <a:pt x="1355388" y="780591"/>
                </a:lnTo>
                <a:lnTo>
                  <a:pt x="1346597" y="824152"/>
                </a:lnTo>
                <a:lnTo>
                  <a:pt x="1355388" y="867681"/>
                </a:lnTo>
                <a:lnTo>
                  <a:pt x="1379363" y="903231"/>
                </a:lnTo>
                <a:lnTo>
                  <a:pt x="1414926" y="927201"/>
                </a:lnTo>
                <a:lnTo>
                  <a:pt x="1458479" y="935992"/>
                </a:lnTo>
                <a:lnTo>
                  <a:pt x="1502010" y="927201"/>
                </a:lnTo>
                <a:lnTo>
                  <a:pt x="1537574" y="903231"/>
                </a:lnTo>
                <a:lnTo>
                  <a:pt x="1561562" y="867681"/>
                </a:lnTo>
                <a:lnTo>
                  <a:pt x="1570360" y="824152"/>
                </a:lnTo>
                <a:lnTo>
                  <a:pt x="1561562" y="780591"/>
                </a:lnTo>
                <a:lnTo>
                  <a:pt x="1537574" y="745011"/>
                </a:lnTo>
                <a:lnTo>
                  <a:pt x="1502010" y="721018"/>
                </a:lnTo>
                <a:lnTo>
                  <a:pt x="1458479" y="712218"/>
                </a:lnTo>
                <a:close/>
              </a:path>
              <a:path w="16523335" h="9235440">
                <a:moveTo>
                  <a:pt x="1458479" y="979980"/>
                </a:moveTo>
                <a:lnTo>
                  <a:pt x="1414926" y="988766"/>
                </a:lnTo>
                <a:lnTo>
                  <a:pt x="1379363" y="1012731"/>
                </a:lnTo>
                <a:lnTo>
                  <a:pt x="1355388" y="1048286"/>
                </a:lnTo>
                <a:lnTo>
                  <a:pt x="1346597" y="1091840"/>
                </a:lnTo>
                <a:lnTo>
                  <a:pt x="1355388" y="1135394"/>
                </a:lnTo>
                <a:lnTo>
                  <a:pt x="1379363" y="1170968"/>
                </a:lnTo>
                <a:lnTo>
                  <a:pt x="1414926" y="1194956"/>
                </a:lnTo>
                <a:lnTo>
                  <a:pt x="1458479" y="1203753"/>
                </a:lnTo>
                <a:lnTo>
                  <a:pt x="1502010" y="1194956"/>
                </a:lnTo>
                <a:lnTo>
                  <a:pt x="1537574" y="1170968"/>
                </a:lnTo>
                <a:lnTo>
                  <a:pt x="1561562" y="1135394"/>
                </a:lnTo>
                <a:lnTo>
                  <a:pt x="1570360" y="1091840"/>
                </a:lnTo>
                <a:lnTo>
                  <a:pt x="1561562" y="1048286"/>
                </a:lnTo>
                <a:lnTo>
                  <a:pt x="1537574" y="1012731"/>
                </a:lnTo>
                <a:lnTo>
                  <a:pt x="1502010" y="988766"/>
                </a:lnTo>
                <a:lnTo>
                  <a:pt x="1458479" y="979980"/>
                </a:lnTo>
                <a:close/>
              </a:path>
              <a:path w="16523335" h="9235440">
                <a:moveTo>
                  <a:pt x="1458479" y="1247668"/>
                </a:moveTo>
                <a:lnTo>
                  <a:pt x="1414926" y="1256467"/>
                </a:lnTo>
                <a:lnTo>
                  <a:pt x="1379363" y="1280459"/>
                </a:lnTo>
                <a:lnTo>
                  <a:pt x="1355388" y="1316036"/>
                </a:lnTo>
                <a:lnTo>
                  <a:pt x="1346597" y="1359591"/>
                </a:lnTo>
                <a:lnTo>
                  <a:pt x="1355388" y="1403138"/>
                </a:lnTo>
                <a:lnTo>
                  <a:pt x="1379363" y="1438686"/>
                </a:lnTo>
                <a:lnTo>
                  <a:pt x="1414926" y="1462646"/>
                </a:lnTo>
                <a:lnTo>
                  <a:pt x="1458479" y="1471431"/>
                </a:lnTo>
                <a:lnTo>
                  <a:pt x="1502010" y="1462646"/>
                </a:lnTo>
                <a:lnTo>
                  <a:pt x="1537574" y="1438686"/>
                </a:lnTo>
                <a:lnTo>
                  <a:pt x="1561562" y="1403138"/>
                </a:lnTo>
                <a:lnTo>
                  <a:pt x="1570360" y="1359591"/>
                </a:lnTo>
                <a:lnTo>
                  <a:pt x="1561562" y="1316036"/>
                </a:lnTo>
                <a:lnTo>
                  <a:pt x="1537574" y="1280459"/>
                </a:lnTo>
                <a:lnTo>
                  <a:pt x="1502010" y="1256467"/>
                </a:lnTo>
                <a:lnTo>
                  <a:pt x="1458479" y="1247668"/>
                </a:lnTo>
                <a:close/>
              </a:path>
              <a:path w="16523335" h="9235440">
                <a:moveTo>
                  <a:pt x="1458479" y="1515430"/>
                </a:moveTo>
                <a:lnTo>
                  <a:pt x="1414926" y="1524214"/>
                </a:lnTo>
                <a:lnTo>
                  <a:pt x="1379363" y="1548173"/>
                </a:lnTo>
                <a:lnTo>
                  <a:pt x="1355388" y="1583718"/>
                </a:lnTo>
                <a:lnTo>
                  <a:pt x="1346597" y="1627259"/>
                </a:lnTo>
                <a:lnTo>
                  <a:pt x="1355388" y="1670826"/>
                </a:lnTo>
                <a:lnTo>
                  <a:pt x="1379363" y="1706409"/>
                </a:lnTo>
                <a:lnTo>
                  <a:pt x="1414926" y="1730404"/>
                </a:lnTo>
                <a:lnTo>
                  <a:pt x="1458479" y="1739203"/>
                </a:lnTo>
                <a:lnTo>
                  <a:pt x="1502010" y="1730404"/>
                </a:lnTo>
                <a:lnTo>
                  <a:pt x="1537574" y="1706409"/>
                </a:lnTo>
                <a:lnTo>
                  <a:pt x="1561562" y="1670826"/>
                </a:lnTo>
                <a:lnTo>
                  <a:pt x="1570360" y="1627259"/>
                </a:lnTo>
                <a:lnTo>
                  <a:pt x="1561562" y="1583718"/>
                </a:lnTo>
                <a:lnTo>
                  <a:pt x="1537574" y="1548173"/>
                </a:lnTo>
                <a:lnTo>
                  <a:pt x="1502010" y="1524214"/>
                </a:lnTo>
                <a:lnTo>
                  <a:pt x="1458479" y="1515430"/>
                </a:lnTo>
                <a:close/>
              </a:path>
              <a:path w="16523335" h="9235440">
                <a:moveTo>
                  <a:pt x="1727790" y="712218"/>
                </a:moveTo>
                <a:lnTo>
                  <a:pt x="1684232" y="721018"/>
                </a:lnTo>
                <a:lnTo>
                  <a:pt x="1648659" y="745011"/>
                </a:lnTo>
                <a:lnTo>
                  <a:pt x="1624673" y="780591"/>
                </a:lnTo>
                <a:lnTo>
                  <a:pt x="1615877" y="824152"/>
                </a:lnTo>
                <a:lnTo>
                  <a:pt x="1624673" y="867681"/>
                </a:lnTo>
                <a:lnTo>
                  <a:pt x="1648659" y="903231"/>
                </a:lnTo>
                <a:lnTo>
                  <a:pt x="1684232" y="927201"/>
                </a:lnTo>
                <a:lnTo>
                  <a:pt x="1727790" y="935992"/>
                </a:lnTo>
                <a:lnTo>
                  <a:pt x="1771320" y="927201"/>
                </a:lnTo>
                <a:lnTo>
                  <a:pt x="1806874" y="903231"/>
                </a:lnTo>
                <a:lnTo>
                  <a:pt x="1830848" y="867681"/>
                </a:lnTo>
                <a:lnTo>
                  <a:pt x="1839640" y="824152"/>
                </a:lnTo>
                <a:lnTo>
                  <a:pt x="1830848" y="780591"/>
                </a:lnTo>
                <a:lnTo>
                  <a:pt x="1806874" y="745011"/>
                </a:lnTo>
                <a:lnTo>
                  <a:pt x="1771320" y="721018"/>
                </a:lnTo>
                <a:lnTo>
                  <a:pt x="1727790" y="712218"/>
                </a:lnTo>
                <a:close/>
              </a:path>
              <a:path w="16523335" h="9235440">
                <a:moveTo>
                  <a:pt x="1727790" y="979980"/>
                </a:moveTo>
                <a:lnTo>
                  <a:pt x="1684232" y="988766"/>
                </a:lnTo>
                <a:lnTo>
                  <a:pt x="1648659" y="1012731"/>
                </a:lnTo>
                <a:lnTo>
                  <a:pt x="1624673" y="1048286"/>
                </a:lnTo>
                <a:lnTo>
                  <a:pt x="1615877" y="1091840"/>
                </a:lnTo>
                <a:lnTo>
                  <a:pt x="1624673" y="1135394"/>
                </a:lnTo>
                <a:lnTo>
                  <a:pt x="1648659" y="1170968"/>
                </a:lnTo>
                <a:lnTo>
                  <a:pt x="1684232" y="1194956"/>
                </a:lnTo>
                <a:lnTo>
                  <a:pt x="1727790" y="1203753"/>
                </a:lnTo>
                <a:lnTo>
                  <a:pt x="1771320" y="1194956"/>
                </a:lnTo>
                <a:lnTo>
                  <a:pt x="1806874" y="1170968"/>
                </a:lnTo>
                <a:lnTo>
                  <a:pt x="1830848" y="1135394"/>
                </a:lnTo>
                <a:lnTo>
                  <a:pt x="1839640" y="1091840"/>
                </a:lnTo>
                <a:lnTo>
                  <a:pt x="1830848" y="1048286"/>
                </a:lnTo>
                <a:lnTo>
                  <a:pt x="1806874" y="1012731"/>
                </a:lnTo>
                <a:lnTo>
                  <a:pt x="1771320" y="988766"/>
                </a:lnTo>
                <a:lnTo>
                  <a:pt x="1727790" y="979980"/>
                </a:lnTo>
                <a:close/>
              </a:path>
              <a:path w="16523335" h="9235440">
                <a:moveTo>
                  <a:pt x="1727790" y="1247668"/>
                </a:moveTo>
                <a:lnTo>
                  <a:pt x="1684232" y="1256467"/>
                </a:lnTo>
                <a:lnTo>
                  <a:pt x="1648659" y="1280459"/>
                </a:lnTo>
                <a:lnTo>
                  <a:pt x="1624673" y="1316036"/>
                </a:lnTo>
                <a:lnTo>
                  <a:pt x="1615877" y="1359591"/>
                </a:lnTo>
                <a:lnTo>
                  <a:pt x="1624673" y="1403138"/>
                </a:lnTo>
                <a:lnTo>
                  <a:pt x="1648659" y="1438686"/>
                </a:lnTo>
                <a:lnTo>
                  <a:pt x="1684232" y="1462646"/>
                </a:lnTo>
                <a:lnTo>
                  <a:pt x="1727790" y="1471431"/>
                </a:lnTo>
                <a:lnTo>
                  <a:pt x="1771320" y="1462646"/>
                </a:lnTo>
                <a:lnTo>
                  <a:pt x="1806874" y="1438686"/>
                </a:lnTo>
                <a:lnTo>
                  <a:pt x="1830848" y="1403138"/>
                </a:lnTo>
                <a:lnTo>
                  <a:pt x="1839640" y="1359591"/>
                </a:lnTo>
                <a:lnTo>
                  <a:pt x="1830848" y="1316036"/>
                </a:lnTo>
                <a:lnTo>
                  <a:pt x="1806874" y="1280459"/>
                </a:lnTo>
                <a:lnTo>
                  <a:pt x="1771320" y="1256467"/>
                </a:lnTo>
                <a:lnTo>
                  <a:pt x="1727790" y="1247668"/>
                </a:lnTo>
                <a:close/>
              </a:path>
              <a:path w="16523335" h="9235440">
                <a:moveTo>
                  <a:pt x="1727790" y="1515430"/>
                </a:moveTo>
                <a:lnTo>
                  <a:pt x="1684232" y="1524214"/>
                </a:lnTo>
                <a:lnTo>
                  <a:pt x="1648659" y="1548173"/>
                </a:lnTo>
                <a:lnTo>
                  <a:pt x="1624673" y="1583718"/>
                </a:lnTo>
                <a:lnTo>
                  <a:pt x="1615877" y="1627259"/>
                </a:lnTo>
                <a:lnTo>
                  <a:pt x="1624673" y="1670826"/>
                </a:lnTo>
                <a:lnTo>
                  <a:pt x="1648659" y="1706409"/>
                </a:lnTo>
                <a:lnTo>
                  <a:pt x="1684232" y="1730404"/>
                </a:lnTo>
                <a:lnTo>
                  <a:pt x="1727790" y="1739203"/>
                </a:lnTo>
                <a:lnTo>
                  <a:pt x="1771320" y="1730404"/>
                </a:lnTo>
                <a:lnTo>
                  <a:pt x="1806874" y="1706409"/>
                </a:lnTo>
                <a:lnTo>
                  <a:pt x="1830848" y="1670826"/>
                </a:lnTo>
                <a:lnTo>
                  <a:pt x="1839640" y="1627259"/>
                </a:lnTo>
                <a:lnTo>
                  <a:pt x="1830848" y="1583718"/>
                </a:lnTo>
                <a:lnTo>
                  <a:pt x="1806874" y="1548173"/>
                </a:lnTo>
                <a:lnTo>
                  <a:pt x="1771320" y="1524214"/>
                </a:lnTo>
                <a:lnTo>
                  <a:pt x="1727790" y="1515430"/>
                </a:lnTo>
                <a:close/>
              </a:path>
              <a:path w="16523335" h="9235440">
                <a:moveTo>
                  <a:pt x="1727790" y="1783149"/>
                </a:moveTo>
                <a:lnTo>
                  <a:pt x="1684232" y="1791938"/>
                </a:lnTo>
                <a:lnTo>
                  <a:pt x="1648659" y="1815910"/>
                </a:lnTo>
                <a:lnTo>
                  <a:pt x="1624673" y="1851469"/>
                </a:lnTo>
                <a:lnTo>
                  <a:pt x="1615877" y="1895020"/>
                </a:lnTo>
                <a:lnTo>
                  <a:pt x="1624673" y="1938576"/>
                </a:lnTo>
                <a:lnTo>
                  <a:pt x="1648659" y="1974146"/>
                </a:lnTo>
                <a:lnTo>
                  <a:pt x="1684232" y="1998128"/>
                </a:lnTo>
                <a:lnTo>
                  <a:pt x="1727790" y="2006922"/>
                </a:lnTo>
                <a:lnTo>
                  <a:pt x="1771320" y="1998128"/>
                </a:lnTo>
                <a:lnTo>
                  <a:pt x="1806874" y="1974146"/>
                </a:lnTo>
                <a:lnTo>
                  <a:pt x="1830848" y="1938576"/>
                </a:lnTo>
                <a:lnTo>
                  <a:pt x="1839640" y="1895020"/>
                </a:lnTo>
                <a:lnTo>
                  <a:pt x="1830848" y="1851469"/>
                </a:lnTo>
                <a:lnTo>
                  <a:pt x="1806874" y="1815910"/>
                </a:lnTo>
                <a:lnTo>
                  <a:pt x="1771320" y="1791938"/>
                </a:lnTo>
                <a:lnTo>
                  <a:pt x="1727790" y="1783149"/>
                </a:lnTo>
                <a:close/>
              </a:path>
              <a:path w="16523335" h="9235440">
                <a:moveTo>
                  <a:pt x="1727790" y="2050869"/>
                </a:moveTo>
                <a:lnTo>
                  <a:pt x="1684232" y="2059660"/>
                </a:lnTo>
                <a:lnTo>
                  <a:pt x="1648659" y="2083635"/>
                </a:lnTo>
                <a:lnTo>
                  <a:pt x="1624673" y="2119197"/>
                </a:lnTo>
                <a:lnTo>
                  <a:pt x="1615877" y="2162750"/>
                </a:lnTo>
                <a:lnTo>
                  <a:pt x="1624673" y="2206284"/>
                </a:lnTo>
                <a:lnTo>
                  <a:pt x="1648659" y="2241845"/>
                </a:lnTo>
                <a:lnTo>
                  <a:pt x="1684232" y="2265826"/>
                </a:lnTo>
                <a:lnTo>
                  <a:pt x="1727790" y="2274621"/>
                </a:lnTo>
                <a:lnTo>
                  <a:pt x="1771320" y="2265826"/>
                </a:lnTo>
                <a:lnTo>
                  <a:pt x="1806874" y="2241845"/>
                </a:lnTo>
                <a:lnTo>
                  <a:pt x="1830848" y="2206284"/>
                </a:lnTo>
                <a:lnTo>
                  <a:pt x="1839640" y="2162750"/>
                </a:lnTo>
                <a:lnTo>
                  <a:pt x="1830848" y="2119197"/>
                </a:lnTo>
                <a:lnTo>
                  <a:pt x="1806874" y="2083635"/>
                </a:lnTo>
                <a:lnTo>
                  <a:pt x="1771320" y="2059660"/>
                </a:lnTo>
                <a:lnTo>
                  <a:pt x="1727790" y="2050869"/>
                </a:lnTo>
                <a:close/>
              </a:path>
              <a:path w="16523335" h="9235440">
                <a:moveTo>
                  <a:pt x="1997111" y="712218"/>
                </a:moveTo>
                <a:lnTo>
                  <a:pt x="1953552" y="721018"/>
                </a:lnTo>
                <a:lnTo>
                  <a:pt x="1917975" y="745011"/>
                </a:lnTo>
                <a:lnTo>
                  <a:pt x="1893986" y="780591"/>
                </a:lnTo>
                <a:lnTo>
                  <a:pt x="1885188" y="824152"/>
                </a:lnTo>
                <a:lnTo>
                  <a:pt x="1893986" y="867681"/>
                </a:lnTo>
                <a:lnTo>
                  <a:pt x="1917975" y="903231"/>
                </a:lnTo>
                <a:lnTo>
                  <a:pt x="1953552" y="927201"/>
                </a:lnTo>
                <a:lnTo>
                  <a:pt x="1997111" y="935992"/>
                </a:lnTo>
                <a:lnTo>
                  <a:pt x="2040639" y="927201"/>
                </a:lnTo>
                <a:lnTo>
                  <a:pt x="2076185" y="903231"/>
                </a:lnTo>
                <a:lnTo>
                  <a:pt x="2100152" y="867681"/>
                </a:lnTo>
                <a:lnTo>
                  <a:pt x="2108941" y="824152"/>
                </a:lnTo>
                <a:lnTo>
                  <a:pt x="2100152" y="780591"/>
                </a:lnTo>
                <a:lnTo>
                  <a:pt x="2076185" y="745011"/>
                </a:lnTo>
                <a:lnTo>
                  <a:pt x="2040639" y="721018"/>
                </a:lnTo>
                <a:lnTo>
                  <a:pt x="1997111" y="712218"/>
                </a:lnTo>
                <a:close/>
              </a:path>
              <a:path w="16523335" h="9235440">
                <a:moveTo>
                  <a:pt x="1997111" y="979980"/>
                </a:moveTo>
                <a:lnTo>
                  <a:pt x="1953552" y="988766"/>
                </a:lnTo>
                <a:lnTo>
                  <a:pt x="1917975" y="1012731"/>
                </a:lnTo>
                <a:lnTo>
                  <a:pt x="1893986" y="1048286"/>
                </a:lnTo>
                <a:lnTo>
                  <a:pt x="1885188" y="1091840"/>
                </a:lnTo>
                <a:lnTo>
                  <a:pt x="1893986" y="1135394"/>
                </a:lnTo>
                <a:lnTo>
                  <a:pt x="1917975" y="1170968"/>
                </a:lnTo>
                <a:lnTo>
                  <a:pt x="1953552" y="1194956"/>
                </a:lnTo>
                <a:lnTo>
                  <a:pt x="1997111" y="1203753"/>
                </a:lnTo>
                <a:lnTo>
                  <a:pt x="2040639" y="1194956"/>
                </a:lnTo>
                <a:lnTo>
                  <a:pt x="2076185" y="1170968"/>
                </a:lnTo>
                <a:lnTo>
                  <a:pt x="2100152" y="1135394"/>
                </a:lnTo>
                <a:lnTo>
                  <a:pt x="2108941" y="1091840"/>
                </a:lnTo>
                <a:lnTo>
                  <a:pt x="2100152" y="1048286"/>
                </a:lnTo>
                <a:lnTo>
                  <a:pt x="2076185" y="1012731"/>
                </a:lnTo>
                <a:lnTo>
                  <a:pt x="2040639" y="988766"/>
                </a:lnTo>
                <a:lnTo>
                  <a:pt x="1997111" y="979980"/>
                </a:lnTo>
                <a:close/>
              </a:path>
              <a:path w="16523335" h="9235440">
                <a:moveTo>
                  <a:pt x="1997111" y="1247668"/>
                </a:moveTo>
                <a:lnTo>
                  <a:pt x="1953552" y="1256467"/>
                </a:lnTo>
                <a:lnTo>
                  <a:pt x="1917975" y="1280459"/>
                </a:lnTo>
                <a:lnTo>
                  <a:pt x="1893986" y="1316036"/>
                </a:lnTo>
                <a:lnTo>
                  <a:pt x="1885188" y="1359591"/>
                </a:lnTo>
                <a:lnTo>
                  <a:pt x="1893986" y="1403138"/>
                </a:lnTo>
                <a:lnTo>
                  <a:pt x="1917975" y="1438686"/>
                </a:lnTo>
                <a:lnTo>
                  <a:pt x="1953552" y="1462646"/>
                </a:lnTo>
                <a:lnTo>
                  <a:pt x="1997111" y="1471431"/>
                </a:lnTo>
                <a:lnTo>
                  <a:pt x="2040639" y="1462646"/>
                </a:lnTo>
                <a:lnTo>
                  <a:pt x="2076185" y="1438686"/>
                </a:lnTo>
                <a:lnTo>
                  <a:pt x="2100152" y="1403138"/>
                </a:lnTo>
                <a:lnTo>
                  <a:pt x="2108941" y="1359591"/>
                </a:lnTo>
                <a:lnTo>
                  <a:pt x="2100152" y="1316036"/>
                </a:lnTo>
                <a:lnTo>
                  <a:pt x="2076185" y="1280459"/>
                </a:lnTo>
                <a:lnTo>
                  <a:pt x="2040639" y="1256467"/>
                </a:lnTo>
                <a:lnTo>
                  <a:pt x="1997111" y="1247668"/>
                </a:lnTo>
                <a:close/>
              </a:path>
              <a:path w="16523335" h="9235440">
                <a:moveTo>
                  <a:pt x="1997111" y="1515430"/>
                </a:moveTo>
                <a:lnTo>
                  <a:pt x="1953552" y="1524214"/>
                </a:lnTo>
                <a:lnTo>
                  <a:pt x="1917975" y="1548173"/>
                </a:lnTo>
                <a:lnTo>
                  <a:pt x="1893986" y="1583718"/>
                </a:lnTo>
                <a:lnTo>
                  <a:pt x="1885188" y="1627259"/>
                </a:lnTo>
                <a:lnTo>
                  <a:pt x="1893986" y="1670826"/>
                </a:lnTo>
                <a:lnTo>
                  <a:pt x="1917975" y="1706409"/>
                </a:lnTo>
                <a:lnTo>
                  <a:pt x="1953552" y="1730404"/>
                </a:lnTo>
                <a:lnTo>
                  <a:pt x="1997111" y="1739203"/>
                </a:lnTo>
                <a:lnTo>
                  <a:pt x="2040639" y="1730404"/>
                </a:lnTo>
                <a:lnTo>
                  <a:pt x="2076185" y="1706409"/>
                </a:lnTo>
                <a:lnTo>
                  <a:pt x="2100152" y="1670826"/>
                </a:lnTo>
                <a:lnTo>
                  <a:pt x="2108941" y="1627259"/>
                </a:lnTo>
                <a:lnTo>
                  <a:pt x="2100152" y="1583718"/>
                </a:lnTo>
                <a:lnTo>
                  <a:pt x="2076185" y="1548173"/>
                </a:lnTo>
                <a:lnTo>
                  <a:pt x="2040639" y="1524214"/>
                </a:lnTo>
                <a:lnTo>
                  <a:pt x="1997111" y="1515430"/>
                </a:lnTo>
                <a:close/>
              </a:path>
              <a:path w="16523335" h="9235440">
                <a:moveTo>
                  <a:pt x="1997111" y="1783149"/>
                </a:moveTo>
                <a:lnTo>
                  <a:pt x="1953552" y="1791938"/>
                </a:lnTo>
                <a:lnTo>
                  <a:pt x="1917975" y="1815910"/>
                </a:lnTo>
                <a:lnTo>
                  <a:pt x="1893986" y="1851469"/>
                </a:lnTo>
                <a:lnTo>
                  <a:pt x="1885188" y="1895020"/>
                </a:lnTo>
                <a:lnTo>
                  <a:pt x="1893986" y="1938576"/>
                </a:lnTo>
                <a:lnTo>
                  <a:pt x="1917975" y="1974146"/>
                </a:lnTo>
                <a:lnTo>
                  <a:pt x="1953552" y="1998128"/>
                </a:lnTo>
                <a:lnTo>
                  <a:pt x="1997111" y="2006922"/>
                </a:lnTo>
                <a:lnTo>
                  <a:pt x="2040639" y="1998128"/>
                </a:lnTo>
                <a:lnTo>
                  <a:pt x="2076185" y="1974146"/>
                </a:lnTo>
                <a:lnTo>
                  <a:pt x="2100152" y="1938576"/>
                </a:lnTo>
                <a:lnTo>
                  <a:pt x="2108941" y="1895020"/>
                </a:lnTo>
                <a:lnTo>
                  <a:pt x="2100152" y="1851469"/>
                </a:lnTo>
                <a:lnTo>
                  <a:pt x="2076185" y="1815910"/>
                </a:lnTo>
                <a:lnTo>
                  <a:pt x="2040639" y="1791938"/>
                </a:lnTo>
                <a:lnTo>
                  <a:pt x="1997111" y="1783149"/>
                </a:lnTo>
                <a:close/>
              </a:path>
              <a:path w="16523335" h="9235440">
                <a:moveTo>
                  <a:pt x="1997111" y="2318578"/>
                </a:moveTo>
                <a:lnTo>
                  <a:pt x="1953552" y="2327370"/>
                </a:lnTo>
                <a:lnTo>
                  <a:pt x="1917975" y="2351349"/>
                </a:lnTo>
                <a:lnTo>
                  <a:pt x="1893986" y="2386915"/>
                </a:lnTo>
                <a:lnTo>
                  <a:pt x="1885188" y="2430470"/>
                </a:lnTo>
                <a:lnTo>
                  <a:pt x="1893986" y="2474021"/>
                </a:lnTo>
                <a:lnTo>
                  <a:pt x="1917975" y="2509580"/>
                </a:lnTo>
                <a:lnTo>
                  <a:pt x="1953552" y="2533551"/>
                </a:lnTo>
                <a:lnTo>
                  <a:pt x="1997111" y="2542341"/>
                </a:lnTo>
                <a:lnTo>
                  <a:pt x="2040639" y="2533551"/>
                </a:lnTo>
                <a:lnTo>
                  <a:pt x="2076185" y="2509580"/>
                </a:lnTo>
                <a:lnTo>
                  <a:pt x="2100152" y="2474021"/>
                </a:lnTo>
                <a:lnTo>
                  <a:pt x="2108941" y="2430470"/>
                </a:lnTo>
                <a:lnTo>
                  <a:pt x="2100152" y="2386915"/>
                </a:lnTo>
                <a:lnTo>
                  <a:pt x="2076185" y="2351349"/>
                </a:lnTo>
                <a:lnTo>
                  <a:pt x="2040639" y="2327370"/>
                </a:lnTo>
                <a:lnTo>
                  <a:pt x="1997111" y="2318578"/>
                </a:lnTo>
                <a:close/>
              </a:path>
              <a:path w="16523335" h="9235440">
                <a:moveTo>
                  <a:pt x="1997111" y="2050869"/>
                </a:moveTo>
                <a:lnTo>
                  <a:pt x="1953552" y="2059660"/>
                </a:lnTo>
                <a:lnTo>
                  <a:pt x="1917975" y="2083635"/>
                </a:lnTo>
                <a:lnTo>
                  <a:pt x="1893986" y="2119197"/>
                </a:lnTo>
                <a:lnTo>
                  <a:pt x="1885188" y="2162750"/>
                </a:lnTo>
                <a:lnTo>
                  <a:pt x="1893986" y="2206284"/>
                </a:lnTo>
                <a:lnTo>
                  <a:pt x="1917975" y="2241845"/>
                </a:lnTo>
                <a:lnTo>
                  <a:pt x="1953552" y="2265826"/>
                </a:lnTo>
                <a:lnTo>
                  <a:pt x="1997111" y="2274621"/>
                </a:lnTo>
                <a:lnTo>
                  <a:pt x="2040639" y="2265826"/>
                </a:lnTo>
                <a:lnTo>
                  <a:pt x="2076185" y="2241845"/>
                </a:lnTo>
                <a:lnTo>
                  <a:pt x="2100152" y="2206284"/>
                </a:lnTo>
                <a:lnTo>
                  <a:pt x="2108941" y="2162750"/>
                </a:lnTo>
                <a:lnTo>
                  <a:pt x="2100152" y="2119197"/>
                </a:lnTo>
                <a:lnTo>
                  <a:pt x="2076185" y="2083635"/>
                </a:lnTo>
                <a:lnTo>
                  <a:pt x="2040639" y="2059660"/>
                </a:lnTo>
                <a:lnTo>
                  <a:pt x="1997111" y="2050869"/>
                </a:lnTo>
                <a:close/>
              </a:path>
              <a:path w="16523335" h="9235440">
                <a:moveTo>
                  <a:pt x="2266433" y="444551"/>
                </a:moveTo>
                <a:lnTo>
                  <a:pt x="2222872" y="453336"/>
                </a:lnTo>
                <a:lnTo>
                  <a:pt x="2187292" y="477296"/>
                </a:lnTo>
                <a:lnTo>
                  <a:pt x="2163298" y="512844"/>
                </a:lnTo>
                <a:lnTo>
                  <a:pt x="2154499" y="556391"/>
                </a:lnTo>
                <a:lnTo>
                  <a:pt x="2163298" y="599952"/>
                </a:lnTo>
                <a:lnTo>
                  <a:pt x="2187292" y="635532"/>
                </a:lnTo>
                <a:lnTo>
                  <a:pt x="2222872" y="659525"/>
                </a:lnTo>
                <a:lnTo>
                  <a:pt x="2266433" y="668324"/>
                </a:lnTo>
                <a:lnTo>
                  <a:pt x="2309980" y="659525"/>
                </a:lnTo>
                <a:lnTo>
                  <a:pt x="2345528" y="635532"/>
                </a:lnTo>
                <a:lnTo>
                  <a:pt x="2369488" y="599952"/>
                </a:lnTo>
                <a:lnTo>
                  <a:pt x="2378273" y="556391"/>
                </a:lnTo>
                <a:lnTo>
                  <a:pt x="2369488" y="512844"/>
                </a:lnTo>
                <a:lnTo>
                  <a:pt x="2345528" y="477296"/>
                </a:lnTo>
                <a:lnTo>
                  <a:pt x="2309980" y="453336"/>
                </a:lnTo>
                <a:lnTo>
                  <a:pt x="2266433" y="444551"/>
                </a:lnTo>
                <a:close/>
              </a:path>
              <a:path w="16523335" h="9235440">
                <a:moveTo>
                  <a:pt x="2266433" y="712218"/>
                </a:moveTo>
                <a:lnTo>
                  <a:pt x="2222872" y="721018"/>
                </a:lnTo>
                <a:lnTo>
                  <a:pt x="2187292" y="745011"/>
                </a:lnTo>
                <a:lnTo>
                  <a:pt x="2163298" y="780591"/>
                </a:lnTo>
                <a:lnTo>
                  <a:pt x="2154499" y="824152"/>
                </a:lnTo>
                <a:lnTo>
                  <a:pt x="2163298" y="867681"/>
                </a:lnTo>
                <a:lnTo>
                  <a:pt x="2187292" y="903231"/>
                </a:lnTo>
                <a:lnTo>
                  <a:pt x="2222872" y="927201"/>
                </a:lnTo>
                <a:lnTo>
                  <a:pt x="2266433" y="935992"/>
                </a:lnTo>
                <a:lnTo>
                  <a:pt x="2309980" y="927201"/>
                </a:lnTo>
                <a:lnTo>
                  <a:pt x="2345528" y="903231"/>
                </a:lnTo>
                <a:lnTo>
                  <a:pt x="2369488" y="867681"/>
                </a:lnTo>
                <a:lnTo>
                  <a:pt x="2378273" y="824152"/>
                </a:lnTo>
                <a:lnTo>
                  <a:pt x="2369488" y="780591"/>
                </a:lnTo>
                <a:lnTo>
                  <a:pt x="2345528" y="745011"/>
                </a:lnTo>
                <a:lnTo>
                  <a:pt x="2309980" y="721018"/>
                </a:lnTo>
                <a:lnTo>
                  <a:pt x="2266433" y="712218"/>
                </a:lnTo>
                <a:close/>
              </a:path>
              <a:path w="16523335" h="9235440">
                <a:moveTo>
                  <a:pt x="2266433" y="979980"/>
                </a:moveTo>
                <a:lnTo>
                  <a:pt x="2222872" y="988766"/>
                </a:lnTo>
                <a:lnTo>
                  <a:pt x="2187292" y="1012731"/>
                </a:lnTo>
                <a:lnTo>
                  <a:pt x="2163298" y="1048286"/>
                </a:lnTo>
                <a:lnTo>
                  <a:pt x="2154499" y="1091840"/>
                </a:lnTo>
                <a:lnTo>
                  <a:pt x="2163298" y="1135394"/>
                </a:lnTo>
                <a:lnTo>
                  <a:pt x="2187292" y="1170968"/>
                </a:lnTo>
                <a:lnTo>
                  <a:pt x="2222872" y="1194956"/>
                </a:lnTo>
                <a:lnTo>
                  <a:pt x="2266433" y="1203753"/>
                </a:lnTo>
                <a:lnTo>
                  <a:pt x="2309980" y="1194956"/>
                </a:lnTo>
                <a:lnTo>
                  <a:pt x="2345528" y="1170968"/>
                </a:lnTo>
                <a:lnTo>
                  <a:pt x="2369488" y="1135394"/>
                </a:lnTo>
                <a:lnTo>
                  <a:pt x="2378273" y="1091840"/>
                </a:lnTo>
                <a:lnTo>
                  <a:pt x="2369488" y="1048286"/>
                </a:lnTo>
                <a:lnTo>
                  <a:pt x="2345528" y="1012731"/>
                </a:lnTo>
                <a:lnTo>
                  <a:pt x="2309980" y="988766"/>
                </a:lnTo>
                <a:lnTo>
                  <a:pt x="2266433" y="979980"/>
                </a:lnTo>
                <a:close/>
              </a:path>
              <a:path w="16523335" h="9235440">
                <a:moveTo>
                  <a:pt x="2266433" y="1247668"/>
                </a:moveTo>
                <a:lnTo>
                  <a:pt x="2222872" y="1256467"/>
                </a:lnTo>
                <a:lnTo>
                  <a:pt x="2187292" y="1280459"/>
                </a:lnTo>
                <a:lnTo>
                  <a:pt x="2163298" y="1316036"/>
                </a:lnTo>
                <a:lnTo>
                  <a:pt x="2154499" y="1359591"/>
                </a:lnTo>
                <a:lnTo>
                  <a:pt x="2163298" y="1403138"/>
                </a:lnTo>
                <a:lnTo>
                  <a:pt x="2187292" y="1438686"/>
                </a:lnTo>
                <a:lnTo>
                  <a:pt x="2222872" y="1462646"/>
                </a:lnTo>
                <a:lnTo>
                  <a:pt x="2266433" y="1471431"/>
                </a:lnTo>
                <a:lnTo>
                  <a:pt x="2309980" y="1462646"/>
                </a:lnTo>
                <a:lnTo>
                  <a:pt x="2345528" y="1438686"/>
                </a:lnTo>
                <a:lnTo>
                  <a:pt x="2369488" y="1403138"/>
                </a:lnTo>
                <a:lnTo>
                  <a:pt x="2378273" y="1359591"/>
                </a:lnTo>
                <a:lnTo>
                  <a:pt x="2369488" y="1316036"/>
                </a:lnTo>
                <a:lnTo>
                  <a:pt x="2345528" y="1280459"/>
                </a:lnTo>
                <a:lnTo>
                  <a:pt x="2309980" y="1256467"/>
                </a:lnTo>
                <a:lnTo>
                  <a:pt x="2266433" y="1247668"/>
                </a:lnTo>
                <a:close/>
              </a:path>
              <a:path w="16523335" h="9235440">
                <a:moveTo>
                  <a:pt x="2266433" y="1515430"/>
                </a:moveTo>
                <a:lnTo>
                  <a:pt x="2222872" y="1524214"/>
                </a:lnTo>
                <a:lnTo>
                  <a:pt x="2187292" y="1548173"/>
                </a:lnTo>
                <a:lnTo>
                  <a:pt x="2163298" y="1583718"/>
                </a:lnTo>
                <a:lnTo>
                  <a:pt x="2154499" y="1627259"/>
                </a:lnTo>
                <a:lnTo>
                  <a:pt x="2163298" y="1670826"/>
                </a:lnTo>
                <a:lnTo>
                  <a:pt x="2187292" y="1706409"/>
                </a:lnTo>
                <a:lnTo>
                  <a:pt x="2222872" y="1730404"/>
                </a:lnTo>
                <a:lnTo>
                  <a:pt x="2266433" y="1739203"/>
                </a:lnTo>
                <a:lnTo>
                  <a:pt x="2309980" y="1730404"/>
                </a:lnTo>
                <a:lnTo>
                  <a:pt x="2345528" y="1706409"/>
                </a:lnTo>
                <a:lnTo>
                  <a:pt x="2369488" y="1670826"/>
                </a:lnTo>
                <a:lnTo>
                  <a:pt x="2378273" y="1627259"/>
                </a:lnTo>
                <a:lnTo>
                  <a:pt x="2369488" y="1583718"/>
                </a:lnTo>
                <a:lnTo>
                  <a:pt x="2345528" y="1548173"/>
                </a:lnTo>
                <a:lnTo>
                  <a:pt x="2309980" y="1524214"/>
                </a:lnTo>
                <a:lnTo>
                  <a:pt x="2266433" y="1515430"/>
                </a:lnTo>
                <a:close/>
              </a:path>
              <a:path w="16523335" h="9235440">
                <a:moveTo>
                  <a:pt x="2266433" y="1783149"/>
                </a:moveTo>
                <a:lnTo>
                  <a:pt x="2222872" y="1791938"/>
                </a:lnTo>
                <a:lnTo>
                  <a:pt x="2187292" y="1815910"/>
                </a:lnTo>
                <a:lnTo>
                  <a:pt x="2163298" y="1851469"/>
                </a:lnTo>
                <a:lnTo>
                  <a:pt x="2154499" y="1895020"/>
                </a:lnTo>
                <a:lnTo>
                  <a:pt x="2163298" y="1938576"/>
                </a:lnTo>
                <a:lnTo>
                  <a:pt x="2187292" y="1974146"/>
                </a:lnTo>
                <a:lnTo>
                  <a:pt x="2222872" y="1998128"/>
                </a:lnTo>
                <a:lnTo>
                  <a:pt x="2266433" y="2006922"/>
                </a:lnTo>
                <a:lnTo>
                  <a:pt x="2309980" y="1998128"/>
                </a:lnTo>
                <a:lnTo>
                  <a:pt x="2345528" y="1974146"/>
                </a:lnTo>
                <a:lnTo>
                  <a:pt x="2369488" y="1938576"/>
                </a:lnTo>
                <a:lnTo>
                  <a:pt x="2378273" y="1895020"/>
                </a:lnTo>
                <a:lnTo>
                  <a:pt x="2369488" y="1851469"/>
                </a:lnTo>
                <a:lnTo>
                  <a:pt x="2345528" y="1815910"/>
                </a:lnTo>
                <a:lnTo>
                  <a:pt x="2309980" y="1791938"/>
                </a:lnTo>
                <a:lnTo>
                  <a:pt x="2266433" y="1783149"/>
                </a:lnTo>
                <a:close/>
              </a:path>
              <a:path w="16523335" h="9235440">
                <a:moveTo>
                  <a:pt x="2266433" y="2586297"/>
                </a:moveTo>
                <a:lnTo>
                  <a:pt x="2222872" y="2595090"/>
                </a:lnTo>
                <a:lnTo>
                  <a:pt x="2187292" y="2619070"/>
                </a:lnTo>
                <a:lnTo>
                  <a:pt x="2163298" y="2654639"/>
                </a:lnTo>
                <a:lnTo>
                  <a:pt x="2154499" y="2698200"/>
                </a:lnTo>
                <a:lnTo>
                  <a:pt x="2163298" y="2741725"/>
                </a:lnTo>
                <a:lnTo>
                  <a:pt x="2187292" y="2777286"/>
                </a:lnTo>
                <a:lnTo>
                  <a:pt x="2222872" y="2801273"/>
                </a:lnTo>
                <a:lnTo>
                  <a:pt x="2266433" y="2810071"/>
                </a:lnTo>
                <a:lnTo>
                  <a:pt x="2309980" y="2801273"/>
                </a:lnTo>
                <a:lnTo>
                  <a:pt x="2345528" y="2777286"/>
                </a:lnTo>
                <a:lnTo>
                  <a:pt x="2369488" y="2741725"/>
                </a:lnTo>
                <a:lnTo>
                  <a:pt x="2378273" y="2698200"/>
                </a:lnTo>
                <a:lnTo>
                  <a:pt x="2369488" y="2654639"/>
                </a:lnTo>
                <a:lnTo>
                  <a:pt x="2345528" y="2619070"/>
                </a:lnTo>
                <a:lnTo>
                  <a:pt x="2309980" y="2595090"/>
                </a:lnTo>
                <a:lnTo>
                  <a:pt x="2266433" y="2586297"/>
                </a:lnTo>
                <a:close/>
              </a:path>
              <a:path w="16523335" h="9235440">
                <a:moveTo>
                  <a:pt x="2266433" y="2854028"/>
                </a:moveTo>
                <a:lnTo>
                  <a:pt x="2222872" y="2862817"/>
                </a:lnTo>
                <a:lnTo>
                  <a:pt x="2187292" y="2886788"/>
                </a:lnTo>
                <a:lnTo>
                  <a:pt x="2163298" y="2922347"/>
                </a:lnTo>
                <a:lnTo>
                  <a:pt x="2154499" y="2965898"/>
                </a:lnTo>
                <a:lnTo>
                  <a:pt x="2163298" y="3009453"/>
                </a:lnTo>
                <a:lnTo>
                  <a:pt x="2187292" y="3045019"/>
                </a:lnTo>
                <a:lnTo>
                  <a:pt x="2222872" y="3068998"/>
                </a:lnTo>
                <a:lnTo>
                  <a:pt x="2266433" y="3077790"/>
                </a:lnTo>
                <a:lnTo>
                  <a:pt x="2309980" y="3068998"/>
                </a:lnTo>
                <a:lnTo>
                  <a:pt x="2345528" y="3045019"/>
                </a:lnTo>
                <a:lnTo>
                  <a:pt x="2369488" y="3009453"/>
                </a:lnTo>
                <a:lnTo>
                  <a:pt x="2378273" y="2965898"/>
                </a:lnTo>
                <a:lnTo>
                  <a:pt x="2369488" y="2922347"/>
                </a:lnTo>
                <a:lnTo>
                  <a:pt x="2345528" y="2886788"/>
                </a:lnTo>
                <a:lnTo>
                  <a:pt x="2309980" y="2862817"/>
                </a:lnTo>
                <a:lnTo>
                  <a:pt x="2266433" y="2854028"/>
                </a:lnTo>
                <a:close/>
              </a:path>
              <a:path w="16523335" h="9235440">
                <a:moveTo>
                  <a:pt x="2266433" y="3121737"/>
                </a:moveTo>
                <a:lnTo>
                  <a:pt x="2222872" y="3130528"/>
                </a:lnTo>
                <a:lnTo>
                  <a:pt x="2187292" y="3154503"/>
                </a:lnTo>
                <a:lnTo>
                  <a:pt x="2163298" y="3190065"/>
                </a:lnTo>
                <a:lnTo>
                  <a:pt x="2154499" y="3233618"/>
                </a:lnTo>
                <a:lnTo>
                  <a:pt x="2163298" y="3277161"/>
                </a:lnTo>
                <a:lnTo>
                  <a:pt x="2187292" y="3312732"/>
                </a:lnTo>
                <a:lnTo>
                  <a:pt x="2222872" y="3336722"/>
                </a:lnTo>
                <a:lnTo>
                  <a:pt x="2266433" y="3345520"/>
                </a:lnTo>
                <a:lnTo>
                  <a:pt x="2309980" y="3336722"/>
                </a:lnTo>
                <a:lnTo>
                  <a:pt x="2345528" y="3312732"/>
                </a:lnTo>
                <a:lnTo>
                  <a:pt x="2369488" y="3277161"/>
                </a:lnTo>
                <a:lnTo>
                  <a:pt x="2378273" y="3233618"/>
                </a:lnTo>
                <a:lnTo>
                  <a:pt x="2369488" y="3190065"/>
                </a:lnTo>
                <a:lnTo>
                  <a:pt x="2345528" y="3154503"/>
                </a:lnTo>
                <a:lnTo>
                  <a:pt x="2309980" y="3130528"/>
                </a:lnTo>
                <a:lnTo>
                  <a:pt x="2266433" y="3121737"/>
                </a:lnTo>
                <a:close/>
              </a:path>
              <a:path w="16523335" h="9235440">
                <a:moveTo>
                  <a:pt x="2266433" y="2318578"/>
                </a:moveTo>
                <a:lnTo>
                  <a:pt x="2222872" y="2327370"/>
                </a:lnTo>
                <a:lnTo>
                  <a:pt x="2187292" y="2351349"/>
                </a:lnTo>
                <a:lnTo>
                  <a:pt x="2163298" y="2386915"/>
                </a:lnTo>
                <a:lnTo>
                  <a:pt x="2154499" y="2430470"/>
                </a:lnTo>
                <a:lnTo>
                  <a:pt x="2163298" y="2474021"/>
                </a:lnTo>
                <a:lnTo>
                  <a:pt x="2187292" y="2509580"/>
                </a:lnTo>
                <a:lnTo>
                  <a:pt x="2222872" y="2533551"/>
                </a:lnTo>
                <a:lnTo>
                  <a:pt x="2266433" y="2542341"/>
                </a:lnTo>
                <a:lnTo>
                  <a:pt x="2309980" y="2533551"/>
                </a:lnTo>
                <a:lnTo>
                  <a:pt x="2345528" y="2509580"/>
                </a:lnTo>
                <a:lnTo>
                  <a:pt x="2369488" y="2474021"/>
                </a:lnTo>
                <a:lnTo>
                  <a:pt x="2378273" y="2430470"/>
                </a:lnTo>
                <a:lnTo>
                  <a:pt x="2369488" y="2386915"/>
                </a:lnTo>
                <a:lnTo>
                  <a:pt x="2345528" y="2351349"/>
                </a:lnTo>
                <a:lnTo>
                  <a:pt x="2309980" y="2327370"/>
                </a:lnTo>
                <a:lnTo>
                  <a:pt x="2266433" y="2318578"/>
                </a:lnTo>
                <a:close/>
              </a:path>
              <a:path w="16523335" h="9235440">
                <a:moveTo>
                  <a:pt x="2266433" y="2050869"/>
                </a:moveTo>
                <a:lnTo>
                  <a:pt x="2222872" y="2059660"/>
                </a:lnTo>
                <a:lnTo>
                  <a:pt x="2187292" y="2083635"/>
                </a:lnTo>
                <a:lnTo>
                  <a:pt x="2163298" y="2119197"/>
                </a:lnTo>
                <a:lnTo>
                  <a:pt x="2154499" y="2162750"/>
                </a:lnTo>
                <a:lnTo>
                  <a:pt x="2163298" y="2206284"/>
                </a:lnTo>
                <a:lnTo>
                  <a:pt x="2187292" y="2241845"/>
                </a:lnTo>
                <a:lnTo>
                  <a:pt x="2222872" y="2265826"/>
                </a:lnTo>
                <a:lnTo>
                  <a:pt x="2266433" y="2274621"/>
                </a:lnTo>
                <a:lnTo>
                  <a:pt x="2309980" y="2265826"/>
                </a:lnTo>
                <a:lnTo>
                  <a:pt x="2345528" y="2241845"/>
                </a:lnTo>
                <a:lnTo>
                  <a:pt x="2369488" y="2206284"/>
                </a:lnTo>
                <a:lnTo>
                  <a:pt x="2378273" y="2162750"/>
                </a:lnTo>
                <a:lnTo>
                  <a:pt x="2369488" y="2119197"/>
                </a:lnTo>
                <a:lnTo>
                  <a:pt x="2345528" y="2083635"/>
                </a:lnTo>
                <a:lnTo>
                  <a:pt x="2309980" y="2059660"/>
                </a:lnTo>
                <a:lnTo>
                  <a:pt x="2266433" y="2050869"/>
                </a:lnTo>
                <a:close/>
              </a:path>
              <a:path w="16523335" h="9235440">
                <a:moveTo>
                  <a:pt x="2535713" y="176790"/>
                </a:moveTo>
                <a:lnTo>
                  <a:pt x="2492157" y="185586"/>
                </a:lnTo>
                <a:lnTo>
                  <a:pt x="2456587" y="209571"/>
                </a:lnTo>
                <a:lnTo>
                  <a:pt x="2432605" y="245145"/>
                </a:lnTo>
                <a:lnTo>
                  <a:pt x="2423811" y="288702"/>
                </a:lnTo>
                <a:lnTo>
                  <a:pt x="2432605" y="332221"/>
                </a:lnTo>
                <a:lnTo>
                  <a:pt x="2456587" y="367780"/>
                </a:lnTo>
                <a:lnTo>
                  <a:pt x="2492157" y="391765"/>
                </a:lnTo>
                <a:lnTo>
                  <a:pt x="2535713" y="400563"/>
                </a:lnTo>
                <a:lnTo>
                  <a:pt x="2579238" y="391765"/>
                </a:lnTo>
                <a:lnTo>
                  <a:pt x="2614799" y="367780"/>
                </a:lnTo>
                <a:lnTo>
                  <a:pt x="2638786" y="332221"/>
                </a:lnTo>
                <a:lnTo>
                  <a:pt x="2647584" y="288702"/>
                </a:lnTo>
                <a:lnTo>
                  <a:pt x="2638786" y="245145"/>
                </a:lnTo>
                <a:lnTo>
                  <a:pt x="2614799" y="209571"/>
                </a:lnTo>
                <a:lnTo>
                  <a:pt x="2579238" y="185586"/>
                </a:lnTo>
                <a:lnTo>
                  <a:pt x="2535713" y="176790"/>
                </a:lnTo>
                <a:close/>
              </a:path>
              <a:path w="16523335" h="9235440">
                <a:moveTo>
                  <a:pt x="2535713" y="444551"/>
                </a:moveTo>
                <a:lnTo>
                  <a:pt x="2492157" y="453336"/>
                </a:lnTo>
                <a:lnTo>
                  <a:pt x="2456587" y="477296"/>
                </a:lnTo>
                <a:lnTo>
                  <a:pt x="2432605" y="512844"/>
                </a:lnTo>
                <a:lnTo>
                  <a:pt x="2423811" y="556391"/>
                </a:lnTo>
                <a:lnTo>
                  <a:pt x="2432605" y="599952"/>
                </a:lnTo>
                <a:lnTo>
                  <a:pt x="2456587" y="635532"/>
                </a:lnTo>
                <a:lnTo>
                  <a:pt x="2492157" y="659525"/>
                </a:lnTo>
                <a:lnTo>
                  <a:pt x="2535713" y="668324"/>
                </a:lnTo>
                <a:lnTo>
                  <a:pt x="2579238" y="659525"/>
                </a:lnTo>
                <a:lnTo>
                  <a:pt x="2614799" y="635532"/>
                </a:lnTo>
                <a:lnTo>
                  <a:pt x="2638786" y="599952"/>
                </a:lnTo>
                <a:lnTo>
                  <a:pt x="2647584" y="556391"/>
                </a:lnTo>
                <a:lnTo>
                  <a:pt x="2638786" y="512844"/>
                </a:lnTo>
                <a:lnTo>
                  <a:pt x="2614799" y="477296"/>
                </a:lnTo>
                <a:lnTo>
                  <a:pt x="2579238" y="453336"/>
                </a:lnTo>
                <a:lnTo>
                  <a:pt x="2535713" y="444551"/>
                </a:lnTo>
                <a:close/>
              </a:path>
              <a:path w="16523335" h="9235440">
                <a:moveTo>
                  <a:pt x="2535713" y="712218"/>
                </a:moveTo>
                <a:lnTo>
                  <a:pt x="2492157" y="721018"/>
                </a:lnTo>
                <a:lnTo>
                  <a:pt x="2456587" y="745011"/>
                </a:lnTo>
                <a:lnTo>
                  <a:pt x="2432605" y="780591"/>
                </a:lnTo>
                <a:lnTo>
                  <a:pt x="2423811" y="824152"/>
                </a:lnTo>
                <a:lnTo>
                  <a:pt x="2432605" y="867681"/>
                </a:lnTo>
                <a:lnTo>
                  <a:pt x="2456587" y="903231"/>
                </a:lnTo>
                <a:lnTo>
                  <a:pt x="2492157" y="927201"/>
                </a:lnTo>
                <a:lnTo>
                  <a:pt x="2535713" y="935992"/>
                </a:lnTo>
                <a:lnTo>
                  <a:pt x="2579238" y="927201"/>
                </a:lnTo>
                <a:lnTo>
                  <a:pt x="2614799" y="903231"/>
                </a:lnTo>
                <a:lnTo>
                  <a:pt x="2638786" y="867681"/>
                </a:lnTo>
                <a:lnTo>
                  <a:pt x="2647584" y="824152"/>
                </a:lnTo>
                <a:lnTo>
                  <a:pt x="2638786" y="780591"/>
                </a:lnTo>
                <a:lnTo>
                  <a:pt x="2614799" y="745011"/>
                </a:lnTo>
                <a:lnTo>
                  <a:pt x="2579238" y="721018"/>
                </a:lnTo>
                <a:lnTo>
                  <a:pt x="2535713" y="712218"/>
                </a:lnTo>
                <a:close/>
              </a:path>
              <a:path w="16523335" h="9235440">
                <a:moveTo>
                  <a:pt x="2535713" y="979980"/>
                </a:moveTo>
                <a:lnTo>
                  <a:pt x="2492157" y="988766"/>
                </a:lnTo>
                <a:lnTo>
                  <a:pt x="2456587" y="1012731"/>
                </a:lnTo>
                <a:lnTo>
                  <a:pt x="2432605" y="1048286"/>
                </a:lnTo>
                <a:lnTo>
                  <a:pt x="2423811" y="1091840"/>
                </a:lnTo>
                <a:lnTo>
                  <a:pt x="2432605" y="1135394"/>
                </a:lnTo>
                <a:lnTo>
                  <a:pt x="2456587" y="1170968"/>
                </a:lnTo>
                <a:lnTo>
                  <a:pt x="2492157" y="1194956"/>
                </a:lnTo>
                <a:lnTo>
                  <a:pt x="2535713" y="1203753"/>
                </a:lnTo>
                <a:lnTo>
                  <a:pt x="2579238" y="1194956"/>
                </a:lnTo>
                <a:lnTo>
                  <a:pt x="2614799" y="1170968"/>
                </a:lnTo>
                <a:lnTo>
                  <a:pt x="2638786" y="1135394"/>
                </a:lnTo>
                <a:lnTo>
                  <a:pt x="2647584" y="1091840"/>
                </a:lnTo>
                <a:lnTo>
                  <a:pt x="2638786" y="1048286"/>
                </a:lnTo>
                <a:lnTo>
                  <a:pt x="2614799" y="1012731"/>
                </a:lnTo>
                <a:lnTo>
                  <a:pt x="2579238" y="988766"/>
                </a:lnTo>
                <a:lnTo>
                  <a:pt x="2535713" y="979980"/>
                </a:lnTo>
                <a:close/>
              </a:path>
              <a:path w="16523335" h="9235440">
                <a:moveTo>
                  <a:pt x="2535713" y="1247668"/>
                </a:moveTo>
                <a:lnTo>
                  <a:pt x="2492157" y="1256467"/>
                </a:lnTo>
                <a:lnTo>
                  <a:pt x="2456587" y="1280459"/>
                </a:lnTo>
                <a:lnTo>
                  <a:pt x="2432605" y="1316036"/>
                </a:lnTo>
                <a:lnTo>
                  <a:pt x="2423811" y="1359591"/>
                </a:lnTo>
                <a:lnTo>
                  <a:pt x="2432605" y="1403138"/>
                </a:lnTo>
                <a:lnTo>
                  <a:pt x="2456587" y="1438686"/>
                </a:lnTo>
                <a:lnTo>
                  <a:pt x="2492157" y="1462646"/>
                </a:lnTo>
                <a:lnTo>
                  <a:pt x="2535713" y="1471431"/>
                </a:lnTo>
                <a:lnTo>
                  <a:pt x="2579238" y="1462646"/>
                </a:lnTo>
                <a:lnTo>
                  <a:pt x="2614799" y="1438686"/>
                </a:lnTo>
                <a:lnTo>
                  <a:pt x="2638786" y="1403138"/>
                </a:lnTo>
                <a:lnTo>
                  <a:pt x="2647584" y="1359591"/>
                </a:lnTo>
                <a:lnTo>
                  <a:pt x="2638786" y="1316036"/>
                </a:lnTo>
                <a:lnTo>
                  <a:pt x="2614799" y="1280459"/>
                </a:lnTo>
                <a:lnTo>
                  <a:pt x="2579238" y="1256467"/>
                </a:lnTo>
                <a:lnTo>
                  <a:pt x="2535713" y="1247668"/>
                </a:lnTo>
                <a:close/>
              </a:path>
              <a:path w="16523335" h="9235440">
                <a:moveTo>
                  <a:pt x="2535713" y="1515430"/>
                </a:moveTo>
                <a:lnTo>
                  <a:pt x="2492157" y="1524214"/>
                </a:lnTo>
                <a:lnTo>
                  <a:pt x="2456587" y="1548173"/>
                </a:lnTo>
                <a:lnTo>
                  <a:pt x="2432605" y="1583718"/>
                </a:lnTo>
                <a:lnTo>
                  <a:pt x="2423811" y="1627259"/>
                </a:lnTo>
                <a:lnTo>
                  <a:pt x="2432605" y="1670826"/>
                </a:lnTo>
                <a:lnTo>
                  <a:pt x="2456587" y="1706409"/>
                </a:lnTo>
                <a:lnTo>
                  <a:pt x="2492157" y="1730404"/>
                </a:lnTo>
                <a:lnTo>
                  <a:pt x="2535713" y="1739203"/>
                </a:lnTo>
                <a:lnTo>
                  <a:pt x="2579238" y="1730404"/>
                </a:lnTo>
                <a:lnTo>
                  <a:pt x="2614799" y="1706409"/>
                </a:lnTo>
                <a:lnTo>
                  <a:pt x="2638786" y="1670826"/>
                </a:lnTo>
                <a:lnTo>
                  <a:pt x="2647584" y="1627259"/>
                </a:lnTo>
                <a:lnTo>
                  <a:pt x="2638786" y="1583718"/>
                </a:lnTo>
                <a:lnTo>
                  <a:pt x="2614799" y="1548173"/>
                </a:lnTo>
                <a:lnTo>
                  <a:pt x="2579238" y="1524214"/>
                </a:lnTo>
                <a:lnTo>
                  <a:pt x="2535713" y="1515430"/>
                </a:lnTo>
                <a:close/>
              </a:path>
              <a:path w="16523335" h="9235440">
                <a:moveTo>
                  <a:pt x="2535713" y="1783149"/>
                </a:moveTo>
                <a:lnTo>
                  <a:pt x="2492157" y="1791938"/>
                </a:lnTo>
                <a:lnTo>
                  <a:pt x="2456587" y="1815910"/>
                </a:lnTo>
                <a:lnTo>
                  <a:pt x="2432605" y="1851469"/>
                </a:lnTo>
                <a:lnTo>
                  <a:pt x="2423811" y="1895020"/>
                </a:lnTo>
                <a:lnTo>
                  <a:pt x="2432605" y="1938576"/>
                </a:lnTo>
                <a:lnTo>
                  <a:pt x="2456587" y="1974146"/>
                </a:lnTo>
                <a:lnTo>
                  <a:pt x="2492157" y="1998128"/>
                </a:lnTo>
                <a:lnTo>
                  <a:pt x="2535713" y="2006922"/>
                </a:lnTo>
                <a:lnTo>
                  <a:pt x="2579238" y="1998128"/>
                </a:lnTo>
                <a:lnTo>
                  <a:pt x="2614799" y="1974146"/>
                </a:lnTo>
                <a:lnTo>
                  <a:pt x="2638786" y="1938576"/>
                </a:lnTo>
                <a:lnTo>
                  <a:pt x="2647584" y="1895020"/>
                </a:lnTo>
                <a:lnTo>
                  <a:pt x="2638786" y="1851469"/>
                </a:lnTo>
                <a:lnTo>
                  <a:pt x="2614799" y="1815910"/>
                </a:lnTo>
                <a:lnTo>
                  <a:pt x="2579238" y="1791938"/>
                </a:lnTo>
                <a:lnTo>
                  <a:pt x="2535713" y="1783149"/>
                </a:lnTo>
                <a:close/>
              </a:path>
              <a:path w="16523335" h="9235440">
                <a:moveTo>
                  <a:pt x="2535713" y="2586297"/>
                </a:moveTo>
                <a:lnTo>
                  <a:pt x="2492157" y="2595090"/>
                </a:lnTo>
                <a:lnTo>
                  <a:pt x="2456587" y="2619070"/>
                </a:lnTo>
                <a:lnTo>
                  <a:pt x="2432605" y="2654639"/>
                </a:lnTo>
                <a:lnTo>
                  <a:pt x="2423811" y="2698200"/>
                </a:lnTo>
                <a:lnTo>
                  <a:pt x="2432605" y="2741725"/>
                </a:lnTo>
                <a:lnTo>
                  <a:pt x="2456587" y="2777286"/>
                </a:lnTo>
                <a:lnTo>
                  <a:pt x="2492157" y="2801273"/>
                </a:lnTo>
                <a:lnTo>
                  <a:pt x="2535713" y="2810071"/>
                </a:lnTo>
                <a:lnTo>
                  <a:pt x="2579238" y="2801273"/>
                </a:lnTo>
                <a:lnTo>
                  <a:pt x="2614799" y="2777286"/>
                </a:lnTo>
                <a:lnTo>
                  <a:pt x="2638786" y="2741725"/>
                </a:lnTo>
                <a:lnTo>
                  <a:pt x="2647584" y="2698200"/>
                </a:lnTo>
                <a:lnTo>
                  <a:pt x="2638786" y="2654639"/>
                </a:lnTo>
                <a:lnTo>
                  <a:pt x="2614799" y="2619070"/>
                </a:lnTo>
                <a:lnTo>
                  <a:pt x="2579238" y="2595090"/>
                </a:lnTo>
                <a:lnTo>
                  <a:pt x="2535713" y="2586297"/>
                </a:lnTo>
                <a:close/>
              </a:path>
              <a:path w="16523335" h="9235440">
                <a:moveTo>
                  <a:pt x="2535713" y="2854028"/>
                </a:moveTo>
                <a:lnTo>
                  <a:pt x="2492157" y="2862817"/>
                </a:lnTo>
                <a:lnTo>
                  <a:pt x="2456587" y="2886788"/>
                </a:lnTo>
                <a:lnTo>
                  <a:pt x="2432605" y="2922347"/>
                </a:lnTo>
                <a:lnTo>
                  <a:pt x="2423811" y="2965898"/>
                </a:lnTo>
                <a:lnTo>
                  <a:pt x="2432605" y="3009453"/>
                </a:lnTo>
                <a:lnTo>
                  <a:pt x="2456587" y="3045019"/>
                </a:lnTo>
                <a:lnTo>
                  <a:pt x="2492157" y="3068998"/>
                </a:lnTo>
                <a:lnTo>
                  <a:pt x="2535713" y="3077790"/>
                </a:lnTo>
                <a:lnTo>
                  <a:pt x="2579238" y="3068998"/>
                </a:lnTo>
                <a:lnTo>
                  <a:pt x="2614799" y="3045019"/>
                </a:lnTo>
                <a:lnTo>
                  <a:pt x="2638786" y="3009453"/>
                </a:lnTo>
                <a:lnTo>
                  <a:pt x="2647584" y="2965898"/>
                </a:lnTo>
                <a:lnTo>
                  <a:pt x="2638786" y="2922347"/>
                </a:lnTo>
                <a:lnTo>
                  <a:pt x="2614799" y="2886788"/>
                </a:lnTo>
                <a:lnTo>
                  <a:pt x="2579238" y="2862817"/>
                </a:lnTo>
                <a:lnTo>
                  <a:pt x="2535713" y="2854028"/>
                </a:lnTo>
                <a:close/>
              </a:path>
              <a:path w="16523335" h="9235440">
                <a:moveTo>
                  <a:pt x="2535713" y="3121737"/>
                </a:moveTo>
                <a:lnTo>
                  <a:pt x="2492157" y="3130528"/>
                </a:lnTo>
                <a:lnTo>
                  <a:pt x="2456587" y="3154503"/>
                </a:lnTo>
                <a:lnTo>
                  <a:pt x="2432605" y="3190065"/>
                </a:lnTo>
                <a:lnTo>
                  <a:pt x="2423811" y="3233618"/>
                </a:lnTo>
                <a:lnTo>
                  <a:pt x="2432605" y="3277161"/>
                </a:lnTo>
                <a:lnTo>
                  <a:pt x="2456587" y="3312732"/>
                </a:lnTo>
                <a:lnTo>
                  <a:pt x="2492157" y="3336722"/>
                </a:lnTo>
                <a:lnTo>
                  <a:pt x="2535713" y="3345520"/>
                </a:lnTo>
                <a:lnTo>
                  <a:pt x="2579238" y="3336722"/>
                </a:lnTo>
                <a:lnTo>
                  <a:pt x="2614799" y="3312732"/>
                </a:lnTo>
                <a:lnTo>
                  <a:pt x="2638786" y="3277161"/>
                </a:lnTo>
                <a:lnTo>
                  <a:pt x="2647584" y="3233618"/>
                </a:lnTo>
                <a:lnTo>
                  <a:pt x="2638786" y="3190065"/>
                </a:lnTo>
                <a:lnTo>
                  <a:pt x="2614799" y="3154503"/>
                </a:lnTo>
                <a:lnTo>
                  <a:pt x="2579238" y="3130528"/>
                </a:lnTo>
                <a:lnTo>
                  <a:pt x="2535713" y="3121737"/>
                </a:lnTo>
                <a:close/>
              </a:path>
              <a:path w="16523335" h="9235440">
                <a:moveTo>
                  <a:pt x="2535713" y="3389446"/>
                </a:moveTo>
                <a:lnTo>
                  <a:pt x="2492157" y="3398240"/>
                </a:lnTo>
                <a:lnTo>
                  <a:pt x="2456587" y="3422222"/>
                </a:lnTo>
                <a:lnTo>
                  <a:pt x="2432605" y="3457792"/>
                </a:lnTo>
                <a:lnTo>
                  <a:pt x="2423811" y="3501348"/>
                </a:lnTo>
                <a:lnTo>
                  <a:pt x="2432605" y="3544899"/>
                </a:lnTo>
                <a:lnTo>
                  <a:pt x="2456587" y="3580458"/>
                </a:lnTo>
                <a:lnTo>
                  <a:pt x="2492157" y="3604430"/>
                </a:lnTo>
                <a:lnTo>
                  <a:pt x="2535713" y="3613219"/>
                </a:lnTo>
                <a:lnTo>
                  <a:pt x="2579238" y="3604430"/>
                </a:lnTo>
                <a:lnTo>
                  <a:pt x="2614799" y="3580458"/>
                </a:lnTo>
                <a:lnTo>
                  <a:pt x="2638786" y="3544899"/>
                </a:lnTo>
                <a:lnTo>
                  <a:pt x="2647584" y="3501348"/>
                </a:lnTo>
                <a:lnTo>
                  <a:pt x="2638786" y="3457792"/>
                </a:lnTo>
                <a:lnTo>
                  <a:pt x="2614799" y="3422222"/>
                </a:lnTo>
                <a:lnTo>
                  <a:pt x="2579238" y="3398240"/>
                </a:lnTo>
                <a:lnTo>
                  <a:pt x="2535713" y="3389446"/>
                </a:lnTo>
                <a:close/>
              </a:path>
              <a:path w="16523335" h="9235440">
                <a:moveTo>
                  <a:pt x="2535713" y="2318578"/>
                </a:moveTo>
                <a:lnTo>
                  <a:pt x="2492157" y="2327370"/>
                </a:lnTo>
                <a:lnTo>
                  <a:pt x="2456587" y="2351349"/>
                </a:lnTo>
                <a:lnTo>
                  <a:pt x="2432605" y="2386915"/>
                </a:lnTo>
                <a:lnTo>
                  <a:pt x="2423811" y="2430470"/>
                </a:lnTo>
                <a:lnTo>
                  <a:pt x="2432605" y="2474021"/>
                </a:lnTo>
                <a:lnTo>
                  <a:pt x="2456587" y="2509580"/>
                </a:lnTo>
                <a:lnTo>
                  <a:pt x="2492157" y="2533551"/>
                </a:lnTo>
                <a:lnTo>
                  <a:pt x="2535713" y="2542341"/>
                </a:lnTo>
                <a:lnTo>
                  <a:pt x="2579238" y="2533551"/>
                </a:lnTo>
                <a:lnTo>
                  <a:pt x="2614799" y="2509580"/>
                </a:lnTo>
                <a:lnTo>
                  <a:pt x="2638786" y="2474021"/>
                </a:lnTo>
                <a:lnTo>
                  <a:pt x="2647584" y="2430470"/>
                </a:lnTo>
                <a:lnTo>
                  <a:pt x="2638786" y="2386915"/>
                </a:lnTo>
                <a:lnTo>
                  <a:pt x="2614799" y="2351349"/>
                </a:lnTo>
                <a:lnTo>
                  <a:pt x="2579238" y="2327370"/>
                </a:lnTo>
                <a:lnTo>
                  <a:pt x="2535713" y="2318578"/>
                </a:lnTo>
                <a:close/>
              </a:path>
              <a:path w="16523335" h="9235440">
                <a:moveTo>
                  <a:pt x="2535713" y="2050869"/>
                </a:moveTo>
                <a:lnTo>
                  <a:pt x="2492157" y="2059660"/>
                </a:lnTo>
                <a:lnTo>
                  <a:pt x="2456587" y="2083635"/>
                </a:lnTo>
                <a:lnTo>
                  <a:pt x="2432605" y="2119197"/>
                </a:lnTo>
                <a:lnTo>
                  <a:pt x="2423811" y="2162750"/>
                </a:lnTo>
                <a:lnTo>
                  <a:pt x="2432605" y="2206284"/>
                </a:lnTo>
                <a:lnTo>
                  <a:pt x="2456587" y="2241845"/>
                </a:lnTo>
                <a:lnTo>
                  <a:pt x="2492157" y="2265826"/>
                </a:lnTo>
                <a:lnTo>
                  <a:pt x="2535713" y="2274621"/>
                </a:lnTo>
                <a:lnTo>
                  <a:pt x="2579238" y="2265826"/>
                </a:lnTo>
                <a:lnTo>
                  <a:pt x="2614799" y="2241845"/>
                </a:lnTo>
                <a:lnTo>
                  <a:pt x="2638786" y="2206284"/>
                </a:lnTo>
                <a:lnTo>
                  <a:pt x="2647584" y="2162750"/>
                </a:lnTo>
                <a:lnTo>
                  <a:pt x="2638786" y="2119197"/>
                </a:lnTo>
                <a:lnTo>
                  <a:pt x="2614799" y="2083635"/>
                </a:lnTo>
                <a:lnTo>
                  <a:pt x="2579238" y="2059660"/>
                </a:lnTo>
                <a:lnTo>
                  <a:pt x="2535713" y="2050869"/>
                </a:lnTo>
                <a:close/>
              </a:path>
              <a:path w="16523335" h="9235440">
                <a:moveTo>
                  <a:pt x="2805014" y="176790"/>
                </a:moveTo>
                <a:lnTo>
                  <a:pt x="2761462" y="185586"/>
                </a:lnTo>
                <a:lnTo>
                  <a:pt x="2725903" y="209571"/>
                </a:lnTo>
                <a:lnTo>
                  <a:pt x="2701932" y="245145"/>
                </a:lnTo>
                <a:lnTo>
                  <a:pt x="2693143" y="288702"/>
                </a:lnTo>
                <a:lnTo>
                  <a:pt x="2701932" y="332221"/>
                </a:lnTo>
                <a:lnTo>
                  <a:pt x="2725903" y="367780"/>
                </a:lnTo>
                <a:lnTo>
                  <a:pt x="2761462" y="391765"/>
                </a:lnTo>
                <a:lnTo>
                  <a:pt x="2805014" y="400563"/>
                </a:lnTo>
                <a:lnTo>
                  <a:pt x="2848557" y="391765"/>
                </a:lnTo>
                <a:lnTo>
                  <a:pt x="2884128" y="367780"/>
                </a:lnTo>
                <a:lnTo>
                  <a:pt x="2908117" y="332221"/>
                </a:lnTo>
                <a:lnTo>
                  <a:pt x="2916916" y="288702"/>
                </a:lnTo>
                <a:lnTo>
                  <a:pt x="2908117" y="245145"/>
                </a:lnTo>
                <a:lnTo>
                  <a:pt x="2884128" y="209571"/>
                </a:lnTo>
                <a:lnTo>
                  <a:pt x="2848557" y="185586"/>
                </a:lnTo>
                <a:lnTo>
                  <a:pt x="2805014" y="176790"/>
                </a:lnTo>
                <a:close/>
              </a:path>
              <a:path w="16523335" h="9235440">
                <a:moveTo>
                  <a:pt x="2805014" y="444551"/>
                </a:moveTo>
                <a:lnTo>
                  <a:pt x="2761462" y="453336"/>
                </a:lnTo>
                <a:lnTo>
                  <a:pt x="2725903" y="477296"/>
                </a:lnTo>
                <a:lnTo>
                  <a:pt x="2701932" y="512844"/>
                </a:lnTo>
                <a:lnTo>
                  <a:pt x="2693143" y="556391"/>
                </a:lnTo>
                <a:lnTo>
                  <a:pt x="2701932" y="599952"/>
                </a:lnTo>
                <a:lnTo>
                  <a:pt x="2725903" y="635532"/>
                </a:lnTo>
                <a:lnTo>
                  <a:pt x="2761462" y="659525"/>
                </a:lnTo>
                <a:lnTo>
                  <a:pt x="2805014" y="668324"/>
                </a:lnTo>
                <a:lnTo>
                  <a:pt x="2848557" y="659525"/>
                </a:lnTo>
                <a:lnTo>
                  <a:pt x="2884128" y="635532"/>
                </a:lnTo>
                <a:lnTo>
                  <a:pt x="2908117" y="599952"/>
                </a:lnTo>
                <a:lnTo>
                  <a:pt x="2916916" y="556391"/>
                </a:lnTo>
                <a:lnTo>
                  <a:pt x="2908117" y="512844"/>
                </a:lnTo>
                <a:lnTo>
                  <a:pt x="2884128" y="477296"/>
                </a:lnTo>
                <a:lnTo>
                  <a:pt x="2848557" y="453336"/>
                </a:lnTo>
                <a:lnTo>
                  <a:pt x="2805014" y="444551"/>
                </a:lnTo>
                <a:close/>
              </a:path>
              <a:path w="16523335" h="9235440">
                <a:moveTo>
                  <a:pt x="2805014" y="712218"/>
                </a:moveTo>
                <a:lnTo>
                  <a:pt x="2761462" y="721018"/>
                </a:lnTo>
                <a:lnTo>
                  <a:pt x="2725903" y="745011"/>
                </a:lnTo>
                <a:lnTo>
                  <a:pt x="2701932" y="780591"/>
                </a:lnTo>
                <a:lnTo>
                  <a:pt x="2693143" y="824152"/>
                </a:lnTo>
                <a:lnTo>
                  <a:pt x="2701932" y="867681"/>
                </a:lnTo>
                <a:lnTo>
                  <a:pt x="2725903" y="903231"/>
                </a:lnTo>
                <a:lnTo>
                  <a:pt x="2761462" y="927201"/>
                </a:lnTo>
                <a:lnTo>
                  <a:pt x="2805014" y="935992"/>
                </a:lnTo>
                <a:lnTo>
                  <a:pt x="2848557" y="927201"/>
                </a:lnTo>
                <a:lnTo>
                  <a:pt x="2884128" y="903231"/>
                </a:lnTo>
                <a:lnTo>
                  <a:pt x="2908117" y="867681"/>
                </a:lnTo>
                <a:lnTo>
                  <a:pt x="2916916" y="824152"/>
                </a:lnTo>
                <a:lnTo>
                  <a:pt x="2908117" y="780591"/>
                </a:lnTo>
                <a:lnTo>
                  <a:pt x="2884128" y="745011"/>
                </a:lnTo>
                <a:lnTo>
                  <a:pt x="2848557" y="721018"/>
                </a:lnTo>
                <a:lnTo>
                  <a:pt x="2805014" y="712218"/>
                </a:lnTo>
                <a:close/>
              </a:path>
              <a:path w="16523335" h="9235440">
                <a:moveTo>
                  <a:pt x="2805014" y="979980"/>
                </a:moveTo>
                <a:lnTo>
                  <a:pt x="2761462" y="988766"/>
                </a:lnTo>
                <a:lnTo>
                  <a:pt x="2725903" y="1012731"/>
                </a:lnTo>
                <a:lnTo>
                  <a:pt x="2701932" y="1048286"/>
                </a:lnTo>
                <a:lnTo>
                  <a:pt x="2693143" y="1091840"/>
                </a:lnTo>
                <a:lnTo>
                  <a:pt x="2701932" y="1135394"/>
                </a:lnTo>
                <a:lnTo>
                  <a:pt x="2725903" y="1170968"/>
                </a:lnTo>
                <a:lnTo>
                  <a:pt x="2761462" y="1194956"/>
                </a:lnTo>
                <a:lnTo>
                  <a:pt x="2805014" y="1203753"/>
                </a:lnTo>
                <a:lnTo>
                  <a:pt x="2848557" y="1194956"/>
                </a:lnTo>
                <a:lnTo>
                  <a:pt x="2884128" y="1170968"/>
                </a:lnTo>
                <a:lnTo>
                  <a:pt x="2908117" y="1135394"/>
                </a:lnTo>
                <a:lnTo>
                  <a:pt x="2916916" y="1091840"/>
                </a:lnTo>
                <a:lnTo>
                  <a:pt x="2908117" y="1048286"/>
                </a:lnTo>
                <a:lnTo>
                  <a:pt x="2884128" y="1012731"/>
                </a:lnTo>
                <a:lnTo>
                  <a:pt x="2848557" y="988766"/>
                </a:lnTo>
                <a:lnTo>
                  <a:pt x="2805014" y="979980"/>
                </a:lnTo>
                <a:close/>
              </a:path>
              <a:path w="16523335" h="9235440">
                <a:moveTo>
                  <a:pt x="2805014" y="1247668"/>
                </a:moveTo>
                <a:lnTo>
                  <a:pt x="2761462" y="1256467"/>
                </a:lnTo>
                <a:lnTo>
                  <a:pt x="2725903" y="1280459"/>
                </a:lnTo>
                <a:lnTo>
                  <a:pt x="2701932" y="1316036"/>
                </a:lnTo>
                <a:lnTo>
                  <a:pt x="2693143" y="1359591"/>
                </a:lnTo>
                <a:lnTo>
                  <a:pt x="2701932" y="1403138"/>
                </a:lnTo>
                <a:lnTo>
                  <a:pt x="2725903" y="1438686"/>
                </a:lnTo>
                <a:lnTo>
                  <a:pt x="2761462" y="1462646"/>
                </a:lnTo>
                <a:lnTo>
                  <a:pt x="2805014" y="1471431"/>
                </a:lnTo>
                <a:lnTo>
                  <a:pt x="2848557" y="1462646"/>
                </a:lnTo>
                <a:lnTo>
                  <a:pt x="2884128" y="1438686"/>
                </a:lnTo>
                <a:lnTo>
                  <a:pt x="2908117" y="1403138"/>
                </a:lnTo>
                <a:lnTo>
                  <a:pt x="2916916" y="1359591"/>
                </a:lnTo>
                <a:lnTo>
                  <a:pt x="2908117" y="1316036"/>
                </a:lnTo>
                <a:lnTo>
                  <a:pt x="2884128" y="1280459"/>
                </a:lnTo>
                <a:lnTo>
                  <a:pt x="2848557" y="1256467"/>
                </a:lnTo>
                <a:lnTo>
                  <a:pt x="2805014" y="1247668"/>
                </a:lnTo>
                <a:close/>
              </a:path>
              <a:path w="16523335" h="9235440">
                <a:moveTo>
                  <a:pt x="2805014" y="1515430"/>
                </a:moveTo>
                <a:lnTo>
                  <a:pt x="2761462" y="1524214"/>
                </a:lnTo>
                <a:lnTo>
                  <a:pt x="2725903" y="1548173"/>
                </a:lnTo>
                <a:lnTo>
                  <a:pt x="2701932" y="1583718"/>
                </a:lnTo>
                <a:lnTo>
                  <a:pt x="2693143" y="1627259"/>
                </a:lnTo>
                <a:lnTo>
                  <a:pt x="2701932" y="1670826"/>
                </a:lnTo>
                <a:lnTo>
                  <a:pt x="2725903" y="1706409"/>
                </a:lnTo>
                <a:lnTo>
                  <a:pt x="2761462" y="1730404"/>
                </a:lnTo>
                <a:lnTo>
                  <a:pt x="2805014" y="1739203"/>
                </a:lnTo>
                <a:lnTo>
                  <a:pt x="2848557" y="1730404"/>
                </a:lnTo>
                <a:lnTo>
                  <a:pt x="2884128" y="1706409"/>
                </a:lnTo>
                <a:lnTo>
                  <a:pt x="2908117" y="1670826"/>
                </a:lnTo>
                <a:lnTo>
                  <a:pt x="2916916" y="1627259"/>
                </a:lnTo>
                <a:lnTo>
                  <a:pt x="2908117" y="1583718"/>
                </a:lnTo>
                <a:lnTo>
                  <a:pt x="2884128" y="1548173"/>
                </a:lnTo>
                <a:lnTo>
                  <a:pt x="2848557" y="1524214"/>
                </a:lnTo>
                <a:lnTo>
                  <a:pt x="2805014" y="1515430"/>
                </a:lnTo>
                <a:close/>
              </a:path>
              <a:path w="16523335" h="9235440">
                <a:moveTo>
                  <a:pt x="2805014" y="1783149"/>
                </a:moveTo>
                <a:lnTo>
                  <a:pt x="2761462" y="1791938"/>
                </a:lnTo>
                <a:lnTo>
                  <a:pt x="2725903" y="1815910"/>
                </a:lnTo>
                <a:lnTo>
                  <a:pt x="2701932" y="1851469"/>
                </a:lnTo>
                <a:lnTo>
                  <a:pt x="2693143" y="1895020"/>
                </a:lnTo>
                <a:lnTo>
                  <a:pt x="2701932" y="1938576"/>
                </a:lnTo>
                <a:lnTo>
                  <a:pt x="2725903" y="1974146"/>
                </a:lnTo>
                <a:lnTo>
                  <a:pt x="2761462" y="1998128"/>
                </a:lnTo>
                <a:lnTo>
                  <a:pt x="2805014" y="2006922"/>
                </a:lnTo>
                <a:lnTo>
                  <a:pt x="2848557" y="1998128"/>
                </a:lnTo>
                <a:lnTo>
                  <a:pt x="2884128" y="1974146"/>
                </a:lnTo>
                <a:lnTo>
                  <a:pt x="2908117" y="1938576"/>
                </a:lnTo>
                <a:lnTo>
                  <a:pt x="2916916" y="1895020"/>
                </a:lnTo>
                <a:lnTo>
                  <a:pt x="2908117" y="1851469"/>
                </a:lnTo>
                <a:lnTo>
                  <a:pt x="2884128" y="1815910"/>
                </a:lnTo>
                <a:lnTo>
                  <a:pt x="2848557" y="1791938"/>
                </a:lnTo>
                <a:lnTo>
                  <a:pt x="2805014" y="1783149"/>
                </a:lnTo>
                <a:close/>
              </a:path>
              <a:path w="16523335" h="9235440">
                <a:moveTo>
                  <a:pt x="2912685" y="0"/>
                </a:moveTo>
                <a:lnTo>
                  <a:pt x="2697369" y="0"/>
                </a:lnTo>
                <a:lnTo>
                  <a:pt x="2693143" y="20941"/>
                </a:lnTo>
                <a:lnTo>
                  <a:pt x="2701932" y="64502"/>
                </a:lnTo>
                <a:lnTo>
                  <a:pt x="2725903" y="100083"/>
                </a:lnTo>
                <a:lnTo>
                  <a:pt x="2761462" y="124076"/>
                </a:lnTo>
                <a:lnTo>
                  <a:pt x="2805014" y="132875"/>
                </a:lnTo>
                <a:lnTo>
                  <a:pt x="2848557" y="124076"/>
                </a:lnTo>
                <a:lnTo>
                  <a:pt x="2884128" y="100083"/>
                </a:lnTo>
                <a:lnTo>
                  <a:pt x="2908117" y="64502"/>
                </a:lnTo>
                <a:lnTo>
                  <a:pt x="2916916" y="20941"/>
                </a:lnTo>
                <a:lnTo>
                  <a:pt x="2912685" y="0"/>
                </a:lnTo>
                <a:close/>
              </a:path>
              <a:path w="16523335" h="9235440">
                <a:moveTo>
                  <a:pt x="2805014" y="2586297"/>
                </a:moveTo>
                <a:lnTo>
                  <a:pt x="2761462" y="2595090"/>
                </a:lnTo>
                <a:lnTo>
                  <a:pt x="2725903" y="2619070"/>
                </a:lnTo>
                <a:lnTo>
                  <a:pt x="2701932" y="2654639"/>
                </a:lnTo>
                <a:lnTo>
                  <a:pt x="2693143" y="2698200"/>
                </a:lnTo>
                <a:lnTo>
                  <a:pt x="2701932" y="2741725"/>
                </a:lnTo>
                <a:lnTo>
                  <a:pt x="2725903" y="2777286"/>
                </a:lnTo>
                <a:lnTo>
                  <a:pt x="2761462" y="2801273"/>
                </a:lnTo>
                <a:lnTo>
                  <a:pt x="2805014" y="2810071"/>
                </a:lnTo>
                <a:lnTo>
                  <a:pt x="2848557" y="2801273"/>
                </a:lnTo>
                <a:lnTo>
                  <a:pt x="2884128" y="2777286"/>
                </a:lnTo>
                <a:lnTo>
                  <a:pt x="2908117" y="2741725"/>
                </a:lnTo>
                <a:lnTo>
                  <a:pt x="2916916" y="2698200"/>
                </a:lnTo>
                <a:lnTo>
                  <a:pt x="2908117" y="2654639"/>
                </a:lnTo>
                <a:lnTo>
                  <a:pt x="2884128" y="2619070"/>
                </a:lnTo>
                <a:lnTo>
                  <a:pt x="2848557" y="2595090"/>
                </a:lnTo>
                <a:lnTo>
                  <a:pt x="2805014" y="2586297"/>
                </a:lnTo>
                <a:close/>
              </a:path>
              <a:path w="16523335" h="9235440">
                <a:moveTo>
                  <a:pt x="2805014" y="2854028"/>
                </a:moveTo>
                <a:lnTo>
                  <a:pt x="2761462" y="2862817"/>
                </a:lnTo>
                <a:lnTo>
                  <a:pt x="2725903" y="2886788"/>
                </a:lnTo>
                <a:lnTo>
                  <a:pt x="2701932" y="2922347"/>
                </a:lnTo>
                <a:lnTo>
                  <a:pt x="2693143" y="2965898"/>
                </a:lnTo>
                <a:lnTo>
                  <a:pt x="2701932" y="3009453"/>
                </a:lnTo>
                <a:lnTo>
                  <a:pt x="2725903" y="3045019"/>
                </a:lnTo>
                <a:lnTo>
                  <a:pt x="2761462" y="3068998"/>
                </a:lnTo>
                <a:lnTo>
                  <a:pt x="2805014" y="3077790"/>
                </a:lnTo>
                <a:lnTo>
                  <a:pt x="2848557" y="3068998"/>
                </a:lnTo>
                <a:lnTo>
                  <a:pt x="2884128" y="3045019"/>
                </a:lnTo>
                <a:lnTo>
                  <a:pt x="2908117" y="3009453"/>
                </a:lnTo>
                <a:lnTo>
                  <a:pt x="2916916" y="2965898"/>
                </a:lnTo>
                <a:lnTo>
                  <a:pt x="2908117" y="2922347"/>
                </a:lnTo>
                <a:lnTo>
                  <a:pt x="2884128" y="2886788"/>
                </a:lnTo>
                <a:lnTo>
                  <a:pt x="2848557" y="2862817"/>
                </a:lnTo>
                <a:lnTo>
                  <a:pt x="2805014" y="2854028"/>
                </a:lnTo>
                <a:close/>
              </a:path>
              <a:path w="16523335" h="9235440">
                <a:moveTo>
                  <a:pt x="2805014" y="3121737"/>
                </a:moveTo>
                <a:lnTo>
                  <a:pt x="2761462" y="3130528"/>
                </a:lnTo>
                <a:lnTo>
                  <a:pt x="2725903" y="3154503"/>
                </a:lnTo>
                <a:lnTo>
                  <a:pt x="2701932" y="3190065"/>
                </a:lnTo>
                <a:lnTo>
                  <a:pt x="2693143" y="3233618"/>
                </a:lnTo>
                <a:lnTo>
                  <a:pt x="2701932" y="3277161"/>
                </a:lnTo>
                <a:lnTo>
                  <a:pt x="2725903" y="3312732"/>
                </a:lnTo>
                <a:lnTo>
                  <a:pt x="2761462" y="3336722"/>
                </a:lnTo>
                <a:lnTo>
                  <a:pt x="2805014" y="3345520"/>
                </a:lnTo>
                <a:lnTo>
                  <a:pt x="2848557" y="3336722"/>
                </a:lnTo>
                <a:lnTo>
                  <a:pt x="2884128" y="3312732"/>
                </a:lnTo>
                <a:lnTo>
                  <a:pt x="2908117" y="3277161"/>
                </a:lnTo>
                <a:lnTo>
                  <a:pt x="2916916" y="3233618"/>
                </a:lnTo>
                <a:lnTo>
                  <a:pt x="2908117" y="3190065"/>
                </a:lnTo>
                <a:lnTo>
                  <a:pt x="2884128" y="3154503"/>
                </a:lnTo>
                <a:lnTo>
                  <a:pt x="2848557" y="3130528"/>
                </a:lnTo>
                <a:lnTo>
                  <a:pt x="2805014" y="3121737"/>
                </a:lnTo>
                <a:close/>
              </a:path>
              <a:path w="16523335" h="9235440">
                <a:moveTo>
                  <a:pt x="2805014" y="3389446"/>
                </a:moveTo>
                <a:lnTo>
                  <a:pt x="2761462" y="3398240"/>
                </a:lnTo>
                <a:lnTo>
                  <a:pt x="2725903" y="3422222"/>
                </a:lnTo>
                <a:lnTo>
                  <a:pt x="2701932" y="3457792"/>
                </a:lnTo>
                <a:lnTo>
                  <a:pt x="2693143" y="3501348"/>
                </a:lnTo>
                <a:lnTo>
                  <a:pt x="2701932" y="3544899"/>
                </a:lnTo>
                <a:lnTo>
                  <a:pt x="2725903" y="3580458"/>
                </a:lnTo>
                <a:lnTo>
                  <a:pt x="2761462" y="3604430"/>
                </a:lnTo>
                <a:lnTo>
                  <a:pt x="2805014" y="3613219"/>
                </a:lnTo>
                <a:lnTo>
                  <a:pt x="2848557" y="3604430"/>
                </a:lnTo>
                <a:lnTo>
                  <a:pt x="2884128" y="3580458"/>
                </a:lnTo>
                <a:lnTo>
                  <a:pt x="2908117" y="3544899"/>
                </a:lnTo>
                <a:lnTo>
                  <a:pt x="2916916" y="3501348"/>
                </a:lnTo>
                <a:lnTo>
                  <a:pt x="2908117" y="3457792"/>
                </a:lnTo>
                <a:lnTo>
                  <a:pt x="2884128" y="3422222"/>
                </a:lnTo>
                <a:lnTo>
                  <a:pt x="2848557" y="3398240"/>
                </a:lnTo>
                <a:lnTo>
                  <a:pt x="2805014" y="3389446"/>
                </a:lnTo>
                <a:close/>
              </a:path>
              <a:path w="16523335" h="9235440">
                <a:moveTo>
                  <a:pt x="2805014" y="3657176"/>
                </a:moveTo>
                <a:lnTo>
                  <a:pt x="2761462" y="3665968"/>
                </a:lnTo>
                <a:lnTo>
                  <a:pt x="2725903" y="3689947"/>
                </a:lnTo>
                <a:lnTo>
                  <a:pt x="2701932" y="3725513"/>
                </a:lnTo>
                <a:lnTo>
                  <a:pt x="2693143" y="3769068"/>
                </a:lnTo>
                <a:lnTo>
                  <a:pt x="2701932" y="3812619"/>
                </a:lnTo>
                <a:lnTo>
                  <a:pt x="2725903" y="3848178"/>
                </a:lnTo>
                <a:lnTo>
                  <a:pt x="2761462" y="3872149"/>
                </a:lnTo>
                <a:lnTo>
                  <a:pt x="2805014" y="3880939"/>
                </a:lnTo>
                <a:lnTo>
                  <a:pt x="2848557" y="3872149"/>
                </a:lnTo>
                <a:lnTo>
                  <a:pt x="2884128" y="3848178"/>
                </a:lnTo>
                <a:lnTo>
                  <a:pt x="2908117" y="3812619"/>
                </a:lnTo>
                <a:lnTo>
                  <a:pt x="2916916" y="3769068"/>
                </a:lnTo>
                <a:lnTo>
                  <a:pt x="2908117" y="3725513"/>
                </a:lnTo>
                <a:lnTo>
                  <a:pt x="2884128" y="3689947"/>
                </a:lnTo>
                <a:lnTo>
                  <a:pt x="2848557" y="3665968"/>
                </a:lnTo>
                <a:lnTo>
                  <a:pt x="2805014" y="3657176"/>
                </a:lnTo>
                <a:close/>
              </a:path>
              <a:path w="16523335" h="9235440">
                <a:moveTo>
                  <a:pt x="2805014" y="3924895"/>
                </a:moveTo>
                <a:lnTo>
                  <a:pt x="2761462" y="3933689"/>
                </a:lnTo>
                <a:lnTo>
                  <a:pt x="2725903" y="3957668"/>
                </a:lnTo>
                <a:lnTo>
                  <a:pt x="2701932" y="3993228"/>
                </a:lnTo>
                <a:lnTo>
                  <a:pt x="2693143" y="4036766"/>
                </a:lnTo>
                <a:lnTo>
                  <a:pt x="2701932" y="4080327"/>
                </a:lnTo>
                <a:lnTo>
                  <a:pt x="2725903" y="4115896"/>
                </a:lnTo>
                <a:lnTo>
                  <a:pt x="2761462" y="4139876"/>
                </a:lnTo>
                <a:lnTo>
                  <a:pt x="2805014" y="4148669"/>
                </a:lnTo>
                <a:lnTo>
                  <a:pt x="2848557" y="4139876"/>
                </a:lnTo>
                <a:lnTo>
                  <a:pt x="2884128" y="4115896"/>
                </a:lnTo>
                <a:lnTo>
                  <a:pt x="2908117" y="4080327"/>
                </a:lnTo>
                <a:lnTo>
                  <a:pt x="2916916" y="4036766"/>
                </a:lnTo>
                <a:lnTo>
                  <a:pt x="2908117" y="3993228"/>
                </a:lnTo>
                <a:lnTo>
                  <a:pt x="2884128" y="3957668"/>
                </a:lnTo>
                <a:lnTo>
                  <a:pt x="2848557" y="3933689"/>
                </a:lnTo>
                <a:lnTo>
                  <a:pt x="2805014" y="3924895"/>
                </a:lnTo>
                <a:close/>
              </a:path>
              <a:path w="16523335" h="9235440">
                <a:moveTo>
                  <a:pt x="2805014" y="2318578"/>
                </a:moveTo>
                <a:lnTo>
                  <a:pt x="2761462" y="2327370"/>
                </a:lnTo>
                <a:lnTo>
                  <a:pt x="2725903" y="2351349"/>
                </a:lnTo>
                <a:lnTo>
                  <a:pt x="2701932" y="2386915"/>
                </a:lnTo>
                <a:lnTo>
                  <a:pt x="2693143" y="2430470"/>
                </a:lnTo>
                <a:lnTo>
                  <a:pt x="2701932" y="2474021"/>
                </a:lnTo>
                <a:lnTo>
                  <a:pt x="2725903" y="2509580"/>
                </a:lnTo>
                <a:lnTo>
                  <a:pt x="2761462" y="2533551"/>
                </a:lnTo>
                <a:lnTo>
                  <a:pt x="2805014" y="2542341"/>
                </a:lnTo>
                <a:lnTo>
                  <a:pt x="2848557" y="2533551"/>
                </a:lnTo>
                <a:lnTo>
                  <a:pt x="2884128" y="2509580"/>
                </a:lnTo>
                <a:lnTo>
                  <a:pt x="2908117" y="2474021"/>
                </a:lnTo>
                <a:lnTo>
                  <a:pt x="2916916" y="2430470"/>
                </a:lnTo>
                <a:lnTo>
                  <a:pt x="2908117" y="2386915"/>
                </a:lnTo>
                <a:lnTo>
                  <a:pt x="2884128" y="2351349"/>
                </a:lnTo>
                <a:lnTo>
                  <a:pt x="2848557" y="2327370"/>
                </a:lnTo>
                <a:lnTo>
                  <a:pt x="2805014" y="2318578"/>
                </a:lnTo>
                <a:close/>
              </a:path>
              <a:path w="16523335" h="9235440">
                <a:moveTo>
                  <a:pt x="2805014" y="2050869"/>
                </a:moveTo>
                <a:lnTo>
                  <a:pt x="2761462" y="2059660"/>
                </a:lnTo>
                <a:lnTo>
                  <a:pt x="2725903" y="2083635"/>
                </a:lnTo>
                <a:lnTo>
                  <a:pt x="2701932" y="2119197"/>
                </a:lnTo>
                <a:lnTo>
                  <a:pt x="2693143" y="2162750"/>
                </a:lnTo>
                <a:lnTo>
                  <a:pt x="2701932" y="2206284"/>
                </a:lnTo>
                <a:lnTo>
                  <a:pt x="2725903" y="2241845"/>
                </a:lnTo>
                <a:lnTo>
                  <a:pt x="2761462" y="2265826"/>
                </a:lnTo>
                <a:lnTo>
                  <a:pt x="2805014" y="2274621"/>
                </a:lnTo>
                <a:lnTo>
                  <a:pt x="2848557" y="2265826"/>
                </a:lnTo>
                <a:lnTo>
                  <a:pt x="2884128" y="2241845"/>
                </a:lnTo>
                <a:lnTo>
                  <a:pt x="2908117" y="2206284"/>
                </a:lnTo>
                <a:lnTo>
                  <a:pt x="2916916" y="2162750"/>
                </a:lnTo>
                <a:lnTo>
                  <a:pt x="2908117" y="2119197"/>
                </a:lnTo>
                <a:lnTo>
                  <a:pt x="2884128" y="2083635"/>
                </a:lnTo>
                <a:lnTo>
                  <a:pt x="2848557" y="2059660"/>
                </a:lnTo>
                <a:lnTo>
                  <a:pt x="2805014" y="2050869"/>
                </a:lnTo>
                <a:close/>
              </a:path>
              <a:path w="16523335" h="9235440">
                <a:moveTo>
                  <a:pt x="3074346" y="444551"/>
                </a:moveTo>
                <a:lnTo>
                  <a:pt x="3030791" y="453336"/>
                </a:lnTo>
                <a:lnTo>
                  <a:pt x="2995225" y="477296"/>
                </a:lnTo>
                <a:lnTo>
                  <a:pt x="2971246" y="512844"/>
                </a:lnTo>
                <a:lnTo>
                  <a:pt x="2962454" y="556391"/>
                </a:lnTo>
                <a:lnTo>
                  <a:pt x="2971246" y="599952"/>
                </a:lnTo>
                <a:lnTo>
                  <a:pt x="2995225" y="635532"/>
                </a:lnTo>
                <a:lnTo>
                  <a:pt x="3030791" y="659525"/>
                </a:lnTo>
                <a:lnTo>
                  <a:pt x="3074346" y="668324"/>
                </a:lnTo>
                <a:lnTo>
                  <a:pt x="3117877" y="659525"/>
                </a:lnTo>
                <a:lnTo>
                  <a:pt x="3153441" y="635532"/>
                </a:lnTo>
                <a:lnTo>
                  <a:pt x="3177429" y="599952"/>
                </a:lnTo>
                <a:lnTo>
                  <a:pt x="3186227" y="556391"/>
                </a:lnTo>
                <a:lnTo>
                  <a:pt x="3177429" y="512844"/>
                </a:lnTo>
                <a:lnTo>
                  <a:pt x="3153441" y="477296"/>
                </a:lnTo>
                <a:lnTo>
                  <a:pt x="3117877" y="453336"/>
                </a:lnTo>
                <a:lnTo>
                  <a:pt x="3074346" y="444551"/>
                </a:lnTo>
                <a:close/>
              </a:path>
              <a:path w="16523335" h="9235440">
                <a:moveTo>
                  <a:pt x="3074346" y="712218"/>
                </a:moveTo>
                <a:lnTo>
                  <a:pt x="3030791" y="721018"/>
                </a:lnTo>
                <a:lnTo>
                  <a:pt x="2995225" y="745011"/>
                </a:lnTo>
                <a:lnTo>
                  <a:pt x="2971246" y="780591"/>
                </a:lnTo>
                <a:lnTo>
                  <a:pt x="2962454" y="824152"/>
                </a:lnTo>
                <a:lnTo>
                  <a:pt x="2971246" y="867681"/>
                </a:lnTo>
                <a:lnTo>
                  <a:pt x="2995225" y="903231"/>
                </a:lnTo>
                <a:lnTo>
                  <a:pt x="3030791" y="927201"/>
                </a:lnTo>
                <a:lnTo>
                  <a:pt x="3074346" y="935992"/>
                </a:lnTo>
                <a:lnTo>
                  <a:pt x="3117877" y="927201"/>
                </a:lnTo>
                <a:lnTo>
                  <a:pt x="3153441" y="903231"/>
                </a:lnTo>
                <a:lnTo>
                  <a:pt x="3177429" y="867681"/>
                </a:lnTo>
                <a:lnTo>
                  <a:pt x="3186227" y="824152"/>
                </a:lnTo>
                <a:lnTo>
                  <a:pt x="3177429" y="780591"/>
                </a:lnTo>
                <a:lnTo>
                  <a:pt x="3153441" y="745011"/>
                </a:lnTo>
                <a:lnTo>
                  <a:pt x="3117877" y="721018"/>
                </a:lnTo>
                <a:lnTo>
                  <a:pt x="3074346" y="712218"/>
                </a:lnTo>
                <a:close/>
              </a:path>
              <a:path w="16523335" h="9235440">
                <a:moveTo>
                  <a:pt x="3074346" y="979980"/>
                </a:moveTo>
                <a:lnTo>
                  <a:pt x="3030791" y="988766"/>
                </a:lnTo>
                <a:lnTo>
                  <a:pt x="2995225" y="1012731"/>
                </a:lnTo>
                <a:lnTo>
                  <a:pt x="2971246" y="1048286"/>
                </a:lnTo>
                <a:lnTo>
                  <a:pt x="2962454" y="1091840"/>
                </a:lnTo>
                <a:lnTo>
                  <a:pt x="2971246" y="1135394"/>
                </a:lnTo>
                <a:lnTo>
                  <a:pt x="2995225" y="1170968"/>
                </a:lnTo>
                <a:lnTo>
                  <a:pt x="3030791" y="1194956"/>
                </a:lnTo>
                <a:lnTo>
                  <a:pt x="3074346" y="1203753"/>
                </a:lnTo>
                <a:lnTo>
                  <a:pt x="3117877" y="1194956"/>
                </a:lnTo>
                <a:lnTo>
                  <a:pt x="3153441" y="1170968"/>
                </a:lnTo>
                <a:lnTo>
                  <a:pt x="3177429" y="1135394"/>
                </a:lnTo>
                <a:lnTo>
                  <a:pt x="3186227" y="1091840"/>
                </a:lnTo>
                <a:lnTo>
                  <a:pt x="3177429" y="1048286"/>
                </a:lnTo>
                <a:lnTo>
                  <a:pt x="3153441" y="1012731"/>
                </a:lnTo>
                <a:lnTo>
                  <a:pt x="3117877" y="988766"/>
                </a:lnTo>
                <a:lnTo>
                  <a:pt x="3074346" y="979980"/>
                </a:lnTo>
                <a:close/>
              </a:path>
              <a:path w="16523335" h="9235440">
                <a:moveTo>
                  <a:pt x="3074346" y="1247668"/>
                </a:moveTo>
                <a:lnTo>
                  <a:pt x="3030791" y="1256467"/>
                </a:lnTo>
                <a:lnTo>
                  <a:pt x="2995225" y="1280459"/>
                </a:lnTo>
                <a:lnTo>
                  <a:pt x="2971246" y="1316036"/>
                </a:lnTo>
                <a:lnTo>
                  <a:pt x="2962454" y="1359591"/>
                </a:lnTo>
                <a:lnTo>
                  <a:pt x="2971246" y="1403138"/>
                </a:lnTo>
                <a:lnTo>
                  <a:pt x="2995225" y="1438686"/>
                </a:lnTo>
                <a:lnTo>
                  <a:pt x="3030791" y="1462646"/>
                </a:lnTo>
                <a:lnTo>
                  <a:pt x="3074346" y="1471431"/>
                </a:lnTo>
                <a:lnTo>
                  <a:pt x="3117877" y="1462646"/>
                </a:lnTo>
                <a:lnTo>
                  <a:pt x="3153441" y="1438686"/>
                </a:lnTo>
                <a:lnTo>
                  <a:pt x="3177429" y="1403138"/>
                </a:lnTo>
                <a:lnTo>
                  <a:pt x="3186227" y="1359591"/>
                </a:lnTo>
                <a:lnTo>
                  <a:pt x="3177429" y="1316036"/>
                </a:lnTo>
                <a:lnTo>
                  <a:pt x="3153441" y="1280459"/>
                </a:lnTo>
                <a:lnTo>
                  <a:pt x="3117877" y="1256467"/>
                </a:lnTo>
                <a:lnTo>
                  <a:pt x="3074346" y="1247668"/>
                </a:lnTo>
                <a:close/>
              </a:path>
              <a:path w="16523335" h="9235440">
                <a:moveTo>
                  <a:pt x="3074346" y="1515430"/>
                </a:moveTo>
                <a:lnTo>
                  <a:pt x="3030791" y="1524214"/>
                </a:lnTo>
                <a:lnTo>
                  <a:pt x="2995225" y="1548173"/>
                </a:lnTo>
                <a:lnTo>
                  <a:pt x="2971246" y="1583718"/>
                </a:lnTo>
                <a:lnTo>
                  <a:pt x="2962454" y="1627259"/>
                </a:lnTo>
                <a:lnTo>
                  <a:pt x="2971246" y="1670826"/>
                </a:lnTo>
                <a:lnTo>
                  <a:pt x="2995225" y="1706409"/>
                </a:lnTo>
                <a:lnTo>
                  <a:pt x="3030791" y="1730404"/>
                </a:lnTo>
                <a:lnTo>
                  <a:pt x="3074346" y="1739203"/>
                </a:lnTo>
                <a:lnTo>
                  <a:pt x="3117877" y="1730404"/>
                </a:lnTo>
                <a:lnTo>
                  <a:pt x="3153441" y="1706409"/>
                </a:lnTo>
                <a:lnTo>
                  <a:pt x="3177429" y="1670826"/>
                </a:lnTo>
                <a:lnTo>
                  <a:pt x="3186227" y="1627259"/>
                </a:lnTo>
                <a:lnTo>
                  <a:pt x="3177429" y="1583718"/>
                </a:lnTo>
                <a:lnTo>
                  <a:pt x="3153441" y="1548173"/>
                </a:lnTo>
                <a:lnTo>
                  <a:pt x="3117877" y="1524214"/>
                </a:lnTo>
                <a:lnTo>
                  <a:pt x="3074346" y="1515430"/>
                </a:lnTo>
                <a:close/>
              </a:path>
              <a:path w="16523335" h="9235440">
                <a:moveTo>
                  <a:pt x="3074346" y="1783149"/>
                </a:moveTo>
                <a:lnTo>
                  <a:pt x="3030791" y="1791938"/>
                </a:lnTo>
                <a:lnTo>
                  <a:pt x="2995225" y="1815910"/>
                </a:lnTo>
                <a:lnTo>
                  <a:pt x="2971246" y="1851469"/>
                </a:lnTo>
                <a:lnTo>
                  <a:pt x="2962454" y="1895020"/>
                </a:lnTo>
                <a:lnTo>
                  <a:pt x="2971246" y="1938576"/>
                </a:lnTo>
                <a:lnTo>
                  <a:pt x="2995225" y="1974146"/>
                </a:lnTo>
                <a:lnTo>
                  <a:pt x="3030791" y="1998128"/>
                </a:lnTo>
                <a:lnTo>
                  <a:pt x="3074346" y="2006922"/>
                </a:lnTo>
                <a:lnTo>
                  <a:pt x="3117877" y="1998128"/>
                </a:lnTo>
                <a:lnTo>
                  <a:pt x="3153441" y="1974146"/>
                </a:lnTo>
                <a:lnTo>
                  <a:pt x="3177429" y="1938576"/>
                </a:lnTo>
                <a:lnTo>
                  <a:pt x="3186227" y="1895020"/>
                </a:lnTo>
                <a:lnTo>
                  <a:pt x="3177429" y="1851469"/>
                </a:lnTo>
                <a:lnTo>
                  <a:pt x="3153441" y="1815910"/>
                </a:lnTo>
                <a:lnTo>
                  <a:pt x="3117877" y="1791938"/>
                </a:lnTo>
                <a:lnTo>
                  <a:pt x="3074346" y="1783149"/>
                </a:lnTo>
                <a:close/>
              </a:path>
              <a:path w="16523335" h="9235440">
                <a:moveTo>
                  <a:pt x="3181996" y="0"/>
                </a:moveTo>
                <a:lnTo>
                  <a:pt x="2966682" y="0"/>
                </a:lnTo>
                <a:lnTo>
                  <a:pt x="2962454" y="20941"/>
                </a:lnTo>
                <a:lnTo>
                  <a:pt x="2971246" y="64502"/>
                </a:lnTo>
                <a:lnTo>
                  <a:pt x="2995225" y="100083"/>
                </a:lnTo>
                <a:lnTo>
                  <a:pt x="3030791" y="124076"/>
                </a:lnTo>
                <a:lnTo>
                  <a:pt x="3074346" y="132875"/>
                </a:lnTo>
                <a:lnTo>
                  <a:pt x="3117877" y="124076"/>
                </a:lnTo>
                <a:lnTo>
                  <a:pt x="3153441" y="100083"/>
                </a:lnTo>
                <a:lnTo>
                  <a:pt x="3177429" y="64502"/>
                </a:lnTo>
                <a:lnTo>
                  <a:pt x="3186227" y="20941"/>
                </a:lnTo>
                <a:lnTo>
                  <a:pt x="3181996" y="0"/>
                </a:lnTo>
                <a:close/>
              </a:path>
              <a:path w="16523335" h="9235440">
                <a:moveTo>
                  <a:pt x="3074346" y="2586297"/>
                </a:moveTo>
                <a:lnTo>
                  <a:pt x="3030791" y="2595090"/>
                </a:lnTo>
                <a:lnTo>
                  <a:pt x="2995225" y="2619070"/>
                </a:lnTo>
                <a:lnTo>
                  <a:pt x="2971246" y="2654639"/>
                </a:lnTo>
                <a:lnTo>
                  <a:pt x="2962454" y="2698200"/>
                </a:lnTo>
                <a:lnTo>
                  <a:pt x="2971246" y="2741725"/>
                </a:lnTo>
                <a:lnTo>
                  <a:pt x="2995225" y="2777286"/>
                </a:lnTo>
                <a:lnTo>
                  <a:pt x="3030791" y="2801273"/>
                </a:lnTo>
                <a:lnTo>
                  <a:pt x="3074346" y="2810071"/>
                </a:lnTo>
                <a:lnTo>
                  <a:pt x="3117877" y="2801273"/>
                </a:lnTo>
                <a:lnTo>
                  <a:pt x="3153441" y="2777286"/>
                </a:lnTo>
                <a:lnTo>
                  <a:pt x="3177429" y="2741725"/>
                </a:lnTo>
                <a:lnTo>
                  <a:pt x="3186227" y="2698200"/>
                </a:lnTo>
                <a:lnTo>
                  <a:pt x="3177429" y="2654639"/>
                </a:lnTo>
                <a:lnTo>
                  <a:pt x="3153441" y="2619070"/>
                </a:lnTo>
                <a:lnTo>
                  <a:pt x="3117877" y="2595090"/>
                </a:lnTo>
                <a:lnTo>
                  <a:pt x="3074346" y="2586297"/>
                </a:lnTo>
                <a:close/>
              </a:path>
              <a:path w="16523335" h="9235440">
                <a:moveTo>
                  <a:pt x="3074346" y="2854028"/>
                </a:moveTo>
                <a:lnTo>
                  <a:pt x="3030791" y="2862817"/>
                </a:lnTo>
                <a:lnTo>
                  <a:pt x="2995225" y="2886788"/>
                </a:lnTo>
                <a:lnTo>
                  <a:pt x="2971246" y="2922347"/>
                </a:lnTo>
                <a:lnTo>
                  <a:pt x="2962454" y="2965898"/>
                </a:lnTo>
                <a:lnTo>
                  <a:pt x="2971246" y="3009453"/>
                </a:lnTo>
                <a:lnTo>
                  <a:pt x="2995225" y="3045019"/>
                </a:lnTo>
                <a:lnTo>
                  <a:pt x="3030791" y="3068998"/>
                </a:lnTo>
                <a:lnTo>
                  <a:pt x="3074346" y="3077790"/>
                </a:lnTo>
                <a:lnTo>
                  <a:pt x="3117877" y="3068998"/>
                </a:lnTo>
                <a:lnTo>
                  <a:pt x="3153441" y="3045019"/>
                </a:lnTo>
                <a:lnTo>
                  <a:pt x="3177429" y="3009453"/>
                </a:lnTo>
                <a:lnTo>
                  <a:pt x="3186227" y="2965898"/>
                </a:lnTo>
                <a:lnTo>
                  <a:pt x="3177429" y="2922347"/>
                </a:lnTo>
                <a:lnTo>
                  <a:pt x="3153441" y="2886788"/>
                </a:lnTo>
                <a:lnTo>
                  <a:pt x="3117877" y="2862817"/>
                </a:lnTo>
                <a:lnTo>
                  <a:pt x="3074346" y="2854028"/>
                </a:lnTo>
                <a:close/>
              </a:path>
              <a:path w="16523335" h="9235440">
                <a:moveTo>
                  <a:pt x="3074346" y="3121737"/>
                </a:moveTo>
                <a:lnTo>
                  <a:pt x="3030791" y="3130528"/>
                </a:lnTo>
                <a:lnTo>
                  <a:pt x="2995225" y="3154503"/>
                </a:lnTo>
                <a:lnTo>
                  <a:pt x="2971246" y="3190065"/>
                </a:lnTo>
                <a:lnTo>
                  <a:pt x="2962454" y="3233618"/>
                </a:lnTo>
                <a:lnTo>
                  <a:pt x="2971246" y="3277161"/>
                </a:lnTo>
                <a:lnTo>
                  <a:pt x="2995225" y="3312732"/>
                </a:lnTo>
                <a:lnTo>
                  <a:pt x="3030791" y="3336722"/>
                </a:lnTo>
                <a:lnTo>
                  <a:pt x="3074346" y="3345520"/>
                </a:lnTo>
                <a:lnTo>
                  <a:pt x="3117877" y="3336722"/>
                </a:lnTo>
                <a:lnTo>
                  <a:pt x="3153441" y="3312732"/>
                </a:lnTo>
                <a:lnTo>
                  <a:pt x="3177429" y="3277161"/>
                </a:lnTo>
                <a:lnTo>
                  <a:pt x="3186227" y="3233618"/>
                </a:lnTo>
                <a:lnTo>
                  <a:pt x="3177429" y="3190065"/>
                </a:lnTo>
                <a:lnTo>
                  <a:pt x="3153441" y="3154503"/>
                </a:lnTo>
                <a:lnTo>
                  <a:pt x="3117877" y="3130528"/>
                </a:lnTo>
                <a:lnTo>
                  <a:pt x="3074346" y="3121737"/>
                </a:lnTo>
                <a:close/>
              </a:path>
              <a:path w="16523335" h="9235440">
                <a:moveTo>
                  <a:pt x="3074346" y="3389446"/>
                </a:moveTo>
                <a:lnTo>
                  <a:pt x="3030791" y="3398240"/>
                </a:lnTo>
                <a:lnTo>
                  <a:pt x="2995225" y="3422222"/>
                </a:lnTo>
                <a:lnTo>
                  <a:pt x="2971246" y="3457792"/>
                </a:lnTo>
                <a:lnTo>
                  <a:pt x="2962454" y="3501348"/>
                </a:lnTo>
                <a:lnTo>
                  <a:pt x="2971246" y="3544899"/>
                </a:lnTo>
                <a:lnTo>
                  <a:pt x="2995225" y="3580458"/>
                </a:lnTo>
                <a:lnTo>
                  <a:pt x="3030791" y="3604430"/>
                </a:lnTo>
                <a:lnTo>
                  <a:pt x="3074346" y="3613219"/>
                </a:lnTo>
                <a:lnTo>
                  <a:pt x="3117877" y="3604430"/>
                </a:lnTo>
                <a:lnTo>
                  <a:pt x="3153441" y="3580458"/>
                </a:lnTo>
                <a:lnTo>
                  <a:pt x="3177429" y="3544899"/>
                </a:lnTo>
                <a:lnTo>
                  <a:pt x="3186227" y="3501348"/>
                </a:lnTo>
                <a:lnTo>
                  <a:pt x="3177429" y="3457792"/>
                </a:lnTo>
                <a:lnTo>
                  <a:pt x="3153441" y="3422222"/>
                </a:lnTo>
                <a:lnTo>
                  <a:pt x="3117877" y="3398240"/>
                </a:lnTo>
                <a:lnTo>
                  <a:pt x="3074346" y="3389446"/>
                </a:lnTo>
                <a:close/>
              </a:path>
              <a:path w="16523335" h="9235440">
                <a:moveTo>
                  <a:pt x="3074346" y="3657176"/>
                </a:moveTo>
                <a:lnTo>
                  <a:pt x="3030791" y="3665968"/>
                </a:lnTo>
                <a:lnTo>
                  <a:pt x="2995225" y="3689947"/>
                </a:lnTo>
                <a:lnTo>
                  <a:pt x="2971246" y="3725513"/>
                </a:lnTo>
                <a:lnTo>
                  <a:pt x="2962454" y="3769068"/>
                </a:lnTo>
                <a:lnTo>
                  <a:pt x="2971246" y="3812619"/>
                </a:lnTo>
                <a:lnTo>
                  <a:pt x="2995225" y="3848178"/>
                </a:lnTo>
                <a:lnTo>
                  <a:pt x="3030791" y="3872149"/>
                </a:lnTo>
                <a:lnTo>
                  <a:pt x="3074346" y="3880939"/>
                </a:lnTo>
                <a:lnTo>
                  <a:pt x="3117877" y="3872149"/>
                </a:lnTo>
                <a:lnTo>
                  <a:pt x="3153441" y="3848178"/>
                </a:lnTo>
                <a:lnTo>
                  <a:pt x="3177429" y="3812619"/>
                </a:lnTo>
                <a:lnTo>
                  <a:pt x="3186227" y="3769068"/>
                </a:lnTo>
                <a:lnTo>
                  <a:pt x="3177429" y="3725513"/>
                </a:lnTo>
                <a:lnTo>
                  <a:pt x="3153441" y="3689947"/>
                </a:lnTo>
                <a:lnTo>
                  <a:pt x="3117877" y="3665968"/>
                </a:lnTo>
                <a:lnTo>
                  <a:pt x="3074346" y="3657176"/>
                </a:lnTo>
                <a:close/>
              </a:path>
              <a:path w="16523335" h="9235440">
                <a:moveTo>
                  <a:pt x="3074346" y="3924895"/>
                </a:moveTo>
                <a:lnTo>
                  <a:pt x="3030791" y="3933689"/>
                </a:lnTo>
                <a:lnTo>
                  <a:pt x="2995225" y="3957668"/>
                </a:lnTo>
                <a:lnTo>
                  <a:pt x="2971246" y="3993228"/>
                </a:lnTo>
                <a:lnTo>
                  <a:pt x="2962454" y="4036766"/>
                </a:lnTo>
                <a:lnTo>
                  <a:pt x="2971246" y="4080327"/>
                </a:lnTo>
                <a:lnTo>
                  <a:pt x="2995225" y="4115896"/>
                </a:lnTo>
                <a:lnTo>
                  <a:pt x="3030791" y="4139876"/>
                </a:lnTo>
                <a:lnTo>
                  <a:pt x="3074346" y="4148669"/>
                </a:lnTo>
                <a:lnTo>
                  <a:pt x="3117877" y="4139876"/>
                </a:lnTo>
                <a:lnTo>
                  <a:pt x="3153441" y="4115896"/>
                </a:lnTo>
                <a:lnTo>
                  <a:pt x="3177429" y="4080327"/>
                </a:lnTo>
                <a:lnTo>
                  <a:pt x="3186227" y="4036766"/>
                </a:lnTo>
                <a:lnTo>
                  <a:pt x="3177429" y="3993228"/>
                </a:lnTo>
                <a:lnTo>
                  <a:pt x="3153441" y="3957668"/>
                </a:lnTo>
                <a:lnTo>
                  <a:pt x="3117877" y="3933689"/>
                </a:lnTo>
                <a:lnTo>
                  <a:pt x="3074346" y="3924895"/>
                </a:lnTo>
                <a:close/>
              </a:path>
              <a:path w="16523335" h="9235440">
                <a:moveTo>
                  <a:pt x="3074346" y="2318578"/>
                </a:moveTo>
                <a:lnTo>
                  <a:pt x="3030791" y="2327370"/>
                </a:lnTo>
                <a:lnTo>
                  <a:pt x="2995225" y="2351349"/>
                </a:lnTo>
                <a:lnTo>
                  <a:pt x="2971246" y="2386915"/>
                </a:lnTo>
                <a:lnTo>
                  <a:pt x="2962454" y="2430470"/>
                </a:lnTo>
                <a:lnTo>
                  <a:pt x="2971246" y="2474021"/>
                </a:lnTo>
                <a:lnTo>
                  <a:pt x="2995225" y="2509580"/>
                </a:lnTo>
                <a:lnTo>
                  <a:pt x="3030791" y="2533551"/>
                </a:lnTo>
                <a:lnTo>
                  <a:pt x="3074346" y="2542341"/>
                </a:lnTo>
                <a:lnTo>
                  <a:pt x="3117877" y="2533551"/>
                </a:lnTo>
                <a:lnTo>
                  <a:pt x="3153441" y="2509580"/>
                </a:lnTo>
                <a:lnTo>
                  <a:pt x="3177429" y="2474021"/>
                </a:lnTo>
                <a:lnTo>
                  <a:pt x="3186227" y="2430470"/>
                </a:lnTo>
                <a:lnTo>
                  <a:pt x="3177429" y="2386915"/>
                </a:lnTo>
                <a:lnTo>
                  <a:pt x="3153441" y="2351349"/>
                </a:lnTo>
                <a:lnTo>
                  <a:pt x="3117877" y="2327370"/>
                </a:lnTo>
                <a:lnTo>
                  <a:pt x="3074346" y="2318578"/>
                </a:lnTo>
                <a:close/>
              </a:path>
              <a:path w="16523335" h="9235440">
                <a:moveTo>
                  <a:pt x="3074346" y="2050869"/>
                </a:moveTo>
                <a:lnTo>
                  <a:pt x="3030791" y="2059660"/>
                </a:lnTo>
                <a:lnTo>
                  <a:pt x="2995225" y="2083635"/>
                </a:lnTo>
                <a:lnTo>
                  <a:pt x="2971246" y="2119197"/>
                </a:lnTo>
                <a:lnTo>
                  <a:pt x="2962454" y="2162750"/>
                </a:lnTo>
                <a:lnTo>
                  <a:pt x="2971246" y="2206284"/>
                </a:lnTo>
                <a:lnTo>
                  <a:pt x="2995225" y="2241845"/>
                </a:lnTo>
                <a:lnTo>
                  <a:pt x="3030791" y="2265826"/>
                </a:lnTo>
                <a:lnTo>
                  <a:pt x="3074346" y="2274621"/>
                </a:lnTo>
                <a:lnTo>
                  <a:pt x="3117877" y="2265826"/>
                </a:lnTo>
                <a:lnTo>
                  <a:pt x="3153441" y="2241845"/>
                </a:lnTo>
                <a:lnTo>
                  <a:pt x="3177429" y="2206284"/>
                </a:lnTo>
                <a:lnTo>
                  <a:pt x="3186227" y="2162750"/>
                </a:lnTo>
                <a:lnTo>
                  <a:pt x="3177429" y="2119197"/>
                </a:lnTo>
                <a:lnTo>
                  <a:pt x="3153441" y="2083635"/>
                </a:lnTo>
                <a:lnTo>
                  <a:pt x="3117877" y="2059660"/>
                </a:lnTo>
                <a:lnTo>
                  <a:pt x="3074346" y="2050869"/>
                </a:lnTo>
                <a:close/>
              </a:path>
              <a:path w="16523335" h="9235440">
                <a:moveTo>
                  <a:pt x="3343615" y="712218"/>
                </a:moveTo>
                <a:lnTo>
                  <a:pt x="3300070" y="721018"/>
                </a:lnTo>
                <a:lnTo>
                  <a:pt x="3264526" y="745011"/>
                </a:lnTo>
                <a:lnTo>
                  <a:pt x="3240569" y="780591"/>
                </a:lnTo>
                <a:lnTo>
                  <a:pt x="3231786" y="824152"/>
                </a:lnTo>
                <a:lnTo>
                  <a:pt x="3240569" y="867681"/>
                </a:lnTo>
                <a:lnTo>
                  <a:pt x="3264526" y="903231"/>
                </a:lnTo>
                <a:lnTo>
                  <a:pt x="3300070" y="927201"/>
                </a:lnTo>
                <a:lnTo>
                  <a:pt x="3343615" y="935992"/>
                </a:lnTo>
                <a:lnTo>
                  <a:pt x="3387181" y="927201"/>
                </a:lnTo>
                <a:lnTo>
                  <a:pt x="3422760" y="903231"/>
                </a:lnTo>
                <a:lnTo>
                  <a:pt x="3446751" y="867681"/>
                </a:lnTo>
                <a:lnTo>
                  <a:pt x="3455549" y="824152"/>
                </a:lnTo>
                <a:lnTo>
                  <a:pt x="3446751" y="780591"/>
                </a:lnTo>
                <a:lnTo>
                  <a:pt x="3422760" y="745011"/>
                </a:lnTo>
                <a:lnTo>
                  <a:pt x="3387181" y="721018"/>
                </a:lnTo>
                <a:lnTo>
                  <a:pt x="3343615" y="712218"/>
                </a:lnTo>
                <a:close/>
              </a:path>
              <a:path w="16523335" h="9235440">
                <a:moveTo>
                  <a:pt x="3343615" y="979980"/>
                </a:moveTo>
                <a:lnTo>
                  <a:pt x="3300070" y="988766"/>
                </a:lnTo>
                <a:lnTo>
                  <a:pt x="3264526" y="1012731"/>
                </a:lnTo>
                <a:lnTo>
                  <a:pt x="3240569" y="1048286"/>
                </a:lnTo>
                <a:lnTo>
                  <a:pt x="3231786" y="1091840"/>
                </a:lnTo>
                <a:lnTo>
                  <a:pt x="3240569" y="1135394"/>
                </a:lnTo>
                <a:lnTo>
                  <a:pt x="3264526" y="1170968"/>
                </a:lnTo>
                <a:lnTo>
                  <a:pt x="3300070" y="1194956"/>
                </a:lnTo>
                <a:lnTo>
                  <a:pt x="3343615" y="1203753"/>
                </a:lnTo>
                <a:lnTo>
                  <a:pt x="3387181" y="1194956"/>
                </a:lnTo>
                <a:lnTo>
                  <a:pt x="3422760" y="1170968"/>
                </a:lnTo>
                <a:lnTo>
                  <a:pt x="3446751" y="1135394"/>
                </a:lnTo>
                <a:lnTo>
                  <a:pt x="3455549" y="1091840"/>
                </a:lnTo>
                <a:lnTo>
                  <a:pt x="3446751" y="1048286"/>
                </a:lnTo>
                <a:lnTo>
                  <a:pt x="3422760" y="1012731"/>
                </a:lnTo>
                <a:lnTo>
                  <a:pt x="3387181" y="988766"/>
                </a:lnTo>
                <a:lnTo>
                  <a:pt x="3343615" y="979980"/>
                </a:lnTo>
                <a:close/>
              </a:path>
              <a:path w="16523335" h="9235440">
                <a:moveTo>
                  <a:pt x="3343615" y="1247668"/>
                </a:moveTo>
                <a:lnTo>
                  <a:pt x="3300070" y="1256467"/>
                </a:lnTo>
                <a:lnTo>
                  <a:pt x="3264526" y="1280459"/>
                </a:lnTo>
                <a:lnTo>
                  <a:pt x="3240569" y="1316036"/>
                </a:lnTo>
                <a:lnTo>
                  <a:pt x="3231786" y="1359591"/>
                </a:lnTo>
                <a:lnTo>
                  <a:pt x="3240569" y="1403138"/>
                </a:lnTo>
                <a:lnTo>
                  <a:pt x="3264526" y="1438686"/>
                </a:lnTo>
                <a:lnTo>
                  <a:pt x="3300070" y="1462646"/>
                </a:lnTo>
                <a:lnTo>
                  <a:pt x="3343615" y="1471431"/>
                </a:lnTo>
                <a:lnTo>
                  <a:pt x="3387181" y="1462646"/>
                </a:lnTo>
                <a:lnTo>
                  <a:pt x="3422760" y="1438686"/>
                </a:lnTo>
                <a:lnTo>
                  <a:pt x="3446751" y="1403138"/>
                </a:lnTo>
                <a:lnTo>
                  <a:pt x="3455549" y="1359591"/>
                </a:lnTo>
                <a:lnTo>
                  <a:pt x="3446751" y="1316036"/>
                </a:lnTo>
                <a:lnTo>
                  <a:pt x="3422760" y="1280459"/>
                </a:lnTo>
                <a:lnTo>
                  <a:pt x="3387181" y="1256467"/>
                </a:lnTo>
                <a:lnTo>
                  <a:pt x="3343615" y="1247668"/>
                </a:lnTo>
                <a:close/>
              </a:path>
              <a:path w="16523335" h="9235440">
                <a:moveTo>
                  <a:pt x="3343615" y="1515430"/>
                </a:moveTo>
                <a:lnTo>
                  <a:pt x="3300070" y="1524214"/>
                </a:lnTo>
                <a:lnTo>
                  <a:pt x="3264526" y="1548173"/>
                </a:lnTo>
                <a:lnTo>
                  <a:pt x="3240569" y="1583718"/>
                </a:lnTo>
                <a:lnTo>
                  <a:pt x="3231786" y="1627259"/>
                </a:lnTo>
                <a:lnTo>
                  <a:pt x="3240569" y="1670826"/>
                </a:lnTo>
                <a:lnTo>
                  <a:pt x="3264526" y="1706409"/>
                </a:lnTo>
                <a:lnTo>
                  <a:pt x="3300070" y="1730404"/>
                </a:lnTo>
                <a:lnTo>
                  <a:pt x="3343615" y="1739203"/>
                </a:lnTo>
                <a:lnTo>
                  <a:pt x="3387181" y="1730404"/>
                </a:lnTo>
                <a:lnTo>
                  <a:pt x="3422760" y="1706409"/>
                </a:lnTo>
                <a:lnTo>
                  <a:pt x="3446751" y="1670826"/>
                </a:lnTo>
                <a:lnTo>
                  <a:pt x="3455549" y="1627259"/>
                </a:lnTo>
                <a:lnTo>
                  <a:pt x="3446751" y="1583718"/>
                </a:lnTo>
                <a:lnTo>
                  <a:pt x="3422760" y="1548173"/>
                </a:lnTo>
                <a:lnTo>
                  <a:pt x="3387181" y="1524214"/>
                </a:lnTo>
                <a:lnTo>
                  <a:pt x="3343615" y="1515430"/>
                </a:lnTo>
                <a:close/>
              </a:path>
              <a:path w="16523335" h="9235440">
                <a:moveTo>
                  <a:pt x="3343615" y="1783149"/>
                </a:moveTo>
                <a:lnTo>
                  <a:pt x="3300070" y="1791938"/>
                </a:lnTo>
                <a:lnTo>
                  <a:pt x="3264526" y="1815910"/>
                </a:lnTo>
                <a:lnTo>
                  <a:pt x="3240569" y="1851469"/>
                </a:lnTo>
                <a:lnTo>
                  <a:pt x="3231786" y="1895020"/>
                </a:lnTo>
                <a:lnTo>
                  <a:pt x="3240569" y="1938576"/>
                </a:lnTo>
                <a:lnTo>
                  <a:pt x="3264526" y="1974146"/>
                </a:lnTo>
                <a:lnTo>
                  <a:pt x="3300070" y="1998128"/>
                </a:lnTo>
                <a:lnTo>
                  <a:pt x="3343615" y="2006922"/>
                </a:lnTo>
                <a:lnTo>
                  <a:pt x="3387181" y="1998128"/>
                </a:lnTo>
                <a:lnTo>
                  <a:pt x="3422760" y="1974146"/>
                </a:lnTo>
                <a:lnTo>
                  <a:pt x="3446751" y="1938576"/>
                </a:lnTo>
                <a:lnTo>
                  <a:pt x="3455549" y="1895020"/>
                </a:lnTo>
                <a:lnTo>
                  <a:pt x="3446751" y="1851469"/>
                </a:lnTo>
                <a:lnTo>
                  <a:pt x="3422760" y="1815910"/>
                </a:lnTo>
                <a:lnTo>
                  <a:pt x="3387181" y="1791938"/>
                </a:lnTo>
                <a:lnTo>
                  <a:pt x="3343615" y="1783149"/>
                </a:lnTo>
                <a:close/>
              </a:path>
              <a:path w="16523335" h="9235440">
                <a:moveTo>
                  <a:pt x="3451318" y="0"/>
                </a:moveTo>
                <a:lnTo>
                  <a:pt x="3236010" y="0"/>
                </a:lnTo>
                <a:lnTo>
                  <a:pt x="3231786" y="20941"/>
                </a:lnTo>
                <a:lnTo>
                  <a:pt x="3240569" y="64502"/>
                </a:lnTo>
                <a:lnTo>
                  <a:pt x="3264526" y="100083"/>
                </a:lnTo>
                <a:lnTo>
                  <a:pt x="3300070" y="124076"/>
                </a:lnTo>
                <a:lnTo>
                  <a:pt x="3343615" y="132875"/>
                </a:lnTo>
                <a:lnTo>
                  <a:pt x="3387181" y="124076"/>
                </a:lnTo>
                <a:lnTo>
                  <a:pt x="3422760" y="100083"/>
                </a:lnTo>
                <a:lnTo>
                  <a:pt x="3446751" y="64502"/>
                </a:lnTo>
                <a:lnTo>
                  <a:pt x="3455549" y="20941"/>
                </a:lnTo>
                <a:lnTo>
                  <a:pt x="3451318" y="0"/>
                </a:lnTo>
                <a:close/>
              </a:path>
              <a:path w="16523335" h="9235440">
                <a:moveTo>
                  <a:pt x="3343615" y="2586297"/>
                </a:moveTo>
                <a:lnTo>
                  <a:pt x="3300070" y="2595090"/>
                </a:lnTo>
                <a:lnTo>
                  <a:pt x="3264526" y="2619070"/>
                </a:lnTo>
                <a:lnTo>
                  <a:pt x="3240569" y="2654639"/>
                </a:lnTo>
                <a:lnTo>
                  <a:pt x="3231786" y="2698200"/>
                </a:lnTo>
                <a:lnTo>
                  <a:pt x="3240569" y="2741725"/>
                </a:lnTo>
                <a:lnTo>
                  <a:pt x="3264526" y="2777286"/>
                </a:lnTo>
                <a:lnTo>
                  <a:pt x="3300070" y="2801273"/>
                </a:lnTo>
                <a:lnTo>
                  <a:pt x="3343615" y="2810071"/>
                </a:lnTo>
                <a:lnTo>
                  <a:pt x="3387181" y="2801273"/>
                </a:lnTo>
                <a:lnTo>
                  <a:pt x="3422760" y="2777286"/>
                </a:lnTo>
                <a:lnTo>
                  <a:pt x="3446751" y="2741725"/>
                </a:lnTo>
                <a:lnTo>
                  <a:pt x="3455549" y="2698200"/>
                </a:lnTo>
                <a:lnTo>
                  <a:pt x="3446751" y="2654639"/>
                </a:lnTo>
                <a:lnTo>
                  <a:pt x="3422760" y="2619070"/>
                </a:lnTo>
                <a:lnTo>
                  <a:pt x="3387181" y="2595090"/>
                </a:lnTo>
                <a:lnTo>
                  <a:pt x="3343615" y="2586297"/>
                </a:lnTo>
                <a:close/>
              </a:path>
              <a:path w="16523335" h="9235440">
                <a:moveTo>
                  <a:pt x="3343615" y="2854028"/>
                </a:moveTo>
                <a:lnTo>
                  <a:pt x="3300070" y="2862817"/>
                </a:lnTo>
                <a:lnTo>
                  <a:pt x="3264526" y="2886788"/>
                </a:lnTo>
                <a:lnTo>
                  <a:pt x="3240569" y="2922347"/>
                </a:lnTo>
                <a:lnTo>
                  <a:pt x="3231786" y="2965898"/>
                </a:lnTo>
                <a:lnTo>
                  <a:pt x="3240569" y="3009453"/>
                </a:lnTo>
                <a:lnTo>
                  <a:pt x="3264526" y="3045019"/>
                </a:lnTo>
                <a:lnTo>
                  <a:pt x="3300070" y="3068998"/>
                </a:lnTo>
                <a:lnTo>
                  <a:pt x="3343615" y="3077790"/>
                </a:lnTo>
                <a:lnTo>
                  <a:pt x="3387181" y="3068998"/>
                </a:lnTo>
                <a:lnTo>
                  <a:pt x="3422760" y="3045019"/>
                </a:lnTo>
                <a:lnTo>
                  <a:pt x="3446751" y="3009453"/>
                </a:lnTo>
                <a:lnTo>
                  <a:pt x="3455549" y="2965898"/>
                </a:lnTo>
                <a:lnTo>
                  <a:pt x="3446751" y="2922347"/>
                </a:lnTo>
                <a:lnTo>
                  <a:pt x="3422760" y="2886788"/>
                </a:lnTo>
                <a:lnTo>
                  <a:pt x="3387181" y="2862817"/>
                </a:lnTo>
                <a:lnTo>
                  <a:pt x="3343615" y="2854028"/>
                </a:lnTo>
                <a:close/>
              </a:path>
              <a:path w="16523335" h="9235440">
                <a:moveTo>
                  <a:pt x="3343615" y="3121737"/>
                </a:moveTo>
                <a:lnTo>
                  <a:pt x="3300070" y="3130528"/>
                </a:lnTo>
                <a:lnTo>
                  <a:pt x="3264526" y="3154503"/>
                </a:lnTo>
                <a:lnTo>
                  <a:pt x="3240569" y="3190065"/>
                </a:lnTo>
                <a:lnTo>
                  <a:pt x="3231786" y="3233618"/>
                </a:lnTo>
                <a:lnTo>
                  <a:pt x="3240569" y="3277161"/>
                </a:lnTo>
                <a:lnTo>
                  <a:pt x="3264526" y="3312732"/>
                </a:lnTo>
                <a:lnTo>
                  <a:pt x="3300070" y="3336722"/>
                </a:lnTo>
                <a:lnTo>
                  <a:pt x="3343615" y="3345520"/>
                </a:lnTo>
                <a:lnTo>
                  <a:pt x="3387181" y="3336722"/>
                </a:lnTo>
                <a:lnTo>
                  <a:pt x="3422760" y="3312732"/>
                </a:lnTo>
                <a:lnTo>
                  <a:pt x="3446751" y="3277161"/>
                </a:lnTo>
                <a:lnTo>
                  <a:pt x="3455549" y="3233618"/>
                </a:lnTo>
                <a:lnTo>
                  <a:pt x="3446751" y="3190065"/>
                </a:lnTo>
                <a:lnTo>
                  <a:pt x="3422760" y="3154503"/>
                </a:lnTo>
                <a:lnTo>
                  <a:pt x="3387181" y="3130528"/>
                </a:lnTo>
                <a:lnTo>
                  <a:pt x="3343615" y="3121737"/>
                </a:lnTo>
                <a:close/>
              </a:path>
              <a:path w="16523335" h="9235440">
                <a:moveTo>
                  <a:pt x="3343615" y="3389446"/>
                </a:moveTo>
                <a:lnTo>
                  <a:pt x="3300070" y="3398240"/>
                </a:lnTo>
                <a:lnTo>
                  <a:pt x="3264526" y="3422222"/>
                </a:lnTo>
                <a:lnTo>
                  <a:pt x="3240569" y="3457792"/>
                </a:lnTo>
                <a:lnTo>
                  <a:pt x="3231786" y="3501348"/>
                </a:lnTo>
                <a:lnTo>
                  <a:pt x="3240569" y="3544899"/>
                </a:lnTo>
                <a:lnTo>
                  <a:pt x="3264526" y="3580458"/>
                </a:lnTo>
                <a:lnTo>
                  <a:pt x="3300070" y="3604430"/>
                </a:lnTo>
                <a:lnTo>
                  <a:pt x="3343615" y="3613219"/>
                </a:lnTo>
                <a:lnTo>
                  <a:pt x="3387181" y="3604430"/>
                </a:lnTo>
                <a:lnTo>
                  <a:pt x="3422760" y="3580458"/>
                </a:lnTo>
                <a:lnTo>
                  <a:pt x="3446751" y="3544899"/>
                </a:lnTo>
                <a:lnTo>
                  <a:pt x="3455549" y="3501348"/>
                </a:lnTo>
                <a:lnTo>
                  <a:pt x="3446751" y="3457792"/>
                </a:lnTo>
                <a:lnTo>
                  <a:pt x="3422760" y="3422222"/>
                </a:lnTo>
                <a:lnTo>
                  <a:pt x="3387181" y="3398240"/>
                </a:lnTo>
                <a:lnTo>
                  <a:pt x="3343615" y="3389446"/>
                </a:lnTo>
                <a:close/>
              </a:path>
              <a:path w="16523335" h="9235440">
                <a:moveTo>
                  <a:pt x="3343615" y="3657176"/>
                </a:moveTo>
                <a:lnTo>
                  <a:pt x="3300070" y="3665968"/>
                </a:lnTo>
                <a:lnTo>
                  <a:pt x="3264526" y="3689947"/>
                </a:lnTo>
                <a:lnTo>
                  <a:pt x="3240569" y="3725513"/>
                </a:lnTo>
                <a:lnTo>
                  <a:pt x="3231786" y="3769068"/>
                </a:lnTo>
                <a:lnTo>
                  <a:pt x="3240569" y="3812619"/>
                </a:lnTo>
                <a:lnTo>
                  <a:pt x="3264526" y="3848178"/>
                </a:lnTo>
                <a:lnTo>
                  <a:pt x="3300070" y="3872149"/>
                </a:lnTo>
                <a:lnTo>
                  <a:pt x="3343615" y="3880939"/>
                </a:lnTo>
                <a:lnTo>
                  <a:pt x="3387181" y="3872149"/>
                </a:lnTo>
                <a:lnTo>
                  <a:pt x="3422760" y="3848178"/>
                </a:lnTo>
                <a:lnTo>
                  <a:pt x="3446751" y="3812619"/>
                </a:lnTo>
                <a:lnTo>
                  <a:pt x="3455549" y="3769068"/>
                </a:lnTo>
                <a:lnTo>
                  <a:pt x="3446751" y="3725513"/>
                </a:lnTo>
                <a:lnTo>
                  <a:pt x="3422760" y="3689947"/>
                </a:lnTo>
                <a:lnTo>
                  <a:pt x="3387181" y="3665968"/>
                </a:lnTo>
                <a:lnTo>
                  <a:pt x="3343615" y="3657176"/>
                </a:lnTo>
                <a:close/>
              </a:path>
              <a:path w="16523335" h="9235440">
                <a:moveTo>
                  <a:pt x="3343615" y="3924895"/>
                </a:moveTo>
                <a:lnTo>
                  <a:pt x="3300070" y="3933689"/>
                </a:lnTo>
                <a:lnTo>
                  <a:pt x="3264526" y="3957668"/>
                </a:lnTo>
                <a:lnTo>
                  <a:pt x="3240569" y="3993228"/>
                </a:lnTo>
                <a:lnTo>
                  <a:pt x="3231786" y="4036766"/>
                </a:lnTo>
                <a:lnTo>
                  <a:pt x="3240569" y="4080327"/>
                </a:lnTo>
                <a:lnTo>
                  <a:pt x="3264526" y="4115896"/>
                </a:lnTo>
                <a:lnTo>
                  <a:pt x="3300070" y="4139876"/>
                </a:lnTo>
                <a:lnTo>
                  <a:pt x="3343615" y="4148669"/>
                </a:lnTo>
                <a:lnTo>
                  <a:pt x="3387181" y="4139876"/>
                </a:lnTo>
                <a:lnTo>
                  <a:pt x="3422760" y="4115896"/>
                </a:lnTo>
                <a:lnTo>
                  <a:pt x="3446751" y="4080327"/>
                </a:lnTo>
                <a:lnTo>
                  <a:pt x="3455549" y="4036766"/>
                </a:lnTo>
                <a:lnTo>
                  <a:pt x="3446751" y="3993228"/>
                </a:lnTo>
                <a:lnTo>
                  <a:pt x="3422760" y="3957668"/>
                </a:lnTo>
                <a:lnTo>
                  <a:pt x="3387181" y="3933689"/>
                </a:lnTo>
                <a:lnTo>
                  <a:pt x="3343615" y="3924895"/>
                </a:lnTo>
                <a:close/>
              </a:path>
              <a:path w="16523335" h="9235440">
                <a:moveTo>
                  <a:pt x="3343615" y="4192615"/>
                </a:moveTo>
                <a:lnTo>
                  <a:pt x="3300070" y="4201406"/>
                </a:lnTo>
                <a:lnTo>
                  <a:pt x="3264526" y="4225380"/>
                </a:lnTo>
                <a:lnTo>
                  <a:pt x="3240569" y="4260939"/>
                </a:lnTo>
                <a:lnTo>
                  <a:pt x="3231786" y="4304486"/>
                </a:lnTo>
                <a:lnTo>
                  <a:pt x="3240569" y="4348026"/>
                </a:lnTo>
                <a:lnTo>
                  <a:pt x="3264526" y="4383601"/>
                </a:lnTo>
                <a:lnTo>
                  <a:pt x="3300070" y="4407597"/>
                </a:lnTo>
                <a:lnTo>
                  <a:pt x="3343615" y="4416399"/>
                </a:lnTo>
                <a:lnTo>
                  <a:pt x="3387181" y="4407597"/>
                </a:lnTo>
                <a:lnTo>
                  <a:pt x="3422760" y="4383601"/>
                </a:lnTo>
                <a:lnTo>
                  <a:pt x="3446751" y="4348026"/>
                </a:lnTo>
                <a:lnTo>
                  <a:pt x="3455549" y="4304486"/>
                </a:lnTo>
                <a:lnTo>
                  <a:pt x="3446751" y="4260939"/>
                </a:lnTo>
                <a:lnTo>
                  <a:pt x="3422760" y="4225380"/>
                </a:lnTo>
                <a:lnTo>
                  <a:pt x="3387181" y="4201406"/>
                </a:lnTo>
                <a:lnTo>
                  <a:pt x="3343615" y="4192615"/>
                </a:lnTo>
                <a:close/>
              </a:path>
              <a:path w="16523335" h="9235440">
                <a:moveTo>
                  <a:pt x="3343615" y="2318578"/>
                </a:moveTo>
                <a:lnTo>
                  <a:pt x="3300070" y="2327370"/>
                </a:lnTo>
                <a:lnTo>
                  <a:pt x="3264526" y="2351349"/>
                </a:lnTo>
                <a:lnTo>
                  <a:pt x="3240569" y="2386915"/>
                </a:lnTo>
                <a:lnTo>
                  <a:pt x="3231786" y="2430470"/>
                </a:lnTo>
                <a:lnTo>
                  <a:pt x="3240569" y="2474021"/>
                </a:lnTo>
                <a:lnTo>
                  <a:pt x="3264526" y="2509580"/>
                </a:lnTo>
                <a:lnTo>
                  <a:pt x="3300070" y="2533551"/>
                </a:lnTo>
                <a:lnTo>
                  <a:pt x="3343615" y="2542341"/>
                </a:lnTo>
                <a:lnTo>
                  <a:pt x="3387181" y="2533551"/>
                </a:lnTo>
                <a:lnTo>
                  <a:pt x="3422760" y="2509580"/>
                </a:lnTo>
                <a:lnTo>
                  <a:pt x="3446751" y="2474021"/>
                </a:lnTo>
                <a:lnTo>
                  <a:pt x="3455549" y="2430470"/>
                </a:lnTo>
                <a:lnTo>
                  <a:pt x="3446751" y="2386915"/>
                </a:lnTo>
                <a:lnTo>
                  <a:pt x="3422760" y="2351349"/>
                </a:lnTo>
                <a:lnTo>
                  <a:pt x="3387181" y="2327370"/>
                </a:lnTo>
                <a:lnTo>
                  <a:pt x="3343615" y="2318578"/>
                </a:lnTo>
                <a:close/>
              </a:path>
              <a:path w="16523335" h="9235440">
                <a:moveTo>
                  <a:pt x="3343615" y="2050869"/>
                </a:moveTo>
                <a:lnTo>
                  <a:pt x="3300070" y="2059660"/>
                </a:lnTo>
                <a:lnTo>
                  <a:pt x="3264526" y="2083635"/>
                </a:lnTo>
                <a:lnTo>
                  <a:pt x="3240569" y="2119197"/>
                </a:lnTo>
                <a:lnTo>
                  <a:pt x="3231786" y="2162750"/>
                </a:lnTo>
                <a:lnTo>
                  <a:pt x="3240569" y="2206284"/>
                </a:lnTo>
                <a:lnTo>
                  <a:pt x="3264526" y="2241845"/>
                </a:lnTo>
                <a:lnTo>
                  <a:pt x="3300070" y="2265826"/>
                </a:lnTo>
                <a:lnTo>
                  <a:pt x="3343615" y="2274621"/>
                </a:lnTo>
                <a:lnTo>
                  <a:pt x="3387181" y="2265826"/>
                </a:lnTo>
                <a:lnTo>
                  <a:pt x="3422760" y="2241845"/>
                </a:lnTo>
                <a:lnTo>
                  <a:pt x="3446751" y="2206284"/>
                </a:lnTo>
                <a:lnTo>
                  <a:pt x="3455549" y="2162750"/>
                </a:lnTo>
                <a:lnTo>
                  <a:pt x="3446751" y="2119197"/>
                </a:lnTo>
                <a:lnTo>
                  <a:pt x="3422760" y="2083635"/>
                </a:lnTo>
                <a:lnTo>
                  <a:pt x="3387181" y="2059660"/>
                </a:lnTo>
                <a:lnTo>
                  <a:pt x="3343615" y="2050869"/>
                </a:lnTo>
                <a:close/>
              </a:path>
              <a:path w="16523335" h="9235440">
                <a:moveTo>
                  <a:pt x="3343615" y="4460345"/>
                </a:moveTo>
                <a:lnTo>
                  <a:pt x="3300070" y="4469136"/>
                </a:lnTo>
                <a:lnTo>
                  <a:pt x="3264526" y="4493110"/>
                </a:lnTo>
                <a:lnTo>
                  <a:pt x="3240569" y="4528669"/>
                </a:lnTo>
                <a:lnTo>
                  <a:pt x="3231786" y="4572216"/>
                </a:lnTo>
                <a:lnTo>
                  <a:pt x="3240569" y="4615763"/>
                </a:lnTo>
                <a:lnTo>
                  <a:pt x="3264526" y="4651322"/>
                </a:lnTo>
                <a:lnTo>
                  <a:pt x="3300070" y="4675296"/>
                </a:lnTo>
                <a:lnTo>
                  <a:pt x="3343615" y="4684087"/>
                </a:lnTo>
                <a:lnTo>
                  <a:pt x="3387181" y="4675296"/>
                </a:lnTo>
                <a:lnTo>
                  <a:pt x="3422760" y="4651322"/>
                </a:lnTo>
                <a:lnTo>
                  <a:pt x="3446751" y="4615763"/>
                </a:lnTo>
                <a:lnTo>
                  <a:pt x="3455549" y="4572216"/>
                </a:lnTo>
                <a:lnTo>
                  <a:pt x="3446751" y="4528669"/>
                </a:lnTo>
                <a:lnTo>
                  <a:pt x="3422760" y="4493110"/>
                </a:lnTo>
                <a:lnTo>
                  <a:pt x="3387181" y="4469136"/>
                </a:lnTo>
                <a:lnTo>
                  <a:pt x="3343615" y="4460345"/>
                </a:lnTo>
                <a:close/>
              </a:path>
              <a:path w="16523335" h="9235440">
                <a:moveTo>
                  <a:pt x="3612978" y="176790"/>
                </a:moveTo>
                <a:lnTo>
                  <a:pt x="3569426" y="185586"/>
                </a:lnTo>
                <a:lnTo>
                  <a:pt x="3533863" y="209571"/>
                </a:lnTo>
                <a:lnTo>
                  <a:pt x="3509888" y="245145"/>
                </a:lnTo>
                <a:lnTo>
                  <a:pt x="3501097" y="288702"/>
                </a:lnTo>
                <a:lnTo>
                  <a:pt x="3509888" y="332221"/>
                </a:lnTo>
                <a:lnTo>
                  <a:pt x="3533863" y="367780"/>
                </a:lnTo>
                <a:lnTo>
                  <a:pt x="3569426" y="391765"/>
                </a:lnTo>
                <a:lnTo>
                  <a:pt x="3612978" y="400563"/>
                </a:lnTo>
                <a:lnTo>
                  <a:pt x="3656507" y="391765"/>
                </a:lnTo>
                <a:lnTo>
                  <a:pt x="3692057" y="367780"/>
                </a:lnTo>
                <a:lnTo>
                  <a:pt x="3716028" y="332221"/>
                </a:lnTo>
                <a:lnTo>
                  <a:pt x="3724818" y="288702"/>
                </a:lnTo>
                <a:lnTo>
                  <a:pt x="3716028" y="245145"/>
                </a:lnTo>
                <a:lnTo>
                  <a:pt x="3692057" y="209571"/>
                </a:lnTo>
                <a:lnTo>
                  <a:pt x="3656507" y="185586"/>
                </a:lnTo>
                <a:lnTo>
                  <a:pt x="3612978" y="176790"/>
                </a:lnTo>
                <a:close/>
              </a:path>
              <a:path w="16523335" h="9235440">
                <a:moveTo>
                  <a:pt x="3612978" y="444551"/>
                </a:moveTo>
                <a:lnTo>
                  <a:pt x="3569426" y="453336"/>
                </a:lnTo>
                <a:lnTo>
                  <a:pt x="3533863" y="477296"/>
                </a:lnTo>
                <a:lnTo>
                  <a:pt x="3509888" y="512844"/>
                </a:lnTo>
                <a:lnTo>
                  <a:pt x="3501097" y="556391"/>
                </a:lnTo>
                <a:lnTo>
                  <a:pt x="3509888" y="599952"/>
                </a:lnTo>
                <a:lnTo>
                  <a:pt x="3533863" y="635532"/>
                </a:lnTo>
                <a:lnTo>
                  <a:pt x="3569426" y="659525"/>
                </a:lnTo>
                <a:lnTo>
                  <a:pt x="3612978" y="668324"/>
                </a:lnTo>
                <a:lnTo>
                  <a:pt x="3656507" y="659525"/>
                </a:lnTo>
                <a:lnTo>
                  <a:pt x="3692057" y="635532"/>
                </a:lnTo>
                <a:lnTo>
                  <a:pt x="3716028" y="599952"/>
                </a:lnTo>
                <a:lnTo>
                  <a:pt x="3724818" y="556391"/>
                </a:lnTo>
                <a:lnTo>
                  <a:pt x="3716028" y="512844"/>
                </a:lnTo>
                <a:lnTo>
                  <a:pt x="3692057" y="477296"/>
                </a:lnTo>
                <a:lnTo>
                  <a:pt x="3656507" y="453336"/>
                </a:lnTo>
                <a:lnTo>
                  <a:pt x="3612978" y="444551"/>
                </a:lnTo>
                <a:close/>
              </a:path>
              <a:path w="16523335" h="9235440">
                <a:moveTo>
                  <a:pt x="3612978" y="712218"/>
                </a:moveTo>
                <a:lnTo>
                  <a:pt x="3569426" y="721018"/>
                </a:lnTo>
                <a:lnTo>
                  <a:pt x="3533863" y="745011"/>
                </a:lnTo>
                <a:lnTo>
                  <a:pt x="3509888" y="780591"/>
                </a:lnTo>
                <a:lnTo>
                  <a:pt x="3501097" y="824152"/>
                </a:lnTo>
                <a:lnTo>
                  <a:pt x="3509888" y="867681"/>
                </a:lnTo>
                <a:lnTo>
                  <a:pt x="3533863" y="903231"/>
                </a:lnTo>
                <a:lnTo>
                  <a:pt x="3569426" y="927201"/>
                </a:lnTo>
                <a:lnTo>
                  <a:pt x="3612978" y="935992"/>
                </a:lnTo>
                <a:lnTo>
                  <a:pt x="3656507" y="927201"/>
                </a:lnTo>
                <a:lnTo>
                  <a:pt x="3692057" y="903231"/>
                </a:lnTo>
                <a:lnTo>
                  <a:pt x="3716028" y="867681"/>
                </a:lnTo>
                <a:lnTo>
                  <a:pt x="3724818" y="824152"/>
                </a:lnTo>
                <a:lnTo>
                  <a:pt x="3716028" y="780591"/>
                </a:lnTo>
                <a:lnTo>
                  <a:pt x="3692057" y="745011"/>
                </a:lnTo>
                <a:lnTo>
                  <a:pt x="3656507" y="721018"/>
                </a:lnTo>
                <a:lnTo>
                  <a:pt x="3612978" y="712218"/>
                </a:lnTo>
                <a:close/>
              </a:path>
              <a:path w="16523335" h="9235440">
                <a:moveTo>
                  <a:pt x="3612978" y="979980"/>
                </a:moveTo>
                <a:lnTo>
                  <a:pt x="3569426" y="988766"/>
                </a:lnTo>
                <a:lnTo>
                  <a:pt x="3533863" y="1012731"/>
                </a:lnTo>
                <a:lnTo>
                  <a:pt x="3509888" y="1048286"/>
                </a:lnTo>
                <a:lnTo>
                  <a:pt x="3501097" y="1091840"/>
                </a:lnTo>
                <a:lnTo>
                  <a:pt x="3509888" y="1135394"/>
                </a:lnTo>
                <a:lnTo>
                  <a:pt x="3533863" y="1170968"/>
                </a:lnTo>
                <a:lnTo>
                  <a:pt x="3569426" y="1194956"/>
                </a:lnTo>
                <a:lnTo>
                  <a:pt x="3612978" y="1203753"/>
                </a:lnTo>
                <a:lnTo>
                  <a:pt x="3656507" y="1194956"/>
                </a:lnTo>
                <a:lnTo>
                  <a:pt x="3692057" y="1170968"/>
                </a:lnTo>
                <a:lnTo>
                  <a:pt x="3716028" y="1135394"/>
                </a:lnTo>
                <a:lnTo>
                  <a:pt x="3724818" y="1091840"/>
                </a:lnTo>
                <a:lnTo>
                  <a:pt x="3716028" y="1048286"/>
                </a:lnTo>
                <a:lnTo>
                  <a:pt x="3692057" y="1012731"/>
                </a:lnTo>
                <a:lnTo>
                  <a:pt x="3656507" y="988766"/>
                </a:lnTo>
                <a:lnTo>
                  <a:pt x="3612978" y="979980"/>
                </a:lnTo>
                <a:close/>
              </a:path>
              <a:path w="16523335" h="9235440">
                <a:moveTo>
                  <a:pt x="3612978" y="1247668"/>
                </a:moveTo>
                <a:lnTo>
                  <a:pt x="3569426" y="1256467"/>
                </a:lnTo>
                <a:lnTo>
                  <a:pt x="3533863" y="1280459"/>
                </a:lnTo>
                <a:lnTo>
                  <a:pt x="3509888" y="1316036"/>
                </a:lnTo>
                <a:lnTo>
                  <a:pt x="3501097" y="1359591"/>
                </a:lnTo>
                <a:lnTo>
                  <a:pt x="3509888" y="1403138"/>
                </a:lnTo>
                <a:lnTo>
                  <a:pt x="3533863" y="1438686"/>
                </a:lnTo>
                <a:lnTo>
                  <a:pt x="3569426" y="1462646"/>
                </a:lnTo>
                <a:lnTo>
                  <a:pt x="3612978" y="1471431"/>
                </a:lnTo>
                <a:lnTo>
                  <a:pt x="3656507" y="1462646"/>
                </a:lnTo>
                <a:lnTo>
                  <a:pt x="3692057" y="1438686"/>
                </a:lnTo>
                <a:lnTo>
                  <a:pt x="3716028" y="1403138"/>
                </a:lnTo>
                <a:lnTo>
                  <a:pt x="3724818" y="1359591"/>
                </a:lnTo>
                <a:lnTo>
                  <a:pt x="3716028" y="1316036"/>
                </a:lnTo>
                <a:lnTo>
                  <a:pt x="3692057" y="1280459"/>
                </a:lnTo>
                <a:lnTo>
                  <a:pt x="3656507" y="1256467"/>
                </a:lnTo>
                <a:lnTo>
                  <a:pt x="3612978" y="1247668"/>
                </a:lnTo>
                <a:close/>
              </a:path>
              <a:path w="16523335" h="9235440">
                <a:moveTo>
                  <a:pt x="3612978" y="1515430"/>
                </a:moveTo>
                <a:lnTo>
                  <a:pt x="3569426" y="1524214"/>
                </a:lnTo>
                <a:lnTo>
                  <a:pt x="3533863" y="1548173"/>
                </a:lnTo>
                <a:lnTo>
                  <a:pt x="3509888" y="1583718"/>
                </a:lnTo>
                <a:lnTo>
                  <a:pt x="3501097" y="1627259"/>
                </a:lnTo>
                <a:lnTo>
                  <a:pt x="3509888" y="1670826"/>
                </a:lnTo>
                <a:lnTo>
                  <a:pt x="3533863" y="1706409"/>
                </a:lnTo>
                <a:lnTo>
                  <a:pt x="3569426" y="1730404"/>
                </a:lnTo>
                <a:lnTo>
                  <a:pt x="3612978" y="1739203"/>
                </a:lnTo>
                <a:lnTo>
                  <a:pt x="3656507" y="1730404"/>
                </a:lnTo>
                <a:lnTo>
                  <a:pt x="3692057" y="1706409"/>
                </a:lnTo>
                <a:lnTo>
                  <a:pt x="3716028" y="1670826"/>
                </a:lnTo>
                <a:lnTo>
                  <a:pt x="3724818" y="1627259"/>
                </a:lnTo>
                <a:lnTo>
                  <a:pt x="3716028" y="1583718"/>
                </a:lnTo>
                <a:lnTo>
                  <a:pt x="3692057" y="1548173"/>
                </a:lnTo>
                <a:lnTo>
                  <a:pt x="3656507" y="1524214"/>
                </a:lnTo>
                <a:lnTo>
                  <a:pt x="3612978" y="1515430"/>
                </a:lnTo>
                <a:close/>
              </a:path>
              <a:path w="16523335" h="9235440">
                <a:moveTo>
                  <a:pt x="3612978" y="1783149"/>
                </a:moveTo>
                <a:lnTo>
                  <a:pt x="3569426" y="1791938"/>
                </a:lnTo>
                <a:lnTo>
                  <a:pt x="3533863" y="1815910"/>
                </a:lnTo>
                <a:lnTo>
                  <a:pt x="3509888" y="1851469"/>
                </a:lnTo>
                <a:lnTo>
                  <a:pt x="3501097" y="1895020"/>
                </a:lnTo>
                <a:lnTo>
                  <a:pt x="3509888" y="1938576"/>
                </a:lnTo>
                <a:lnTo>
                  <a:pt x="3533863" y="1974146"/>
                </a:lnTo>
                <a:lnTo>
                  <a:pt x="3569426" y="1998128"/>
                </a:lnTo>
                <a:lnTo>
                  <a:pt x="3612978" y="2006922"/>
                </a:lnTo>
                <a:lnTo>
                  <a:pt x="3656507" y="1998128"/>
                </a:lnTo>
                <a:lnTo>
                  <a:pt x="3692057" y="1974146"/>
                </a:lnTo>
                <a:lnTo>
                  <a:pt x="3716028" y="1938576"/>
                </a:lnTo>
                <a:lnTo>
                  <a:pt x="3724818" y="1895020"/>
                </a:lnTo>
                <a:lnTo>
                  <a:pt x="3716028" y="1851469"/>
                </a:lnTo>
                <a:lnTo>
                  <a:pt x="3692057" y="1815910"/>
                </a:lnTo>
                <a:lnTo>
                  <a:pt x="3656507" y="1791938"/>
                </a:lnTo>
                <a:lnTo>
                  <a:pt x="3612978" y="1783149"/>
                </a:lnTo>
                <a:close/>
              </a:path>
              <a:path w="16523335" h="9235440">
                <a:moveTo>
                  <a:pt x="3612978" y="2586297"/>
                </a:moveTo>
                <a:lnTo>
                  <a:pt x="3569426" y="2595090"/>
                </a:lnTo>
                <a:lnTo>
                  <a:pt x="3533863" y="2619070"/>
                </a:lnTo>
                <a:lnTo>
                  <a:pt x="3509888" y="2654639"/>
                </a:lnTo>
                <a:lnTo>
                  <a:pt x="3501097" y="2698200"/>
                </a:lnTo>
                <a:lnTo>
                  <a:pt x="3509888" y="2741725"/>
                </a:lnTo>
                <a:lnTo>
                  <a:pt x="3533863" y="2777286"/>
                </a:lnTo>
                <a:lnTo>
                  <a:pt x="3569426" y="2801273"/>
                </a:lnTo>
                <a:lnTo>
                  <a:pt x="3612978" y="2810071"/>
                </a:lnTo>
                <a:lnTo>
                  <a:pt x="3656507" y="2801273"/>
                </a:lnTo>
                <a:lnTo>
                  <a:pt x="3692057" y="2777286"/>
                </a:lnTo>
                <a:lnTo>
                  <a:pt x="3716028" y="2741725"/>
                </a:lnTo>
                <a:lnTo>
                  <a:pt x="3724818" y="2698200"/>
                </a:lnTo>
                <a:lnTo>
                  <a:pt x="3716028" y="2654639"/>
                </a:lnTo>
                <a:lnTo>
                  <a:pt x="3692057" y="2619070"/>
                </a:lnTo>
                <a:lnTo>
                  <a:pt x="3656507" y="2595090"/>
                </a:lnTo>
                <a:lnTo>
                  <a:pt x="3612978" y="2586297"/>
                </a:lnTo>
                <a:close/>
              </a:path>
              <a:path w="16523335" h="9235440">
                <a:moveTo>
                  <a:pt x="3612978" y="2854028"/>
                </a:moveTo>
                <a:lnTo>
                  <a:pt x="3569426" y="2862817"/>
                </a:lnTo>
                <a:lnTo>
                  <a:pt x="3533863" y="2886788"/>
                </a:lnTo>
                <a:lnTo>
                  <a:pt x="3509888" y="2922347"/>
                </a:lnTo>
                <a:lnTo>
                  <a:pt x="3501097" y="2965898"/>
                </a:lnTo>
                <a:lnTo>
                  <a:pt x="3509888" y="3009453"/>
                </a:lnTo>
                <a:lnTo>
                  <a:pt x="3533863" y="3045019"/>
                </a:lnTo>
                <a:lnTo>
                  <a:pt x="3569426" y="3068998"/>
                </a:lnTo>
                <a:lnTo>
                  <a:pt x="3612978" y="3077790"/>
                </a:lnTo>
                <a:lnTo>
                  <a:pt x="3656507" y="3068998"/>
                </a:lnTo>
                <a:lnTo>
                  <a:pt x="3692057" y="3045019"/>
                </a:lnTo>
                <a:lnTo>
                  <a:pt x="3716028" y="3009453"/>
                </a:lnTo>
                <a:lnTo>
                  <a:pt x="3724818" y="2965898"/>
                </a:lnTo>
                <a:lnTo>
                  <a:pt x="3716028" y="2922347"/>
                </a:lnTo>
                <a:lnTo>
                  <a:pt x="3692057" y="2886788"/>
                </a:lnTo>
                <a:lnTo>
                  <a:pt x="3656507" y="2862817"/>
                </a:lnTo>
                <a:lnTo>
                  <a:pt x="3612978" y="2854028"/>
                </a:lnTo>
                <a:close/>
              </a:path>
              <a:path w="16523335" h="9235440">
                <a:moveTo>
                  <a:pt x="3612978" y="3121737"/>
                </a:moveTo>
                <a:lnTo>
                  <a:pt x="3569426" y="3130528"/>
                </a:lnTo>
                <a:lnTo>
                  <a:pt x="3533863" y="3154503"/>
                </a:lnTo>
                <a:lnTo>
                  <a:pt x="3509888" y="3190065"/>
                </a:lnTo>
                <a:lnTo>
                  <a:pt x="3501097" y="3233618"/>
                </a:lnTo>
                <a:lnTo>
                  <a:pt x="3509888" y="3277161"/>
                </a:lnTo>
                <a:lnTo>
                  <a:pt x="3533863" y="3312732"/>
                </a:lnTo>
                <a:lnTo>
                  <a:pt x="3569426" y="3336722"/>
                </a:lnTo>
                <a:lnTo>
                  <a:pt x="3612978" y="3345520"/>
                </a:lnTo>
                <a:lnTo>
                  <a:pt x="3656507" y="3336722"/>
                </a:lnTo>
                <a:lnTo>
                  <a:pt x="3692057" y="3312732"/>
                </a:lnTo>
                <a:lnTo>
                  <a:pt x="3716028" y="3277161"/>
                </a:lnTo>
                <a:lnTo>
                  <a:pt x="3724818" y="3233618"/>
                </a:lnTo>
                <a:lnTo>
                  <a:pt x="3716028" y="3190065"/>
                </a:lnTo>
                <a:lnTo>
                  <a:pt x="3692057" y="3154503"/>
                </a:lnTo>
                <a:lnTo>
                  <a:pt x="3656507" y="3130528"/>
                </a:lnTo>
                <a:lnTo>
                  <a:pt x="3612978" y="3121737"/>
                </a:lnTo>
                <a:close/>
              </a:path>
              <a:path w="16523335" h="9235440">
                <a:moveTo>
                  <a:pt x="3612978" y="3389446"/>
                </a:moveTo>
                <a:lnTo>
                  <a:pt x="3569426" y="3398240"/>
                </a:lnTo>
                <a:lnTo>
                  <a:pt x="3533863" y="3422222"/>
                </a:lnTo>
                <a:lnTo>
                  <a:pt x="3509888" y="3457792"/>
                </a:lnTo>
                <a:lnTo>
                  <a:pt x="3501097" y="3501348"/>
                </a:lnTo>
                <a:lnTo>
                  <a:pt x="3509888" y="3544899"/>
                </a:lnTo>
                <a:lnTo>
                  <a:pt x="3533863" y="3580458"/>
                </a:lnTo>
                <a:lnTo>
                  <a:pt x="3569426" y="3604430"/>
                </a:lnTo>
                <a:lnTo>
                  <a:pt x="3612978" y="3613219"/>
                </a:lnTo>
                <a:lnTo>
                  <a:pt x="3656507" y="3604430"/>
                </a:lnTo>
                <a:lnTo>
                  <a:pt x="3692057" y="3580458"/>
                </a:lnTo>
                <a:lnTo>
                  <a:pt x="3716028" y="3544899"/>
                </a:lnTo>
                <a:lnTo>
                  <a:pt x="3724818" y="3501348"/>
                </a:lnTo>
                <a:lnTo>
                  <a:pt x="3716028" y="3457792"/>
                </a:lnTo>
                <a:lnTo>
                  <a:pt x="3692057" y="3422222"/>
                </a:lnTo>
                <a:lnTo>
                  <a:pt x="3656507" y="3398240"/>
                </a:lnTo>
                <a:lnTo>
                  <a:pt x="3612978" y="3389446"/>
                </a:lnTo>
                <a:close/>
              </a:path>
              <a:path w="16523335" h="9235440">
                <a:moveTo>
                  <a:pt x="3612978" y="3657176"/>
                </a:moveTo>
                <a:lnTo>
                  <a:pt x="3569426" y="3665968"/>
                </a:lnTo>
                <a:lnTo>
                  <a:pt x="3533863" y="3689947"/>
                </a:lnTo>
                <a:lnTo>
                  <a:pt x="3509888" y="3725513"/>
                </a:lnTo>
                <a:lnTo>
                  <a:pt x="3501097" y="3769068"/>
                </a:lnTo>
                <a:lnTo>
                  <a:pt x="3509888" y="3812619"/>
                </a:lnTo>
                <a:lnTo>
                  <a:pt x="3533863" y="3848178"/>
                </a:lnTo>
                <a:lnTo>
                  <a:pt x="3569426" y="3872149"/>
                </a:lnTo>
                <a:lnTo>
                  <a:pt x="3612978" y="3880939"/>
                </a:lnTo>
                <a:lnTo>
                  <a:pt x="3656507" y="3872149"/>
                </a:lnTo>
                <a:lnTo>
                  <a:pt x="3692057" y="3848178"/>
                </a:lnTo>
                <a:lnTo>
                  <a:pt x="3716028" y="3812619"/>
                </a:lnTo>
                <a:lnTo>
                  <a:pt x="3724818" y="3769068"/>
                </a:lnTo>
                <a:lnTo>
                  <a:pt x="3716028" y="3725513"/>
                </a:lnTo>
                <a:lnTo>
                  <a:pt x="3692057" y="3689947"/>
                </a:lnTo>
                <a:lnTo>
                  <a:pt x="3656507" y="3665968"/>
                </a:lnTo>
                <a:lnTo>
                  <a:pt x="3612978" y="3657176"/>
                </a:lnTo>
                <a:close/>
              </a:path>
              <a:path w="16523335" h="9235440">
                <a:moveTo>
                  <a:pt x="3612978" y="3924895"/>
                </a:moveTo>
                <a:lnTo>
                  <a:pt x="3569426" y="3933689"/>
                </a:lnTo>
                <a:lnTo>
                  <a:pt x="3533863" y="3957668"/>
                </a:lnTo>
                <a:lnTo>
                  <a:pt x="3509888" y="3993228"/>
                </a:lnTo>
                <a:lnTo>
                  <a:pt x="3501097" y="4036766"/>
                </a:lnTo>
                <a:lnTo>
                  <a:pt x="3509888" y="4080327"/>
                </a:lnTo>
                <a:lnTo>
                  <a:pt x="3533863" y="4115896"/>
                </a:lnTo>
                <a:lnTo>
                  <a:pt x="3569426" y="4139876"/>
                </a:lnTo>
                <a:lnTo>
                  <a:pt x="3612978" y="4148669"/>
                </a:lnTo>
                <a:lnTo>
                  <a:pt x="3656507" y="4139876"/>
                </a:lnTo>
                <a:lnTo>
                  <a:pt x="3692057" y="4115896"/>
                </a:lnTo>
                <a:lnTo>
                  <a:pt x="3716028" y="4080327"/>
                </a:lnTo>
                <a:lnTo>
                  <a:pt x="3724818" y="4036766"/>
                </a:lnTo>
                <a:lnTo>
                  <a:pt x="3716028" y="3993228"/>
                </a:lnTo>
                <a:lnTo>
                  <a:pt x="3692057" y="3957668"/>
                </a:lnTo>
                <a:lnTo>
                  <a:pt x="3656507" y="3933689"/>
                </a:lnTo>
                <a:lnTo>
                  <a:pt x="3612978" y="3924895"/>
                </a:lnTo>
                <a:close/>
              </a:path>
              <a:path w="16523335" h="9235440">
                <a:moveTo>
                  <a:pt x="3612978" y="4192615"/>
                </a:moveTo>
                <a:lnTo>
                  <a:pt x="3569426" y="4201406"/>
                </a:lnTo>
                <a:lnTo>
                  <a:pt x="3533863" y="4225380"/>
                </a:lnTo>
                <a:lnTo>
                  <a:pt x="3509888" y="4260939"/>
                </a:lnTo>
                <a:lnTo>
                  <a:pt x="3501097" y="4304486"/>
                </a:lnTo>
                <a:lnTo>
                  <a:pt x="3509888" y="4348026"/>
                </a:lnTo>
                <a:lnTo>
                  <a:pt x="3533863" y="4383601"/>
                </a:lnTo>
                <a:lnTo>
                  <a:pt x="3569426" y="4407597"/>
                </a:lnTo>
                <a:lnTo>
                  <a:pt x="3612978" y="4416399"/>
                </a:lnTo>
                <a:lnTo>
                  <a:pt x="3656507" y="4407597"/>
                </a:lnTo>
                <a:lnTo>
                  <a:pt x="3692057" y="4383601"/>
                </a:lnTo>
                <a:lnTo>
                  <a:pt x="3716028" y="4348026"/>
                </a:lnTo>
                <a:lnTo>
                  <a:pt x="3724818" y="4304486"/>
                </a:lnTo>
                <a:lnTo>
                  <a:pt x="3716028" y="4260939"/>
                </a:lnTo>
                <a:lnTo>
                  <a:pt x="3692057" y="4225380"/>
                </a:lnTo>
                <a:lnTo>
                  <a:pt x="3656507" y="4201406"/>
                </a:lnTo>
                <a:lnTo>
                  <a:pt x="3612978" y="4192615"/>
                </a:lnTo>
                <a:close/>
              </a:path>
              <a:path w="16523335" h="9235440">
                <a:moveTo>
                  <a:pt x="3612978" y="2318578"/>
                </a:moveTo>
                <a:lnTo>
                  <a:pt x="3569426" y="2327370"/>
                </a:lnTo>
                <a:lnTo>
                  <a:pt x="3533863" y="2351349"/>
                </a:lnTo>
                <a:lnTo>
                  <a:pt x="3509888" y="2386915"/>
                </a:lnTo>
                <a:lnTo>
                  <a:pt x="3501097" y="2430470"/>
                </a:lnTo>
                <a:lnTo>
                  <a:pt x="3509888" y="2474021"/>
                </a:lnTo>
                <a:lnTo>
                  <a:pt x="3533863" y="2509580"/>
                </a:lnTo>
                <a:lnTo>
                  <a:pt x="3569426" y="2533551"/>
                </a:lnTo>
                <a:lnTo>
                  <a:pt x="3612978" y="2542341"/>
                </a:lnTo>
                <a:lnTo>
                  <a:pt x="3656507" y="2533551"/>
                </a:lnTo>
                <a:lnTo>
                  <a:pt x="3692057" y="2509580"/>
                </a:lnTo>
                <a:lnTo>
                  <a:pt x="3716028" y="2474021"/>
                </a:lnTo>
                <a:lnTo>
                  <a:pt x="3724818" y="2430470"/>
                </a:lnTo>
                <a:lnTo>
                  <a:pt x="3716028" y="2386915"/>
                </a:lnTo>
                <a:lnTo>
                  <a:pt x="3692057" y="2351349"/>
                </a:lnTo>
                <a:lnTo>
                  <a:pt x="3656507" y="2327370"/>
                </a:lnTo>
                <a:lnTo>
                  <a:pt x="3612978" y="2318578"/>
                </a:lnTo>
                <a:close/>
              </a:path>
              <a:path w="16523335" h="9235440">
                <a:moveTo>
                  <a:pt x="3612978" y="2050869"/>
                </a:moveTo>
                <a:lnTo>
                  <a:pt x="3569426" y="2059660"/>
                </a:lnTo>
                <a:lnTo>
                  <a:pt x="3533863" y="2083635"/>
                </a:lnTo>
                <a:lnTo>
                  <a:pt x="3509888" y="2119197"/>
                </a:lnTo>
                <a:lnTo>
                  <a:pt x="3501097" y="2162750"/>
                </a:lnTo>
                <a:lnTo>
                  <a:pt x="3509888" y="2206284"/>
                </a:lnTo>
                <a:lnTo>
                  <a:pt x="3533863" y="2241845"/>
                </a:lnTo>
                <a:lnTo>
                  <a:pt x="3569426" y="2265826"/>
                </a:lnTo>
                <a:lnTo>
                  <a:pt x="3612978" y="2274621"/>
                </a:lnTo>
                <a:lnTo>
                  <a:pt x="3656507" y="2265826"/>
                </a:lnTo>
                <a:lnTo>
                  <a:pt x="3692057" y="2241845"/>
                </a:lnTo>
                <a:lnTo>
                  <a:pt x="3716028" y="2206284"/>
                </a:lnTo>
                <a:lnTo>
                  <a:pt x="3724818" y="2162750"/>
                </a:lnTo>
                <a:lnTo>
                  <a:pt x="3716028" y="2119197"/>
                </a:lnTo>
                <a:lnTo>
                  <a:pt x="3692057" y="2083635"/>
                </a:lnTo>
                <a:lnTo>
                  <a:pt x="3656507" y="2059660"/>
                </a:lnTo>
                <a:lnTo>
                  <a:pt x="3612978" y="2050869"/>
                </a:lnTo>
                <a:close/>
              </a:path>
              <a:path w="16523335" h="9235440">
                <a:moveTo>
                  <a:pt x="3612978" y="4460345"/>
                </a:moveTo>
                <a:lnTo>
                  <a:pt x="3569426" y="4469136"/>
                </a:lnTo>
                <a:lnTo>
                  <a:pt x="3533863" y="4493110"/>
                </a:lnTo>
                <a:lnTo>
                  <a:pt x="3509888" y="4528669"/>
                </a:lnTo>
                <a:lnTo>
                  <a:pt x="3501097" y="4572216"/>
                </a:lnTo>
                <a:lnTo>
                  <a:pt x="3509888" y="4615763"/>
                </a:lnTo>
                <a:lnTo>
                  <a:pt x="3533863" y="4651322"/>
                </a:lnTo>
                <a:lnTo>
                  <a:pt x="3569426" y="4675296"/>
                </a:lnTo>
                <a:lnTo>
                  <a:pt x="3612978" y="4684087"/>
                </a:lnTo>
                <a:lnTo>
                  <a:pt x="3656507" y="4675296"/>
                </a:lnTo>
                <a:lnTo>
                  <a:pt x="3692057" y="4651322"/>
                </a:lnTo>
                <a:lnTo>
                  <a:pt x="3716028" y="4615763"/>
                </a:lnTo>
                <a:lnTo>
                  <a:pt x="3724818" y="4572216"/>
                </a:lnTo>
                <a:lnTo>
                  <a:pt x="3716028" y="4528669"/>
                </a:lnTo>
                <a:lnTo>
                  <a:pt x="3692057" y="4493110"/>
                </a:lnTo>
                <a:lnTo>
                  <a:pt x="3656507" y="4469136"/>
                </a:lnTo>
                <a:lnTo>
                  <a:pt x="3612978" y="4460345"/>
                </a:lnTo>
                <a:close/>
              </a:path>
              <a:path w="16523335" h="9235440">
                <a:moveTo>
                  <a:pt x="7652667" y="176790"/>
                </a:moveTo>
                <a:lnTo>
                  <a:pt x="7609112" y="185586"/>
                </a:lnTo>
                <a:lnTo>
                  <a:pt x="7573546" y="209571"/>
                </a:lnTo>
                <a:lnTo>
                  <a:pt x="7549568" y="245145"/>
                </a:lnTo>
                <a:lnTo>
                  <a:pt x="7540775" y="288702"/>
                </a:lnTo>
                <a:lnTo>
                  <a:pt x="7549568" y="332221"/>
                </a:lnTo>
                <a:lnTo>
                  <a:pt x="7573546" y="367780"/>
                </a:lnTo>
                <a:lnTo>
                  <a:pt x="7609112" y="391765"/>
                </a:lnTo>
                <a:lnTo>
                  <a:pt x="7652667" y="400563"/>
                </a:lnTo>
                <a:lnTo>
                  <a:pt x="7696212" y="391765"/>
                </a:lnTo>
                <a:lnTo>
                  <a:pt x="7731756" y="367780"/>
                </a:lnTo>
                <a:lnTo>
                  <a:pt x="7755713" y="332221"/>
                </a:lnTo>
                <a:lnTo>
                  <a:pt x="7764496" y="288702"/>
                </a:lnTo>
                <a:lnTo>
                  <a:pt x="7755713" y="245145"/>
                </a:lnTo>
                <a:lnTo>
                  <a:pt x="7731756" y="209571"/>
                </a:lnTo>
                <a:lnTo>
                  <a:pt x="7696212" y="185586"/>
                </a:lnTo>
                <a:lnTo>
                  <a:pt x="7652667" y="176790"/>
                </a:lnTo>
                <a:close/>
              </a:path>
              <a:path w="16523335" h="9235440">
                <a:moveTo>
                  <a:pt x="7652667" y="444551"/>
                </a:moveTo>
                <a:lnTo>
                  <a:pt x="7609112" y="453336"/>
                </a:lnTo>
                <a:lnTo>
                  <a:pt x="7573546" y="477296"/>
                </a:lnTo>
                <a:lnTo>
                  <a:pt x="7549568" y="512844"/>
                </a:lnTo>
                <a:lnTo>
                  <a:pt x="7540775" y="556391"/>
                </a:lnTo>
                <a:lnTo>
                  <a:pt x="7549568" y="599952"/>
                </a:lnTo>
                <a:lnTo>
                  <a:pt x="7573546" y="635532"/>
                </a:lnTo>
                <a:lnTo>
                  <a:pt x="7609112" y="659525"/>
                </a:lnTo>
                <a:lnTo>
                  <a:pt x="7652667" y="668324"/>
                </a:lnTo>
                <a:lnTo>
                  <a:pt x="7696212" y="659525"/>
                </a:lnTo>
                <a:lnTo>
                  <a:pt x="7731756" y="635532"/>
                </a:lnTo>
                <a:lnTo>
                  <a:pt x="7755713" y="599952"/>
                </a:lnTo>
                <a:lnTo>
                  <a:pt x="7764496" y="556391"/>
                </a:lnTo>
                <a:lnTo>
                  <a:pt x="7755713" y="512844"/>
                </a:lnTo>
                <a:lnTo>
                  <a:pt x="7731756" y="477296"/>
                </a:lnTo>
                <a:lnTo>
                  <a:pt x="7696212" y="453336"/>
                </a:lnTo>
                <a:lnTo>
                  <a:pt x="7652667" y="444551"/>
                </a:lnTo>
                <a:close/>
              </a:path>
              <a:path w="16523335" h="9235440">
                <a:moveTo>
                  <a:pt x="7652667" y="1247668"/>
                </a:moveTo>
                <a:lnTo>
                  <a:pt x="7609112" y="1256467"/>
                </a:lnTo>
                <a:lnTo>
                  <a:pt x="7573546" y="1280459"/>
                </a:lnTo>
                <a:lnTo>
                  <a:pt x="7549568" y="1316036"/>
                </a:lnTo>
                <a:lnTo>
                  <a:pt x="7540775" y="1359591"/>
                </a:lnTo>
                <a:lnTo>
                  <a:pt x="7549568" y="1403138"/>
                </a:lnTo>
                <a:lnTo>
                  <a:pt x="7573546" y="1438686"/>
                </a:lnTo>
                <a:lnTo>
                  <a:pt x="7609112" y="1462646"/>
                </a:lnTo>
                <a:lnTo>
                  <a:pt x="7652667" y="1471431"/>
                </a:lnTo>
                <a:lnTo>
                  <a:pt x="7696212" y="1462646"/>
                </a:lnTo>
                <a:lnTo>
                  <a:pt x="7731756" y="1438686"/>
                </a:lnTo>
                <a:lnTo>
                  <a:pt x="7755713" y="1403138"/>
                </a:lnTo>
                <a:lnTo>
                  <a:pt x="7764496" y="1359591"/>
                </a:lnTo>
                <a:lnTo>
                  <a:pt x="7755713" y="1316036"/>
                </a:lnTo>
                <a:lnTo>
                  <a:pt x="7731756" y="1280459"/>
                </a:lnTo>
                <a:lnTo>
                  <a:pt x="7696212" y="1256467"/>
                </a:lnTo>
                <a:lnTo>
                  <a:pt x="7652667" y="1247668"/>
                </a:lnTo>
                <a:close/>
              </a:path>
              <a:path w="16523335" h="9235440">
                <a:moveTo>
                  <a:pt x="7760272" y="0"/>
                </a:moveTo>
                <a:lnTo>
                  <a:pt x="7545003" y="0"/>
                </a:lnTo>
                <a:lnTo>
                  <a:pt x="7540775" y="20941"/>
                </a:lnTo>
                <a:lnTo>
                  <a:pt x="7549568" y="64502"/>
                </a:lnTo>
                <a:lnTo>
                  <a:pt x="7573546" y="100083"/>
                </a:lnTo>
                <a:lnTo>
                  <a:pt x="7609112" y="124076"/>
                </a:lnTo>
                <a:lnTo>
                  <a:pt x="7652667" y="132875"/>
                </a:lnTo>
                <a:lnTo>
                  <a:pt x="7696212" y="124076"/>
                </a:lnTo>
                <a:lnTo>
                  <a:pt x="7731756" y="100083"/>
                </a:lnTo>
                <a:lnTo>
                  <a:pt x="7755713" y="64502"/>
                </a:lnTo>
                <a:lnTo>
                  <a:pt x="7764496" y="20941"/>
                </a:lnTo>
                <a:lnTo>
                  <a:pt x="7760272" y="0"/>
                </a:lnTo>
                <a:close/>
              </a:path>
              <a:path w="16523335" h="9235440">
                <a:moveTo>
                  <a:pt x="7652667" y="4192615"/>
                </a:moveTo>
                <a:lnTo>
                  <a:pt x="7609112" y="4201406"/>
                </a:lnTo>
                <a:lnTo>
                  <a:pt x="7573546" y="4225380"/>
                </a:lnTo>
                <a:lnTo>
                  <a:pt x="7549568" y="4260939"/>
                </a:lnTo>
                <a:lnTo>
                  <a:pt x="7540775" y="4304486"/>
                </a:lnTo>
                <a:lnTo>
                  <a:pt x="7549568" y="4348026"/>
                </a:lnTo>
                <a:lnTo>
                  <a:pt x="7573546" y="4383601"/>
                </a:lnTo>
                <a:lnTo>
                  <a:pt x="7609112" y="4407597"/>
                </a:lnTo>
                <a:lnTo>
                  <a:pt x="7652667" y="4416399"/>
                </a:lnTo>
                <a:lnTo>
                  <a:pt x="7696212" y="4407597"/>
                </a:lnTo>
                <a:lnTo>
                  <a:pt x="7731756" y="4383601"/>
                </a:lnTo>
                <a:lnTo>
                  <a:pt x="7755713" y="4348026"/>
                </a:lnTo>
                <a:lnTo>
                  <a:pt x="7764496" y="4304486"/>
                </a:lnTo>
                <a:lnTo>
                  <a:pt x="7755713" y="4260939"/>
                </a:lnTo>
                <a:lnTo>
                  <a:pt x="7731756" y="4225380"/>
                </a:lnTo>
                <a:lnTo>
                  <a:pt x="7696212" y="4201406"/>
                </a:lnTo>
                <a:lnTo>
                  <a:pt x="7652667" y="4192615"/>
                </a:lnTo>
                <a:close/>
              </a:path>
              <a:path w="16523335" h="9235440">
                <a:moveTo>
                  <a:pt x="7652667" y="4728033"/>
                </a:moveTo>
                <a:lnTo>
                  <a:pt x="7609112" y="4736825"/>
                </a:lnTo>
                <a:lnTo>
                  <a:pt x="7573546" y="4760802"/>
                </a:lnTo>
                <a:lnTo>
                  <a:pt x="7549568" y="4796371"/>
                </a:lnTo>
                <a:lnTo>
                  <a:pt x="7540775" y="4839936"/>
                </a:lnTo>
                <a:lnTo>
                  <a:pt x="7549568" y="4883473"/>
                </a:lnTo>
                <a:lnTo>
                  <a:pt x="7573546" y="4919041"/>
                </a:lnTo>
                <a:lnTo>
                  <a:pt x="7609112" y="4943029"/>
                </a:lnTo>
                <a:lnTo>
                  <a:pt x="7652667" y="4951828"/>
                </a:lnTo>
                <a:lnTo>
                  <a:pt x="7696212" y="4943029"/>
                </a:lnTo>
                <a:lnTo>
                  <a:pt x="7731756" y="4919041"/>
                </a:lnTo>
                <a:lnTo>
                  <a:pt x="7755713" y="4883473"/>
                </a:lnTo>
                <a:lnTo>
                  <a:pt x="7764496" y="4839936"/>
                </a:lnTo>
                <a:lnTo>
                  <a:pt x="7755713" y="4796371"/>
                </a:lnTo>
                <a:lnTo>
                  <a:pt x="7731756" y="4760802"/>
                </a:lnTo>
                <a:lnTo>
                  <a:pt x="7696212" y="4736825"/>
                </a:lnTo>
                <a:lnTo>
                  <a:pt x="7652667" y="4728033"/>
                </a:lnTo>
                <a:close/>
              </a:path>
              <a:path w="16523335" h="9235440">
                <a:moveTo>
                  <a:pt x="7652667" y="4460345"/>
                </a:moveTo>
                <a:lnTo>
                  <a:pt x="7609112" y="4469136"/>
                </a:lnTo>
                <a:lnTo>
                  <a:pt x="7573546" y="4493110"/>
                </a:lnTo>
                <a:lnTo>
                  <a:pt x="7549568" y="4528669"/>
                </a:lnTo>
                <a:lnTo>
                  <a:pt x="7540775" y="4572216"/>
                </a:lnTo>
                <a:lnTo>
                  <a:pt x="7549568" y="4615763"/>
                </a:lnTo>
                <a:lnTo>
                  <a:pt x="7573546" y="4651322"/>
                </a:lnTo>
                <a:lnTo>
                  <a:pt x="7609112" y="4675296"/>
                </a:lnTo>
                <a:lnTo>
                  <a:pt x="7652667" y="4684087"/>
                </a:lnTo>
                <a:lnTo>
                  <a:pt x="7696212" y="4675296"/>
                </a:lnTo>
                <a:lnTo>
                  <a:pt x="7731756" y="4651322"/>
                </a:lnTo>
                <a:lnTo>
                  <a:pt x="7755713" y="4615763"/>
                </a:lnTo>
                <a:lnTo>
                  <a:pt x="7764496" y="4572216"/>
                </a:lnTo>
                <a:lnTo>
                  <a:pt x="7755713" y="4528669"/>
                </a:lnTo>
                <a:lnTo>
                  <a:pt x="7731756" y="4493110"/>
                </a:lnTo>
                <a:lnTo>
                  <a:pt x="7696212" y="4469136"/>
                </a:lnTo>
                <a:lnTo>
                  <a:pt x="7652667" y="4460345"/>
                </a:lnTo>
                <a:close/>
              </a:path>
              <a:path w="16523335" h="9235440">
                <a:moveTo>
                  <a:pt x="7921926" y="3924895"/>
                </a:moveTo>
                <a:lnTo>
                  <a:pt x="7878381" y="3933689"/>
                </a:lnTo>
                <a:lnTo>
                  <a:pt x="7842837" y="3957668"/>
                </a:lnTo>
                <a:lnTo>
                  <a:pt x="7818880" y="3993228"/>
                </a:lnTo>
                <a:lnTo>
                  <a:pt x="7810097" y="4036766"/>
                </a:lnTo>
                <a:lnTo>
                  <a:pt x="7818880" y="4080327"/>
                </a:lnTo>
                <a:lnTo>
                  <a:pt x="7842837" y="4115896"/>
                </a:lnTo>
                <a:lnTo>
                  <a:pt x="7878381" y="4139876"/>
                </a:lnTo>
                <a:lnTo>
                  <a:pt x="7921926" y="4148669"/>
                </a:lnTo>
                <a:lnTo>
                  <a:pt x="7965476" y="4139876"/>
                </a:lnTo>
                <a:lnTo>
                  <a:pt x="8001031" y="4115896"/>
                </a:lnTo>
                <a:lnTo>
                  <a:pt x="8024999" y="4080327"/>
                </a:lnTo>
                <a:lnTo>
                  <a:pt x="8033786" y="4036766"/>
                </a:lnTo>
                <a:lnTo>
                  <a:pt x="8024999" y="3993228"/>
                </a:lnTo>
                <a:lnTo>
                  <a:pt x="8001031" y="3957668"/>
                </a:lnTo>
                <a:lnTo>
                  <a:pt x="7965476" y="3933689"/>
                </a:lnTo>
                <a:lnTo>
                  <a:pt x="7921926" y="3924895"/>
                </a:lnTo>
                <a:close/>
              </a:path>
              <a:path w="16523335" h="9235440">
                <a:moveTo>
                  <a:pt x="7921926" y="4192615"/>
                </a:moveTo>
                <a:lnTo>
                  <a:pt x="7878381" y="4201406"/>
                </a:lnTo>
                <a:lnTo>
                  <a:pt x="7842837" y="4225380"/>
                </a:lnTo>
                <a:lnTo>
                  <a:pt x="7818880" y="4260939"/>
                </a:lnTo>
                <a:lnTo>
                  <a:pt x="7810097" y="4304486"/>
                </a:lnTo>
                <a:lnTo>
                  <a:pt x="7818880" y="4348026"/>
                </a:lnTo>
                <a:lnTo>
                  <a:pt x="7842837" y="4383601"/>
                </a:lnTo>
                <a:lnTo>
                  <a:pt x="7878381" y="4407597"/>
                </a:lnTo>
                <a:lnTo>
                  <a:pt x="7921926" y="4416399"/>
                </a:lnTo>
                <a:lnTo>
                  <a:pt x="7965476" y="4407597"/>
                </a:lnTo>
                <a:lnTo>
                  <a:pt x="8001031" y="4383601"/>
                </a:lnTo>
                <a:lnTo>
                  <a:pt x="8024999" y="4348026"/>
                </a:lnTo>
                <a:lnTo>
                  <a:pt x="8033786" y="4304486"/>
                </a:lnTo>
                <a:lnTo>
                  <a:pt x="8024999" y="4260939"/>
                </a:lnTo>
                <a:lnTo>
                  <a:pt x="8001031" y="4225380"/>
                </a:lnTo>
                <a:lnTo>
                  <a:pt x="7965476" y="4201406"/>
                </a:lnTo>
                <a:lnTo>
                  <a:pt x="7921926" y="4192615"/>
                </a:lnTo>
                <a:close/>
              </a:path>
              <a:path w="16523335" h="9235440">
                <a:moveTo>
                  <a:pt x="7921926" y="4995774"/>
                </a:moveTo>
                <a:lnTo>
                  <a:pt x="7878381" y="5004565"/>
                </a:lnTo>
                <a:lnTo>
                  <a:pt x="7842837" y="5028541"/>
                </a:lnTo>
                <a:lnTo>
                  <a:pt x="7818880" y="5064107"/>
                </a:lnTo>
                <a:lnTo>
                  <a:pt x="7810097" y="5107666"/>
                </a:lnTo>
                <a:lnTo>
                  <a:pt x="7818880" y="5151204"/>
                </a:lnTo>
                <a:lnTo>
                  <a:pt x="7842837" y="5186764"/>
                </a:lnTo>
                <a:lnTo>
                  <a:pt x="7878381" y="5210743"/>
                </a:lnTo>
                <a:lnTo>
                  <a:pt x="7921926" y="5219537"/>
                </a:lnTo>
                <a:lnTo>
                  <a:pt x="7965476" y="5210743"/>
                </a:lnTo>
                <a:lnTo>
                  <a:pt x="8001031" y="5186764"/>
                </a:lnTo>
                <a:lnTo>
                  <a:pt x="8024999" y="5151204"/>
                </a:lnTo>
                <a:lnTo>
                  <a:pt x="8033786" y="5107666"/>
                </a:lnTo>
                <a:lnTo>
                  <a:pt x="8024999" y="5064107"/>
                </a:lnTo>
                <a:lnTo>
                  <a:pt x="8001031" y="5028541"/>
                </a:lnTo>
                <a:lnTo>
                  <a:pt x="7965476" y="5004565"/>
                </a:lnTo>
                <a:lnTo>
                  <a:pt x="7921926" y="4995774"/>
                </a:lnTo>
                <a:close/>
              </a:path>
              <a:path w="16523335" h="9235440">
                <a:moveTo>
                  <a:pt x="7921926" y="4728033"/>
                </a:moveTo>
                <a:lnTo>
                  <a:pt x="7878381" y="4736825"/>
                </a:lnTo>
                <a:lnTo>
                  <a:pt x="7842837" y="4760802"/>
                </a:lnTo>
                <a:lnTo>
                  <a:pt x="7818880" y="4796371"/>
                </a:lnTo>
                <a:lnTo>
                  <a:pt x="7810097" y="4839936"/>
                </a:lnTo>
                <a:lnTo>
                  <a:pt x="7818880" y="4883473"/>
                </a:lnTo>
                <a:lnTo>
                  <a:pt x="7842837" y="4919041"/>
                </a:lnTo>
                <a:lnTo>
                  <a:pt x="7878381" y="4943029"/>
                </a:lnTo>
                <a:lnTo>
                  <a:pt x="7921926" y="4951828"/>
                </a:lnTo>
                <a:lnTo>
                  <a:pt x="7965476" y="4943029"/>
                </a:lnTo>
                <a:lnTo>
                  <a:pt x="8001031" y="4919041"/>
                </a:lnTo>
                <a:lnTo>
                  <a:pt x="8024999" y="4883473"/>
                </a:lnTo>
                <a:lnTo>
                  <a:pt x="8033786" y="4839936"/>
                </a:lnTo>
                <a:lnTo>
                  <a:pt x="8024999" y="4796371"/>
                </a:lnTo>
                <a:lnTo>
                  <a:pt x="8001031" y="4760802"/>
                </a:lnTo>
                <a:lnTo>
                  <a:pt x="7965476" y="4736825"/>
                </a:lnTo>
                <a:lnTo>
                  <a:pt x="7921926" y="4728033"/>
                </a:lnTo>
                <a:close/>
              </a:path>
              <a:path w="16523335" h="9235440">
                <a:moveTo>
                  <a:pt x="7921926" y="4460345"/>
                </a:moveTo>
                <a:lnTo>
                  <a:pt x="7878381" y="4469136"/>
                </a:lnTo>
                <a:lnTo>
                  <a:pt x="7842837" y="4493110"/>
                </a:lnTo>
                <a:lnTo>
                  <a:pt x="7818880" y="4528669"/>
                </a:lnTo>
                <a:lnTo>
                  <a:pt x="7810097" y="4572216"/>
                </a:lnTo>
                <a:lnTo>
                  <a:pt x="7818880" y="4615763"/>
                </a:lnTo>
                <a:lnTo>
                  <a:pt x="7842837" y="4651322"/>
                </a:lnTo>
                <a:lnTo>
                  <a:pt x="7878381" y="4675296"/>
                </a:lnTo>
                <a:lnTo>
                  <a:pt x="7921926" y="4684087"/>
                </a:lnTo>
                <a:lnTo>
                  <a:pt x="7965476" y="4675296"/>
                </a:lnTo>
                <a:lnTo>
                  <a:pt x="8001031" y="4651322"/>
                </a:lnTo>
                <a:lnTo>
                  <a:pt x="8024999" y="4615763"/>
                </a:lnTo>
                <a:lnTo>
                  <a:pt x="8033786" y="4572216"/>
                </a:lnTo>
                <a:lnTo>
                  <a:pt x="8024999" y="4528669"/>
                </a:lnTo>
                <a:lnTo>
                  <a:pt x="8001031" y="4493110"/>
                </a:lnTo>
                <a:lnTo>
                  <a:pt x="7965476" y="4469136"/>
                </a:lnTo>
                <a:lnTo>
                  <a:pt x="7921926" y="4460345"/>
                </a:lnTo>
                <a:close/>
              </a:path>
              <a:path w="16523335" h="9235440">
                <a:moveTo>
                  <a:pt x="8191258" y="3121737"/>
                </a:moveTo>
                <a:lnTo>
                  <a:pt x="8147711" y="3130528"/>
                </a:lnTo>
                <a:lnTo>
                  <a:pt x="8112163" y="3154503"/>
                </a:lnTo>
                <a:lnTo>
                  <a:pt x="8088203" y="3190065"/>
                </a:lnTo>
                <a:lnTo>
                  <a:pt x="8079418" y="3233618"/>
                </a:lnTo>
                <a:lnTo>
                  <a:pt x="8088203" y="3277161"/>
                </a:lnTo>
                <a:lnTo>
                  <a:pt x="8112163" y="3312732"/>
                </a:lnTo>
                <a:lnTo>
                  <a:pt x="8147711" y="3336722"/>
                </a:lnTo>
                <a:lnTo>
                  <a:pt x="8191258" y="3345520"/>
                </a:lnTo>
                <a:lnTo>
                  <a:pt x="8234804" y="3336722"/>
                </a:lnTo>
                <a:lnTo>
                  <a:pt x="8270352" y="3312732"/>
                </a:lnTo>
                <a:lnTo>
                  <a:pt x="8294313" y="3277161"/>
                </a:lnTo>
                <a:lnTo>
                  <a:pt x="8303097" y="3233618"/>
                </a:lnTo>
                <a:lnTo>
                  <a:pt x="8294313" y="3190065"/>
                </a:lnTo>
                <a:lnTo>
                  <a:pt x="8270352" y="3154503"/>
                </a:lnTo>
                <a:lnTo>
                  <a:pt x="8234804" y="3130528"/>
                </a:lnTo>
                <a:lnTo>
                  <a:pt x="8191258" y="3121737"/>
                </a:lnTo>
                <a:close/>
              </a:path>
              <a:path w="16523335" h="9235440">
                <a:moveTo>
                  <a:pt x="8191258" y="3389446"/>
                </a:moveTo>
                <a:lnTo>
                  <a:pt x="8147711" y="3398240"/>
                </a:lnTo>
                <a:lnTo>
                  <a:pt x="8112163" y="3422222"/>
                </a:lnTo>
                <a:lnTo>
                  <a:pt x="8088203" y="3457792"/>
                </a:lnTo>
                <a:lnTo>
                  <a:pt x="8079418" y="3501348"/>
                </a:lnTo>
                <a:lnTo>
                  <a:pt x="8088203" y="3544899"/>
                </a:lnTo>
                <a:lnTo>
                  <a:pt x="8112163" y="3580458"/>
                </a:lnTo>
                <a:lnTo>
                  <a:pt x="8147711" y="3604430"/>
                </a:lnTo>
                <a:lnTo>
                  <a:pt x="8191258" y="3613219"/>
                </a:lnTo>
                <a:lnTo>
                  <a:pt x="8234804" y="3604430"/>
                </a:lnTo>
                <a:lnTo>
                  <a:pt x="8270352" y="3580458"/>
                </a:lnTo>
                <a:lnTo>
                  <a:pt x="8294313" y="3544899"/>
                </a:lnTo>
                <a:lnTo>
                  <a:pt x="8303097" y="3501348"/>
                </a:lnTo>
                <a:lnTo>
                  <a:pt x="8294313" y="3457792"/>
                </a:lnTo>
                <a:lnTo>
                  <a:pt x="8270352" y="3422222"/>
                </a:lnTo>
                <a:lnTo>
                  <a:pt x="8234804" y="3398240"/>
                </a:lnTo>
                <a:lnTo>
                  <a:pt x="8191258" y="3389446"/>
                </a:lnTo>
                <a:close/>
              </a:path>
              <a:path w="16523335" h="9235440">
                <a:moveTo>
                  <a:pt x="8191258" y="3657176"/>
                </a:moveTo>
                <a:lnTo>
                  <a:pt x="8147711" y="3665968"/>
                </a:lnTo>
                <a:lnTo>
                  <a:pt x="8112163" y="3689947"/>
                </a:lnTo>
                <a:lnTo>
                  <a:pt x="8088203" y="3725513"/>
                </a:lnTo>
                <a:lnTo>
                  <a:pt x="8079418" y="3769068"/>
                </a:lnTo>
                <a:lnTo>
                  <a:pt x="8088203" y="3812619"/>
                </a:lnTo>
                <a:lnTo>
                  <a:pt x="8112163" y="3848178"/>
                </a:lnTo>
                <a:lnTo>
                  <a:pt x="8147711" y="3872149"/>
                </a:lnTo>
                <a:lnTo>
                  <a:pt x="8191258" y="3880939"/>
                </a:lnTo>
                <a:lnTo>
                  <a:pt x="8234804" y="3872149"/>
                </a:lnTo>
                <a:lnTo>
                  <a:pt x="8270352" y="3848178"/>
                </a:lnTo>
                <a:lnTo>
                  <a:pt x="8294313" y="3812619"/>
                </a:lnTo>
                <a:lnTo>
                  <a:pt x="8303097" y="3769068"/>
                </a:lnTo>
                <a:lnTo>
                  <a:pt x="8294313" y="3725513"/>
                </a:lnTo>
                <a:lnTo>
                  <a:pt x="8270352" y="3689947"/>
                </a:lnTo>
                <a:lnTo>
                  <a:pt x="8234804" y="3665968"/>
                </a:lnTo>
                <a:lnTo>
                  <a:pt x="8191258" y="3657176"/>
                </a:lnTo>
                <a:close/>
              </a:path>
              <a:path w="16523335" h="9235440">
                <a:moveTo>
                  <a:pt x="8191258" y="3924895"/>
                </a:moveTo>
                <a:lnTo>
                  <a:pt x="8147711" y="3933689"/>
                </a:lnTo>
                <a:lnTo>
                  <a:pt x="8112163" y="3957668"/>
                </a:lnTo>
                <a:lnTo>
                  <a:pt x="8088203" y="3993228"/>
                </a:lnTo>
                <a:lnTo>
                  <a:pt x="8079418" y="4036766"/>
                </a:lnTo>
                <a:lnTo>
                  <a:pt x="8088203" y="4080327"/>
                </a:lnTo>
                <a:lnTo>
                  <a:pt x="8112163" y="4115896"/>
                </a:lnTo>
                <a:lnTo>
                  <a:pt x="8147711" y="4139876"/>
                </a:lnTo>
                <a:lnTo>
                  <a:pt x="8191258" y="4148669"/>
                </a:lnTo>
                <a:lnTo>
                  <a:pt x="8234804" y="4139876"/>
                </a:lnTo>
                <a:lnTo>
                  <a:pt x="8270352" y="4115896"/>
                </a:lnTo>
                <a:lnTo>
                  <a:pt x="8294313" y="4080327"/>
                </a:lnTo>
                <a:lnTo>
                  <a:pt x="8303097" y="4036766"/>
                </a:lnTo>
                <a:lnTo>
                  <a:pt x="8294313" y="3993228"/>
                </a:lnTo>
                <a:lnTo>
                  <a:pt x="8270352" y="3957668"/>
                </a:lnTo>
                <a:lnTo>
                  <a:pt x="8234804" y="3933689"/>
                </a:lnTo>
                <a:lnTo>
                  <a:pt x="8191258" y="3924895"/>
                </a:lnTo>
                <a:close/>
              </a:path>
              <a:path w="16523335" h="9235440">
                <a:moveTo>
                  <a:pt x="8191258" y="4192615"/>
                </a:moveTo>
                <a:lnTo>
                  <a:pt x="8147711" y="4201406"/>
                </a:lnTo>
                <a:lnTo>
                  <a:pt x="8112163" y="4225380"/>
                </a:lnTo>
                <a:lnTo>
                  <a:pt x="8088203" y="4260939"/>
                </a:lnTo>
                <a:lnTo>
                  <a:pt x="8079418" y="4304486"/>
                </a:lnTo>
                <a:lnTo>
                  <a:pt x="8088203" y="4348026"/>
                </a:lnTo>
                <a:lnTo>
                  <a:pt x="8112163" y="4383601"/>
                </a:lnTo>
                <a:lnTo>
                  <a:pt x="8147711" y="4407597"/>
                </a:lnTo>
                <a:lnTo>
                  <a:pt x="8191258" y="4416399"/>
                </a:lnTo>
                <a:lnTo>
                  <a:pt x="8234804" y="4407597"/>
                </a:lnTo>
                <a:lnTo>
                  <a:pt x="8270352" y="4383601"/>
                </a:lnTo>
                <a:lnTo>
                  <a:pt x="8294313" y="4348026"/>
                </a:lnTo>
                <a:lnTo>
                  <a:pt x="8303097" y="4304486"/>
                </a:lnTo>
                <a:lnTo>
                  <a:pt x="8294313" y="4260939"/>
                </a:lnTo>
                <a:lnTo>
                  <a:pt x="8270352" y="4225380"/>
                </a:lnTo>
                <a:lnTo>
                  <a:pt x="8234804" y="4201406"/>
                </a:lnTo>
                <a:lnTo>
                  <a:pt x="8191258" y="4192615"/>
                </a:lnTo>
                <a:close/>
              </a:path>
              <a:path w="16523335" h="9235440">
                <a:moveTo>
                  <a:pt x="8191258" y="2318578"/>
                </a:moveTo>
                <a:lnTo>
                  <a:pt x="8147711" y="2327370"/>
                </a:lnTo>
                <a:lnTo>
                  <a:pt x="8112163" y="2351349"/>
                </a:lnTo>
                <a:lnTo>
                  <a:pt x="8088203" y="2386915"/>
                </a:lnTo>
                <a:lnTo>
                  <a:pt x="8079418" y="2430470"/>
                </a:lnTo>
                <a:lnTo>
                  <a:pt x="8088203" y="2474021"/>
                </a:lnTo>
                <a:lnTo>
                  <a:pt x="8112163" y="2509580"/>
                </a:lnTo>
                <a:lnTo>
                  <a:pt x="8147711" y="2533551"/>
                </a:lnTo>
                <a:lnTo>
                  <a:pt x="8191258" y="2542341"/>
                </a:lnTo>
                <a:lnTo>
                  <a:pt x="8234804" y="2533551"/>
                </a:lnTo>
                <a:lnTo>
                  <a:pt x="8270352" y="2509580"/>
                </a:lnTo>
                <a:lnTo>
                  <a:pt x="8294313" y="2474021"/>
                </a:lnTo>
                <a:lnTo>
                  <a:pt x="8303097" y="2430470"/>
                </a:lnTo>
                <a:lnTo>
                  <a:pt x="8294313" y="2386915"/>
                </a:lnTo>
                <a:lnTo>
                  <a:pt x="8270352" y="2351349"/>
                </a:lnTo>
                <a:lnTo>
                  <a:pt x="8234804" y="2327370"/>
                </a:lnTo>
                <a:lnTo>
                  <a:pt x="8191258" y="2318578"/>
                </a:lnTo>
                <a:close/>
              </a:path>
              <a:path w="16523335" h="9235440">
                <a:moveTo>
                  <a:pt x="8191258" y="2050869"/>
                </a:moveTo>
                <a:lnTo>
                  <a:pt x="8147711" y="2059660"/>
                </a:lnTo>
                <a:lnTo>
                  <a:pt x="8112163" y="2083635"/>
                </a:lnTo>
                <a:lnTo>
                  <a:pt x="8088203" y="2119197"/>
                </a:lnTo>
                <a:lnTo>
                  <a:pt x="8079418" y="2162750"/>
                </a:lnTo>
                <a:lnTo>
                  <a:pt x="8088203" y="2206284"/>
                </a:lnTo>
                <a:lnTo>
                  <a:pt x="8112163" y="2241845"/>
                </a:lnTo>
                <a:lnTo>
                  <a:pt x="8147711" y="2265826"/>
                </a:lnTo>
                <a:lnTo>
                  <a:pt x="8191258" y="2274621"/>
                </a:lnTo>
                <a:lnTo>
                  <a:pt x="8234804" y="2265826"/>
                </a:lnTo>
                <a:lnTo>
                  <a:pt x="8270352" y="2241845"/>
                </a:lnTo>
                <a:lnTo>
                  <a:pt x="8294313" y="2206284"/>
                </a:lnTo>
                <a:lnTo>
                  <a:pt x="8303097" y="2162750"/>
                </a:lnTo>
                <a:lnTo>
                  <a:pt x="8294313" y="2119197"/>
                </a:lnTo>
                <a:lnTo>
                  <a:pt x="8270352" y="2083635"/>
                </a:lnTo>
                <a:lnTo>
                  <a:pt x="8234804" y="2059660"/>
                </a:lnTo>
                <a:lnTo>
                  <a:pt x="8191258" y="2050869"/>
                </a:lnTo>
                <a:close/>
              </a:path>
              <a:path w="16523335" h="9235440">
                <a:moveTo>
                  <a:pt x="8191258" y="4995774"/>
                </a:moveTo>
                <a:lnTo>
                  <a:pt x="8147711" y="5004565"/>
                </a:lnTo>
                <a:lnTo>
                  <a:pt x="8112163" y="5028541"/>
                </a:lnTo>
                <a:lnTo>
                  <a:pt x="8088203" y="5064107"/>
                </a:lnTo>
                <a:lnTo>
                  <a:pt x="8079418" y="5107666"/>
                </a:lnTo>
                <a:lnTo>
                  <a:pt x="8088203" y="5151204"/>
                </a:lnTo>
                <a:lnTo>
                  <a:pt x="8112163" y="5186764"/>
                </a:lnTo>
                <a:lnTo>
                  <a:pt x="8147711" y="5210743"/>
                </a:lnTo>
                <a:lnTo>
                  <a:pt x="8191258" y="5219537"/>
                </a:lnTo>
                <a:lnTo>
                  <a:pt x="8234804" y="5210743"/>
                </a:lnTo>
                <a:lnTo>
                  <a:pt x="8270352" y="5186764"/>
                </a:lnTo>
                <a:lnTo>
                  <a:pt x="8294313" y="5151204"/>
                </a:lnTo>
                <a:lnTo>
                  <a:pt x="8303097" y="5107666"/>
                </a:lnTo>
                <a:lnTo>
                  <a:pt x="8294313" y="5064107"/>
                </a:lnTo>
                <a:lnTo>
                  <a:pt x="8270352" y="5028541"/>
                </a:lnTo>
                <a:lnTo>
                  <a:pt x="8234804" y="5004565"/>
                </a:lnTo>
                <a:lnTo>
                  <a:pt x="8191258" y="4995774"/>
                </a:lnTo>
                <a:close/>
              </a:path>
              <a:path w="16523335" h="9235440">
                <a:moveTo>
                  <a:pt x="8191258" y="5263483"/>
                </a:moveTo>
                <a:lnTo>
                  <a:pt x="8147711" y="5272274"/>
                </a:lnTo>
                <a:lnTo>
                  <a:pt x="8112163" y="5296250"/>
                </a:lnTo>
                <a:lnTo>
                  <a:pt x="8088203" y="5331816"/>
                </a:lnTo>
                <a:lnTo>
                  <a:pt x="8079418" y="5375375"/>
                </a:lnTo>
                <a:lnTo>
                  <a:pt x="8088203" y="5418906"/>
                </a:lnTo>
                <a:lnTo>
                  <a:pt x="8112163" y="5454471"/>
                </a:lnTo>
                <a:lnTo>
                  <a:pt x="8147711" y="5478458"/>
                </a:lnTo>
                <a:lnTo>
                  <a:pt x="8191258" y="5487256"/>
                </a:lnTo>
                <a:lnTo>
                  <a:pt x="8234804" y="5478458"/>
                </a:lnTo>
                <a:lnTo>
                  <a:pt x="8270352" y="5454471"/>
                </a:lnTo>
                <a:lnTo>
                  <a:pt x="8294313" y="5418906"/>
                </a:lnTo>
                <a:lnTo>
                  <a:pt x="8303097" y="5375375"/>
                </a:lnTo>
                <a:lnTo>
                  <a:pt x="8294313" y="5331816"/>
                </a:lnTo>
                <a:lnTo>
                  <a:pt x="8270352" y="5296250"/>
                </a:lnTo>
                <a:lnTo>
                  <a:pt x="8234804" y="5272274"/>
                </a:lnTo>
                <a:lnTo>
                  <a:pt x="8191258" y="5263483"/>
                </a:lnTo>
                <a:close/>
              </a:path>
              <a:path w="16523335" h="9235440">
                <a:moveTo>
                  <a:pt x="8191258" y="4728033"/>
                </a:moveTo>
                <a:lnTo>
                  <a:pt x="8147711" y="4736825"/>
                </a:lnTo>
                <a:lnTo>
                  <a:pt x="8112163" y="4760802"/>
                </a:lnTo>
                <a:lnTo>
                  <a:pt x="8088203" y="4796371"/>
                </a:lnTo>
                <a:lnTo>
                  <a:pt x="8079418" y="4839936"/>
                </a:lnTo>
                <a:lnTo>
                  <a:pt x="8088203" y="4883473"/>
                </a:lnTo>
                <a:lnTo>
                  <a:pt x="8112163" y="4919041"/>
                </a:lnTo>
                <a:lnTo>
                  <a:pt x="8147711" y="4943029"/>
                </a:lnTo>
                <a:lnTo>
                  <a:pt x="8191258" y="4951828"/>
                </a:lnTo>
                <a:lnTo>
                  <a:pt x="8234804" y="4943029"/>
                </a:lnTo>
                <a:lnTo>
                  <a:pt x="8270352" y="4919041"/>
                </a:lnTo>
                <a:lnTo>
                  <a:pt x="8294313" y="4883473"/>
                </a:lnTo>
                <a:lnTo>
                  <a:pt x="8303097" y="4839936"/>
                </a:lnTo>
                <a:lnTo>
                  <a:pt x="8294313" y="4796371"/>
                </a:lnTo>
                <a:lnTo>
                  <a:pt x="8270352" y="4760802"/>
                </a:lnTo>
                <a:lnTo>
                  <a:pt x="8234804" y="4736825"/>
                </a:lnTo>
                <a:lnTo>
                  <a:pt x="8191258" y="4728033"/>
                </a:lnTo>
                <a:close/>
              </a:path>
              <a:path w="16523335" h="9235440">
                <a:moveTo>
                  <a:pt x="8191258" y="4460345"/>
                </a:moveTo>
                <a:lnTo>
                  <a:pt x="8147711" y="4469136"/>
                </a:lnTo>
                <a:lnTo>
                  <a:pt x="8112163" y="4493110"/>
                </a:lnTo>
                <a:lnTo>
                  <a:pt x="8088203" y="4528669"/>
                </a:lnTo>
                <a:lnTo>
                  <a:pt x="8079418" y="4572216"/>
                </a:lnTo>
                <a:lnTo>
                  <a:pt x="8088203" y="4615763"/>
                </a:lnTo>
                <a:lnTo>
                  <a:pt x="8112163" y="4651322"/>
                </a:lnTo>
                <a:lnTo>
                  <a:pt x="8147711" y="4675296"/>
                </a:lnTo>
                <a:lnTo>
                  <a:pt x="8191258" y="4684087"/>
                </a:lnTo>
                <a:lnTo>
                  <a:pt x="8234804" y="4675296"/>
                </a:lnTo>
                <a:lnTo>
                  <a:pt x="8270352" y="4651322"/>
                </a:lnTo>
                <a:lnTo>
                  <a:pt x="8294313" y="4615763"/>
                </a:lnTo>
                <a:lnTo>
                  <a:pt x="8303097" y="4572216"/>
                </a:lnTo>
                <a:lnTo>
                  <a:pt x="8294313" y="4528669"/>
                </a:lnTo>
                <a:lnTo>
                  <a:pt x="8270352" y="4493110"/>
                </a:lnTo>
                <a:lnTo>
                  <a:pt x="8234804" y="4469136"/>
                </a:lnTo>
                <a:lnTo>
                  <a:pt x="8191258" y="4460345"/>
                </a:lnTo>
                <a:close/>
              </a:path>
              <a:path w="16523335" h="9235440">
                <a:moveTo>
                  <a:pt x="8460580" y="1783149"/>
                </a:moveTo>
                <a:lnTo>
                  <a:pt x="8417029" y="1791938"/>
                </a:lnTo>
                <a:lnTo>
                  <a:pt x="8381481" y="1815910"/>
                </a:lnTo>
                <a:lnTo>
                  <a:pt x="8357523" y="1851469"/>
                </a:lnTo>
                <a:lnTo>
                  <a:pt x="8348740" y="1895020"/>
                </a:lnTo>
                <a:lnTo>
                  <a:pt x="8357523" y="1938576"/>
                </a:lnTo>
                <a:lnTo>
                  <a:pt x="8381481" y="1974146"/>
                </a:lnTo>
                <a:lnTo>
                  <a:pt x="8417029" y="1998128"/>
                </a:lnTo>
                <a:lnTo>
                  <a:pt x="8460580" y="2006922"/>
                </a:lnTo>
                <a:lnTo>
                  <a:pt x="8504120" y="1998128"/>
                </a:lnTo>
                <a:lnTo>
                  <a:pt x="8539665" y="1974146"/>
                </a:lnTo>
                <a:lnTo>
                  <a:pt x="8563624" y="1938576"/>
                </a:lnTo>
                <a:lnTo>
                  <a:pt x="8572409" y="1895020"/>
                </a:lnTo>
                <a:lnTo>
                  <a:pt x="8563624" y="1851469"/>
                </a:lnTo>
                <a:lnTo>
                  <a:pt x="8539665" y="1815910"/>
                </a:lnTo>
                <a:lnTo>
                  <a:pt x="8504120" y="1791938"/>
                </a:lnTo>
                <a:lnTo>
                  <a:pt x="8460580" y="1783149"/>
                </a:lnTo>
                <a:close/>
              </a:path>
              <a:path w="16523335" h="9235440">
                <a:moveTo>
                  <a:pt x="8460580" y="2586297"/>
                </a:moveTo>
                <a:lnTo>
                  <a:pt x="8417029" y="2595090"/>
                </a:lnTo>
                <a:lnTo>
                  <a:pt x="8381481" y="2619070"/>
                </a:lnTo>
                <a:lnTo>
                  <a:pt x="8357523" y="2654639"/>
                </a:lnTo>
                <a:lnTo>
                  <a:pt x="8348740" y="2698200"/>
                </a:lnTo>
                <a:lnTo>
                  <a:pt x="8357523" y="2741725"/>
                </a:lnTo>
                <a:lnTo>
                  <a:pt x="8381481" y="2777286"/>
                </a:lnTo>
                <a:lnTo>
                  <a:pt x="8417029" y="2801273"/>
                </a:lnTo>
                <a:lnTo>
                  <a:pt x="8460580" y="2810071"/>
                </a:lnTo>
                <a:lnTo>
                  <a:pt x="8504120" y="2801273"/>
                </a:lnTo>
                <a:lnTo>
                  <a:pt x="8539665" y="2777286"/>
                </a:lnTo>
                <a:lnTo>
                  <a:pt x="8563624" y="2741725"/>
                </a:lnTo>
                <a:lnTo>
                  <a:pt x="8572409" y="2698200"/>
                </a:lnTo>
                <a:lnTo>
                  <a:pt x="8563624" y="2654639"/>
                </a:lnTo>
                <a:lnTo>
                  <a:pt x="8539665" y="2619070"/>
                </a:lnTo>
                <a:lnTo>
                  <a:pt x="8504120" y="2595090"/>
                </a:lnTo>
                <a:lnTo>
                  <a:pt x="8460580" y="2586297"/>
                </a:lnTo>
                <a:close/>
              </a:path>
              <a:path w="16523335" h="9235440">
                <a:moveTo>
                  <a:pt x="8460580" y="2854028"/>
                </a:moveTo>
                <a:lnTo>
                  <a:pt x="8417029" y="2862817"/>
                </a:lnTo>
                <a:lnTo>
                  <a:pt x="8381481" y="2886788"/>
                </a:lnTo>
                <a:lnTo>
                  <a:pt x="8357523" y="2922347"/>
                </a:lnTo>
                <a:lnTo>
                  <a:pt x="8348740" y="2965898"/>
                </a:lnTo>
                <a:lnTo>
                  <a:pt x="8357523" y="3009453"/>
                </a:lnTo>
                <a:lnTo>
                  <a:pt x="8381481" y="3045019"/>
                </a:lnTo>
                <a:lnTo>
                  <a:pt x="8417029" y="3068998"/>
                </a:lnTo>
                <a:lnTo>
                  <a:pt x="8460580" y="3077790"/>
                </a:lnTo>
                <a:lnTo>
                  <a:pt x="8504120" y="3068998"/>
                </a:lnTo>
                <a:lnTo>
                  <a:pt x="8539665" y="3045019"/>
                </a:lnTo>
                <a:lnTo>
                  <a:pt x="8563624" y="3009453"/>
                </a:lnTo>
                <a:lnTo>
                  <a:pt x="8572409" y="2965898"/>
                </a:lnTo>
                <a:lnTo>
                  <a:pt x="8563624" y="2922347"/>
                </a:lnTo>
                <a:lnTo>
                  <a:pt x="8539665" y="2886788"/>
                </a:lnTo>
                <a:lnTo>
                  <a:pt x="8504120" y="2862817"/>
                </a:lnTo>
                <a:lnTo>
                  <a:pt x="8460580" y="2854028"/>
                </a:lnTo>
                <a:close/>
              </a:path>
              <a:path w="16523335" h="9235440">
                <a:moveTo>
                  <a:pt x="8460580" y="3121737"/>
                </a:moveTo>
                <a:lnTo>
                  <a:pt x="8417029" y="3130528"/>
                </a:lnTo>
                <a:lnTo>
                  <a:pt x="8381481" y="3154503"/>
                </a:lnTo>
                <a:lnTo>
                  <a:pt x="8357523" y="3190065"/>
                </a:lnTo>
                <a:lnTo>
                  <a:pt x="8348740" y="3233618"/>
                </a:lnTo>
                <a:lnTo>
                  <a:pt x="8357523" y="3277161"/>
                </a:lnTo>
                <a:lnTo>
                  <a:pt x="8381481" y="3312732"/>
                </a:lnTo>
                <a:lnTo>
                  <a:pt x="8417029" y="3336722"/>
                </a:lnTo>
                <a:lnTo>
                  <a:pt x="8460580" y="3345520"/>
                </a:lnTo>
                <a:lnTo>
                  <a:pt x="8504120" y="3336722"/>
                </a:lnTo>
                <a:lnTo>
                  <a:pt x="8539665" y="3312732"/>
                </a:lnTo>
                <a:lnTo>
                  <a:pt x="8563624" y="3277161"/>
                </a:lnTo>
                <a:lnTo>
                  <a:pt x="8572409" y="3233618"/>
                </a:lnTo>
                <a:lnTo>
                  <a:pt x="8563624" y="3190065"/>
                </a:lnTo>
                <a:lnTo>
                  <a:pt x="8539665" y="3154503"/>
                </a:lnTo>
                <a:lnTo>
                  <a:pt x="8504120" y="3130528"/>
                </a:lnTo>
                <a:lnTo>
                  <a:pt x="8460580" y="3121737"/>
                </a:lnTo>
                <a:close/>
              </a:path>
              <a:path w="16523335" h="9235440">
                <a:moveTo>
                  <a:pt x="8460580" y="3389446"/>
                </a:moveTo>
                <a:lnTo>
                  <a:pt x="8417029" y="3398240"/>
                </a:lnTo>
                <a:lnTo>
                  <a:pt x="8381481" y="3422222"/>
                </a:lnTo>
                <a:lnTo>
                  <a:pt x="8357523" y="3457792"/>
                </a:lnTo>
                <a:lnTo>
                  <a:pt x="8348740" y="3501348"/>
                </a:lnTo>
                <a:lnTo>
                  <a:pt x="8357523" y="3544899"/>
                </a:lnTo>
                <a:lnTo>
                  <a:pt x="8381481" y="3580458"/>
                </a:lnTo>
                <a:lnTo>
                  <a:pt x="8417029" y="3604430"/>
                </a:lnTo>
                <a:lnTo>
                  <a:pt x="8460580" y="3613219"/>
                </a:lnTo>
                <a:lnTo>
                  <a:pt x="8504120" y="3604430"/>
                </a:lnTo>
                <a:lnTo>
                  <a:pt x="8539665" y="3580458"/>
                </a:lnTo>
                <a:lnTo>
                  <a:pt x="8563624" y="3544899"/>
                </a:lnTo>
                <a:lnTo>
                  <a:pt x="8572409" y="3501348"/>
                </a:lnTo>
                <a:lnTo>
                  <a:pt x="8563624" y="3457792"/>
                </a:lnTo>
                <a:lnTo>
                  <a:pt x="8539665" y="3422222"/>
                </a:lnTo>
                <a:lnTo>
                  <a:pt x="8504120" y="3398240"/>
                </a:lnTo>
                <a:lnTo>
                  <a:pt x="8460580" y="3389446"/>
                </a:lnTo>
                <a:close/>
              </a:path>
              <a:path w="16523335" h="9235440">
                <a:moveTo>
                  <a:pt x="8460580" y="3657176"/>
                </a:moveTo>
                <a:lnTo>
                  <a:pt x="8417029" y="3665968"/>
                </a:lnTo>
                <a:lnTo>
                  <a:pt x="8381481" y="3689947"/>
                </a:lnTo>
                <a:lnTo>
                  <a:pt x="8357523" y="3725513"/>
                </a:lnTo>
                <a:lnTo>
                  <a:pt x="8348740" y="3769068"/>
                </a:lnTo>
                <a:lnTo>
                  <a:pt x="8357523" y="3812619"/>
                </a:lnTo>
                <a:lnTo>
                  <a:pt x="8381481" y="3848178"/>
                </a:lnTo>
                <a:lnTo>
                  <a:pt x="8417029" y="3872149"/>
                </a:lnTo>
                <a:lnTo>
                  <a:pt x="8460580" y="3880939"/>
                </a:lnTo>
                <a:lnTo>
                  <a:pt x="8504120" y="3872149"/>
                </a:lnTo>
                <a:lnTo>
                  <a:pt x="8539665" y="3848178"/>
                </a:lnTo>
                <a:lnTo>
                  <a:pt x="8563624" y="3812619"/>
                </a:lnTo>
                <a:lnTo>
                  <a:pt x="8572409" y="3769068"/>
                </a:lnTo>
                <a:lnTo>
                  <a:pt x="8563624" y="3725513"/>
                </a:lnTo>
                <a:lnTo>
                  <a:pt x="8539665" y="3689947"/>
                </a:lnTo>
                <a:lnTo>
                  <a:pt x="8504120" y="3665968"/>
                </a:lnTo>
                <a:lnTo>
                  <a:pt x="8460580" y="3657176"/>
                </a:lnTo>
                <a:close/>
              </a:path>
              <a:path w="16523335" h="9235440">
                <a:moveTo>
                  <a:pt x="8460580" y="3924895"/>
                </a:moveTo>
                <a:lnTo>
                  <a:pt x="8417029" y="3933689"/>
                </a:lnTo>
                <a:lnTo>
                  <a:pt x="8381481" y="3957668"/>
                </a:lnTo>
                <a:lnTo>
                  <a:pt x="8357523" y="3993228"/>
                </a:lnTo>
                <a:lnTo>
                  <a:pt x="8348740" y="4036766"/>
                </a:lnTo>
                <a:lnTo>
                  <a:pt x="8357523" y="4080327"/>
                </a:lnTo>
                <a:lnTo>
                  <a:pt x="8381481" y="4115896"/>
                </a:lnTo>
                <a:lnTo>
                  <a:pt x="8417029" y="4139876"/>
                </a:lnTo>
                <a:lnTo>
                  <a:pt x="8460580" y="4148669"/>
                </a:lnTo>
                <a:lnTo>
                  <a:pt x="8504120" y="4139876"/>
                </a:lnTo>
                <a:lnTo>
                  <a:pt x="8539665" y="4115896"/>
                </a:lnTo>
                <a:lnTo>
                  <a:pt x="8563624" y="4080327"/>
                </a:lnTo>
                <a:lnTo>
                  <a:pt x="8572409" y="4036766"/>
                </a:lnTo>
                <a:lnTo>
                  <a:pt x="8563624" y="3993228"/>
                </a:lnTo>
                <a:lnTo>
                  <a:pt x="8539665" y="3957668"/>
                </a:lnTo>
                <a:lnTo>
                  <a:pt x="8504120" y="3933689"/>
                </a:lnTo>
                <a:lnTo>
                  <a:pt x="8460580" y="3924895"/>
                </a:lnTo>
                <a:close/>
              </a:path>
              <a:path w="16523335" h="9235440">
                <a:moveTo>
                  <a:pt x="8460580" y="4192615"/>
                </a:moveTo>
                <a:lnTo>
                  <a:pt x="8417029" y="4201406"/>
                </a:lnTo>
                <a:lnTo>
                  <a:pt x="8381481" y="4225380"/>
                </a:lnTo>
                <a:lnTo>
                  <a:pt x="8357523" y="4260939"/>
                </a:lnTo>
                <a:lnTo>
                  <a:pt x="8348740" y="4304486"/>
                </a:lnTo>
                <a:lnTo>
                  <a:pt x="8357523" y="4348026"/>
                </a:lnTo>
                <a:lnTo>
                  <a:pt x="8381481" y="4383601"/>
                </a:lnTo>
                <a:lnTo>
                  <a:pt x="8417029" y="4407597"/>
                </a:lnTo>
                <a:lnTo>
                  <a:pt x="8460580" y="4416399"/>
                </a:lnTo>
                <a:lnTo>
                  <a:pt x="8504120" y="4407597"/>
                </a:lnTo>
                <a:lnTo>
                  <a:pt x="8539665" y="4383601"/>
                </a:lnTo>
                <a:lnTo>
                  <a:pt x="8563624" y="4348026"/>
                </a:lnTo>
                <a:lnTo>
                  <a:pt x="8572409" y="4304486"/>
                </a:lnTo>
                <a:lnTo>
                  <a:pt x="8563624" y="4260939"/>
                </a:lnTo>
                <a:lnTo>
                  <a:pt x="8539665" y="4225380"/>
                </a:lnTo>
                <a:lnTo>
                  <a:pt x="8504120" y="4201406"/>
                </a:lnTo>
                <a:lnTo>
                  <a:pt x="8460580" y="4192615"/>
                </a:lnTo>
                <a:close/>
              </a:path>
              <a:path w="16523335" h="9235440">
                <a:moveTo>
                  <a:pt x="8460580" y="2318578"/>
                </a:moveTo>
                <a:lnTo>
                  <a:pt x="8417029" y="2327370"/>
                </a:lnTo>
                <a:lnTo>
                  <a:pt x="8381481" y="2351349"/>
                </a:lnTo>
                <a:lnTo>
                  <a:pt x="8357523" y="2386915"/>
                </a:lnTo>
                <a:lnTo>
                  <a:pt x="8348740" y="2430470"/>
                </a:lnTo>
                <a:lnTo>
                  <a:pt x="8357523" y="2474021"/>
                </a:lnTo>
                <a:lnTo>
                  <a:pt x="8381481" y="2509580"/>
                </a:lnTo>
                <a:lnTo>
                  <a:pt x="8417029" y="2533551"/>
                </a:lnTo>
                <a:lnTo>
                  <a:pt x="8460580" y="2542341"/>
                </a:lnTo>
                <a:lnTo>
                  <a:pt x="8504120" y="2533551"/>
                </a:lnTo>
                <a:lnTo>
                  <a:pt x="8539665" y="2509580"/>
                </a:lnTo>
                <a:lnTo>
                  <a:pt x="8563624" y="2474021"/>
                </a:lnTo>
                <a:lnTo>
                  <a:pt x="8572409" y="2430470"/>
                </a:lnTo>
                <a:lnTo>
                  <a:pt x="8563624" y="2386915"/>
                </a:lnTo>
                <a:lnTo>
                  <a:pt x="8539665" y="2351349"/>
                </a:lnTo>
                <a:lnTo>
                  <a:pt x="8504120" y="2327370"/>
                </a:lnTo>
                <a:lnTo>
                  <a:pt x="8460580" y="2318578"/>
                </a:lnTo>
                <a:close/>
              </a:path>
              <a:path w="16523335" h="9235440">
                <a:moveTo>
                  <a:pt x="8460580" y="2050869"/>
                </a:moveTo>
                <a:lnTo>
                  <a:pt x="8417029" y="2059660"/>
                </a:lnTo>
                <a:lnTo>
                  <a:pt x="8381481" y="2083635"/>
                </a:lnTo>
                <a:lnTo>
                  <a:pt x="8357523" y="2119197"/>
                </a:lnTo>
                <a:lnTo>
                  <a:pt x="8348740" y="2162750"/>
                </a:lnTo>
                <a:lnTo>
                  <a:pt x="8357523" y="2206284"/>
                </a:lnTo>
                <a:lnTo>
                  <a:pt x="8381481" y="2241845"/>
                </a:lnTo>
                <a:lnTo>
                  <a:pt x="8417029" y="2265826"/>
                </a:lnTo>
                <a:lnTo>
                  <a:pt x="8460580" y="2274621"/>
                </a:lnTo>
                <a:lnTo>
                  <a:pt x="8504120" y="2265826"/>
                </a:lnTo>
                <a:lnTo>
                  <a:pt x="8539665" y="2241845"/>
                </a:lnTo>
                <a:lnTo>
                  <a:pt x="8563624" y="2206284"/>
                </a:lnTo>
                <a:lnTo>
                  <a:pt x="8572409" y="2162750"/>
                </a:lnTo>
                <a:lnTo>
                  <a:pt x="8563624" y="2119197"/>
                </a:lnTo>
                <a:lnTo>
                  <a:pt x="8539665" y="2083635"/>
                </a:lnTo>
                <a:lnTo>
                  <a:pt x="8504120" y="2059660"/>
                </a:lnTo>
                <a:lnTo>
                  <a:pt x="8460580" y="2050869"/>
                </a:lnTo>
                <a:close/>
              </a:path>
              <a:path w="16523335" h="9235440">
                <a:moveTo>
                  <a:pt x="8460580" y="4995774"/>
                </a:moveTo>
                <a:lnTo>
                  <a:pt x="8417029" y="5004565"/>
                </a:lnTo>
                <a:lnTo>
                  <a:pt x="8381481" y="5028541"/>
                </a:lnTo>
                <a:lnTo>
                  <a:pt x="8357523" y="5064107"/>
                </a:lnTo>
                <a:lnTo>
                  <a:pt x="8348740" y="5107666"/>
                </a:lnTo>
                <a:lnTo>
                  <a:pt x="8357523" y="5151204"/>
                </a:lnTo>
                <a:lnTo>
                  <a:pt x="8381481" y="5186764"/>
                </a:lnTo>
                <a:lnTo>
                  <a:pt x="8417029" y="5210743"/>
                </a:lnTo>
                <a:lnTo>
                  <a:pt x="8460580" y="5219537"/>
                </a:lnTo>
                <a:lnTo>
                  <a:pt x="8504120" y="5210743"/>
                </a:lnTo>
                <a:lnTo>
                  <a:pt x="8539665" y="5186764"/>
                </a:lnTo>
                <a:lnTo>
                  <a:pt x="8563624" y="5151204"/>
                </a:lnTo>
                <a:lnTo>
                  <a:pt x="8572409" y="5107666"/>
                </a:lnTo>
                <a:lnTo>
                  <a:pt x="8563624" y="5064107"/>
                </a:lnTo>
                <a:lnTo>
                  <a:pt x="8539665" y="5028541"/>
                </a:lnTo>
                <a:lnTo>
                  <a:pt x="8504120" y="5004565"/>
                </a:lnTo>
                <a:lnTo>
                  <a:pt x="8460580" y="4995774"/>
                </a:lnTo>
                <a:close/>
              </a:path>
              <a:path w="16523335" h="9235440">
                <a:moveTo>
                  <a:pt x="8460580" y="5263483"/>
                </a:moveTo>
                <a:lnTo>
                  <a:pt x="8417029" y="5272274"/>
                </a:lnTo>
                <a:lnTo>
                  <a:pt x="8381481" y="5296250"/>
                </a:lnTo>
                <a:lnTo>
                  <a:pt x="8357523" y="5331816"/>
                </a:lnTo>
                <a:lnTo>
                  <a:pt x="8348740" y="5375375"/>
                </a:lnTo>
                <a:lnTo>
                  <a:pt x="8357523" y="5418906"/>
                </a:lnTo>
                <a:lnTo>
                  <a:pt x="8381481" y="5454471"/>
                </a:lnTo>
                <a:lnTo>
                  <a:pt x="8417029" y="5478458"/>
                </a:lnTo>
                <a:lnTo>
                  <a:pt x="8460580" y="5487256"/>
                </a:lnTo>
                <a:lnTo>
                  <a:pt x="8504120" y="5478458"/>
                </a:lnTo>
                <a:lnTo>
                  <a:pt x="8539665" y="5454471"/>
                </a:lnTo>
                <a:lnTo>
                  <a:pt x="8563624" y="5418906"/>
                </a:lnTo>
                <a:lnTo>
                  <a:pt x="8572409" y="5375375"/>
                </a:lnTo>
                <a:lnTo>
                  <a:pt x="8563624" y="5331816"/>
                </a:lnTo>
                <a:lnTo>
                  <a:pt x="8539665" y="5296250"/>
                </a:lnTo>
                <a:lnTo>
                  <a:pt x="8504120" y="5272274"/>
                </a:lnTo>
                <a:lnTo>
                  <a:pt x="8460580" y="5263483"/>
                </a:lnTo>
                <a:close/>
              </a:path>
              <a:path w="16523335" h="9235440">
                <a:moveTo>
                  <a:pt x="8460580" y="4728033"/>
                </a:moveTo>
                <a:lnTo>
                  <a:pt x="8417029" y="4736825"/>
                </a:lnTo>
                <a:lnTo>
                  <a:pt x="8381481" y="4760802"/>
                </a:lnTo>
                <a:lnTo>
                  <a:pt x="8357523" y="4796371"/>
                </a:lnTo>
                <a:lnTo>
                  <a:pt x="8348740" y="4839936"/>
                </a:lnTo>
                <a:lnTo>
                  <a:pt x="8357523" y="4883473"/>
                </a:lnTo>
                <a:lnTo>
                  <a:pt x="8381481" y="4919041"/>
                </a:lnTo>
                <a:lnTo>
                  <a:pt x="8417029" y="4943029"/>
                </a:lnTo>
                <a:lnTo>
                  <a:pt x="8460580" y="4951828"/>
                </a:lnTo>
                <a:lnTo>
                  <a:pt x="8504120" y="4943029"/>
                </a:lnTo>
                <a:lnTo>
                  <a:pt x="8539665" y="4919041"/>
                </a:lnTo>
                <a:lnTo>
                  <a:pt x="8563624" y="4883473"/>
                </a:lnTo>
                <a:lnTo>
                  <a:pt x="8572409" y="4839936"/>
                </a:lnTo>
                <a:lnTo>
                  <a:pt x="8563624" y="4796371"/>
                </a:lnTo>
                <a:lnTo>
                  <a:pt x="8539665" y="4760802"/>
                </a:lnTo>
                <a:lnTo>
                  <a:pt x="8504120" y="4736825"/>
                </a:lnTo>
                <a:lnTo>
                  <a:pt x="8460580" y="4728033"/>
                </a:lnTo>
                <a:close/>
              </a:path>
              <a:path w="16523335" h="9235440">
                <a:moveTo>
                  <a:pt x="8460580" y="4460345"/>
                </a:moveTo>
                <a:lnTo>
                  <a:pt x="8417029" y="4469136"/>
                </a:lnTo>
                <a:lnTo>
                  <a:pt x="8381481" y="4493110"/>
                </a:lnTo>
                <a:lnTo>
                  <a:pt x="8357523" y="4528669"/>
                </a:lnTo>
                <a:lnTo>
                  <a:pt x="8348740" y="4572216"/>
                </a:lnTo>
                <a:lnTo>
                  <a:pt x="8357523" y="4615763"/>
                </a:lnTo>
                <a:lnTo>
                  <a:pt x="8381481" y="4651322"/>
                </a:lnTo>
                <a:lnTo>
                  <a:pt x="8417029" y="4675296"/>
                </a:lnTo>
                <a:lnTo>
                  <a:pt x="8460580" y="4684087"/>
                </a:lnTo>
                <a:lnTo>
                  <a:pt x="8504120" y="4675296"/>
                </a:lnTo>
                <a:lnTo>
                  <a:pt x="8539665" y="4651322"/>
                </a:lnTo>
                <a:lnTo>
                  <a:pt x="8563624" y="4615763"/>
                </a:lnTo>
                <a:lnTo>
                  <a:pt x="8572409" y="4572216"/>
                </a:lnTo>
                <a:lnTo>
                  <a:pt x="8563624" y="4528669"/>
                </a:lnTo>
                <a:lnTo>
                  <a:pt x="8539665" y="4493110"/>
                </a:lnTo>
                <a:lnTo>
                  <a:pt x="8504120" y="4469136"/>
                </a:lnTo>
                <a:lnTo>
                  <a:pt x="8460580" y="4460345"/>
                </a:lnTo>
                <a:close/>
              </a:path>
            </a:pathLst>
          </a:custGeom>
          <a:solidFill>
            <a:srgbClr val="EDEDED"/>
          </a:solidFill>
        </p:spPr>
        <p:txBody>
          <a:bodyPr wrap="square" lIns="0" tIns="0" rIns="0" bIns="0" rtlCol="0"/>
          <a:lstStyle/>
          <a:p>
            <a:endParaRPr/>
          </a:p>
        </p:txBody>
      </p:sp>
      <p:sp>
        <p:nvSpPr>
          <p:cNvPr id="3" name="object 3"/>
          <p:cNvSpPr txBox="1">
            <a:spLocks noGrp="1"/>
          </p:cNvSpPr>
          <p:nvPr>
            <p:ph type="title"/>
          </p:nvPr>
        </p:nvSpPr>
        <p:spPr>
          <a:xfrm>
            <a:off x="1259511" y="787608"/>
            <a:ext cx="14162741" cy="684803"/>
          </a:xfrm>
          <a:prstGeom prst="rect">
            <a:avLst/>
          </a:prstGeom>
        </p:spPr>
        <p:txBody>
          <a:bodyPr vert="horz" wrap="square" lIns="0" tIns="15240" rIns="0" bIns="0" rtlCol="0">
            <a:spAutoFit/>
          </a:bodyPr>
          <a:lstStyle/>
          <a:p>
            <a:pPr marL="12700">
              <a:lnSpc>
                <a:spcPct val="100000"/>
              </a:lnSpc>
              <a:spcBef>
                <a:spcPts val="120"/>
              </a:spcBef>
            </a:pPr>
            <a:r>
              <a:rPr lang="en-ZA" sz="4350" b="0" dirty="0">
                <a:solidFill>
                  <a:srgbClr val="000000"/>
                </a:solidFill>
                <a:latin typeface="Arial"/>
                <a:cs typeface="Arial"/>
              </a:rPr>
              <a:t>Unisa Library supports</a:t>
            </a:r>
            <a:r>
              <a:rPr lang="en-ZA" sz="4350" b="0" dirty="0">
                <a:solidFill>
                  <a:srgbClr val="000000"/>
                </a:solidFill>
              </a:rPr>
              <a:t> World Digital Preservation Day</a:t>
            </a:r>
            <a:endParaRPr sz="4350" dirty="0">
              <a:latin typeface="Arial"/>
              <a:cs typeface="Arial"/>
            </a:endParaRPr>
          </a:p>
        </p:txBody>
      </p:sp>
      <p:sp>
        <p:nvSpPr>
          <p:cNvPr id="4" name="object 4"/>
          <p:cNvSpPr/>
          <p:nvPr/>
        </p:nvSpPr>
        <p:spPr>
          <a:xfrm>
            <a:off x="1240799" y="1696283"/>
            <a:ext cx="17622520" cy="0"/>
          </a:xfrm>
          <a:custGeom>
            <a:avLst/>
            <a:gdLst/>
            <a:ahLst/>
            <a:cxnLst/>
            <a:rect l="l" t="t" r="r" b="b"/>
            <a:pathLst>
              <a:path w="17622520">
                <a:moveTo>
                  <a:pt x="0" y="0"/>
                </a:moveTo>
                <a:lnTo>
                  <a:pt x="17622500" y="0"/>
                </a:lnTo>
              </a:path>
            </a:pathLst>
          </a:custGeom>
          <a:ln w="29684">
            <a:solidFill>
              <a:srgbClr val="999999"/>
            </a:solidFill>
          </a:ln>
        </p:spPr>
        <p:txBody>
          <a:bodyPr wrap="square" lIns="0" tIns="0" rIns="0" bIns="0" rtlCol="0"/>
          <a:lstStyle/>
          <a:p>
            <a:endParaRPr/>
          </a:p>
        </p:txBody>
      </p:sp>
      <p:sp>
        <p:nvSpPr>
          <p:cNvPr id="5" name="object 5"/>
          <p:cNvSpPr txBox="1"/>
          <p:nvPr/>
        </p:nvSpPr>
        <p:spPr>
          <a:xfrm>
            <a:off x="16665401" y="964114"/>
            <a:ext cx="2195830" cy="553720"/>
          </a:xfrm>
          <a:prstGeom prst="rect">
            <a:avLst/>
          </a:prstGeom>
        </p:spPr>
        <p:txBody>
          <a:bodyPr vert="horz" wrap="square" lIns="0" tIns="12065" rIns="0" bIns="0" rtlCol="0">
            <a:spAutoFit/>
          </a:bodyPr>
          <a:lstStyle/>
          <a:p>
            <a:pPr marL="12700" marR="5080">
              <a:lnSpc>
                <a:spcPct val="101800"/>
              </a:lnSpc>
              <a:spcBef>
                <a:spcPts val="95"/>
              </a:spcBef>
            </a:pPr>
            <a:r>
              <a:rPr sz="1700" b="1" dirty="0">
                <a:solidFill>
                  <a:srgbClr val="6D091E"/>
                </a:solidFill>
                <a:latin typeface="Arial"/>
                <a:cs typeface="Arial"/>
              </a:rPr>
              <a:t>Library</a:t>
            </a:r>
            <a:r>
              <a:rPr sz="1700" b="1" spc="60" dirty="0">
                <a:solidFill>
                  <a:srgbClr val="6D091E"/>
                </a:solidFill>
                <a:latin typeface="Arial"/>
                <a:cs typeface="Arial"/>
              </a:rPr>
              <a:t> </a:t>
            </a:r>
            <a:r>
              <a:rPr sz="1700" b="1" spc="-25" dirty="0">
                <a:solidFill>
                  <a:srgbClr val="6D091E"/>
                </a:solidFill>
                <a:latin typeface="Arial"/>
                <a:cs typeface="Arial"/>
              </a:rPr>
              <a:t>and </a:t>
            </a:r>
            <a:r>
              <a:rPr sz="1700" b="1" dirty="0">
                <a:solidFill>
                  <a:srgbClr val="6D091E"/>
                </a:solidFill>
                <a:latin typeface="Arial"/>
                <a:cs typeface="Arial"/>
              </a:rPr>
              <a:t>Information</a:t>
            </a:r>
            <a:r>
              <a:rPr sz="1700" b="1" spc="50" dirty="0">
                <a:solidFill>
                  <a:srgbClr val="6D091E"/>
                </a:solidFill>
                <a:latin typeface="Arial"/>
                <a:cs typeface="Arial"/>
              </a:rPr>
              <a:t> </a:t>
            </a:r>
            <a:r>
              <a:rPr sz="1700" b="1" spc="-10" dirty="0">
                <a:solidFill>
                  <a:srgbClr val="6D091E"/>
                </a:solidFill>
                <a:latin typeface="Arial"/>
                <a:cs typeface="Arial"/>
              </a:rPr>
              <a:t>Services</a:t>
            </a:r>
            <a:endParaRPr sz="1700">
              <a:latin typeface="Arial"/>
              <a:cs typeface="Arial"/>
            </a:endParaRPr>
          </a:p>
        </p:txBody>
      </p:sp>
      <p:pic>
        <p:nvPicPr>
          <p:cNvPr id="9" name="Picture 8" descr="A group of people holding papers&#10;&#10;Description automatically generated">
            <a:extLst>
              <a:ext uri="{FF2B5EF4-FFF2-40B4-BE49-F238E27FC236}">
                <a16:creationId xmlns:a16="http://schemas.microsoft.com/office/drawing/2014/main" id="{9732EDAC-E9AD-4F1A-BB3E-6427EFAF1EF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614" y="2609266"/>
            <a:ext cx="19791486" cy="8442643"/>
          </a:xfrm>
          <a:prstGeom prst="rect">
            <a:avLst/>
          </a:prstGeom>
        </p:spPr>
      </p:pic>
    </p:spTree>
    <p:extLst>
      <p:ext uri="{BB962C8B-B14F-4D97-AF65-F5344CB8AC3E}">
        <p14:creationId xmlns:p14="http://schemas.microsoft.com/office/powerpoint/2010/main" val="2366286198"/>
      </p:ext>
    </p:extLst>
  </p:cSld>
  <p:clrMapOvr>
    <a:masterClrMapping/>
  </p:clrMapOvr>
  <p:transition spd="slow" advClick="0" advTm="10000">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3416E9-2CAE-4937-BBF6-88AC3A98A602}"/>
              </a:ext>
            </a:extLst>
          </p:cNvPr>
          <p:cNvPicPr>
            <a:picLocks noChangeAspect="1"/>
          </p:cNvPicPr>
          <p:nvPr/>
        </p:nvPicPr>
        <p:blipFill>
          <a:blip r:embed="rId2"/>
          <a:stretch>
            <a:fillRect/>
          </a:stretch>
        </p:blipFill>
        <p:spPr>
          <a:xfrm>
            <a:off x="33274" y="3063875"/>
            <a:ext cx="19335472" cy="4313056"/>
          </a:xfrm>
          <a:prstGeom prst="rect">
            <a:avLst/>
          </a:prstGeom>
        </p:spPr>
      </p:pic>
    </p:spTree>
    <p:extLst>
      <p:ext uri="{BB962C8B-B14F-4D97-AF65-F5344CB8AC3E}">
        <p14:creationId xmlns:p14="http://schemas.microsoft.com/office/powerpoint/2010/main" val="2411431578"/>
      </p:ext>
    </p:extLst>
  </p:cSld>
  <p:clrMapOvr>
    <a:masterClrMapping/>
  </p:clrMapOvr>
  <p:transition spd="slow" advClick="0" advTm="10000">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B682C64-6170-44D9-99AB-5F02D1B61ACC}"/>
              </a:ext>
            </a:extLst>
          </p:cNvPr>
          <p:cNvPicPr>
            <a:picLocks noChangeAspect="1"/>
          </p:cNvPicPr>
          <p:nvPr/>
        </p:nvPicPr>
        <p:blipFill>
          <a:blip r:embed="rId2"/>
          <a:stretch>
            <a:fillRect/>
          </a:stretch>
        </p:blipFill>
        <p:spPr>
          <a:xfrm>
            <a:off x="-311150" y="2787444"/>
            <a:ext cx="19771056" cy="5734462"/>
          </a:xfrm>
          <a:prstGeom prst="rect">
            <a:avLst/>
          </a:prstGeom>
        </p:spPr>
      </p:pic>
    </p:spTree>
    <p:extLst>
      <p:ext uri="{BB962C8B-B14F-4D97-AF65-F5344CB8AC3E}">
        <p14:creationId xmlns:p14="http://schemas.microsoft.com/office/powerpoint/2010/main" val="2279060631"/>
      </p:ext>
    </p:extLst>
  </p:cSld>
  <p:clrMapOvr>
    <a:masterClrMapping/>
  </p:clrMapOvr>
  <p:transition spd="slow" advClick="0" advTm="10000">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EA6278-A99F-43A0-A6F2-8FB2680C0B9A}"/>
              </a:ext>
            </a:extLst>
          </p:cNvPr>
          <p:cNvPicPr>
            <a:picLocks noChangeAspect="1"/>
          </p:cNvPicPr>
          <p:nvPr/>
        </p:nvPicPr>
        <p:blipFill>
          <a:blip r:embed="rId2"/>
          <a:stretch>
            <a:fillRect/>
          </a:stretch>
        </p:blipFill>
        <p:spPr>
          <a:xfrm>
            <a:off x="295282" y="2606675"/>
            <a:ext cx="19025698" cy="5943599"/>
          </a:xfrm>
          <a:prstGeom prst="rect">
            <a:avLst/>
          </a:prstGeom>
        </p:spPr>
      </p:pic>
    </p:spTree>
    <p:extLst>
      <p:ext uri="{BB962C8B-B14F-4D97-AF65-F5344CB8AC3E}">
        <p14:creationId xmlns:p14="http://schemas.microsoft.com/office/powerpoint/2010/main" val="168764335"/>
      </p:ext>
    </p:extLst>
  </p:cSld>
  <p:clrMapOvr>
    <a:masterClrMapping/>
  </p:clrMapOvr>
  <p:transition spd="slow" advClick="0" advTm="10000">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1044" y="-241550"/>
            <a:ext cx="16523335" cy="9235440"/>
          </a:xfrm>
          <a:custGeom>
            <a:avLst/>
            <a:gdLst/>
            <a:ahLst/>
            <a:cxnLst/>
            <a:rect l="l" t="t" r="r" b="b"/>
            <a:pathLst>
              <a:path w="16523335" h="9235440">
                <a:moveTo>
                  <a:pt x="13577513" y="176790"/>
                </a:moveTo>
                <a:lnTo>
                  <a:pt x="13533967" y="185586"/>
                </a:lnTo>
                <a:lnTo>
                  <a:pt x="13498388" y="209571"/>
                </a:lnTo>
                <a:lnTo>
                  <a:pt x="13474391" y="245145"/>
                </a:lnTo>
                <a:lnTo>
                  <a:pt x="13465589" y="288702"/>
                </a:lnTo>
                <a:lnTo>
                  <a:pt x="13474391" y="332221"/>
                </a:lnTo>
                <a:lnTo>
                  <a:pt x="13498388" y="367780"/>
                </a:lnTo>
                <a:lnTo>
                  <a:pt x="13533967" y="391765"/>
                </a:lnTo>
                <a:lnTo>
                  <a:pt x="13577513" y="400563"/>
                </a:lnTo>
                <a:lnTo>
                  <a:pt x="13621046" y="391765"/>
                </a:lnTo>
                <a:lnTo>
                  <a:pt x="13656607" y="367780"/>
                </a:lnTo>
                <a:lnTo>
                  <a:pt x="13680589" y="332221"/>
                </a:lnTo>
                <a:lnTo>
                  <a:pt x="13689384" y="288702"/>
                </a:lnTo>
                <a:lnTo>
                  <a:pt x="13680589" y="245145"/>
                </a:lnTo>
                <a:lnTo>
                  <a:pt x="13656607" y="209571"/>
                </a:lnTo>
                <a:lnTo>
                  <a:pt x="13621046" y="185586"/>
                </a:lnTo>
                <a:lnTo>
                  <a:pt x="13577513" y="176790"/>
                </a:lnTo>
                <a:close/>
              </a:path>
              <a:path w="16523335" h="9235440">
                <a:moveTo>
                  <a:pt x="13577513" y="444551"/>
                </a:moveTo>
                <a:lnTo>
                  <a:pt x="13533967" y="453336"/>
                </a:lnTo>
                <a:lnTo>
                  <a:pt x="13498388" y="477296"/>
                </a:lnTo>
                <a:lnTo>
                  <a:pt x="13474391" y="512844"/>
                </a:lnTo>
                <a:lnTo>
                  <a:pt x="13465589" y="556391"/>
                </a:lnTo>
                <a:lnTo>
                  <a:pt x="13474391" y="599952"/>
                </a:lnTo>
                <a:lnTo>
                  <a:pt x="13498388" y="635532"/>
                </a:lnTo>
                <a:lnTo>
                  <a:pt x="13533967" y="659525"/>
                </a:lnTo>
                <a:lnTo>
                  <a:pt x="13577513" y="668324"/>
                </a:lnTo>
                <a:lnTo>
                  <a:pt x="13621046" y="659525"/>
                </a:lnTo>
                <a:lnTo>
                  <a:pt x="13656607" y="635532"/>
                </a:lnTo>
                <a:lnTo>
                  <a:pt x="13680589" y="599952"/>
                </a:lnTo>
                <a:lnTo>
                  <a:pt x="13689384" y="556391"/>
                </a:lnTo>
                <a:lnTo>
                  <a:pt x="13680589" y="512844"/>
                </a:lnTo>
                <a:lnTo>
                  <a:pt x="13656607" y="477296"/>
                </a:lnTo>
                <a:lnTo>
                  <a:pt x="13621046" y="453336"/>
                </a:lnTo>
                <a:lnTo>
                  <a:pt x="13577513" y="444551"/>
                </a:lnTo>
                <a:close/>
              </a:path>
              <a:path w="16523335" h="9235440">
                <a:moveTo>
                  <a:pt x="13577513" y="712218"/>
                </a:moveTo>
                <a:lnTo>
                  <a:pt x="13533967" y="721018"/>
                </a:lnTo>
                <a:lnTo>
                  <a:pt x="13498388" y="745011"/>
                </a:lnTo>
                <a:lnTo>
                  <a:pt x="13474391" y="780591"/>
                </a:lnTo>
                <a:lnTo>
                  <a:pt x="13465589" y="824152"/>
                </a:lnTo>
                <a:lnTo>
                  <a:pt x="13474391" y="867681"/>
                </a:lnTo>
                <a:lnTo>
                  <a:pt x="13498388" y="903231"/>
                </a:lnTo>
                <a:lnTo>
                  <a:pt x="13533967" y="927201"/>
                </a:lnTo>
                <a:lnTo>
                  <a:pt x="13577513" y="935992"/>
                </a:lnTo>
                <a:lnTo>
                  <a:pt x="13621046" y="927201"/>
                </a:lnTo>
                <a:lnTo>
                  <a:pt x="13656607" y="903231"/>
                </a:lnTo>
                <a:lnTo>
                  <a:pt x="13680589" y="867681"/>
                </a:lnTo>
                <a:lnTo>
                  <a:pt x="13689384" y="824152"/>
                </a:lnTo>
                <a:lnTo>
                  <a:pt x="13680589" y="780591"/>
                </a:lnTo>
                <a:lnTo>
                  <a:pt x="13656607" y="745011"/>
                </a:lnTo>
                <a:lnTo>
                  <a:pt x="13621046" y="721018"/>
                </a:lnTo>
                <a:lnTo>
                  <a:pt x="13577513" y="712218"/>
                </a:lnTo>
                <a:close/>
              </a:path>
              <a:path w="16523335" h="9235440">
                <a:moveTo>
                  <a:pt x="13577513" y="979980"/>
                </a:moveTo>
                <a:lnTo>
                  <a:pt x="13533967" y="988766"/>
                </a:lnTo>
                <a:lnTo>
                  <a:pt x="13498388" y="1012731"/>
                </a:lnTo>
                <a:lnTo>
                  <a:pt x="13474391" y="1048286"/>
                </a:lnTo>
                <a:lnTo>
                  <a:pt x="13465589" y="1091840"/>
                </a:lnTo>
                <a:lnTo>
                  <a:pt x="13474391" y="1135394"/>
                </a:lnTo>
                <a:lnTo>
                  <a:pt x="13498388" y="1170968"/>
                </a:lnTo>
                <a:lnTo>
                  <a:pt x="13533967" y="1194956"/>
                </a:lnTo>
                <a:lnTo>
                  <a:pt x="13577513" y="1203753"/>
                </a:lnTo>
                <a:lnTo>
                  <a:pt x="13621046" y="1194956"/>
                </a:lnTo>
                <a:lnTo>
                  <a:pt x="13656607" y="1170968"/>
                </a:lnTo>
                <a:lnTo>
                  <a:pt x="13680589" y="1135394"/>
                </a:lnTo>
                <a:lnTo>
                  <a:pt x="13689384" y="1091840"/>
                </a:lnTo>
                <a:lnTo>
                  <a:pt x="13680589" y="1048286"/>
                </a:lnTo>
                <a:lnTo>
                  <a:pt x="13656607" y="1012731"/>
                </a:lnTo>
                <a:lnTo>
                  <a:pt x="13621046" y="988766"/>
                </a:lnTo>
                <a:lnTo>
                  <a:pt x="13577513" y="979980"/>
                </a:lnTo>
                <a:close/>
              </a:path>
              <a:path w="16523335" h="9235440">
                <a:moveTo>
                  <a:pt x="13577513" y="1247668"/>
                </a:moveTo>
                <a:lnTo>
                  <a:pt x="13533967" y="1256467"/>
                </a:lnTo>
                <a:lnTo>
                  <a:pt x="13498388" y="1280459"/>
                </a:lnTo>
                <a:lnTo>
                  <a:pt x="13474391" y="1316036"/>
                </a:lnTo>
                <a:lnTo>
                  <a:pt x="13465589" y="1359591"/>
                </a:lnTo>
                <a:lnTo>
                  <a:pt x="13474391" y="1403138"/>
                </a:lnTo>
                <a:lnTo>
                  <a:pt x="13498388" y="1438686"/>
                </a:lnTo>
                <a:lnTo>
                  <a:pt x="13533967" y="1462646"/>
                </a:lnTo>
                <a:lnTo>
                  <a:pt x="13577513" y="1471431"/>
                </a:lnTo>
                <a:lnTo>
                  <a:pt x="13621046" y="1462646"/>
                </a:lnTo>
                <a:lnTo>
                  <a:pt x="13656607" y="1438686"/>
                </a:lnTo>
                <a:lnTo>
                  <a:pt x="13680589" y="1403138"/>
                </a:lnTo>
                <a:lnTo>
                  <a:pt x="13689384" y="1359591"/>
                </a:lnTo>
                <a:lnTo>
                  <a:pt x="13680589" y="1316036"/>
                </a:lnTo>
                <a:lnTo>
                  <a:pt x="13656607" y="1280459"/>
                </a:lnTo>
                <a:lnTo>
                  <a:pt x="13621046" y="1256467"/>
                </a:lnTo>
                <a:lnTo>
                  <a:pt x="13577513" y="1247668"/>
                </a:lnTo>
                <a:close/>
              </a:path>
              <a:path w="16523335" h="9235440">
                <a:moveTo>
                  <a:pt x="13577513" y="1515430"/>
                </a:moveTo>
                <a:lnTo>
                  <a:pt x="13533967" y="1524214"/>
                </a:lnTo>
                <a:lnTo>
                  <a:pt x="13498388" y="1548173"/>
                </a:lnTo>
                <a:lnTo>
                  <a:pt x="13474391" y="1583718"/>
                </a:lnTo>
                <a:lnTo>
                  <a:pt x="13465589" y="1627259"/>
                </a:lnTo>
                <a:lnTo>
                  <a:pt x="13474391" y="1670826"/>
                </a:lnTo>
                <a:lnTo>
                  <a:pt x="13498388" y="1706409"/>
                </a:lnTo>
                <a:lnTo>
                  <a:pt x="13533967" y="1730404"/>
                </a:lnTo>
                <a:lnTo>
                  <a:pt x="13577513" y="1739203"/>
                </a:lnTo>
                <a:lnTo>
                  <a:pt x="13621046" y="1730404"/>
                </a:lnTo>
                <a:lnTo>
                  <a:pt x="13656607" y="1706409"/>
                </a:lnTo>
                <a:lnTo>
                  <a:pt x="13680589" y="1670826"/>
                </a:lnTo>
                <a:lnTo>
                  <a:pt x="13689384" y="1627259"/>
                </a:lnTo>
                <a:lnTo>
                  <a:pt x="13680589" y="1583718"/>
                </a:lnTo>
                <a:lnTo>
                  <a:pt x="13656607" y="1548173"/>
                </a:lnTo>
                <a:lnTo>
                  <a:pt x="13621046" y="1524214"/>
                </a:lnTo>
                <a:lnTo>
                  <a:pt x="13577513" y="1515430"/>
                </a:lnTo>
                <a:close/>
              </a:path>
              <a:path w="16523335" h="9235440">
                <a:moveTo>
                  <a:pt x="13577513" y="1783149"/>
                </a:moveTo>
                <a:lnTo>
                  <a:pt x="13533967" y="1791938"/>
                </a:lnTo>
                <a:lnTo>
                  <a:pt x="13498388" y="1815910"/>
                </a:lnTo>
                <a:lnTo>
                  <a:pt x="13474391" y="1851469"/>
                </a:lnTo>
                <a:lnTo>
                  <a:pt x="13465589" y="1895020"/>
                </a:lnTo>
                <a:lnTo>
                  <a:pt x="13474391" y="1938576"/>
                </a:lnTo>
                <a:lnTo>
                  <a:pt x="13498388" y="1974146"/>
                </a:lnTo>
                <a:lnTo>
                  <a:pt x="13533967" y="1998128"/>
                </a:lnTo>
                <a:lnTo>
                  <a:pt x="13577513" y="2006922"/>
                </a:lnTo>
                <a:lnTo>
                  <a:pt x="13621046" y="1998128"/>
                </a:lnTo>
                <a:lnTo>
                  <a:pt x="13656607" y="1974146"/>
                </a:lnTo>
                <a:lnTo>
                  <a:pt x="13680589" y="1938576"/>
                </a:lnTo>
                <a:lnTo>
                  <a:pt x="13689384" y="1895020"/>
                </a:lnTo>
                <a:lnTo>
                  <a:pt x="13680589" y="1851469"/>
                </a:lnTo>
                <a:lnTo>
                  <a:pt x="13656607" y="1815910"/>
                </a:lnTo>
                <a:lnTo>
                  <a:pt x="13621046" y="1791938"/>
                </a:lnTo>
                <a:lnTo>
                  <a:pt x="13577513" y="1783149"/>
                </a:lnTo>
                <a:close/>
              </a:path>
              <a:path w="16523335" h="9235440">
                <a:moveTo>
                  <a:pt x="13685154" y="0"/>
                </a:moveTo>
                <a:lnTo>
                  <a:pt x="13469822" y="0"/>
                </a:lnTo>
                <a:lnTo>
                  <a:pt x="13465589" y="20941"/>
                </a:lnTo>
                <a:lnTo>
                  <a:pt x="13474391" y="64502"/>
                </a:lnTo>
                <a:lnTo>
                  <a:pt x="13498388" y="100083"/>
                </a:lnTo>
                <a:lnTo>
                  <a:pt x="13533967" y="124076"/>
                </a:lnTo>
                <a:lnTo>
                  <a:pt x="13577513" y="132875"/>
                </a:lnTo>
                <a:lnTo>
                  <a:pt x="13621046" y="124076"/>
                </a:lnTo>
                <a:lnTo>
                  <a:pt x="13656607" y="100083"/>
                </a:lnTo>
                <a:lnTo>
                  <a:pt x="13680589" y="64502"/>
                </a:lnTo>
                <a:lnTo>
                  <a:pt x="13689384" y="20941"/>
                </a:lnTo>
                <a:lnTo>
                  <a:pt x="13685154" y="0"/>
                </a:lnTo>
                <a:close/>
              </a:path>
              <a:path w="16523335" h="9235440">
                <a:moveTo>
                  <a:pt x="13577513" y="2586297"/>
                </a:moveTo>
                <a:lnTo>
                  <a:pt x="13533967" y="2595090"/>
                </a:lnTo>
                <a:lnTo>
                  <a:pt x="13498388" y="2619070"/>
                </a:lnTo>
                <a:lnTo>
                  <a:pt x="13474391" y="2654639"/>
                </a:lnTo>
                <a:lnTo>
                  <a:pt x="13465589" y="2698200"/>
                </a:lnTo>
                <a:lnTo>
                  <a:pt x="13474391" y="2741725"/>
                </a:lnTo>
                <a:lnTo>
                  <a:pt x="13498388" y="2777286"/>
                </a:lnTo>
                <a:lnTo>
                  <a:pt x="13533967" y="2801273"/>
                </a:lnTo>
                <a:lnTo>
                  <a:pt x="13577513" y="2810071"/>
                </a:lnTo>
                <a:lnTo>
                  <a:pt x="13621046" y="2801273"/>
                </a:lnTo>
                <a:lnTo>
                  <a:pt x="13656607" y="2777286"/>
                </a:lnTo>
                <a:lnTo>
                  <a:pt x="13680589" y="2741725"/>
                </a:lnTo>
                <a:lnTo>
                  <a:pt x="13689384" y="2698200"/>
                </a:lnTo>
                <a:lnTo>
                  <a:pt x="13680589" y="2654639"/>
                </a:lnTo>
                <a:lnTo>
                  <a:pt x="13656607" y="2619070"/>
                </a:lnTo>
                <a:lnTo>
                  <a:pt x="13621046" y="2595090"/>
                </a:lnTo>
                <a:lnTo>
                  <a:pt x="13577513" y="2586297"/>
                </a:lnTo>
                <a:close/>
              </a:path>
              <a:path w="16523335" h="9235440">
                <a:moveTo>
                  <a:pt x="13577513" y="2854028"/>
                </a:moveTo>
                <a:lnTo>
                  <a:pt x="13533967" y="2862817"/>
                </a:lnTo>
                <a:lnTo>
                  <a:pt x="13498388" y="2886788"/>
                </a:lnTo>
                <a:lnTo>
                  <a:pt x="13474391" y="2922347"/>
                </a:lnTo>
                <a:lnTo>
                  <a:pt x="13465589" y="2965898"/>
                </a:lnTo>
                <a:lnTo>
                  <a:pt x="13474391" y="3009453"/>
                </a:lnTo>
                <a:lnTo>
                  <a:pt x="13498388" y="3045019"/>
                </a:lnTo>
                <a:lnTo>
                  <a:pt x="13533967" y="3068998"/>
                </a:lnTo>
                <a:lnTo>
                  <a:pt x="13577513" y="3077790"/>
                </a:lnTo>
                <a:lnTo>
                  <a:pt x="13621046" y="3068998"/>
                </a:lnTo>
                <a:lnTo>
                  <a:pt x="13656607" y="3045019"/>
                </a:lnTo>
                <a:lnTo>
                  <a:pt x="13680589" y="3009453"/>
                </a:lnTo>
                <a:lnTo>
                  <a:pt x="13689384" y="2965898"/>
                </a:lnTo>
                <a:lnTo>
                  <a:pt x="13680589" y="2922347"/>
                </a:lnTo>
                <a:lnTo>
                  <a:pt x="13656607" y="2886788"/>
                </a:lnTo>
                <a:lnTo>
                  <a:pt x="13621046" y="2862817"/>
                </a:lnTo>
                <a:lnTo>
                  <a:pt x="13577513" y="2854028"/>
                </a:lnTo>
                <a:close/>
              </a:path>
              <a:path w="16523335" h="9235440">
                <a:moveTo>
                  <a:pt x="13577513" y="3121737"/>
                </a:moveTo>
                <a:lnTo>
                  <a:pt x="13533967" y="3130528"/>
                </a:lnTo>
                <a:lnTo>
                  <a:pt x="13498388" y="3154503"/>
                </a:lnTo>
                <a:lnTo>
                  <a:pt x="13474391" y="3190065"/>
                </a:lnTo>
                <a:lnTo>
                  <a:pt x="13465589" y="3233618"/>
                </a:lnTo>
                <a:lnTo>
                  <a:pt x="13474391" y="3277161"/>
                </a:lnTo>
                <a:lnTo>
                  <a:pt x="13498388" y="3312732"/>
                </a:lnTo>
                <a:lnTo>
                  <a:pt x="13533967" y="3336722"/>
                </a:lnTo>
                <a:lnTo>
                  <a:pt x="13577513" y="3345520"/>
                </a:lnTo>
                <a:lnTo>
                  <a:pt x="13621046" y="3336722"/>
                </a:lnTo>
                <a:lnTo>
                  <a:pt x="13656607" y="3312732"/>
                </a:lnTo>
                <a:lnTo>
                  <a:pt x="13680589" y="3277161"/>
                </a:lnTo>
                <a:lnTo>
                  <a:pt x="13689384" y="3233618"/>
                </a:lnTo>
                <a:lnTo>
                  <a:pt x="13680589" y="3190065"/>
                </a:lnTo>
                <a:lnTo>
                  <a:pt x="13656607" y="3154503"/>
                </a:lnTo>
                <a:lnTo>
                  <a:pt x="13621046" y="3130528"/>
                </a:lnTo>
                <a:lnTo>
                  <a:pt x="13577513" y="3121737"/>
                </a:lnTo>
                <a:close/>
              </a:path>
              <a:path w="16523335" h="9235440">
                <a:moveTo>
                  <a:pt x="13577513" y="3389446"/>
                </a:moveTo>
                <a:lnTo>
                  <a:pt x="13533967" y="3398240"/>
                </a:lnTo>
                <a:lnTo>
                  <a:pt x="13498388" y="3422222"/>
                </a:lnTo>
                <a:lnTo>
                  <a:pt x="13474391" y="3457792"/>
                </a:lnTo>
                <a:lnTo>
                  <a:pt x="13465589" y="3501348"/>
                </a:lnTo>
                <a:lnTo>
                  <a:pt x="13474391" y="3544899"/>
                </a:lnTo>
                <a:lnTo>
                  <a:pt x="13498388" y="3580458"/>
                </a:lnTo>
                <a:lnTo>
                  <a:pt x="13533967" y="3604430"/>
                </a:lnTo>
                <a:lnTo>
                  <a:pt x="13577513" y="3613219"/>
                </a:lnTo>
                <a:lnTo>
                  <a:pt x="13621046" y="3604430"/>
                </a:lnTo>
                <a:lnTo>
                  <a:pt x="13656607" y="3580458"/>
                </a:lnTo>
                <a:lnTo>
                  <a:pt x="13680589" y="3544899"/>
                </a:lnTo>
                <a:lnTo>
                  <a:pt x="13689384" y="3501348"/>
                </a:lnTo>
                <a:lnTo>
                  <a:pt x="13680589" y="3457792"/>
                </a:lnTo>
                <a:lnTo>
                  <a:pt x="13656607" y="3422222"/>
                </a:lnTo>
                <a:lnTo>
                  <a:pt x="13621046" y="3398240"/>
                </a:lnTo>
                <a:lnTo>
                  <a:pt x="13577513" y="3389446"/>
                </a:lnTo>
                <a:close/>
              </a:path>
              <a:path w="16523335" h="9235440">
                <a:moveTo>
                  <a:pt x="13577513" y="3657176"/>
                </a:moveTo>
                <a:lnTo>
                  <a:pt x="13533967" y="3665968"/>
                </a:lnTo>
                <a:lnTo>
                  <a:pt x="13498388" y="3689947"/>
                </a:lnTo>
                <a:lnTo>
                  <a:pt x="13474391" y="3725513"/>
                </a:lnTo>
                <a:lnTo>
                  <a:pt x="13465589" y="3769068"/>
                </a:lnTo>
                <a:lnTo>
                  <a:pt x="13474391" y="3812619"/>
                </a:lnTo>
                <a:lnTo>
                  <a:pt x="13498388" y="3848178"/>
                </a:lnTo>
                <a:lnTo>
                  <a:pt x="13533967" y="3872149"/>
                </a:lnTo>
                <a:lnTo>
                  <a:pt x="13577513" y="3880939"/>
                </a:lnTo>
                <a:lnTo>
                  <a:pt x="13621046" y="3872149"/>
                </a:lnTo>
                <a:lnTo>
                  <a:pt x="13656607" y="3848178"/>
                </a:lnTo>
                <a:lnTo>
                  <a:pt x="13680589" y="3812619"/>
                </a:lnTo>
                <a:lnTo>
                  <a:pt x="13689384" y="3769068"/>
                </a:lnTo>
                <a:lnTo>
                  <a:pt x="13680589" y="3725513"/>
                </a:lnTo>
                <a:lnTo>
                  <a:pt x="13656607" y="3689947"/>
                </a:lnTo>
                <a:lnTo>
                  <a:pt x="13621046" y="3665968"/>
                </a:lnTo>
                <a:lnTo>
                  <a:pt x="13577513" y="3657176"/>
                </a:lnTo>
                <a:close/>
              </a:path>
              <a:path w="16523335" h="9235440">
                <a:moveTo>
                  <a:pt x="13577513" y="3924895"/>
                </a:moveTo>
                <a:lnTo>
                  <a:pt x="13533967" y="3933689"/>
                </a:lnTo>
                <a:lnTo>
                  <a:pt x="13498388" y="3957668"/>
                </a:lnTo>
                <a:lnTo>
                  <a:pt x="13474391" y="3993228"/>
                </a:lnTo>
                <a:lnTo>
                  <a:pt x="13465589" y="4036766"/>
                </a:lnTo>
                <a:lnTo>
                  <a:pt x="13474391" y="4080327"/>
                </a:lnTo>
                <a:lnTo>
                  <a:pt x="13498388" y="4115896"/>
                </a:lnTo>
                <a:lnTo>
                  <a:pt x="13533967" y="4139876"/>
                </a:lnTo>
                <a:lnTo>
                  <a:pt x="13577513" y="4148669"/>
                </a:lnTo>
                <a:lnTo>
                  <a:pt x="13621046" y="4139876"/>
                </a:lnTo>
                <a:lnTo>
                  <a:pt x="13656607" y="4115896"/>
                </a:lnTo>
                <a:lnTo>
                  <a:pt x="13680589" y="4080327"/>
                </a:lnTo>
                <a:lnTo>
                  <a:pt x="13689384" y="4036766"/>
                </a:lnTo>
                <a:lnTo>
                  <a:pt x="13680589" y="3993228"/>
                </a:lnTo>
                <a:lnTo>
                  <a:pt x="13656607" y="3957668"/>
                </a:lnTo>
                <a:lnTo>
                  <a:pt x="13621046" y="3933689"/>
                </a:lnTo>
                <a:lnTo>
                  <a:pt x="13577513" y="3924895"/>
                </a:lnTo>
                <a:close/>
              </a:path>
              <a:path w="16523335" h="9235440">
                <a:moveTo>
                  <a:pt x="13577513" y="4192615"/>
                </a:moveTo>
                <a:lnTo>
                  <a:pt x="13533967" y="4201406"/>
                </a:lnTo>
                <a:lnTo>
                  <a:pt x="13498388" y="4225380"/>
                </a:lnTo>
                <a:lnTo>
                  <a:pt x="13474391" y="4260939"/>
                </a:lnTo>
                <a:lnTo>
                  <a:pt x="13465589" y="4304486"/>
                </a:lnTo>
                <a:lnTo>
                  <a:pt x="13474391" y="4348026"/>
                </a:lnTo>
                <a:lnTo>
                  <a:pt x="13498388" y="4383601"/>
                </a:lnTo>
                <a:lnTo>
                  <a:pt x="13533967" y="4407597"/>
                </a:lnTo>
                <a:lnTo>
                  <a:pt x="13577513" y="4416399"/>
                </a:lnTo>
                <a:lnTo>
                  <a:pt x="13621046" y="4407597"/>
                </a:lnTo>
                <a:lnTo>
                  <a:pt x="13656607" y="4383601"/>
                </a:lnTo>
                <a:lnTo>
                  <a:pt x="13680589" y="4348026"/>
                </a:lnTo>
                <a:lnTo>
                  <a:pt x="13689384" y="4304486"/>
                </a:lnTo>
                <a:lnTo>
                  <a:pt x="13680589" y="4260939"/>
                </a:lnTo>
                <a:lnTo>
                  <a:pt x="13656607" y="4225380"/>
                </a:lnTo>
                <a:lnTo>
                  <a:pt x="13621046" y="4201406"/>
                </a:lnTo>
                <a:lnTo>
                  <a:pt x="13577513" y="4192615"/>
                </a:lnTo>
                <a:close/>
              </a:path>
              <a:path w="16523335" h="9235440">
                <a:moveTo>
                  <a:pt x="13577513" y="2318578"/>
                </a:moveTo>
                <a:lnTo>
                  <a:pt x="13533967" y="2327370"/>
                </a:lnTo>
                <a:lnTo>
                  <a:pt x="13498388" y="2351349"/>
                </a:lnTo>
                <a:lnTo>
                  <a:pt x="13474391" y="2386915"/>
                </a:lnTo>
                <a:lnTo>
                  <a:pt x="13465589" y="2430470"/>
                </a:lnTo>
                <a:lnTo>
                  <a:pt x="13474391" y="2474021"/>
                </a:lnTo>
                <a:lnTo>
                  <a:pt x="13498388" y="2509580"/>
                </a:lnTo>
                <a:lnTo>
                  <a:pt x="13533967" y="2533551"/>
                </a:lnTo>
                <a:lnTo>
                  <a:pt x="13577513" y="2542341"/>
                </a:lnTo>
                <a:lnTo>
                  <a:pt x="13621046" y="2533551"/>
                </a:lnTo>
                <a:lnTo>
                  <a:pt x="13656607" y="2509580"/>
                </a:lnTo>
                <a:lnTo>
                  <a:pt x="13680589" y="2474021"/>
                </a:lnTo>
                <a:lnTo>
                  <a:pt x="13689384" y="2430470"/>
                </a:lnTo>
                <a:lnTo>
                  <a:pt x="13680589" y="2386915"/>
                </a:lnTo>
                <a:lnTo>
                  <a:pt x="13656607" y="2351349"/>
                </a:lnTo>
                <a:lnTo>
                  <a:pt x="13621046" y="2327370"/>
                </a:lnTo>
                <a:lnTo>
                  <a:pt x="13577513" y="2318578"/>
                </a:lnTo>
                <a:close/>
              </a:path>
              <a:path w="16523335" h="9235440">
                <a:moveTo>
                  <a:pt x="13577513" y="2050869"/>
                </a:moveTo>
                <a:lnTo>
                  <a:pt x="13533967" y="2059660"/>
                </a:lnTo>
                <a:lnTo>
                  <a:pt x="13498388" y="2083635"/>
                </a:lnTo>
                <a:lnTo>
                  <a:pt x="13474391" y="2119197"/>
                </a:lnTo>
                <a:lnTo>
                  <a:pt x="13465589" y="2162750"/>
                </a:lnTo>
                <a:lnTo>
                  <a:pt x="13474391" y="2206284"/>
                </a:lnTo>
                <a:lnTo>
                  <a:pt x="13498388" y="2241845"/>
                </a:lnTo>
                <a:lnTo>
                  <a:pt x="13533967" y="2265826"/>
                </a:lnTo>
                <a:lnTo>
                  <a:pt x="13577513" y="2274621"/>
                </a:lnTo>
                <a:lnTo>
                  <a:pt x="13621046" y="2265826"/>
                </a:lnTo>
                <a:lnTo>
                  <a:pt x="13656607" y="2241845"/>
                </a:lnTo>
                <a:lnTo>
                  <a:pt x="13680589" y="2206284"/>
                </a:lnTo>
                <a:lnTo>
                  <a:pt x="13689384" y="2162750"/>
                </a:lnTo>
                <a:lnTo>
                  <a:pt x="13680589" y="2119197"/>
                </a:lnTo>
                <a:lnTo>
                  <a:pt x="13656607" y="2083635"/>
                </a:lnTo>
                <a:lnTo>
                  <a:pt x="13621046" y="2059660"/>
                </a:lnTo>
                <a:lnTo>
                  <a:pt x="13577513" y="2050869"/>
                </a:lnTo>
                <a:close/>
              </a:path>
              <a:path w="16523335" h="9235440">
                <a:moveTo>
                  <a:pt x="13577513" y="5263483"/>
                </a:moveTo>
                <a:lnTo>
                  <a:pt x="13533967" y="5272274"/>
                </a:lnTo>
                <a:lnTo>
                  <a:pt x="13498388" y="5296250"/>
                </a:lnTo>
                <a:lnTo>
                  <a:pt x="13474391" y="5331816"/>
                </a:lnTo>
                <a:lnTo>
                  <a:pt x="13465589" y="5375375"/>
                </a:lnTo>
                <a:lnTo>
                  <a:pt x="13474391" y="5418906"/>
                </a:lnTo>
                <a:lnTo>
                  <a:pt x="13498388" y="5454471"/>
                </a:lnTo>
                <a:lnTo>
                  <a:pt x="13533967" y="5478458"/>
                </a:lnTo>
                <a:lnTo>
                  <a:pt x="13577513" y="5487256"/>
                </a:lnTo>
                <a:lnTo>
                  <a:pt x="13621046" y="5478458"/>
                </a:lnTo>
                <a:lnTo>
                  <a:pt x="13656607" y="5454471"/>
                </a:lnTo>
                <a:lnTo>
                  <a:pt x="13680589" y="5418906"/>
                </a:lnTo>
                <a:lnTo>
                  <a:pt x="13689384" y="5375375"/>
                </a:lnTo>
                <a:lnTo>
                  <a:pt x="13680589" y="5331816"/>
                </a:lnTo>
                <a:lnTo>
                  <a:pt x="13656607" y="5296250"/>
                </a:lnTo>
                <a:lnTo>
                  <a:pt x="13621046" y="5272274"/>
                </a:lnTo>
                <a:lnTo>
                  <a:pt x="13577513" y="5263483"/>
                </a:lnTo>
                <a:close/>
              </a:path>
              <a:path w="16523335" h="9235440">
                <a:moveTo>
                  <a:pt x="13577513" y="5531192"/>
                </a:moveTo>
                <a:lnTo>
                  <a:pt x="13533967" y="5539988"/>
                </a:lnTo>
                <a:lnTo>
                  <a:pt x="13498388" y="5563975"/>
                </a:lnTo>
                <a:lnTo>
                  <a:pt x="13474391" y="5599551"/>
                </a:lnTo>
                <a:lnTo>
                  <a:pt x="13465589" y="5643115"/>
                </a:lnTo>
                <a:lnTo>
                  <a:pt x="13474391" y="5686662"/>
                </a:lnTo>
                <a:lnTo>
                  <a:pt x="13498388" y="5722222"/>
                </a:lnTo>
                <a:lnTo>
                  <a:pt x="13533967" y="5746196"/>
                </a:lnTo>
                <a:lnTo>
                  <a:pt x="13577513" y="5754986"/>
                </a:lnTo>
                <a:lnTo>
                  <a:pt x="13621046" y="5746196"/>
                </a:lnTo>
                <a:lnTo>
                  <a:pt x="13656607" y="5722222"/>
                </a:lnTo>
                <a:lnTo>
                  <a:pt x="13680589" y="5686662"/>
                </a:lnTo>
                <a:lnTo>
                  <a:pt x="13689384" y="5643115"/>
                </a:lnTo>
                <a:lnTo>
                  <a:pt x="13680589" y="5599551"/>
                </a:lnTo>
                <a:lnTo>
                  <a:pt x="13656607" y="5563975"/>
                </a:lnTo>
                <a:lnTo>
                  <a:pt x="13621046" y="5539988"/>
                </a:lnTo>
                <a:lnTo>
                  <a:pt x="13577513" y="5531192"/>
                </a:lnTo>
                <a:close/>
              </a:path>
              <a:path w="16523335" h="9235440">
                <a:moveTo>
                  <a:pt x="13577513" y="4728033"/>
                </a:moveTo>
                <a:lnTo>
                  <a:pt x="13533967" y="4736825"/>
                </a:lnTo>
                <a:lnTo>
                  <a:pt x="13498388" y="4760802"/>
                </a:lnTo>
                <a:lnTo>
                  <a:pt x="13474391" y="4796371"/>
                </a:lnTo>
                <a:lnTo>
                  <a:pt x="13465589" y="4839936"/>
                </a:lnTo>
                <a:lnTo>
                  <a:pt x="13474391" y="4883473"/>
                </a:lnTo>
                <a:lnTo>
                  <a:pt x="13498388" y="4919041"/>
                </a:lnTo>
                <a:lnTo>
                  <a:pt x="13533967" y="4943029"/>
                </a:lnTo>
                <a:lnTo>
                  <a:pt x="13577513" y="4951828"/>
                </a:lnTo>
                <a:lnTo>
                  <a:pt x="13621046" y="4943029"/>
                </a:lnTo>
                <a:lnTo>
                  <a:pt x="13656607" y="4919041"/>
                </a:lnTo>
                <a:lnTo>
                  <a:pt x="13680589" y="4883473"/>
                </a:lnTo>
                <a:lnTo>
                  <a:pt x="13689384" y="4839936"/>
                </a:lnTo>
                <a:lnTo>
                  <a:pt x="13680589" y="4796371"/>
                </a:lnTo>
                <a:lnTo>
                  <a:pt x="13656607" y="4760802"/>
                </a:lnTo>
                <a:lnTo>
                  <a:pt x="13621046" y="4736825"/>
                </a:lnTo>
                <a:lnTo>
                  <a:pt x="13577513" y="4728033"/>
                </a:lnTo>
                <a:close/>
              </a:path>
              <a:path w="16523335" h="9235440">
                <a:moveTo>
                  <a:pt x="13577513" y="4460345"/>
                </a:moveTo>
                <a:lnTo>
                  <a:pt x="13533967" y="4469136"/>
                </a:lnTo>
                <a:lnTo>
                  <a:pt x="13498388" y="4493110"/>
                </a:lnTo>
                <a:lnTo>
                  <a:pt x="13474391" y="4528669"/>
                </a:lnTo>
                <a:lnTo>
                  <a:pt x="13465589" y="4572216"/>
                </a:lnTo>
                <a:lnTo>
                  <a:pt x="13474391" y="4615763"/>
                </a:lnTo>
                <a:lnTo>
                  <a:pt x="13498388" y="4651322"/>
                </a:lnTo>
                <a:lnTo>
                  <a:pt x="13533967" y="4675296"/>
                </a:lnTo>
                <a:lnTo>
                  <a:pt x="13577513" y="4684087"/>
                </a:lnTo>
                <a:lnTo>
                  <a:pt x="13621046" y="4675296"/>
                </a:lnTo>
                <a:lnTo>
                  <a:pt x="13656607" y="4651322"/>
                </a:lnTo>
                <a:lnTo>
                  <a:pt x="13680589" y="4615763"/>
                </a:lnTo>
                <a:lnTo>
                  <a:pt x="13689384" y="4572216"/>
                </a:lnTo>
                <a:lnTo>
                  <a:pt x="13680589" y="4528669"/>
                </a:lnTo>
                <a:lnTo>
                  <a:pt x="13656607" y="4493110"/>
                </a:lnTo>
                <a:lnTo>
                  <a:pt x="13621046" y="4469136"/>
                </a:lnTo>
                <a:lnTo>
                  <a:pt x="13577513" y="4460345"/>
                </a:lnTo>
                <a:close/>
              </a:path>
              <a:path w="16523335" h="9235440">
                <a:moveTo>
                  <a:pt x="13846803" y="176790"/>
                </a:moveTo>
                <a:lnTo>
                  <a:pt x="13803265" y="185586"/>
                </a:lnTo>
                <a:lnTo>
                  <a:pt x="13767705" y="209571"/>
                </a:lnTo>
                <a:lnTo>
                  <a:pt x="13743726" y="245145"/>
                </a:lnTo>
                <a:lnTo>
                  <a:pt x="13734932" y="288702"/>
                </a:lnTo>
                <a:lnTo>
                  <a:pt x="13743726" y="332221"/>
                </a:lnTo>
                <a:lnTo>
                  <a:pt x="13767705" y="367780"/>
                </a:lnTo>
                <a:lnTo>
                  <a:pt x="13803265" y="391765"/>
                </a:lnTo>
                <a:lnTo>
                  <a:pt x="13846803" y="400563"/>
                </a:lnTo>
                <a:lnTo>
                  <a:pt x="13890319" y="391765"/>
                </a:lnTo>
                <a:lnTo>
                  <a:pt x="13925882" y="367780"/>
                </a:lnTo>
                <a:lnTo>
                  <a:pt x="13949873" y="332221"/>
                </a:lnTo>
                <a:lnTo>
                  <a:pt x="13958674" y="288702"/>
                </a:lnTo>
                <a:lnTo>
                  <a:pt x="13949873" y="245145"/>
                </a:lnTo>
                <a:lnTo>
                  <a:pt x="13925882" y="209571"/>
                </a:lnTo>
                <a:lnTo>
                  <a:pt x="13890319" y="185586"/>
                </a:lnTo>
                <a:lnTo>
                  <a:pt x="13846803" y="176790"/>
                </a:lnTo>
                <a:close/>
              </a:path>
              <a:path w="16523335" h="9235440">
                <a:moveTo>
                  <a:pt x="13846803" y="444551"/>
                </a:moveTo>
                <a:lnTo>
                  <a:pt x="13803265" y="453336"/>
                </a:lnTo>
                <a:lnTo>
                  <a:pt x="13767705" y="477296"/>
                </a:lnTo>
                <a:lnTo>
                  <a:pt x="13743726" y="512844"/>
                </a:lnTo>
                <a:lnTo>
                  <a:pt x="13734932" y="556391"/>
                </a:lnTo>
                <a:lnTo>
                  <a:pt x="13743726" y="599952"/>
                </a:lnTo>
                <a:lnTo>
                  <a:pt x="13767705" y="635532"/>
                </a:lnTo>
                <a:lnTo>
                  <a:pt x="13803265" y="659525"/>
                </a:lnTo>
                <a:lnTo>
                  <a:pt x="13846803" y="668324"/>
                </a:lnTo>
                <a:lnTo>
                  <a:pt x="13890319" y="659525"/>
                </a:lnTo>
                <a:lnTo>
                  <a:pt x="13925882" y="635532"/>
                </a:lnTo>
                <a:lnTo>
                  <a:pt x="13949873" y="599952"/>
                </a:lnTo>
                <a:lnTo>
                  <a:pt x="13958674" y="556391"/>
                </a:lnTo>
                <a:lnTo>
                  <a:pt x="13949873" y="512844"/>
                </a:lnTo>
                <a:lnTo>
                  <a:pt x="13925882" y="477296"/>
                </a:lnTo>
                <a:lnTo>
                  <a:pt x="13890319" y="453336"/>
                </a:lnTo>
                <a:lnTo>
                  <a:pt x="13846803" y="444551"/>
                </a:lnTo>
                <a:close/>
              </a:path>
              <a:path w="16523335" h="9235440">
                <a:moveTo>
                  <a:pt x="13846803" y="712218"/>
                </a:moveTo>
                <a:lnTo>
                  <a:pt x="13803265" y="721018"/>
                </a:lnTo>
                <a:lnTo>
                  <a:pt x="13767705" y="745011"/>
                </a:lnTo>
                <a:lnTo>
                  <a:pt x="13743726" y="780591"/>
                </a:lnTo>
                <a:lnTo>
                  <a:pt x="13734932" y="824152"/>
                </a:lnTo>
                <a:lnTo>
                  <a:pt x="13743726" y="867681"/>
                </a:lnTo>
                <a:lnTo>
                  <a:pt x="13767705" y="903231"/>
                </a:lnTo>
                <a:lnTo>
                  <a:pt x="13803265" y="927201"/>
                </a:lnTo>
                <a:lnTo>
                  <a:pt x="13846803" y="935992"/>
                </a:lnTo>
                <a:lnTo>
                  <a:pt x="13890319" y="927201"/>
                </a:lnTo>
                <a:lnTo>
                  <a:pt x="13925882" y="903231"/>
                </a:lnTo>
                <a:lnTo>
                  <a:pt x="13949873" y="867681"/>
                </a:lnTo>
                <a:lnTo>
                  <a:pt x="13958674" y="824152"/>
                </a:lnTo>
                <a:lnTo>
                  <a:pt x="13949873" y="780591"/>
                </a:lnTo>
                <a:lnTo>
                  <a:pt x="13925882" y="745011"/>
                </a:lnTo>
                <a:lnTo>
                  <a:pt x="13890319" y="721018"/>
                </a:lnTo>
                <a:lnTo>
                  <a:pt x="13846803" y="712218"/>
                </a:lnTo>
                <a:close/>
              </a:path>
              <a:path w="16523335" h="9235440">
                <a:moveTo>
                  <a:pt x="13846803" y="979980"/>
                </a:moveTo>
                <a:lnTo>
                  <a:pt x="13803265" y="988766"/>
                </a:lnTo>
                <a:lnTo>
                  <a:pt x="13767705" y="1012731"/>
                </a:lnTo>
                <a:lnTo>
                  <a:pt x="13743726" y="1048286"/>
                </a:lnTo>
                <a:lnTo>
                  <a:pt x="13734932" y="1091840"/>
                </a:lnTo>
                <a:lnTo>
                  <a:pt x="13743726" y="1135394"/>
                </a:lnTo>
                <a:lnTo>
                  <a:pt x="13767705" y="1170968"/>
                </a:lnTo>
                <a:lnTo>
                  <a:pt x="13803265" y="1194956"/>
                </a:lnTo>
                <a:lnTo>
                  <a:pt x="13846803" y="1203753"/>
                </a:lnTo>
                <a:lnTo>
                  <a:pt x="13890319" y="1194956"/>
                </a:lnTo>
                <a:lnTo>
                  <a:pt x="13925882" y="1170968"/>
                </a:lnTo>
                <a:lnTo>
                  <a:pt x="13949873" y="1135394"/>
                </a:lnTo>
                <a:lnTo>
                  <a:pt x="13958674" y="1091840"/>
                </a:lnTo>
                <a:lnTo>
                  <a:pt x="13949873" y="1048286"/>
                </a:lnTo>
                <a:lnTo>
                  <a:pt x="13925882" y="1012731"/>
                </a:lnTo>
                <a:lnTo>
                  <a:pt x="13890319" y="988766"/>
                </a:lnTo>
                <a:lnTo>
                  <a:pt x="13846803" y="979980"/>
                </a:lnTo>
                <a:close/>
              </a:path>
              <a:path w="16523335" h="9235440">
                <a:moveTo>
                  <a:pt x="13846803" y="1247668"/>
                </a:moveTo>
                <a:lnTo>
                  <a:pt x="13803265" y="1256467"/>
                </a:lnTo>
                <a:lnTo>
                  <a:pt x="13767705" y="1280459"/>
                </a:lnTo>
                <a:lnTo>
                  <a:pt x="13743726" y="1316036"/>
                </a:lnTo>
                <a:lnTo>
                  <a:pt x="13734932" y="1359591"/>
                </a:lnTo>
                <a:lnTo>
                  <a:pt x="13743726" y="1403138"/>
                </a:lnTo>
                <a:lnTo>
                  <a:pt x="13767705" y="1438686"/>
                </a:lnTo>
                <a:lnTo>
                  <a:pt x="13803265" y="1462646"/>
                </a:lnTo>
                <a:lnTo>
                  <a:pt x="13846803" y="1471431"/>
                </a:lnTo>
                <a:lnTo>
                  <a:pt x="13890319" y="1462646"/>
                </a:lnTo>
                <a:lnTo>
                  <a:pt x="13925882" y="1438686"/>
                </a:lnTo>
                <a:lnTo>
                  <a:pt x="13949873" y="1403138"/>
                </a:lnTo>
                <a:lnTo>
                  <a:pt x="13958674" y="1359591"/>
                </a:lnTo>
                <a:lnTo>
                  <a:pt x="13949873" y="1316036"/>
                </a:lnTo>
                <a:lnTo>
                  <a:pt x="13925882" y="1280459"/>
                </a:lnTo>
                <a:lnTo>
                  <a:pt x="13890319" y="1256467"/>
                </a:lnTo>
                <a:lnTo>
                  <a:pt x="13846803" y="1247668"/>
                </a:lnTo>
                <a:close/>
              </a:path>
              <a:path w="16523335" h="9235440">
                <a:moveTo>
                  <a:pt x="13846803" y="1515430"/>
                </a:moveTo>
                <a:lnTo>
                  <a:pt x="13803265" y="1524214"/>
                </a:lnTo>
                <a:lnTo>
                  <a:pt x="13767705" y="1548173"/>
                </a:lnTo>
                <a:lnTo>
                  <a:pt x="13743726" y="1583718"/>
                </a:lnTo>
                <a:lnTo>
                  <a:pt x="13734932" y="1627259"/>
                </a:lnTo>
                <a:lnTo>
                  <a:pt x="13743726" y="1670826"/>
                </a:lnTo>
                <a:lnTo>
                  <a:pt x="13767705" y="1706409"/>
                </a:lnTo>
                <a:lnTo>
                  <a:pt x="13803265" y="1730404"/>
                </a:lnTo>
                <a:lnTo>
                  <a:pt x="13846803" y="1739203"/>
                </a:lnTo>
                <a:lnTo>
                  <a:pt x="13890319" y="1730404"/>
                </a:lnTo>
                <a:lnTo>
                  <a:pt x="13925882" y="1706409"/>
                </a:lnTo>
                <a:lnTo>
                  <a:pt x="13949873" y="1670826"/>
                </a:lnTo>
                <a:lnTo>
                  <a:pt x="13958674" y="1627259"/>
                </a:lnTo>
                <a:lnTo>
                  <a:pt x="13949873" y="1583718"/>
                </a:lnTo>
                <a:lnTo>
                  <a:pt x="13925882" y="1548173"/>
                </a:lnTo>
                <a:lnTo>
                  <a:pt x="13890319" y="1524214"/>
                </a:lnTo>
                <a:lnTo>
                  <a:pt x="13846803" y="1515430"/>
                </a:lnTo>
                <a:close/>
              </a:path>
              <a:path w="16523335" h="9235440">
                <a:moveTo>
                  <a:pt x="13846803" y="1783149"/>
                </a:moveTo>
                <a:lnTo>
                  <a:pt x="13803265" y="1791938"/>
                </a:lnTo>
                <a:lnTo>
                  <a:pt x="13767705" y="1815910"/>
                </a:lnTo>
                <a:lnTo>
                  <a:pt x="13743726" y="1851469"/>
                </a:lnTo>
                <a:lnTo>
                  <a:pt x="13734932" y="1895020"/>
                </a:lnTo>
                <a:lnTo>
                  <a:pt x="13743726" y="1938576"/>
                </a:lnTo>
                <a:lnTo>
                  <a:pt x="13767705" y="1974146"/>
                </a:lnTo>
                <a:lnTo>
                  <a:pt x="13803265" y="1998128"/>
                </a:lnTo>
                <a:lnTo>
                  <a:pt x="13846803" y="2006922"/>
                </a:lnTo>
                <a:lnTo>
                  <a:pt x="13890319" y="1998128"/>
                </a:lnTo>
                <a:lnTo>
                  <a:pt x="13925882" y="1974146"/>
                </a:lnTo>
                <a:lnTo>
                  <a:pt x="13949873" y="1938576"/>
                </a:lnTo>
                <a:lnTo>
                  <a:pt x="13958674" y="1895020"/>
                </a:lnTo>
                <a:lnTo>
                  <a:pt x="13949873" y="1851469"/>
                </a:lnTo>
                <a:lnTo>
                  <a:pt x="13925882" y="1815910"/>
                </a:lnTo>
                <a:lnTo>
                  <a:pt x="13890319" y="1791938"/>
                </a:lnTo>
                <a:lnTo>
                  <a:pt x="13846803" y="1783149"/>
                </a:lnTo>
                <a:close/>
              </a:path>
              <a:path w="16523335" h="9235440">
                <a:moveTo>
                  <a:pt x="13954442" y="0"/>
                </a:moveTo>
                <a:lnTo>
                  <a:pt x="13739161" y="0"/>
                </a:lnTo>
                <a:lnTo>
                  <a:pt x="13734932" y="20941"/>
                </a:lnTo>
                <a:lnTo>
                  <a:pt x="13743726" y="64502"/>
                </a:lnTo>
                <a:lnTo>
                  <a:pt x="13767705" y="100083"/>
                </a:lnTo>
                <a:lnTo>
                  <a:pt x="13803265" y="124076"/>
                </a:lnTo>
                <a:lnTo>
                  <a:pt x="13846803" y="132875"/>
                </a:lnTo>
                <a:lnTo>
                  <a:pt x="13890319" y="124076"/>
                </a:lnTo>
                <a:lnTo>
                  <a:pt x="13925882" y="100083"/>
                </a:lnTo>
                <a:lnTo>
                  <a:pt x="13949873" y="64502"/>
                </a:lnTo>
                <a:lnTo>
                  <a:pt x="13958674" y="20941"/>
                </a:lnTo>
                <a:lnTo>
                  <a:pt x="13954442" y="0"/>
                </a:lnTo>
                <a:close/>
              </a:path>
              <a:path w="16523335" h="9235440">
                <a:moveTo>
                  <a:pt x="13846803" y="2586297"/>
                </a:moveTo>
                <a:lnTo>
                  <a:pt x="13803265" y="2595090"/>
                </a:lnTo>
                <a:lnTo>
                  <a:pt x="13767705" y="2619070"/>
                </a:lnTo>
                <a:lnTo>
                  <a:pt x="13743726" y="2654639"/>
                </a:lnTo>
                <a:lnTo>
                  <a:pt x="13734932" y="2698200"/>
                </a:lnTo>
                <a:lnTo>
                  <a:pt x="13743726" y="2741725"/>
                </a:lnTo>
                <a:lnTo>
                  <a:pt x="13767705" y="2777286"/>
                </a:lnTo>
                <a:lnTo>
                  <a:pt x="13803265" y="2801273"/>
                </a:lnTo>
                <a:lnTo>
                  <a:pt x="13846803" y="2810071"/>
                </a:lnTo>
                <a:lnTo>
                  <a:pt x="13890319" y="2801273"/>
                </a:lnTo>
                <a:lnTo>
                  <a:pt x="13925882" y="2777286"/>
                </a:lnTo>
                <a:lnTo>
                  <a:pt x="13949873" y="2741725"/>
                </a:lnTo>
                <a:lnTo>
                  <a:pt x="13958674" y="2698200"/>
                </a:lnTo>
                <a:lnTo>
                  <a:pt x="13949873" y="2654639"/>
                </a:lnTo>
                <a:lnTo>
                  <a:pt x="13925882" y="2619070"/>
                </a:lnTo>
                <a:lnTo>
                  <a:pt x="13890319" y="2595090"/>
                </a:lnTo>
                <a:lnTo>
                  <a:pt x="13846803" y="2586297"/>
                </a:lnTo>
                <a:close/>
              </a:path>
              <a:path w="16523335" h="9235440">
                <a:moveTo>
                  <a:pt x="13846803" y="2854028"/>
                </a:moveTo>
                <a:lnTo>
                  <a:pt x="13803265" y="2862817"/>
                </a:lnTo>
                <a:lnTo>
                  <a:pt x="13767705" y="2886788"/>
                </a:lnTo>
                <a:lnTo>
                  <a:pt x="13743726" y="2922347"/>
                </a:lnTo>
                <a:lnTo>
                  <a:pt x="13734932" y="2965898"/>
                </a:lnTo>
                <a:lnTo>
                  <a:pt x="13743726" y="3009453"/>
                </a:lnTo>
                <a:lnTo>
                  <a:pt x="13767705" y="3045019"/>
                </a:lnTo>
                <a:lnTo>
                  <a:pt x="13803265" y="3068998"/>
                </a:lnTo>
                <a:lnTo>
                  <a:pt x="13846803" y="3077790"/>
                </a:lnTo>
                <a:lnTo>
                  <a:pt x="13890319" y="3068998"/>
                </a:lnTo>
                <a:lnTo>
                  <a:pt x="13925882" y="3045019"/>
                </a:lnTo>
                <a:lnTo>
                  <a:pt x="13949873" y="3009453"/>
                </a:lnTo>
                <a:lnTo>
                  <a:pt x="13958674" y="2965898"/>
                </a:lnTo>
                <a:lnTo>
                  <a:pt x="13949873" y="2922347"/>
                </a:lnTo>
                <a:lnTo>
                  <a:pt x="13925882" y="2886788"/>
                </a:lnTo>
                <a:lnTo>
                  <a:pt x="13890319" y="2862817"/>
                </a:lnTo>
                <a:lnTo>
                  <a:pt x="13846803" y="2854028"/>
                </a:lnTo>
                <a:close/>
              </a:path>
              <a:path w="16523335" h="9235440">
                <a:moveTo>
                  <a:pt x="13846803" y="3121737"/>
                </a:moveTo>
                <a:lnTo>
                  <a:pt x="13803265" y="3130528"/>
                </a:lnTo>
                <a:lnTo>
                  <a:pt x="13767705" y="3154503"/>
                </a:lnTo>
                <a:lnTo>
                  <a:pt x="13743726" y="3190065"/>
                </a:lnTo>
                <a:lnTo>
                  <a:pt x="13734932" y="3233618"/>
                </a:lnTo>
                <a:lnTo>
                  <a:pt x="13743726" y="3277161"/>
                </a:lnTo>
                <a:lnTo>
                  <a:pt x="13767705" y="3312732"/>
                </a:lnTo>
                <a:lnTo>
                  <a:pt x="13803265" y="3336722"/>
                </a:lnTo>
                <a:lnTo>
                  <a:pt x="13846803" y="3345520"/>
                </a:lnTo>
                <a:lnTo>
                  <a:pt x="13890319" y="3336722"/>
                </a:lnTo>
                <a:lnTo>
                  <a:pt x="13925882" y="3312732"/>
                </a:lnTo>
                <a:lnTo>
                  <a:pt x="13949873" y="3277161"/>
                </a:lnTo>
                <a:lnTo>
                  <a:pt x="13958674" y="3233618"/>
                </a:lnTo>
                <a:lnTo>
                  <a:pt x="13949873" y="3190065"/>
                </a:lnTo>
                <a:lnTo>
                  <a:pt x="13925882" y="3154503"/>
                </a:lnTo>
                <a:lnTo>
                  <a:pt x="13890319" y="3130528"/>
                </a:lnTo>
                <a:lnTo>
                  <a:pt x="13846803" y="3121737"/>
                </a:lnTo>
                <a:close/>
              </a:path>
              <a:path w="16523335" h="9235440">
                <a:moveTo>
                  <a:pt x="13846803" y="3389446"/>
                </a:moveTo>
                <a:lnTo>
                  <a:pt x="13803265" y="3398240"/>
                </a:lnTo>
                <a:lnTo>
                  <a:pt x="13767705" y="3422222"/>
                </a:lnTo>
                <a:lnTo>
                  <a:pt x="13743726" y="3457792"/>
                </a:lnTo>
                <a:lnTo>
                  <a:pt x="13734932" y="3501348"/>
                </a:lnTo>
                <a:lnTo>
                  <a:pt x="13743726" y="3544899"/>
                </a:lnTo>
                <a:lnTo>
                  <a:pt x="13767705" y="3580458"/>
                </a:lnTo>
                <a:lnTo>
                  <a:pt x="13803265" y="3604430"/>
                </a:lnTo>
                <a:lnTo>
                  <a:pt x="13846803" y="3613219"/>
                </a:lnTo>
                <a:lnTo>
                  <a:pt x="13890319" y="3604430"/>
                </a:lnTo>
                <a:lnTo>
                  <a:pt x="13925882" y="3580458"/>
                </a:lnTo>
                <a:lnTo>
                  <a:pt x="13949873" y="3544899"/>
                </a:lnTo>
                <a:lnTo>
                  <a:pt x="13958674" y="3501348"/>
                </a:lnTo>
                <a:lnTo>
                  <a:pt x="13949873" y="3457792"/>
                </a:lnTo>
                <a:lnTo>
                  <a:pt x="13925882" y="3422222"/>
                </a:lnTo>
                <a:lnTo>
                  <a:pt x="13890319" y="3398240"/>
                </a:lnTo>
                <a:lnTo>
                  <a:pt x="13846803" y="3389446"/>
                </a:lnTo>
                <a:close/>
              </a:path>
              <a:path w="16523335" h="9235440">
                <a:moveTo>
                  <a:pt x="13846803" y="3657176"/>
                </a:moveTo>
                <a:lnTo>
                  <a:pt x="13803265" y="3665968"/>
                </a:lnTo>
                <a:lnTo>
                  <a:pt x="13767705" y="3689947"/>
                </a:lnTo>
                <a:lnTo>
                  <a:pt x="13743726" y="3725513"/>
                </a:lnTo>
                <a:lnTo>
                  <a:pt x="13734932" y="3769068"/>
                </a:lnTo>
                <a:lnTo>
                  <a:pt x="13743726" y="3812619"/>
                </a:lnTo>
                <a:lnTo>
                  <a:pt x="13767705" y="3848178"/>
                </a:lnTo>
                <a:lnTo>
                  <a:pt x="13803265" y="3872149"/>
                </a:lnTo>
                <a:lnTo>
                  <a:pt x="13846803" y="3880939"/>
                </a:lnTo>
                <a:lnTo>
                  <a:pt x="13890319" y="3872149"/>
                </a:lnTo>
                <a:lnTo>
                  <a:pt x="13925882" y="3848178"/>
                </a:lnTo>
                <a:lnTo>
                  <a:pt x="13949873" y="3812619"/>
                </a:lnTo>
                <a:lnTo>
                  <a:pt x="13958674" y="3769068"/>
                </a:lnTo>
                <a:lnTo>
                  <a:pt x="13949873" y="3725513"/>
                </a:lnTo>
                <a:lnTo>
                  <a:pt x="13925882" y="3689947"/>
                </a:lnTo>
                <a:lnTo>
                  <a:pt x="13890319" y="3665968"/>
                </a:lnTo>
                <a:lnTo>
                  <a:pt x="13846803" y="3657176"/>
                </a:lnTo>
                <a:close/>
              </a:path>
              <a:path w="16523335" h="9235440">
                <a:moveTo>
                  <a:pt x="13846803" y="3924895"/>
                </a:moveTo>
                <a:lnTo>
                  <a:pt x="13803265" y="3933689"/>
                </a:lnTo>
                <a:lnTo>
                  <a:pt x="13767705" y="3957668"/>
                </a:lnTo>
                <a:lnTo>
                  <a:pt x="13743726" y="3993228"/>
                </a:lnTo>
                <a:lnTo>
                  <a:pt x="13734932" y="4036766"/>
                </a:lnTo>
                <a:lnTo>
                  <a:pt x="13743726" y="4080327"/>
                </a:lnTo>
                <a:lnTo>
                  <a:pt x="13767705" y="4115896"/>
                </a:lnTo>
                <a:lnTo>
                  <a:pt x="13803265" y="4139876"/>
                </a:lnTo>
                <a:lnTo>
                  <a:pt x="13846803" y="4148669"/>
                </a:lnTo>
                <a:lnTo>
                  <a:pt x="13890319" y="4139876"/>
                </a:lnTo>
                <a:lnTo>
                  <a:pt x="13925882" y="4115896"/>
                </a:lnTo>
                <a:lnTo>
                  <a:pt x="13949873" y="4080327"/>
                </a:lnTo>
                <a:lnTo>
                  <a:pt x="13958674" y="4036766"/>
                </a:lnTo>
                <a:lnTo>
                  <a:pt x="13949873" y="3993228"/>
                </a:lnTo>
                <a:lnTo>
                  <a:pt x="13925882" y="3957668"/>
                </a:lnTo>
                <a:lnTo>
                  <a:pt x="13890319" y="3933689"/>
                </a:lnTo>
                <a:lnTo>
                  <a:pt x="13846803" y="3924895"/>
                </a:lnTo>
                <a:close/>
              </a:path>
              <a:path w="16523335" h="9235440">
                <a:moveTo>
                  <a:pt x="13846803" y="4192615"/>
                </a:moveTo>
                <a:lnTo>
                  <a:pt x="13803265" y="4201406"/>
                </a:lnTo>
                <a:lnTo>
                  <a:pt x="13767705" y="4225380"/>
                </a:lnTo>
                <a:lnTo>
                  <a:pt x="13743726" y="4260939"/>
                </a:lnTo>
                <a:lnTo>
                  <a:pt x="13734932" y="4304486"/>
                </a:lnTo>
                <a:lnTo>
                  <a:pt x="13743726" y="4348026"/>
                </a:lnTo>
                <a:lnTo>
                  <a:pt x="13767705" y="4383601"/>
                </a:lnTo>
                <a:lnTo>
                  <a:pt x="13803265" y="4407597"/>
                </a:lnTo>
                <a:lnTo>
                  <a:pt x="13846803" y="4416399"/>
                </a:lnTo>
                <a:lnTo>
                  <a:pt x="13890319" y="4407597"/>
                </a:lnTo>
                <a:lnTo>
                  <a:pt x="13925882" y="4383601"/>
                </a:lnTo>
                <a:lnTo>
                  <a:pt x="13949873" y="4348026"/>
                </a:lnTo>
                <a:lnTo>
                  <a:pt x="13958674" y="4304486"/>
                </a:lnTo>
                <a:lnTo>
                  <a:pt x="13949873" y="4260939"/>
                </a:lnTo>
                <a:lnTo>
                  <a:pt x="13925882" y="4225380"/>
                </a:lnTo>
                <a:lnTo>
                  <a:pt x="13890319" y="4201406"/>
                </a:lnTo>
                <a:lnTo>
                  <a:pt x="13846803" y="4192615"/>
                </a:lnTo>
                <a:close/>
              </a:path>
              <a:path w="16523335" h="9235440">
                <a:moveTo>
                  <a:pt x="13846803" y="2318578"/>
                </a:moveTo>
                <a:lnTo>
                  <a:pt x="13803265" y="2327370"/>
                </a:lnTo>
                <a:lnTo>
                  <a:pt x="13767705" y="2351349"/>
                </a:lnTo>
                <a:lnTo>
                  <a:pt x="13743726" y="2386915"/>
                </a:lnTo>
                <a:lnTo>
                  <a:pt x="13734932" y="2430470"/>
                </a:lnTo>
                <a:lnTo>
                  <a:pt x="13743726" y="2474021"/>
                </a:lnTo>
                <a:lnTo>
                  <a:pt x="13767705" y="2509580"/>
                </a:lnTo>
                <a:lnTo>
                  <a:pt x="13803265" y="2533551"/>
                </a:lnTo>
                <a:lnTo>
                  <a:pt x="13846803" y="2542341"/>
                </a:lnTo>
                <a:lnTo>
                  <a:pt x="13890319" y="2533551"/>
                </a:lnTo>
                <a:lnTo>
                  <a:pt x="13925882" y="2509580"/>
                </a:lnTo>
                <a:lnTo>
                  <a:pt x="13949873" y="2474021"/>
                </a:lnTo>
                <a:lnTo>
                  <a:pt x="13958674" y="2430470"/>
                </a:lnTo>
                <a:lnTo>
                  <a:pt x="13949873" y="2386915"/>
                </a:lnTo>
                <a:lnTo>
                  <a:pt x="13925882" y="2351349"/>
                </a:lnTo>
                <a:lnTo>
                  <a:pt x="13890319" y="2327370"/>
                </a:lnTo>
                <a:lnTo>
                  <a:pt x="13846803" y="2318578"/>
                </a:lnTo>
                <a:close/>
              </a:path>
              <a:path w="16523335" h="9235440">
                <a:moveTo>
                  <a:pt x="13846803" y="2050869"/>
                </a:moveTo>
                <a:lnTo>
                  <a:pt x="13803265" y="2059660"/>
                </a:lnTo>
                <a:lnTo>
                  <a:pt x="13767705" y="2083635"/>
                </a:lnTo>
                <a:lnTo>
                  <a:pt x="13743726" y="2119197"/>
                </a:lnTo>
                <a:lnTo>
                  <a:pt x="13734932" y="2162750"/>
                </a:lnTo>
                <a:lnTo>
                  <a:pt x="13743726" y="2206284"/>
                </a:lnTo>
                <a:lnTo>
                  <a:pt x="13767705" y="2241845"/>
                </a:lnTo>
                <a:lnTo>
                  <a:pt x="13803265" y="2265826"/>
                </a:lnTo>
                <a:lnTo>
                  <a:pt x="13846803" y="2274621"/>
                </a:lnTo>
                <a:lnTo>
                  <a:pt x="13890319" y="2265826"/>
                </a:lnTo>
                <a:lnTo>
                  <a:pt x="13925882" y="2241845"/>
                </a:lnTo>
                <a:lnTo>
                  <a:pt x="13949873" y="2206284"/>
                </a:lnTo>
                <a:lnTo>
                  <a:pt x="13958674" y="2162750"/>
                </a:lnTo>
                <a:lnTo>
                  <a:pt x="13949873" y="2119197"/>
                </a:lnTo>
                <a:lnTo>
                  <a:pt x="13925882" y="2083635"/>
                </a:lnTo>
                <a:lnTo>
                  <a:pt x="13890319" y="2059660"/>
                </a:lnTo>
                <a:lnTo>
                  <a:pt x="13846803" y="2050869"/>
                </a:lnTo>
                <a:close/>
              </a:path>
              <a:path w="16523335" h="9235440">
                <a:moveTo>
                  <a:pt x="13846803" y="4995774"/>
                </a:moveTo>
                <a:lnTo>
                  <a:pt x="13803265" y="5004565"/>
                </a:lnTo>
                <a:lnTo>
                  <a:pt x="13767705" y="5028541"/>
                </a:lnTo>
                <a:lnTo>
                  <a:pt x="13743726" y="5064107"/>
                </a:lnTo>
                <a:lnTo>
                  <a:pt x="13734932" y="5107666"/>
                </a:lnTo>
                <a:lnTo>
                  <a:pt x="13743726" y="5151204"/>
                </a:lnTo>
                <a:lnTo>
                  <a:pt x="13767705" y="5186764"/>
                </a:lnTo>
                <a:lnTo>
                  <a:pt x="13803265" y="5210743"/>
                </a:lnTo>
                <a:lnTo>
                  <a:pt x="13846803" y="5219537"/>
                </a:lnTo>
                <a:lnTo>
                  <a:pt x="13890319" y="5210743"/>
                </a:lnTo>
                <a:lnTo>
                  <a:pt x="13925882" y="5186764"/>
                </a:lnTo>
                <a:lnTo>
                  <a:pt x="13949873" y="5151204"/>
                </a:lnTo>
                <a:lnTo>
                  <a:pt x="13958674" y="5107666"/>
                </a:lnTo>
                <a:lnTo>
                  <a:pt x="13949873" y="5064107"/>
                </a:lnTo>
                <a:lnTo>
                  <a:pt x="13925882" y="5028541"/>
                </a:lnTo>
                <a:lnTo>
                  <a:pt x="13890319" y="5004565"/>
                </a:lnTo>
                <a:lnTo>
                  <a:pt x="13846803" y="4995774"/>
                </a:lnTo>
                <a:close/>
              </a:path>
              <a:path w="16523335" h="9235440">
                <a:moveTo>
                  <a:pt x="13846803" y="5531192"/>
                </a:moveTo>
                <a:lnTo>
                  <a:pt x="13803265" y="5539988"/>
                </a:lnTo>
                <a:lnTo>
                  <a:pt x="13767705" y="5563975"/>
                </a:lnTo>
                <a:lnTo>
                  <a:pt x="13743726" y="5599551"/>
                </a:lnTo>
                <a:lnTo>
                  <a:pt x="13734932" y="5643115"/>
                </a:lnTo>
                <a:lnTo>
                  <a:pt x="13743726" y="5686662"/>
                </a:lnTo>
                <a:lnTo>
                  <a:pt x="13767705" y="5722222"/>
                </a:lnTo>
                <a:lnTo>
                  <a:pt x="13803265" y="5746196"/>
                </a:lnTo>
                <a:lnTo>
                  <a:pt x="13846803" y="5754986"/>
                </a:lnTo>
                <a:lnTo>
                  <a:pt x="13890319" y="5746196"/>
                </a:lnTo>
                <a:lnTo>
                  <a:pt x="13925882" y="5722222"/>
                </a:lnTo>
                <a:lnTo>
                  <a:pt x="13949873" y="5686662"/>
                </a:lnTo>
                <a:lnTo>
                  <a:pt x="13958674" y="5643115"/>
                </a:lnTo>
                <a:lnTo>
                  <a:pt x="13949873" y="5599551"/>
                </a:lnTo>
                <a:lnTo>
                  <a:pt x="13925882" y="5563975"/>
                </a:lnTo>
                <a:lnTo>
                  <a:pt x="13890319" y="5539988"/>
                </a:lnTo>
                <a:lnTo>
                  <a:pt x="13846803" y="5531192"/>
                </a:lnTo>
                <a:close/>
              </a:path>
              <a:path w="16523335" h="9235440">
                <a:moveTo>
                  <a:pt x="13846803" y="5798933"/>
                </a:moveTo>
                <a:lnTo>
                  <a:pt x="13803265" y="5807723"/>
                </a:lnTo>
                <a:lnTo>
                  <a:pt x="13767705" y="5831697"/>
                </a:lnTo>
                <a:lnTo>
                  <a:pt x="13743726" y="5867257"/>
                </a:lnTo>
                <a:lnTo>
                  <a:pt x="13734932" y="5910804"/>
                </a:lnTo>
                <a:lnTo>
                  <a:pt x="13743726" y="5954345"/>
                </a:lnTo>
                <a:lnTo>
                  <a:pt x="13767705" y="5989912"/>
                </a:lnTo>
                <a:lnTo>
                  <a:pt x="13803265" y="6013898"/>
                </a:lnTo>
                <a:lnTo>
                  <a:pt x="13846803" y="6022695"/>
                </a:lnTo>
                <a:lnTo>
                  <a:pt x="13890319" y="6013898"/>
                </a:lnTo>
                <a:lnTo>
                  <a:pt x="13925882" y="5989912"/>
                </a:lnTo>
                <a:lnTo>
                  <a:pt x="13949873" y="5954345"/>
                </a:lnTo>
                <a:lnTo>
                  <a:pt x="13958674" y="5910804"/>
                </a:lnTo>
                <a:lnTo>
                  <a:pt x="13949873" y="5867257"/>
                </a:lnTo>
                <a:lnTo>
                  <a:pt x="13925882" y="5831697"/>
                </a:lnTo>
                <a:lnTo>
                  <a:pt x="13890319" y="5807723"/>
                </a:lnTo>
                <a:lnTo>
                  <a:pt x="13846803" y="5798933"/>
                </a:lnTo>
                <a:close/>
              </a:path>
              <a:path w="16523335" h="9235440">
                <a:moveTo>
                  <a:pt x="13846803" y="4728033"/>
                </a:moveTo>
                <a:lnTo>
                  <a:pt x="13803265" y="4736825"/>
                </a:lnTo>
                <a:lnTo>
                  <a:pt x="13767705" y="4760802"/>
                </a:lnTo>
                <a:lnTo>
                  <a:pt x="13743726" y="4796371"/>
                </a:lnTo>
                <a:lnTo>
                  <a:pt x="13734932" y="4839936"/>
                </a:lnTo>
                <a:lnTo>
                  <a:pt x="13743726" y="4883473"/>
                </a:lnTo>
                <a:lnTo>
                  <a:pt x="13767705" y="4919041"/>
                </a:lnTo>
                <a:lnTo>
                  <a:pt x="13803265" y="4943029"/>
                </a:lnTo>
                <a:lnTo>
                  <a:pt x="13846803" y="4951828"/>
                </a:lnTo>
                <a:lnTo>
                  <a:pt x="13890319" y="4943029"/>
                </a:lnTo>
                <a:lnTo>
                  <a:pt x="13925882" y="4919041"/>
                </a:lnTo>
                <a:lnTo>
                  <a:pt x="13949873" y="4883473"/>
                </a:lnTo>
                <a:lnTo>
                  <a:pt x="13958674" y="4839936"/>
                </a:lnTo>
                <a:lnTo>
                  <a:pt x="13949873" y="4796371"/>
                </a:lnTo>
                <a:lnTo>
                  <a:pt x="13925882" y="4760802"/>
                </a:lnTo>
                <a:lnTo>
                  <a:pt x="13890319" y="4736825"/>
                </a:lnTo>
                <a:lnTo>
                  <a:pt x="13846803" y="4728033"/>
                </a:lnTo>
                <a:close/>
              </a:path>
              <a:path w="16523335" h="9235440">
                <a:moveTo>
                  <a:pt x="13846803" y="4460345"/>
                </a:moveTo>
                <a:lnTo>
                  <a:pt x="13803265" y="4469136"/>
                </a:lnTo>
                <a:lnTo>
                  <a:pt x="13767705" y="4493110"/>
                </a:lnTo>
                <a:lnTo>
                  <a:pt x="13743726" y="4528669"/>
                </a:lnTo>
                <a:lnTo>
                  <a:pt x="13734932" y="4572216"/>
                </a:lnTo>
                <a:lnTo>
                  <a:pt x="13743726" y="4615763"/>
                </a:lnTo>
                <a:lnTo>
                  <a:pt x="13767705" y="4651322"/>
                </a:lnTo>
                <a:lnTo>
                  <a:pt x="13803265" y="4675296"/>
                </a:lnTo>
                <a:lnTo>
                  <a:pt x="13846803" y="4684087"/>
                </a:lnTo>
                <a:lnTo>
                  <a:pt x="13890319" y="4675296"/>
                </a:lnTo>
                <a:lnTo>
                  <a:pt x="13925882" y="4651322"/>
                </a:lnTo>
                <a:lnTo>
                  <a:pt x="13949873" y="4615763"/>
                </a:lnTo>
                <a:lnTo>
                  <a:pt x="13958674" y="4572216"/>
                </a:lnTo>
                <a:lnTo>
                  <a:pt x="13949873" y="4528669"/>
                </a:lnTo>
                <a:lnTo>
                  <a:pt x="13925882" y="4493110"/>
                </a:lnTo>
                <a:lnTo>
                  <a:pt x="13890319" y="4469136"/>
                </a:lnTo>
                <a:lnTo>
                  <a:pt x="13846803" y="4460345"/>
                </a:lnTo>
                <a:close/>
              </a:path>
              <a:path w="16523335" h="9235440">
                <a:moveTo>
                  <a:pt x="14116093" y="176790"/>
                </a:moveTo>
                <a:lnTo>
                  <a:pt x="14072537" y="185586"/>
                </a:lnTo>
                <a:lnTo>
                  <a:pt x="14036979" y="209571"/>
                </a:lnTo>
                <a:lnTo>
                  <a:pt x="14013010" y="245145"/>
                </a:lnTo>
                <a:lnTo>
                  <a:pt x="14004222" y="288702"/>
                </a:lnTo>
                <a:lnTo>
                  <a:pt x="14013010" y="332221"/>
                </a:lnTo>
                <a:lnTo>
                  <a:pt x="14036979" y="367780"/>
                </a:lnTo>
                <a:lnTo>
                  <a:pt x="14072537" y="391765"/>
                </a:lnTo>
                <a:lnTo>
                  <a:pt x="14116093" y="400563"/>
                </a:lnTo>
                <a:lnTo>
                  <a:pt x="14159635" y="391765"/>
                </a:lnTo>
                <a:lnTo>
                  <a:pt x="14195214" y="367780"/>
                </a:lnTo>
                <a:lnTo>
                  <a:pt x="14219213" y="332221"/>
                </a:lnTo>
                <a:lnTo>
                  <a:pt x="14228017" y="288702"/>
                </a:lnTo>
                <a:lnTo>
                  <a:pt x="14219213" y="245145"/>
                </a:lnTo>
                <a:lnTo>
                  <a:pt x="14195214" y="209571"/>
                </a:lnTo>
                <a:lnTo>
                  <a:pt x="14159635" y="185586"/>
                </a:lnTo>
                <a:lnTo>
                  <a:pt x="14116093" y="176790"/>
                </a:lnTo>
                <a:close/>
              </a:path>
              <a:path w="16523335" h="9235440">
                <a:moveTo>
                  <a:pt x="14116093" y="444551"/>
                </a:moveTo>
                <a:lnTo>
                  <a:pt x="14072537" y="453336"/>
                </a:lnTo>
                <a:lnTo>
                  <a:pt x="14036979" y="477296"/>
                </a:lnTo>
                <a:lnTo>
                  <a:pt x="14013010" y="512844"/>
                </a:lnTo>
                <a:lnTo>
                  <a:pt x="14004222" y="556391"/>
                </a:lnTo>
                <a:lnTo>
                  <a:pt x="14013010" y="599952"/>
                </a:lnTo>
                <a:lnTo>
                  <a:pt x="14036979" y="635532"/>
                </a:lnTo>
                <a:lnTo>
                  <a:pt x="14072537" y="659525"/>
                </a:lnTo>
                <a:lnTo>
                  <a:pt x="14116093" y="668324"/>
                </a:lnTo>
                <a:lnTo>
                  <a:pt x="14159635" y="659525"/>
                </a:lnTo>
                <a:lnTo>
                  <a:pt x="14195214" y="635532"/>
                </a:lnTo>
                <a:lnTo>
                  <a:pt x="14219213" y="599952"/>
                </a:lnTo>
                <a:lnTo>
                  <a:pt x="14228017" y="556391"/>
                </a:lnTo>
                <a:lnTo>
                  <a:pt x="14219213" y="512844"/>
                </a:lnTo>
                <a:lnTo>
                  <a:pt x="14195214" y="477296"/>
                </a:lnTo>
                <a:lnTo>
                  <a:pt x="14159635" y="453336"/>
                </a:lnTo>
                <a:lnTo>
                  <a:pt x="14116093" y="444551"/>
                </a:lnTo>
                <a:close/>
              </a:path>
              <a:path w="16523335" h="9235440">
                <a:moveTo>
                  <a:pt x="14116093" y="712218"/>
                </a:moveTo>
                <a:lnTo>
                  <a:pt x="14072537" y="721018"/>
                </a:lnTo>
                <a:lnTo>
                  <a:pt x="14036979" y="745011"/>
                </a:lnTo>
                <a:lnTo>
                  <a:pt x="14013010" y="780591"/>
                </a:lnTo>
                <a:lnTo>
                  <a:pt x="14004222" y="824152"/>
                </a:lnTo>
                <a:lnTo>
                  <a:pt x="14013010" y="867681"/>
                </a:lnTo>
                <a:lnTo>
                  <a:pt x="14036979" y="903231"/>
                </a:lnTo>
                <a:lnTo>
                  <a:pt x="14072537" y="927201"/>
                </a:lnTo>
                <a:lnTo>
                  <a:pt x="14116093" y="935992"/>
                </a:lnTo>
                <a:lnTo>
                  <a:pt x="14159635" y="927201"/>
                </a:lnTo>
                <a:lnTo>
                  <a:pt x="14195214" y="903231"/>
                </a:lnTo>
                <a:lnTo>
                  <a:pt x="14219213" y="867681"/>
                </a:lnTo>
                <a:lnTo>
                  <a:pt x="14228017" y="824152"/>
                </a:lnTo>
                <a:lnTo>
                  <a:pt x="14219213" y="780591"/>
                </a:lnTo>
                <a:lnTo>
                  <a:pt x="14195214" y="745011"/>
                </a:lnTo>
                <a:lnTo>
                  <a:pt x="14159635" y="721018"/>
                </a:lnTo>
                <a:lnTo>
                  <a:pt x="14116093" y="712218"/>
                </a:lnTo>
                <a:close/>
              </a:path>
              <a:path w="16523335" h="9235440">
                <a:moveTo>
                  <a:pt x="14116093" y="979980"/>
                </a:moveTo>
                <a:lnTo>
                  <a:pt x="14072537" y="988766"/>
                </a:lnTo>
                <a:lnTo>
                  <a:pt x="14036979" y="1012731"/>
                </a:lnTo>
                <a:lnTo>
                  <a:pt x="14013010" y="1048286"/>
                </a:lnTo>
                <a:lnTo>
                  <a:pt x="14004222" y="1091840"/>
                </a:lnTo>
                <a:lnTo>
                  <a:pt x="14013010" y="1135394"/>
                </a:lnTo>
                <a:lnTo>
                  <a:pt x="14036979" y="1170968"/>
                </a:lnTo>
                <a:lnTo>
                  <a:pt x="14072537" y="1194956"/>
                </a:lnTo>
                <a:lnTo>
                  <a:pt x="14116093" y="1203753"/>
                </a:lnTo>
                <a:lnTo>
                  <a:pt x="14159635" y="1194956"/>
                </a:lnTo>
                <a:lnTo>
                  <a:pt x="14195214" y="1170968"/>
                </a:lnTo>
                <a:lnTo>
                  <a:pt x="14219213" y="1135394"/>
                </a:lnTo>
                <a:lnTo>
                  <a:pt x="14228017" y="1091840"/>
                </a:lnTo>
                <a:lnTo>
                  <a:pt x="14219213" y="1048286"/>
                </a:lnTo>
                <a:lnTo>
                  <a:pt x="14195214" y="1012731"/>
                </a:lnTo>
                <a:lnTo>
                  <a:pt x="14159635" y="988766"/>
                </a:lnTo>
                <a:lnTo>
                  <a:pt x="14116093" y="979980"/>
                </a:lnTo>
                <a:close/>
              </a:path>
              <a:path w="16523335" h="9235440">
                <a:moveTo>
                  <a:pt x="14116093" y="1247668"/>
                </a:moveTo>
                <a:lnTo>
                  <a:pt x="14072537" y="1256467"/>
                </a:lnTo>
                <a:lnTo>
                  <a:pt x="14036979" y="1280459"/>
                </a:lnTo>
                <a:lnTo>
                  <a:pt x="14013010" y="1316036"/>
                </a:lnTo>
                <a:lnTo>
                  <a:pt x="14004222" y="1359591"/>
                </a:lnTo>
                <a:lnTo>
                  <a:pt x="14013010" y="1403138"/>
                </a:lnTo>
                <a:lnTo>
                  <a:pt x="14036979" y="1438686"/>
                </a:lnTo>
                <a:lnTo>
                  <a:pt x="14072537" y="1462646"/>
                </a:lnTo>
                <a:lnTo>
                  <a:pt x="14116093" y="1471431"/>
                </a:lnTo>
                <a:lnTo>
                  <a:pt x="14159635" y="1462646"/>
                </a:lnTo>
                <a:lnTo>
                  <a:pt x="14195214" y="1438686"/>
                </a:lnTo>
                <a:lnTo>
                  <a:pt x="14219213" y="1403138"/>
                </a:lnTo>
                <a:lnTo>
                  <a:pt x="14228017" y="1359591"/>
                </a:lnTo>
                <a:lnTo>
                  <a:pt x="14219213" y="1316036"/>
                </a:lnTo>
                <a:lnTo>
                  <a:pt x="14195214" y="1280459"/>
                </a:lnTo>
                <a:lnTo>
                  <a:pt x="14159635" y="1256467"/>
                </a:lnTo>
                <a:lnTo>
                  <a:pt x="14116093" y="1247668"/>
                </a:lnTo>
                <a:close/>
              </a:path>
              <a:path w="16523335" h="9235440">
                <a:moveTo>
                  <a:pt x="14116093" y="1515430"/>
                </a:moveTo>
                <a:lnTo>
                  <a:pt x="14072537" y="1524214"/>
                </a:lnTo>
                <a:lnTo>
                  <a:pt x="14036979" y="1548173"/>
                </a:lnTo>
                <a:lnTo>
                  <a:pt x="14013010" y="1583718"/>
                </a:lnTo>
                <a:lnTo>
                  <a:pt x="14004222" y="1627259"/>
                </a:lnTo>
                <a:lnTo>
                  <a:pt x="14013010" y="1670826"/>
                </a:lnTo>
                <a:lnTo>
                  <a:pt x="14036979" y="1706409"/>
                </a:lnTo>
                <a:lnTo>
                  <a:pt x="14072537" y="1730404"/>
                </a:lnTo>
                <a:lnTo>
                  <a:pt x="14116093" y="1739203"/>
                </a:lnTo>
                <a:lnTo>
                  <a:pt x="14159635" y="1730404"/>
                </a:lnTo>
                <a:lnTo>
                  <a:pt x="14195214" y="1706409"/>
                </a:lnTo>
                <a:lnTo>
                  <a:pt x="14219213" y="1670826"/>
                </a:lnTo>
                <a:lnTo>
                  <a:pt x="14228017" y="1627259"/>
                </a:lnTo>
                <a:lnTo>
                  <a:pt x="14219213" y="1583718"/>
                </a:lnTo>
                <a:lnTo>
                  <a:pt x="14195214" y="1548173"/>
                </a:lnTo>
                <a:lnTo>
                  <a:pt x="14159635" y="1524214"/>
                </a:lnTo>
                <a:lnTo>
                  <a:pt x="14116093" y="1515430"/>
                </a:lnTo>
                <a:close/>
              </a:path>
              <a:path w="16523335" h="9235440">
                <a:moveTo>
                  <a:pt x="14116093" y="1783149"/>
                </a:moveTo>
                <a:lnTo>
                  <a:pt x="14072537" y="1791938"/>
                </a:lnTo>
                <a:lnTo>
                  <a:pt x="14036979" y="1815910"/>
                </a:lnTo>
                <a:lnTo>
                  <a:pt x="14013010" y="1851469"/>
                </a:lnTo>
                <a:lnTo>
                  <a:pt x="14004222" y="1895020"/>
                </a:lnTo>
                <a:lnTo>
                  <a:pt x="14013010" y="1938576"/>
                </a:lnTo>
                <a:lnTo>
                  <a:pt x="14036979" y="1974146"/>
                </a:lnTo>
                <a:lnTo>
                  <a:pt x="14072537" y="1998128"/>
                </a:lnTo>
                <a:lnTo>
                  <a:pt x="14116093" y="2006922"/>
                </a:lnTo>
                <a:lnTo>
                  <a:pt x="14159635" y="1998128"/>
                </a:lnTo>
                <a:lnTo>
                  <a:pt x="14195214" y="1974146"/>
                </a:lnTo>
                <a:lnTo>
                  <a:pt x="14219213" y="1938576"/>
                </a:lnTo>
                <a:lnTo>
                  <a:pt x="14228017" y="1895020"/>
                </a:lnTo>
                <a:lnTo>
                  <a:pt x="14219213" y="1851469"/>
                </a:lnTo>
                <a:lnTo>
                  <a:pt x="14195214" y="1815910"/>
                </a:lnTo>
                <a:lnTo>
                  <a:pt x="14159635" y="1791938"/>
                </a:lnTo>
                <a:lnTo>
                  <a:pt x="14116093" y="1783149"/>
                </a:lnTo>
                <a:close/>
              </a:path>
              <a:path w="16523335" h="9235440">
                <a:moveTo>
                  <a:pt x="14116093" y="2586297"/>
                </a:moveTo>
                <a:lnTo>
                  <a:pt x="14072537" y="2595090"/>
                </a:lnTo>
                <a:lnTo>
                  <a:pt x="14036979" y="2619070"/>
                </a:lnTo>
                <a:lnTo>
                  <a:pt x="14013010" y="2654639"/>
                </a:lnTo>
                <a:lnTo>
                  <a:pt x="14004222" y="2698200"/>
                </a:lnTo>
                <a:lnTo>
                  <a:pt x="14013010" y="2741725"/>
                </a:lnTo>
                <a:lnTo>
                  <a:pt x="14036979" y="2777286"/>
                </a:lnTo>
                <a:lnTo>
                  <a:pt x="14072537" y="2801273"/>
                </a:lnTo>
                <a:lnTo>
                  <a:pt x="14116093" y="2810071"/>
                </a:lnTo>
                <a:lnTo>
                  <a:pt x="14159635" y="2801273"/>
                </a:lnTo>
                <a:lnTo>
                  <a:pt x="14195214" y="2777286"/>
                </a:lnTo>
                <a:lnTo>
                  <a:pt x="14219213" y="2741725"/>
                </a:lnTo>
                <a:lnTo>
                  <a:pt x="14228017" y="2698200"/>
                </a:lnTo>
                <a:lnTo>
                  <a:pt x="14219213" y="2654639"/>
                </a:lnTo>
                <a:lnTo>
                  <a:pt x="14195214" y="2619070"/>
                </a:lnTo>
                <a:lnTo>
                  <a:pt x="14159635" y="2595090"/>
                </a:lnTo>
                <a:lnTo>
                  <a:pt x="14116093" y="2586297"/>
                </a:lnTo>
                <a:close/>
              </a:path>
              <a:path w="16523335" h="9235440">
                <a:moveTo>
                  <a:pt x="14116093" y="2854028"/>
                </a:moveTo>
                <a:lnTo>
                  <a:pt x="14072537" y="2862817"/>
                </a:lnTo>
                <a:lnTo>
                  <a:pt x="14036979" y="2886788"/>
                </a:lnTo>
                <a:lnTo>
                  <a:pt x="14013010" y="2922347"/>
                </a:lnTo>
                <a:lnTo>
                  <a:pt x="14004222" y="2965898"/>
                </a:lnTo>
                <a:lnTo>
                  <a:pt x="14013010" y="3009453"/>
                </a:lnTo>
                <a:lnTo>
                  <a:pt x="14036979" y="3045019"/>
                </a:lnTo>
                <a:lnTo>
                  <a:pt x="14072537" y="3068998"/>
                </a:lnTo>
                <a:lnTo>
                  <a:pt x="14116093" y="3077790"/>
                </a:lnTo>
                <a:lnTo>
                  <a:pt x="14159635" y="3068998"/>
                </a:lnTo>
                <a:lnTo>
                  <a:pt x="14195214" y="3045019"/>
                </a:lnTo>
                <a:lnTo>
                  <a:pt x="14219213" y="3009453"/>
                </a:lnTo>
                <a:lnTo>
                  <a:pt x="14228017" y="2965898"/>
                </a:lnTo>
                <a:lnTo>
                  <a:pt x="14219213" y="2922347"/>
                </a:lnTo>
                <a:lnTo>
                  <a:pt x="14195214" y="2886788"/>
                </a:lnTo>
                <a:lnTo>
                  <a:pt x="14159635" y="2862817"/>
                </a:lnTo>
                <a:lnTo>
                  <a:pt x="14116093" y="2854028"/>
                </a:lnTo>
                <a:close/>
              </a:path>
              <a:path w="16523335" h="9235440">
                <a:moveTo>
                  <a:pt x="14116093" y="3121737"/>
                </a:moveTo>
                <a:lnTo>
                  <a:pt x="14072537" y="3130528"/>
                </a:lnTo>
                <a:lnTo>
                  <a:pt x="14036979" y="3154503"/>
                </a:lnTo>
                <a:lnTo>
                  <a:pt x="14013010" y="3190065"/>
                </a:lnTo>
                <a:lnTo>
                  <a:pt x="14004222" y="3233618"/>
                </a:lnTo>
                <a:lnTo>
                  <a:pt x="14013010" y="3277161"/>
                </a:lnTo>
                <a:lnTo>
                  <a:pt x="14036979" y="3312732"/>
                </a:lnTo>
                <a:lnTo>
                  <a:pt x="14072537" y="3336722"/>
                </a:lnTo>
                <a:lnTo>
                  <a:pt x="14116093" y="3345520"/>
                </a:lnTo>
                <a:lnTo>
                  <a:pt x="14159635" y="3336722"/>
                </a:lnTo>
                <a:lnTo>
                  <a:pt x="14195214" y="3312732"/>
                </a:lnTo>
                <a:lnTo>
                  <a:pt x="14219213" y="3277161"/>
                </a:lnTo>
                <a:lnTo>
                  <a:pt x="14228017" y="3233618"/>
                </a:lnTo>
                <a:lnTo>
                  <a:pt x="14219213" y="3190065"/>
                </a:lnTo>
                <a:lnTo>
                  <a:pt x="14195214" y="3154503"/>
                </a:lnTo>
                <a:lnTo>
                  <a:pt x="14159635" y="3130528"/>
                </a:lnTo>
                <a:lnTo>
                  <a:pt x="14116093" y="3121737"/>
                </a:lnTo>
                <a:close/>
              </a:path>
              <a:path w="16523335" h="9235440">
                <a:moveTo>
                  <a:pt x="14116093" y="3389446"/>
                </a:moveTo>
                <a:lnTo>
                  <a:pt x="14072537" y="3398240"/>
                </a:lnTo>
                <a:lnTo>
                  <a:pt x="14036979" y="3422222"/>
                </a:lnTo>
                <a:lnTo>
                  <a:pt x="14013010" y="3457792"/>
                </a:lnTo>
                <a:lnTo>
                  <a:pt x="14004222" y="3501348"/>
                </a:lnTo>
                <a:lnTo>
                  <a:pt x="14013010" y="3544899"/>
                </a:lnTo>
                <a:lnTo>
                  <a:pt x="14036979" y="3580458"/>
                </a:lnTo>
                <a:lnTo>
                  <a:pt x="14072537" y="3604430"/>
                </a:lnTo>
                <a:lnTo>
                  <a:pt x="14116093" y="3613219"/>
                </a:lnTo>
                <a:lnTo>
                  <a:pt x="14159635" y="3604430"/>
                </a:lnTo>
                <a:lnTo>
                  <a:pt x="14195214" y="3580458"/>
                </a:lnTo>
                <a:lnTo>
                  <a:pt x="14219213" y="3544899"/>
                </a:lnTo>
                <a:lnTo>
                  <a:pt x="14228017" y="3501348"/>
                </a:lnTo>
                <a:lnTo>
                  <a:pt x="14219213" y="3457792"/>
                </a:lnTo>
                <a:lnTo>
                  <a:pt x="14195214" y="3422222"/>
                </a:lnTo>
                <a:lnTo>
                  <a:pt x="14159635" y="3398240"/>
                </a:lnTo>
                <a:lnTo>
                  <a:pt x="14116093" y="3389446"/>
                </a:lnTo>
                <a:close/>
              </a:path>
              <a:path w="16523335" h="9235440">
                <a:moveTo>
                  <a:pt x="14116093" y="3657176"/>
                </a:moveTo>
                <a:lnTo>
                  <a:pt x="14072537" y="3665968"/>
                </a:lnTo>
                <a:lnTo>
                  <a:pt x="14036979" y="3689947"/>
                </a:lnTo>
                <a:lnTo>
                  <a:pt x="14013010" y="3725513"/>
                </a:lnTo>
                <a:lnTo>
                  <a:pt x="14004222" y="3769068"/>
                </a:lnTo>
                <a:lnTo>
                  <a:pt x="14013010" y="3812619"/>
                </a:lnTo>
                <a:lnTo>
                  <a:pt x="14036979" y="3848178"/>
                </a:lnTo>
                <a:lnTo>
                  <a:pt x="14072537" y="3872149"/>
                </a:lnTo>
                <a:lnTo>
                  <a:pt x="14116093" y="3880939"/>
                </a:lnTo>
                <a:lnTo>
                  <a:pt x="14159635" y="3872149"/>
                </a:lnTo>
                <a:lnTo>
                  <a:pt x="14195214" y="3848178"/>
                </a:lnTo>
                <a:lnTo>
                  <a:pt x="14219213" y="3812619"/>
                </a:lnTo>
                <a:lnTo>
                  <a:pt x="14228017" y="3769068"/>
                </a:lnTo>
                <a:lnTo>
                  <a:pt x="14219213" y="3725513"/>
                </a:lnTo>
                <a:lnTo>
                  <a:pt x="14195214" y="3689947"/>
                </a:lnTo>
                <a:lnTo>
                  <a:pt x="14159635" y="3665968"/>
                </a:lnTo>
                <a:lnTo>
                  <a:pt x="14116093" y="3657176"/>
                </a:lnTo>
                <a:close/>
              </a:path>
              <a:path w="16523335" h="9235440">
                <a:moveTo>
                  <a:pt x="14116093" y="3924895"/>
                </a:moveTo>
                <a:lnTo>
                  <a:pt x="14072537" y="3933689"/>
                </a:lnTo>
                <a:lnTo>
                  <a:pt x="14036979" y="3957668"/>
                </a:lnTo>
                <a:lnTo>
                  <a:pt x="14013010" y="3993228"/>
                </a:lnTo>
                <a:lnTo>
                  <a:pt x="14004222" y="4036766"/>
                </a:lnTo>
                <a:lnTo>
                  <a:pt x="14013010" y="4080327"/>
                </a:lnTo>
                <a:lnTo>
                  <a:pt x="14036979" y="4115896"/>
                </a:lnTo>
                <a:lnTo>
                  <a:pt x="14072537" y="4139876"/>
                </a:lnTo>
                <a:lnTo>
                  <a:pt x="14116093" y="4148669"/>
                </a:lnTo>
                <a:lnTo>
                  <a:pt x="14159635" y="4139876"/>
                </a:lnTo>
                <a:lnTo>
                  <a:pt x="14195214" y="4115896"/>
                </a:lnTo>
                <a:lnTo>
                  <a:pt x="14219213" y="4080327"/>
                </a:lnTo>
                <a:lnTo>
                  <a:pt x="14228017" y="4036766"/>
                </a:lnTo>
                <a:lnTo>
                  <a:pt x="14219213" y="3993228"/>
                </a:lnTo>
                <a:lnTo>
                  <a:pt x="14195214" y="3957668"/>
                </a:lnTo>
                <a:lnTo>
                  <a:pt x="14159635" y="3933689"/>
                </a:lnTo>
                <a:lnTo>
                  <a:pt x="14116093" y="3924895"/>
                </a:lnTo>
                <a:close/>
              </a:path>
              <a:path w="16523335" h="9235440">
                <a:moveTo>
                  <a:pt x="14116093" y="4192615"/>
                </a:moveTo>
                <a:lnTo>
                  <a:pt x="14072537" y="4201406"/>
                </a:lnTo>
                <a:lnTo>
                  <a:pt x="14036979" y="4225380"/>
                </a:lnTo>
                <a:lnTo>
                  <a:pt x="14013010" y="4260939"/>
                </a:lnTo>
                <a:lnTo>
                  <a:pt x="14004222" y="4304486"/>
                </a:lnTo>
                <a:lnTo>
                  <a:pt x="14013010" y="4348026"/>
                </a:lnTo>
                <a:lnTo>
                  <a:pt x="14036979" y="4383601"/>
                </a:lnTo>
                <a:lnTo>
                  <a:pt x="14072537" y="4407597"/>
                </a:lnTo>
                <a:lnTo>
                  <a:pt x="14116093" y="4416399"/>
                </a:lnTo>
                <a:lnTo>
                  <a:pt x="14159635" y="4407597"/>
                </a:lnTo>
                <a:lnTo>
                  <a:pt x="14195214" y="4383601"/>
                </a:lnTo>
                <a:lnTo>
                  <a:pt x="14219213" y="4348026"/>
                </a:lnTo>
                <a:lnTo>
                  <a:pt x="14228017" y="4304486"/>
                </a:lnTo>
                <a:lnTo>
                  <a:pt x="14219213" y="4260939"/>
                </a:lnTo>
                <a:lnTo>
                  <a:pt x="14195214" y="4225380"/>
                </a:lnTo>
                <a:lnTo>
                  <a:pt x="14159635" y="4201406"/>
                </a:lnTo>
                <a:lnTo>
                  <a:pt x="14116093" y="4192615"/>
                </a:lnTo>
                <a:close/>
              </a:path>
              <a:path w="16523335" h="9235440">
                <a:moveTo>
                  <a:pt x="14116093" y="2318578"/>
                </a:moveTo>
                <a:lnTo>
                  <a:pt x="14072537" y="2327370"/>
                </a:lnTo>
                <a:lnTo>
                  <a:pt x="14036979" y="2351349"/>
                </a:lnTo>
                <a:lnTo>
                  <a:pt x="14013010" y="2386915"/>
                </a:lnTo>
                <a:lnTo>
                  <a:pt x="14004222" y="2430470"/>
                </a:lnTo>
                <a:lnTo>
                  <a:pt x="14013010" y="2474021"/>
                </a:lnTo>
                <a:lnTo>
                  <a:pt x="14036979" y="2509580"/>
                </a:lnTo>
                <a:lnTo>
                  <a:pt x="14072537" y="2533551"/>
                </a:lnTo>
                <a:lnTo>
                  <a:pt x="14116093" y="2542341"/>
                </a:lnTo>
                <a:lnTo>
                  <a:pt x="14159635" y="2533551"/>
                </a:lnTo>
                <a:lnTo>
                  <a:pt x="14195214" y="2509580"/>
                </a:lnTo>
                <a:lnTo>
                  <a:pt x="14219213" y="2474021"/>
                </a:lnTo>
                <a:lnTo>
                  <a:pt x="14228017" y="2430470"/>
                </a:lnTo>
                <a:lnTo>
                  <a:pt x="14219213" y="2386915"/>
                </a:lnTo>
                <a:lnTo>
                  <a:pt x="14195214" y="2351349"/>
                </a:lnTo>
                <a:lnTo>
                  <a:pt x="14159635" y="2327370"/>
                </a:lnTo>
                <a:lnTo>
                  <a:pt x="14116093" y="2318578"/>
                </a:lnTo>
                <a:close/>
              </a:path>
              <a:path w="16523335" h="9235440">
                <a:moveTo>
                  <a:pt x="14116093" y="2050869"/>
                </a:moveTo>
                <a:lnTo>
                  <a:pt x="14072537" y="2059660"/>
                </a:lnTo>
                <a:lnTo>
                  <a:pt x="14036979" y="2083635"/>
                </a:lnTo>
                <a:lnTo>
                  <a:pt x="14013010" y="2119197"/>
                </a:lnTo>
                <a:lnTo>
                  <a:pt x="14004222" y="2162750"/>
                </a:lnTo>
                <a:lnTo>
                  <a:pt x="14013010" y="2206284"/>
                </a:lnTo>
                <a:lnTo>
                  <a:pt x="14036979" y="2241845"/>
                </a:lnTo>
                <a:lnTo>
                  <a:pt x="14072537" y="2265826"/>
                </a:lnTo>
                <a:lnTo>
                  <a:pt x="14116093" y="2274621"/>
                </a:lnTo>
                <a:lnTo>
                  <a:pt x="14159635" y="2265826"/>
                </a:lnTo>
                <a:lnTo>
                  <a:pt x="14195214" y="2241845"/>
                </a:lnTo>
                <a:lnTo>
                  <a:pt x="14219213" y="2206284"/>
                </a:lnTo>
                <a:lnTo>
                  <a:pt x="14228017" y="2162750"/>
                </a:lnTo>
                <a:lnTo>
                  <a:pt x="14219213" y="2119197"/>
                </a:lnTo>
                <a:lnTo>
                  <a:pt x="14195214" y="2083635"/>
                </a:lnTo>
                <a:lnTo>
                  <a:pt x="14159635" y="2059660"/>
                </a:lnTo>
                <a:lnTo>
                  <a:pt x="14116093" y="2050869"/>
                </a:lnTo>
                <a:close/>
              </a:path>
              <a:path w="16523335" h="9235440">
                <a:moveTo>
                  <a:pt x="14116093" y="5531192"/>
                </a:moveTo>
                <a:lnTo>
                  <a:pt x="14072537" y="5539988"/>
                </a:lnTo>
                <a:lnTo>
                  <a:pt x="14036979" y="5563975"/>
                </a:lnTo>
                <a:lnTo>
                  <a:pt x="14013010" y="5599551"/>
                </a:lnTo>
                <a:lnTo>
                  <a:pt x="14004222" y="5643115"/>
                </a:lnTo>
                <a:lnTo>
                  <a:pt x="14013010" y="5686662"/>
                </a:lnTo>
                <a:lnTo>
                  <a:pt x="14036979" y="5722222"/>
                </a:lnTo>
                <a:lnTo>
                  <a:pt x="14072537" y="5746196"/>
                </a:lnTo>
                <a:lnTo>
                  <a:pt x="14116093" y="5754986"/>
                </a:lnTo>
                <a:lnTo>
                  <a:pt x="14159635" y="5746196"/>
                </a:lnTo>
                <a:lnTo>
                  <a:pt x="14195214" y="5722222"/>
                </a:lnTo>
                <a:lnTo>
                  <a:pt x="14219213" y="5686662"/>
                </a:lnTo>
                <a:lnTo>
                  <a:pt x="14228017" y="5643115"/>
                </a:lnTo>
                <a:lnTo>
                  <a:pt x="14219213" y="5599551"/>
                </a:lnTo>
                <a:lnTo>
                  <a:pt x="14195214" y="5563975"/>
                </a:lnTo>
                <a:lnTo>
                  <a:pt x="14159635" y="5539988"/>
                </a:lnTo>
                <a:lnTo>
                  <a:pt x="14116093" y="5531192"/>
                </a:lnTo>
                <a:close/>
              </a:path>
              <a:path w="16523335" h="9235440">
                <a:moveTo>
                  <a:pt x="14116093" y="5798933"/>
                </a:moveTo>
                <a:lnTo>
                  <a:pt x="14072537" y="5807723"/>
                </a:lnTo>
                <a:lnTo>
                  <a:pt x="14036979" y="5831697"/>
                </a:lnTo>
                <a:lnTo>
                  <a:pt x="14013010" y="5867257"/>
                </a:lnTo>
                <a:lnTo>
                  <a:pt x="14004222" y="5910804"/>
                </a:lnTo>
                <a:lnTo>
                  <a:pt x="14013010" y="5954345"/>
                </a:lnTo>
                <a:lnTo>
                  <a:pt x="14036979" y="5989912"/>
                </a:lnTo>
                <a:lnTo>
                  <a:pt x="14072537" y="6013898"/>
                </a:lnTo>
                <a:lnTo>
                  <a:pt x="14116093" y="6022695"/>
                </a:lnTo>
                <a:lnTo>
                  <a:pt x="14159635" y="6013898"/>
                </a:lnTo>
                <a:lnTo>
                  <a:pt x="14195214" y="5989912"/>
                </a:lnTo>
                <a:lnTo>
                  <a:pt x="14219213" y="5954345"/>
                </a:lnTo>
                <a:lnTo>
                  <a:pt x="14228017" y="5910804"/>
                </a:lnTo>
                <a:lnTo>
                  <a:pt x="14219213" y="5867257"/>
                </a:lnTo>
                <a:lnTo>
                  <a:pt x="14195214" y="5831697"/>
                </a:lnTo>
                <a:lnTo>
                  <a:pt x="14159635" y="5807723"/>
                </a:lnTo>
                <a:lnTo>
                  <a:pt x="14116093" y="5798933"/>
                </a:lnTo>
                <a:close/>
              </a:path>
              <a:path w="16523335" h="9235440">
                <a:moveTo>
                  <a:pt x="14116093" y="4728033"/>
                </a:moveTo>
                <a:lnTo>
                  <a:pt x="14072537" y="4736825"/>
                </a:lnTo>
                <a:lnTo>
                  <a:pt x="14036979" y="4760802"/>
                </a:lnTo>
                <a:lnTo>
                  <a:pt x="14013010" y="4796371"/>
                </a:lnTo>
                <a:lnTo>
                  <a:pt x="14004222" y="4839936"/>
                </a:lnTo>
                <a:lnTo>
                  <a:pt x="14013010" y="4883473"/>
                </a:lnTo>
                <a:lnTo>
                  <a:pt x="14036979" y="4919041"/>
                </a:lnTo>
                <a:lnTo>
                  <a:pt x="14072537" y="4943029"/>
                </a:lnTo>
                <a:lnTo>
                  <a:pt x="14116093" y="4951828"/>
                </a:lnTo>
                <a:lnTo>
                  <a:pt x="14159635" y="4943029"/>
                </a:lnTo>
                <a:lnTo>
                  <a:pt x="14195214" y="4919041"/>
                </a:lnTo>
                <a:lnTo>
                  <a:pt x="14219213" y="4883473"/>
                </a:lnTo>
                <a:lnTo>
                  <a:pt x="14228017" y="4839936"/>
                </a:lnTo>
                <a:lnTo>
                  <a:pt x="14219213" y="4796371"/>
                </a:lnTo>
                <a:lnTo>
                  <a:pt x="14195214" y="4760802"/>
                </a:lnTo>
                <a:lnTo>
                  <a:pt x="14159635" y="4736825"/>
                </a:lnTo>
                <a:lnTo>
                  <a:pt x="14116093" y="4728033"/>
                </a:lnTo>
                <a:close/>
              </a:path>
              <a:path w="16523335" h="9235440">
                <a:moveTo>
                  <a:pt x="14385383" y="176790"/>
                </a:moveTo>
                <a:lnTo>
                  <a:pt x="14341830" y="185586"/>
                </a:lnTo>
                <a:lnTo>
                  <a:pt x="14306286" y="209571"/>
                </a:lnTo>
                <a:lnTo>
                  <a:pt x="14282334" y="245145"/>
                </a:lnTo>
                <a:lnTo>
                  <a:pt x="14273554" y="288702"/>
                </a:lnTo>
                <a:lnTo>
                  <a:pt x="14282334" y="332221"/>
                </a:lnTo>
                <a:lnTo>
                  <a:pt x="14306286" y="367780"/>
                </a:lnTo>
                <a:lnTo>
                  <a:pt x="14341830" y="391765"/>
                </a:lnTo>
                <a:lnTo>
                  <a:pt x="14385383" y="400563"/>
                </a:lnTo>
                <a:lnTo>
                  <a:pt x="14428946" y="391765"/>
                </a:lnTo>
                <a:lnTo>
                  <a:pt x="14464519" y="367780"/>
                </a:lnTo>
                <a:lnTo>
                  <a:pt x="14488502" y="332221"/>
                </a:lnTo>
                <a:lnTo>
                  <a:pt x="14497296" y="288702"/>
                </a:lnTo>
                <a:lnTo>
                  <a:pt x="14488502" y="245145"/>
                </a:lnTo>
                <a:lnTo>
                  <a:pt x="14464519" y="209571"/>
                </a:lnTo>
                <a:lnTo>
                  <a:pt x="14428946" y="185586"/>
                </a:lnTo>
                <a:lnTo>
                  <a:pt x="14385383" y="176790"/>
                </a:lnTo>
                <a:close/>
              </a:path>
              <a:path w="16523335" h="9235440">
                <a:moveTo>
                  <a:pt x="14385383" y="444551"/>
                </a:moveTo>
                <a:lnTo>
                  <a:pt x="14341830" y="453336"/>
                </a:lnTo>
                <a:lnTo>
                  <a:pt x="14306286" y="477296"/>
                </a:lnTo>
                <a:lnTo>
                  <a:pt x="14282334" y="512844"/>
                </a:lnTo>
                <a:lnTo>
                  <a:pt x="14273554" y="556391"/>
                </a:lnTo>
                <a:lnTo>
                  <a:pt x="14282334" y="599952"/>
                </a:lnTo>
                <a:lnTo>
                  <a:pt x="14306286" y="635532"/>
                </a:lnTo>
                <a:lnTo>
                  <a:pt x="14341830" y="659525"/>
                </a:lnTo>
                <a:lnTo>
                  <a:pt x="14385383" y="668324"/>
                </a:lnTo>
                <a:lnTo>
                  <a:pt x="14428946" y="659525"/>
                </a:lnTo>
                <a:lnTo>
                  <a:pt x="14464519" y="635532"/>
                </a:lnTo>
                <a:lnTo>
                  <a:pt x="14488502" y="599952"/>
                </a:lnTo>
                <a:lnTo>
                  <a:pt x="14497296" y="556391"/>
                </a:lnTo>
                <a:lnTo>
                  <a:pt x="14488502" y="512844"/>
                </a:lnTo>
                <a:lnTo>
                  <a:pt x="14464519" y="477296"/>
                </a:lnTo>
                <a:lnTo>
                  <a:pt x="14428946" y="453336"/>
                </a:lnTo>
                <a:lnTo>
                  <a:pt x="14385383" y="444551"/>
                </a:lnTo>
                <a:close/>
              </a:path>
              <a:path w="16523335" h="9235440">
                <a:moveTo>
                  <a:pt x="14385383" y="712218"/>
                </a:moveTo>
                <a:lnTo>
                  <a:pt x="14341830" y="721018"/>
                </a:lnTo>
                <a:lnTo>
                  <a:pt x="14306286" y="745011"/>
                </a:lnTo>
                <a:lnTo>
                  <a:pt x="14282334" y="780591"/>
                </a:lnTo>
                <a:lnTo>
                  <a:pt x="14273554" y="824152"/>
                </a:lnTo>
                <a:lnTo>
                  <a:pt x="14282334" y="867681"/>
                </a:lnTo>
                <a:lnTo>
                  <a:pt x="14306286" y="903231"/>
                </a:lnTo>
                <a:lnTo>
                  <a:pt x="14341830" y="927201"/>
                </a:lnTo>
                <a:lnTo>
                  <a:pt x="14385383" y="935992"/>
                </a:lnTo>
                <a:lnTo>
                  <a:pt x="14428946" y="927201"/>
                </a:lnTo>
                <a:lnTo>
                  <a:pt x="14464519" y="903231"/>
                </a:lnTo>
                <a:lnTo>
                  <a:pt x="14488502" y="867681"/>
                </a:lnTo>
                <a:lnTo>
                  <a:pt x="14497296" y="824152"/>
                </a:lnTo>
                <a:lnTo>
                  <a:pt x="14488502" y="780591"/>
                </a:lnTo>
                <a:lnTo>
                  <a:pt x="14464519" y="745011"/>
                </a:lnTo>
                <a:lnTo>
                  <a:pt x="14428946" y="721018"/>
                </a:lnTo>
                <a:lnTo>
                  <a:pt x="14385383" y="712218"/>
                </a:lnTo>
                <a:close/>
              </a:path>
              <a:path w="16523335" h="9235440">
                <a:moveTo>
                  <a:pt x="14385383" y="979980"/>
                </a:moveTo>
                <a:lnTo>
                  <a:pt x="14341830" y="988766"/>
                </a:lnTo>
                <a:lnTo>
                  <a:pt x="14306286" y="1012731"/>
                </a:lnTo>
                <a:lnTo>
                  <a:pt x="14282334" y="1048286"/>
                </a:lnTo>
                <a:lnTo>
                  <a:pt x="14273554" y="1091840"/>
                </a:lnTo>
                <a:lnTo>
                  <a:pt x="14282334" y="1135394"/>
                </a:lnTo>
                <a:lnTo>
                  <a:pt x="14306286" y="1170968"/>
                </a:lnTo>
                <a:lnTo>
                  <a:pt x="14341830" y="1194956"/>
                </a:lnTo>
                <a:lnTo>
                  <a:pt x="14385383" y="1203753"/>
                </a:lnTo>
                <a:lnTo>
                  <a:pt x="14428946" y="1194956"/>
                </a:lnTo>
                <a:lnTo>
                  <a:pt x="14464519" y="1170968"/>
                </a:lnTo>
                <a:lnTo>
                  <a:pt x="14488502" y="1135394"/>
                </a:lnTo>
                <a:lnTo>
                  <a:pt x="14497296" y="1091840"/>
                </a:lnTo>
                <a:lnTo>
                  <a:pt x="14488502" y="1048286"/>
                </a:lnTo>
                <a:lnTo>
                  <a:pt x="14464519" y="1012731"/>
                </a:lnTo>
                <a:lnTo>
                  <a:pt x="14428946" y="988766"/>
                </a:lnTo>
                <a:lnTo>
                  <a:pt x="14385383" y="979980"/>
                </a:lnTo>
                <a:close/>
              </a:path>
              <a:path w="16523335" h="9235440">
                <a:moveTo>
                  <a:pt x="14385383" y="1247668"/>
                </a:moveTo>
                <a:lnTo>
                  <a:pt x="14341830" y="1256467"/>
                </a:lnTo>
                <a:lnTo>
                  <a:pt x="14306286" y="1280459"/>
                </a:lnTo>
                <a:lnTo>
                  <a:pt x="14282334" y="1316036"/>
                </a:lnTo>
                <a:lnTo>
                  <a:pt x="14273554" y="1359591"/>
                </a:lnTo>
                <a:lnTo>
                  <a:pt x="14282334" y="1403138"/>
                </a:lnTo>
                <a:lnTo>
                  <a:pt x="14306286" y="1438686"/>
                </a:lnTo>
                <a:lnTo>
                  <a:pt x="14341830" y="1462646"/>
                </a:lnTo>
                <a:lnTo>
                  <a:pt x="14385383" y="1471431"/>
                </a:lnTo>
                <a:lnTo>
                  <a:pt x="14428946" y="1462646"/>
                </a:lnTo>
                <a:lnTo>
                  <a:pt x="14464519" y="1438686"/>
                </a:lnTo>
                <a:lnTo>
                  <a:pt x="14488502" y="1403138"/>
                </a:lnTo>
                <a:lnTo>
                  <a:pt x="14497296" y="1359591"/>
                </a:lnTo>
                <a:lnTo>
                  <a:pt x="14488502" y="1316036"/>
                </a:lnTo>
                <a:lnTo>
                  <a:pt x="14464519" y="1280459"/>
                </a:lnTo>
                <a:lnTo>
                  <a:pt x="14428946" y="1256467"/>
                </a:lnTo>
                <a:lnTo>
                  <a:pt x="14385383" y="1247668"/>
                </a:lnTo>
                <a:close/>
              </a:path>
              <a:path w="16523335" h="9235440">
                <a:moveTo>
                  <a:pt x="14385383" y="1515430"/>
                </a:moveTo>
                <a:lnTo>
                  <a:pt x="14341830" y="1524214"/>
                </a:lnTo>
                <a:lnTo>
                  <a:pt x="14306286" y="1548173"/>
                </a:lnTo>
                <a:lnTo>
                  <a:pt x="14282334" y="1583718"/>
                </a:lnTo>
                <a:lnTo>
                  <a:pt x="14273554" y="1627259"/>
                </a:lnTo>
                <a:lnTo>
                  <a:pt x="14282334" y="1670826"/>
                </a:lnTo>
                <a:lnTo>
                  <a:pt x="14306286" y="1706409"/>
                </a:lnTo>
                <a:lnTo>
                  <a:pt x="14341830" y="1730404"/>
                </a:lnTo>
                <a:lnTo>
                  <a:pt x="14385383" y="1739203"/>
                </a:lnTo>
                <a:lnTo>
                  <a:pt x="14428946" y="1730404"/>
                </a:lnTo>
                <a:lnTo>
                  <a:pt x="14464519" y="1706409"/>
                </a:lnTo>
                <a:lnTo>
                  <a:pt x="14488502" y="1670826"/>
                </a:lnTo>
                <a:lnTo>
                  <a:pt x="14497296" y="1627259"/>
                </a:lnTo>
                <a:lnTo>
                  <a:pt x="14488502" y="1583718"/>
                </a:lnTo>
                <a:lnTo>
                  <a:pt x="14464519" y="1548173"/>
                </a:lnTo>
                <a:lnTo>
                  <a:pt x="14428946" y="1524214"/>
                </a:lnTo>
                <a:lnTo>
                  <a:pt x="14385383" y="1515430"/>
                </a:lnTo>
                <a:close/>
              </a:path>
              <a:path w="16523335" h="9235440">
                <a:moveTo>
                  <a:pt x="14385383" y="1783149"/>
                </a:moveTo>
                <a:lnTo>
                  <a:pt x="14341830" y="1791938"/>
                </a:lnTo>
                <a:lnTo>
                  <a:pt x="14306286" y="1815910"/>
                </a:lnTo>
                <a:lnTo>
                  <a:pt x="14282334" y="1851469"/>
                </a:lnTo>
                <a:lnTo>
                  <a:pt x="14273554" y="1895020"/>
                </a:lnTo>
                <a:lnTo>
                  <a:pt x="14282334" y="1938576"/>
                </a:lnTo>
                <a:lnTo>
                  <a:pt x="14306286" y="1974146"/>
                </a:lnTo>
                <a:lnTo>
                  <a:pt x="14341830" y="1998128"/>
                </a:lnTo>
                <a:lnTo>
                  <a:pt x="14385383" y="2006922"/>
                </a:lnTo>
                <a:lnTo>
                  <a:pt x="14428946" y="1998128"/>
                </a:lnTo>
                <a:lnTo>
                  <a:pt x="14464519" y="1974146"/>
                </a:lnTo>
                <a:lnTo>
                  <a:pt x="14488502" y="1938576"/>
                </a:lnTo>
                <a:lnTo>
                  <a:pt x="14497296" y="1895020"/>
                </a:lnTo>
                <a:lnTo>
                  <a:pt x="14488502" y="1851469"/>
                </a:lnTo>
                <a:lnTo>
                  <a:pt x="14464519" y="1815910"/>
                </a:lnTo>
                <a:lnTo>
                  <a:pt x="14428946" y="1791938"/>
                </a:lnTo>
                <a:lnTo>
                  <a:pt x="14385383" y="1783149"/>
                </a:lnTo>
                <a:close/>
              </a:path>
              <a:path w="16523335" h="9235440">
                <a:moveTo>
                  <a:pt x="14385383" y="2586297"/>
                </a:moveTo>
                <a:lnTo>
                  <a:pt x="14341830" y="2595090"/>
                </a:lnTo>
                <a:lnTo>
                  <a:pt x="14306286" y="2619070"/>
                </a:lnTo>
                <a:lnTo>
                  <a:pt x="14282334" y="2654639"/>
                </a:lnTo>
                <a:lnTo>
                  <a:pt x="14273554" y="2698200"/>
                </a:lnTo>
                <a:lnTo>
                  <a:pt x="14282334" y="2741725"/>
                </a:lnTo>
                <a:lnTo>
                  <a:pt x="14306286" y="2777286"/>
                </a:lnTo>
                <a:lnTo>
                  <a:pt x="14341830" y="2801273"/>
                </a:lnTo>
                <a:lnTo>
                  <a:pt x="14385383" y="2810071"/>
                </a:lnTo>
                <a:lnTo>
                  <a:pt x="14428946" y="2801273"/>
                </a:lnTo>
                <a:lnTo>
                  <a:pt x="14464519" y="2777286"/>
                </a:lnTo>
                <a:lnTo>
                  <a:pt x="14488502" y="2741725"/>
                </a:lnTo>
                <a:lnTo>
                  <a:pt x="14497296" y="2698200"/>
                </a:lnTo>
                <a:lnTo>
                  <a:pt x="14488502" y="2654639"/>
                </a:lnTo>
                <a:lnTo>
                  <a:pt x="14464519" y="2619070"/>
                </a:lnTo>
                <a:lnTo>
                  <a:pt x="14428946" y="2595090"/>
                </a:lnTo>
                <a:lnTo>
                  <a:pt x="14385383" y="2586297"/>
                </a:lnTo>
                <a:close/>
              </a:path>
              <a:path w="16523335" h="9235440">
                <a:moveTo>
                  <a:pt x="14385383" y="2854028"/>
                </a:moveTo>
                <a:lnTo>
                  <a:pt x="14341830" y="2862817"/>
                </a:lnTo>
                <a:lnTo>
                  <a:pt x="14306286" y="2886788"/>
                </a:lnTo>
                <a:lnTo>
                  <a:pt x="14282334" y="2922347"/>
                </a:lnTo>
                <a:lnTo>
                  <a:pt x="14273554" y="2965898"/>
                </a:lnTo>
                <a:lnTo>
                  <a:pt x="14282334" y="3009453"/>
                </a:lnTo>
                <a:lnTo>
                  <a:pt x="14306286" y="3045019"/>
                </a:lnTo>
                <a:lnTo>
                  <a:pt x="14341830" y="3068998"/>
                </a:lnTo>
                <a:lnTo>
                  <a:pt x="14385383" y="3077790"/>
                </a:lnTo>
                <a:lnTo>
                  <a:pt x="14428946" y="3068998"/>
                </a:lnTo>
                <a:lnTo>
                  <a:pt x="14464519" y="3045019"/>
                </a:lnTo>
                <a:lnTo>
                  <a:pt x="14488502" y="3009453"/>
                </a:lnTo>
                <a:lnTo>
                  <a:pt x="14497296" y="2965898"/>
                </a:lnTo>
                <a:lnTo>
                  <a:pt x="14488502" y="2922347"/>
                </a:lnTo>
                <a:lnTo>
                  <a:pt x="14464519" y="2886788"/>
                </a:lnTo>
                <a:lnTo>
                  <a:pt x="14428946" y="2862817"/>
                </a:lnTo>
                <a:lnTo>
                  <a:pt x="14385383" y="2854028"/>
                </a:lnTo>
                <a:close/>
              </a:path>
              <a:path w="16523335" h="9235440">
                <a:moveTo>
                  <a:pt x="14385383" y="3121737"/>
                </a:moveTo>
                <a:lnTo>
                  <a:pt x="14341830" y="3130528"/>
                </a:lnTo>
                <a:lnTo>
                  <a:pt x="14306286" y="3154503"/>
                </a:lnTo>
                <a:lnTo>
                  <a:pt x="14282334" y="3190065"/>
                </a:lnTo>
                <a:lnTo>
                  <a:pt x="14273554" y="3233618"/>
                </a:lnTo>
                <a:lnTo>
                  <a:pt x="14282334" y="3277161"/>
                </a:lnTo>
                <a:lnTo>
                  <a:pt x="14306286" y="3312732"/>
                </a:lnTo>
                <a:lnTo>
                  <a:pt x="14341830" y="3336722"/>
                </a:lnTo>
                <a:lnTo>
                  <a:pt x="14385383" y="3345520"/>
                </a:lnTo>
                <a:lnTo>
                  <a:pt x="14428946" y="3336722"/>
                </a:lnTo>
                <a:lnTo>
                  <a:pt x="14464519" y="3312732"/>
                </a:lnTo>
                <a:lnTo>
                  <a:pt x="14488502" y="3277161"/>
                </a:lnTo>
                <a:lnTo>
                  <a:pt x="14497296" y="3233618"/>
                </a:lnTo>
                <a:lnTo>
                  <a:pt x="14488502" y="3190065"/>
                </a:lnTo>
                <a:lnTo>
                  <a:pt x="14464519" y="3154503"/>
                </a:lnTo>
                <a:lnTo>
                  <a:pt x="14428946" y="3130528"/>
                </a:lnTo>
                <a:lnTo>
                  <a:pt x="14385383" y="3121737"/>
                </a:lnTo>
                <a:close/>
              </a:path>
              <a:path w="16523335" h="9235440">
                <a:moveTo>
                  <a:pt x="14385383" y="3389446"/>
                </a:moveTo>
                <a:lnTo>
                  <a:pt x="14341830" y="3398240"/>
                </a:lnTo>
                <a:lnTo>
                  <a:pt x="14306286" y="3422222"/>
                </a:lnTo>
                <a:lnTo>
                  <a:pt x="14282334" y="3457792"/>
                </a:lnTo>
                <a:lnTo>
                  <a:pt x="14273554" y="3501348"/>
                </a:lnTo>
                <a:lnTo>
                  <a:pt x="14282334" y="3544899"/>
                </a:lnTo>
                <a:lnTo>
                  <a:pt x="14306286" y="3580458"/>
                </a:lnTo>
                <a:lnTo>
                  <a:pt x="14341830" y="3604430"/>
                </a:lnTo>
                <a:lnTo>
                  <a:pt x="14385383" y="3613219"/>
                </a:lnTo>
                <a:lnTo>
                  <a:pt x="14428946" y="3604430"/>
                </a:lnTo>
                <a:lnTo>
                  <a:pt x="14464519" y="3580458"/>
                </a:lnTo>
                <a:lnTo>
                  <a:pt x="14488502" y="3544899"/>
                </a:lnTo>
                <a:lnTo>
                  <a:pt x="14497296" y="3501348"/>
                </a:lnTo>
                <a:lnTo>
                  <a:pt x="14488502" y="3457792"/>
                </a:lnTo>
                <a:lnTo>
                  <a:pt x="14464519" y="3422222"/>
                </a:lnTo>
                <a:lnTo>
                  <a:pt x="14428946" y="3398240"/>
                </a:lnTo>
                <a:lnTo>
                  <a:pt x="14385383" y="3389446"/>
                </a:lnTo>
                <a:close/>
              </a:path>
              <a:path w="16523335" h="9235440">
                <a:moveTo>
                  <a:pt x="14385383" y="3657176"/>
                </a:moveTo>
                <a:lnTo>
                  <a:pt x="14341830" y="3665968"/>
                </a:lnTo>
                <a:lnTo>
                  <a:pt x="14306286" y="3689947"/>
                </a:lnTo>
                <a:lnTo>
                  <a:pt x="14282334" y="3725513"/>
                </a:lnTo>
                <a:lnTo>
                  <a:pt x="14273554" y="3769068"/>
                </a:lnTo>
                <a:lnTo>
                  <a:pt x="14282334" y="3812619"/>
                </a:lnTo>
                <a:lnTo>
                  <a:pt x="14306286" y="3848178"/>
                </a:lnTo>
                <a:lnTo>
                  <a:pt x="14341830" y="3872149"/>
                </a:lnTo>
                <a:lnTo>
                  <a:pt x="14385383" y="3880939"/>
                </a:lnTo>
                <a:lnTo>
                  <a:pt x="14428946" y="3872149"/>
                </a:lnTo>
                <a:lnTo>
                  <a:pt x="14464519" y="3848178"/>
                </a:lnTo>
                <a:lnTo>
                  <a:pt x="14488502" y="3812619"/>
                </a:lnTo>
                <a:lnTo>
                  <a:pt x="14497296" y="3769068"/>
                </a:lnTo>
                <a:lnTo>
                  <a:pt x="14488502" y="3725513"/>
                </a:lnTo>
                <a:lnTo>
                  <a:pt x="14464519" y="3689947"/>
                </a:lnTo>
                <a:lnTo>
                  <a:pt x="14428946" y="3665968"/>
                </a:lnTo>
                <a:lnTo>
                  <a:pt x="14385383" y="3657176"/>
                </a:lnTo>
                <a:close/>
              </a:path>
              <a:path w="16523335" h="9235440">
                <a:moveTo>
                  <a:pt x="14385383" y="3924895"/>
                </a:moveTo>
                <a:lnTo>
                  <a:pt x="14341830" y="3933689"/>
                </a:lnTo>
                <a:lnTo>
                  <a:pt x="14306286" y="3957668"/>
                </a:lnTo>
                <a:lnTo>
                  <a:pt x="14282334" y="3993228"/>
                </a:lnTo>
                <a:lnTo>
                  <a:pt x="14273554" y="4036766"/>
                </a:lnTo>
                <a:lnTo>
                  <a:pt x="14282334" y="4080327"/>
                </a:lnTo>
                <a:lnTo>
                  <a:pt x="14306286" y="4115896"/>
                </a:lnTo>
                <a:lnTo>
                  <a:pt x="14341830" y="4139876"/>
                </a:lnTo>
                <a:lnTo>
                  <a:pt x="14385383" y="4148669"/>
                </a:lnTo>
                <a:lnTo>
                  <a:pt x="14428946" y="4139876"/>
                </a:lnTo>
                <a:lnTo>
                  <a:pt x="14464519" y="4115896"/>
                </a:lnTo>
                <a:lnTo>
                  <a:pt x="14488502" y="4080327"/>
                </a:lnTo>
                <a:lnTo>
                  <a:pt x="14497296" y="4036766"/>
                </a:lnTo>
                <a:lnTo>
                  <a:pt x="14488502" y="3993228"/>
                </a:lnTo>
                <a:lnTo>
                  <a:pt x="14464519" y="3957668"/>
                </a:lnTo>
                <a:lnTo>
                  <a:pt x="14428946" y="3933689"/>
                </a:lnTo>
                <a:lnTo>
                  <a:pt x="14385383" y="3924895"/>
                </a:lnTo>
                <a:close/>
              </a:path>
              <a:path w="16523335" h="9235440">
                <a:moveTo>
                  <a:pt x="14385383" y="4192615"/>
                </a:moveTo>
                <a:lnTo>
                  <a:pt x="14341830" y="4201406"/>
                </a:lnTo>
                <a:lnTo>
                  <a:pt x="14306286" y="4225380"/>
                </a:lnTo>
                <a:lnTo>
                  <a:pt x="14282334" y="4260939"/>
                </a:lnTo>
                <a:lnTo>
                  <a:pt x="14273554" y="4304486"/>
                </a:lnTo>
                <a:lnTo>
                  <a:pt x="14282334" y="4348026"/>
                </a:lnTo>
                <a:lnTo>
                  <a:pt x="14306286" y="4383601"/>
                </a:lnTo>
                <a:lnTo>
                  <a:pt x="14341830" y="4407597"/>
                </a:lnTo>
                <a:lnTo>
                  <a:pt x="14385383" y="4416399"/>
                </a:lnTo>
                <a:lnTo>
                  <a:pt x="14428946" y="4407597"/>
                </a:lnTo>
                <a:lnTo>
                  <a:pt x="14464519" y="4383601"/>
                </a:lnTo>
                <a:lnTo>
                  <a:pt x="14488502" y="4348026"/>
                </a:lnTo>
                <a:lnTo>
                  <a:pt x="14497296" y="4304486"/>
                </a:lnTo>
                <a:lnTo>
                  <a:pt x="14488502" y="4260939"/>
                </a:lnTo>
                <a:lnTo>
                  <a:pt x="14464519" y="4225380"/>
                </a:lnTo>
                <a:lnTo>
                  <a:pt x="14428946" y="4201406"/>
                </a:lnTo>
                <a:lnTo>
                  <a:pt x="14385383" y="4192615"/>
                </a:lnTo>
                <a:close/>
              </a:path>
              <a:path w="16523335" h="9235440">
                <a:moveTo>
                  <a:pt x="14385383" y="2318578"/>
                </a:moveTo>
                <a:lnTo>
                  <a:pt x="14341830" y="2327370"/>
                </a:lnTo>
                <a:lnTo>
                  <a:pt x="14306286" y="2351349"/>
                </a:lnTo>
                <a:lnTo>
                  <a:pt x="14282334" y="2386915"/>
                </a:lnTo>
                <a:lnTo>
                  <a:pt x="14273554" y="2430470"/>
                </a:lnTo>
                <a:lnTo>
                  <a:pt x="14282334" y="2474021"/>
                </a:lnTo>
                <a:lnTo>
                  <a:pt x="14306286" y="2509580"/>
                </a:lnTo>
                <a:lnTo>
                  <a:pt x="14341830" y="2533551"/>
                </a:lnTo>
                <a:lnTo>
                  <a:pt x="14385383" y="2542341"/>
                </a:lnTo>
                <a:lnTo>
                  <a:pt x="14428946" y="2533551"/>
                </a:lnTo>
                <a:lnTo>
                  <a:pt x="14464519" y="2509580"/>
                </a:lnTo>
                <a:lnTo>
                  <a:pt x="14488502" y="2474021"/>
                </a:lnTo>
                <a:lnTo>
                  <a:pt x="14497296" y="2430470"/>
                </a:lnTo>
                <a:lnTo>
                  <a:pt x="14488502" y="2386915"/>
                </a:lnTo>
                <a:lnTo>
                  <a:pt x="14464519" y="2351349"/>
                </a:lnTo>
                <a:lnTo>
                  <a:pt x="14428946" y="2327370"/>
                </a:lnTo>
                <a:lnTo>
                  <a:pt x="14385383" y="2318578"/>
                </a:lnTo>
                <a:close/>
              </a:path>
              <a:path w="16523335" h="9235440">
                <a:moveTo>
                  <a:pt x="14385383" y="2050869"/>
                </a:moveTo>
                <a:lnTo>
                  <a:pt x="14341830" y="2059660"/>
                </a:lnTo>
                <a:lnTo>
                  <a:pt x="14306286" y="2083635"/>
                </a:lnTo>
                <a:lnTo>
                  <a:pt x="14282334" y="2119197"/>
                </a:lnTo>
                <a:lnTo>
                  <a:pt x="14273554" y="2162750"/>
                </a:lnTo>
                <a:lnTo>
                  <a:pt x="14282334" y="2206284"/>
                </a:lnTo>
                <a:lnTo>
                  <a:pt x="14306286" y="2241845"/>
                </a:lnTo>
                <a:lnTo>
                  <a:pt x="14341830" y="2265826"/>
                </a:lnTo>
                <a:lnTo>
                  <a:pt x="14385383" y="2274621"/>
                </a:lnTo>
                <a:lnTo>
                  <a:pt x="14428946" y="2265826"/>
                </a:lnTo>
                <a:lnTo>
                  <a:pt x="14464519" y="2241845"/>
                </a:lnTo>
                <a:lnTo>
                  <a:pt x="14488502" y="2206284"/>
                </a:lnTo>
                <a:lnTo>
                  <a:pt x="14497296" y="2162750"/>
                </a:lnTo>
                <a:lnTo>
                  <a:pt x="14488502" y="2119197"/>
                </a:lnTo>
                <a:lnTo>
                  <a:pt x="14464519" y="2083635"/>
                </a:lnTo>
                <a:lnTo>
                  <a:pt x="14428946" y="2059660"/>
                </a:lnTo>
                <a:lnTo>
                  <a:pt x="14385383" y="2050869"/>
                </a:lnTo>
                <a:close/>
              </a:path>
              <a:path w="16523335" h="9235440">
                <a:moveTo>
                  <a:pt x="14385383" y="5263483"/>
                </a:moveTo>
                <a:lnTo>
                  <a:pt x="14341830" y="5272274"/>
                </a:lnTo>
                <a:lnTo>
                  <a:pt x="14306286" y="5296250"/>
                </a:lnTo>
                <a:lnTo>
                  <a:pt x="14282334" y="5331816"/>
                </a:lnTo>
                <a:lnTo>
                  <a:pt x="14273554" y="5375375"/>
                </a:lnTo>
                <a:lnTo>
                  <a:pt x="14282334" y="5418906"/>
                </a:lnTo>
                <a:lnTo>
                  <a:pt x="14306286" y="5454471"/>
                </a:lnTo>
                <a:lnTo>
                  <a:pt x="14341830" y="5478458"/>
                </a:lnTo>
                <a:lnTo>
                  <a:pt x="14385383" y="5487256"/>
                </a:lnTo>
                <a:lnTo>
                  <a:pt x="14428946" y="5478458"/>
                </a:lnTo>
                <a:lnTo>
                  <a:pt x="14464519" y="5454471"/>
                </a:lnTo>
                <a:lnTo>
                  <a:pt x="14488502" y="5418906"/>
                </a:lnTo>
                <a:lnTo>
                  <a:pt x="14497296" y="5375375"/>
                </a:lnTo>
                <a:lnTo>
                  <a:pt x="14488502" y="5331816"/>
                </a:lnTo>
                <a:lnTo>
                  <a:pt x="14464519" y="5296250"/>
                </a:lnTo>
                <a:lnTo>
                  <a:pt x="14428946" y="5272274"/>
                </a:lnTo>
                <a:lnTo>
                  <a:pt x="14385383" y="5263483"/>
                </a:lnTo>
                <a:close/>
              </a:path>
              <a:path w="16523335" h="9235440">
                <a:moveTo>
                  <a:pt x="14385383" y="5531192"/>
                </a:moveTo>
                <a:lnTo>
                  <a:pt x="14341830" y="5539988"/>
                </a:lnTo>
                <a:lnTo>
                  <a:pt x="14306286" y="5563975"/>
                </a:lnTo>
                <a:lnTo>
                  <a:pt x="14282334" y="5599551"/>
                </a:lnTo>
                <a:lnTo>
                  <a:pt x="14273554" y="5643115"/>
                </a:lnTo>
                <a:lnTo>
                  <a:pt x="14282334" y="5686662"/>
                </a:lnTo>
                <a:lnTo>
                  <a:pt x="14306286" y="5722222"/>
                </a:lnTo>
                <a:lnTo>
                  <a:pt x="14341830" y="5746196"/>
                </a:lnTo>
                <a:lnTo>
                  <a:pt x="14385383" y="5754986"/>
                </a:lnTo>
                <a:lnTo>
                  <a:pt x="14428946" y="5746196"/>
                </a:lnTo>
                <a:lnTo>
                  <a:pt x="14464519" y="5722222"/>
                </a:lnTo>
                <a:lnTo>
                  <a:pt x="14488502" y="5686662"/>
                </a:lnTo>
                <a:lnTo>
                  <a:pt x="14497296" y="5643115"/>
                </a:lnTo>
                <a:lnTo>
                  <a:pt x="14488502" y="5599551"/>
                </a:lnTo>
                <a:lnTo>
                  <a:pt x="14464519" y="5563975"/>
                </a:lnTo>
                <a:lnTo>
                  <a:pt x="14428946" y="5539988"/>
                </a:lnTo>
                <a:lnTo>
                  <a:pt x="14385383" y="5531192"/>
                </a:lnTo>
                <a:close/>
              </a:path>
              <a:path w="16523335" h="9235440">
                <a:moveTo>
                  <a:pt x="14385383" y="6066642"/>
                </a:moveTo>
                <a:lnTo>
                  <a:pt x="14341830" y="6075433"/>
                </a:lnTo>
                <a:lnTo>
                  <a:pt x="14306286" y="6099406"/>
                </a:lnTo>
                <a:lnTo>
                  <a:pt x="14282334" y="6134966"/>
                </a:lnTo>
                <a:lnTo>
                  <a:pt x="14273554" y="6178513"/>
                </a:lnTo>
                <a:lnTo>
                  <a:pt x="14282334" y="6222077"/>
                </a:lnTo>
                <a:lnTo>
                  <a:pt x="14306286" y="6257653"/>
                </a:lnTo>
                <a:lnTo>
                  <a:pt x="14341830" y="6281640"/>
                </a:lnTo>
                <a:lnTo>
                  <a:pt x="14385383" y="6290436"/>
                </a:lnTo>
                <a:lnTo>
                  <a:pt x="14428946" y="6281640"/>
                </a:lnTo>
                <a:lnTo>
                  <a:pt x="14464519" y="6257653"/>
                </a:lnTo>
                <a:lnTo>
                  <a:pt x="14488502" y="6222077"/>
                </a:lnTo>
                <a:lnTo>
                  <a:pt x="14497296" y="6178513"/>
                </a:lnTo>
                <a:lnTo>
                  <a:pt x="14488502" y="6134966"/>
                </a:lnTo>
                <a:lnTo>
                  <a:pt x="14464519" y="6099406"/>
                </a:lnTo>
                <a:lnTo>
                  <a:pt x="14428946" y="6075433"/>
                </a:lnTo>
                <a:lnTo>
                  <a:pt x="14385383" y="6066642"/>
                </a:lnTo>
                <a:close/>
              </a:path>
              <a:path w="16523335" h="9235440">
                <a:moveTo>
                  <a:pt x="14385383" y="7405229"/>
                </a:moveTo>
                <a:lnTo>
                  <a:pt x="14341830" y="7414026"/>
                </a:lnTo>
                <a:lnTo>
                  <a:pt x="14306286" y="7438015"/>
                </a:lnTo>
                <a:lnTo>
                  <a:pt x="14282334" y="7473597"/>
                </a:lnTo>
                <a:lnTo>
                  <a:pt x="14273554" y="7517173"/>
                </a:lnTo>
                <a:lnTo>
                  <a:pt x="14282334" y="7560674"/>
                </a:lnTo>
                <a:lnTo>
                  <a:pt x="14306286" y="7596223"/>
                </a:lnTo>
                <a:lnTo>
                  <a:pt x="14341830" y="7620205"/>
                </a:lnTo>
                <a:lnTo>
                  <a:pt x="14385383" y="7629003"/>
                </a:lnTo>
                <a:lnTo>
                  <a:pt x="14428946" y="7620205"/>
                </a:lnTo>
                <a:lnTo>
                  <a:pt x="14464519" y="7596223"/>
                </a:lnTo>
                <a:lnTo>
                  <a:pt x="14488502" y="7560674"/>
                </a:lnTo>
                <a:lnTo>
                  <a:pt x="14497296" y="7517173"/>
                </a:lnTo>
                <a:lnTo>
                  <a:pt x="14488502" y="7473597"/>
                </a:lnTo>
                <a:lnTo>
                  <a:pt x="14464519" y="7438015"/>
                </a:lnTo>
                <a:lnTo>
                  <a:pt x="14428946" y="7414026"/>
                </a:lnTo>
                <a:lnTo>
                  <a:pt x="14385383" y="7405229"/>
                </a:lnTo>
                <a:close/>
              </a:path>
              <a:path w="16523335" h="9235440">
                <a:moveTo>
                  <a:pt x="14385383" y="7137541"/>
                </a:moveTo>
                <a:lnTo>
                  <a:pt x="14341830" y="7146329"/>
                </a:lnTo>
                <a:lnTo>
                  <a:pt x="14306286" y="7170295"/>
                </a:lnTo>
                <a:lnTo>
                  <a:pt x="14282334" y="7205847"/>
                </a:lnTo>
                <a:lnTo>
                  <a:pt x="14273554" y="7249391"/>
                </a:lnTo>
                <a:lnTo>
                  <a:pt x="14282334" y="7292955"/>
                </a:lnTo>
                <a:lnTo>
                  <a:pt x="14306286" y="7328531"/>
                </a:lnTo>
                <a:lnTo>
                  <a:pt x="14341830" y="7352518"/>
                </a:lnTo>
                <a:lnTo>
                  <a:pt x="14385383" y="7361314"/>
                </a:lnTo>
                <a:lnTo>
                  <a:pt x="14428946" y="7352518"/>
                </a:lnTo>
                <a:lnTo>
                  <a:pt x="14464519" y="7328531"/>
                </a:lnTo>
                <a:lnTo>
                  <a:pt x="14488502" y="7292955"/>
                </a:lnTo>
                <a:lnTo>
                  <a:pt x="14497296" y="7249391"/>
                </a:lnTo>
                <a:lnTo>
                  <a:pt x="14488502" y="7205847"/>
                </a:lnTo>
                <a:lnTo>
                  <a:pt x="14464519" y="7170295"/>
                </a:lnTo>
                <a:lnTo>
                  <a:pt x="14428946" y="7146329"/>
                </a:lnTo>
                <a:lnTo>
                  <a:pt x="14385383" y="7137541"/>
                </a:lnTo>
                <a:close/>
              </a:path>
              <a:path w="16523335" h="9235440">
                <a:moveTo>
                  <a:pt x="14385383" y="6869780"/>
                </a:moveTo>
                <a:lnTo>
                  <a:pt x="14341830" y="6878579"/>
                </a:lnTo>
                <a:lnTo>
                  <a:pt x="14306286" y="6902573"/>
                </a:lnTo>
                <a:lnTo>
                  <a:pt x="14282334" y="6938157"/>
                </a:lnTo>
                <a:lnTo>
                  <a:pt x="14273554" y="6981724"/>
                </a:lnTo>
                <a:lnTo>
                  <a:pt x="14282334" y="7025264"/>
                </a:lnTo>
                <a:lnTo>
                  <a:pt x="14306286" y="7060809"/>
                </a:lnTo>
                <a:lnTo>
                  <a:pt x="14341830" y="7084769"/>
                </a:lnTo>
                <a:lnTo>
                  <a:pt x="14385383" y="7093553"/>
                </a:lnTo>
                <a:lnTo>
                  <a:pt x="14428946" y="7084769"/>
                </a:lnTo>
                <a:lnTo>
                  <a:pt x="14464519" y="7060809"/>
                </a:lnTo>
                <a:lnTo>
                  <a:pt x="14488502" y="7025264"/>
                </a:lnTo>
                <a:lnTo>
                  <a:pt x="14497296" y="6981724"/>
                </a:lnTo>
                <a:lnTo>
                  <a:pt x="14488502" y="6938157"/>
                </a:lnTo>
                <a:lnTo>
                  <a:pt x="14464519" y="6902573"/>
                </a:lnTo>
                <a:lnTo>
                  <a:pt x="14428946" y="6878579"/>
                </a:lnTo>
                <a:lnTo>
                  <a:pt x="14385383" y="6869780"/>
                </a:lnTo>
                <a:close/>
              </a:path>
              <a:path w="16523335" h="9235440">
                <a:moveTo>
                  <a:pt x="14654674" y="444551"/>
                </a:moveTo>
                <a:lnTo>
                  <a:pt x="14611142" y="453336"/>
                </a:lnTo>
                <a:lnTo>
                  <a:pt x="14575596" y="477296"/>
                </a:lnTo>
                <a:lnTo>
                  <a:pt x="14551632" y="512844"/>
                </a:lnTo>
                <a:lnTo>
                  <a:pt x="14542845" y="556391"/>
                </a:lnTo>
                <a:lnTo>
                  <a:pt x="14551632" y="599952"/>
                </a:lnTo>
                <a:lnTo>
                  <a:pt x="14575596" y="635532"/>
                </a:lnTo>
                <a:lnTo>
                  <a:pt x="14611142" y="659525"/>
                </a:lnTo>
                <a:lnTo>
                  <a:pt x="14654674" y="668324"/>
                </a:lnTo>
                <a:lnTo>
                  <a:pt x="14698266" y="659525"/>
                </a:lnTo>
                <a:lnTo>
                  <a:pt x="14733855" y="635532"/>
                </a:lnTo>
                <a:lnTo>
                  <a:pt x="14757844" y="599952"/>
                </a:lnTo>
                <a:lnTo>
                  <a:pt x="14766639" y="556391"/>
                </a:lnTo>
                <a:lnTo>
                  <a:pt x="14757844" y="512844"/>
                </a:lnTo>
                <a:lnTo>
                  <a:pt x="14733855" y="477296"/>
                </a:lnTo>
                <a:lnTo>
                  <a:pt x="14698266" y="453336"/>
                </a:lnTo>
                <a:lnTo>
                  <a:pt x="14654674" y="444551"/>
                </a:lnTo>
                <a:close/>
              </a:path>
              <a:path w="16523335" h="9235440">
                <a:moveTo>
                  <a:pt x="14654674" y="712218"/>
                </a:moveTo>
                <a:lnTo>
                  <a:pt x="14611142" y="721018"/>
                </a:lnTo>
                <a:lnTo>
                  <a:pt x="14575596" y="745011"/>
                </a:lnTo>
                <a:lnTo>
                  <a:pt x="14551632" y="780591"/>
                </a:lnTo>
                <a:lnTo>
                  <a:pt x="14542845" y="824152"/>
                </a:lnTo>
                <a:lnTo>
                  <a:pt x="14551632" y="867681"/>
                </a:lnTo>
                <a:lnTo>
                  <a:pt x="14575596" y="903231"/>
                </a:lnTo>
                <a:lnTo>
                  <a:pt x="14611142" y="927201"/>
                </a:lnTo>
                <a:lnTo>
                  <a:pt x="14654674" y="935992"/>
                </a:lnTo>
                <a:lnTo>
                  <a:pt x="14698266" y="927201"/>
                </a:lnTo>
                <a:lnTo>
                  <a:pt x="14733855" y="903231"/>
                </a:lnTo>
                <a:lnTo>
                  <a:pt x="14757844" y="867681"/>
                </a:lnTo>
                <a:lnTo>
                  <a:pt x="14766639" y="824152"/>
                </a:lnTo>
                <a:lnTo>
                  <a:pt x="14757844" y="780591"/>
                </a:lnTo>
                <a:lnTo>
                  <a:pt x="14733855" y="745011"/>
                </a:lnTo>
                <a:lnTo>
                  <a:pt x="14698266" y="721018"/>
                </a:lnTo>
                <a:lnTo>
                  <a:pt x="14654674" y="712218"/>
                </a:lnTo>
                <a:close/>
              </a:path>
              <a:path w="16523335" h="9235440">
                <a:moveTo>
                  <a:pt x="14654674" y="979980"/>
                </a:moveTo>
                <a:lnTo>
                  <a:pt x="14611142" y="988766"/>
                </a:lnTo>
                <a:lnTo>
                  <a:pt x="14575596" y="1012731"/>
                </a:lnTo>
                <a:lnTo>
                  <a:pt x="14551632" y="1048286"/>
                </a:lnTo>
                <a:lnTo>
                  <a:pt x="14542845" y="1091840"/>
                </a:lnTo>
                <a:lnTo>
                  <a:pt x="14551632" y="1135394"/>
                </a:lnTo>
                <a:lnTo>
                  <a:pt x="14575596" y="1170968"/>
                </a:lnTo>
                <a:lnTo>
                  <a:pt x="14611142" y="1194956"/>
                </a:lnTo>
                <a:lnTo>
                  <a:pt x="14654674" y="1203753"/>
                </a:lnTo>
                <a:lnTo>
                  <a:pt x="14698266" y="1194956"/>
                </a:lnTo>
                <a:lnTo>
                  <a:pt x="14733855" y="1170968"/>
                </a:lnTo>
                <a:lnTo>
                  <a:pt x="14757844" y="1135394"/>
                </a:lnTo>
                <a:lnTo>
                  <a:pt x="14766639" y="1091840"/>
                </a:lnTo>
                <a:lnTo>
                  <a:pt x="14757844" y="1048286"/>
                </a:lnTo>
                <a:lnTo>
                  <a:pt x="14733855" y="1012731"/>
                </a:lnTo>
                <a:lnTo>
                  <a:pt x="14698266" y="988766"/>
                </a:lnTo>
                <a:lnTo>
                  <a:pt x="14654674" y="979980"/>
                </a:lnTo>
                <a:close/>
              </a:path>
              <a:path w="16523335" h="9235440">
                <a:moveTo>
                  <a:pt x="14654674" y="1247668"/>
                </a:moveTo>
                <a:lnTo>
                  <a:pt x="14611142" y="1256467"/>
                </a:lnTo>
                <a:lnTo>
                  <a:pt x="14575596" y="1280459"/>
                </a:lnTo>
                <a:lnTo>
                  <a:pt x="14551632" y="1316036"/>
                </a:lnTo>
                <a:lnTo>
                  <a:pt x="14542845" y="1359591"/>
                </a:lnTo>
                <a:lnTo>
                  <a:pt x="14551632" y="1403138"/>
                </a:lnTo>
                <a:lnTo>
                  <a:pt x="14575596" y="1438686"/>
                </a:lnTo>
                <a:lnTo>
                  <a:pt x="14611142" y="1462646"/>
                </a:lnTo>
                <a:lnTo>
                  <a:pt x="14654674" y="1471431"/>
                </a:lnTo>
                <a:lnTo>
                  <a:pt x="14698266" y="1462646"/>
                </a:lnTo>
                <a:lnTo>
                  <a:pt x="14733855" y="1438686"/>
                </a:lnTo>
                <a:lnTo>
                  <a:pt x="14757844" y="1403138"/>
                </a:lnTo>
                <a:lnTo>
                  <a:pt x="14766639" y="1359591"/>
                </a:lnTo>
                <a:lnTo>
                  <a:pt x="14757844" y="1316036"/>
                </a:lnTo>
                <a:lnTo>
                  <a:pt x="14733855" y="1280459"/>
                </a:lnTo>
                <a:lnTo>
                  <a:pt x="14698266" y="1256467"/>
                </a:lnTo>
                <a:lnTo>
                  <a:pt x="14654674" y="1247668"/>
                </a:lnTo>
                <a:close/>
              </a:path>
              <a:path w="16523335" h="9235440">
                <a:moveTo>
                  <a:pt x="14654674" y="1515430"/>
                </a:moveTo>
                <a:lnTo>
                  <a:pt x="14611142" y="1524214"/>
                </a:lnTo>
                <a:lnTo>
                  <a:pt x="14575596" y="1548173"/>
                </a:lnTo>
                <a:lnTo>
                  <a:pt x="14551632" y="1583718"/>
                </a:lnTo>
                <a:lnTo>
                  <a:pt x="14542845" y="1627259"/>
                </a:lnTo>
                <a:lnTo>
                  <a:pt x="14551632" y="1670826"/>
                </a:lnTo>
                <a:lnTo>
                  <a:pt x="14575596" y="1706409"/>
                </a:lnTo>
                <a:lnTo>
                  <a:pt x="14611142" y="1730404"/>
                </a:lnTo>
                <a:lnTo>
                  <a:pt x="14654674" y="1739203"/>
                </a:lnTo>
                <a:lnTo>
                  <a:pt x="14698266" y="1730404"/>
                </a:lnTo>
                <a:lnTo>
                  <a:pt x="14733855" y="1706409"/>
                </a:lnTo>
                <a:lnTo>
                  <a:pt x="14757844" y="1670826"/>
                </a:lnTo>
                <a:lnTo>
                  <a:pt x="14766639" y="1627259"/>
                </a:lnTo>
                <a:lnTo>
                  <a:pt x="14757844" y="1583718"/>
                </a:lnTo>
                <a:lnTo>
                  <a:pt x="14733855" y="1548173"/>
                </a:lnTo>
                <a:lnTo>
                  <a:pt x="14698266" y="1524214"/>
                </a:lnTo>
                <a:lnTo>
                  <a:pt x="14654674" y="1515430"/>
                </a:lnTo>
                <a:close/>
              </a:path>
              <a:path w="16523335" h="9235440">
                <a:moveTo>
                  <a:pt x="14654674" y="1783149"/>
                </a:moveTo>
                <a:lnTo>
                  <a:pt x="14611142" y="1791938"/>
                </a:lnTo>
                <a:lnTo>
                  <a:pt x="14575596" y="1815910"/>
                </a:lnTo>
                <a:lnTo>
                  <a:pt x="14551632" y="1851469"/>
                </a:lnTo>
                <a:lnTo>
                  <a:pt x="14542845" y="1895020"/>
                </a:lnTo>
                <a:lnTo>
                  <a:pt x="14551632" y="1938576"/>
                </a:lnTo>
                <a:lnTo>
                  <a:pt x="14575596" y="1974146"/>
                </a:lnTo>
                <a:lnTo>
                  <a:pt x="14611142" y="1998128"/>
                </a:lnTo>
                <a:lnTo>
                  <a:pt x="14654674" y="2006922"/>
                </a:lnTo>
                <a:lnTo>
                  <a:pt x="14698266" y="1998128"/>
                </a:lnTo>
                <a:lnTo>
                  <a:pt x="14733855" y="1974146"/>
                </a:lnTo>
                <a:lnTo>
                  <a:pt x="14757844" y="1938576"/>
                </a:lnTo>
                <a:lnTo>
                  <a:pt x="14766639" y="1895020"/>
                </a:lnTo>
                <a:lnTo>
                  <a:pt x="14757844" y="1851469"/>
                </a:lnTo>
                <a:lnTo>
                  <a:pt x="14733855" y="1815910"/>
                </a:lnTo>
                <a:lnTo>
                  <a:pt x="14698266" y="1791938"/>
                </a:lnTo>
                <a:lnTo>
                  <a:pt x="14654674" y="1783149"/>
                </a:lnTo>
                <a:close/>
              </a:path>
              <a:path w="16523335" h="9235440">
                <a:moveTo>
                  <a:pt x="14654674" y="2586297"/>
                </a:moveTo>
                <a:lnTo>
                  <a:pt x="14611142" y="2595090"/>
                </a:lnTo>
                <a:lnTo>
                  <a:pt x="14575596" y="2619070"/>
                </a:lnTo>
                <a:lnTo>
                  <a:pt x="14551632" y="2654639"/>
                </a:lnTo>
                <a:lnTo>
                  <a:pt x="14542845" y="2698200"/>
                </a:lnTo>
                <a:lnTo>
                  <a:pt x="14551632" y="2741725"/>
                </a:lnTo>
                <a:lnTo>
                  <a:pt x="14575596" y="2777286"/>
                </a:lnTo>
                <a:lnTo>
                  <a:pt x="14611142" y="2801273"/>
                </a:lnTo>
                <a:lnTo>
                  <a:pt x="14654674" y="2810071"/>
                </a:lnTo>
                <a:lnTo>
                  <a:pt x="14698266" y="2801273"/>
                </a:lnTo>
                <a:lnTo>
                  <a:pt x="14733855" y="2777286"/>
                </a:lnTo>
                <a:lnTo>
                  <a:pt x="14757844" y="2741725"/>
                </a:lnTo>
                <a:lnTo>
                  <a:pt x="14766639" y="2698200"/>
                </a:lnTo>
                <a:lnTo>
                  <a:pt x="14757844" y="2654639"/>
                </a:lnTo>
                <a:lnTo>
                  <a:pt x="14733855" y="2619070"/>
                </a:lnTo>
                <a:lnTo>
                  <a:pt x="14698266" y="2595090"/>
                </a:lnTo>
                <a:lnTo>
                  <a:pt x="14654674" y="2586297"/>
                </a:lnTo>
                <a:close/>
              </a:path>
              <a:path w="16523335" h="9235440">
                <a:moveTo>
                  <a:pt x="14654674" y="2854028"/>
                </a:moveTo>
                <a:lnTo>
                  <a:pt x="14611142" y="2862817"/>
                </a:lnTo>
                <a:lnTo>
                  <a:pt x="14575596" y="2886788"/>
                </a:lnTo>
                <a:lnTo>
                  <a:pt x="14551632" y="2922347"/>
                </a:lnTo>
                <a:lnTo>
                  <a:pt x="14542845" y="2965898"/>
                </a:lnTo>
                <a:lnTo>
                  <a:pt x="14551632" y="3009453"/>
                </a:lnTo>
                <a:lnTo>
                  <a:pt x="14575596" y="3045019"/>
                </a:lnTo>
                <a:lnTo>
                  <a:pt x="14611142" y="3068998"/>
                </a:lnTo>
                <a:lnTo>
                  <a:pt x="14654674" y="3077790"/>
                </a:lnTo>
                <a:lnTo>
                  <a:pt x="14698266" y="3068998"/>
                </a:lnTo>
                <a:lnTo>
                  <a:pt x="14733855" y="3045019"/>
                </a:lnTo>
                <a:lnTo>
                  <a:pt x="14757844" y="3009453"/>
                </a:lnTo>
                <a:lnTo>
                  <a:pt x="14766639" y="2965898"/>
                </a:lnTo>
                <a:lnTo>
                  <a:pt x="14757844" y="2922347"/>
                </a:lnTo>
                <a:lnTo>
                  <a:pt x="14733855" y="2886788"/>
                </a:lnTo>
                <a:lnTo>
                  <a:pt x="14698266" y="2862817"/>
                </a:lnTo>
                <a:lnTo>
                  <a:pt x="14654674" y="2854028"/>
                </a:lnTo>
                <a:close/>
              </a:path>
              <a:path w="16523335" h="9235440">
                <a:moveTo>
                  <a:pt x="14654674" y="3121737"/>
                </a:moveTo>
                <a:lnTo>
                  <a:pt x="14611142" y="3130528"/>
                </a:lnTo>
                <a:lnTo>
                  <a:pt x="14575596" y="3154503"/>
                </a:lnTo>
                <a:lnTo>
                  <a:pt x="14551632" y="3190065"/>
                </a:lnTo>
                <a:lnTo>
                  <a:pt x="14542845" y="3233618"/>
                </a:lnTo>
                <a:lnTo>
                  <a:pt x="14551632" y="3277161"/>
                </a:lnTo>
                <a:lnTo>
                  <a:pt x="14575596" y="3312732"/>
                </a:lnTo>
                <a:lnTo>
                  <a:pt x="14611142" y="3336722"/>
                </a:lnTo>
                <a:lnTo>
                  <a:pt x="14654674" y="3345520"/>
                </a:lnTo>
                <a:lnTo>
                  <a:pt x="14698266" y="3336722"/>
                </a:lnTo>
                <a:lnTo>
                  <a:pt x="14733855" y="3312732"/>
                </a:lnTo>
                <a:lnTo>
                  <a:pt x="14757844" y="3277161"/>
                </a:lnTo>
                <a:lnTo>
                  <a:pt x="14766639" y="3233618"/>
                </a:lnTo>
                <a:lnTo>
                  <a:pt x="14757844" y="3190065"/>
                </a:lnTo>
                <a:lnTo>
                  <a:pt x="14733855" y="3154503"/>
                </a:lnTo>
                <a:lnTo>
                  <a:pt x="14698266" y="3130528"/>
                </a:lnTo>
                <a:lnTo>
                  <a:pt x="14654674" y="3121737"/>
                </a:lnTo>
                <a:close/>
              </a:path>
              <a:path w="16523335" h="9235440">
                <a:moveTo>
                  <a:pt x="14654674" y="3389446"/>
                </a:moveTo>
                <a:lnTo>
                  <a:pt x="14611142" y="3398240"/>
                </a:lnTo>
                <a:lnTo>
                  <a:pt x="14575596" y="3422222"/>
                </a:lnTo>
                <a:lnTo>
                  <a:pt x="14551632" y="3457792"/>
                </a:lnTo>
                <a:lnTo>
                  <a:pt x="14542845" y="3501348"/>
                </a:lnTo>
                <a:lnTo>
                  <a:pt x="14551632" y="3544899"/>
                </a:lnTo>
                <a:lnTo>
                  <a:pt x="14575596" y="3580458"/>
                </a:lnTo>
                <a:lnTo>
                  <a:pt x="14611142" y="3604430"/>
                </a:lnTo>
                <a:lnTo>
                  <a:pt x="14654674" y="3613219"/>
                </a:lnTo>
                <a:lnTo>
                  <a:pt x="14698266" y="3604430"/>
                </a:lnTo>
                <a:lnTo>
                  <a:pt x="14733855" y="3580458"/>
                </a:lnTo>
                <a:lnTo>
                  <a:pt x="14757844" y="3544899"/>
                </a:lnTo>
                <a:lnTo>
                  <a:pt x="14766639" y="3501348"/>
                </a:lnTo>
                <a:lnTo>
                  <a:pt x="14757844" y="3457792"/>
                </a:lnTo>
                <a:lnTo>
                  <a:pt x="14733855" y="3422222"/>
                </a:lnTo>
                <a:lnTo>
                  <a:pt x="14698266" y="3398240"/>
                </a:lnTo>
                <a:lnTo>
                  <a:pt x="14654674" y="3389446"/>
                </a:lnTo>
                <a:close/>
              </a:path>
              <a:path w="16523335" h="9235440">
                <a:moveTo>
                  <a:pt x="14654674" y="3657176"/>
                </a:moveTo>
                <a:lnTo>
                  <a:pt x="14611142" y="3665968"/>
                </a:lnTo>
                <a:lnTo>
                  <a:pt x="14575596" y="3689947"/>
                </a:lnTo>
                <a:lnTo>
                  <a:pt x="14551632" y="3725513"/>
                </a:lnTo>
                <a:lnTo>
                  <a:pt x="14542845" y="3769068"/>
                </a:lnTo>
                <a:lnTo>
                  <a:pt x="14551632" y="3812619"/>
                </a:lnTo>
                <a:lnTo>
                  <a:pt x="14575596" y="3848178"/>
                </a:lnTo>
                <a:lnTo>
                  <a:pt x="14611142" y="3872149"/>
                </a:lnTo>
                <a:lnTo>
                  <a:pt x="14654674" y="3880939"/>
                </a:lnTo>
                <a:lnTo>
                  <a:pt x="14698266" y="3872149"/>
                </a:lnTo>
                <a:lnTo>
                  <a:pt x="14733855" y="3848178"/>
                </a:lnTo>
                <a:lnTo>
                  <a:pt x="14757844" y="3812619"/>
                </a:lnTo>
                <a:lnTo>
                  <a:pt x="14766639" y="3769068"/>
                </a:lnTo>
                <a:lnTo>
                  <a:pt x="14757844" y="3725513"/>
                </a:lnTo>
                <a:lnTo>
                  <a:pt x="14733855" y="3689947"/>
                </a:lnTo>
                <a:lnTo>
                  <a:pt x="14698266" y="3665968"/>
                </a:lnTo>
                <a:lnTo>
                  <a:pt x="14654674" y="3657176"/>
                </a:lnTo>
                <a:close/>
              </a:path>
              <a:path w="16523335" h="9235440">
                <a:moveTo>
                  <a:pt x="14654674" y="3924895"/>
                </a:moveTo>
                <a:lnTo>
                  <a:pt x="14611142" y="3933689"/>
                </a:lnTo>
                <a:lnTo>
                  <a:pt x="14575596" y="3957668"/>
                </a:lnTo>
                <a:lnTo>
                  <a:pt x="14551632" y="3993228"/>
                </a:lnTo>
                <a:lnTo>
                  <a:pt x="14542845" y="4036766"/>
                </a:lnTo>
                <a:lnTo>
                  <a:pt x="14551632" y="4080327"/>
                </a:lnTo>
                <a:lnTo>
                  <a:pt x="14575596" y="4115896"/>
                </a:lnTo>
                <a:lnTo>
                  <a:pt x="14611142" y="4139876"/>
                </a:lnTo>
                <a:lnTo>
                  <a:pt x="14654674" y="4148669"/>
                </a:lnTo>
                <a:lnTo>
                  <a:pt x="14698266" y="4139876"/>
                </a:lnTo>
                <a:lnTo>
                  <a:pt x="14733855" y="4115896"/>
                </a:lnTo>
                <a:lnTo>
                  <a:pt x="14757844" y="4080327"/>
                </a:lnTo>
                <a:lnTo>
                  <a:pt x="14766639" y="4036766"/>
                </a:lnTo>
                <a:lnTo>
                  <a:pt x="14757844" y="3993228"/>
                </a:lnTo>
                <a:lnTo>
                  <a:pt x="14733855" y="3957668"/>
                </a:lnTo>
                <a:lnTo>
                  <a:pt x="14698266" y="3933689"/>
                </a:lnTo>
                <a:lnTo>
                  <a:pt x="14654674" y="3924895"/>
                </a:lnTo>
                <a:close/>
              </a:path>
              <a:path w="16523335" h="9235440">
                <a:moveTo>
                  <a:pt x="14654674" y="4192615"/>
                </a:moveTo>
                <a:lnTo>
                  <a:pt x="14611142" y="4201406"/>
                </a:lnTo>
                <a:lnTo>
                  <a:pt x="14575596" y="4225380"/>
                </a:lnTo>
                <a:lnTo>
                  <a:pt x="14551632" y="4260939"/>
                </a:lnTo>
                <a:lnTo>
                  <a:pt x="14542845" y="4304486"/>
                </a:lnTo>
                <a:lnTo>
                  <a:pt x="14551632" y="4348026"/>
                </a:lnTo>
                <a:lnTo>
                  <a:pt x="14575596" y="4383601"/>
                </a:lnTo>
                <a:lnTo>
                  <a:pt x="14611142" y="4407597"/>
                </a:lnTo>
                <a:lnTo>
                  <a:pt x="14654674" y="4416399"/>
                </a:lnTo>
                <a:lnTo>
                  <a:pt x="14698266" y="4407597"/>
                </a:lnTo>
                <a:lnTo>
                  <a:pt x="14733855" y="4383601"/>
                </a:lnTo>
                <a:lnTo>
                  <a:pt x="14757844" y="4348026"/>
                </a:lnTo>
                <a:lnTo>
                  <a:pt x="14766639" y="4304486"/>
                </a:lnTo>
                <a:lnTo>
                  <a:pt x="14757844" y="4260939"/>
                </a:lnTo>
                <a:lnTo>
                  <a:pt x="14733855" y="4225380"/>
                </a:lnTo>
                <a:lnTo>
                  <a:pt x="14698266" y="4201406"/>
                </a:lnTo>
                <a:lnTo>
                  <a:pt x="14654674" y="4192615"/>
                </a:lnTo>
                <a:close/>
              </a:path>
              <a:path w="16523335" h="9235440">
                <a:moveTo>
                  <a:pt x="14654674" y="2318578"/>
                </a:moveTo>
                <a:lnTo>
                  <a:pt x="14611142" y="2327370"/>
                </a:lnTo>
                <a:lnTo>
                  <a:pt x="14575596" y="2351349"/>
                </a:lnTo>
                <a:lnTo>
                  <a:pt x="14551632" y="2386915"/>
                </a:lnTo>
                <a:lnTo>
                  <a:pt x="14542845" y="2430470"/>
                </a:lnTo>
                <a:lnTo>
                  <a:pt x="14551632" y="2474021"/>
                </a:lnTo>
                <a:lnTo>
                  <a:pt x="14575596" y="2509580"/>
                </a:lnTo>
                <a:lnTo>
                  <a:pt x="14611142" y="2533551"/>
                </a:lnTo>
                <a:lnTo>
                  <a:pt x="14654674" y="2542341"/>
                </a:lnTo>
                <a:lnTo>
                  <a:pt x="14698266" y="2533551"/>
                </a:lnTo>
                <a:lnTo>
                  <a:pt x="14733855" y="2509580"/>
                </a:lnTo>
                <a:lnTo>
                  <a:pt x="14757844" y="2474021"/>
                </a:lnTo>
                <a:lnTo>
                  <a:pt x="14766639" y="2430470"/>
                </a:lnTo>
                <a:lnTo>
                  <a:pt x="14757844" y="2386915"/>
                </a:lnTo>
                <a:lnTo>
                  <a:pt x="14733855" y="2351349"/>
                </a:lnTo>
                <a:lnTo>
                  <a:pt x="14698266" y="2327370"/>
                </a:lnTo>
                <a:lnTo>
                  <a:pt x="14654674" y="2318578"/>
                </a:lnTo>
                <a:close/>
              </a:path>
              <a:path w="16523335" h="9235440">
                <a:moveTo>
                  <a:pt x="14654674" y="2050869"/>
                </a:moveTo>
                <a:lnTo>
                  <a:pt x="14611142" y="2059660"/>
                </a:lnTo>
                <a:lnTo>
                  <a:pt x="14575596" y="2083635"/>
                </a:lnTo>
                <a:lnTo>
                  <a:pt x="14551632" y="2119197"/>
                </a:lnTo>
                <a:lnTo>
                  <a:pt x="14542845" y="2162750"/>
                </a:lnTo>
                <a:lnTo>
                  <a:pt x="14551632" y="2206284"/>
                </a:lnTo>
                <a:lnTo>
                  <a:pt x="14575596" y="2241845"/>
                </a:lnTo>
                <a:lnTo>
                  <a:pt x="14611142" y="2265826"/>
                </a:lnTo>
                <a:lnTo>
                  <a:pt x="14654674" y="2274621"/>
                </a:lnTo>
                <a:lnTo>
                  <a:pt x="14698266" y="2265826"/>
                </a:lnTo>
                <a:lnTo>
                  <a:pt x="14733855" y="2241845"/>
                </a:lnTo>
                <a:lnTo>
                  <a:pt x="14757844" y="2206284"/>
                </a:lnTo>
                <a:lnTo>
                  <a:pt x="14766639" y="2162750"/>
                </a:lnTo>
                <a:lnTo>
                  <a:pt x="14757844" y="2119197"/>
                </a:lnTo>
                <a:lnTo>
                  <a:pt x="14733855" y="2083635"/>
                </a:lnTo>
                <a:lnTo>
                  <a:pt x="14698266" y="2059660"/>
                </a:lnTo>
                <a:lnTo>
                  <a:pt x="14654674" y="2050869"/>
                </a:lnTo>
                <a:close/>
              </a:path>
              <a:path w="16523335" h="9235440">
                <a:moveTo>
                  <a:pt x="14654674" y="4995774"/>
                </a:moveTo>
                <a:lnTo>
                  <a:pt x="14611142" y="5004565"/>
                </a:lnTo>
                <a:lnTo>
                  <a:pt x="14575596" y="5028541"/>
                </a:lnTo>
                <a:lnTo>
                  <a:pt x="14551632" y="5064107"/>
                </a:lnTo>
                <a:lnTo>
                  <a:pt x="14542845" y="5107666"/>
                </a:lnTo>
                <a:lnTo>
                  <a:pt x="14551632" y="5151204"/>
                </a:lnTo>
                <a:lnTo>
                  <a:pt x="14575596" y="5186764"/>
                </a:lnTo>
                <a:lnTo>
                  <a:pt x="14611142" y="5210743"/>
                </a:lnTo>
                <a:lnTo>
                  <a:pt x="14654674" y="5219537"/>
                </a:lnTo>
                <a:lnTo>
                  <a:pt x="14698266" y="5210743"/>
                </a:lnTo>
                <a:lnTo>
                  <a:pt x="14733855" y="5186764"/>
                </a:lnTo>
                <a:lnTo>
                  <a:pt x="14757844" y="5151204"/>
                </a:lnTo>
                <a:lnTo>
                  <a:pt x="14766639" y="5107666"/>
                </a:lnTo>
                <a:lnTo>
                  <a:pt x="14757844" y="5064107"/>
                </a:lnTo>
                <a:lnTo>
                  <a:pt x="14733855" y="5028541"/>
                </a:lnTo>
                <a:lnTo>
                  <a:pt x="14698266" y="5004565"/>
                </a:lnTo>
                <a:lnTo>
                  <a:pt x="14654674" y="4995774"/>
                </a:lnTo>
                <a:close/>
              </a:path>
              <a:path w="16523335" h="9235440">
                <a:moveTo>
                  <a:pt x="14654674" y="5531192"/>
                </a:moveTo>
                <a:lnTo>
                  <a:pt x="14611142" y="5539988"/>
                </a:lnTo>
                <a:lnTo>
                  <a:pt x="14575596" y="5563975"/>
                </a:lnTo>
                <a:lnTo>
                  <a:pt x="14551632" y="5599551"/>
                </a:lnTo>
                <a:lnTo>
                  <a:pt x="14542845" y="5643115"/>
                </a:lnTo>
                <a:lnTo>
                  <a:pt x="14551632" y="5686662"/>
                </a:lnTo>
                <a:lnTo>
                  <a:pt x="14575596" y="5722222"/>
                </a:lnTo>
                <a:lnTo>
                  <a:pt x="14611142" y="5746196"/>
                </a:lnTo>
                <a:lnTo>
                  <a:pt x="14654674" y="5754986"/>
                </a:lnTo>
                <a:lnTo>
                  <a:pt x="14698266" y="5746196"/>
                </a:lnTo>
                <a:lnTo>
                  <a:pt x="14733855" y="5722222"/>
                </a:lnTo>
                <a:lnTo>
                  <a:pt x="14757844" y="5686662"/>
                </a:lnTo>
                <a:lnTo>
                  <a:pt x="14766639" y="5643115"/>
                </a:lnTo>
                <a:lnTo>
                  <a:pt x="14757844" y="5599551"/>
                </a:lnTo>
                <a:lnTo>
                  <a:pt x="14733855" y="5563975"/>
                </a:lnTo>
                <a:lnTo>
                  <a:pt x="14698266" y="5539988"/>
                </a:lnTo>
                <a:lnTo>
                  <a:pt x="14654674" y="5531192"/>
                </a:lnTo>
                <a:close/>
              </a:path>
              <a:path w="16523335" h="9235440">
                <a:moveTo>
                  <a:pt x="14654674" y="5798933"/>
                </a:moveTo>
                <a:lnTo>
                  <a:pt x="14611142" y="5807723"/>
                </a:lnTo>
                <a:lnTo>
                  <a:pt x="14575596" y="5831697"/>
                </a:lnTo>
                <a:lnTo>
                  <a:pt x="14551632" y="5867257"/>
                </a:lnTo>
                <a:lnTo>
                  <a:pt x="14542845" y="5910804"/>
                </a:lnTo>
                <a:lnTo>
                  <a:pt x="14551632" y="5954345"/>
                </a:lnTo>
                <a:lnTo>
                  <a:pt x="14575596" y="5989912"/>
                </a:lnTo>
                <a:lnTo>
                  <a:pt x="14611142" y="6013898"/>
                </a:lnTo>
                <a:lnTo>
                  <a:pt x="14654674" y="6022695"/>
                </a:lnTo>
                <a:lnTo>
                  <a:pt x="14698266" y="6013898"/>
                </a:lnTo>
                <a:lnTo>
                  <a:pt x="14733855" y="5989912"/>
                </a:lnTo>
                <a:lnTo>
                  <a:pt x="14757844" y="5954345"/>
                </a:lnTo>
                <a:lnTo>
                  <a:pt x="14766639" y="5910804"/>
                </a:lnTo>
                <a:lnTo>
                  <a:pt x="14757844" y="5867257"/>
                </a:lnTo>
                <a:lnTo>
                  <a:pt x="14733855" y="5831697"/>
                </a:lnTo>
                <a:lnTo>
                  <a:pt x="14698266" y="5807723"/>
                </a:lnTo>
                <a:lnTo>
                  <a:pt x="14654674" y="5798933"/>
                </a:lnTo>
                <a:close/>
              </a:path>
              <a:path w="16523335" h="9235440">
                <a:moveTo>
                  <a:pt x="14654674" y="6602112"/>
                </a:moveTo>
                <a:lnTo>
                  <a:pt x="14611142" y="6610897"/>
                </a:lnTo>
                <a:lnTo>
                  <a:pt x="14575596" y="6634856"/>
                </a:lnTo>
                <a:lnTo>
                  <a:pt x="14551632" y="6670401"/>
                </a:lnTo>
                <a:lnTo>
                  <a:pt x="14542845" y="6713941"/>
                </a:lnTo>
                <a:lnTo>
                  <a:pt x="14551632" y="6757505"/>
                </a:lnTo>
                <a:lnTo>
                  <a:pt x="14575596" y="6793082"/>
                </a:lnTo>
                <a:lnTo>
                  <a:pt x="14611142" y="6817069"/>
                </a:lnTo>
                <a:lnTo>
                  <a:pt x="14654674" y="6825865"/>
                </a:lnTo>
                <a:lnTo>
                  <a:pt x="14698266" y="6817069"/>
                </a:lnTo>
                <a:lnTo>
                  <a:pt x="14733855" y="6793082"/>
                </a:lnTo>
                <a:lnTo>
                  <a:pt x="14757844" y="6757505"/>
                </a:lnTo>
                <a:lnTo>
                  <a:pt x="14766639" y="6713941"/>
                </a:lnTo>
                <a:lnTo>
                  <a:pt x="14757844" y="6670401"/>
                </a:lnTo>
                <a:lnTo>
                  <a:pt x="14733855" y="6634856"/>
                </a:lnTo>
                <a:lnTo>
                  <a:pt x="14698266" y="6610897"/>
                </a:lnTo>
                <a:lnTo>
                  <a:pt x="14654674" y="6602112"/>
                </a:lnTo>
                <a:close/>
              </a:path>
              <a:path w="16523335" h="9235440">
                <a:moveTo>
                  <a:pt x="14654674" y="4728033"/>
                </a:moveTo>
                <a:lnTo>
                  <a:pt x="14611142" y="4736825"/>
                </a:lnTo>
                <a:lnTo>
                  <a:pt x="14575596" y="4760802"/>
                </a:lnTo>
                <a:lnTo>
                  <a:pt x="14551632" y="4796371"/>
                </a:lnTo>
                <a:lnTo>
                  <a:pt x="14542845" y="4839936"/>
                </a:lnTo>
                <a:lnTo>
                  <a:pt x="14551632" y="4883473"/>
                </a:lnTo>
                <a:lnTo>
                  <a:pt x="14575596" y="4919041"/>
                </a:lnTo>
                <a:lnTo>
                  <a:pt x="14611142" y="4943029"/>
                </a:lnTo>
                <a:lnTo>
                  <a:pt x="14654674" y="4951828"/>
                </a:lnTo>
                <a:lnTo>
                  <a:pt x="14698266" y="4943029"/>
                </a:lnTo>
                <a:lnTo>
                  <a:pt x="14733855" y="4919041"/>
                </a:lnTo>
                <a:lnTo>
                  <a:pt x="14757844" y="4883473"/>
                </a:lnTo>
                <a:lnTo>
                  <a:pt x="14766639" y="4839936"/>
                </a:lnTo>
                <a:lnTo>
                  <a:pt x="14757844" y="4796371"/>
                </a:lnTo>
                <a:lnTo>
                  <a:pt x="14733855" y="4760802"/>
                </a:lnTo>
                <a:lnTo>
                  <a:pt x="14698266" y="4736825"/>
                </a:lnTo>
                <a:lnTo>
                  <a:pt x="14654674" y="4728033"/>
                </a:lnTo>
                <a:close/>
              </a:path>
              <a:path w="16523335" h="9235440">
                <a:moveTo>
                  <a:pt x="14654674" y="4460345"/>
                </a:moveTo>
                <a:lnTo>
                  <a:pt x="14611142" y="4469136"/>
                </a:lnTo>
                <a:lnTo>
                  <a:pt x="14575596" y="4493110"/>
                </a:lnTo>
                <a:lnTo>
                  <a:pt x="14551632" y="4528669"/>
                </a:lnTo>
                <a:lnTo>
                  <a:pt x="14542845" y="4572216"/>
                </a:lnTo>
                <a:lnTo>
                  <a:pt x="14551632" y="4615763"/>
                </a:lnTo>
                <a:lnTo>
                  <a:pt x="14575596" y="4651322"/>
                </a:lnTo>
                <a:lnTo>
                  <a:pt x="14611142" y="4675296"/>
                </a:lnTo>
                <a:lnTo>
                  <a:pt x="14654674" y="4684087"/>
                </a:lnTo>
                <a:lnTo>
                  <a:pt x="14698266" y="4675296"/>
                </a:lnTo>
                <a:lnTo>
                  <a:pt x="14733855" y="4651322"/>
                </a:lnTo>
                <a:lnTo>
                  <a:pt x="14757844" y="4615763"/>
                </a:lnTo>
                <a:lnTo>
                  <a:pt x="14766639" y="4572216"/>
                </a:lnTo>
                <a:lnTo>
                  <a:pt x="14757844" y="4528669"/>
                </a:lnTo>
                <a:lnTo>
                  <a:pt x="14733855" y="4493110"/>
                </a:lnTo>
                <a:lnTo>
                  <a:pt x="14698266" y="4469136"/>
                </a:lnTo>
                <a:lnTo>
                  <a:pt x="14654674" y="4460345"/>
                </a:lnTo>
                <a:close/>
              </a:path>
              <a:path w="16523335" h="9235440">
                <a:moveTo>
                  <a:pt x="14654674" y="7405229"/>
                </a:moveTo>
                <a:lnTo>
                  <a:pt x="14611142" y="7414026"/>
                </a:lnTo>
                <a:lnTo>
                  <a:pt x="14575596" y="7438015"/>
                </a:lnTo>
                <a:lnTo>
                  <a:pt x="14551632" y="7473597"/>
                </a:lnTo>
                <a:lnTo>
                  <a:pt x="14542845" y="7517173"/>
                </a:lnTo>
                <a:lnTo>
                  <a:pt x="14551632" y="7560674"/>
                </a:lnTo>
                <a:lnTo>
                  <a:pt x="14575596" y="7596223"/>
                </a:lnTo>
                <a:lnTo>
                  <a:pt x="14611142" y="7620205"/>
                </a:lnTo>
                <a:lnTo>
                  <a:pt x="14654674" y="7629003"/>
                </a:lnTo>
                <a:lnTo>
                  <a:pt x="14698266" y="7620205"/>
                </a:lnTo>
                <a:lnTo>
                  <a:pt x="14733855" y="7596223"/>
                </a:lnTo>
                <a:lnTo>
                  <a:pt x="14757844" y="7560674"/>
                </a:lnTo>
                <a:lnTo>
                  <a:pt x="14766639" y="7517173"/>
                </a:lnTo>
                <a:lnTo>
                  <a:pt x="14757844" y="7473597"/>
                </a:lnTo>
                <a:lnTo>
                  <a:pt x="14733855" y="7438015"/>
                </a:lnTo>
                <a:lnTo>
                  <a:pt x="14698266" y="7414026"/>
                </a:lnTo>
                <a:lnTo>
                  <a:pt x="14654674" y="7405229"/>
                </a:lnTo>
                <a:close/>
              </a:path>
              <a:path w="16523335" h="9235440">
                <a:moveTo>
                  <a:pt x="14654674" y="7137541"/>
                </a:moveTo>
                <a:lnTo>
                  <a:pt x="14611142" y="7146329"/>
                </a:lnTo>
                <a:lnTo>
                  <a:pt x="14575596" y="7170295"/>
                </a:lnTo>
                <a:lnTo>
                  <a:pt x="14551632" y="7205847"/>
                </a:lnTo>
                <a:lnTo>
                  <a:pt x="14542845" y="7249391"/>
                </a:lnTo>
                <a:lnTo>
                  <a:pt x="14551632" y="7292955"/>
                </a:lnTo>
                <a:lnTo>
                  <a:pt x="14575596" y="7328531"/>
                </a:lnTo>
                <a:lnTo>
                  <a:pt x="14611142" y="7352518"/>
                </a:lnTo>
                <a:lnTo>
                  <a:pt x="14654674" y="7361314"/>
                </a:lnTo>
                <a:lnTo>
                  <a:pt x="14698266" y="7352518"/>
                </a:lnTo>
                <a:lnTo>
                  <a:pt x="14733855" y="7328531"/>
                </a:lnTo>
                <a:lnTo>
                  <a:pt x="14757844" y="7292955"/>
                </a:lnTo>
                <a:lnTo>
                  <a:pt x="14766639" y="7249391"/>
                </a:lnTo>
                <a:lnTo>
                  <a:pt x="14757844" y="7205847"/>
                </a:lnTo>
                <a:lnTo>
                  <a:pt x="14733855" y="7170295"/>
                </a:lnTo>
                <a:lnTo>
                  <a:pt x="14698266" y="7146329"/>
                </a:lnTo>
                <a:lnTo>
                  <a:pt x="14654674" y="7137541"/>
                </a:lnTo>
                <a:close/>
              </a:path>
              <a:path w="16523335" h="9235440">
                <a:moveTo>
                  <a:pt x="14654674" y="6869780"/>
                </a:moveTo>
                <a:lnTo>
                  <a:pt x="14611142" y="6878579"/>
                </a:lnTo>
                <a:lnTo>
                  <a:pt x="14575596" y="6902573"/>
                </a:lnTo>
                <a:lnTo>
                  <a:pt x="14551632" y="6938157"/>
                </a:lnTo>
                <a:lnTo>
                  <a:pt x="14542845" y="6981724"/>
                </a:lnTo>
                <a:lnTo>
                  <a:pt x="14551632" y="7025264"/>
                </a:lnTo>
                <a:lnTo>
                  <a:pt x="14575596" y="7060809"/>
                </a:lnTo>
                <a:lnTo>
                  <a:pt x="14611142" y="7084769"/>
                </a:lnTo>
                <a:lnTo>
                  <a:pt x="14654674" y="7093553"/>
                </a:lnTo>
                <a:lnTo>
                  <a:pt x="14698266" y="7084769"/>
                </a:lnTo>
                <a:lnTo>
                  <a:pt x="14733855" y="7060809"/>
                </a:lnTo>
                <a:lnTo>
                  <a:pt x="14757844" y="7025264"/>
                </a:lnTo>
                <a:lnTo>
                  <a:pt x="14766639" y="6981724"/>
                </a:lnTo>
                <a:lnTo>
                  <a:pt x="14757844" y="6938157"/>
                </a:lnTo>
                <a:lnTo>
                  <a:pt x="14733855" y="6902573"/>
                </a:lnTo>
                <a:lnTo>
                  <a:pt x="14698266" y="6878579"/>
                </a:lnTo>
                <a:lnTo>
                  <a:pt x="14654674" y="6869780"/>
                </a:lnTo>
                <a:close/>
              </a:path>
              <a:path w="16523335" h="9235440">
                <a:moveTo>
                  <a:pt x="14924006" y="444551"/>
                </a:moveTo>
                <a:lnTo>
                  <a:pt x="14880458" y="453336"/>
                </a:lnTo>
                <a:lnTo>
                  <a:pt x="14844918" y="477296"/>
                </a:lnTo>
                <a:lnTo>
                  <a:pt x="14820967" y="512844"/>
                </a:lnTo>
                <a:lnTo>
                  <a:pt x="14812187" y="556391"/>
                </a:lnTo>
                <a:lnTo>
                  <a:pt x="14820967" y="599952"/>
                </a:lnTo>
                <a:lnTo>
                  <a:pt x="14844918" y="635532"/>
                </a:lnTo>
                <a:lnTo>
                  <a:pt x="14880458" y="659525"/>
                </a:lnTo>
                <a:lnTo>
                  <a:pt x="14924006" y="668324"/>
                </a:lnTo>
                <a:lnTo>
                  <a:pt x="14967570" y="659525"/>
                </a:lnTo>
                <a:lnTo>
                  <a:pt x="15003146" y="635532"/>
                </a:lnTo>
                <a:lnTo>
                  <a:pt x="15027133" y="599952"/>
                </a:lnTo>
                <a:lnTo>
                  <a:pt x="15035929" y="556391"/>
                </a:lnTo>
                <a:lnTo>
                  <a:pt x="15027133" y="512844"/>
                </a:lnTo>
                <a:lnTo>
                  <a:pt x="15003146" y="477296"/>
                </a:lnTo>
                <a:lnTo>
                  <a:pt x="14967570" y="453336"/>
                </a:lnTo>
                <a:lnTo>
                  <a:pt x="14924006" y="444551"/>
                </a:lnTo>
                <a:close/>
              </a:path>
              <a:path w="16523335" h="9235440">
                <a:moveTo>
                  <a:pt x="14924006" y="712218"/>
                </a:moveTo>
                <a:lnTo>
                  <a:pt x="14880458" y="721018"/>
                </a:lnTo>
                <a:lnTo>
                  <a:pt x="14844918" y="745011"/>
                </a:lnTo>
                <a:lnTo>
                  <a:pt x="14820967" y="780591"/>
                </a:lnTo>
                <a:lnTo>
                  <a:pt x="14812187" y="824152"/>
                </a:lnTo>
                <a:lnTo>
                  <a:pt x="14820967" y="867681"/>
                </a:lnTo>
                <a:lnTo>
                  <a:pt x="14844918" y="903231"/>
                </a:lnTo>
                <a:lnTo>
                  <a:pt x="14880458" y="927201"/>
                </a:lnTo>
                <a:lnTo>
                  <a:pt x="14924006" y="935992"/>
                </a:lnTo>
                <a:lnTo>
                  <a:pt x="14967570" y="927201"/>
                </a:lnTo>
                <a:lnTo>
                  <a:pt x="15003146" y="903231"/>
                </a:lnTo>
                <a:lnTo>
                  <a:pt x="15027133" y="867681"/>
                </a:lnTo>
                <a:lnTo>
                  <a:pt x="15035929" y="824152"/>
                </a:lnTo>
                <a:lnTo>
                  <a:pt x="15027133" y="780591"/>
                </a:lnTo>
                <a:lnTo>
                  <a:pt x="15003146" y="745011"/>
                </a:lnTo>
                <a:lnTo>
                  <a:pt x="14967570" y="721018"/>
                </a:lnTo>
                <a:lnTo>
                  <a:pt x="14924006" y="712218"/>
                </a:lnTo>
                <a:close/>
              </a:path>
              <a:path w="16523335" h="9235440">
                <a:moveTo>
                  <a:pt x="14924006" y="979980"/>
                </a:moveTo>
                <a:lnTo>
                  <a:pt x="14880458" y="988766"/>
                </a:lnTo>
                <a:lnTo>
                  <a:pt x="14844918" y="1012731"/>
                </a:lnTo>
                <a:lnTo>
                  <a:pt x="14820967" y="1048286"/>
                </a:lnTo>
                <a:lnTo>
                  <a:pt x="14812187" y="1091840"/>
                </a:lnTo>
                <a:lnTo>
                  <a:pt x="14820967" y="1135394"/>
                </a:lnTo>
                <a:lnTo>
                  <a:pt x="14844918" y="1170968"/>
                </a:lnTo>
                <a:lnTo>
                  <a:pt x="14880458" y="1194956"/>
                </a:lnTo>
                <a:lnTo>
                  <a:pt x="14924006" y="1203753"/>
                </a:lnTo>
                <a:lnTo>
                  <a:pt x="14967570" y="1194956"/>
                </a:lnTo>
                <a:lnTo>
                  <a:pt x="15003146" y="1170968"/>
                </a:lnTo>
                <a:lnTo>
                  <a:pt x="15027133" y="1135394"/>
                </a:lnTo>
                <a:lnTo>
                  <a:pt x="15035929" y="1091840"/>
                </a:lnTo>
                <a:lnTo>
                  <a:pt x="15027133" y="1048286"/>
                </a:lnTo>
                <a:lnTo>
                  <a:pt x="15003146" y="1012731"/>
                </a:lnTo>
                <a:lnTo>
                  <a:pt x="14967570" y="988766"/>
                </a:lnTo>
                <a:lnTo>
                  <a:pt x="14924006" y="979980"/>
                </a:lnTo>
                <a:close/>
              </a:path>
              <a:path w="16523335" h="9235440">
                <a:moveTo>
                  <a:pt x="14924006" y="1247668"/>
                </a:moveTo>
                <a:lnTo>
                  <a:pt x="14880458" y="1256467"/>
                </a:lnTo>
                <a:lnTo>
                  <a:pt x="14844918" y="1280459"/>
                </a:lnTo>
                <a:lnTo>
                  <a:pt x="14820967" y="1316036"/>
                </a:lnTo>
                <a:lnTo>
                  <a:pt x="14812187" y="1359591"/>
                </a:lnTo>
                <a:lnTo>
                  <a:pt x="14820967" y="1403138"/>
                </a:lnTo>
                <a:lnTo>
                  <a:pt x="14844918" y="1438686"/>
                </a:lnTo>
                <a:lnTo>
                  <a:pt x="14880458" y="1462646"/>
                </a:lnTo>
                <a:lnTo>
                  <a:pt x="14924006" y="1471431"/>
                </a:lnTo>
                <a:lnTo>
                  <a:pt x="14967570" y="1462646"/>
                </a:lnTo>
                <a:lnTo>
                  <a:pt x="15003146" y="1438686"/>
                </a:lnTo>
                <a:lnTo>
                  <a:pt x="15027133" y="1403138"/>
                </a:lnTo>
                <a:lnTo>
                  <a:pt x="15035929" y="1359591"/>
                </a:lnTo>
                <a:lnTo>
                  <a:pt x="15027133" y="1316036"/>
                </a:lnTo>
                <a:lnTo>
                  <a:pt x="15003146" y="1280459"/>
                </a:lnTo>
                <a:lnTo>
                  <a:pt x="14967570" y="1256467"/>
                </a:lnTo>
                <a:lnTo>
                  <a:pt x="14924006" y="1247668"/>
                </a:lnTo>
                <a:close/>
              </a:path>
              <a:path w="16523335" h="9235440">
                <a:moveTo>
                  <a:pt x="14924006" y="1515430"/>
                </a:moveTo>
                <a:lnTo>
                  <a:pt x="14880458" y="1524214"/>
                </a:lnTo>
                <a:lnTo>
                  <a:pt x="14844918" y="1548173"/>
                </a:lnTo>
                <a:lnTo>
                  <a:pt x="14820967" y="1583718"/>
                </a:lnTo>
                <a:lnTo>
                  <a:pt x="14812187" y="1627259"/>
                </a:lnTo>
                <a:lnTo>
                  <a:pt x="14820967" y="1670826"/>
                </a:lnTo>
                <a:lnTo>
                  <a:pt x="14844918" y="1706409"/>
                </a:lnTo>
                <a:lnTo>
                  <a:pt x="14880458" y="1730404"/>
                </a:lnTo>
                <a:lnTo>
                  <a:pt x="14924006" y="1739203"/>
                </a:lnTo>
                <a:lnTo>
                  <a:pt x="14967570" y="1730404"/>
                </a:lnTo>
                <a:lnTo>
                  <a:pt x="15003146" y="1706409"/>
                </a:lnTo>
                <a:lnTo>
                  <a:pt x="15027133" y="1670826"/>
                </a:lnTo>
                <a:lnTo>
                  <a:pt x="15035929" y="1627259"/>
                </a:lnTo>
                <a:lnTo>
                  <a:pt x="15027133" y="1583718"/>
                </a:lnTo>
                <a:lnTo>
                  <a:pt x="15003146" y="1548173"/>
                </a:lnTo>
                <a:lnTo>
                  <a:pt x="14967570" y="1524214"/>
                </a:lnTo>
                <a:lnTo>
                  <a:pt x="14924006" y="1515430"/>
                </a:lnTo>
                <a:close/>
              </a:path>
              <a:path w="16523335" h="9235440">
                <a:moveTo>
                  <a:pt x="14924006" y="1783149"/>
                </a:moveTo>
                <a:lnTo>
                  <a:pt x="14880458" y="1791938"/>
                </a:lnTo>
                <a:lnTo>
                  <a:pt x="14844918" y="1815910"/>
                </a:lnTo>
                <a:lnTo>
                  <a:pt x="14820967" y="1851469"/>
                </a:lnTo>
                <a:lnTo>
                  <a:pt x="14812187" y="1895020"/>
                </a:lnTo>
                <a:lnTo>
                  <a:pt x="14820967" y="1938576"/>
                </a:lnTo>
                <a:lnTo>
                  <a:pt x="14844918" y="1974146"/>
                </a:lnTo>
                <a:lnTo>
                  <a:pt x="14880458" y="1998128"/>
                </a:lnTo>
                <a:lnTo>
                  <a:pt x="14924006" y="2006922"/>
                </a:lnTo>
                <a:lnTo>
                  <a:pt x="14967570" y="1998128"/>
                </a:lnTo>
                <a:lnTo>
                  <a:pt x="15003146" y="1974146"/>
                </a:lnTo>
                <a:lnTo>
                  <a:pt x="15027133" y="1938576"/>
                </a:lnTo>
                <a:lnTo>
                  <a:pt x="15035929" y="1895020"/>
                </a:lnTo>
                <a:lnTo>
                  <a:pt x="15027133" y="1851469"/>
                </a:lnTo>
                <a:lnTo>
                  <a:pt x="15003146" y="1815910"/>
                </a:lnTo>
                <a:lnTo>
                  <a:pt x="14967570" y="1791938"/>
                </a:lnTo>
                <a:lnTo>
                  <a:pt x="14924006" y="1783149"/>
                </a:lnTo>
                <a:close/>
              </a:path>
              <a:path w="16523335" h="9235440">
                <a:moveTo>
                  <a:pt x="14924006" y="2586297"/>
                </a:moveTo>
                <a:lnTo>
                  <a:pt x="14880458" y="2595090"/>
                </a:lnTo>
                <a:lnTo>
                  <a:pt x="14844918" y="2619070"/>
                </a:lnTo>
                <a:lnTo>
                  <a:pt x="14820967" y="2654639"/>
                </a:lnTo>
                <a:lnTo>
                  <a:pt x="14812187" y="2698200"/>
                </a:lnTo>
                <a:lnTo>
                  <a:pt x="14820967" y="2741725"/>
                </a:lnTo>
                <a:lnTo>
                  <a:pt x="14844918" y="2777286"/>
                </a:lnTo>
                <a:lnTo>
                  <a:pt x="14880458" y="2801273"/>
                </a:lnTo>
                <a:lnTo>
                  <a:pt x="14924006" y="2810071"/>
                </a:lnTo>
                <a:lnTo>
                  <a:pt x="14967570" y="2801273"/>
                </a:lnTo>
                <a:lnTo>
                  <a:pt x="15003146" y="2777286"/>
                </a:lnTo>
                <a:lnTo>
                  <a:pt x="15027133" y="2741725"/>
                </a:lnTo>
                <a:lnTo>
                  <a:pt x="15035929" y="2698200"/>
                </a:lnTo>
                <a:lnTo>
                  <a:pt x="15027133" y="2654639"/>
                </a:lnTo>
                <a:lnTo>
                  <a:pt x="15003146" y="2619070"/>
                </a:lnTo>
                <a:lnTo>
                  <a:pt x="14967570" y="2595090"/>
                </a:lnTo>
                <a:lnTo>
                  <a:pt x="14924006" y="2586297"/>
                </a:lnTo>
                <a:close/>
              </a:path>
              <a:path w="16523335" h="9235440">
                <a:moveTo>
                  <a:pt x="14924006" y="2854028"/>
                </a:moveTo>
                <a:lnTo>
                  <a:pt x="14880458" y="2862817"/>
                </a:lnTo>
                <a:lnTo>
                  <a:pt x="14844918" y="2886788"/>
                </a:lnTo>
                <a:lnTo>
                  <a:pt x="14820967" y="2922347"/>
                </a:lnTo>
                <a:lnTo>
                  <a:pt x="14812187" y="2965898"/>
                </a:lnTo>
                <a:lnTo>
                  <a:pt x="14820967" y="3009453"/>
                </a:lnTo>
                <a:lnTo>
                  <a:pt x="14844918" y="3045019"/>
                </a:lnTo>
                <a:lnTo>
                  <a:pt x="14880458" y="3068998"/>
                </a:lnTo>
                <a:lnTo>
                  <a:pt x="14924006" y="3077790"/>
                </a:lnTo>
                <a:lnTo>
                  <a:pt x="14967570" y="3068998"/>
                </a:lnTo>
                <a:lnTo>
                  <a:pt x="15003146" y="3045019"/>
                </a:lnTo>
                <a:lnTo>
                  <a:pt x="15027133" y="3009453"/>
                </a:lnTo>
                <a:lnTo>
                  <a:pt x="15035929" y="2965898"/>
                </a:lnTo>
                <a:lnTo>
                  <a:pt x="15027133" y="2922347"/>
                </a:lnTo>
                <a:lnTo>
                  <a:pt x="15003146" y="2886788"/>
                </a:lnTo>
                <a:lnTo>
                  <a:pt x="14967570" y="2862817"/>
                </a:lnTo>
                <a:lnTo>
                  <a:pt x="14924006" y="2854028"/>
                </a:lnTo>
                <a:close/>
              </a:path>
              <a:path w="16523335" h="9235440">
                <a:moveTo>
                  <a:pt x="14924006" y="3121737"/>
                </a:moveTo>
                <a:lnTo>
                  <a:pt x="14880458" y="3130528"/>
                </a:lnTo>
                <a:lnTo>
                  <a:pt x="14844918" y="3154503"/>
                </a:lnTo>
                <a:lnTo>
                  <a:pt x="14820967" y="3190065"/>
                </a:lnTo>
                <a:lnTo>
                  <a:pt x="14812187" y="3233618"/>
                </a:lnTo>
                <a:lnTo>
                  <a:pt x="14820967" y="3277161"/>
                </a:lnTo>
                <a:lnTo>
                  <a:pt x="14844918" y="3312732"/>
                </a:lnTo>
                <a:lnTo>
                  <a:pt x="14880458" y="3336722"/>
                </a:lnTo>
                <a:lnTo>
                  <a:pt x="14924006" y="3345520"/>
                </a:lnTo>
                <a:lnTo>
                  <a:pt x="14967570" y="3336722"/>
                </a:lnTo>
                <a:lnTo>
                  <a:pt x="15003146" y="3312732"/>
                </a:lnTo>
                <a:lnTo>
                  <a:pt x="15027133" y="3277161"/>
                </a:lnTo>
                <a:lnTo>
                  <a:pt x="15035929" y="3233618"/>
                </a:lnTo>
                <a:lnTo>
                  <a:pt x="15027133" y="3190065"/>
                </a:lnTo>
                <a:lnTo>
                  <a:pt x="15003146" y="3154503"/>
                </a:lnTo>
                <a:lnTo>
                  <a:pt x="14967570" y="3130528"/>
                </a:lnTo>
                <a:lnTo>
                  <a:pt x="14924006" y="3121737"/>
                </a:lnTo>
                <a:close/>
              </a:path>
              <a:path w="16523335" h="9235440">
                <a:moveTo>
                  <a:pt x="14924006" y="3389446"/>
                </a:moveTo>
                <a:lnTo>
                  <a:pt x="14880458" y="3398240"/>
                </a:lnTo>
                <a:lnTo>
                  <a:pt x="14844918" y="3422222"/>
                </a:lnTo>
                <a:lnTo>
                  <a:pt x="14820967" y="3457792"/>
                </a:lnTo>
                <a:lnTo>
                  <a:pt x="14812187" y="3501348"/>
                </a:lnTo>
                <a:lnTo>
                  <a:pt x="14820967" y="3544899"/>
                </a:lnTo>
                <a:lnTo>
                  <a:pt x="14844918" y="3580458"/>
                </a:lnTo>
                <a:lnTo>
                  <a:pt x="14880458" y="3604430"/>
                </a:lnTo>
                <a:lnTo>
                  <a:pt x="14924006" y="3613219"/>
                </a:lnTo>
                <a:lnTo>
                  <a:pt x="14967570" y="3604430"/>
                </a:lnTo>
                <a:lnTo>
                  <a:pt x="15003146" y="3580458"/>
                </a:lnTo>
                <a:lnTo>
                  <a:pt x="15027133" y="3544899"/>
                </a:lnTo>
                <a:lnTo>
                  <a:pt x="15035929" y="3501348"/>
                </a:lnTo>
                <a:lnTo>
                  <a:pt x="15027133" y="3457792"/>
                </a:lnTo>
                <a:lnTo>
                  <a:pt x="15003146" y="3422222"/>
                </a:lnTo>
                <a:lnTo>
                  <a:pt x="14967570" y="3398240"/>
                </a:lnTo>
                <a:lnTo>
                  <a:pt x="14924006" y="3389446"/>
                </a:lnTo>
                <a:close/>
              </a:path>
              <a:path w="16523335" h="9235440">
                <a:moveTo>
                  <a:pt x="14924006" y="2318578"/>
                </a:moveTo>
                <a:lnTo>
                  <a:pt x="14880458" y="2327370"/>
                </a:lnTo>
                <a:lnTo>
                  <a:pt x="14844918" y="2351349"/>
                </a:lnTo>
                <a:lnTo>
                  <a:pt x="14820967" y="2386915"/>
                </a:lnTo>
                <a:lnTo>
                  <a:pt x="14812187" y="2430470"/>
                </a:lnTo>
                <a:lnTo>
                  <a:pt x="14820967" y="2474021"/>
                </a:lnTo>
                <a:lnTo>
                  <a:pt x="14844918" y="2509580"/>
                </a:lnTo>
                <a:lnTo>
                  <a:pt x="14880458" y="2533551"/>
                </a:lnTo>
                <a:lnTo>
                  <a:pt x="14924006" y="2542341"/>
                </a:lnTo>
                <a:lnTo>
                  <a:pt x="14967570" y="2533551"/>
                </a:lnTo>
                <a:lnTo>
                  <a:pt x="15003146" y="2509580"/>
                </a:lnTo>
                <a:lnTo>
                  <a:pt x="15027133" y="2474021"/>
                </a:lnTo>
                <a:lnTo>
                  <a:pt x="15035929" y="2430470"/>
                </a:lnTo>
                <a:lnTo>
                  <a:pt x="15027133" y="2386915"/>
                </a:lnTo>
                <a:lnTo>
                  <a:pt x="15003146" y="2351349"/>
                </a:lnTo>
                <a:lnTo>
                  <a:pt x="14967570" y="2327370"/>
                </a:lnTo>
                <a:lnTo>
                  <a:pt x="14924006" y="2318578"/>
                </a:lnTo>
                <a:close/>
              </a:path>
              <a:path w="16523335" h="9235440">
                <a:moveTo>
                  <a:pt x="14924006" y="2050869"/>
                </a:moveTo>
                <a:lnTo>
                  <a:pt x="14880458" y="2059660"/>
                </a:lnTo>
                <a:lnTo>
                  <a:pt x="14844918" y="2083635"/>
                </a:lnTo>
                <a:lnTo>
                  <a:pt x="14820967" y="2119197"/>
                </a:lnTo>
                <a:lnTo>
                  <a:pt x="14812187" y="2162750"/>
                </a:lnTo>
                <a:lnTo>
                  <a:pt x="14820967" y="2206284"/>
                </a:lnTo>
                <a:lnTo>
                  <a:pt x="14844918" y="2241845"/>
                </a:lnTo>
                <a:lnTo>
                  <a:pt x="14880458" y="2265826"/>
                </a:lnTo>
                <a:lnTo>
                  <a:pt x="14924006" y="2274621"/>
                </a:lnTo>
                <a:lnTo>
                  <a:pt x="14967570" y="2265826"/>
                </a:lnTo>
                <a:lnTo>
                  <a:pt x="15003146" y="2241845"/>
                </a:lnTo>
                <a:lnTo>
                  <a:pt x="15027133" y="2206284"/>
                </a:lnTo>
                <a:lnTo>
                  <a:pt x="15035929" y="2162750"/>
                </a:lnTo>
                <a:lnTo>
                  <a:pt x="15027133" y="2119197"/>
                </a:lnTo>
                <a:lnTo>
                  <a:pt x="15003146" y="2083635"/>
                </a:lnTo>
                <a:lnTo>
                  <a:pt x="14967570" y="2059660"/>
                </a:lnTo>
                <a:lnTo>
                  <a:pt x="14924006" y="2050869"/>
                </a:lnTo>
                <a:close/>
              </a:path>
              <a:path w="16523335" h="9235440">
                <a:moveTo>
                  <a:pt x="14924006" y="4995774"/>
                </a:moveTo>
                <a:lnTo>
                  <a:pt x="14880458" y="5004565"/>
                </a:lnTo>
                <a:lnTo>
                  <a:pt x="14844918" y="5028541"/>
                </a:lnTo>
                <a:lnTo>
                  <a:pt x="14820967" y="5064107"/>
                </a:lnTo>
                <a:lnTo>
                  <a:pt x="14812187" y="5107666"/>
                </a:lnTo>
                <a:lnTo>
                  <a:pt x="14820967" y="5151204"/>
                </a:lnTo>
                <a:lnTo>
                  <a:pt x="14844918" y="5186764"/>
                </a:lnTo>
                <a:lnTo>
                  <a:pt x="14880458" y="5210743"/>
                </a:lnTo>
                <a:lnTo>
                  <a:pt x="14924006" y="5219537"/>
                </a:lnTo>
                <a:lnTo>
                  <a:pt x="14967570" y="5210743"/>
                </a:lnTo>
                <a:lnTo>
                  <a:pt x="15003146" y="5186764"/>
                </a:lnTo>
                <a:lnTo>
                  <a:pt x="15027133" y="5151204"/>
                </a:lnTo>
                <a:lnTo>
                  <a:pt x="15035929" y="5107666"/>
                </a:lnTo>
                <a:lnTo>
                  <a:pt x="15027133" y="5064107"/>
                </a:lnTo>
                <a:lnTo>
                  <a:pt x="15003146" y="5028541"/>
                </a:lnTo>
                <a:lnTo>
                  <a:pt x="14967570" y="5004565"/>
                </a:lnTo>
                <a:lnTo>
                  <a:pt x="14924006" y="4995774"/>
                </a:lnTo>
                <a:close/>
              </a:path>
              <a:path w="16523335" h="9235440">
                <a:moveTo>
                  <a:pt x="14924006" y="5263483"/>
                </a:moveTo>
                <a:lnTo>
                  <a:pt x="14880458" y="5272274"/>
                </a:lnTo>
                <a:lnTo>
                  <a:pt x="14844918" y="5296250"/>
                </a:lnTo>
                <a:lnTo>
                  <a:pt x="14820967" y="5331816"/>
                </a:lnTo>
                <a:lnTo>
                  <a:pt x="14812187" y="5375375"/>
                </a:lnTo>
                <a:lnTo>
                  <a:pt x="14820967" y="5418906"/>
                </a:lnTo>
                <a:lnTo>
                  <a:pt x="14844918" y="5454471"/>
                </a:lnTo>
                <a:lnTo>
                  <a:pt x="14880458" y="5478458"/>
                </a:lnTo>
                <a:lnTo>
                  <a:pt x="14924006" y="5487256"/>
                </a:lnTo>
                <a:lnTo>
                  <a:pt x="14967570" y="5478458"/>
                </a:lnTo>
                <a:lnTo>
                  <a:pt x="15003146" y="5454471"/>
                </a:lnTo>
                <a:lnTo>
                  <a:pt x="15027133" y="5418906"/>
                </a:lnTo>
                <a:lnTo>
                  <a:pt x="15035929" y="5375375"/>
                </a:lnTo>
                <a:lnTo>
                  <a:pt x="15027133" y="5331816"/>
                </a:lnTo>
                <a:lnTo>
                  <a:pt x="15003146" y="5296250"/>
                </a:lnTo>
                <a:lnTo>
                  <a:pt x="14967570" y="5272274"/>
                </a:lnTo>
                <a:lnTo>
                  <a:pt x="14924006" y="5263483"/>
                </a:lnTo>
                <a:close/>
              </a:path>
              <a:path w="16523335" h="9235440">
                <a:moveTo>
                  <a:pt x="14924006" y="5531192"/>
                </a:moveTo>
                <a:lnTo>
                  <a:pt x="14880458" y="5539988"/>
                </a:lnTo>
                <a:lnTo>
                  <a:pt x="14844918" y="5563975"/>
                </a:lnTo>
                <a:lnTo>
                  <a:pt x="14820967" y="5599551"/>
                </a:lnTo>
                <a:lnTo>
                  <a:pt x="14812187" y="5643115"/>
                </a:lnTo>
                <a:lnTo>
                  <a:pt x="14820967" y="5686662"/>
                </a:lnTo>
                <a:lnTo>
                  <a:pt x="14844918" y="5722222"/>
                </a:lnTo>
                <a:lnTo>
                  <a:pt x="14880458" y="5746196"/>
                </a:lnTo>
                <a:lnTo>
                  <a:pt x="14924006" y="5754986"/>
                </a:lnTo>
                <a:lnTo>
                  <a:pt x="14967570" y="5746196"/>
                </a:lnTo>
                <a:lnTo>
                  <a:pt x="15003146" y="5722222"/>
                </a:lnTo>
                <a:lnTo>
                  <a:pt x="15027133" y="5686662"/>
                </a:lnTo>
                <a:lnTo>
                  <a:pt x="15035929" y="5643115"/>
                </a:lnTo>
                <a:lnTo>
                  <a:pt x="15027133" y="5599551"/>
                </a:lnTo>
                <a:lnTo>
                  <a:pt x="15003146" y="5563975"/>
                </a:lnTo>
                <a:lnTo>
                  <a:pt x="14967570" y="5539988"/>
                </a:lnTo>
                <a:lnTo>
                  <a:pt x="14924006" y="5531192"/>
                </a:lnTo>
                <a:close/>
              </a:path>
              <a:path w="16523335" h="9235440">
                <a:moveTo>
                  <a:pt x="14924006" y="6334382"/>
                </a:moveTo>
                <a:lnTo>
                  <a:pt x="14880458" y="6343178"/>
                </a:lnTo>
                <a:lnTo>
                  <a:pt x="14844918" y="6367165"/>
                </a:lnTo>
                <a:lnTo>
                  <a:pt x="14820967" y="6402742"/>
                </a:lnTo>
                <a:lnTo>
                  <a:pt x="14812187" y="6446306"/>
                </a:lnTo>
                <a:lnTo>
                  <a:pt x="14820967" y="6489813"/>
                </a:lnTo>
                <a:lnTo>
                  <a:pt x="14844918" y="6525358"/>
                </a:lnTo>
                <a:lnTo>
                  <a:pt x="14880458" y="6549331"/>
                </a:lnTo>
                <a:lnTo>
                  <a:pt x="14924006" y="6558124"/>
                </a:lnTo>
                <a:lnTo>
                  <a:pt x="14967570" y="6549331"/>
                </a:lnTo>
                <a:lnTo>
                  <a:pt x="15003146" y="6525358"/>
                </a:lnTo>
                <a:lnTo>
                  <a:pt x="15027133" y="6489813"/>
                </a:lnTo>
                <a:lnTo>
                  <a:pt x="15035929" y="6446306"/>
                </a:lnTo>
                <a:lnTo>
                  <a:pt x="15027133" y="6402742"/>
                </a:lnTo>
                <a:lnTo>
                  <a:pt x="15003146" y="6367165"/>
                </a:lnTo>
                <a:lnTo>
                  <a:pt x="14967570" y="6343178"/>
                </a:lnTo>
                <a:lnTo>
                  <a:pt x="14924006" y="6334382"/>
                </a:lnTo>
                <a:close/>
              </a:path>
              <a:path w="16523335" h="9235440">
                <a:moveTo>
                  <a:pt x="14924006" y="6602112"/>
                </a:moveTo>
                <a:lnTo>
                  <a:pt x="14880458" y="6610897"/>
                </a:lnTo>
                <a:lnTo>
                  <a:pt x="14844918" y="6634856"/>
                </a:lnTo>
                <a:lnTo>
                  <a:pt x="14820967" y="6670401"/>
                </a:lnTo>
                <a:lnTo>
                  <a:pt x="14812187" y="6713941"/>
                </a:lnTo>
                <a:lnTo>
                  <a:pt x="14820967" y="6757505"/>
                </a:lnTo>
                <a:lnTo>
                  <a:pt x="14844918" y="6793082"/>
                </a:lnTo>
                <a:lnTo>
                  <a:pt x="14880458" y="6817069"/>
                </a:lnTo>
                <a:lnTo>
                  <a:pt x="14924006" y="6825865"/>
                </a:lnTo>
                <a:lnTo>
                  <a:pt x="14967570" y="6817069"/>
                </a:lnTo>
                <a:lnTo>
                  <a:pt x="15003146" y="6793082"/>
                </a:lnTo>
                <a:lnTo>
                  <a:pt x="15027133" y="6757505"/>
                </a:lnTo>
                <a:lnTo>
                  <a:pt x="15035929" y="6713941"/>
                </a:lnTo>
                <a:lnTo>
                  <a:pt x="15027133" y="6670401"/>
                </a:lnTo>
                <a:lnTo>
                  <a:pt x="15003146" y="6634856"/>
                </a:lnTo>
                <a:lnTo>
                  <a:pt x="14967570" y="6610897"/>
                </a:lnTo>
                <a:lnTo>
                  <a:pt x="14924006" y="6602112"/>
                </a:lnTo>
                <a:close/>
              </a:path>
              <a:path w="16523335" h="9235440">
                <a:moveTo>
                  <a:pt x="14924006" y="4728033"/>
                </a:moveTo>
                <a:lnTo>
                  <a:pt x="14880458" y="4736825"/>
                </a:lnTo>
                <a:lnTo>
                  <a:pt x="14844918" y="4760802"/>
                </a:lnTo>
                <a:lnTo>
                  <a:pt x="14820967" y="4796371"/>
                </a:lnTo>
                <a:lnTo>
                  <a:pt x="14812187" y="4839936"/>
                </a:lnTo>
                <a:lnTo>
                  <a:pt x="14820967" y="4883473"/>
                </a:lnTo>
                <a:lnTo>
                  <a:pt x="14844918" y="4919041"/>
                </a:lnTo>
                <a:lnTo>
                  <a:pt x="14880458" y="4943029"/>
                </a:lnTo>
                <a:lnTo>
                  <a:pt x="14924006" y="4951828"/>
                </a:lnTo>
                <a:lnTo>
                  <a:pt x="14967570" y="4943029"/>
                </a:lnTo>
                <a:lnTo>
                  <a:pt x="15003146" y="4919041"/>
                </a:lnTo>
                <a:lnTo>
                  <a:pt x="15027133" y="4883473"/>
                </a:lnTo>
                <a:lnTo>
                  <a:pt x="15035929" y="4839936"/>
                </a:lnTo>
                <a:lnTo>
                  <a:pt x="15027133" y="4796371"/>
                </a:lnTo>
                <a:lnTo>
                  <a:pt x="15003146" y="4760802"/>
                </a:lnTo>
                <a:lnTo>
                  <a:pt x="14967570" y="4736825"/>
                </a:lnTo>
                <a:lnTo>
                  <a:pt x="14924006" y="4728033"/>
                </a:lnTo>
                <a:close/>
              </a:path>
              <a:path w="16523335" h="9235440">
                <a:moveTo>
                  <a:pt x="14924006" y="7405229"/>
                </a:moveTo>
                <a:lnTo>
                  <a:pt x="14880458" y="7414026"/>
                </a:lnTo>
                <a:lnTo>
                  <a:pt x="14844918" y="7438015"/>
                </a:lnTo>
                <a:lnTo>
                  <a:pt x="14820967" y="7473597"/>
                </a:lnTo>
                <a:lnTo>
                  <a:pt x="14812187" y="7517173"/>
                </a:lnTo>
                <a:lnTo>
                  <a:pt x="14820967" y="7560674"/>
                </a:lnTo>
                <a:lnTo>
                  <a:pt x="14844918" y="7596223"/>
                </a:lnTo>
                <a:lnTo>
                  <a:pt x="14880458" y="7620205"/>
                </a:lnTo>
                <a:lnTo>
                  <a:pt x="14924006" y="7629003"/>
                </a:lnTo>
                <a:lnTo>
                  <a:pt x="14967570" y="7620205"/>
                </a:lnTo>
                <a:lnTo>
                  <a:pt x="15003146" y="7596223"/>
                </a:lnTo>
                <a:lnTo>
                  <a:pt x="15027133" y="7560674"/>
                </a:lnTo>
                <a:lnTo>
                  <a:pt x="15035929" y="7517173"/>
                </a:lnTo>
                <a:lnTo>
                  <a:pt x="15027133" y="7473597"/>
                </a:lnTo>
                <a:lnTo>
                  <a:pt x="15003146" y="7438015"/>
                </a:lnTo>
                <a:lnTo>
                  <a:pt x="14967570" y="7414026"/>
                </a:lnTo>
                <a:lnTo>
                  <a:pt x="14924006" y="7405229"/>
                </a:lnTo>
                <a:close/>
              </a:path>
              <a:path w="16523335" h="9235440">
                <a:moveTo>
                  <a:pt x="14924006" y="7137541"/>
                </a:moveTo>
                <a:lnTo>
                  <a:pt x="14880458" y="7146329"/>
                </a:lnTo>
                <a:lnTo>
                  <a:pt x="14844918" y="7170295"/>
                </a:lnTo>
                <a:lnTo>
                  <a:pt x="14820967" y="7205847"/>
                </a:lnTo>
                <a:lnTo>
                  <a:pt x="14812187" y="7249391"/>
                </a:lnTo>
                <a:lnTo>
                  <a:pt x="14820967" y="7292955"/>
                </a:lnTo>
                <a:lnTo>
                  <a:pt x="14844918" y="7328531"/>
                </a:lnTo>
                <a:lnTo>
                  <a:pt x="14880458" y="7352518"/>
                </a:lnTo>
                <a:lnTo>
                  <a:pt x="14924006" y="7361314"/>
                </a:lnTo>
                <a:lnTo>
                  <a:pt x="14967570" y="7352518"/>
                </a:lnTo>
                <a:lnTo>
                  <a:pt x="15003146" y="7328531"/>
                </a:lnTo>
                <a:lnTo>
                  <a:pt x="15027133" y="7292955"/>
                </a:lnTo>
                <a:lnTo>
                  <a:pt x="15035929" y="7249391"/>
                </a:lnTo>
                <a:lnTo>
                  <a:pt x="15027133" y="7205847"/>
                </a:lnTo>
                <a:lnTo>
                  <a:pt x="15003146" y="7170295"/>
                </a:lnTo>
                <a:lnTo>
                  <a:pt x="14967570" y="7146329"/>
                </a:lnTo>
                <a:lnTo>
                  <a:pt x="14924006" y="7137541"/>
                </a:lnTo>
                <a:close/>
              </a:path>
              <a:path w="16523335" h="9235440">
                <a:moveTo>
                  <a:pt x="14924006" y="6869780"/>
                </a:moveTo>
                <a:lnTo>
                  <a:pt x="14880458" y="6878579"/>
                </a:lnTo>
                <a:lnTo>
                  <a:pt x="14844918" y="6902573"/>
                </a:lnTo>
                <a:lnTo>
                  <a:pt x="14820967" y="6938157"/>
                </a:lnTo>
                <a:lnTo>
                  <a:pt x="14812187" y="6981724"/>
                </a:lnTo>
                <a:lnTo>
                  <a:pt x="14820967" y="7025264"/>
                </a:lnTo>
                <a:lnTo>
                  <a:pt x="14844918" y="7060809"/>
                </a:lnTo>
                <a:lnTo>
                  <a:pt x="14880458" y="7084769"/>
                </a:lnTo>
                <a:lnTo>
                  <a:pt x="14924006" y="7093553"/>
                </a:lnTo>
                <a:lnTo>
                  <a:pt x="14967570" y="7084769"/>
                </a:lnTo>
                <a:lnTo>
                  <a:pt x="15003146" y="7060809"/>
                </a:lnTo>
                <a:lnTo>
                  <a:pt x="15027133" y="7025264"/>
                </a:lnTo>
                <a:lnTo>
                  <a:pt x="15035929" y="6981724"/>
                </a:lnTo>
                <a:lnTo>
                  <a:pt x="15027133" y="6938157"/>
                </a:lnTo>
                <a:lnTo>
                  <a:pt x="15003146" y="6902573"/>
                </a:lnTo>
                <a:lnTo>
                  <a:pt x="14967570" y="6878579"/>
                </a:lnTo>
                <a:lnTo>
                  <a:pt x="14924006" y="6869780"/>
                </a:lnTo>
                <a:close/>
              </a:path>
              <a:path w="16523335" h="9235440">
                <a:moveTo>
                  <a:pt x="15193348" y="712218"/>
                </a:moveTo>
                <a:lnTo>
                  <a:pt x="15149793" y="721018"/>
                </a:lnTo>
                <a:lnTo>
                  <a:pt x="15114234" y="745011"/>
                </a:lnTo>
                <a:lnTo>
                  <a:pt x="15090265" y="780591"/>
                </a:lnTo>
                <a:lnTo>
                  <a:pt x="15081477" y="824152"/>
                </a:lnTo>
                <a:lnTo>
                  <a:pt x="15090265" y="867681"/>
                </a:lnTo>
                <a:lnTo>
                  <a:pt x="15114234" y="903231"/>
                </a:lnTo>
                <a:lnTo>
                  <a:pt x="15149793" y="927201"/>
                </a:lnTo>
                <a:lnTo>
                  <a:pt x="15193348" y="935992"/>
                </a:lnTo>
                <a:lnTo>
                  <a:pt x="15236890" y="927201"/>
                </a:lnTo>
                <a:lnTo>
                  <a:pt x="15272469" y="903231"/>
                </a:lnTo>
                <a:lnTo>
                  <a:pt x="15296468" y="867681"/>
                </a:lnTo>
                <a:lnTo>
                  <a:pt x="15305272" y="824152"/>
                </a:lnTo>
                <a:lnTo>
                  <a:pt x="15296468" y="780591"/>
                </a:lnTo>
                <a:lnTo>
                  <a:pt x="15272469" y="745011"/>
                </a:lnTo>
                <a:lnTo>
                  <a:pt x="15236890" y="721018"/>
                </a:lnTo>
                <a:lnTo>
                  <a:pt x="15193348" y="712218"/>
                </a:lnTo>
                <a:close/>
              </a:path>
              <a:path w="16523335" h="9235440">
                <a:moveTo>
                  <a:pt x="15193348" y="979980"/>
                </a:moveTo>
                <a:lnTo>
                  <a:pt x="15149793" y="988766"/>
                </a:lnTo>
                <a:lnTo>
                  <a:pt x="15114234" y="1012731"/>
                </a:lnTo>
                <a:lnTo>
                  <a:pt x="15090265" y="1048286"/>
                </a:lnTo>
                <a:lnTo>
                  <a:pt x="15081477" y="1091840"/>
                </a:lnTo>
                <a:lnTo>
                  <a:pt x="15090265" y="1135394"/>
                </a:lnTo>
                <a:lnTo>
                  <a:pt x="15114234" y="1170968"/>
                </a:lnTo>
                <a:lnTo>
                  <a:pt x="15149793" y="1194956"/>
                </a:lnTo>
                <a:lnTo>
                  <a:pt x="15193348" y="1203753"/>
                </a:lnTo>
                <a:lnTo>
                  <a:pt x="15236890" y="1194956"/>
                </a:lnTo>
                <a:lnTo>
                  <a:pt x="15272469" y="1170968"/>
                </a:lnTo>
                <a:lnTo>
                  <a:pt x="15296468" y="1135394"/>
                </a:lnTo>
                <a:lnTo>
                  <a:pt x="15305272" y="1091840"/>
                </a:lnTo>
                <a:lnTo>
                  <a:pt x="15296468" y="1048286"/>
                </a:lnTo>
                <a:lnTo>
                  <a:pt x="15272469" y="1012731"/>
                </a:lnTo>
                <a:lnTo>
                  <a:pt x="15236890" y="988766"/>
                </a:lnTo>
                <a:lnTo>
                  <a:pt x="15193348" y="979980"/>
                </a:lnTo>
                <a:close/>
              </a:path>
              <a:path w="16523335" h="9235440">
                <a:moveTo>
                  <a:pt x="15193348" y="1247668"/>
                </a:moveTo>
                <a:lnTo>
                  <a:pt x="15149793" y="1256467"/>
                </a:lnTo>
                <a:lnTo>
                  <a:pt x="15114234" y="1280459"/>
                </a:lnTo>
                <a:lnTo>
                  <a:pt x="15090265" y="1316036"/>
                </a:lnTo>
                <a:lnTo>
                  <a:pt x="15081477" y="1359591"/>
                </a:lnTo>
                <a:lnTo>
                  <a:pt x="15090265" y="1403138"/>
                </a:lnTo>
                <a:lnTo>
                  <a:pt x="15114234" y="1438686"/>
                </a:lnTo>
                <a:lnTo>
                  <a:pt x="15149793" y="1462646"/>
                </a:lnTo>
                <a:lnTo>
                  <a:pt x="15193348" y="1471431"/>
                </a:lnTo>
                <a:lnTo>
                  <a:pt x="15236890" y="1462646"/>
                </a:lnTo>
                <a:lnTo>
                  <a:pt x="15272469" y="1438686"/>
                </a:lnTo>
                <a:lnTo>
                  <a:pt x="15296468" y="1403138"/>
                </a:lnTo>
                <a:lnTo>
                  <a:pt x="15305272" y="1359591"/>
                </a:lnTo>
                <a:lnTo>
                  <a:pt x="15296468" y="1316036"/>
                </a:lnTo>
                <a:lnTo>
                  <a:pt x="15272469" y="1280459"/>
                </a:lnTo>
                <a:lnTo>
                  <a:pt x="15236890" y="1256467"/>
                </a:lnTo>
                <a:lnTo>
                  <a:pt x="15193348" y="1247668"/>
                </a:lnTo>
                <a:close/>
              </a:path>
              <a:path w="16523335" h="9235440">
                <a:moveTo>
                  <a:pt x="15193348" y="1515430"/>
                </a:moveTo>
                <a:lnTo>
                  <a:pt x="15149793" y="1524214"/>
                </a:lnTo>
                <a:lnTo>
                  <a:pt x="15114234" y="1548173"/>
                </a:lnTo>
                <a:lnTo>
                  <a:pt x="15090265" y="1583718"/>
                </a:lnTo>
                <a:lnTo>
                  <a:pt x="15081477" y="1627259"/>
                </a:lnTo>
                <a:lnTo>
                  <a:pt x="15090265" y="1670826"/>
                </a:lnTo>
                <a:lnTo>
                  <a:pt x="15114234" y="1706409"/>
                </a:lnTo>
                <a:lnTo>
                  <a:pt x="15149793" y="1730404"/>
                </a:lnTo>
                <a:lnTo>
                  <a:pt x="15193348" y="1739203"/>
                </a:lnTo>
                <a:lnTo>
                  <a:pt x="15236890" y="1730404"/>
                </a:lnTo>
                <a:lnTo>
                  <a:pt x="15272469" y="1706409"/>
                </a:lnTo>
                <a:lnTo>
                  <a:pt x="15296468" y="1670826"/>
                </a:lnTo>
                <a:lnTo>
                  <a:pt x="15305272" y="1627259"/>
                </a:lnTo>
                <a:lnTo>
                  <a:pt x="15296468" y="1583718"/>
                </a:lnTo>
                <a:lnTo>
                  <a:pt x="15272469" y="1548173"/>
                </a:lnTo>
                <a:lnTo>
                  <a:pt x="15236890" y="1524214"/>
                </a:lnTo>
                <a:lnTo>
                  <a:pt x="15193348" y="1515430"/>
                </a:lnTo>
                <a:close/>
              </a:path>
              <a:path w="16523335" h="9235440">
                <a:moveTo>
                  <a:pt x="15193348" y="1783149"/>
                </a:moveTo>
                <a:lnTo>
                  <a:pt x="15149793" y="1791938"/>
                </a:lnTo>
                <a:lnTo>
                  <a:pt x="15114234" y="1815910"/>
                </a:lnTo>
                <a:lnTo>
                  <a:pt x="15090265" y="1851469"/>
                </a:lnTo>
                <a:lnTo>
                  <a:pt x="15081477" y="1895020"/>
                </a:lnTo>
                <a:lnTo>
                  <a:pt x="15090265" y="1938576"/>
                </a:lnTo>
                <a:lnTo>
                  <a:pt x="15114234" y="1974146"/>
                </a:lnTo>
                <a:lnTo>
                  <a:pt x="15149793" y="1998128"/>
                </a:lnTo>
                <a:lnTo>
                  <a:pt x="15193348" y="2006922"/>
                </a:lnTo>
                <a:lnTo>
                  <a:pt x="15236890" y="1998128"/>
                </a:lnTo>
                <a:lnTo>
                  <a:pt x="15272469" y="1974146"/>
                </a:lnTo>
                <a:lnTo>
                  <a:pt x="15296468" y="1938576"/>
                </a:lnTo>
                <a:lnTo>
                  <a:pt x="15305272" y="1895020"/>
                </a:lnTo>
                <a:lnTo>
                  <a:pt x="15296468" y="1851469"/>
                </a:lnTo>
                <a:lnTo>
                  <a:pt x="15272469" y="1815910"/>
                </a:lnTo>
                <a:lnTo>
                  <a:pt x="15236890" y="1791938"/>
                </a:lnTo>
                <a:lnTo>
                  <a:pt x="15193348" y="1783149"/>
                </a:lnTo>
                <a:close/>
              </a:path>
              <a:path w="16523335" h="9235440">
                <a:moveTo>
                  <a:pt x="15193348" y="2586297"/>
                </a:moveTo>
                <a:lnTo>
                  <a:pt x="15149793" y="2595090"/>
                </a:lnTo>
                <a:lnTo>
                  <a:pt x="15114234" y="2619070"/>
                </a:lnTo>
                <a:lnTo>
                  <a:pt x="15090265" y="2654639"/>
                </a:lnTo>
                <a:lnTo>
                  <a:pt x="15081477" y="2698200"/>
                </a:lnTo>
                <a:lnTo>
                  <a:pt x="15090265" y="2741725"/>
                </a:lnTo>
                <a:lnTo>
                  <a:pt x="15114234" y="2777286"/>
                </a:lnTo>
                <a:lnTo>
                  <a:pt x="15149793" y="2801273"/>
                </a:lnTo>
                <a:lnTo>
                  <a:pt x="15193348" y="2810071"/>
                </a:lnTo>
                <a:lnTo>
                  <a:pt x="15236890" y="2801273"/>
                </a:lnTo>
                <a:lnTo>
                  <a:pt x="15272469" y="2777286"/>
                </a:lnTo>
                <a:lnTo>
                  <a:pt x="15296468" y="2741725"/>
                </a:lnTo>
                <a:lnTo>
                  <a:pt x="15305272" y="2698200"/>
                </a:lnTo>
                <a:lnTo>
                  <a:pt x="15296468" y="2654639"/>
                </a:lnTo>
                <a:lnTo>
                  <a:pt x="15272469" y="2619070"/>
                </a:lnTo>
                <a:lnTo>
                  <a:pt x="15236890" y="2595090"/>
                </a:lnTo>
                <a:lnTo>
                  <a:pt x="15193348" y="2586297"/>
                </a:lnTo>
                <a:close/>
              </a:path>
              <a:path w="16523335" h="9235440">
                <a:moveTo>
                  <a:pt x="15193348" y="2854028"/>
                </a:moveTo>
                <a:lnTo>
                  <a:pt x="15149793" y="2862817"/>
                </a:lnTo>
                <a:lnTo>
                  <a:pt x="15114234" y="2886788"/>
                </a:lnTo>
                <a:lnTo>
                  <a:pt x="15090265" y="2922347"/>
                </a:lnTo>
                <a:lnTo>
                  <a:pt x="15081477" y="2965898"/>
                </a:lnTo>
                <a:lnTo>
                  <a:pt x="15090265" y="3009453"/>
                </a:lnTo>
                <a:lnTo>
                  <a:pt x="15114234" y="3045019"/>
                </a:lnTo>
                <a:lnTo>
                  <a:pt x="15149793" y="3068998"/>
                </a:lnTo>
                <a:lnTo>
                  <a:pt x="15193348" y="3077790"/>
                </a:lnTo>
                <a:lnTo>
                  <a:pt x="15236890" y="3068998"/>
                </a:lnTo>
                <a:lnTo>
                  <a:pt x="15272469" y="3045019"/>
                </a:lnTo>
                <a:lnTo>
                  <a:pt x="15296468" y="3009453"/>
                </a:lnTo>
                <a:lnTo>
                  <a:pt x="15305272" y="2965898"/>
                </a:lnTo>
                <a:lnTo>
                  <a:pt x="15296468" y="2922347"/>
                </a:lnTo>
                <a:lnTo>
                  <a:pt x="15272469" y="2886788"/>
                </a:lnTo>
                <a:lnTo>
                  <a:pt x="15236890" y="2862817"/>
                </a:lnTo>
                <a:lnTo>
                  <a:pt x="15193348" y="2854028"/>
                </a:lnTo>
                <a:close/>
              </a:path>
              <a:path w="16523335" h="9235440">
                <a:moveTo>
                  <a:pt x="15193348" y="3389446"/>
                </a:moveTo>
                <a:lnTo>
                  <a:pt x="15149793" y="3398240"/>
                </a:lnTo>
                <a:lnTo>
                  <a:pt x="15114234" y="3422222"/>
                </a:lnTo>
                <a:lnTo>
                  <a:pt x="15090265" y="3457792"/>
                </a:lnTo>
                <a:lnTo>
                  <a:pt x="15081477" y="3501348"/>
                </a:lnTo>
                <a:lnTo>
                  <a:pt x="15090265" y="3544899"/>
                </a:lnTo>
                <a:lnTo>
                  <a:pt x="15114234" y="3580458"/>
                </a:lnTo>
                <a:lnTo>
                  <a:pt x="15149793" y="3604430"/>
                </a:lnTo>
                <a:lnTo>
                  <a:pt x="15193348" y="3613219"/>
                </a:lnTo>
                <a:lnTo>
                  <a:pt x="15236890" y="3604430"/>
                </a:lnTo>
                <a:lnTo>
                  <a:pt x="15272469" y="3580458"/>
                </a:lnTo>
                <a:lnTo>
                  <a:pt x="15296468" y="3544899"/>
                </a:lnTo>
                <a:lnTo>
                  <a:pt x="15305272" y="3501348"/>
                </a:lnTo>
                <a:lnTo>
                  <a:pt x="15296468" y="3457792"/>
                </a:lnTo>
                <a:lnTo>
                  <a:pt x="15272469" y="3422222"/>
                </a:lnTo>
                <a:lnTo>
                  <a:pt x="15236890" y="3398240"/>
                </a:lnTo>
                <a:lnTo>
                  <a:pt x="15193348" y="3389446"/>
                </a:lnTo>
                <a:close/>
              </a:path>
              <a:path w="16523335" h="9235440">
                <a:moveTo>
                  <a:pt x="15193348" y="3657176"/>
                </a:moveTo>
                <a:lnTo>
                  <a:pt x="15149793" y="3665968"/>
                </a:lnTo>
                <a:lnTo>
                  <a:pt x="15114234" y="3689947"/>
                </a:lnTo>
                <a:lnTo>
                  <a:pt x="15090265" y="3725513"/>
                </a:lnTo>
                <a:lnTo>
                  <a:pt x="15081477" y="3769068"/>
                </a:lnTo>
                <a:lnTo>
                  <a:pt x="15090265" y="3812619"/>
                </a:lnTo>
                <a:lnTo>
                  <a:pt x="15114234" y="3848178"/>
                </a:lnTo>
                <a:lnTo>
                  <a:pt x="15149793" y="3872149"/>
                </a:lnTo>
                <a:lnTo>
                  <a:pt x="15193348" y="3880939"/>
                </a:lnTo>
                <a:lnTo>
                  <a:pt x="15236890" y="3872149"/>
                </a:lnTo>
                <a:lnTo>
                  <a:pt x="15272469" y="3848178"/>
                </a:lnTo>
                <a:lnTo>
                  <a:pt x="15296468" y="3812619"/>
                </a:lnTo>
                <a:lnTo>
                  <a:pt x="15305272" y="3769068"/>
                </a:lnTo>
                <a:lnTo>
                  <a:pt x="15296468" y="3725513"/>
                </a:lnTo>
                <a:lnTo>
                  <a:pt x="15272469" y="3689947"/>
                </a:lnTo>
                <a:lnTo>
                  <a:pt x="15236890" y="3665968"/>
                </a:lnTo>
                <a:lnTo>
                  <a:pt x="15193348" y="3657176"/>
                </a:lnTo>
                <a:close/>
              </a:path>
              <a:path w="16523335" h="9235440">
                <a:moveTo>
                  <a:pt x="15193348" y="2318578"/>
                </a:moveTo>
                <a:lnTo>
                  <a:pt x="15149793" y="2327370"/>
                </a:lnTo>
                <a:lnTo>
                  <a:pt x="15114234" y="2351349"/>
                </a:lnTo>
                <a:lnTo>
                  <a:pt x="15090265" y="2386915"/>
                </a:lnTo>
                <a:lnTo>
                  <a:pt x="15081477" y="2430470"/>
                </a:lnTo>
                <a:lnTo>
                  <a:pt x="15090265" y="2474021"/>
                </a:lnTo>
                <a:lnTo>
                  <a:pt x="15114234" y="2509580"/>
                </a:lnTo>
                <a:lnTo>
                  <a:pt x="15149793" y="2533551"/>
                </a:lnTo>
                <a:lnTo>
                  <a:pt x="15193348" y="2542341"/>
                </a:lnTo>
                <a:lnTo>
                  <a:pt x="15236890" y="2533551"/>
                </a:lnTo>
                <a:lnTo>
                  <a:pt x="15272469" y="2509580"/>
                </a:lnTo>
                <a:lnTo>
                  <a:pt x="15296468" y="2474021"/>
                </a:lnTo>
                <a:lnTo>
                  <a:pt x="15305272" y="2430470"/>
                </a:lnTo>
                <a:lnTo>
                  <a:pt x="15296468" y="2386915"/>
                </a:lnTo>
                <a:lnTo>
                  <a:pt x="15272469" y="2351349"/>
                </a:lnTo>
                <a:lnTo>
                  <a:pt x="15236890" y="2327370"/>
                </a:lnTo>
                <a:lnTo>
                  <a:pt x="15193348" y="2318578"/>
                </a:lnTo>
                <a:close/>
              </a:path>
              <a:path w="16523335" h="9235440">
                <a:moveTo>
                  <a:pt x="15193348" y="2050869"/>
                </a:moveTo>
                <a:lnTo>
                  <a:pt x="15149793" y="2059660"/>
                </a:lnTo>
                <a:lnTo>
                  <a:pt x="15114234" y="2083635"/>
                </a:lnTo>
                <a:lnTo>
                  <a:pt x="15090265" y="2119197"/>
                </a:lnTo>
                <a:lnTo>
                  <a:pt x="15081477" y="2162750"/>
                </a:lnTo>
                <a:lnTo>
                  <a:pt x="15090265" y="2206284"/>
                </a:lnTo>
                <a:lnTo>
                  <a:pt x="15114234" y="2241845"/>
                </a:lnTo>
                <a:lnTo>
                  <a:pt x="15149793" y="2265826"/>
                </a:lnTo>
                <a:lnTo>
                  <a:pt x="15193348" y="2274621"/>
                </a:lnTo>
                <a:lnTo>
                  <a:pt x="15236890" y="2265826"/>
                </a:lnTo>
                <a:lnTo>
                  <a:pt x="15272469" y="2241845"/>
                </a:lnTo>
                <a:lnTo>
                  <a:pt x="15296468" y="2206284"/>
                </a:lnTo>
                <a:lnTo>
                  <a:pt x="15305272" y="2162750"/>
                </a:lnTo>
                <a:lnTo>
                  <a:pt x="15296468" y="2119197"/>
                </a:lnTo>
                <a:lnTo>
                  <a:pt x="15272469" y="2083635"/>
                </a:lnTo>
                <a:lnTo>
                  <a:pt x="15236890" y="2059660"/>
                </a:lnTo>
                <a:lnTo>
                  <a:pt x="15193348" y="2050869"/>
                </a:lnTo>
                <a:close/>
              </a:path>
              <a:path w="16523335" h="9235440">
                <a:moveTo>
                  <a:pt x="15193348" y="5531192"/>
                </a:moveTo>
                <a:lnTo>
                  <a:pt x="15149793" y="5539988"/>
                </a:lnTo>
                <a:lnTo>
                  <a:pt x="15114234" y="5563975"/>
                </a:lnTo>
                <a:lnTo>
                  <a:pt x="15090265" y="5599551"/>
                </a:lnTo>
                <a:lnTo>
                  <a:pt x="15081477" y="5643115"/>
                </a:lnTo>
                <a:lnTo>
                  <a:pt x="15090265" y="5686662"/>
                </a:lnTo>
                <a:lnTo>
                  <a:pt x="15114234" y="5722222"/>
                </a:lnTo>
                <a:lnTo>
                  <a:pt x="15149793" y="5746196"/>
                </a:lnTo>
                <a:lnTo>
                  <a:pt x="15193348" y="5754986"/>
                </a:lnTo>
                <a:lnTo>
                  <a:pt x="15236890" y="5746196"/>
                </a:lnTo>
                <a:lnTo>
                  <a:pt x="15272469" y="5722222"/>
                </a:lnTo>
                <a:lnTo>
                  <a:pt x="15296468" y="5686662"/>
                </a:lnTo>
                <a:lnTo>
                  <a:pt x="15305272" y="5643115"/>
                </a:lnTo>
                <a:lnTo>
                  <a:pt x="15296468" y="5599551"/>
                </a:lnTo>
                <a:lnTo>
                  <a:pt x="15272469" y="5563975"/>
                </a:lnTo>
                <a:lnTo>
                  <a:pt x="15236890" y="5539988"/>
                </a:lnTo>
                <a:lnTo>
                  <a:pt x="15193348" y="5531192"/>
                </a:lnTo>
                <a:close/>
              </a:path>
              <a:path w="16523335" h="9235440">
                <a:moveTo>
                  <a:pt x="15193348" y="6066642"/>
                </a:moveTo>
                <a:lnTo>
                  <a:pt x="15149793" y="6075433"/>
                </a:lnTo>
                <a:lnTo>
                  <a:pt x="15114234" y="6099406"/>
                </a:lnTo>
                <a:lnTo>
                  <a:pt x="15090265" y="6134966"/>
                </a:lnTo>
                <a:lnTo>
                  <a:pt x="15081477" y="6178513"/>
                </a:lnTo>
                <a:lnTo>
                  <a:pt x="15090265" y="6222077"/>
                </a:lnTo>
                <a:lnTo>
                  <a:pt x="15114234" y="6257653"/>
                </a:lnTo>
                <a:lnTo>
                  <a:pt x="15149793" y="6281640"/>
                </a:lnTo>
                <a:lnTo>
                  <a:pt x="15193348" y="6290436"/>
                </a:lnTo>
                <a:lnTo>
                  <a:pt x="15236890" y="6281640"/>
                </a:lnTo>
                <a:lnTo>
                  <a:pt x="15272469" y="6257653"/>
                </a:lnTo>
                <a:lnTo>
                  <a:pt x="15296468" y="6222077"/>
                </a:lnTo>
                <a:lnTo>
                  <a:pt x="15305272" y="6178513"/>
                </a:lnTo>
                <a:lnTo>
                  <a:pt x="15296468" y="6134966"/>
                </a:lnTo>
                <a:lnTo>
                  <a:pt x="15272469" y="6099406"/>
                </a:lnTo>
                <a:lnTo>
                  <a:pt x="15236890" y="6075433"/>
                </a:lnTo>
                <a:lnTo>
                  <a:pt x="15193348" y="6066642"/>
                </a:lnTo>
                <a:close/>
              </a:path>
              <a:path w="16523335" h="9235440">
                <a:moveTo>
                  <a:pt x="15193348" y="6334382"/>
                </a:moveTo>
                <a:lnTo>
                  <a:pt x="15149793" y="6343178"/>
                </a:lnTo>
                <a:lnTo>
                  <a:pt x="15114234" y="6367165"/>
                </a:lnTo>
                <a:lnTo>
                  <a:pt x="15090265" y="6402742"/>
                </a:lnTo>
                <a:lnTo>
                  <a:pt x="15081477" y="6446306"/>
                </a:lnTo>
                <a:lnTo>
                  <a:pt x="15090265" y="6489813"/>
                </a:lnTo>
                <a:lnTo>
                  <a:pt x="15114234" y="6525358"/>
                </a:lnTo>
                <a:lnTo>
                  <a:pt x="15149793" y="6549331"/>
                </a:lnTo>
                <a:lnTo>
                  <a:pt x="15193348" y="6558124"/>
                </a:lnTo>
                <a:lnTo>
                  <a:pt x="15236890" y="6549331"/>
                </a:lnTo>
                <a:lnTo>
                  <a:pt x="15272469" y="6525358"/>
                </a:lnTo>
                <a:lnTo>
                  <a:pt x="15296468" y="6489813"/>
                </a:lnTo>
                <a:lnTo>
                  <a:pt x="15305272" y="6446306"/>
                </a:lnTo>
                <a:lnTo>
                  <a:pt x="15296468" y="6402742"/>
                </a:lnTo>
                <a:lnTo>
                  <a:pt x="15272469" y="6367165"/>
                </a:lnTo>
                <a:lnTo>
                  <a:pt x="15236890" y="6343178"/>
                </a:lnTo>
                <a:lnTo>
                  <a:pt x="15193348" y="6334382"/>
                </a:lnTo>
                <a:close/>
              </a:path>
              <a:path w="16523335" h="9235440">
                <a:moveTo>
                  <a:pt x="15193348" y="6602112"/>
                </a:moveTo>
                <a:lnTo>
                  <a:pt x="15149793" y="6610897"/>
                </a:lnTo>
                <a:lnTo>
                  <a:pt x="15114234" y="6634856"/>
                </a:lnTo>
                <a:lnTo>
                  <a:pt x="15090265" y="6670401"/>
                </a:lnTo>
                <a:lnTo>
                  <a:pt x="15081477" y="6713941"/>
                </a:lnTo>
                <a:lnTo>
                  <a:pt x="15090265" y="6757505"/>
                </a:lnTo>
                <a:lnTo>
                  <a:pt x="15114234" y="6793082"/>
                </a:lnTo>
                <a:lnTo>
                  <a:pt x="15149793" y="6817069"/>
                </a:lnTo>
                <a:lnTo>
                  <a:pt x="15193348" y="6825865"/>
                </a:lnTo>
                <a:lnTo>
                  <a:pt x="15236890" y="6817069"/>
                </a:lnTo>
                <a:lnTo>
                  <a:pt x="15272469" y="6793082"/>
                </a:lnTo>
                <a:lnTo>
                  <a:pt x="15296468" y="6757505"/>
                </a:lnTo>
                <a:lnTo>
                  <a:pt x="15305272" y="6713941"/>
                </a:lnTo>
                <a:lnTo>
                  <a:pt x="15296468" y="6670401"/>
                </a:lnTo>
                <a:lnTo>
                  <a:pt x="15272469" y="6634856"/>
                </a:lnTo>
                <a:lnTo>
                  <a:pt x="15236890" y="6610897"/>
                </a:lnTo>
                <a:lnTo>
                  <a:pt x="15193348" y="6602112"/>
                </a:lnTo>
                <a:close/>
              </a:path>
              <a:path w="16523335" h="9235440">
                <a:moveTo>
                  <a:pt x="15193348" y="7405229"/>
                </a:moveTo>
                <a:lnTo>
                  <a:pt x="15149793" y="7414026"/>
                </a:lnTo>
                <a:lnTo>
                  <a:pt x="15114234" y="7438015"/>
                </a:lnTo>
                <a:lnTo>
                  <a:pt x="15090265" y="7473597"/>
                </a:lnTo>
                <a:lnTo>
                  <a:pt x="15081477" y="7517173"/>
                </a:lnTo>
                <a:lnTo>
                  <a:pt x="15090265" y="7560674"/>
                </a:lnTo>
                <a:lnTo>
                  <a:pt x="15114234" y="7596223"/>
                </a:lnTo>
                <a:lnTo>
                  <a:pt x="15149793" y="7620205"/>
                </a:lnTo>
                <a:lnTo>
                  <a:pt x="15193348" y="7629003"/>
                </a:lnTo>
                <a:lnTo>
                  <a:pt x="15236890" y="7620205"/>
                </a:lnTo>
                <a:lnTo>
                  <a:pt x="15272469" y="7596223"/>
                </a:lnTo>
                <a:lnTo>
                  <a:pt x="15296468" y="7560674"/>
                </a:lnTo>
                <a:lnTo>
                  <a:pt x="15305272" y="7517173"/>
                </a:lnTo>
                <a:lnTo>
                  <a:pt x="15296468" y="7473597"/>
                </a:lnTo>
                <a:lnTo>
                  <a:pt x="15272469" y="7438015"/>
                </a:lnTo>
                <a:lnTo>
                  <a:pt x="15236890" y="7414026"/>
                </a:lnTo>
                <a:lnTo>
                  <a:pt x="15193348" y="7405229"/>
                </a:lnTo>
                <a:close/>
              </a:path>
              <a:path w="16523335" h="9235440">
                <a:moveTo>
                  <a:pt x="15193348" y="7137541"/>
                </a:moveTo>
                <a:lnTo>
                  <a:pt x="15149793" y="7146329"/>
                </a:lnTo>
                <a:lnTo>
                  <a:pt x="15114234" y="7170295"/>
                </a:lnTo>
                <a:lnTo>
                  <a:pt x="15090265" y="7205847"/>
                </a:lnTo>
                <a:lnTo>
                  <a:pt x="15081477" y="7249391"/>
                </a:lnTo>
                <a:lnTo>
                  <a:pt x="15090265" y="7292955"/>
                </a:lnTo>
                <a:lnTo>
                  <a:pt x="15114234" y="7328531"/>
                </a:lnTo>
                <a:lnTo>
                  <a:pt x="15149793" y="7352518"/>
                </a:lnTo>
                <a:lnTo>
                  <a:pt x="15193348" y="7361314"/>
                </a:lnTo>
                <a:lnTo>
                  <a:pt x="15236890" y="7352518"/>
                </a:lnTo>
                <a:lnTo>
                  <a:pt x="15272469" y="7328531"/>
                </a:lnTo>
                <a:lnTo>
                  <a:pt x="15296468" y="7292955"/>
                </a:lnTo>
                <a:lnTo>
                  <a:pt x="15305272" y="7249391"/>
                </a:lnTo>
                <a:lnTo>
                  <a:pt x="15296468" y="7205847"/>
                </a:lnTo>
                <a:lnTo>
                  <a:pt x="15272469" y="7170295"/>
                </a:lnTo>
                <a:lnTo>
                  <a:pt x="15236890" y="7146329"/>
                </a:lnTo>
                <a:lnTo>
                  <a:pt x="15193348" y="7137541"/>
                </a:lnTo>
                <a:close/>
              </a:path>
              <a:path w="16523335" h="9235440">
                <a:moveTo>
                  <a:pt x="15193348" y="6869780"/>
                </a:moveTo>
                <a:lnTo>
                  <a:pt x="15149793" y="6878579"/>
                </a:lnTo>
                <a:lnTo>
                  <a:pt x="15114234" y="6902573"/>
                </a:lnTo>
                <a:lnTo>
                  <a:pt x="15090265" y="6938157"/>
                </a:lnTo>
                <a:lnTo>
                  <a:pt x="15081477" y="6981724"/>
                </a:lnTo>
                <a:lnTo>
                  <a:pt x="15090265" y="7025264"/>
                </a:lnTo>
                <a:lnTo>
                  <a:pt x="15114234" y="7060809"/>
                </a:lnTo>
                <a:lnTo>
                  <a:pt x="15149793" y="7084769"/>
                </a:lnTo>
                <a:lnTo>
                  <a:pt x="15193348" y="7093553"/>
                </a:lnTo>
                <a:lnTo>
                  <a:pt x="15236890" y="7084769"/>
                </a:lnTo>
                <a:lnTo>
                  <a:pt x="15272469" y="7060809"/>
                </a:lnTo>
                <a:lnTo>
                  <a:pt x="15296468" y="7025264"/>
                </a:lnTo>
                <a:lnTo>
                  <a:pt x="15305272" y="6981724"/>
                </a:lnTo>
                <a:lnTo>
                  <a:pt x="15296468" y="6938157"/>
                </a:lnTo>
                <a:lnTo>
                  <a:pt x="15272469" y="6902573"/>
                </a:lnTo>
                <a:lnTo>
                  <a:pt x="15236890" y="6878579"/>
                </a:lnTo>
                <a:lnTo>
                  <a:pt x="15193348" y="6869780"/>
                </a:lnTo>
                <a:close/>
              </a:path>
              <a:path w="16523335" h="9235440">
                <a:moveTo>
                  <a:pt x="15462639" y="176790"/>
                </a:moveTo>
                <a:lnTo>
                  <a:pt x="15419113" y="185586"/>
                </a:lnTo>
                <a:lnTo>
                  <a:pt x="15383570" y="209571"/>
                </a:lnTo>
                <a:lnTo>
                  <a:pt x="15359607" y="245145"/>
                </a:lnTo>
                <a:lnTo>
                  <a:pt x="15350820" y="288702"/>
                </a:lnTo>
                <a:lnTo>
                  <a:pt x="15359607" y="332221"/>
                </a:lnTo>
                <a:lnTo>
                  <a:pt x="15383570" y="367780"/>
                </a:lnTo>
                <a:lnTo>
                  <a:pt x="15419113" y="391765"/>
                </a:lnTo>
                <a:lnTo>
                  <a:pt x="15462639" y="400563"/>
                </a:lnTo>
                <a:lnTo>
                  <a:pt x="15506203" y="391765"/>
                </a:lnTo>
                <a:lnTo>
                  <a:pt x="15541779" y="367780"/>
                </a:lnTo>
                <a:lnTo>
                  <a:pt x="15565766" y="332221"/>
                </a:lnTo>
                <a:lnTo>
                  <a:pt x="15574562" y="288702"/>
                </a:lnTo>
                <a:lnTo>
                  <a:pt x="15565766" y="245145"/>
                </a:lnTo>
                <a:lnTo>
                  <a:pt x="15541779" y="209571"/>
                </a:lnTo>
                <a:lnTo>
                  <a:pt x="15506203" y="185586"/>
                </a:lnTo>
                <a:lnTo>
                  <a:pt x="15462639" y="176790"/>
                </a:lnTo>
                <a:close/>
              </a:path>
              <a:path w="16523335" h="9235440">
                <a:moveTo>
                  <a:pt x="15462639" y="712218"/>
                </a:moveTo>
                <a:lnTo>
                  <a:pt x="15419113" y="721018"/>
                </a:lnTo>
                <a:lnTo>
                  <a:pt x="15383570" y="745011"/>
                </a:lnTo>
                <a:lnTo>
                  <a:pt x="15359607" y="780591"/>
                </a:lnTo>
                <a:lnTo>
                  <a:pt x="15350820" y="824152"/>
                </a:lnTo>
                <a:lnTo>
                  <a:pt x="15359607" y="867681"/>
                </a:lnTo>
                <a:lnTo>
                  <a:pt x="15383570" y="903231"/>
                </a:lnTo>
                <a:lnTo>
                  <a:pt x="15419113" y="927201"/>
                </a:lnTo>
                <a:lnTo>
                  <a:pt x="15462639" y="935992"/>
                </a:lnTo>
                <a:lnTo>
                  <a:pt x="15506203" y="927201"/>
                </a:lnTo>
                <a:lnTo>
                  <a:pt x="15541779" y="903231"/>
                </a:lnTo>
                <a:lnTo>
                  <a:pt x="15565766" y="867681"/>
                </a:lnTo>
                <a:lnTo>
                  <a:pt x="15574562" y="824152"/>
                </a:lnTo>
                <a:lnTo>
                  <a:pt x="15565766" y="780591"/>
                </a:lnTo>
                <a:lnTo>
                  <a:pt x="15541779" y="745011"/>
                </a:lnTo>
                <a:lnTo>
                  <a:pt x="15506203" y="721018"/>
                </a:lnTo>
                <a:lnTo>
                  <a:pt x="15462639" y="712218"/>
                </a:lnTo>
                <a:close/>
              </a:path>
              <a:path w="16523335" h="9235440">
                <a:moveTo>
                  <a:pt x="15462639" y="979980"/>
                </a:moveTo>
                <a:lnTo>
                  <a:pt x="15419113" y="988766"/>
                </a:lnTo>
                <a:lnTo>
                  <a:pt x="15383570" y="1012731"/>
                </a:lnTo>
                <a:lnTo>
                  <a:pt x="15359607" y="1048286"/>
                </a:lnTo>
                <a:lnTo>
                  <a:pt x="15350820" y="1091840"/>
                </a:lnTo>
                <a:lnTo>
                  <a:pt x="15359607" y="1135394"/>
                </a:lnTo>
                <a:lnTo>
                  <a:pt x="15383570" y="1170968"/>
                </a:lnTo>
                <a:lnTo>
                  <a:pt x="15419113" y="1194956"/>
                </a:lnTo>
                <a:lnTo>
                  <a:pt x="15462639" y="1203753"/>
                </a:lnTo>
                <a:lnTo>
                  <a:pt x="15506203" y="1194956"/>
                </a:lnTo>
                <a:lnTo>
                  <a:pt x="15541779" y="1170968"/>
                </a:lnTo>
                <a:lnTo>
                  <a:pt x="15565766" y="1135394"/>
                </a:lnTo>
                <a:lnTo>
                  <a:pt x="15574562" y="1091840"/>
                </a:lnTo>
                <a:lnTo>
                  <a:pt x="15565766" y="1048286"/>
                </a:lnTo>
                <a:lnTo>
                  <a:pt x="15541779" y="1012731"/>
                </a:lnTo>
                <a:lnTo>
                  <a:pt x="15506203" y="988766"/>
                </a:lnTo>
                <a:lnTo>
                  <a:pt x="15462639" y="979980"/>
                </a:lnTo>
                <a:close/>
              </a:path>
              <a:path w="16523335" h="9235440">
                <a:moveTo>
                  <a:pt x="15462639" y="1247668"/>
                </a:moveTo>
                <a:lnTo>
                  <a:pt x="15419113" y="1256467"/>
                </a:lnTo>
                <a:lnTo>
                  <a:pt x="15383570" y="1280459"/>
                </a:lnTo>
                <a:lnTo>
                  <a:pt x="15359607" y="1316036"/>
                </a:lnTo>
                <a:lnTo>
                  <a:pt x="15350820" y="1359591"/>
                </a:lnTo>
                <a:lnTo>
                  <a:pt x="15359607" y="1403138"/>
                </a:lnTo>
                <a:lnTo>
                  <a:pt x="15383570" y="1438686"/>
                </a:lnTo>
                <a:lnTo>
                  <a:pt x="15419113" y="1462646"/>
                </a:lnTo>
                <a:lnTo>
                  <a:pt x="15462639" y="1471431"/>
                </a:lnTo>
                <a:lnTo>
                  <a:pt x="15506203" y="1462646"/>
                </a:lnTo>
                <a:lnTo>
                  <a:pt x="15541779" y="1438686"/>
                </a:lnTo>
                <a:lnTo>
                  <a:pt x="15565766" y="1403138"/>
                </a:lnTo>
                <a:lnTo>
                  <a:pt x="15574562" y="1359591"/>
                </a:lnTo>
                <a:lnTo>
                  <a:pt x="15565766" y="1316036"/>
                </a:lnTo>
                <a:lnTo>
                  <a:pt x="15541779" y="1280459"/>
                </a:lnTo>
                <a:lnTo>
                  <a:pt x="15506203" y="1256467"/>
                </a:lnTo>
                <a:lnTo>
                  <a:pt x="15462639" y="1247668"/>
                </a:lnTo>
                <a:close/>
              </a:path>
              <a:path w="16523335" h="9235440">
                <a:moveTo>
                  <a:pt x="15462639" y="1515430"/>
                </a:moveTo>
                <a:lnTo>
                  <a:pt x="15419113" y="1524214"/>
                </a:lnTo>
                <a:lnTo>
                  <a:pt x="15383570" y="1548173"/>
                </a:lnTo>
                <a:lnTo>
                  <a:pt x="15359607" y="1583718"/>
                </a:lnTo>
                <a:lnTo>
                  <a:pt x="15350820" y="1627259"/>
                </a:lnTo>
                <a:lnTo>
                  <a:pt x="15359607" y="1670826"/>
                </a:lnTo>
                <a:lnTo>
                  <a:pt x="15383570" y="1706409"/>
                </a:lnTo>
                <a:lnTo>
                  <a:pt x="15419113" y="1730404"/>
                </a:lnTo>
                <a:lnTo>
                  <a:pt x="15462639" y="1739203"/>
                </a:lnTo>
                <a:lnTo>
                  <a:pt x="15506203" y="1730404"/>
                </a:lnTo>
                <a:lnTo>
                  <a:pt x="15541779" y="1706409"/>
                </a:lnTo>
                <a:lnTo>
                  <a:pt x="15565766" y="1670826"/>
                </a:lnTo>
                <a:lnTo>
                  <a:pt x="15574562" y="1627259"/>
                </a:lnTo>
                <a:lnTo>
                  <a:pt x="15565766" y="1583718"/>
                </a:lnTo>
                <a:lnTo>
                  <a:pt x="15541779" y="1548173"/>
                </a:lnTo>
                <a:lnTo>
                  <a:pt x="15506203" y="1524214"/>
                </a:lnTo>
                <a:lnTo>
                  <a:pt x="15462639" y="1515430"/>
                </a:lnTo>
                <a:close/>
              </a:path>
              <a:path w="16523335" h="9235440">
                <a:moveTo>
                  <a:pt x="15462639" y="1783149"/>
                </a:moveTo>
                <a:lnTo>
                  <a:pt x="15419113" y="1791938"/>
                </a:lnTo>
                <a:lnTo>
                  <a:pt x="15383570" y="1815910"/>
                </a:lnTo>
                <a:lnTo>
                  <a:pt x="15359607" y="1851469"/>
                </a:lnTo>
                <a:lnTo>
                  <a:pt x="15350820" y="1895020"/>
                </a:lnTo>
                <a:lnTo>
                  <a:pt x="15359607" y="1938576"/>
                </a:lnTo>
                <a:lnTo>
                  <a:pt x="15383570" y="1974146"/>
                </a:lnTo>
                <a:lnTo>
                  <a:pt x="15419113" y="1998128"/>
                </a:lnTo>
                <a:lnTo>
                  <a:pt x="15462639" y="2006922"/>
                </a:lnTo>
                <a:lnTo>
                  <a:pt x="15506203" y="1998128"/>
                </a:lnTo>
                <a:lnTo>
                  <a:pt x="15541779" y="1974146"/>
                </a:lnTo>
                <a:lnTo>
                  <a:pt x="15565766" y="1938576"/>
                </a:lnTo>
                <a:lnTo>
                  <a:pt x="15574562" y="1895020"/>
                </a:lnTo>
                <a:lnTo>
                  <a:pt x="15565766" y="1851469"/>
                </a:lnTo>
                <a:lnTo>
                  <a:pt x="15541779" y="1815910"/>
                </a:lnTo>
                <a:lnTo>
                  <a:pt x="15506203" y="1791938"/>
                </a:lnTo>
                <a:lnTo>
                  <a:pt x="15462639" y="1783149"/>
                </a:lnTo>
                <a:close/>
              </a:path>
              <a:path w="16523335" h="9235440">
                <a:moveTo>
                  <a:pt x="15462639" y="2586297"/>
                </a:moveTo>
                <a:lnTo>
                  <a:pt x="15419113" y="2595090"/>
                </a:lnTo>
                <a:lnTo>
                  <a:pt x="15383570" y="2619070"/>
                </a:lnTo>
                <a:lnTo>
                  <a:pt x="15359607" y="2654639"/>
                </a:lnTo>
                <a:lnTo>
                  <a:pt x="15350820" y="2698200"/>
                </a:lnTo>
                <a:lnTo>
                  <a:pt x="15359607" y="2741725"/>
                </a:lnTo>
                <a:lnTo>
                  <a:pt x="15383570" y="2777286"/>
                </a:lnTo>
                <a:lnTo>
                  <a:pt x="15419113" y="2801273"/>
                </a:lnTo>
                <a:lnTo>
                  <a:pt x="15462639" y="2810071"/>
                </a:lnTo>
                <a:lnTo>
                  <a:pt x="15506203" y="2801273"/>
                </a:lnTo>
                <a:lnTo>
                  <a:pt x="15541779" y="2777286"/>
                </a:lnTo>
                <a:lnTo>
                  <a:pt x="15565766" y="2741725"/>
                </a:lnTo>
                <a:lnTo>
                  <a:pt x="15574562" y="2698200"/>
                </a:lnTo>
                <a:lnTo>
                  <a:pt x="15565766" y="2654639"/>
                </a:lnTo>
                <a:lnTo>
                  <a:pt x="15541779" y="2619070"/>
                </a:lnTo>
                <a:lnTo>
                  <a:pt x="15506203" y="2595090"/>
                </a:lnTo>
                <a:lnTo>
                  <a:pt x="15462639" y="2586297"/>
                </a:lnTo>
                <a:close/>
              </a:path>
              <a:path w="16523335" h="9235440">
                <a:moveTo>
                  <a:pt x="15462639" y="2854028"/>
                </a:moveTo>
                <a:lnTo>
                  <a:pt x="15419113" y="2862817"/>
                </a:lnTo>
                <a:lnTo>
                  <a:pt x="15383570" y="2886788"/>
                </a:lnTo>
                <a:lnTo>
                  <a:pt x="15359607" y="2922347"/>
                </a:lnTo>
                <a:lnTo>
                  <a:pt x="15350820" y="2965898"/>
                </a:lnTo>
                <a:lnTo>
                  <a:pt x="15359607" y="3009453"/>
                </a:lnTo>
                <a:lnTo>
                  <a:pt x="15383570" y="3045019"/>
                </a:lnTo>
                <a:lnTo>
                  <a:pt x="15419113" y="3068998"/>
                </a:lnTo>
                <a:lnTo>
                  <a:pt x="15462639" y="3077790"/>
                </a:lnTo>
                <a:lnTo>
                  <a:pt x="15506203" y="3068998"/>
                </a:lnTo>
                <a:lnTo>
                  <a:pt x="15541779" y="3045019"/>
                </a:lnTo>
                <a:lnTo>
                  <a:pt x="15565766" y="3009453"/>
                </a:lnTo>
                <a:lnTo>
                  <a:pt x="15574562" y="2965898"/>
                </a:lnTo>
                <a:lnTo>
                  <a:pt x="15565766" y="2922347"/>
                </a:lnTo>
                <a:lnTo>
                  <a:pt x="15541779" y="2886788"/>
                </a:lnTo>
                <a:lnTo>
                  <a:pt x="15506203" y="2862817"/>
                </a:lnTo>
                <a:lnTo>
                  <a:pt x="15462639" y="2854028"/>
                </a:lnTo>
                <a:close/>
              </a:path>
              <a:path w="16523335" h="9235440">
                <a:moveTo>
                  <a:pt x="15462639" y="3389446"/>
                </a:moveTo>
                <a:lnTo>
                  <a:pt x="15419113" y="3398240"/>
                </a:lnTo>
                <a:lnTo>
                  <a:pt x="15383570" y="3422222"/>
                </a:lnTo>
                <a:lnTo>
                  <a:pt x="15359607" y="3457792"/>
                </a:lnTo>
                <a:lnTo>
                  <a:pt x="15350820" y="3501348"/>
                </a:lnTo>
                <a:lnTo>
                  <a:pt x="15359607" y="3544899"/>
                </a:lnTo>
                <a:lnTo>
                  <a:pt x="15383570" y="3580458"/>
                </a:lnTo>
                <a:lnTo>
                  <a:pt x="15419113" y="3604430"/>
                </a:lnTo>
                <a:lnTo>
                  <a:pt x="15462639" y="3613219"/>
                </a:lnTo>
                <a:lnTo>
                  <a:pt x="15506203" y="3604430"/>
                </a:lnTo>
                <a:lnTo>
                  <a:pt x="15541779" y="3580458"/>
                </a:lnTo>
                <a:lnTo>
                  <a:pt x="15565766" y="3544899"/>
                </a:lnTo>
                <a:lnTo>
                  <a:pt x="15574562" y="3501348"/>
                </a:lnTo>
                <a:lnTo>
                  <a:pt x="15565766" y="3457792"/>
                </a:lnTo>
                <a:lnTo>
                  <a:pt x="15541779" y="3422222"/>
                </a:lnTo>
                <a:lnTo>
                  <a:pt x="15506203" y="3398240"/>
                </a:lnTo>
                <a:lnTo>
                  <a:pt x="15462639" y="3389446"/>
                </a:lnTo>
                <a:close/>
              </a:path>
              <a:path w="16523335" h="9235440">
                <a:moveTo>
                  <a:pt x="15462639" y="2318578"/>
                </a:moveTo>
                <a:lnTo>
                  <a:pt x="15419113" y="2327370"/>
                </a:lnTo>
                <a:lnTo>
                  <a:pt x="15383570" y="2351349"/>
                </a:lnTo>
                <a:lnTo>
                  <a:pt x="15359607" y="2386915"/>
                </a:lnTo>
                <a:lnTo>
                  <a:pt x="15350820" y="2430470"/>
                </a:lnTo>
                <a:lnTo>
                  <a:pt x="15359607" y="2474021"/>
                </a:lnTo>
                <a:lnTo>
                  <a:pt x="15383570" y="2509580"/>
                </a:lnTo>
                <a:lnTo>
                  <a:pt x="15419113" y="2533551"/>
                </a:lnTo>
                <a:lnTo>
                  <a:pt x="15462639" y="2542341"/>
                </a:lnTo>
                <a:lnTo>
                  <a:pt x="15506203" y="2533551"/>
                </a:lnTo>
                <a:lnTo>
                  <a:pt x="15541779" y="2509580"/>
                </a:lnTo>
                <a:lnTo>
                  <a:pt x="15565766" y="2474021"/>
                </a:lnTo>
                <a:lnTo>
                  <a:pt x="15574562" y="2430470"/>
                </a:lnTo>
                <a:lnTo>
                  <a:pt x="15565766" y="2386915"/>
                </a:lnTo>
                <a:lnTo>
                  <a:pt x="15541779" y="2351349"/>
                </a:lnTo>
                <a:lnTo>
                  <a:pt x="15506203" y="2327370"/>
                </a:lnTo>
                <a:lnTo>
                  <a:pt x="15462639" y="2318578"/>
                </a:lnTo>
                <a:close/>
              </a:path>
              <a:path w="16523335" h="9235440">
                <a:moveTo>
                  <a:pt x="15462639" y="2050869"/>
                </a:moveTo>
                <a:lnTo>
                  <a:pt x="15419113" y="2059660"/>
                </a:lnTo>
                <a:lnTo>
                  <a:pt x="15383570" y="2083635"/>
                </a:lnTo>
                <a:lnTo>
                  <a:pt x="15359607" y="2119197"/>
                </a:lnTo>
                <a:lnTo>
                  <a:pt x="15350820" y="2162750"/>
                </a:lnTo>
                <a:lnTo>
                  <a:pt x="15359607" y="2206284"/>
                </a:lnTo>
                <a:lnTo>
                  <a:pt x="15383570" y="2241845"/>
                </a:lnTo>
                <a:lnTo>
                  <a:pt x="15419113" y="2265826"/>
                </a:lnTo>
                <a:lnTo>
                  <a:pt x="15462639" y="2274621"/>
                </a:lnTo>
                <a:lnTo>
                  <a:pt x="15506203" y="2265826"/>
                </a:lnTo>
                <a:lnTo>
                  <a:pt x="15541779" y="2241845"/>
                </a:lnTo>
                <a:lnTo>
                  <a:pt x="15565766" y="2206284"/>
                </a:lnTo>
                <a:lnTo>
                  <a:pt x="15574562" y="2162750"/>
                </a:lnTo>
                <a:lnTo>
                  <a:pt x="15565766" y="2119197"/>
                </a:lnTo>
                <a:lnTo>
                  <a:pt x="15541779" y="2083635"/>
                </a:lnTo>
                <a:lnTo>
                  <a:pt x="15506203" y="2059660"/>
                </a:lnTo>
                <a:lnTo>
                  <a:pt x="15462639" y="2050869"/>
                </a:lnTo>
                <a:close/>
              </a:path>
              <a:path w="16523335" h="9235440">
                <a:moveTo>
                  <a:pt x="15462639" y="5531192"/>
                </a:moveTo>
                <a:lnTo>
                  <a:pt x="15419113" y="5539988"/>
                </a:lnTo>
                <a:lnTo>
                  <a:pt x="15383570" y="5563975"/>
                </a:lnTo>
                <a:lnTo>
                  <a:pt x="15359607" y="5599551"/>
                </a:lnTo>
                <a:lnTo>
                  <a:pt x="15350820" y="5643115"/>
                </a:lnTo>
                <a:lnTo>
                  <a:pt x="15359607" y="5686662"/>
                </a:lnTo>
                <a:lnTo>
                  <a:pt x="15383570" y="5722222"/>
                </a:lnTo>
                <a:lnTo>
                  <a:pt x="15419113" y="5746196"/>
                </a:lnTo>
                <a:lnTo>
                  <a:pt x="15462639" y="5754986"/>
                </a:lnTo>
                <a:lnTo>
                  <a:pt x="15506203" y="5746196"/>
                </a:lnTo>
                <a:lnTo>
                  <a:pt x="15541779" y="5722222"/>
                </a:lnTo>
                <a:lnTo>
                  <a:pt x="15565766" y="5686662"/>
                </a:lnTo>
                <a:lnTo>
                  <a:pt x="15574562" y="5643115"/>
                </a:lnTo>
                <a:lnTo>
                  <a:pt x="15565766" y="5599551"/>
                </a:lnTo>
                <a:lnTo>
                  <a:pt x="15541779" y="5563975"/>
                </a:lnTo>
                <a:lnTo>
                  <a:pt x="15506203" y="5539988"/>
                </a:lnTo>
                <a:lnTo>
                  <a:pt x="15462639" y="5531192"/>
                </a:lnTo>
                <a:close/>
              </a:path>
              <a:path w="16523335" h="9235440">
                <a:moveTo>
                  <a:pt x="15462639" y="5798933"/>
                </a:moveTo>
                <a:lnTo>
                  <a:pt x="15419113" y="5807723"/>
                </a:lnTo>
                <a:lnTo>
                  <a:pt x="15383570" y="5831697"/>
                </a:lnTo>
                <a:lnTo>
                  <a:pt x="15359607" y="5867257"/>
                </a:lnTo>
                <a:lnTo>
                  <a:pt x="15350820" y="5910804"/>
                </a:lnTo>
                <a:lnTo>
                  <a:pt x="15359607" y="5954345"/>
                </a:lnTo>
                <a:lnTo>
                  <a:pt x="15383570" y="5989912"/>
                </a:lnTo>
                <a:lnTo>
                  <a:pt x="15419113" y="6013898"/>
                </a:lnTo>
                <a:lnTo>
                  <a:pt x="15462639" y="6022695"/>
                </a:lnTo>
                <a:lnTo>
                  <a:pt x="15506203" y="6013898"/>
                </a:lnTo>
                <a:lnTo>
                  <a:pt x="15541779" y="5989912"/>
                </a:lnTo>
                <a:lnTo>
                  <a:pt x="15565766" y="5954345"/>
                </a:lnTo>
                <a:lnTo>
                  <a:pt x="15574562" y="5910804"/>
                </a:lnTo>
                <a:lnTo>
                  <a:pt x="15565766" y="5867257"/>
                </a:lnTo>
                <a:lnTo>
                  <a:pt x="15541779" y="5831697"/>
                </a:lnTo>
                <a:lnTo>
                  <a:pt x="15506203" y="5807723"/>
                </a:lnTo>
                <a:lnTo>
                  <a:pt x="15462639" y="5798933"/>
                </a:lnTo>
                <a:close/>
              </a:path>
              <a:path w="16523335" h="9235440">
                <a:moveTo>
                  <a:pt x="15462639" y="6334382"/>
                </a:moveTo>
                <a:lnTo>
                  <a:pt x="15419113" y="6343178"/>
                </a:lnTo>
                <a:lnTo>
                  <a:pt x="15383570" y="6367165"/>
                </a:lnTo>
                <a:lnTo>
                  <a:pt x="15359607" y="6402742"/>
                </a:lnTo>
                <a:lnTo>
                  <a:pt x="15350820" y="6446306"/>
                </a:lnTo>
                <a:lnTo>
                  <a:pt x="15359607" y="6489813"/>
                </a:lnTo>
                <a:lnTo>
                  <a:pt x="15383570" y="6525358"/>
                </a:lnTo>
                <a:lnTo>
                  <a:pt x="15419113" y="6549331"/>
                </a:lnTo>
                <a:lnTo>
                  <a:pt x="15462639" y="6558124"/>
                </a:lnTo>
                <a:lnTo>
                  <a:pt x="15506203" y="6549331"/>
                </a:lnTo>
                <a:lnTo>
                  <a:pt x="15541779" y="6525358"/>
                </a:lnTo>
                <a:lnTo>
                  <a:pt x="15565766" y="6489813"/>
                </a:lnTo>
                <a:lnTo>
                  <a:pt x="15574562" y="6446306"/>
                </a:lnTo>
                <a:lnTo>
                  <a:pt x="15565766" y="6402742"/>
                </a:lnTo>
                <a:lnTo>
                  <a:pt x="15541779" y="6367165"/>
                </a:lnTo>
                <a:lnTo>
                  <a:pt x="15506203" y="6343178"/>
                </a:lnTo>
                <a:lnTo>
                  <a:pt x="15462639" y="6334382"/>
                </a:lnTo>
                <a:close/>
              </a:path>
              <a:path w="16523335" h="9235440">
                <a:moveTo>
                  <a:pt x="15462639" y="6602112"/>
                </a:moveTo>
                <a:lnTo>
                  <a:pt x="15419113" y="6610897"/>
                </a:lnTo>
                <a:lnTo>
                  <a:pt x="15383570" y="6634856"/>
                </a:lnTo>
                <a:lnTo>
                  <a:pt x="15359607" y="6670401"/>
                </a:lnTo>
                <a:lnTo>
                  <a:pt x="15350820" y="6713941"/>
                </a:lnTo>
                <a:lnTo>
                  <a:pt x="15359607" y="6757505"/>
                </a:lnTo>
                <a:lnTo>
                  <a:pt x="15383570" y="6793082"/>
                </a:lnTo>
                <a:lnTo>
                  <a:pt x="15419113" y="6817069"/>
                </a:lnTo>
                <a:lnTo>
                  <a:pt x="15462639" y="6825865"/>
                </a:lnTo>
                <a:lnTo>
                  <a:pt x="15506203" y="6817069"/>
                </a:lnTo>
                <a:lnTo>
                  <a:pt x="15541779" y="6793082"/>
                </a:lnTo>
                <a:lnTo>
                  <a:pt x="15565766" y="6757505"/>
                </a:lnTo>
                <a:lnTo>
                  <a:pt x="15574562" y="6713941"/>
                </a:lnTo>
                <a:lnTo>
                  <a:pt x="15565766" y="6670401"/>
                </a:lnTo>
                <a:lnTo>
                  <a:pt x="15541779" y="6634856"/>
                </a:lnTo>
                <a:lnTo>
                  <a:pt x="15506203" y="6610897"/>
                </a:lnTo>
                <a:lnTo>
                  <a:pt x="15462639" y="6602112"/>
                </a:lnTo>
                <a:close/>
              </a:path>
              <a:path w="16523335" h="9235440">
                <a:moveTo>
                  <a:pt x="15462639" y="7405229"/>
                </a:moveTo>
                <a:lnTo>
                  <a:pt x="15419113" y="7414026"/>
                </a:lnTo>
                <a:lnTo>
                  <a:pt x="15383570" y="7438015"/>
                </a:lnTo>
                <a:lnTo>
                  <a:pt x="15359607" y="7473597"/>
                </a:lnTo>
                <a:lnTo>
                  <a:pt x="15350820" y="7517173"/>
                </a:lnTo>
                <a:lnTo>
                  <a:pt x="15359607" y="7560674"/>
                </a:lnTo>
                <a:lnTo>
                  <a:pt x="15383570" y="7596223"/>
                </a:lnTo>
                <a:lnTo>
                  <a:pt x="15419113" y="7620205"/>
                </a:lnTo>
                <a:lnTo>
                  <a:pt x="15462639" y="7629003"/>
                </a:lnTo>
                <a:lnTo>
                  <a:pt x="15506203" y="7620205"/>
                </a:lnTo>
                <a:lnTo>
                  <a:pt x="15541779" y="7596223"/>
                </a:lnTo>
                <a:lnTo>
                  <a:pt x="15565766" y="7560674"/>
                </a:lnTo>
                <a:lnTo>
                  <a:pt x="15574562" y="7517173"/>
                </a:lnTo>
                <a:lnTo>
                  <a:pt x="15565766" y="7473597"/>
                </a:lnTo>
                <a:lnTo>
                  <a:pt x="15541779" y="7438015"/>
                </a:lnTo>
                <a:lnTo>
                  <a:pt x="15506203" y="7414026"/>
                </a:lnTo>
                <a:lnTo>
                  <a:pt x="15462639" y="7405229"/>
                </a:lnTo>
                <a:close/>
              </a:path>
              <a:path w="16523335" h="9235440">
                <a:moveTo>
                  <a:pt x="15462639" y="7137541"/>
                </a:moveTo>
                <a:lnTo>
                  <a:pt x="15419113" y="7146329"/>
                </a:lnTo>
                <a:lnTo>
                  <a:pt x="15383570" y="7170295"/>
                </a:lnTo>
                <a:lnTo>
                  <a:pt x="15359607" y="7205847"/>
                </a:lnTo>
                <a:lnTo>
                  <a:pt x="15350820" y="7249391"/>
                </a:lnTo>
                <a:lnTo>
                  <a:pt x="15359607" y="7292955"/>
                </a:lnTo>
                <a:lnTo>
                  <a:pt x="15383570" y="7328531"/>
                </a:lnTo>
                <a:lnTo>
                  <a:pt x="15419113" y="7352518"/>
                </a:lnTo>
                <a:lnTo>
                  <a:pt x="15462639" y="7361314"/>
                </a:lnTo>
                <a:lnTo>
                  <a:pt x="15506203" y="7352518"/>
                </a:lnTo>
                <a:lnTo>
                  <a:pt x="15541779" y="7328531"/>
                </a:lnTo>
                <a:lnTo>
                  <a:pt x="15565766" y="7292955"/>
                </a:lnTo>
                <a:lnTo>
                  <a:pt x="15574562" y="7249391"/>
                </a:lnTo>
                <a:lnTo>
                  <a:pt x="15565766" y="7205847"/>
                </a:lnTo>
                <a:lnTo>
                  <a:pt x="15541779" y="7170295"/>
                </a:lnTo>
                <a:lnTo>
                  <a:pt x="15506203" y="7146329"/>
                </a:lnTo>
                <a:lnTo>
                  <a:pt x="15462639" y="7137541"/>
                </a:lnTo>
                <a:close/>
              </a:path>
              <a:path w="16523335" h="9235440">
                <a:moveTo>
                  <a:pt x="15462639" y="6869780"/>
                </a:moveTo>
                <a:lnTo>
                  <a:pt x="15419113" y="6878579"/>
                </a:lnTo>
                <a:lnTo>
                  <a:pt x="15383570" y="6902573"/>
                </a:lnTo>
                <a:lnTo>
                  <a:pt x="15359607" y="6938157"/>
                </a:lnTo>
                <a:lnTo>
                  <a:pt x="15350820" y="6981724"/>
                </a:lnTo>
                <a:lnTo>
                  <a:pt x="15359607" y="7025264"/>
                </a:lnTo>
                <a:lnTo>
                  <a:pt x="15383570" y="7060809"/>
                </a:lnTo>
                <a:lnTo>
                  <a:pt x="15419113" y="7084769"/>
                </a:lnTo>
                <a:lnTo>
                  <a:pt x="15462639" y="7093553"/>
                </a:lnTo>
                <a:lnTo>
                  <a:pt x="15506203" y="7084769"/>
                </a:lnTo>
                <a:lnTo>
                  <a:pt x="15541779" y="7060809"/>
                </a:lnTo>
                <a:lnTo>
                  <a:pt x="15565766" y="7025264"/>
                </a:lnTo>
                <a:lnTo>
                  <a:pt x="15574562" y="6981724"/>
                </a:lnTo>
                <a:lnTo>
                  <a:pt x="15565766" y="6938157"/>
                </a:lnTo>
                <a:lnTo>
                  <a:pt x="15541779" y="6902573"/>
                </a:lnTo>
                <a:lnTo>
                  <a:pt x="15506203" y="6878579"/>
                </a:lnTo>
                <a:lnTo>
                  <a:pt x="15462639" y="6869780"/>
                </a:lnTo>
                <a:close/>
              </a:path>
              <a:path w="16523335" h="9235440">
                <a:moveTo>
                  <a:pt x="15731981" y="176790"/>
                </a:moveTo>
                <a:lnTo>
                  <a:pt x="15688432" y="185586"/>
                </a:lnTo>
                <a:lnTo>
                  <a:pt x="15652888" y="209571"/>
                </a:lnTo>
                <a:lnTo>
                  <a:pt x="15628933" y="245145"/>
                </a:lnTo>
                <a:lnTo>
                  <a:pt x="15620152" y="288702"/>
                </a:lnTo>
                <a:lnTo>
                  <a:pt x="15628933" y="332221"/>
                </a:lnTo>
                <a:lnTo>
                  <a:pt x="15652888" y="367780"/>
                </a:lnTo>
                <a:lnTo>
                  <a:pt x="15688432" y="391765"/>
                </a:lnTo>
                <a:lnTo>
                  <a:pt x="15731981" y="400563"/>
                </a:lnTo>
                <a:lnTo>
                  <a:pt x="15775521" y="391765"/>
                </a:lnTo>
                <a:lnTo>
                  <a:pt x="15811097" y="367780"/>
                </a:lnTo>
                <a:lnTo>
                  <a:pt x="15835092" y="332221"/>
                </a:lnTo>
                <a:lnTo>
                  <a:pt x="15843894" y="288702"/>
                </a:lnTo>
                <a:lnTo>
                  <a:pt x="15835092" y="245145"/>
                </a:lnTo>
                <a:lnTo>
                  <a:pt x="15811097" y="209571"/>
                </a:lnTo>
                <a:lnTo>
                  <a:pt x="15775521" y="185586"/>
                </a:lnTo>
                <a:lnTo>
                  <a:pt x="15731981" y="176790"/>
                </a:lnTo>
                <a:close/>
              </a:path>
              <a:path w="16523335" h="9235440">
                <a:moveTo>
                  <a:pt x="15731981" y="444551"/>
                </a:moveTo>
                <a:lnTo>
                  <a:pt x="15688432" y="453336"/>
                </a:lnTo>
                <a:lnTo>
                  <a:pt x="15652888" y="477296"/>
                </a:lnTo>
                <a:lnTo>
                  <a:pt x="15628933" y="512844"/>
                </a:lnTo>
                <a:lnTo>
                  <a:pt x="15620152" y="556391"/>
                </a:lnTo>
                <a:lnTo>
                  <a:pt x="15628933" y="599952"/>
                </a:lnTo>
                <a:lnTo>
                  <a:pt x="15652888" y="635532"/>
                </a:lnTo>
                <a:lnTo>
                  <a:pt x="15688432" y="659525"/>
                </a:lnTo>
                <a:lnTo>
                  <a:pt x="15731981" y="668324"/>
                </a:lnTo>
                <a:lnTo>
                  <a:pt x="15775521" y="659525"/>
                </a:lnTo>
                <a:lnTo>
                  <a:pt x="15811097" y="635532"/>
                </a:lnTo>
                <a:lnTo>
                  <a:pt x="15835092" y="599952"/>
                </a:lnTo>
                <a:lnTo>
                  <a:pt x="15843894" y="556391"/>
                </a:lnTo>
                <a:lnTo>
                  <a:pt x="15835092" y="512844"/>
                </a:lnTo>
                <a:lnTo>
                  <a:pt x="15811097" y="477296"/>
                </a:lnTo>
                <a:lnTo>
                  <a:pt x="15775521" y="453336"/>
                </a:lnTo>
                <a:lnTo>
                  <a:pt x="15731981" y="444551"/>
                </a:lnTo>
                <a:close/>
              </a:path>
              <a:path w="16523335" h="9235440">
                <a:moveTo>
                  <a:pt x="15731981" y="712218"/>
                </a:moveTo>
                <a:lnTo>
                  <a:pt x="15688432" y="721018"/>
                </a:lnTo>
                <a:lnTo>
                  <a:pt x="15652888" y="745011"/>
                </a:lnTo>
                <a:lnTo>
                  <a:pt x="15628933" y="780591"/>
                </a:lnTo>
                <a:lnTo>
                  <a:pt x="15620152" y="824152"/>
                </a:lnTo>
                <a:lnTo>
                  <a:pt x="15628933" y="867681"/>
                </a:lnTo>
                <a:lnTo>
                  <a:pt x="15652888" y="903231"/>
                </a:lnTo>
                <a:lnTo>
                  <a:pt x="15688432" y="927201"/>
                </a:lnTo>
                <a:lnTo>
                  <a:pt x="15731981" y="935992"/>
                </a:lnTo>
                <a:lnTo>
                  <a:pt x="15775521" y="927201"/>
                </a:lnTo>
                <a:lnTo>
                  <a:pt x="15811097" y="903231"/>
                </a:lnTo>
                <a:lnTo>
                  <a:pt x="15835092" y="867681"/>
                </a:lnTo>
                <a:lnTo>
                  <a:pt x="15843894" y="824152"/>
                </a:lnTo>
                <a:lnTo>
                  <a:pt x="15835092" y="780591"/>
                </a:lnTo>
                <a:lnTo>
                  <a:pt x="15811097" y="745011"/>
                </a:lnTo>
                <a:lnTo>
                  <a:pt x="15775521" y="721018"/>
                </a:lnTo>
                <a:lnTo>
                  <a:pt x="15731981" y="712218"/>
                </a:lnTo>
                <a:close/>
              </a:path>
              <a:path w="16523335" h="9235440">
                <a:moveTo>
                  <a:pt x="15731981" y="979980"/>
                </a:moveTo>
                <a:lnTo>
                  <a:pt x="15688432" y="988766"/>
                </a:lnTo>
                <a:lnTo>
                  <a:pt x="15652888" y="1012731"/>
                </a:lnTo>
                <a:lnTo>
                  <a:pt x="15628933" y="1048286"/>
                </a:lnTo>
                <a:lnTo>
                  <a:pt x="15620152" y="1091840"/>
                </a:lnTo>
                <a:lnTo>
                  <a:pt x="15628933" y="1135394"/>
                </a:lnTo>
                <a:lnTo>
                  <a:pt x="15652888" y="1170968"/>
                </a:lnTo>
                <a:lnTo>
                  <a:pt x="15688432" y="1194956"/>
                </a:lnTo>
                <a:lnTo>
                  <a:pt x="15731981" y="1203753"/>
                </a:lnTo>
                <a:lnTo>
                  <a:pt x="15775521" y="1194956"/>
                </a:lnTo>
                <a:lnTo>
                  <a:pt x="15811097" y="1170968"/>
                </a:lnTo>
                <a:lnTo>
                  <a:pt x="15835092" y="1135394"/>
                </a:lnTo>
                <a:lnTo>
                  <a:pt x="15843894" y="1091840"/>
                </a:lnTo>
                <a:lnTo>
                  <a:pt x="15835092" y="1048286"/>
                </a:lnTo>
                <a:lnTo>
                  <a:pt x="15811097" y="1012731"/>
                </a:lnTo>
                <a:lnTo>
                  <a:pt x="15775521" y="988766"/>
                </a:lnTo>
                <a:lnTo>
                  <a:pt x="15731981" y="979980"/>
                </a:lnTo>
                <a:close/>
              </a:path>
              <a:path w="16523335" h="9235440">
                <a:moveTo>
                  <a:pt x="15731981" y="1247668"/>
                </a:moveTo>
                <a:lnTo>
                  <a:pt x="15688432" y="1256467"/>
                </a:lnTo>
                <a:lnTo>
                  <a:pt x="15652888" y="1280459"/>
                </a:lnTo>
                <a:lnTo>
                  <a:pt x="15628933" y="1316036"/>
                </a:lnTo>
                <a:lnTo>
                  <a:pt x="15620152" y="1359591"/>
                </a:lnTo>
                <a:lnTo>
                  <a:pt x="15628933" y="1403138"/>
                </a:lnTo>
                <a:lnTo>
                  <a:pt x="15652888" y="1438686"/>
                </a:lnTo>
                <a:lnTo>
                  <a:pt x="15688432" y="1462646"/>
                </a:lnTo>
                <a:lnTo>
                  <a:pt x="15731981" y="1471431"/>
                </a:lnTo>
                <a:lnTo>
                  <a:pt x="15775521" y="1462646"/>
                </a:lnTo>
                <a:lnTo>
                  <a:pt x="15811097" y="1438686"/>
                </a:lnTo>
                <a:lnTo>
                  <a:pt x="15835092" y="1403138"/>
                </a:lnTo>
                <a:lnTo>
                  <a:pt x="15843894" y="1359591"/>
                </a:lnTo>
                <a:lnTo>
                  <a:pt x="15835092" y="1316036"/>
                </a:lnTo>
                <a:lnTo>
                  <a:pt x="15811097" y="1280459"/>
                </a:lnTo>
                <a:lnTo>
                  <a:pt x="15775521" y="1256467"/>
                </a:lnTo>
                <a:lnTo>
                  <a:pt x="15731981" y="1247668"/>
                </a:lnTo>
                <a:close/>
              </a:path>
              <a:path w="16523335" h="9235440">
                <a:moveTo>
                  <a:pt x="15731981" y="1515430"/>
                </a:moveTo>
                <a:lnTo>
                  <a:pt x="15688432" y="1524214"/>
                </a:lnTo>
                <a:lnTo>
                  <a:pt x="15652888" y="1548173"/>
                </a:lnTo>
                <a:lnTo>
                  <a:pt x="15628933" y="1583718"/>
                </a:lnTo>
                <a:lnTo>
                  <a:pt x="15620152" y="1627259"/>
                </a:lnTo>
                <a:lnTo>
                  <a:pt x="15628933" y="1670826"/>
                </a:lnTo>
                <a:lnTo>
                  <a:pt x="15652888" y="1706409"/>
                </a:lnTo>
                <a:lnTo>
                  <a:pt x="15688432" y="1730404"/>
                </a:lnTo>
                <a:lnTo>
                  <a:pt x="15731981" y="1739203"/>
                </a:lnTo>
                <a:lnTo>
                  <a:pt x="15775521" y="1730404"/>
                </a:lnTo>
                <a:lnTo>
                  <a:pt x="15811097" y="1706409"/>
                </a:lnTo>
                <a:lnTo>
                  <a:pt x="15835092" y="1670826"/>
                </a:lnTo>
                <a:lnTo>
                  <a:pt x="15843894" y="1627259"/>
                </a:lnTo>
                <a:lnTo>
                  <a:pt x="15835092" y="1583718"/>
                </a:lnTo>
                <a:lnTo>
                  <a:pt x="15811097" y="1548173"/>
                </a:lnTo>
                <a:lnTo>
                  <a:pt x="15775521" y="1524214"/>
                </a:lnTo>
                <a:lnTo>
                  <a:pt x="15731981" y="1515430"/>
                </a:lnTo>
                <a:close/>
              </a:path>
              <a:path w="16523335" h="9235440">
                <a:moveTo>
                  <a:pt x="15731981" y="1783149"/>
                </a:moveTo>
                <a:lnTo>
                  <a:pt x="15688432" y="1791938"/>
                </a:lnTo>
                <a:lnTo>
                  <a:pt x="15652888" y="1815910"/>
                </a:lnTo>
                <a:lnTo>
                  <a:pt x="15628933" y="1851469"/>
                </a:lnTo>
                <a:lnTo>
                  <a:pt x="15620152" y="1895020"/>
                </a:lnTo>
                <a:lnTo>
                  <a:pt x="15628933" y="1938576"/>
                </a:lnTo>
                <a:lnTo>
                  <a:pt x="15652888" y="1974146"/>
                </a:lnTo>
                <a:lnTo>
                  <a:pt x="15688432" y="1998128"/>
                </a:lnTo>
                <a:lnTo>
                  <a:pt x="15731981" y="2006922"/>
                </a:lnTo>
                <a:lnTo>
                  <a:pt x="15775521" y="1998128"/>
                </a:lnTo>
                <a:lnTo>
                  <a:pt x="15811097" y="1974146"/>
                </a:lnTo>
                <a:lnTo>
                  <a:pt x="15835092" y="1938576"/>
                </a:lnTo>
                <a:lnTo>
                  <a:pt x="15843894" y="1895020"/>
                </a:lnTo>
                <a:lnTo>
                  <a:pt x="15835092" y="1851469"/>
                </a:lnTo>
                <a:lnTo>
                  <a:pt x="15811097" y="1815910"/>
                </a:lnTo>
                <a:lnTo>
                  <a:pt x="15775521" y="1791938"/>
                </a:lnTo>
                <a:lnTo>
                  <a:pt x="15731981" y="1783149"/>
                </a:lnTo>
                <a:close/>
              </a:path>
              <a:path w="16523335" h="9235440">
                <a:moveTo>
                  <a:pt x="15731981" y="2586297"/>
                </a:moveTo>
                <a:lnTo>
                  <a:pt x="15688432" y="2595090"/>
                </a:lnTo>
                <a:lnTo>
                  <a:pt x="15652888" y="2619070"/>
                </a:lnTo>
                <a:lnTo>
                  <a:pt x="15628933" y="2654639"/>
                </a:lnTo>
                <a:lnTo>
                  <a:pt x="15620152" y="2698200"/>
                </a:lnTo>
                <a:lnTo>
                  <a:pt x="15628933" y="2741725"/>
                </a:lnTo>
                <a:lnTo>
                  <a:pt x="15652888" y="2777286"/>
                </a:lnTo>
                <a:lnTo>
                  <a:pt x="15688432" y="2801273"/>
                </a:lnTo>
                <a:lnTo>
                  <a:pt x="15731981" y="2810071"/>
                </a:lnTo>
                <a:lnTo>
                  <a:pt x="15775521" y="2801273"/>
                </a:lnTo>
                <a:lnTo>
                  <a:pt x="15811097" y="2777286"/>
                </a:lnTo>
                <a:lnTo>
                  <a:pt x="15835092" y="2741725"/>
                </a:lnTo>
                <a:lnTo>
                  <a:pt x="15843894" y="2698200"/>
                </a:lnTo>
                <a:lnTo>
                  <a:pt x="15835092" y="2654639"/>
                </a:lnTo>
                <a:lnTo>
                  <a:pt x="15811097" y="2619070"/>
                </a:lnTo>
                <a:lnTo>
                  <a:pt x="15775521" y="2595090"/>
                </a:lnTo>
                <a:lnTo>
                  <a:pt x="15731981" y="2586297"/>
                </a:lnTo>
                <a:close/>
              </a:path>
              <a:path w="16523335" h="9235440">
                <a:moveTo>
                  <a:pt x="15731981" y="2854028"/>
                </a:moveTo>
                <a:lnTo>
                  <a:pt x="15688432" y="2862817"/>
                </a:lnTo>
                <a:lnTo>
                  <a:pt x="15652888" y="2886788"/>
                </a:lnTo>
                <a:lnTo>
                  <a:pt x="15628933" y="2922347"/>
                </a:lnTo>
                <a:lnTo>
                  <a:pt x="15620152" y="2965898"/>
                </a:lnTo>
                <a:lnTo>
                  <a:pt x="15628933" y="3009453"/>
                </a:lnTo>
                <a:lnTo>
                  <a:pt x="15652888" y="3045019"/>
                </a:lnTo>
                <a:lnTo>
                  <a:pt x="15688432" y="3068998"/>
                </a:lnTo>
                <a:lnTo>
                  <a:pt x="15731981" y="3077790"/>
                </a:lnTo>
                <a:lnTo>
                  <a:pt x="15775521" y="3068998"/>
                </a:lnTo>
                <a:lnTo>
                  <a:pt x="15811097" y="3045019"/>
                </a:lnTo>
                <a:lnTo>
                  <a:pt x="15835092" y="3009453"/>
                </a:lnTo>
                <a:lnTo>
                  <a:pt x="15843894" y="2965898"/>
                </a:lnTo>
                <a:lnTo>
                  <a:pt x="15835092" y="2922347"/>
                </a:lnTo>
                <a:lnTo>
                  <a:pt x="15811097" y="2886788"/>
                </a:lnTo>
                <a:lnTo>
                  <a:pt x="15775521" y="2862817"/>
                </a:lnTo>
                <a:lnTo>
                  <a:pt x="15731981" y="2854028"/>
                </a:lnTo>
                <a:close/>
              </a:path>
              <a:path w="16523335" h="9235440">
                <a:moveTo>
                  <a:pt x="15731981" y="3121737"/>
                </a:moveTo>
                <a:lnTo>
                  <a:pt x="15688432" y="3130528"/>
                </a:lnTo>
                <a:lnTo>
                  <a:pt x="15652888" y="3154503"/>
                </a:lnTo>
                <a:lnTo>
                  <a:pt x="15628933" y="3190065"/>
                </a:lnTo>
                <a:lnTo>
                  <a:pt x="15620152" y="3233618"/>
                </a:lnTo>
                <a:lnTo>
                  <a:pt x="15628933" y="3277161"/>
                </a:lnTo>
                <a:lnTo>
                  <a:pt x="15652888" y="3312732"/>
                </a:lnTo>
                <a:lnTo>
                  <a:pt x="15688432" y="3336722"/>
                </a:lnTo>
                <a:lnTo>
                  <a:pt x="15731981" y="3345520"/>
                </a:lnTo>
                <a:lnTo>
                  <a:pt x="15775521" y="3336722"/>
                </a:lnTo>
                <a:lnTo>
                  <a:pt x="15811097" y="3312732"/>
                </a:lnTo>
                <a:lnTo>
                  <a:pt x="15835092" y="3277161"/>
                </a:lnTo>
                <a:lnTo>
                  <a:pt x="15843894" y="3233618"/>
                </a:lnTo>
                <a:lnTo>
                  <a:pt x="15835092" y="3190065"/>
                </a:lnTo>
                <a:lnTo>
                  <a:pt x="15811097" y="3154503"/>
                </a:lnTo>
                <a:lnTo>
                  <a:pt x="15775521" y="3130528"/>
                </a:lnTo>
                <a:lnTo>
                  <a:pt x="15731981" y="3121737"/>
                </a:lnTo>
                <a:close/>
              </a:path>
              <a:path w="16523335" h="9235440">
                <a:moveTo>
                  <a:pt x="15731981" y="3389446"/>
                </a:moveTo>
                <a:lnTo>
                  <a:pt x="15688432" y="3398240"/>
                </a:lnTo>
                <a:lnTo>
                  <a:pt x="15652888" y="3422222"/>
                </a:lnTo>
                <a:lnTo>
                  <a:pt x="15628933" y="3457792"/>
                </a:lnTo>
                <a:lnTo>
                  <a:pt x="15620152" y="3501348"/>
                </a:lnTo>
                <a:lnTo>
                  <a:pt x="15628933" y="3544899"/>
                </a:lnTo>
                <a:lnTo>
                  <a:pt x="15652888" y="3580458"/>
                </a:lnTo>
                <a:lnTo>
                  <a:pt x="15688432" y="3604430"/>
                </a:lnTo>
                <a:lnTo>
                  <a:pt x="15731981" y="3613219"/>
                </a:lnTo>
                <a:lnTo>
                  <a:pt x="15775521" y="3604430"/>
                </a:lnTo>
                <a:lnTo>
                  <a:pt x="15811097" y="3580458"/>
                </a:lnTo>
                <a:lnTo>
                  <a:pt x="15835092" y="3544899"/>
                </a:lnTo>
                <a:lnTo>
                  <a:pt x="15843894" y="3501348"/>
                </a:lnTo>
                <a:lnTo>
                  <a:pt x="15835092" y="3457792"/>
                </a:lnTo>
                <a:lnTo>
                  <a:pt x="15811097" y="3422222"/>
                </a:lnTo>
                <a:lnTo>
                  <a:pt x="15775521" y="3398240"/>
                </a:lnTo>
                <a:lnTo>
                  <a:pt x="15731981" y="3389446"/>
                </a:lnTo>
                <a:close/>
              </a:path>
              <a:path w="16523335" h="9235440">
                <a:moveTo>
                  <a:pt x="15731981" y="2318578"/>
                </a:moveTo>
                <a:lnTo>
                  <a:pt x="15688432" y="2327370"/>
                </a:lnTo>
                <a:lnTo>
                  <a:pt x="15652888" y="2351349"/>
                </a:lnTo>
                <a:lnTo>
                  <a:pt x="15628933" y="2386915"/>
                </a:lnTo>
                <a:lnTo>
                  <a:pt x="15620152" y="2430470"/>
                </a:lnTo>
                <a:lnTo>
                  <a:pt x="15628933" y="2474021"/>
                </a:lnTo>
                <a:lnTo>
                  <a:pt x="15652888" y="2509580"/>
                </a:lnTo>
                <a:lnTo>
                  <a:pt x="15688432" y="2533551"/>
                </a:lnTo>
                <a:lnTo>
                  <a:pt x="15731981" y="2542341"/>
                </a:lnTo>
                <a:lnTo>
                  <a:pt x="15775521" y="2533551"/>
                </a:lnTo>
                <a:lnTo>
                  <a:pt x="15811097" y="2509580"/>
                </a:lnTo>
                <a:lnTo>
                  <a:pt x="15835092" y="2474021"/>
                </a:lnTo>
                <a:lnTo>
                  <a:pt x="15843894" y="2430470"/>
                </a:lnTo>
                <a:lnTo>
                  <a:pt x="15835092" y="2386915"/>
                </a:lnTo>
                <a:lnTo>
                  <a:pt x="15811097" y="2351349"/>
                </a:lnTo>
                <a:lnTo>
                  <a:pt x="15775521" y="2327370"/>
                </a:lnTo>
                <a:lnTo>
                  <a:pt x="15731981" y="2318578"/>
                </a:lnTo>
                <a:close/>
              </a:path>
              <a:path w="16523335" h="9235440">
                <a:moveTo>
                  <a:pt x="15731981" y="2050869"/>
                </a:moveTo>
                <a:lnTo>
                  <a:pt x="15688432" y="2059660"/>
                </a:lnTo>
                <a:lnTo>
                  <a:pt x="15652888" y="2083635"/>
                </a:lnTo>
                <a:lnTo>
                  <a:pt x="15628933" y="2119197"/>
                </a:lnTo>
                <a:lnTo>
                  <a:pt x="15620152" y="2162750"/>
                </a:lnTo>
                <a:lnTo>
                  <a:pt x="15628933" y="2206284"/>
                </a:lnTo>
                <a:lnTo>
                  <a:pt x="15652888" y="2241845"/>
                </a:lnTo>
                <a:lnTo>
                  <a:pt x="15688432" y="2265826"/>
                </a:lnTo>
                <a:lnTo>
                  <a:pt x="15731981" y="2274621"/>
                </a:lnTo>
                <a:lnTo>
                  <a:pt x="15775521" y="2265826"/>
                </a:lnTo>
                <a:lnTo>
                  <a:pt x="15811097" y="2241845"/>
                </a:lnTo>
                <a:lnTo>
                  <a:pt x="15835092" y="2206284"/>
                </a:lnTo>
                <a:lnTo>
                  <a:pt x="15843894" y="2162750"/>
                </a:lnTo>
                <a:lnTo>
                  <a:pt x="15835092" y="2119197"/>
                </a:lnTo>
                <a:lnTo>
                  <a:pt x="15811097" y="2083635"/>
                </a:lnTo>
                <a:lnTo>
                  <a:pt x="15775521" y="2059660"/>
                </a:lnTo>
                <a:lnTo>
                  <a:pt x="15731981" y="2050869"/>
                </a:lnTo>
                <a:close/>
              </a:path>
              <a:path w="16523335" h="9235440">
                <a:moveTo>
                  <a:pt x="15731981" y="5798933"/>
                </a:moveTo>
                <a:lnTo>
                  <a:pt x="15688432" y="5807723"/>
                </a:lnTo>
                <a:lnTo>
                  <a:pt x="15652888" y="5831697"/>
                </a:lnTo>
                <a:lnTo>
                  <a:pt x="15628933" y="5867257"/>
                </a:lnTo>
                <a:lnTo>
                  <a:pt x="15620152" y="5910804"/>
                </a:lnTo>
                <a:lnTo>
                  <a:pt x="15628933" y="5954345"/>
                </a:lnTo>
                <a:lnTo>
                  <a:pt x="15652888" y="5989912"/>
                </a:lnTo>
                <a:lnTo>
                  <a:pt x="15688432" y="6013898"/>
                </a:lnTo>
                <a:lnTo>
                  <a:pt x="15731981" y="6022695"/>
                </a:lnTo>
                <a:lnTo>
                  <a:pt x="15775521" y="6013898"/>
                </a:lnTo>
                <a:lnTo>
                  <a:pt x="15811097" y="5989912"/>
                </a:lnTo>
                <a:lnTo>
                  <a:pt x="15835092" y="5954345"/>
                </a:lnTo>
                <a:lnTo>
                  <a:pt x="15843894" y="5910804"/>
                </a:lnTo>
                <a:lnTo>
                  <a:pt x="15835092" y="5867257"/>
                </a:lnTo>
                <a:lnTo>
                  <a:pt x="15811097" y="5831697"/>
                </a:lnTo>
                <a:lnTo>
                  <a:pt x="15775521" y="5807723"/>
                </a:lnTo>
                <a:lnTo>
                  <a:pt x="15731981" y="5798933"/>
                </a:lnTo>
                <a:close/>
              </a:path>
              <a:path w="16523335" h="9235440">
                <a:moveTo>
                  <a:pt x="15731981" y="6066642"/>
                </a:moveTo>
                <a:lnTo>
                  <a:pt x="15688432" y="6075433"/>
                </a:lnTo>
                <a:lnTo>
                  <a:pt x="15652888" y="6099406"/>
                </a:lnTo>
                <a:lnTo>
                  <a:pt x="15628933" y="6134966"/>
                </a:lnTo>
                <a:lnTo>
                  <a:pt x="15620152" y="6178513"/>
                </a:lnTo>
                <a:lnTo>
                  <a:pt x="15628933" y="6222077"/>
                </a:lnTo>
                <a:lnTo>
                  <a:pt x="15652888" y="6257653"/>
                </a:lnTo>
                <a:lnTo>
                  <a:pt x="15688432" y="6281640"/>
                </a:lnTo>
                <a:lnTo>
                  <a:pt x="15731981" y="6290436"/>
                </a:lnTo>
                <a:lnTo>
                  <a:pt x="15775521" y="6281640"/>
                </a:lnTo>
                <a:lnTo>
                  <a:pt x="15811097" y="6257653"/>
                </a:lnTo>
                <a:lnTo>
                  <a:pt x="15835092" y="6222077"/>
                </a:lnTo>
                <a:lnTo>
                  <a:pt x="15843894" y="6178513"/>
                </a:lnTo>
                <a:lnTo>
                  <a:pt x="15835092" y="6134966"/>
                </a:lnTo>
                <a:lnTo>
                  <a:pt x="15811097" y="6099406"/>
                </a:lnTo>
                <a:lnTo>
                  <a:pt x="15775521" y="6075433"/>
                </a:lnTo>
                <a:lnTo>
                  <a:pt x="15731981" y="6066642"/>
                </a:lnTo>
                <a:close/>
              </a:path>
              <a:path w="16523335" h="9235440">
                <a:moveTo>
                  <a:pt x="15731981" y="6334382"/>
                </a:moveTo>
                <a:lnTo>
                  <a:pt x="15688432" y="6343178"/>
                </a:lnTo>
                <a:lnTo>
                  <a:pt x="15652888" y="6367165"/>
                </a:lnTo>
                <a:lnTo>
                  <a:pt x="15628933" y="6402742"/>
                </a:lnTo>
                <a:lnTo>
                  <a:pt x="15620152" y="6446306"/>
                </a:lnTo>
                <a:lnTo>
                  <a:pt x="15628933" y="6489813"/>
                </a:lnTo>
                <a:lnTo>
                  <a:pt x="15652888" y="6525358"/>
                </a:lnTo>
                <a:lnTo>
                  <a:pt x="15688432" y="6549331"/>
                </a:lnTo>
                <a:lnTo>
                  <a:pt x="15731981" y="6558124"/>
                </a:lnTo>
                <a:lnTo>
                  <a:pt x="15775521" y="6549331"/>
                </a:lnTo>
                <a:lnTo>
                  <a:pt x="15811097" y="6525358"/>
                </a:lnTo>
                <a:lnTo>
                  <a:pt x="15835092" y="6489813"/>
                </a:lnTo>
                <a:lnTo>
                  <a:pt x="15843894" y="6446306"/>
                </a:lnTo>
                <a:lnTo>
                  <a:pt x="15835092" y="6402742"/>
                </a:lnTo>
                <a:lnTo>
                  <a:pt x="15811097" y="6367165"/>
                </a:lnTo>
                <a:lnTo>
                  <a:pt x="15775521" y="6343178"/>
                </a:lnTo>
                <a:lnTo>
                  <a:pt x="15731981" y="6334382"/>
                </a:lnTo>
                <a:close/>
              </a:path>
              <a:path w="16523335" h="9235440">
                <a:moveTo>
                  <a:pt x="15731981" y="6602112"/>
                </a:moveTo>
                <a:lnTo>
                  <a:pt x="15688432" y="6610897"/>
                </a:lnTo>
                <a:lnTo>
                  <a:pt x="15652888" y="6634856"/>
                </a:lnTo>
                <a:lnTo>
                  <a:pt x="15628933" y="6670401"/>
                </a:lnTo>
                <a:lnTo>
                  <a:pt x="15620152" y="6713941"/>
                </a:lnTo>
                <a:lnTo>
                  <a:pt x="15628933" y="6757505"/>
                </a:lnTo>
                <a:lnTo>
                  <a:pt x="15652888" y="6793082"/>
                </a:lnTo>
                <a:lnTo>
                  <a:pt x="15688432" y="6817069"/>
                </a:lnTo>
                <a:lnTo>
                  <a:pt x="15731981" y="6825865"/>
                </a:lnTo>
                <a:lnTo>
                  <a:pt x="15775521" y="6817069"/>
                </a:lnTo>
                <a:lnTo>
                  <a:pt x="15811097" y="6793082"/>
                </a:lnTo>
                <a:lnTo>
                  <a:pt x="15835092" y="6757505"/>
                </a:lnTo>
                <a:lnTo>
                  <a:pt x="15843894" y="6713941"/>
                </a:lnTo>
                <a:lnTo>
                  <a:pt x="15835092" y="6670401"/>
                </a:lnTo>
                <a:lnTo>
                  <a:pt x="15811097" y="6634856"/>
                </a:lnTo>
                <a:lnTo>
                  <a:pt x="15775521" y="6610897"/>
                </a:lnTo>
                <a:lnTo>
                  <a:pt x="15731981" y="6602112"/>
                </a:lnTo>
                <a:close/>
              </a:path>
              <a:path w="16523335" h="9235440">
                <a:moveTo>
                  <a:pt x="15731981" y="7405229"/>
                </a:moveTo>
                <a:lnTo>
                  <a:pt x="15688432" y="7414026"/>
                </a:lnTo>
                <a:lnTo>
                  <a:pt x="15652888" y="7438015"/>
                </a:lnTo>
                <a:lnTo>
                  <a:pt x="15628933" y="7473597"/>
                </a:lnTo>
                <a:lnTo>
                  <a:pt x="15620152" y="7517173"/>
                </a:lnTo>
                <a:lnTo>
                  <a:pt x="15628933" y="7560674"/>
                </a:lnTo>
                <a:lnTo>
                  <a:pt x="15652888" y="7596223"/>
                </a:lnTo>
                <a:lnTo>
                  <a:pt x="15688432" y="7620205"/>
                </a:lnTo>
                <a:lnTo>
                  <a:pt x="15731981" y="7629003"/>
                </a:lnTo>
                <a:lnTo>
                  <a:pt x="15775521" y="7620205"/>
                </a:lnTo>
                <a:lnTo>
                  <a:pt x="15811097" y="7596223"/>
                </a:lnTo>
                <a:lnTo>
                  <a:pt x="15835092" y="7560674"/>
                </a:lnTo>
                <a:lnTo>
                  <a:pt x="15843894" y="7517173"/>
                </a:lnTo>
                <a:lnTo>
                  <a:pt x="15835092" y="7473597"/>
                </a:lnTo>
                <a:lnTo>
                  <a:pt x="15811097" y="7438015"/>
                </a:lnTo>
                <a:lnTo>
                  <a:pt x="15775521" y="7414026"/>
                </a:lnTo>
                <a:lnTo>
                  <a:pt x="15731981" y="7405229"/>
                </a:lnTo>
                <a:close/>
              </a:path>
              <a:path w="16523335" h="9235440">
                <a:moveTo>
                  <a:pt x="15731981" y="7672991"/>
                </a:moveTo>
                <a:lnTo>
                  <a:pt x="15688432" y="7681775"/>
                </a:lnTo>
                <a:lnTo>
                  <a:pt x="15652888" y="7705737"/>
                </a:lnTo>
                <a:lnTo>
                  <a:pt x="15628933" y="7741288"/>
                </a:lnTo>
                <a:lnTo>
                  <a:pt x="15620152" y="7784841"/>
                </a:lnTo>
                <a:lnTo>
                  <a:pt x="15628933" y="7828394"/>
                </a:lnTo>
                <a:lnTo>
                  <a:pt x="15652888" y="7863968"/>
                </a:lnTo>
                <a:lnTo>
                  <a:pt x="15688432" y="7887956"/>
                </a:lnTo>
                <a:lnTo>
                  <a:pt x="15731981" y="7896754"/>
                </a:lnTo>
                <a:lnTo>
                  <a:pt x="15775521" y="7887956"/>
                </a:lnTo>
                <a:lnTo>
                  <a:pt x="15811097" y="7863968"/>
                </a:lnTo>
                <a:lnTo>
                  <a:pt x="15835092" y="7828394"/>
                </a:lnTo>
                <a:lnTo>
                  <a:pt x="15843894" y="7784841"/>
                </a:lnTo>
                <a:lnTo>
                  <a:pt x="15835092" y="7741288"/>
                </a:lnTo>
                <a:lnTo>
                  <a:pt x="15811097" y="7705737"/>
                </a:lnTo>
                <a:lnTo>
                  <a:pt x="15775521" y="7681775"/>
                </a:lnTo>
                <a:lnTo>
                  <a:pt x="15731981" y="7672991"/>
                </a:lnTo>
                <a:close/>
              </a:path>
              <a:path w="16523335" h="9235440">
                <a:moveTo>
                  <a:pt x="15731981" y="7137541"/>
                </a:moveTo>
                <a:lnTo>
                  <a:pt x="15688432" y="7146329"/>
                </a:lnTo>
                <a:lnTo>
                  <a:pt x="15652888" y="7170295"/>
                </a:lnTo>
                <a:lnTo>
                  <a:pt x="15628933" y="7205847"/>
                </a:lnTo>
                <a:lnTo>
                  <a:pt x="15620152" y="7249391"/>
                </a:lnTo>
                <a:lnTo>
                  <a:pt x="15628933" y="7292955"/>
                </a:lnTo>
                <a:lnTo>
                  <a:pt x="15652888" y="7328531"/>
                </a:lnTo>
                <a:lnTo>
                  <a:pt x="15688432" y="7352518"/>
                </a:lnTo>
                <a:lnTo>
                  <a:pt x="15731981" y="7361314"/>
                </a:lnTo>
                <a:lnTo>
                  <a:pt x="15775521" y="7352518"/>
                </a:lnTo>
                <a:lnTo>
                  <a:pt x="15811097" y="7328531"/>
                </a:lnTo>
                <a:lnTo>
                  <a:pt x="15835092" y="7292955"/>
                </a:lnTo>
                <a:lnTo>
                  <a:pt x="15843894" y="7249391"/>
                </a:lnTo>
                <a:lnTo>
                  <a:pt x="15835092" y="7205847"/>
                </a:lnTo>
                <a:lnTo>
                  <a:pt x="15811097" y="7170295"/>
                </a:lnTo>
                <a:lnTo>
                  <a:pt x="15775521" y="7146329"/>
                </a:lnTo>
                <a:lnTo>
                  <a:pt x="15731981" y="7137541"/>
                </a:lnTo>
                <a:close/>
              </a:path>
              <a:path w="16523335" h="9235440">
                <a:moveTo>
                  <a:pt x="15731981" y="6869780"/>
                </a:moveTo>
                <a:lnTo>
                  <a:pt x="15688432" y="6878579"/>
                </a:lnTo>
                <a:lnTo>
                  <a:pt x="15652888" y="6902573"/>
                </a:lnTo>
                <a:lnTo>
                  <a:pt x="15628933" y="6938157"/>
                </a:lnTo>
                <a:lnTo>
                  <a:pt x="15620152" y="6981724"/>
                </a:lnTo>
                <a:lnTo>
                  <a:pt x="15628933" y="7025264"/>
                </a:lnTo>
                <a:lnTo>
                  <a:pt x="15652888" y="7060809"/>
                </a:lnTo>
                <a:lnTo>
                  <a:pt x="15688432" y="7084769"/>
                </a:lnTo>
                <a:lnTo>
                  <a:pt x="15731981" y="7093553"/>
                </a:lnTo>
                <a:lnTo>
                  <a:pt x="15775521" y="7084769"/>
                </a:lnTo>
                <a:lnTo>
                  <a:pt x="15811097" y="7060809"/>
                </a:lnTo>
                <a:lnTo>
                  <a:pt x="15835092" y="7025264"/>
                </a:lnTo>
                <a:lnTo>
                  <a:pt x="15843894" y="6981724"/>
                </a:lnTo>
                <a:lnTo>
                  <a:pt x="15835092" y="6938157"/>
                </a:lnTo>
                <a:lnTo>
                  <a:pt x="15811097" y="6902573"/>
                </a:lnTo>
                <a:lnTo>
                  <a:pt x="15775521" y="6878579"/>
                </a:lnTo>
                <a:lnTo>
                  <a:pt x="15731981" y="6869780"/>
                </a:lnTo>
                <a:close/>
              </a:path>
              <a:path w="16523335" h="9235440">
                <a:moveTo>
                  <a:pt x="16001313" y="176790"/>
                </a:moveTo>
                <a:lnTo>
                  <a:pt x="15957743" y="185586"/>
                </a:lnTo>
                <a:lnTo>
                  <a:pt x="15922152" y="209571"/>
                </a:lnTo>
                <a:lnTo>
                  <a:pt x="15898151" y="245145"/>
                </a:lnTo>
                <a:lnTo>
                  <a:pt x="15889348" y="288702"/>
                </a:lnTo>
                <a:lnTo>
                  <a:pt x="15898151" y="332221"/>
                </a:lnTo>
                <a:lnTo>
                  <a:pt x="15922152" y="367780"/>
                </a:lnTo>
                <a:lnTo>
                  <a:pt x="15957743" y="391765"/>
                </a:lnTo>
                <a:lnTo>
                  <a:pt x="16001313" y="400563"/>
                </a:lnTo>
                <a:lnTo>
                  <a:pt x="16044805" y="391765"/>
                </a:lnTo>
                <a:lnTo>
                  <a:pt x="16080355" y="367780"/>
                </a:lnTo>
                <a:lnTo>
                  <a:pt x="16104342" y="332221"/>
                </a:lnTo>
                <a:lnTo>
                  <a:pt x="16113142" y="288702"/>
                </a:lnTo>
                <a:lnTo>
                  <a:pt x="16104342" y="245145"/>
                </a:lnTo>
                <a:lnTo>
                  <a:pt x="16080355" y="209571"/>
                </a:lnTo>
                <a:lnTo>
                  <a:pt x="16044805" y="185586"/>
                </a:lnTo>
                <a:lnTo>
                  <a:pt x="16001313" y="176790"/>
                </a:lnTo>
                <a:close/>
              </a:path>
              <a:path w="16523335" h="9235440">
                <a:moveTo>
                  <a:pt x="16001313" y="712218"/>
                </a:moveTo>
                <a:lnTo>
                  <a:pt x="15957743" y="721018"/>
                </a:lnTo>
                <a:lnTo>
                  <a:pt x="15922152" y="745011"/>
                </a:lnTo>
                <a:lnTo>
                  <a:pt x="15898151" y="780591"/>
                </a:lnTo>
                <a:lnTo>
                  <a:pt x="15889348" y="824152"/>
                </a:lnTo>
                <a:lnTo>
                  <a:pt x="15898151" y="867681"/>
                </a:lnTo>
                <a:lnTo>
                  <a:pt x="15922152" y="903231"/>
                </a:lnTo>
                <a:lnTo>
                  <a:pt x="15957743" y="927201"/>
                </a:lnTo>
                <a:lnTo>
                  <a:pt x="16001313" y="935992"/>
                </a:lnTo>
                <a:lnTo>
                  <a:pt x="16044805" y="927201"/>
                </a:lnTo>
                <a:lnTo>
                  <a:pt x="16080355" y="903231"/>
                </a:lnTo>
                <a:lnTo>
                  <a:pt x="16104342" y="867681"/>
                </a:lnTo>
                <a:lnTo>
                  <a:pt x="16113142" y="824152"/>
                </a:lnTo>
                <a:lnTo>
                  <a:pt x="16104342" y="780591"/>
                </a:lnTo>
                <a:lnTo>
                  <a:pt x="16080355" y="745011"/>
                </a:lnTo>
                <a:lnTo>
                  <a:pt x="16044805" y="721018"/>
                </a:lnTo>
                <a:lnTo>
                  <a:pt x="16001313" y="712218"/>
                </a:lnTo>
                <a:close/>
              </a:path>
              <a:path w="16523335" h="9235440">
                <a:moveTo>
                  <a:pt x="16001313" y="979980"/>
                </a:moveTo>
                <a:lnTo>
                  <a:pt x="15957743" y="988766"/>
                </a:lnTo>
                <a:lnTo>
                  <a:pt x="15922152" y="1012731"/>
                </a:lnTo>
                <a:lnTo>
                  <a:pt x="15898151" y="1048286"/>
                </a:lnTo>
                <a:lnTo>
                  <a:pt x="15889348" y="1091840"/>
                </a:lnTo>
                <a:lnTo>
                  <a:pt x="15898151" y="1135394"/>
                </a:lnTo>
                <a:lnTo>
                  <a:pt x="15922152" y="1170968"/>
                </a:lnTo>
                <a:lnTo>
                  <a:pt x="15957743" y="1194956"/>
                </a:lnTo>
                <a:lnTo>
                  <a:pt x="16001313" y="1203753"/>
                </a:lnTo>
                <a:lnTo>
                  <a:pt x="16044805" y="1194956"/>
                </a:lnTo>
                <a:lnTo>
                  <a:pt x="16080355" y="1170968"/>
                </a:lnTo>
                <a:lnTo>
                  <a:pt x="16104342" y="1135394"/>
                </a:lnTo>
                <a:lnTo>
                  <a:pt x="16113142" y="1091840"/>
                </a:lnTo>
                <a:lnTo>
                  <a:pt x="16104342" y="1048286"/>
                </a:lnTo>
                <a:lnTo>
                  <a:pt x="16080355" y="1012731"/>
                </a:lnTo>
                <a:lnTo>
                  <a:pt x="16044805" y="988766"/>
                </a:lnTo>
                <a:lnTo>
                  <a:pt x="16001313" y="979980"/>
                </a:lnTo>
                <a:close/>
              </a:path>
              <a:path w="16523335" h="9235440">
                <a:moveTo>
                  <a:pt x="16001313" y="1247668"/>
                </a:moveTo>
                <a:lnTo>
                  <a:pt x="15957743" y="1256467"/>
                </a:lnTo>
                <a:lnTo>
                  <a:pt x="15922152" y="1280459"/>
                </a:lnTo>
                <a:lnTo>
                  <a:pt x="15898151" y="1316036"/>
                </a:lnTo>
                <a:lnTo>
                  <a:pt x="15889348" y="1359591"/>
                </a:lnTo>
                <a:lnTo>
                  <a:pt x="15898151" y="1403138"/>
                </a:lnTo>
                <a:lnTo>
                  <a:pt x="15922152" y="1438686"/>
                </a:lnTo>
                <a:lnTo>
                  <a:pt x="15957743" y="1462646"/>
                </a:lnTo>
                <a:lnTo>
                  <a:pt x="16001313" y="1471431"/>
                </a:lnTo>
                <a:lnTo>
                  <a:pt x="16044805" y="1462646"/>
                </a:lnTo>
                <a:lnTo>
                  <a:pt x="16080355" y="1438686"/>
                </a:lnTo>
                <a:lnTo>
                  <a:pt x="16104342" y="1403138"/>
                </a:lnTo>
                <a:lnTo>
                  <a:pt x="16113142" y="1359591"/>
                </a:lnTo>
                <a:lnTo>
                  <a:pt x="16104342" y="1316036"/>
                </a:lnTo>
                <a:lnTo>
                  <a:pt x="16080355" y="1280459"/>
                </a:lnTo>
                <a:lnTo>
                  <a:pt x="16044805" y="1256467"/>
                </a:lnTo>
                <a:lnTo>
                  <a:pt x="16001313" y="1247668"/>
                </a:lnTo>
                <a:close/>
              </a:path>
              <a:path w="16523335" h="9235440">
                <a:moveTo>
                  <a:pt x="16001313" y="1515430"/>
                </a:moveTo>
                <a:lnTo>
                  <a:pt x="15957743" y="1524214"/>
                </a:lnTo>
                <a:lnTo>
                  <a:pt x="15922152" y="1548173"/>
                </a:lnTo>
                <a:lnTo>
                  <a:pt x="15898151" y="1583718"/>
                </a:lnTo>
                <a:lnTo>
                  <a:pt x="15889348" y="1627259"/>
                </a:lnTo>
                <a:lnTo>
                  <a:pt x="15898151" y="1670826"/>
                </a:lnTo>
                <a:lnTo>
                  <a:pt x="15922152" y="1706409"/>
                </a:lnTo>
                <a:lnTo>
                  <a:pt x="15957743" y="1730404"/>
                </a:lnTo>
                <a:lnTo>
                  <a:pt x="16001313" y="1739203"/>
                </a:lnTo>
                <a:lnTo>
                  <a:pt x="16044805" y="1730404"/>
                </a:lnTo>
                <a:lnTo>
                  <a:pt x="16080355" y="1706409"/>
                </a:lnTo>
                <a:lnTo>
                  <a:pt x="16104342" y="1670826"/>
                </a:lnTo>
                <a:lnTo>
                  <a:pt x="16113142" y="1627259"/>
                </a:lnTo>
                <a:lnTo>
                  <a:pt x="16104342" y="1583718"/>
                </a:lnTo>
                <a:lnTo>
                  <a:pt x="16080355" y="1548173"/>
                </a:lnTo>
                <a:lnTo>
                  <a:pt x="16044805" y="1524214"/>
                </a:lnTo>
                <a:lnTo>
                  <a:pt x="16001313" y="1515430"/>
                </a:lnTo>
                <a:close/>
              </a:path>
              <a:path w="16523335" h="9235440">
                <a:moveTo>
                  <a:pt x="16001313" y="1783149"/>
                </a:moveTo>
                <a:lnTo>
                  <a:pt x="15957743" y="1791938"/>
                </a:lnTo>
                <a:lnTo>
                  <a:pt x="15922152" y="1815910"/>
                </a:lnTo>
                <a:lnTo>
                  <a:pt x="15898151" y="1851469"/>
                </a:lnTo>
                <a:lnTo>
                  <a:pt x="15889348" y="1895020"/>
                </a:lnTo>
                <a:lnTo>
                  <a:pt x="15898151" y="1938576"/>
                </a:lnTo>
                <a:lnTo>
                  <a:pt x="15922152" y="1974146"/>
                </a:lnTo>
                <a:lnTo>
                  <a:pt x="15957743" y="1998128"/>
                </a:lnTo>
                <a:lnTo>
                  <a:pt x="16001313" y="2006922"/>
                </a:lnTo>
                <a:lnTo>
                  <a:pt x="16044805" y="1998128"/>
                </a:lnTo>
                <a:lnTo>
                  <a:pt x="16080355" y="1974146"/>
                </a:lnTo>
                <a:lnTo>
                  <a:pt x="16104342" y="1938576"/>
                </a:lnTo>
                <a:lnTo>
                  <a:pt x="16113142" y="1895020"/>
                </a:lnTo>
                <a:lnTo>
                  <a:pt x="16104342" y="1851469"/>
                </a:lnTo>
                <a:lnTo>
                  <a:pt x="16080355" y="1815910"/>
                </a:lnTo>
                <a:lnTo>
                  <a:pt x="16044805" y="1791938"/>
                </a:lnTo>
                <a:lnTo>
                  <a:pt x="16001313" y="1783149"/>
                </a:lnTo>
                <a:close/>
              </a:path>
              <a:path w="16523335" h="9235440">
                <a:moveTo>
                  <a:pt x="16001313" y="2854028"/>
                </a:moveTo>
                <a:lnTo>
                  <a:pt x="15957743" y="2862817"/>
                </a:lnTo>
                <a:lnTo>
                  <a:pt x="15922152" y="2886788"/>
                </a:lnTo>
                <a:lnTo>
                  <a:pt x="15898151" y="2922347"/>
                </a:lnTo>
                <a:lnTo>
                  <a:pt x="15889348" y="2965898"/>
                </a:lnTo>
                <a:lnTo>
                  <a:pt x="15898151" y="3009453"/>
                </a:lnTo>
                <a:lnTo>
                  <a:pt x="15922152" y="3045019"/>
                </a:lnTo>
                <a:lnTo>
                  <a:pt x="15957743" y="3068998"/>
                </a:lnTo>
                <a:lnTo>
                  <a:pt x="16001313" y="3077790"/>
                </a:lnTo>
                <a:lnTo>
                  <a:pt x="16044805" y="3068998"/>
                </a:lnTo>
                <a:lnTo>
                  <a:pt x="16080355" y="3045019"/>
                </a:lnTo>
                <a:lnTo>
                  <a:pt x="16104342" y="3009453"/>
                </a:lnTo>
                <a:lnTo>
                  <a:pt x="16113142" y="2965898"/>
                </a:lnTo>
                <a:lnTo>
                  <a:pt x="16104342" y="2922347"/>
                </a:lnTo>
                <a:lnTo>
                  <a:pt x="16080355" y="2886788"/>
                </a:lnTo>
                <a:lnTo>
                  <a:pt x="16044805" y="2862817"/>
                </a:lnTo>
                <a:lnTo>
                  <a:pt x="16001313" y="2854028"/>
                </a:lnTo>
                <a:close/>
              </a:path>
              <a:path w="16523335" h="9235440">
                <a:moveTo>
                  <a:pt x="16001313" y="5798933"/>
                </a:moveTo>
                <a:lnTo>
                  <a:pt x="15957743" y="5807723"/>
                </a:lnTo>
                <a:lnTo>
                  <a:pt x="15922152" y="5831697"/>
                </a:lnTo>
                <a:lnTo>
                  <a:pt x="15898151" y="5867257"/>
                </a:lnTo>
                <a:lnTo>
                  <a:pt x="15889348" y="5910804"/>
                </a:lnTo>
                <a:lnTo>
                  <a:pt x="15898151" y="5954345"/>
                </a:lnTo>
                <a:lnTo>
                  <a:pt x="15922152" y="5989912"/>
                </a:lnTo>
                <a:lnTo>
                  <a:pt x="15957743" y="6013898"/>
                </a:lnTo>
                <a:lnTo>
                  <a:pt x="16001313" y="6022695"/>
                </a:lnTo>
                <a:lnTo>
                  <a:pt x="16044805" y="6013898"/>
                </a:lnTo>
                <a:lnTo>
                  <a:pt x="16080355" y="5989912"/>
                </a:lnTo>
                <a:lnTo>
                  <a:pt x="16104342" y="5954345"/>
                </a:lnTo>
                <a:lnTo>
                  <a:pt x="16113142" y="5910804"/>
                </a:lnTo>
                <a:lnTo>
                  <a:pt x="16104342" y="5867257"/>
                </a:lnTo>
                <a:lnTo>
                  <a:pt x="16080355" y="5831697"/>
                </a:lnTo>
                <a:lnTo>
                  <a:pt x="16044805" y="5807723"/>
                </a:lnTo>
                <a:lnTo>
                  <a:pt x="16001313" y="5798933"/>
                </a:lnTo>
                <a:close/>
              </a:path>
              <a:path w="16523335" h="9235440">
                <a:moveTo>
                  <a:pt x="16001313" y="6066642"/>
                </a:moveTo>
                <a:lnTo>
                  <a:pt x="15957743" y="6075433"/>
                </a:lnTo>
                <a:lnTo>
                  <a:pt x="15922152" y="6099406"/>
                </a:lnTo>
                <a:lnTo>
                  <a:pt x="15898151" y="6134966"/>
                </a:lnTo>
                <a:lnTo>
                  <a:pt x="15889348" y="6178513"/>
                </a:lnTo>
                <a:lnTo>
                  <a:pt x="15898151" y="6222077"/>
                </a:lnTo>
                <a:lnTo>
                  <a:pt x="15922152" y="6257653"/>
                </a:lnTo>
                <a:lnTo>
                  <a:pt x="15957743" y="6281640"/>
                </a:lnTo>
                <a:lnTo>
                  <a:pt x="16001313" y="6290436"/>
                </a:lnTo>
                <a:lnTo>
                  <a:pt x="16044805" y="6281640"/>
                </a:lnTo>
                <a:lnTo>
                  <a:pt x="16080355" y="6257653"/>
                </a:lnTo>
                <a:lnTo>
                  <a:pt x="16104342" y="6222077"/>
                </a:lnTo>
                <a:lnTo>
                  <a:pt x="16113142" y="6178513"/>
                </a:lnTo>
                <a:lnTo>
                  <a:pt x="16104342" y="6134966"/>
                </a:lnTo>
                <a:lnTo>
                  <a:pt x="16080355" y="6099406"/>
                </a:lnTo>
                <a:lnTo>
                  <a:pt x="16044805" y="6075433"/>
                </a:lnTo>
                <a:lnTo>
                  <a:pt x="16001313" y="6066642"/>
                </a:lnTo>
                <a:close/>
              </a:path>
              <a:path w="16523335" h="9235440">
                <a:moveTo>
                  <a:pt x="16001313" y="6602112"/>
                </a:moveTo>
                <a:lnTo>
                  <a:pt x="15957743" y="6610897"/>
                </a:lnTo>
                <a:lnTo>
                  <a:pt x="15922152" y="6634856"/>
                </a:lnTo>
                <a:lnTo>
                  <a:pt x="15898151" y="6670401"/>
                </a:lnTo>
                <a:lnTo>
                  <a:pt x="15889348" y="6713941"/>
                </a:lnTo>
                <a:lnTo>
                  <a:pt x="15898151" y="6757505"/>
                </a:lnTo>
                <a:lnTo>
                  <a:pt x="15922152" y="6793082"/>
                </a:lnTo>
                <a:lnTo>
                  <a:pt x="15957743" y="6817069"/>
                </a:lnTo>
                <a:lnTo>
                  <a:pt x="16001313" y="6825865"/>
                </a:lnTo>
                <a:lnTo>
                  <a:pt x="16044805" y="6817069"/>
                </a:lnTo>
                <a:lnTo>
                  <a:pt x="16080355" y="6793082"/>
                </a:lnTo>
                <a:lnTo>
                  <a:pt x="16104342" y="6757505"/>
                </a:lnTo>
                <a:lnTo>
                  <a:pt x="16113142" y="6713941"/>
                </a:lnTo>
                <a:lnTo>
                  <a:pt x="16104342" y="6670401"/>
                </a:lnTo>
                <a:lnTo>
                  <a:pt x="16080355" y="6634856"/>
                </a:lnTo>
                <a:lnTo>
                  <a:pt x="16044805" y="6610897"/>
                </a:lnTo>
                <a:lnTo>
                  <a:pt x="16001313" y="6602112"/>
                </a:lnTo>
                <a:close/>
              </a:path>
              <a:path w="16523335" h="9235440">
                <a:moveTo>
                  <a:pt x="16001313" y="7405229"/>
                </a:moveTo>
                <a:lnTo>
                  <a:pt x="15957743" y="7414026"/>
                </a:lnTo>
                <a:lnTo>
                  <a:pt x="15922152" y="7438015"/>
                </a:lnTo>
                <a:lnTo>
                  <a:pt x="15898151" y="7473597"/>
                </a:lnTo>
                <a:lnTo>
                  <a:pt x="15889348" y="7517173"/>
                </a:lnTo>
                <a:lnTo>
                  <a:pt x="15898151" y="7560674"/>
                </a:lnTo>
                <a:lnTo>
                  <a:pt x="15922152" y="7596223"/>
                </a:lnTo>
                <a:lnTo>
                  <a:pt x="15957743" y="7620205"/>
                </a:lnTo>
                <a:lnTo>
                  <a:pt x="16001313" y="7629003"/>
                </a:lnTo>
                <a:lnTo>
                  <a:pt x="16044805" y="7620205"/>
                </a:lnTo>
                <a:lnTo>
                  <a:pt x="16080355" y="7596223"/>
                </a:lnTo>
                <a:lnTo>
                  <a:pt x="16104342" y="7560674"/>
                </a:lnTo>
                <a:lnTo>
                  <a:pt x="16113142" y="7517173"/>
                </a:lnTo>
                <a:lnTo>
                  <a:pt x="16104342" y="7473597"/>
                </a:lnTo>
                <a:lnTo>
                  <a:pt x="16080355" y="7438015"/>
                </a:lnTo>
                <a:lnTo>
                  <a:pt x="16044805" y="7414026"/>
                </a:lnTo>
                <a:lnTo>
                  <a:pt x="16001313" y="7405229"/>
                </a:lnTo>
                <a:close/>
              </a:path>
              <a:path w="16523335" h="9235440">
                <a:moveTo>
                  <a:pt x="16001313" y="7672991"/>
                </a:moveTo>
                <a:lnTo>
                  <a:pt x="15957743" y="7681775"/>
                </a:lnTo>
                <a:lnTo>
                  <a:pt x="15922152" y="7705737"/>
                </a:lnTo>
                <a:lnTo>
                  <a:pt x="15898151" y="7741288"/>
                </a:lnTo>
                <a:lnTo>
                  <a:pt x="15889348" y="7784841"/>
                </a:lnTo>
                <a:lnTo>
                  <a:pt x="15898151" y="7828394"/>
                </a:lnTo>
                <a:lnTo>
                  <a:pt x="15922152" y="7863968"/>
                </a:lnTo>
                <a:lnTo>
                  <a:pt x="15957743" y="7887956"/>
                </a:lnTo>
                <a:lnTo>
                  <a:pt x="16001313" y="7896754"/>
                </a:lnTo>
                <a:lnTo>
                  <a:pt x="16044805" y="7887956"/>
                </a:lnTo>
                <a:lnTo>
                  <a:pt x="16080355" y="7863968"/>
                </a:lnTo>
                <a:lnTo>
                  <a:pt x="16104342" y="7828394"/>
                </a:lnTo>
                <a:lnTo>
                  <a:pt x="16113142" y="7784841"/>
                </a:lnTo>
                <a:lnTo>
                  <a:pt x="16104342" y="7741288"/>
                </a:lnTo>
                <a:lnTo>
                  <a:pt x="16080355" y="7705737"/>
                </a:lnTo>
                <a:lnTo>
                  <a:pt x="16044805" y="7681775"/>
                </a:lnTo>
                <a:lnTo>
                  <a:pt x="16001313" y="7672991"/>
                </a:lnTo>
                <a:close/>
              </a:path>
              <a:path w="16523335" h="9235440">
                <a:moveTo>
                  <a:pt x="16001313" y="8208419"/>
                </a:moveTo>
                <a:lnTo>
                  <a:pt x="15957743" y="8217206"/>
                </a:lnTo>
                <a:lnTo>
                  <a:pt x="15922152" y="8241172"/>
                </a:lnTo>
                <a:lnTo>
                  <a:pt x="15898151" y="8276730"/>
                </a:lnTo>
                <a:lnTo>
                  <a:pt x="15889348" y="8320290"/>
                </a:lnTo>
                <a:lnTo>
                  <a:pt x="15898151" y="8363839"/>
                </a:lnTo>
                <a:lnTo>
                  <a:pt x="15922152" y="8399414"/>
                </a:lnTo>
                <a:lnTo>
                  <a:pt x="15957743" y="8423404"/>
                </a:lnTo>
                <a:lnTo>
                  <a:pt x="16001313" y="8432203"/>
                </a:lnTo>
                <a:lnTo>
                  <a:pt x="16044805" y="8423404"/>
                </a:lnTo>
                <a:lnTo>
                  <a:pt x="16080355" y="8399414"/>
                </a:lnTo>
                <a:lnTo>
                  <a:pt x="16104342" y="8363839"/>
                </a:lnTo>
                <a:lnTo>
                  <a:pt x="16113142" y="8320290"/>
                </a:lnTo>
                <a:lnTo>
                  <a:pt x="16104342" y="8276730"/>
                </a:lnTo>
                <a:lnTo>
                  <a:pt x="16080355" y="8241172"/>
                </a:lnTo>
                <a:lnTo>
                  <a:pt x="16044805" y="8217206"/>
                </a:lnTo>
                <a:lnTo>
                  <a:pt x="16001313" y="8208419"/>
                </a:lnTo>
                <a:close/>
              </a:path>
              <a:path w="16523335" h="9235440">
                <a:moveTo>
                  <a:pt x="16001313" y="7137541"/>
                </a:moveTo>
                <a:lnTo>
                  <a:pt x="15957743" y="7146329"/>
                </a:lnTo>
                <a:lnTo>
                  <a:pt x="15922152" y="7170295"/>
                </a:lnTo>
                <a:lnTo>
                  <a:pt x="15898151" y="7205847"/>
                </a:lnTo>
                <a:lnTo>
                  <a:pt x="15889348" y="7249391"/>
                </a:lnTo>
                <a:lnTo>
                  <a:pt x="15898151" y="7292955"/>
                </a:lnTo>
                <a:lnTo>
                  <a:pt x="15922152" y="7328531"/>
                </a:lnTo>
                <a:lnTo>
                  <a:pt x="15957743" y="7352518"/>
                </a:lnTo>
                <a:lnTo>
                  <a:pt x="16001313" y="7361314"/>
                </a:lnTo>
                <a:lnTo>
                  <a:pt x="16044805" y="7352518"/>
                </a:lnTo>
                <a:lnTo>
                  <a:pt x="16080355" y="7328531"/>
                </a:lnTo>
                <a:lnTo>
                  <a:pt x="16104342" y="7292955"/>
                </a:lnTo>
                <a:lnTo>
                  <a:pt x="16113142" y="7249391"/>
                </a:lnTo>
                <a:lnTo>
                  <a:pt x="16104342" y="7205847"/>
                </a:lnTo>
                <a:lnTo>
                  <a:pt x="16080355" y="7170295"/>
                </a:lnTo>
                <a:lnTo>
                  <a:pt x="16044805" y="7146329"/>
                </a:lnTo>
                <a:lnTo>
                  <a:pt x="16001313" y="7137541"/>
                </a:lnTo>
                <a:close/>
              </a:path>
              <a:path w="16523335" h="9235440">
                <a:moveTo>
                  <a:pt x="16001313" y="6869780"/>
                </a:moveTo>
                <a:lnTo>
                  <a:pt x="15957743" y="6878579"/>
                </a:lnTo>
                <a:lnTo>
                  <a:pt x="15922152" y="6902573"/>
                </a:lnTo>
                <a:lnTo>
                  <a:pt x="15898151" y="6938157"/>
                </a:lnTo>
                <a:lnTo>
                  <a:pt x="15889348" y="6981724"/>
                </a:lnTo>
                <a:lnTo>
                  <a:pt x="15898151" y="7025264"/>
                </a:lnTo>
                <a:lnTo>
                  <a:pt x="15922152" y="7060809"/>
                </a:lnTo>
                <a:lnTo>
                  <a:pt x="15957743" y="7084769"/>
                </a:lnTo>
                <a:lnTo>
                  <a:pt x="16001313" y="7093553"/>
                </a:lnTo>
                <a:lnTo>
                  <a:pt x="16044805" y="7084769"/>
                </a:lnTo>
                <a:lnTo>
                  <a:pt x="16080355" y="7060809"/>
                </a:lnTo>
                <a:lnTo>
                  <a:pt x="16104342" y="7025264"/>
                </a:lnTo>
                <a:lnTo>
                  <a:pt x="16113142" y="6981724"/>
                </a:lnTo>
                <a:lnTo>
                  <a:pt x="16104342" y="6938157"/>
                </a:lnTo>
                <a:lnTo>
                  <a:pt x="16080355" y="6902573"/>
                </a:lnTo>
                <a:lnTo>
                  <a:pt x="16044805" y="6878579"/>
                </a:lnTo>
                <a:lnTo>
                  <a:pt x="16001313" y="6869780"/>
                </a:lnTo>
                <a:close/>
              </a:path>
              <a:path w="16523335" h="9235440">
                <a:moveTo>
                  <a:pt x="16270604" y="712218"/>
                </a:moveTo>
                <a:lnTo>
                  <a:pt x="16227040" y="721018"/>
                </a:lnTo>
                <a:lnTo>
                  <a:pt x="16191463" y="745011"/>
                </a:lnTo>
                <a:lnTo>
                  <a:pt x="16167476" y="780591"/>
                </a:lnTo>
                <a:lnTo>
                  <a:pt x="16158680" y="824152"/>
                </a:lnTo>
                <a:lnTo>
                  <a:pt x="16167476" y="867681"/>
                </a:lnTo>
                <a:lnTo>
                  <a:pt x="16191463" y="903231"/>
                </a:lnTo>
                <a:lnTo>
                  <a:pt x="16227040" y="927201"/>
                </a:lnTo>
                <a:lnTo>
                  <a:pt x="16270604" y="935992"/>
                </a:lnTo>
                <a:lnTo>
                  <a:pt x="16314153" y="927201"/>
                </a:lnTo>
                <a:lnTo>
                  <a:pt x="16349697" y="903231"/>
                </a:lnTo>
                <a:lnTo>
                  <a:pt x="16373651" y="867681"/>
                </a:lnTo>
                <a:lnTo>
                  <a:pt x="16382433" y="824152"/>
                </a:lnTo>
                <a:lnTo>
                  <a:pt x="16373651" y="780591"/>
                </a:lnTo>
                <a:lnTo>
                  <a:pt x="16349697" y="745011"/>
                </a:lnTo>
                <a:lnTo>
                  <a:pt x="16314153" y="721018"/>
                </a:lnTo>
                <a:lnTo>
                  <a:pt x="16270604" y="712218"/>
                </a:lnTo>
                <a:close/>
              </a:path>
              <a:path w="16523335" h="9235440">
                <a:moveTo>
                  <a:pt x="16270604" y="979980"/>
                </a:moveTo>
                <a:lnTo>
                  <a:pt x="16227040" y="988766"/>
                </a:lnTo>
                <a:lnTo>
                  <a:pt x="16191463" y="1012731"/>
                </a:lnTo>
                <a:lnTo>
                  <a:pt x="16167476" y="1048286"/>
                </a:lnTo>
                <a:lnTo>
                  <a:pt x="16158680" y="1091840"/>
                </a:lnTo>
                <a:lnTo>
                  <a:pt x="16167476" y="1135394"/>
                </a:lnTo>
                <a:lnTo>
                  <a:pt x="16191463" y="1170968"/>
                </a:lnTo>
                <a:lnTo>
                  <a:pt x="16227040" y="1194956"/>
                </a:lnTo>
                <a:lnTo>
                  <a:pt x="16270604" y="1203753"/>
                </a:lnTo>
                <a:lnTo>
                  <a:pt x="16314153" y="1194956"/>
                </a:lnTo>
                <a:lnTo>
                  <a:pt x="16349697" y="1170968"/>
                </a:lnTo>
                <a:lnTo>
                  <a:pt x="16373651" y="1135394"/>
                </a:lnTo>
                <a:lnTo>
                  <a:pt x="16382433" y="1091840"/>
                </a:lnTo>
                <a:lnTo>
                  <a:pt x="16373651" y="1048286"/>
                </a:lnTo>
                <a:lnTo>
                  <a:pt x="16349697" y="1012731"/>
                </a:lnTo>
                <a:lnTo>
                  <a:pt x="16314153" y="988766"/>
                </a:lnTo>
                <a:lnTo>
                  <a:pt x="16270604" y="979980"/>
                </a:lnTo>
                <a:close/>
              </a:path>
              <a:path w="16523335" h="9235440">
                <a:moveTo>
                  <a:pt x="16270604" y="1247668"/>
                </a:moveTo>
                <a:lnTo>
                  <a:pt x="16227040" y="1256467"/>
                </a:lnTo>
                <a:lnTo>
                  <a:pt x="16191463" y="1280459"/>
                </a:lnTo>
                <a:lnTo>
                  <a:pt x="16167476" y="1316036"/>
                </a:lnTo>
                <a:lnTo>
                  <a:pt x="16158680" y="1359591"/>
                </a:lnTo>
                <a:lnTo>
                  <a:pt x="16167476" y="1403138"/>
                </a:lnTo>
                <a:lnTo>
                  <a:pt x="16191463" y="1438686"/>
                </a:lnTo>
                <a:lnTo>
                  <a:pt x="16227040" y="1462646"/>
                </a:lnTo>
                <a:lnTo>
                  <a:pt x="16270604" y="1471431"/>
                </a:lnTo>
                <a:lnTo>
                  <a:pt x="16314153" y="1462646"/>
                </a:lnTo>
                <a:lnTo>
                  <a:pt x="16349697" y="1438686"/>
                </a:lnTo>
                <a:lnTo>
                  <a:pt x="16373651" y="1403138"/>
                </a:lnTo>
                <a:lnTo>
                  <a:pt x="16382433" y="1359591"/>
                </a:lnTo>
                <a:lnTo>
                  <a:pt x="16373651" y="1316036"/>
                </a:lnTo>
                <a:lnTo>
                  <a:pt x="16349697" y="1280459"/>
                </a:lnTo>
                <a:lnTo>
                  <a:pt x="16314153" y="1256467"/>
                </a:lnTo>
                <a:lnTo>
                  <a:pt x="16270604" y="1247668"/>
                </a:lnTo>
                <a:close/>
              </a:path>
              <a:path w="16523335" h="9235440">
                <a:moveTo>
                  <a:pt x="16270604" y="1515430"/>
                </a:moveTo>
                <a:lnTo>
                  <a:pt x="16227040" y="1524214"/>
                </a:lnTo>
                <a:lnTo>
                  <a:pt x="16191463" y="1548173"/>
                </a:lnTo>
                <a:lnTo>
                  <a:pt x="16167476" y="1583718"/>
                </a:lnTo>
                <a:lnTo>
                  <a:pt x="16158680" y="1627259"/>
                </a:lnTo>
                <a:lnTo>
                  <a:pt x="16167476" y="1670826"/>
                </a:lnTo>
                <a:lnTo>
                  <a:pt x="16191463" y="1706409"/>
                </a:lnTo>
                <a:lnTo>
                  <a:pt x="16227040" y="1730404"/>
                </a:lnTo>
                <a:lnTo>
                  <a:pt x="16270604" y="1739203"/>
                </a:lnTo>
                <a:lnTo>
                  <a:pt x="16314153" y="1730404"/>
                </a:lnTo>
                <a:lnTo>
                  <a:pt x="16349697" y="1706409"/>
                </a:lnTo>
                <a:lnTo>
                  <a:pt x="16373651" y="1670826"/>
                </a:lnTo>
                <a:lnTo>
                  <a:pt x="16382433" y="1627259"/>
                </a:lnTo>
                <a:lnTo>
                  <a:pt x="16373651" y="1583718"/>
                </a:lnTo>
                <a:lnTo>
                  <a:pt x="16349697" y="1548173"/>
                </a:lnTo>
                <a:lnTo>
                  <a:pt x="16314153" y="1524214"/>
                </a:lnTo>
                <a:lnTo>
                  <a:pt x="16270604" y="1515430"/>
                </a:lnTo>
                <a:close/>
              </a:path>
              <a:path w="16523335" h="9235440">
                <a:moveTo>
                  <a:pt x="16270604" y="5798933"/>
                </a:moveTo>
                <a:lnTo>
                  <a:pt x="16227040" y="5807723"/>
                </a:lnTo>
                <a:lnTo>
                  <a:pt x="16191463" y="5831697"/>
                </a:lnTo>
                <a:lnTo>
                  <a:pt x="16167476" y="5867257"/>
                </a:lnTo>
                <a:lnTo>
                  <a:pt x="16158680" y="5910804"/>
                </a:lnTo>
                <a:lnTo>
                  <a:pt x="16167476" y="5954345"/>
                </a:lnTo>
                <a:lnTo>
                  <a:pt x="16191463" y="5989912"/>
                </a:lnTo>
                <a:lnTo>
                  <a:pt x="16227040" y="6013898"/>
                </a:lnTo>
                <a:lnTo>
                  <a:pt x="16270604" y="6022695"/>
                </a:lnTo>
                <a:lnTo>
                  <a:pt x="16314153" y="6013898"/>
                </a:lnTo>
                <a:lnTo>
                  <a:pt x="16349697" y="5989912"/>
                </a:lnTo>
                <a:lnTo>
                  <a:pt x="16373651" y="5954345"/>
                </a:lnTo>
                <a:lnTo>
                  <a:pt x="16382433" y="5910804"/>
                </a:lnTo>
                <a:lnTo>
                  <a:pt x="16373651" y="5867257"/>
                </a:lnTo>
                <a:lnTo>
                  <a:pt x="16349697" y="5831697"/>
                </a:lnTo>
                <a:lnTo>
                  <a:pt x="16314153" y="5807723"/>
                </a:lnTo>
                <a:lnTo>
                  <a:pt x="16270604" y="5798933"/>
                </a:lnTo>
                <a:close/>
              </a:path>
              <a:path w="16523335" h="9235440">
                <a:moveTo>
                  <a:pt x="16270604" y="7405229"/>
                </a:moveTo>
                <a:lnTo>
                  <a:pt x="16227040" y="7414026"/>
                </a:lnTo>
                <a:lnTo>
                  <a:pt x="16191463" y="7438015"/>
                </a:lnTo>
                <a:lnTo>
                  <a:pt x="16167476" y="7473597"/>
                </a:lnTo>
                <a:lnTo>
                  <a:pt x="16158680" y="7517173"/>
                </a:lnTo>
                <a:lnTo>
                  <a:pt x="16167476" y="7560674"/>
                </a:lnTo>
                <a:lnTo>
                  <a:pt x="16191463" y="7596223"/>
                </a:lnTo>
                <a:lnTo>
                  <a:pt x="16227040" y="7620205"/>
                </a:lnTo>
                <a:lnTo>
                  <a:pt x="16270604" y="7629003"/>
                </a:lnTo>
                <a:lnTo>
                  <a:pt x="16314153" y="7620205"/>
                </a:lnTo>
                <a:lnTo>
                  <a:pt x="16349697" y="7596223"/>
                </a:lnTo>
                <a:lnTo>
                  <a:pt x="16373651" y="7560674"/>
                </a:lnTo>
                <a:lnTo>
                  <a:pt x="16382433" y="7517173"/>
                </a:lnTo>
                <a:lnTo>
                  <a:pt x="16373651" y="7473597"/>
                </a:lnTo>
                <a:lnTo>
                  <a:pt x="16349697" y="7438015"/>
                </a:lnTo>
                <a:lnTo>
                  <a:pt x="16314153" y="7414026"/>
                </a:lnTo>
                <a:lnTo>
                  <a:pt x="16270604" y="7405229"/>
                </a:lnTo>
                <a:close/>
              </a:path>
              <a:path w="16523335" h="9235440">
                <a:moveTo>
                  <a:pt x="16270604" y="7672991"/>
                </a:moveTo>
                <a:lnTo>
                  <a:pt x="16227040" y="7681775"/>
                </a:lnTo>
                <a:lnTo>
                  <a:pt x="16191463" y="7705737"/>
                </a:lnTo>
                <a:lnTo>
                  <a:pt x="16167476" y="7741288"/>
                </a:lnTo>
                <a:lnTo>
                  <a:pt x="16158680" y="7784841"/>
                </a:lnTo>
                <a:lnTo>
                  <a:pt x="16167476" y="7828394"/>
                </a:lnTo>
                <a:lnTo>
                  <a:pt x="16191463" y="7863968"/>
                </a:lnTo>
                <a:lnTo>
                  <a:pt x="16227040" y="7887956"/>
                </a:lnTo>
                <a:lnTo>
                  <a:pt x="16270604" y="7896754"/>
                </a:lnTo>
                <a:lnTo>
                  <a:pt x="16314153" y="7887956"/>
                </a:lnTo>
                <a:lnTo>
                  <a:pt x="16349697" y="7863968"/>
                </a:lnTo>
                <a:lnTo>
                  <a:pt x="16373651" y="7828394"/>
                </a:lnTo>
                <a:lnTo>
                  <a:pt x="16382433" y="7784841"/>
                </a:lnTo>
                <a:lnTo>
                  <a:pt x="16373651" y="7741288"/>
                </a:lnTo>
                <a:lnTo>
                  <a:pt x="16349697" y="7705737"/>
                </a:lnTo>
                <a:lnTo>
                  <a:pt x="16314153" y="7681775"/>
                </a:lnTo>
                <a:lnTo>
                  <a:pt x="16270604" y="7672991"/>
                </a:lnTo>
                <a:close/>
              </a:path>
              <a:path w="16523335" h="9235440">
                <a:moveTo>
                  <a:pt x="16270604" y="7137541"/>
                </a:moveTo>
                <a:lnTo>
                  <a:pt x="16227040" y="7146329"/>
                </a:lnTo>
                <a:lnTo>
                  <a:pt x="16191463" y="7170295"/>
                </a:lnTo>
                <a:lnTo>
                  <a:pt x="16167476" y="7205847"/>
                </a:lnTo>
                <a:lnTo>
                  <a:pt x="16158680" y="7249391"/>
                </a:lnTo>
                <a:lnTo>
                  <a:pt x="16167476" y="7292955"/>
                </a:lnTo>
                <a:lnTo>
                  <a:pt x="16191463" y="7328531"/>
                </a:lnTo>
                <a:lnTo>
                  <a:pt x="16227040" y="7352518"/>
                </a:lnTo>
                <a:lnTo>
                  <a:pt x="16270604" y="7361314"/>
                </a:lnTo>
                <a:lnTo>
                  <a:pt x="16314153" y="7352518"/>
                </a:lnTo>
                <a:lnTo>
                  <a:pt x="16349697" y="7328531"/>
                </a:lnTo>
                <a:lnTo>
                  <a:pt x="16373651" y="7292955"/>
                </a:lnTo>
                <a:lnTo>
                  <a:pt x="16382433" y="7249391"/>
                </a:lnTo>
                <a:lnTo>
                  <a:pt x="16373651" y="7205847"/>
                </a:lnTo>
                <a:lnTo>
                  <a:pt x="16349697" y="7170295"/>
                </a:lnTo>
                <a:lnTo>
                  <a:pt x="16314153" y="7146329"/>
                </a:lnTo>
                <a:lnTo>
                  <a:pt x="16270604" y="7137541"/>
                </a:lnTo>
                <a:close/>
              </a:path>
              <a:path w="16523335" h="9235440">
                <a:moveTo>
                  <a:pt x="16270604" y="6869780"/>
                </a:moveTo>
                <a:lnTo>
                  <a:pt x="16227040" y="6878579"/>
                </a:lnTo>
                <a:lnTo>
                  <a:pt x="16191463" y="6902573"/>
                </a:lnTo>
                <a:lnTo>
                  <a:pt x="16167476" y="6938157"/>
                </a:lnTo>
                <a:lnTo>
                  <a:pt x="16158680" y="6981724"/>
                </a:lnTo>
                <a:lnTo>
                  <a:pt x="16167476" y="7025264"/>
                </a:lnTo>
                <a:lnTo>
                  <a:pt x="16191463" y="7060809"/>
                </a:lnTo>
                <a:lnTo>
                  <a:pt x="16227040" y="7084769"/>
                </a:lnTo>
                <a:lnTo>
                  <a:pt x="16270604" y="7093553"/>
                </a:lnTo>
                <a:lnTo>
                  <a:pt x="16314153" y="7084769"/>
                </a:lnTo>
                <a:lnTo>
                  <a:pt x="16349697" y="7060809"/>
                </a:lnTo>
                <a:lnTo>
                  <a:pt x="16373651" y="7025264"/>
                </a:lnTo>
                <a:lnTo>
                  <a:pt x="16382433" y="6981724"/>
                </a:lnTo>
                <a:lnTo>
                  <a:pt x="16373651" y="6938157"/>
                </a:lnTo>
                <a:lnTo>
                  <a:pt x="16349697" y="6902573"/>
                </a:lnTo>
                <a:lnTo>
                  <a:pt x="16314153" y="6878579"/>
                </a:lnTo>
                <a:lnTo>
                  <a:pt x="16270604" y="6869780"/>
                </a:lnTo>
                <a:close/>
              </a:path>
              <a:path w="16523335" h="9235440">
                <a:moveTo>
                  <a:pt x="16523054" y="715621"/>
                </a:moveTo>
                <a:lnTo>
                  <a:pt x="16496352" y="721018"/>
                </a:lnTo>
                <a:lnTo>
                  <a:pt x="16460773" y="745011"/>
                </a:lnTo>
                <a:lnTo>
                  <a:pt x="16436774" y="780591"/>
                </a:lnTo>
                <a:lnTo>
                  <a:pt x="16427970" y="824152"/>
                </a:lnTo>
                <a:lnTo>
                  <a:pt x="16436774" y="867681"/>
                </a:lnTo>
                <a:lnTo>
                  <a:pt x="16460773" y="903231"/>
                </a:lnTo>
                <a:lnTo>
                  <a:pt x="16496352" y="927201"/>
                </a:lnTo>
                <a:lnTo>
                  <a:pt x="16523054" y="932592"/>
                </a:lnTo>
                <a:lnTo>
                  <a:pt x="16523054" y="715621"/>
                </a:lnTo>
                <a:close/>
              </a:path>
              <a:path w="16523335" h="9235440">
                <a:moveTo>
                  <a:pt x="16523054" y="983378"/>
                </a:moveTo>
                <a:lnTo>
                  <a:pt x="16496352" y="988766"/>
                </a:lnTo>
                <a:lnTo>
                  <a:pt x="16460773" y="1012731"/>
                </a:lnTo>
                <a:lnTo>
                  <a:pt x="16436774" y="1048286"/>
                </a:lnTo>
                <a:lnTo>
                  <a:pt x="16427970" y="1091840"/>
                </a:lnTo>
                <a:lnTo>
                  <a:pt x="16436774" y="1135394"/>
                </a:lnTo>
                <a:lnTo>
                  <a:pt x="16460773" y="1170968"/>
                </a:lnTo>
                <a:lnTo>
                  <a:pt x="16496352" y="1194956"/>
                </a:lnTo>
                <a:lnTo>
                  <a:pt x="16523054" y="1200351"/>
                </a:lnTo>
                <a:lnTo>
                  <a:pt x="16523054" y="983378"/>
                </a:lnTo>
                <a:close/>
              </a:path>
              <a:path w="16523335" h="9235440">
                <a:moveTo>
                  <a:pt x="16523054" y="1251071"/>
                </a:moveTo>
                <a:lnTo>
                  <a:pt x="16496352" y="1256467"/>
                </a:lnTo>
                <a:lnTo>
                  <a:pt x="16460773" y="1280459"/>
                </a:lnTo>
                <a:lnTo>
                  <a:pt x="16436774" y="1316036"/>
                </a:lnTo>
                <a:lnTo>
                  <a:pt x="16427970" y="1359591"/>
                </a:lnTo>
                <a:lnTo>
                  <a:pt x="16436774" y="1403138"/>
                </a:lnTo>
                <a:lnTo>
                  <a:pt x="16460773" y="1438686"/>
                </a:lnTo>
                <a:lnTo>
                  <a:pt x="16496352" y="1462646"/>
                </a:lnTo>
                <a:lnTo>
                  <a:pt x="16523054" y="1468034"/>
                </a:lnTo>
                <a:lnTo>
                  <a:pt x="16523054" y="1251071"/>
                </a:lnTo>
                <a:close/>
              </a:path>
              <a:path w="16523335" h="9235440">
                <a:moveTo>
                  <a:pt x="16523054" y="1518827"/>
                </a:moveTo>
                <a:lnTo>
                  <a:pt x="16496352" y="1524214"/>
                </a:lnTo>
                <a:lnTo>
                  <a:pt x="16460773" y="1548173"/>
                </a:lnTo>
                <a:lnTo>
                  <a:pt x="16436774" y="1583718"/>
                </a:lnTo>
                <a:lnTo>
                  <a:pt x="16427970" y="1627259"/>
                </a:lnTo>
                <a:lnTo>
                  <a:pt x="16436774" y="1670826"/>
                </a:lnTo>
                <a:lnTo>
                  <a:pt x="16460773" y="1706409"/>
                </a:lnTo>
                <a:lnTo>
                  <a:pt x="16496352" y="1730404"/>
                </a:lnTo>
                <a:lnTo>
                  <a:pt x="16523054" y="1735800"/>
                </a:lnTo>
                <a:lnTo>
                  <a:pt x="16523054" y="1518827"/>
                </a:lnTo>
                <a:close/>
              </a:path>
              <a:path w="16523335" h="9235440">
                <a:moveTo>
                  <a:pt x="16523054" y="1786548"/>
                </a:moveTo>
                <a:lnTo>
                  <a:pt x="16496352" y="1791938"/>
                </a:lnTo>
                <a:lnTo>
                  <a:pt x="16460773" y="1815910"/>
                </a:lnTo>
                <a:lnTo>
                  <a:pt x="16436774" y="1851469"/>
                </a:lnTo>
                <a:lnTo>
                  <a:pt x="16427970" y="1895020"/>
                </a:lnTo>
                <a:lnTo>
                  <a:pt x="16436774" y="1938576"/>
                </a:lnTo>
                <a:lnTo>
                  <a:pt x="16460773" y="1974146"/>
                </a:lnTo>
                <a:lnTo>
                  <a:pt x="16496352" y="1998128"/>
                </a:lnTo>
                <a:lnTo>
                  <a:pt x="16523054" y="2003521"/>
                </a:lnTo>
                <a:lnTo>
                  <a:pt x="16523054" y="1786548"/>
                </a:lnTo>
                <a:close/>
              </a:path>
              <a:path w="16523335" h="9235440">
                <a:moveTo>
                  <a:pt x="16523054" y="2589698"/>
                </a:moveTo>
                <a:lnTo>
                  <a:pt x="16496352" y="2595090"/>
                </a:lnTo>
                <a:lnTo>
                  <a:pt x="16460773" y="2619070"/>
                </a:lnTo>
                <a:lnTo>
                  <a:pt x="16436774" y="2654639"/>
                </a:lnTo>
                <a:lnTo>
                  <a:pt x="16427970" y="2698200"/>
                </a:lnTo>
                <a:lnTo>
                  <a:pt x="16436774" y="2741725"/>
                </a:lnTo>
                <a:lnTo>
                  <a:pt x="16460773" y="2777286"/>
                </a:lnTo>
                <a:lnTo>
                  <a:pt x="16496352" y="2801273"/>
                </a:lnTo>
                <a:lnTo>
                  <a:pt x="16523054" y="2806668"/>
                </a:lnTo>
                <a:lnTo>
                  <a:pt x="16523054" y="2589698"/>
                </a:lnTo>
                <a:close/>
              </a:path>
              <a:path w="16523335" h="9235440">
                <a:moveTo>
                  <a:pt x="16523054" y="2321978"/>
                </a:moveTo>
                <a:lnTo>
                  <a:pt x="16496352" y="2327370"/>
                </a:lnTo>
                <a:lnTo>
                  <a:pt x="16460773" y="2351349"/>
                </a:lnTo>
                <a:lnTo>
                  <a:pt x="16436774" y="2386915"/>
                </a:lnTo>
                <a:lnTo>
                  <a:pt x="16427970" y="2430470"/>
                </a:lnTo>
                <a:lnTo>
                  <a:pt x="16436774" y="2474021"/>
                </a:lnTo>
                <a:lnTo>
                  <a:pt x="16460773" y="2509580"/>
                </a:lnTo>
                <a:lnTo>
                  <a:pt x="16496352" y="2533551"/>
                </a:lnTo>
                <a:lnTo>
                  <a:pt x="16523054" y="2538941"/>
                </a:lnTo>
                <a:lnTo>
                  <a:pt x="16523054" y="2321978"/>
                </a:lnTo>
                <a:close/>
              </a:path>
              <a:path w="16523335" h="9235440">
                <a:moveTo>
                  <a:pt x="16523054" y="2054269"/>
                </a:moveTo>
                <a:lnTo>
                  <a:pt x="16496352" y="2059660"/>
                </a:lnTo>
                <a:lnTo>
                  <a:pt x="16460773" y="2083635"/>
                </a:lnTo>
                <a:lnTo>
                  <a:pt x="16436774" y="2119197"/>
                </a:lnTo>
                <a:lnTo>
                  <a:pt x="16427970" y="2162750"/>
                </a:lnTo>
                <a:lnTo>
                  <a:pt x="16436774" y="2206284"/>
                </a:lnTo>
                <a:lnTo>
                  <a:pt x="16460773" y="2241845"/>
                </a:lnTo>
                <a:lnTo>
                  <a:pt x="16496352" y="2265826"/>
                </a:lnTo>
                <a:lnTo>
                  <a:pt x="16523054" y="2271220"/>
                </a:lnTo>
                <a:lnTo>
                  <a:pt x="16523054" y="2054269"/>
                </a:lnTo>
                <a:close/>
              </a:path>
              <a:path w="16523335" h="9235440">
                <a:moveTo>
                  <a:pt x="16523054" y="5802332"/>
                </a:moveTo>
                <a:lnTo>
                  <a:pt x="16496352" y="5807723"/>
                </a:lnTo>
                <a:lnTo>
                  <a:pt x="16460773" y="5831697"/>
                </a:lnTo>
                <a:lnTo>
                  <a:pt x="16436774" y="5867257"/>
                </a:lnTo>
                <a:lnTo>
                  <a:pt x="16427970" y="5910804"/>
                </a:lnTo>
                <a:lnTo>
                  <a:pt x="16436774" y="5954345"/>
                </a:lnTo>
                <a:lnTo>
                  <a:pt x="16460773" y="5989912"/>
                </a:lnTo>
                <a:lnTo>
                  <a:pt x="16496352" y="6013898"/>
                </a:lnTo>
                <a:lnTo>
                  <a:pt x="16523054" y="6019293"/>
                </a:lnTo>
                <a:lnTo>
                  <a:pt x="16523054" y="5802332"/>
                </a:lnTo>
                <a:close/>
              </a:path>
              <a:path w="16523335" h="9235440">
                <a:moveTo>
                  <a:pt x="8729891" y="2586297"/>
                </a:moveTo>
                <a:lnTo>
                  <a:pt x="8686334" y="2595090"/>
                </a:lnTo>
                <a:lnTo>
                  <a:pt x="8650753" y="2619070"/>
                </a:lnTo>
                <a:lnTo>
                  <a:pt x="8626758" y="2654639"/>
                </a:lnTo>
                <a:lnTo>
                  <a:pt x="8617957" y="2698200"/>
                </a:lnTo>
                <a:lnTo>
                  <a:pt x="8626758" y="2741725"/>
                </a:lnTo>
                <a:lnTo>
                  <a:pt x="8650753" y="2777286"/>
                </a:lnTo>
                <a:lnTo>
                  <a:pt x="8686334" y="2801273"/>
                </a:lnTo>
                <a:lnTo>
                  <a:pt x="8729891" y="2810071"/>
                </a:lnTo>
                <a:lnTo>
                  <a:pt x="8773418" y="2801273"/>
                </a:lnTo>
                <a:lnTo>
                  <a:pt x="8808964" y="2777286"/>
                </a:lnTo>
                <a:lnTo>
                  <a:pt x="8832931" y="2741725"/>
                </a:lnTo>
                <a:lnTo>
                  <a:pt x="8841720" y="2698200"/>
                </a:lnTo>
                <a:lnTo>
                  <a:pt x="8832931" y="2654639"/>
                </a:lnTo>
                <a:lnTo>
                  <a:pt x="8808964" y="2619070"/>
                </a:lnTo>
                <a:lnTo>
                  <a:pt x="8773418" y="2595090"/>
                </a:lnTo>
                <a:lnTo>
                  <a:pt x="8729891" y="2586297"/>
                </a:lnTo>
                <a:close/>
              </a:path>
              <a:path w="16523335" h="9235440">
                <a:moveTo>
                  <a:pt x="8729891" y="2854028"/>
                </a:moveTo>
                <a:lnTo>
                  <a:pt x="8686334" y="2862817"/>
                </a:lnTo>
                <a:lnTo>
                  <a:pt x="8650753" y="2886788"/>
                </a:lnTo>
                <a:lnTo>
                  <a:pt x="8626758" y="2922347"/>
                </a:lnTo>
                <a:lnTo>
                  <a:pt x="8617957" y="2965898"/>
                </a:lnTo>
                <a:lnTo>
                  <a:pt x="8626758" y="3009453"/>
                </a:lnTo>
                <a:lnTo>
                  <a:pt x="8650753" y="3045019"/>
                </a:lnTo>
                <a:lnTo>
                  <a:pt x="8686334" y="3068998"/>
                </a:lnTo>
                <a:lnTo>
                  <a:pt x="8729891" y="3077790"/>
                </a:lnTo>
                <a:lnTo>
                  <a:pt x="8773418" y="3068998"/>
                </a:lnTo>
                <a:lnTo>
                  <a:pt x="8808964" y="3045019"/>
                </a:lnTo>
                <a:lnTo>
                  <a:pt x="8832931" y="3009453"/>
                </a:lnTo>
                <a:lnTo>
                  <a:pt x="8841720" y="2965898"/>
                </a:lnTo>
                <a:lnTo>
                  <a:pt x="8832931" y="2922347"/>
                </a:lnTo>
                <a:lnTo>
                  <a:pt x="8808964" y="2886788"/>
                </a:lnTo>
                <a:lnTo>
                  <a:pt x="8773418" y="2862817"/>
                </a:lnTo>
                <a:lnTo>
                  <a:pt x="8729891" y="2854028"/>
                </a:lnTo>
                <a:close/>
              </a:path>
              <a:path w="16523335" h="9235440">
                <a:moveTo>
                  <a:pt x="8729891" y="3121737"/>
                </a:moveTo>
                <a:lnTo>
                  <a:pt x="8686334" y="3130528"/>
                </a:lnTo>
                <a:lnTo>
                  <a:pt x="8650753" y="3154503"/>
                </a:lnTo>
                <a:lnTo>
                  <a:pt x="8626758" y="3190065"/>
                </a:lnTo>
                <a:lnTo>
                  <a:pt x="8617957" y="3233618"/>
                </a:lnTo>
                <a:lnTo>
                  <a:pt x="8626758" y="3277161"/>
                </a:lnTo>
                <a:lnTo>
                  <a:pt x="8650753" y="3312732"/>
                </a:lnTo>
                <a:lnTo>
                  <a:pt x="8686334" y="3336722"/>
                </a:lnTo>
                <a:lnTo>
                  <a:pt x="8729891" y="3345520"/>
                </a:lnTo>
                <a:lnTo>
                  <a:pt x="8773418" y="3336722"/>
                </a:lnTo>
                <a:lnTo>
                  <a:pt x="8808964" y="3312732"/>
                </a:lnTo>
                <a:lnTo>
                  <a:pt x="8832931" y="3277161"/>
                </a:lnTo>
                <a:lnTo>
                  <a:pt x="8841720" y="3233618"/>
                </a:lnTo>
                <a:lnTo>
                  <a:pt x="8832931" y="3190065"/>
                </a:lnTo>
                <a:lnTo>
                  <a:pt x="8808964" y="3154503"/>
                </a:lnTo>
                <a:lnTo>
                  <a:pt x="8773418" y="3130528"/>
                </a:lnTo>
                <a:lnTo>
                  <a:pt x="8729891" y="3121737"/>
                </a:lnTo>
                <a:close/>
              </a:path>
              <a:path w="16523335" h="9235440">
                <a:moveTo>
                  <a:pt x="8729891" y="3389446"/>
                </a:moveTo>
                <a:lnTo>
                  <a:pt x="8686334" y="3398240"/>
                </a:lnTo>
                <a:lnTo>
                  <a:pt x="8650753" y="3422222"/>
                </a:lnTo>
                <a:lnTo>
                  <a:pt x="8626758" y="3457792"/>
                </a:lnTo>
                <a:lnTo>
                  <a:pt x="8617957" y="3501348"/>
                </a:lnTo>
                <a:lnTo>
                  <a:pt x="8626758" y="3544899"/>
                </a:lnTo>
                <a:lnTo>
                  <a:pt x="8650753" y="3580458"/>
                </a:lnTo>
                <a:lnTo>
                  <a:pt x="8686334" y="3604430"/>
                </a:lnTo>
                <a:lnTo>
                  <a:pt x="8729891" y="3613219"/>
                </a:lnTo>
                <a:lnTo>
                  <a:pt x="8773418" y="3604430"/>
                </a:lnTo>
                <a:lnTo>
                  <a:pt x="8808964" y="3580458"/>
                </a:lnTo>
                <a:lnTo>
                  <a:pt x="8832931" y="3544899"/>
                </a:lnTo>
                <a:lnTo>
                  <a:pt x="8841720" y="3501348"/>
                </a:lnTo>
                <a:lnTo>
                  <a:pt x="8832931" y="3457792"/>
                </a:lnTo>
                <a:lnTo>
                  <a:pt x="8808964" y="3422222"/>
                </a:lnTo>
                <a:lnTo>
                  <a:pt x="8773418" y="3398240"/>
                </a:lnTo>
                <a:lnTo>
                  <a:pt x="8729891" y="3389446"/>
                </a:lnTo>
                <a:close/>
              </a:path>
              <a:path w="16523335" h="9235440">
                <a:moveTo>
                  <a:pt x="8729891" y="3657176"/>
                </a:moveTo>
                <a:lnTo>
                  <a:pt x="8686334" y="3665968"/>
                </a:lnTo>
                <a:lnTo>
                  <a:pt x="8650753" y="3689947"/>
                </a:lnTo>
                <a:lnTo>
                  <a:pt x="8626758" y="3725513"/>
                </a:lnTo>
                <a:lnTo>
                  <a:pt x="8617957" y="3769068"/>
                </a:lnTo>
                <a:lnTo>
                  <a:pt x="8626758" y="3812619"/>
                </a:lnTo>
                <a:lnTo>
                  <a:pt x="8650753" y="3848178"/>
                </a:lnTo>
                <a:lnTo>
                  <a:pt x="8686334" y="3872149"/>
                </a:lnTo>
                <a:lnTo>
                  <a:pt x="8729891" y="3880939"/>
                </a:lnTo>
                <a:lnTo>
                  <a:pt x="8773418" y="3872149"/>
                </a:lnTo>
                <a:lnTo>
                  <a:pt x="8808964" y="3848178"/>
                </a:lnTo>
                <a:lnTo>
                  <a:pt x="8832931" y="3812619"/>
                </a:lnTo>
                <a:lnTo>
                  <a:pt x="8841720" y="3769068"/>
                </a:lnTo>
                <a:lnTo>
                  <a:pt x="8832931" y="3725513"/>
                </a:lnTo>
                <a:lnTo>
                  <a:pt x="8808964" y="3689947"/>
                </a:lnTo>
                <a:lnTo>
                  <a:pt x="8773418" y="3665968"/>
                </a:lnTo>
                <a:lnTo>
                  <a:pt x="8729891" y="3657176"/>
                </a:lnTo>
                <a:close/>
              </a:path>
              <a:path w="16523335" h="9235440">
                <a:moveTo>
                  <a:pt x="8729891" y="3924895"/>
                </a:moveTo>
                <a:lnTo>
                  <a:pt x="8686334" y="3933689"/>
                </a:lnTo>
                <a:lnTo>
                  <a:pt x="8650753" y="3957668"/>
                </a:lnTo>
                <a:lnTo>
                  <a:pt x="8626758" y="3993228"/>
                </a:lnTo>
                <a:lnTo>
                  <a:pt x="8617957" y="4036766"/>
                </a:lnTo>
                <a:lnTo>
                  <a:pt x="8626758" y="4080327"/>
                </a:lnTo>
                <a:lnTo>
                  <a:pt x="8650753" y="4115896"/>
                </a:lnTo>
                <a:lnTo>
                  <a:pt x="8686334" y="4139876"/>
                </a:lnTo>
                <a:lnTo>
                  <a:pt x="8729891" y="4148669"/>
                </a:lnTo>
                <a:lnTo>
                  <a:pt x="8773418" y="4139876"/>
                </a:lnTo>
                <a:lnTo>
                  <a:pt x="8808964" y="4115896"/>
                </a:lnTo>
                <a:lnTo>
                  <a:pt x="8832931" y="4080327"/>
                </a:lnTo>
                <a:lnTo>
                  <a:pt x="8841720" y="4036766"/>
                </a:lnTo>
                <a:lnTo>
                  <a:pt x="8832931" y="3993228"/>
                </a:lnTo>
                <a:lnTo>
                  <a:pt x="8808964" y="3957668"/>
                </a:lnTo>
                <a:lnTo>
                  <a:pt x="8773418" y="3933689"/>
                </a:lnTo>
                <a:lnTo>
                  <a:pt x="8729891" y="3924895"/>
                </a:lnTo>
                <a:close/>
              </a:path>
              <a:path w="16523335" h="9235440">
                <a:moveTo>
                  <a:pt x="8729891" y="4192615"/>
                </a:moveTo>
                <a:lnTo>
                  <a:pt x="8686334" y="4201406"/>
                </a:lnTo>
                <a:lnTo>
                  <a:pt x="8650753" y="4225380"/>
                </a:lnTo>
                <a:lnTo>
                  <a:pt x="8626758" y="4260939"/>
                </a:lnTo>
                <a:lnTo>
                  <a:pt x="8617957" y="4304486"/>
                </a:lnTo>
                <a:lnTo>
                  <a:pt x="8626758" y="4348026"/>
                </a:lnTo>
                <a:lnTo>
                  <a:pt x="8650753" y="4383601"/>
                </a:lnTo>
                <a:lnTo>
                  <a:pt x="8686334" y="4407597"/>
                </a:lnTo>
                <a:lnTo>
                  <a:pt x="8729891" y="4416399"/>
                </a:lnTo>
                <a:lnTo>
                  <a:pt x="8773418" y="4407597"/>
                </a:lnTo>
                <a:lnTo>
                  <a:pt x="8808964" y="4383601"/>
                </a:lnTo>
                <a:lnTo>
                  <a:pt x="8832931" y="4348026"/>
                </a:lnTo>
                <a:lnTo>
                  <a:pt x="8841720" y="4304486"/>
                </a:lnTo>
                <a:lnTo>
                  <a:pt x="8832931" y="4260939"/>
                </a:lnTo>
                <a:lnTo>
                  <a:pt x="8808964" y="4225380"/>
                </a:lnTo>
                <a:lnTo>
                  <a:pt x="8773418" y="4201406"/>
                </a:lnTo>
                <a:lnTo>
                  <a:pt x="8729891" y="4192615"/>
                </a:lnTo>
                <a:close/>
              </a:path>
              <a:path w="16523335" h="9235440">
                <a:moveTo>
                  <a:pt x="8729891" y="2318578"/>
                </a:moveTo>
                <a:lnTo>
                  <a:pt x="8686334" y="2327370"/>
                </a:lnTo>
                <a:lnTo>
                  <a:pt x="8650753" y="2351349"/>
                </a:lnTo>
                <a:lnTo>
                  <a:pt x="8626758" y="2386915"/>
                </a:lnTo>
                <a:lnTo>
                  <a:pt x="8617957" y="2430470"/>
                </a:lnTo>
                <a:lnTo>
                  <a:pt x="8626758" y="2474021"/>
                </a:lnTo>
                <a:lnTo>
                  <a:pt x="8650753" y="2509580"/>
                </a:lnTo>
                <a:lnTo>
                  <a:pt x="8686334" y="2533551"/>
                </a:lnTo>
                <a:lnTo>
                  <a:pt x="8729891" y="2542341"/>
                </a:lnTo>
                <a:lnTo>
                  <a:pt x="8773418" y="2533551"/>
                </a:lnTo>
                <a:lnTo>
                  <a:pt x="8808964" y="2509580"/>
                </a:lnTo>
                <a:lnTo>
                  <a:pt x="8832931" y="2474021"/>
                </a:lnTo>
                <a:lnTo>
                  <a:pt x="8841720" y="2430470"/>
                </a:lnTo>
                <a:lnTo>
                  <a:pt x="8832931" y="2386915"/>
                </a:lnTo>
                <a:lnTo>
                  <a:pt x="8808964" y="2351349"/>
                </a:lnTo>
                <a:lnTo>
                  <a:pt x="8773418" y="2327370"/>
                </a:lnTo>
                <a:lnTo>
                  <a:pt x="8729891" y="2318578"/>
                </a:lnTo>
                <a:close/>
              </a:path>
              <a:path w="16523335" h="9235440">
                <a:moveTo>
                  <a:pt x="8729891" y="4995774"/>
                </a:moveTo>
                <a:lnTo>
                  <a:pt x="8686334" y="5004565"/>
                </a:lnTo>
                <a:lnTo>
                  <a:pt x="8650753" y="5028541"/>
                </a:lnTo>
                <a:lnTo>
                  <a:pt x="8626758" y="5064107"/>
                </a:lnTo>
                <a:lnTo>
                  <a:pt x="8617957" y="5107666"/>
                </a:lnTo>
                <a:lnTo>
                  <a:pt x="8626758" y="5151204"/>
                </a:lnTo>
                <a:lnTo>
                  <a:pt x="8650753" y="5186764"/>
                </a:lnTo>
                <a:lnTo>
                  <a:pt x="8686334" y="5210743"/>
                </a:lnTo>
                <a:lnTo>
                  <a:pt x="8729891" y="5219537"/>
                </a:lnTo>
                <a:lnTo>
                  <a:pt x="8773418" y="5210743"/>
                </a:lnTo>
                <a:lnTo>
                  <a:pt x="8808964" y="5186764"/>
                </a:lnTo>
                <a:lnTo>
                  <a:pt x="8832931" y="5151204"/>
                </a:lnTo>
                <a:lnTo>
                  <a:pt x="8841720" y="5107666"/>
                </a:lnTo>
                <a:lnTo>
                  <a:pt x="8832931" y="5064107"/>
                </a:lnTo>
                <a:lnTo>
                  <a:pt x="8808964" y="5028541"/>
                </a:lnTo>
                <a:lnTo>
                  <a:pt x="8773418" y="5004565"/>
                </a:lnTo>
                <a:lnTo>
                  <a:pt x="8729891" y="4995774"/>
                </a:lnTo>
                <a:close/>
              </a:path>
              <a:path w="16523335" h="9235440">
                <a:moveTo>
                  <a:pt x="8729891" y="5263483"/>
                </a:moveTo>
                <a:lnTo>
                  <a:pt x="8686334" y="5272274"/>
                </a:lnTo>
                <a:lnTo>
                  <a:pt x="8650753" y="5296250"/>
                </a:lnTo>
                <a:lnTo>
                  <a:pt x="8626758" y="5331816"/>
                </a:lnTo>
                <a:lnTo>
                  <a:pt x="8617957" y="5375375"/>
                </a:lnTo>
                <a:lnTo>
                  <a:pt x="8626758" y="5418906"/>
                </a:lnTo>
                <a:lnTo>
                  <a:pt x="8650753" y="5454471"/>
                </a:lnTo>
                <a:lnTo>
                  <a:pt x="8686334" y="5478458"/>
                </a:lnTo>
                <a:lnTo>
                  <a:pt x="8729891" y="5487256"/>
                </a:lnTo>
                <a:lnTo>
                  <a:pt x="8773418" y="5478458"/>
                </a:lnTo>
                <a:lnTo>
                  <a:pt x="8808964" y="5454471"/>
                </a:lnTo>
                <a:lnTo>
                  <a:pt x="8832931" y="5418906"/>
                </a:lnTo>
                <a:lnTo>
                  <a:pt x="8841720" y="5375375"/>
                </a:lnTo>
                <a:lnTo>
                  <a:pt x="8832931" y="5331816"/>
                </a:lnTo>
                <a:lnTo>
                  <a:pt x="8808964" y="5296250"/>
                </a:lnTo>
                <a:lnTo>
                  <a:pt x="8773418" y="5272274"/>
                </a:lnTo>
                <a:lnTo>
                  <a:pt x="8729891" y="5263483"/>
                </a:lnTo>
                <a:close/>
              </a:path>
              <a:path w="16523335" h="9235440">
                <a:moveTo>
                  <a:pt x="8729891" y="4728033"/>
                </a:moveTo>
                <a:lnTo>
                  <a:pt x="8686334" y="4736825"/>
                </a:lnTo>
                <a:lnTo>
                  <a:pt x="8650753" y="4760802"/>
                </a:lnTo>
                <a:lnTo>
                  <a:pt x="8626758" y="4796371"/>
                </a:lnTo>
                <a:lnTo>
                  <a:pt x="8617957" y="4839936"/>
                </a:lnTo>
                <a:lnTo>
                  <a:pt x="8626758" y="4883473"/>
                </a:lnTo>
                <a:lnTo>
                  <a:pt x="8650753" y="4919041"/>
                </a:lnTo>
                <a:lnTo>
                  <a:pt x="8686334" y="4943029"/>
                </a:lnTo>
                <a:lnTo>
                  <a:pt x="8729891" y="4951828"/>
                </a:lnTo>
                <a:lnTo>
                  <a:pt x="8773418" y="4943029"/>
                </a:lnTo>
                <a:lnTo>
                  <a:pt x="8808964" y="4919041"/>
                </a:lnTo>
                <a:lnTo>
                  <a:pt x="8832931" y="4883473"/>
                </a:lnTo>
                <a:lnTo>
                  <a:pt x="8841720" y="4839936"/>
                </a:lnTo>
                <a:lnTo>
                  <a:pt x="8832931" y="4796371"/>
                </a:lnTo>
                <a:lnTo>
                  <a:pt x="8808964" y="4760802"/>
                </a:lnTo>
                <a:lnTo>
                  <a:pt x="8773418" y="4736825"/>
                </a:lnTo>
                <a:lnTo>
                  <a:pt x="8729891" y="4728033"/>
                </a:lnTo>
                <a:close/>
              </a:path>
              <a:path w="16523335" h="9235440">
                <a:moveTo>
                  <a:pt x="8729891" y="4460345"/>
                </a:moveTo>
                <a:lnTo>
                  <a:pt x="8686334" y="4469136"/>
                </a:lnTo>
                <a:lnTo>
                  <a:pt x="8650753" y="4493110"/>
                </a:lnTo>
                <a:lnTo>
                  <a:pt x="8626758" y="4528669"/>
                </a:lnTo>
                <a:lnTo>
                  <a:pt x="8617957" y="4572216"/>
                </a:lnTo>
                <a:lnTo>
                  <a:pt x="8626758" y="4615763"/>
                </a:lnTo>
                <a:lnTo>
                  <a:pt x="8650753" y="4651322"/>
                </a:lnTo>
                <a:lnTo>
                  <a:pt x="8686334" y="4675296"/>
                </a:lnTo>
                <a:lnTo>
                  <a:pt x="8729891" y="4684087"/>
                </a:lnTo>
                <a:lnTo>
                  <a:pt x="8773418" y="4675296"/>
                </a:lnTo>
                <a:lnTo>
                  <a:pt x="8808964" y="4651322"/>
                </a:lnTo>
                <a:lnTo>
                  <a:pt x="8832931" y="4615763"/>
                </a:lnTo>
                <a:lnTo>
                  <a:pt x="8841720" y="4572216"/>
                </a:lnTo>
                <a:lnTo>
                  <a:pt x="8832931" y="4528669"/>
                </a:lnTo>
                <a:lnTo>
                  <a:pt x="8808964" y="4493110"/>
                </a:lnTo>
                <a:lnTo>
                  <a:pt x="8773418" y="4469136"/>
                </a:lnTo>
                <a:lnTo>
                  <a:pt x="8729891" y="4460345"/>
                </a:lnTo>
                <a:close/>
              </a:path>
              <a:path w="16523335" h="9235440">
                <a:moveTo>
                  <a:pt x="8999212" y="1515430"/>
                </a:moveTo>
                <a:lnTo>
                  <a:pt x="8955654" y="1524214"/>
                </a:lnTo>
                <a:lnTo>
                  <a:pt x="8920070" y="1548173"/>
                </a:lnTo>
                <a:lnTo>
                  <a:pt x="8896070" y="1583718"/>
                </a:lnTo>
                <a:lnTo>
                  <a:pt x="8887268" y="1627259"/>
                </a:lnTo>
                <a:lnTo>
                  <a:pt x="8896070" y="1670826"/>
                </a:lnTo>
                <a:lnTo>
                  <a:pt x="8920070" y="1706409"/>
                </a:lnTo>
                <a:lnTo>
                  <a:pt x="8955654" y="1730404"/>
                </a:lnTo>
                <a:lnTo>
                  <a:pt x="8999212" y="1739203"/>
                </a:lnTo>
                <a:lnTo>
                  <a:pt x="9042734" y="1730404"/>
                </a:lnTo>
                <a:lnTo>
                  <a:pt x="9078289" y="1706409"/>
                </a:lnTo>
                <a:lnTo>
                  <a:pt x="9102268" y="1670826"/>
                </a:lnTo>
                <a:lnTo>
                  <a:pt x="9111062" y="1627259"/>
                </a:lnTo>
                <a:lnTo>
                  <a:pt x="9102268" y="1583718"/>
                </a:lnTo>
                <a:lnTo>
                  <a:pt x="9078289" y="1548173"/>
                </a:lnTo>
                <a:lnTo>
                  <a:pt x="9042734" y="1524214"/>
                </a:lnTo>
                <a:lnTo>
                  <a:pt x="8999212" y="1515430"/>
                </a:lnTo>
                <a:close/>
              </a:path>
              <a:path w="16523335" h="9235440">
                <a:moveTo>
                  <a:pt x="8999212" y="1783149"/>
                </a:moveTo>
                <a:lnTo>
                  <a:pt x="8955654" y="1791938"/>
                </a:lnTo>
                <a:lnTo>
                  <a:pt x="8920070" y="1815910"/>
                </a:lnTo>
                <a:lnTo>
                  <a:pt x="8896070" y="1851469"/>
                </a:lnTo>
                <a:lnTo>
                  <a:pt x="8887268" y="1895020"/>
                </a:lnTo>
                <a:lnTo>
                  <a:pt x="8896070" y="1938576"/>
                </a:lnTo>
                <a:lnTo>
                  <a:pt x="8920070" y="1974146"/>
                </a:lnTo>
                <a:lnTo>
                  <a:pt x="8955654" y="1998128"/>
                </a:lnTo>
                <a:lnTo>
                  <a:pt x="8999212" y="2006922"/>
                </a:lnTo>
                <a:lnTo>
                  <a:pt x="9042734" y="1998128"/>
                </a:lnTo>
                <a:lnTo>
                  <a:pt x="9078289" y="1974146"/>
                </a:lnTo>
                <a:lnTo>
                  <a:pt x="9102268" y="1938576"/>
                </a:lnTo>
                <a:lnTo>
                  <a:pt x="9111062" y="1895020"/>
                </a:lnTo>
                <a:lnTo>
                  <a:pt x="9102268" y="1851469"/>
                </a:lnTo>
                <a:lnTo>
                  <a:pt x="9078289" y="1815910"/>
                </a:lnTo>
                <a:lnTo>
                  <a:pt x="9042734" y="1791938"/>
                </a:lnTo>
                <a:lnTo>
                  <a:pt x="8999212" y="1783149"/>
                </a:lnTo>
                <a:close/>
              </a:path>
              <a:path w="16523335" h="9235440">
                <a:moveTo>
                  <a:pt x="8999212" y="2586297"/>
                </a:moveTo>
                <a:lnTo>
                  <a:pt x="8955654" y="2595090"/>
                </a:lnTo>
                <a:lnTo>
                  <a:pt x="8920070" y="2619070"/>
                </a:lnTo>
                <a:lnTo>
                  <a:pt x="8896070" y="2654639"/>
                </a:lnTo>
                <a:lnTo>
                  <a:pt x="8887268" y="2698200"/>
                </a:lnTo>
                <a:lnTo>
                  <a:pt x="8896070" y="2741725"/>
                </a:lnTo>
                <a:lnTo>
                  <a:pt x="8920070" y="2777286"/>
                </a:lnTo>
                <a:lnTo>
                  <a:pt x="8955654" y="2801273"/>
                </a:lnTo>
                <a:lnTo>
                  <a:pt x="8999212" y="2810071"/>
                </a:lnTo>
                <a:lnTo>
                  <a:pt x="9042734" y="2801273"/>
                </a:lnTo>
                <a:lnTo>
                  <a:pt x="9078289" y="2777286"/>
                </a:lnTo>
                <a:lnTo>
                  <a:pt x="9102268" y="2741725"/>
                </a:lnTo>
                <a:lnTo>
                  <a:pt x="9111062" y="2698200"/>
                </a:lnTo>
                <a:lnTo>
                  <a:pt x="9102268" y="2654639"/>
                </a:lnTo>
                <a:lnTo>
                  <a:pt x="9078289" y="2619070"/>
                </a:lnTo>
                <a:lnTo>
                  <a:pt x="9042734" y="2595090"/>
                </a:lnTo>
                <a:lnTo>
                  <a:pt x="8999212" y="2586297"/>
                </a:lnTo>
                <a:close/>
              </a:path>
              <a:path w="16523335" h="9235440">
                <a:moveTo>
                  <a:pt x="8999212" y="2854028"/>
                </a:moveTo>
                <a:lnTo>
                  <a:pt x="8955654" y="2862817"/>
                </a:lnTo>
                <a:lnTo>
                  <a:pt x="8920070" y="2886788"/>
                </a:lnTo>
                <a:lnTo>
                  <a:pt x="8896070" y="2922347"/>
                </a:lnTo>
                <a:lnTo>
                  <a:pt x="8887268" y="2965898"/>
                </a:lnTo>
                <a:lnTo>
                  <a:pt x="8896070" y="3009453"/>
                </a:lnTo>
                <a:lnTo>
                  <a:pt x="8920070" y="3045019"/>
                </a:lnTo>
                <a:lnTo>
                  <a:pt x="8955654" y="3068998"/>
                </a:lnTo>
                <a:lnTo>
                  <a:pt x="8999212" y="3077790"/>
                </a:lnTo>
                <a:lnTo>
                  <a:pt x="9042734" y="3068998"/>
                </a:lnTo>
                <a:lnTo>
                  <a:pt x="9078289" y="3045019"/>
                </a:lnTo>
                <a:lnTo>
                  <a:pt x="9102268" y="3009453"/>
                </a:lnTo>
                <a:lnTo>
                  <a:pt x="9111062" y="2965898"/>
                </a:lnTo>
                <a:lnTo>
                  <a:pt x="9102268" y="2922347"/>
                </a:lnTo>
                <a:lnTo>
                  <a:pt x="9078289" y="2886788"/>
                </a:lnTo>
                <a:lnTo>
                  <a:pt x="9042734" y="2862817"/>
                </a:lnTo>
                <a:lnTo>
                  <a:pt x="8999212" y="2854028"/>
                </a:lnTo>
                <a:close/>
              </a:path>
              <a:path w="16523335" h="9235440">
                <a:moveTo>
                  <a:pt x="8999212" y="3389446"/>
                </a:moveTo>
                <a:lnTo>
                  <a:pt x="8955654" y="3398240"/>
                </a:lnTo>
                <a:lnTo>
                  <a:pt x="8920070" y="3422222"/>
                </a:lnTo>
                <a:lnTo>
                  <a:pt x="8896070" y="3457792"/>
                </a:lnTo>
                <a:lnTo>
                  <a:pt x="8887268" y="3501348"/>
                </a:lnTo>
                <a:lnTo>
                  <a:pt x="8896070" y="3544899"/>
                </a:lnTo>
                <a:lnTo>
                  <a:pt x="8920070" y="3580458"/>
                </a:lnTo>
                <a:lnTo>
                  <a:pt x="8955654" y="3604430"/>
                </a:lnTo>
                <a:lnTo>
                  <a:pt x="8999212" y="3613219"/>
                </a:lnTo>
                <a:lnTo>
                  <a:pt x="9042734" y="3604430"/>
                </a:lnTo>
                <a:lnTo>
                  <a:pt x="9078289" y="3580458"/>
                </a:lnTo>
                <a:lnTo>
                  <a:pt x="9102268" y="3544899"/>
                </a:lnTo>
                <a:lnTo>
                  <a:pt x="9111062" y="3501348"/>
                </a:lnTo>
                <a:lnTo>
                  <a:pt x="9102268" y="3457792"/>
                </a:lnTo>
                <a:lnTo>
                  <a:pt x="9078289" y="3422222"/>
                </a:lnTo>
                <a:lnTo>
                  <a:pt x="9042734" y="3398240"/>
                </a:lnTo>
                <a:lnTo>
                  <a:pt x="8999212" y="3389446"/>
                </a:lnTo>
                <a:close/>
              </a:path>
              <a:path w="16523335" h="9235440">
                <a:moveTo>
                  <a:pt x="8999212" y="3657176"/>
                </a:moveTo>
                <a:lnTo>
                  <a:pt x="8955654" y="3665968"/>
                </a:lnTo>
                <a:lnTo>
                  <a:pt x="8920070" y="3689947"/>
                </a:lnTo>
                <a:lnTo>
                  <a:pt x="8896070" y="3725513"/>
                </a:lnTo>
                <a:lnTo>
                  <a:pt x="8887268" y="3769068"/>
                </a:lnTo>
                <a:lnTo>
                  <a:pt x="8896070" y="3812619"/>
                </a:lnTo>
                <a:lnTo>
                  <a:pt x="8920070" y="3848178"/>
                </a:lnTo>
                <a:lnTo>
                  <a:pt x="8955654" y="3872149"/>
                </a:lnTo>
                <a:lnTo>
                  <a:pt x="8999212" y="3880939"/>
                </a:lnTo>
                <a:lnTo>
                  <a:pt x="9042734" y="3872149"/>
                </a:lnTo>
                <a:lnTo>
                  <a:pt x="9078289" y="3848178"/>
                </a:lnTo>
                <a:lnTo>
                  <a:pt x="9102268" y="3812619"/>
                </a:lnTo>
                <a:lnTo>
                  <a:pt x="9111062" y="3769068"/>
                </a:lnTo>
                <a:lnTo>
                  <a:pt x="9102268" y="3725513"/>
                </a:lnTo>
                <a:lnTo>
                  <a:pt x="9078289" y="3689947"/>
                </a:lnTo>
                <a:lnTo>
                  <a:pt x="9042734" y="3665968"/>
                </a:lnTo>
                <a:lnTo>
                  <a:pt x="8999212" y="3657176"/>
                </a:lnTo>
                <a:close/>
              </a:path>
              <a:path w="16523335" h="9235440">
                <a:moveTo>
                  <a:pt x="8999212" y="3924895"/>
                </a:moveTo>
                <a:lnTo>
                  <a:pt x="8955654" y="3933689"/>
                </a:lnTo>
                <a:lnTo>
                  <a:pt x="8920070" y="3957668"/>
                </a:lnTo>
                <a:lnTo>
                  <a:pt x="8896070" y="3993228"/>
                </a:lnTo>
                <a:lnTo>
                  <a:pt x="8887268" y="4036766"/>
                </a:lnTo>
                <a:lnTo>
                  <a:pt x="8896070" y="4080327"/>
                </a:lnTo>
                <a:lnTo>
                  <a:pt x="8920070" y="4115896"/>
                </a:lnTo>
                <a:lnTo>
                  <a:pt x="8955654" y="4139876"/>
                </a:lnTo>
                <a:lnTo>
                  <a:pt x="8999212" y="4148669"/>
                </a:lnTo>
                <a:lnTo>
                  <a:pt x="9042734" y="4139876"/>
                </a:lnTo>
                <a:lnTo>
                  <a:pt x="9078289" y="4115896"/>
                </a:lnTo>
                <a:lnTo>
                  <a:pt x="9102268" y="4080327"/>
                </a:lnTo>
                <a:lnTo>
                  <a:pt x="9111062" y="4036766"/>
                </a:lnTo>
                <a:lnTo>
                  <a:pt x="9102268" y="3993228"/>
                </a:lnTo>
                <a:lnTo>
                  <a:pt x="9078289" y="3957668"/>
                </a:lnTo>
                <a:lnTo>
                  <a:pt x="9042734" y="3933689"/>
                </a:lnTo>
                <a:lnTo>
                  <a:pt x="8999212" y="3924895"/>
                </a:lnTo>
                <a:close/>
              </a:path>
              <a:path w="16523335" h="9235440">
                <a:moveTo>
                  <a:pt x="8999212" y="4192615"/>
                </a:moveTo>
                <a:lnTo>
                  <a:pt x="8955654" y="4201406"/>
                </a:lnTo>
                <a:lnTo>
                  <a:pt x="8920070" y="4225380"/>
                </a:lnTo>
                <a:lnTo>
                  <a:pt x="8896070" y="4260939"/>
                </a:lnTo>
                <a:lnTo>
                  <a:pt x="8887268" y="4304486"/>
                </a:lnTo>
                <a:lnTo>
                  <a:pt x="8896070" y="4348026"/>
                </a:lnTo>
                <a:lnTo>
                  <a:pt x="8920070" y="4383601"/>
                </a:lnTo>
                <a:lnTo>
                  <a:pt x="8955654" y="4407597"/>
                </a:lnTo>
                <a:lnTo>
                  <a:pt x="8999212" y="4416399"/>
                </a:lnTo>
                <a:lnTo>
                  <a:pt x="9042734" y="4407597"/>
                </a:lnTo>
                <a:lnTo>
                  <a:pt x="9078289" y="4383601"/>
                </a:lnTo>
                <a:lnTo>
                  <a:pt x="9102268" y="4348026"/>
                </a:lnTo>
                <a:lnTo>
                  <a:pt x="9111062" y="4304486"/>
                </a:lnTo>
                <a:lnTo>
                  <a:pt x="9102268" y="4260939"/>
                </a:lnTo>
                <a:lnTo>
                  <a:pt x="9078289" y="4225380"/>
                </a:lnTo>
                <a:lnTo>
                  <a:pt x="9042734" y="4201406"/>
                </a:lnTo>
                <a:lnTo>
                  <a:pt x="8999212" y="4192615"/>
                </a:lnTo>
                <a:close/>
              </a:path>
              <a:path w="16523335" h="9235440">
                <a:moveTo>
                  <a:pt x="8999212" y="2318578"/>
                </a:moveTo>
                <a:lnTo>
                  <a:pt x="8955654" y="2327370"/>
                </a:lnTo>
                <a:lnTo>
                  <a:pt x="8920070" y="2351349"/>
                </a:lnTo>
                <a:lnTo>
                  <a:pt x="8896070" y="2386915"/>
                </a:lnTo>
                <a:lnTo>
                  <a:pt x="8887268" y="2430470"/>
                </a:lnTo>
                <a:lnTo>
                  <a:pt x="8896070" y="2474021"/>
                </a:lnTo>
                <a:lnTo>
                  <a:pt x="8920070" y="2509580"/>
                </a:lnTo>
                <a:lnTo>
                  <a:pt x="8955654" y="2533551"/>
                </a:lnTo>
                <a:lnTo>
                  <a:pt x="8999212" y="2542341"/>
                </a:lnTo>
                <a:lnTo>
                  <a:pt x="9042734" y="2533551"/>
                </a:lnTo>
                <a:lnTo>
                  <a:pt x="9078289" y="2509580"/>
                </a:lnTo>
                <a:lnTo>
                  <a:pt x="9102268" y="2474021"/>
                </a:lnTo>
                <a:lnTo>
                  <a:pt x="9111062" y="2430470"/>
                </a:lnTo>
                <a:lnTo>
                  <a:pt x="9102268" y="2386915"/>
                </a:lnTo>
                <a:lnTo>
                  <a:pt x="9078289" y="2351349"/>
                </a:lnTo>
                <a:lnTo>
                  <a:pt x="9042734" y="2327370"/>
                </a:lnTo>
                <a:lnTo>
                  <a:pt x="8999212" y="2318578"/>
                </a:lnTo>
                <a:close/>
              </a:path>
              <a:path w="16523335" h="9235440">
                <a:moveTo>
                  <a:pt x="8999212" y="4995774"/>
                </a:moveTo>
                <a:lnTo>
                  <a:pt x="8955654" y="5004565"/>
                </a:lnTo>
                <a:lnTo>
                  <a:pt x="8920070" y="5028541"/>
                </a:lnTo>
                <a:lnTo>
                  <a:pt x="8896070" y="5064107"/>
                </a:lnTo>
                <a:lnTo>
                  <a:pt x="8887268" y="5107666"/>
                </a:lnTo>
                <a:lnTo>
                  <a:pt x="8896070" y="5151204"/>
                </a:lnTo>
                <a:lnTo>
                  <a:pt x="8920070" y="5186764"/>
                </a:lnTo>
                <a:lnTo>
                  <a:pt x="8955654" y="5210743"/>
                </a:lnTo>
                <a:lnTo>
                  <a:pt x="8999212" y="5219537"/>
                </a:lnTo>
                <a:lnTo>
                  <a:pt x="9042734" y="5210743"/>
                </a:lnTo>
                <a:lnTo>
                  <a:pt x="9078289" y="5186764"/>
                </a:lnTo>
                <a:lnTo>
                  <a:pt x="9102268" y="5151204"/>
                </a:lnTo>
                <a:lnTo>
                  <a:pt x="9111062" y="5107666"/>
                </a:lnTo>
                <a:lnTo>
                  <a:pt x="9102268" y="5064107"/>
                </a:lnTo>
                <a:lnTo>
                  <a:pt x="9078289" y="5028541"/>
                </a:lnTo>
                <a:lnTo>
                  <a:pt x="9042734" y="5004565"/>
                </a:lnTo>
                <a:lnTo>
                  <a:pt x="8999212" y="4995774"/>
                </a:lnTo>
                <a:close/>
              </a:path>
              <a:path w="16523335" h="9235440">
                <a:moveTo>
                  <a:pt x="8999212" y="5263483"/>
                </a:moveTo>
                <a:lnTo>
                  <a:pt x="8955654" y="5272274"/>
                </a:lnTo>
                <a:lnTo>
                  <a:pt x="8920070" y="5296250"/>
                </a:lnTo>
                <a:lnTo>
                  <a:pt x="8896070" y="5331816"/>
                </a:lnTo>
                <a:lnTo>
                  <a:pt x="8887268" y="5375375"/>
                </a:lnTo>
                <a:lnTo>
                  <a:pt x="8896070" y="5418906"/>
                </a:lnTo>
                <a:lnTo>
                  <a:pt x="8920070" y="5454471"/>
                </a:lnTo>
                <a:lnTo>
                  <a:pt x="8955654" y="5478458"/>
                </a:lnTo>
                <a:lnTo>
                  <a:pt x="8999212" y="5487256"/>
                </a:lnTo>
                <a:lnTo>
                  <a:pt x="9042734" y="5478458"/>
                </a:lnTo>
                <a:lnTo>
                  <a:pt x="9078289" y="5454471"/>
                </a:lnTo>
                <a:lnTo>
                  <a:pt x="9102268" y="5418906"/>
                </a:lnTo>
                <a:lnTo>
                  <a:pt x="9111062" y="5375375"/>
                </a:lnTo>
                <a:lnTo>
                  <a:pt x="9102268" y="5331816"/>
                </a:lnTo>
                <a:lnTo>
                  <a:pt x="9078289" y="5296250"/>
                </a:lnTo>
                <a:lnTo>
                  <a:pt x="9042734" y="5272274"/>
                </a:lnTo>
                <a:lnTo>
                  <a:pt x="8999212" y="5263483"/>
                </a:lnTo>
                <a:close/>
              </a:path>
              <a:path w="16523335" h="9235440">
                <a:moveTo>
                  <a:pt x="8999212" y="5531192"/>
                </a:moveTo>
                <a:lnTo>
                  <a:pt x="8955654" y="5539988"/>
                </a:lnTo>
                <a:lnTo>
                  <a:pt x="8920070" y="5563975"/>
                </a:lnTo>
                <a:lnTo>
                  <a:pt x="8896070" y="5599551"/>
                </a:lnTo>
                <a:lnTo>
                  <a:pt x="8887268" y="5643115"/>
                </a:lnTo>
                <a:lnTo>
                  <a:pt x="8896070" y="5686662"/>
                </a:lnTo>
                <a:lnTo>
                  <a:pt x="8920070" y="5722222"/>
                </a:lnTo>
                <a:lnTo>
                  <a:pt x="8955654" y="5746196"/>
                </a:lnTo>
                <a:lnTo>
                  <a:pt x="8999212" y="5754986"/>
                </a:lnTo>
                <a:lnTo>
                  <a:pt x="9042734" y="5746196"/>
                </a:lnTo>
                <a:lnTo>
                  <a:pt x="9078289" y="5722222"/>
                </a:lnTo>
                <a:lnTo>
                  <a:pt x="9102268" y="5686662"/>
                </a:lnTo>
                <a:lnTo>
                  <a:pt x="9111062" y="5643115"/>
                </a:lnTo>
                <a:lnTo>
                  <a:pt x="9102268" y="5599551"/>
                </a:lnTo>
                <a:lnTo>
                  <a:pt x="9078289" y="5563975"/>
                </a:lnTo>
                <a:lnTo>
                  <a:pt x="9042734" y="5539988"/>
                </a:lnTo>
                <a:lnTo>
                  <a:pt x="8999212" y="5531192"/>
                </a:lnTo>
                <a:close/>
              </a:path>
              <a:path w="16523335" h="9235440">
                <a:moveTo>
                  <a:pt x="8999212" y="4728033"/>
                </a:moveTo>
                <a:lnTo>
                  <a:pt x="8955654" y="4736825"/>
                </a:lnTo>
                <a:lnTo>
                  <a:pt x="8920070" y="4760802"/>
                </a:lnTo>
                <a:lnTo>
                  <a:pt x="8896070" y="4796371"/>
                </a:lnTo>
                <a:lnTo>
                  <a:pt x="8887268" y="4839936"/>
                </a:lnTo>
                <a:lnTo>
                  <a:pt x="8896070" y="4883473"/>
                </a:lnTo>
                <a:lnTo>
                  <a:pt x="8920070" y="4919041"/>
                </a:lnTo>
                <a:lnTo>
                  <a:pt x="8955654" y="4943029"/>
                </a:lnTo>
                <a:lnTo>
                  <a:pt x="8999212" y="4951828"/>
                </a:lnTo>
                <a:lnTo>
                  <a:pt x="9042734" y="4943029"/>
                </a:lnTo>
                <a:lnTo>
                  <a:pt x="9078289" y="4919041"/>
                </a:lnTo>
                <a:lnTo>
                  <a:pt x="9102268" y="4883473"/>
                </a:lnTo>
                <a:lnTo>
                  <a:pt x="9111062" y="4839936"/>
                </a:lnTo>
                <a:lnTo>
                  <a:pt x="9102268" y="4796371"/>
                </a:lnTo>
                <a:lnTo>
                  <a:pt x="9078289" y="4760802"/>
                </a:lnTo>
                <a:lnTo>
                  <a:pt x="9042734" y="4736825"/>
                </a:lnTo>
                <a:lnTo>
                  <a:pt x="8999212" y="4728033"/>
                </a:lnTo>
                <a:close/>
              </a:path>
              <a:path w="16523335" h="9235440">
                <a:moveTo>
                  <a:pt x="8999212" y="4460345"/>
                </a:moveTo>
                <a:lnTo>
                  <a:pt x="8955654" y="4469136"/>
                </a:lnTo>
                <a:lnTo>
                  <a:pt x="8920070" y="4493110"/>
                </a:lnTo>
                <a:lnTo>
                  <a:pt x="8896070" y="4528669"/>
                </a:lnTo>
                <a:lnTo>
                  <a:pt x="8887268" y="4572216"/>
                </a:lnTo>
                <a:lnTo>
                  <a:pt x="8896070" y="4615763"/>
                </a:lnTo>
                <a:lnTo>
                  <a:pt x="8920070" y="4651322"/>
                </a:lnTo>
                <a:lnTo>
                  <a:pt x="8955654" y="4675296"/>
                </a:lnTo>
                <a:lnTo>
                  <a:pt x="8999212" y="4684087"/>
                </a:lnTo>
                <a:lnTo>
                  <a:pt x="9042734" y="4675296"/>
                </a:lnTo>
                <a:lnTo>
                  <a:pt x="9078289" y="4651322"/>
                </a:lnTo>
                <a:lnTo>
                  <a:pt x="9102268" y="4615763"/>
                </a:lnTo>
                <a:lnTo>
                  <a:pt x="9111062" y="4572216"/>
                </a:lnTo>
                <a:lnTo>
                  <a:pt x="9102268" y="4528669"/>
                </a:lnTo>
                <a:lnTo>
                  <a:pt x="9078289" y="4493110"/>
                </a:lnTo>
                <a:lnTo>
                  <a:pt x="9042734" y="4469136"/>
                </a:lnTo>
                <a:lnTo>
                  <a:pt x="8999212" y="4460345"/>
                </a:lnTo>
                <a:close/>
              </a:path>
              <a:path w="16523335" h="9235440">
                <a:moveTo>
                  <a:pt x="9268524" y="979980"/>
                </a:moveTo>
                <a:lnTo>
                  <a:pt x="9224961" y="988766"/>
                </a:lnTo>
                <a:lnTo>
                  <a:pt x="9189389" y="1012731"/>
                </a:lnTo>
                <a:lnTo>
                  <a:pt x="9165405" y="1048286"/>
                </a:lnTo>
                <a:lnTo>
                  <a:pt x="9156611" y="1091840"/>
                </a:lnTo>
                <a:lnTo>
                  <a:pt x="9165405" y="1135394"/>
                </a:lnTo>
                <a:lnTo>
                  <a:pt x="9189389" y="1170968"/>
                </a:lnTo>
                <a:lnTo>
                  <a:pt x="9224961" y="1194956"/>
                </a:lnTo>
                <a:lnTo>
                  <a:pt x="9268524" y="1203753"/>
                </a:lnTo>
                <a:lnTo>
                  <a:pt x="9312055" y="1194956"/>
                </a:lnTo>
                <a:lnTo>
                  <a:pt x="9347601" y="1170968"/>
                </a:lnTo>
                <a:lnTo>
                  <a:pt x="9371565" y="1135394"/>
                </a:lnTo>
                <a:lnTo>
                  <a:pt x="9380353" y="1091840"/>
                </a:lnTo>
                <a:lnTo>
                  <a:pt x="9371565" y="1048286"/>
                </a:lnTo>
                <a:lnTo>
                  <a:pt x="9347601" y="1012731"/>
                </a:lnTo>
                <a:lnTo>
                  <a:pt x="9312055" y="988766"/>
                </a:lnTo>
                <a:lnTo>
                  <a:pt x="9268524" y="979980"/>
                </a:lnTo>
                <a:close/>
              </a:path>
              <a:path w="16523335" h="9235440">
                <a:moveTo>
                  <a:pt x="9268524" y="1247668"/>
                </a:moveTo>
                <a:lnTo>
                  <a:pt x="9224961" y="1256467"/>
                </a:lnTo>
                <a:lnTo>
                  <a:pt x="9189389" y="1280459"/>
                </a:lnTo>
                <a:lnTo>
                  <a:pt x="9165405" y="1316036"/>
                </a:lnTo>
                <a:lnTo>
                  <a:pt x="9156611" y="1359591"/>
                </a:lnTo>
                <a:lnTo>
                  <a:pt x="9165405" y="1403138"/>
                </a:lnTo>
                <a:lnTo>
                  <a:pt x="9189389" y="1438686"/>
                </a:lnTo>
                <a:lnTo>
                  <a:pt x="9224961" y="1462646"/>
                </a:lnTo>
                <a:lnTo>
                  <a:pt x="9268524" y="1471431"/>
                </a:lnTo>
                <a:lnTo>
                  <a:pt x="9312055" y="1462646"/>
                </a:lnTo>
                <a:lnTo>
                  <a:pt x="9347601" y="1438686"/>
                </a:lnTo>
                <a:lnTo>
                  <a:pt x="9371565" y="1403138"/>
                </a:lnTo>
                <a:lnTo>
                  <a:pt x="9380353" y="1359591"/>
                </a:lnTo>
                <a:lnTo>
                  <a:pt x="9371565" y="1316036"/>
                </a:lnTo>
                <a:lnTo>
                  <a:pt x="9347601" y="1280459"/>
                </a:lnTo>
                <a:lnTo>
                  <a:pt x="9312055" y="1256467"/>
                </a:lnTo>
                <a:lnTo>
                  <a:pt x="9268524" y="1247668"/>
                </a:lnTo>
                <a:close/>
              </a:path>
              <a:path w="16523335" h="9235440">
                <a:moveTo>
                  <a:pt x="9268524" y="1515430"/>
                </a:moveTo>
                <a:lnTo>
                  <a:pt x="9224961" y="1524214"/>
                </a:lnTo>
                <a:lnTo>
                  <a:pt x="9189389" y="1548173"/>
                </a:lnTo>
                <a:lnTo>
                  <a:pt x="9165405" y="1583718"/>
                </a:lnTo>
                <a:lnTo>
                  <a:pt x="9156611" y="1627259"/>
                </a:lnTo>
                <a:lnTo>
                  <a:pt x="9165405" y="1670826"/>
                </a:lnTo>
                <a:lnTo>
                  <a:pt x="9189389" y="1706409"/>
                </a:lnTo>
                <a:lnTo>
                  <a:pt x="9224961" y="1730404"/>
                </a:lnTo>
                <a:lnTo>
                  <a:pt x="9268524" y="1739203"/>
                </a:lnTo>
                <a:lnTo>
                  <a:pt x="9312055" y="1730404"/>
                </a:lnTo>
                <a:lnTo>
                  <a:pt x="9347601" y="1706409"/>
                </a:lnTo>
                <a:lnTo>
                  <a:pt x="9371565" y="1670826"/>
                </a:lnTo>
                <a:lnTo>
                  <a:pt x="9380353" y="1627259"/>
                </a:lnTo>
                <a:lnTo>
                  <a:pt x="9371565" y="1583718"/>
                </a:lnTo>
                <a:lnTo>
                  <a:pt x="9347601" y="1548173"/>
                </a:lnTo>
                <a:lnTo>
                  <a:pt x="9312055" y="1524214"/>
                </a:lnTo>
                <a:lnTo>
                  <a:pt x="9268524" y="1515430"/>
                </a:lnTo>
                <a:close/>
              </a:path>
              <a:path w="16523335" h="9235440">
                <a:moveTo>
                  <a:pt x="9268524" y="1783149"/>
                </a:moveTo>
                <a:lnTo>
                  <a:pt x="9224961" y="1791938"/>
                </a:lnTo>
                <a:lnTo>
                  <a:pt x="9189389" y="1815910"/>
                </a:lnTo>
                <a:lnTo>
                  <a:pt x="9165405" y="1851469"/>
                </a:lnTo>
                <a:lnTo>
                  <a:pt x="9156611" y="1895020"/>
                </a:lnTo>
                <a:lnTo>
                  <a:pt x="9165405" y="1938576"/>
                </a:lnTo>
                <a:lnTo>
                  <a:pt x="9189389" y="1974146"/>
                </a:lnTo>
                <a:lnTo>
                  <a:pt x="9224961" y="1998128"/>
                </a:lnTo>
                <a:lnTo>
                  <a:pt x="9268524" y="2006922"/>
                </a:lnTo>
                <a:lnTo>
                  <a:pt x="9312055" y="1998128"/>
                </a:lnTo>
                <a:lnTo>
                  <a:pt x="9347601" y="1974146"/>
                </a:lnTo>
                <a:lnTo>
                  <a:pt x="9371565" y="1938576"/>
                </a:lnTo>
                <a:lnTo>
                  <a:pt x="9380353" y="1895020"/>
                </a:lnTo>
                <a:lnTo>
                  <a:pt x="9371565" y="1851469"/>
                </a:lnTo>
                <a:lnTo>
                  <a:pt x="9347601" y="1815910"/>
                </a:lnTo>
                <a:lnTo>
                  <a:pt x="9312055" y="1791938"/>
                </a:lnTo>
                <a:lnTo>
                  <a:pt x="9268524" y="1783149"/>
                </a:lnTo>
                <a:close/>
              </a:path>
              <a:path w="16523335" h="9235440">
                <a:moveTo>
                  <a:pt x="9376127" y="0"/>
                </a:moveTo>
                <a:lnTo>
                  <a:pt x="9160840" y="0"/>
                </a:lnTo>
                <a:lnTo>
                  <a:pt x="9156611" y="20941"/>
                </a:lnTo>
                <a:lnTo>
                  <a:pt x="9165405" y="64502"/>
                </a:lnTo>
                <a:lnTo>
                  <a:pt x="9189389" y="100083"/>
                </a:lnTo>
                <a:lnTo>
                  <a:pt x="9224961" y="124076"/>
                </a:lnTo>
                <a:lnTo>
                  <a:pt x="9268524" y="132875"/>
                </a:lnTo>
                <a:lnTo>
                  <a:pt x="9312055" y="124076"/>
                </a:lnTo>
                <a:lnTo>
                  <a:pt x="9347601" y="100083"/>
                </a:lnTo>
                <a:lnTo>
                  <a:pt x="9371565" y="64502"/>
                </a:lnTo>
                <a:lnTo>
                  <a:pt x="9380353" y="20941"/>
                </a:lnTo>
                <a:lnTo>
                  <a:pt x="9376127" y="0"/>
                </a:lnTo>
                <a:close/>
              </a:path>
              <a:path w="16523335" h="9235440">
                <a:moveTo>
                  <a:pt x="9268524" y="2586297"/>
                </a:moveTo>
                <a:lnTo>
                  <a:pt x="9224961" y="2595090"/>
                </a:lnTo>
                <a:lnTo>
                  <a:pt x="9189389" y="2619070"/>
                </a:lnTo>
                <a:lnTo>
                  <a:pt x="9165405" y="2654639"/>
                </a:lnTo>
                <a:lnTo>
                  <a:pt x="9156611" y="2698200"/>
                </a:lnTo>
                <a:lnTo>
                  <a:pt x="9165405" y="2741725"/>
                </a:lnTo>
                <a:lnTo>
                  <a:pt x="9189389" y="2777286"/>
                </a:lnTo>
                <a:lnTo>
                  <a:pt x="9224961" y="2801273"/>
                </a:lnTo>
                <a:lnTo>
                  <a:pt x="9268524" y="2810071"/>
                </a:lnTo>
                <a:lnTo>
                  <a:pt x="9312055" y="2801273"/>
                </a:lnTo>
                <a:lnTo>
                  <a:pt x="9347601" y="2777286"/>
                </a:lnTo>
                <a:lnTo>
                  <a:pt x="9371565" y="2741725"/>
                </a:lnTo>
                <a:lnTo>
                  <a:pt x="9380353" y="2698200"/>
                </a:lnTo>
                <a:lnTo>
                  <a:pt x="9371565" y="2654639"/>
                </a:lnTo>
                <a:lnTo>
                  <a:pt x="9347601" y="2619070"/>
                </a:lnTo>
                <a:lnTo>
                  <a:pt x="9312055" y="2595090"/>
                </a:lnTo>
                <a:lnTo>
                  <a:pt x="9268524" y="2586297"/>
                </a:lnTo>
                <a:close/>
              </a:path>
              <a:path w="16523335" h="9235440">
                <a:moveTo>
                  <a:pt x="9268524" y="2854028"/>
                </a:moveTo>
                <a:lnTo>
                  <a:pt x="9224961" y="2862817"/>
                </a:lnTo>
                <a:lnTo>
                  <a:pt x="9189389" y="2886788"/>
                </a:lnTo>
                <a:lnTo>
                  <a:pt x="9165405" y="2922347"/>
                </a:lnTo>
                <a:lnTo>
                  <a:pt x="9156611" y="2965898"/>
                </a:lnTo>
                <a:lnTo>
                  <a:pt x="9165405" y="3009453"/>
                </a:lnTo>
                <a:lnTo>
                  <a:pt x="9189389" y="3045019"/>
                </a:lnTo>
                <a:lnTo>
                  <a:pt x="9224961" y="3068998"/>
                </a:lnTo>
                <a:lnTo>
                  <a:pt x="9268524" y="3077790"/>
                </a:lnTo>
                <a:lnTo>
                  <a:pt x="9312055" y="3068998"/>
                </a:lnTo>
                <a:lnTo>
                  <a:pt x="9347601" y="3045019"/>
                </a:lnTo>
                <a:lnTo>
                  <a:pt x="9371565" y="3009453"/>
                </a:lnTo>
                <a:lnTo>
                  <a:pt x="9380353" y="2965898"/>
                </a:lnTo>
                <a:lnTo>
                  <a:pt x="9371565" y="2922347"/>
                </a:lnTo>
                <a:lnTo>
                  <a:pt x="9347601" y="2886788"/>
                </a:lnTo>
                <a:lnTo>
                  <a:pt x="9312055" y="2862817"/>
                </a:lnTo>
                <a:lnTo>
                  <a:pt x="9268524" y="2854028"/>
                </a:lnTo>
                <a:close/>
              </a:path>
              <a:path w="16523335" h="9235440">
                <a:moveTo>
                  <a:pt x="9268524" y="3121737"/>
                </a:moveTo>
                <a:lnTo>
                  <a:pt x="9224961" y="3130528"/>
                </a:lnTo>
                <a:lnTo>
                  <a:pt x="9189389" y="3154503"/>
                </a:lnTo>
                <a:lnTo>
                  <a:pt x="9165405" y="3190065"/>
                </a:lnTo>
                <a:lnTo>
                  <a:pt x="9156611" y="3233618"/>
                </a:lnTo>
                <a:lnTo>
                  <a:pt x="9165405" y="3277161"/>
                </a:lnTo>
                <a:lnTo>
                  <a:pt x="9189389" y="3312732"/>
                </a:lnTo>
                <a:lnTo>
                  <a:pt x="9224961" y="3336722"/>
                </a:lnTo>
                <a:lnTo>
                  <a:pt x="9268524" y="3345520"/>
                </a:lnTo>
                <a:lnTo>
                  <a:pt x="9312055" y="3336722"/>
                </a:lnTo>
                <a:lnTo>
                  <a:pt x="9347601" y="3312732"/>
                </a:lnTo>
                <a:lnTo>
                  <a:pt x="9371565" y="3277161"/>
                </a:lnTo>
                <a:lnTo>
                  <a:pt x="9380353" y="3233618"/>
                </a:lnTo>
                <a:lnTo>
                  <a:pt x="9371565" y="3190065"/>
                </a:lnTo>
                <a:lnTo>
                  <a:pt x="9347601" y="3154503"/>
                </a:lnTo>
                <a:lnTo>
                  <a:pt x="9312055" y="3130528"/>
                </a:lnTo>
                <a:lnTo>
                  <a:pt x="9268524" y="3121737"/>
                </a:lnTo>
                <a:close/>
              </a:path>
              <a:path w="16523335" h="9235440">
                <a:moveTo>
                  <a:pt x="9268524" y="3657176"/>
                </a:moveTo>
                <a:lnTo>
                  <a:pt x="9224961" y="3665968"/>
                </a:lnTo>
                <a:lnTo>
                  <a:pt x="9189389" y="3689947"/>
                </a:lnTo>
                <a:lnTo>
                  <a:pt x="9165405" y="3725513"/>
                </a:lnTo>
                <a:lnTo>
                  <a:pt x="9156611" y="3769068"/>
                </a:lnTo>
                <a:lnTo>
                  <a:pt x="9165405" y="3812619"/>
                </a:lnTo>
                <a:lnTo>
                  <a:pt x="9189389" y="3848178"/>
                </a:lnTo>
                <a:lnTo>
                  <a:pt x="9224961" y="3872149"/>
                </a:lnTo>
                <a:lnTo>
                  <a:pt x="9268524" y="3880939"/>
                </a:lnTo>
                <a:lnTo>
                  <a:pt x="9312055" y="3872149"/>
                </a:lnTo>
                <a:lnTo>
                  <a:pt x="9347601" y="3848178"/>
                </a:lnTo>
                <a:lnTo>
                  <a:pt x="9371565" y="3812619"/>
                </a:lnTo>
                <a:lnTo>
                  <a:pt x="9380353" y="3769068"/>
                </a:lnTo>
                <a:lnTo>
                  <a:pt x="9371565" y="3725513"/>
                </a:lnTo>
                <a:lnTo>
                  <a:pt x="9347601" y="3689947"/>
                </a:lnTo>
                <a:lnTo>
                  <a:pt x="9312055" y="3665968"/>
                </a:lnTo>
                <a:lnTo>
                  <a:pt x="9268524" y="3657176"/>
                </a:lnTo>
                <a:close/>
              </a:path>
              <a:path w="16523335" h="9235440">
                <a:moveTo>
                  <a:pt x="9268524" y="3924895"/>
                </a:moveTo>
                <a:lnTo>
                  <a:pt x="9224961" y="3933689"/>
                </a:lnTo>
                <a:lnTo>
                  <a:pt x="9189389" y="3957668"/>
                </a:lnTo>
                <a:lnTo>
                  <a:pt x="9165405" y="3993228"/>
                </a:lnTo>
                <a:lnTo>
                  <a:pt x="9156611" y="4036766"/>
                </a:lnTo>
                <a:lnTo>
                  <a:pt x="9165405" y="4080327"/>
                </a:lnTo>
                <a:lnTo>
                  <a:pt x="9189389" y="4115896"/>
                </a:lnTo>
                <a:lnTo>
                  <a:pt x="9224961" y="4139876"/>
                </a:lnTo>
                <a:lnTo>
                  <a:pt x="9268524" y="4148669"/>
                </a:lnTo>
                <a:lnTo>
                  <a:pt x="9312055" y="4139876"/>
                </a:lnTo>
                <a:lnTo>
                  <a:pt x="9347601" y="4115896"/>
                </a:lnTo>
                <a:lnTo>
                  <a:pt x="9371565" y="4080327"/>
                </a:lnTo>
                <a:lnTo>
                  <a:pt x="9380353" y="4036766"/>
                </a:lnTo>
                <a:lnTo>
                  <a:pt x="9371565" y="3993228"/>
                </a:lnTo>
                <a:lnTo>
                  <a:pt x="9347601" y="3957668"/>
                </a:lnTo>
                <a:lnTo>
                  <a:pt x="9312055" y="3933689"/>
                </a:lnTo>
                <a:lnTo>
                  <a:pt x="9268524" y="3924895"/>
                </a:lnTo>
                <a:close/>
              </a:path>
              <a:path w="16523335" h="9235440">
                <a:moveTo>
                  <a:pt x="9268524" y="4192615"/>
                </a:moveTo>
                <a:lnTo>
                  <a:pt x="9224961" y="4201406"/>
                </a:lnTo>
                <a:lnTo>
                  <a:pt x="9189389" y="4225380"/>
                </a:lnTo>
                <a:lnTo>
                  <a:pt x="9165405" y="4260939"/>
                </a:lnTo>
                <a:lnTo>
                  <a:pt x="9156611" y="4304486"/>
                </a:lnTo>
                <a:lnTo>
                  <a:pt x="9165405" y="4348026"/>
                </a:lnTo>
                <a:lnTo>
                  <a:pt x="9189389" y="4383601"/>
                </a:lnTo>
                <a:lnTo>
                  <a:pt x="9224961" y="4407597"/>
                </a:lnTo>
                <a:lnTo>
                  <a:pt x="9268524" y="4416399"/>
                </a:lnTo>
                <a:lnTo>
                  <a:pt x="9312055" y="4407597"/>
                </a:lnTo>
                <a:lnTo>
                  <a:pt x="9347601" y="4383601"/>
                </a:lnTo>
                <a:lnTo>
                  <a:pt x="9371565" y="4348026"/>
                </a:lnTo>
                <a:lnTo>
                  <a:pt x="9380353" y="4304486"/>
                </a:lnTo>
                <a:lnTo>
                  <a:pt x="9371565" y="4260939"/>
                </a:lnTo>
                <a:lnTo>
                  <a:pt x="9347601" y="4225380"/>
                </a:lnTo>
                <a:lnTo>
                  <a:pt x="9312055" y="4201406"/>
                </a:lnTo>
                <a:lnTo>
                  <a:pt x="9268524" y="4192615"/>
                </a:lnTo>
                <a:close/>
              </a:path>
              <a:path w="16523335" h="9235440">
                <a:moveTo>
                  <a:pt x="9268524" y="2318578"/>
                </a:moveTo>
                <a:lnTo>
                  <a:pt x="9224961" y="2327370"/>
                </a:lnTo>
                <a:lnTo>
                  <a:pt x="9189389" y="2351349"/>
                </a:lnTo>
                <a:lnTo>
                  <a:pt x="9165405" y="2386915"/>
                </a:lnTo>
                <a:lnTo>
                  <a:pt x="9156611" y="2430470"/>
                </a:lnTo>
                <a:lnTo>
                  <a:pt x="9165405" y="2474021"/>
                </a:lnTo>
                <a:lnTo>
                  <a:pt x="9189389" y="2509580"/>
                </a:lnTo>
                <a:lnTo>
                  <a:pt x="9224961" y="2533551"/>
                </a:lnTo>
                <a:lnTo>
                  <a:pt x="9268524" y="2542341"/>
                </a:lnTo>
                <a:lnTo>
                  <a:pt x="9312055" y="2533551"/>
                </a:lnTo>
                <a:lnTo>
                  <a:pt x="9347601" y="2509580"/>
                </a:lnTo>
                <a:lnTo>
                  <a:pt x="9371565" y="2474021"/>
                </a:lnTo>
                <a:lnTo>
                  <a:pt x="9380353" y="2430470"/>
                </a:lnTo>
                <a:lnTo>
                  <a:pt x="9371565" y="2386915"/>
                </a:lnTo>
                <a:lnTo>
                  <a:pt x="9347601" y="2351349"/>
                </a:lnTo>
                <a:lnTo>
                  <a:pt x="9312055" y="2327370"/>
                </a:lnTo>
                <a:lnTo>
                  <a:pt x="9268524" y="2318578"/>
                </a:lnTo>
                <a:close/>
              </a:path>
              <a:path w="16523335" h="9235440">
                <a:moveTo>
                  <a:pt x="9268524" y="2050869"/>
                </a:moveTo>
                <a:lnTo>
                  <a:pt x="9224961" y="2059660"/>
                </a:lnTo>
                <a:lnTo>
                  <a:pt x="9189389" y="2083635"/>
                </a:lnTo>
                <a:lnTo>
                  <a:pt x="9165405" y="2119197"/>
                </a:lnTo>
                <a:lnTo>
                  <a:pt x="9156611" y="2162750"/>
                </a:lnTo>
                <a:lnTo>
                  <a:pt x="9165405" y="2206284"/>
                </a:lnTo>
                <a:lnTo>
                  <a:pt x="9189389" y="2241845"/>
                </a:lnTo>
                <a:lnTo>
                  <a:pt x="9224961" y="2265826"/>
                </a:lnTo>
                <a:lnTo>
                  <a:pt x="9268524" y="2274621"/>
                </a:lnTo>
                <a:lnTo>
                  <a:pt x="9312055" y="2265826"/>
                </a:lnTo>
                <a:lnTo>
                  <a:pt x="9347601" y="2241845"/>
                </a:lnTo>
                <a:lnTo>
                  <a:pt x="9371565" y="2206284"/>
                </a:lnTo>
                <a:lnTo>
                  <a:pt x="9380353" y="2162750"/>
                </a:lnTo>
                <a:lnTo>
                  <a:pt x="9371565" y="2119197"/>
                </a:lnTo>
                <a:lnTo>
                  <a:pt x="9347601" y="2083635"/>
                </a:lnTo>
                <a:lnTo>
                  <a:pt x="9312055" y="2059660"/>
                </a:lnTo>
                <a:lnTo>
                  <a:pt x="9268524" y="2050869"/>
                </a:lnTo>
                <a:close/>
              </a:path>
              <a:path w="16523335" h="9235440">
                <a:moveTo>
                  <a:pt x="9268524" y="4995774"/>
                </a:moveTo>
                <a:lnTo>
                  <a:pt x="9224961" y="5004565"/>
                </a:lnTo>
                <a:lnTo>
                  <a:pt x="9189389" y="5028541"/>
                </a:lnTo>
                <a:lnTo>
                  <a:pt x="9165405" y="5064107"/>
                </a:lnTo>
                <a:lnTo>
                  <a:pt x="9156611" y="5107666"/>
                </a:lnTo>
                <a:lnTo>
                  <a:pt x="9165405" y="5151204"/>
                </a:lnTo>
                <a:lnTo>
                  <a:pt x="9189389" y="5186764"/>
                </a:lnTo>
                <a:lnTo>
                  <a:pt x="9224961" y="5210743"/>
                </a:lnTo>
                <a:lnTo>
                  <a:pt x="9268524" y="5219537"/>
                </a:lnTo>
                <a:lnTo>
                  <a:pt x="9312055" y="5210743"/>
                </a:lnTo>
                <a:lnTo>
                  <a:pt x="9347601" y="5186764"/>
                </a:lnTo>
                <a:lnTo>
                  <a:pt x="9371565" y="5151204"/>
                </a:lnTo>
                <a:lnTo>
                  <a:pt x="9380353" y="5107666"/>
                </a:lnTo>
                <a:lnTo>
                  <a:pt x="9371565" y="5064107"/>
                </a:lnTo>
                <a:lnTo>
                  <a:pt x="9347601" y="5028541"/>
                </a:lnTo>
                <a:lnTo>
                  <a:pt x="9312055" y="5004565"/>
                </a:lnTo>
                <a:lnTo>
                  <a:pt x="9268524" y="4995774"/>
                </a:lnTo>
                <a:close/>
              </a:path>
              <a:path w="16523335" h="9235440">
                <a:moveTo>
                  <a:pt x="9268524" y="5263483"/>
                </a:moveTo>
                <a:lnTo>
                  <a:pt x="9224961" y="5272274"/>
                </a:lnTo>
                <a:lnTo>
                  <a:pt x="9189389" y="5296250"/>
                </a:lnTo>
                <a:lnTo>
                  <a:pt x="9165405" y="5331816"/>
                </a:lnTo>
                <a:lnTo>
                  <a:pt x="9156611" y="5375375"/>
                </a:lnTo>
                <a:lnTo>
                  <a:pt x="9165405" y="5418906"/>
                </a:lnTo>
                <a:lnTo>
                  <a:pt x="9189389" y="5454471"/>
                </a:lnTo>
                <a:lnTo>
                  <a:pt x="9224961" y="5478458"/>
                </a:lnTo>
                <a:lnTo>
                  <a:pt x="9268524" y="5487256"/>
                </a:lnTo>
                <a:lnTo>
                  <a:pt x="9312055" y="5478458"/>
                </a:lnTo>
                <a:lnTo>
                  <a:pt x="9347601" y="5454471"/>
                </a:lnTo>
                <a:lnTo>
                  <a:pt x="9371565" y="5418906"/>
                </a:lnTo>
                <a:lnTo>
                  <a:pt x="9380353" y="5375375"/>
                </a:lnTo>
                <a:lnTo>
                  <a:pt x="9371565" y="5331816"/>
                </a:lnTo>
                <a:lnTo>
                  <a:pt x="9347601" y="5296250"/>
                </a:lnTo>
                <a:lnTo>
                  <a:pt x="9312055" y="5272274"/>
                </a:lnTo>
                <a:lnTo>
                  <a:pt x="9268524" y="5263483"/>
                </a:lnTo>
                <a:close/>
              </a:path>
              <a:path w="16523335" h="9235440">
                <a:moveTo>
                  <a:pt x="9268524" y="5531192"/>
                </a:moveTo>
                <a:lnTo>
                  <a:pt x="9224961" y="5539988"/>
                </a:lnTo>
                <a:lnTo>
                  <a:pt x="9189389" y="5563975"/>
                </a:lnTo>
                <a:lnTo>
                  <a:pt x="9165405" y="5599551"/>
                </a:lnTo>
                <a:lnTo>
                  <a:pt x="9156611" y="5643115"/>
                </a:lnTo>
                <a:lnTo>
                  <a:pt x="9165405" y="5686662"/>
                </a:lnTo>
                <a:lnTo>
                  <a:pt x="9189389" y="5722222"/>
                </a:lnTo>
                <a:lnTo>
                  <a:pt x="9224961" y="5746196"/>
                </a:lnTo>
                <a:lnTo>
                  <a:pt x="9268524" y="5754986"/>
                </a:lnTo>
                <a:lnTo>
                  <a:pt x="9312055" y="5746196"/>
                </a:lnTo>
                <a:lnTo>
                  <a:pt x="9347601" y="5722222"/>
                </a:lnTo>
                <a:lnTo>
                  <a:pt x="9371565" y="5686662"/>
                </a:lnTo>
                <a:lnTo>
                  <a:pt x="9380353" y="5643115"/>
                </a:lnTo>
                <a:lnTo>
                  <a:pt x="9371565" y="5599551"/>
                </a:lnTo>
                <a:lnTo>
                  <a:pt x="9347601" y="5563975"/>
                </a:lnTo>
                <a:lnTo>
                  <a:pt x="9312055" y="5539988"/>
                </a:lnTo>
                <a:lnTo>
                  <a:pt x="9268524" y="5531192"/>
                </a:lnTo>
                <a:close/>
              </a:path>
              <a:path w="16523335" h="9235440">
                <a:moveTo>
                  <a:pt x="9268524" y="5798933"/>
                </a:moveTo>
                <a:lnTo>
                  <a:pt x="9224961" y="5807723"/>
                </a:lnTo>
                <a:lnTo>
                  <a:pt x="9189389" y="5831697"/>
                </a:lnTo>
                <a:lnTo>
                  <a:pt x="9165405" y="5867257"/>
                </a:lnTo>
                <a:lnTo>
                  <a:pt x="9156611" y="5910804"/>
                </a:lnTo>
                <a:lnTo>
                  <a:pt x="9165405" y="5954345"/>
                </a:lnTo>
                <a:lnTo>
                  <a:pt x="9189389" y="5989912"/>
                </a:lnTo>
                <a:lnTo>
                  <a:pt x="9224961" y="6013898"/>
                </a:lnTo>
                <a:lnTo>
                  <a:pt x="9268524" y="6022695"/>
                </a:lnTo>
                <a:lnTo>
                  <a:pt x="9312055" y="6013898"/>
                </a:lnTo>
                <a:lnTo>
                  <a:pt x="9347601" y="5989912"/>
                </a:lnTo>
                <a:lnTo>
                  <a:pt x="9371565" y="5954345"/>
                </a:lnTo>
                <a:lnTo>
                  <a:pt x="9380353" y="5910804"/>
                </a:lnTo>
                <a:lnTo>
                  <a:pt x="9371565" y="5867257"/>
                </a:lnTo>
                <a:lnTo>
                  <a:pt x="9347601" y="5831697"/>
                </a:lnTo>
                <a:lnTo>
                  <a:pt x="9312055" y="5807723"/>
                </a:lnTo>
                <a:lnTo>
                  <a:pt x="9268524" y="5798933"/>
                </a:lnTo>
                <a:close/>
              </a:path>
              <a:path w="16523335" h="9235440">
                <a:moveTo>
                  <a:pt x="9268524" y="6066642"/>
                </a:moveTo>
                <a:lnTo>
                  <a:pt x="9224961" y="6075433"/>
                </a:lnTo>
                <a:lnTo>
                  <a:pt x="9189389" y="6099406"/>
                </a:lnTo>
                <a:lnTo>
                  <a:pt x="9165405" y="6134966"/>
                </a:lnTo>
                <a:lnTo>
                  <a:pt x="9156611" y="6178513"/>
                </a:lnTo>
                <a:lnTo>
                  <a:pt x="9165405" y="6222077"/>
                </a:lnTo>
                <a:lnTo>
                  <a:pt x="9189389" y="6257653"/>
                </a:lnTo>
                <a:lnTo>
                  <a:pt x="9224961" y="6281640"/>
                </a:lnTo>
                <a:lnTo>
                  <a:pt x="9268524" y="6290436"/>
                </a:lnTo>
                <a:lnTo>
                  <a:pt x="9312055" y="6281640"/>
                </a:lnTo>
                <a:lnTo>
                  <a:pt x="9347601" y="6257653"/>
                </a:lnTo>
                <a:lnTo>
                  <a:pt x="9371565" y="6222077"/>
                </a:lnTo>
                <a:lnTo>
                  <a:pt x="9380353" y="6178513"/>
                </a:lnTo>
                <a:lnTo>
                  <a:pt x="9371565" y="6134966"/>
                </a:lnTo>
                <a:lnTo>
                  <a:pt x="9347601" y="6099406"/>
                </a:lnTo>
                <a:lnTo>
                  <a:pt x="9312055" y="6075433"/>
                </a:lnTo>
                <a:lnTo>
                  <a:pt x="9268524" y="6066642"/>
                </a:lnTo>
                <a:close/>
              </a:path>
              <a:path w="16523335" h="9235440">
                <a:moveTo>
                  <a:pt x="9268524" y="6334382"/>
                </a:moveTo>
                <a:lnTo>
                  <a:pt x="9224961" y="6343178"/>
                </a:lnTo>
                <a:lnTo>
                  <a:pt x="9189389" y="6367165"/>
                </a:lnTo>
                <a:lnTo>
                  <a:pt x="9165405" y="6402742"/>
                </a:lnTo>
                <a:lnTo>
                  <a:pt x="9156611" y="6446306"/>
                </a:lnTo>
                <a:lnTo>
                  <a:pt x="9165405" y="6489813"/>
                </a:lnTo>
                <a:lnTo>
                  <a:pt x="9189389" y="6525358"/>
                </a:lnTo>
                <a:lnTo>
                  <a:pt x="9224961" y="6549331"/>
                </a:lnTo>
                <a:lnTo>
                  <a:pt x="9268524" y="6558124"/>
                </a:lnTo>
                <a:lnTo>
                  <a:pt x="9312055" y="6549331"/>
                </a:lnTo>
                <a:lnTo>
                  <a:pt x="9347601" y="6525358"/>
                </a:lnTo>
                <a:lnTo>
                  <a:pt x="9371565" y="6489813"/>
                </a:lnTo>
                <a:lnTo>
                  <a:pt x="9380353" y="6446306"/>
                </a:lnTo>
                <a:lnTo>
                  <a:pt x="9371565" y="6402742"/>
                </a:lnTo>
                <a:lnTo>
                  <a:pt x="9347601" y="6367165"/>
                </a:lnTo>
                <a:lnTo>
                  <a:pt x="9312055" y="6343178"/>
                </a:lnTo>
                <a:lnTo>
                  <a:pt x="9268524" y="6334382"/>
                </a:lnTo>
                <a:close/>
              </a:path>
              <a:path w="16523335" h="9235440">
                <a:moveTo>
                  <a:pt x="9268524" y="6602112"/>
                </a:moveTo>
                <a:lnTo>
                  <a:pt x="9224961" y="6610897"/>
                </a:lnTo>
                <a:lnTo>
                  <a:pt x="9189389" y="6634856"/>
                </a:lnTo>
                <a:lnTo>
                  <a:pt x="9165405" y="6670401"/>
                </a:lnTo>
                <a:lnTo>
                  <a:pt x="9156611" y="6713941"/>
                </a:lnTo>
                <a:lnTo>
                  <a:pt x="9165405" y="6757505"/>
                </a:lnTo>
                <a:lnTo>
                  <a:pt x="9189389" y="6793082"/>
                </a:lnTo>
                <a:lnTo>
                  <a:pt x="9224961" y="6817069"/>
                </a:lnTo>
                <a:lnTo>
                  <a:pt x="9268524" y="6825865"/>
                </a:lnTo>
                <a:lnTo>
                  <a:pt x="9312055" y="6817069"/>
                </a:lnTo>
                <a:lnTo>
                  <a:pt x="9347601" y="6793082"/>
                </a:lnTo>
                <a:lnTo>
                  <a:pt x="9371565" y="6757505"/>
                </a:lnTo>
                <a:lnTo>
                  <a:pt x="9380353" y="6713941"/>
                </a:lnTo>
                <a:lnTo>
                  <a:pt x="9371565" y="6670401"/>
                </a:lnTo>
                <a:lnTo>
                  <a:pt x="9347601" y="6634856"/>
                </a:lnTo>
                <a:lnTo>
                  <a:pt x="9312055" y="6610897"/>
                </a:lnTo>
                <a:lnTo>
                  <a:pt x="9268524" y="6602112"/>
                </a:lnTo>
                <a:close/>
              </a:path>
              <a:path w="16523335" h="9235440">
                <a:moveTo>
                  <a:pt x="9268524" y="4728033"/>
                </a:moveTo>
                <a:lnTo>
                  <a:pt x="9224961" y="4736825"/>
                </a:lnTo>
                <a:lnTo>
                  <a:pt x="9189389" y="4760802"/>
                </a:lnTo>
                <a:lnTo>
                  <a:pt x="9165405" y="4796371"/>
                </a:lnTo>
                <a:lnTo>
                  <a:pt x="9156611" y="4839936"/>
                </a:lnTo>
                <a:lnTo>
                  <a:pt x="9165405" y="4883473"/>
                </a:lnTo>
                <a:lnTo>
                  <a:pt x="9189389" y="4919041"/>
                </a:lnTo>
                <a:lnTo>
                  <a:pt x="9224961" y="4943029"/>
                </a:lnTo>
                <a:lnTo>
                  <a:pt x="9268524" y="4951828"/>
                </a:lnTo>
                <a:lnTo>
                  <a:pt x="9312055" y="4943029"/>
                </a:lnTo>
                <a:lnTo>
                  <a:pt x="9347601" y="4919041"/>
                </a:lnTo>
                <a:lnTo>
                  <a:pt x="9371565" y="4883473"/>
                </a:lnTo>
                <a:lnTo>
                  <a:pt x="9380353" y="4839936"/>
                </a:lnTo>
                <a:lnTo>
                  <a:pt x="9371565" y="4796371"/>
                </a:lnTo>
                <a:lnTo>
                  <a:pt x="9347601" y="4760802"/>
                </a:lnTo>
                <a:lnTo>
                  <a:pt x="9312055" y="4736825"/>
                </a:lnTo>
                <a:lnTo>
                  <a:pt x="9268524" y="4728033"/>
                </a:lnTo>
                <a:close/>
              </a:path>
              <a:path w="16523335" h="9235440">
                <a:moveTo>
                  <a:pt x="9268524" y="4460345"/>
                </a:moveTo>
                <a:lnTo>
                  <a:pt x="9224961" y="4469136"/>
                </a:lnTo>
                <a:lnTo>
                  <a:pt x="9189389" y="4493110"/>
                </a:lnTo>
                <a:lnTo>
                  <a:pt x="9165405" y="4528669"/>
                </a:lnTo>
                <a:lnTo>
                  <a:pt x="9156611" y="4572216"/>
                </a:lnTo>
                <a:lnTo>
                  <a:pt x="9165405" y="4615763"/>
                </a:lnTo>
                <a:lnTo>
                  <a:pt x="9189389" y="4651322"/>
                </a:lnTo>
                <a:lnTo>
                  <a:pt x="9224961" y="4675296"/>
                </a:lnTo>
                <a:lnTo>
                  <a:pt x="9268524" y="4684087"/>
                </a:lnTo>
                <a:lnTo>
                  <a:pt x="9312055" y="4675296"/>
                </a:lnTo>
                <a:lnTo>
                  <a:pt x="9347601" y="4651322"/>
                </a:lnTo>
                <a:lnTo>
                  <a:pt x="9371565" y="4615763"/>
                </a:lnTo>
                <a:lnTo>
                  <a:pt x="9380353" y="4572216"/>
                </a:lnTo>
                <a:lnTo>
                  <a:pt x="9371565" y="4528669"/>
                </a:lnTo>
                <a:lnTo>
                  <a:pt x="9347601" y="4493110"/>
                </a:lnTo>
                <a:lnTo>
                  <a:pt x="9312055" y="4469136"/>
                </a:lnTo>
                <a:lnTo>
                  <a:pt x="9268524" y="4460345"/>
                </a:lnTo>
                <a:close/>
              </a:path>
              <a:path w="16523335" h="9235440">
                <a:moveTo>
                  <a:pt x="9268524" y="6869780"/>
                </a:moveTo>
                <a:lnTo>
                  <a:pt x="9224961" y="6878579"/>
                </a:lnTo>
                <a:lnTo>
                  <a:pt x="9189389" y="6902573"/>
                </a:lnTo>
                <a:lnTo>
                  <a:pt x="9165405" y="6938157"/>
                </a:lnTo>
                <a:lnTo>
                  <a:pt x="9156611" y="6981724"/>
                </a:lnTo>
                <a:lnTo>
                  <a:pt x="9165405" y="7025264"/>
                </a:lnTo>
                <a:lnTo>
                  <a:pt x="9189389" y="7060809"/>
                </a:lnTo>
                <a:lnTo>
                  <a:pt x="9224961" y="7084769"/>
                </a:lnTo>
                <a:lnTo>
                  <a:pt x="9268524" y="7093553"/>
                </a:lnTo>
                <a:lnTo>
                  <a:pt x="9312055" y="7084769"/>
                </a:lnTo>
                <a:lnTo>
                  <a:pt x="9347601" y="7060809"/>
                </a:lnTo>
                <a:lnTo>
                  <a:pt x="9371565" y="7025264"/>
                </a:lnTo>
                <a:lnTo>
                  <a:pt x="9380353" y="6981724"/>
                </a:lnTo>
                <a:lnTo>
                  <a:pt x="9371565" y="6938157"/>
                </a:lnTo>
                <a:lnTo>
                  <a:pt x="9347601" y="6902573"/>
                </a:lnTo>
                <a:lnTo>
                  <a:pt x="9312055" y="6878579"/>
                </a:lnTo>
                <a:lnTo>
                  <a:pt x="9268524" y="6869780"/>
                </a:lnTo>
                <a:close/>
              </a:path>
              <a:path w="16523335" h="9235440">
                <a:moveTo>
                  <a:pt x="9537866" y="712218"/>
                </a:moveTo>
                <a:lnTo>
                  <a:pt x="9494302" y="721018"/>
                </a:lnTo>
                <a:lnTo>
                  <a:pt x="9458726" y="745011"/>
                </a:lnTo>
                <a:lnTo>
                  <a:pt x="9434739" y="780591"/>
                </a:lnTo>
                <a:lnTo>
                  <a:pt x="9425943" y="824152"/>
                </a:lnTo>
                <a:lnTo>
                  <a:pt x="9434739" y="867681"/>
                </a:lnTo>
                <a:lnTo>
                  <a:pt x="9458726" y="903231"/>
                </a:lnTo>
                <a:lnTo>
                  <a:pt x="9494302" y="927201"/>
                </a:lnTo>
                <a:lnTo>
                  <a:pt x="9537866" y="935992"/>
                </a:lnTo>
                <a:lnTo>
                  <a:pt x="9581374" y="927201"/>
                </a:lnTo>
                <a:lnTo>
                  <a:pt x="9616919" y="903231"/>
                </a:lnTo>
                <a:lnTo>
                  <a:pt x="9640892" y="867681"/>
                </a:lnTo>
                <a:lnTo>
                  <a:pt x="9649685" y="824152"/>
                </a:lnTo>
                <a:lnTo>
                  <a:pt x="9640892" y="780591"/>
                </a:lnTo>
                <a:lnTo>
                  <a:pt x="9616919" y="745011"/>
                </a:lnTo>
                <a:lnTo>
                  <a:pt x="9581374" y="721018"/>
                </a:lnTo>
                <a:lnTo>
                  <a:pt x="9537866" y="712218"/>
                </a:lnTo>
                <a:close/>
              </a:path>
              <a:path w="16523335" h="9235440">
                <a:moveTo>
                  <a:pt x="9537866" y="979980"/>
                </a:moveTo>
                <a:lnTo>
                  <a:pt x="9494302" y="988766"/>
                </a:lnTo>
                <a:lnTo>
                  <a:pt x="9458726" y="1012731"/>
                </a:lnTo>
                <a:lnTo>
                  <a:pt x="9434739" y="1048286"/>
                </a:lnTo>
                <a:lnTo>
                  <a:pt x="9425943" y="1091840"/>
                </a:lnTo>
                <a:lnTo>
                  <a:pt x="9434739" y="1135394"/>
                </a:lnTo>
                <a:lnTo>
                  <a:pt x="9458726" y="1170968"/>
                </a:lnTo>
                <a:lnTo>
                  <a:pt x="9494302" y="1194956"/>
                </a:lnTo>
                <a:lnTo>
                  <a:pt x="9537866" y="1203753"/>
                </a:lnTo>
                <a:lnTo>
                  <a:pt x="9581374" y="1194956"/>
                </a:lnTo>
                <a:lnTo>
                  <a:pt x="9616919" y="1170968"/>
                </a:lnTo>
                <a:lnTo>
                  <a:pt x="9640892" y="1135394"/>
                </a:lnTo>
                <a:lnTo>
                  <a:pt x="9649685" y="1091840"/>
                </a:lnTo>
                <a:lnTo>
                  <a:pt x="9640892" y="1048286"/>
                </a:lnTo>
                <a:lnTo>
                  <a:pt x="9616919" y="1012731"/>
                </a:lnTo>
                <a:lnTo>
                  <a:pt x="9581374" y="988766"/>
                </a:lnTo>
                <a:lnTo>
                  <a:pt x="9537866" y="979980"/>
                </a:lnTo>
                <a:close/>
              </a:path>
              <a:path w="16523335" h="9235440">
                <a:moveTo>
                  <a:pt x="9537866" y="1247668"/>
                </a:moveTo>
                <a:lnTo>
                  <a:pt x="9494302" y="1256467"/>
                </a:lnTo>
                <a:lnTo>
                  <a:pt x="9458726" y="1280459"/>
                </a:lnTo>
                <a:lnTo>
                  <a:pt x="9434739" y="1316036"/>
                </a:lnTo>
                <a:lnTo>
                  <a:pt x="9425943" y="1359591"/>
                </a:lnTo>
                <a:lnTo>
                  <a:pt x="9434739" y="1403138"/>
                </a:lnTo>
                <a:lnTo>
                  <a:pt x="9458726" y="1438686"/>
                </a:lnTo>
                <a:lnTo>
                  <a:pt x="9494302" y="1462646"/>
                </a:lnTo>
                <a:lnTo>
                  <a:pt x="9537866" y="1471431"/>
                </a:lnTo>
                <a:lnTo>
                  <a:pt x="9581374" y="1462646"/>
                </a:lnTo>
                <a:lnTo>
                  <a:pt x="9616919" y="1438686"/>
                </a:lnTo>
                <a:lnTo>
                  <a:pt x="9640892" y="1403138"/>
                </a:lnTo>
                <a:lnTo>
                  <a:pt x="9649685" y="1359591"/>
                </a:lnTo>
                <a:lnTo>
                  <a:pt x="9640892" y="1316036"/>
                </a:lnTo>
                <a:lnTo>
                  <a:pt x="9616919" y="1280459"/>
                </a:lnTo>
                <a:lnTo>
                  <a:pt x="9581374" y="1256467"/>
                </a:lnTo>
                <a:lnTo>
                  <a:pt x="9537866" y="1247668"/>
                </a:lnTo>
                <a:close/>
              </a:path>
              <a:path w="16523335" h="9235440">
                <a:moveTo>
                  <a:pt x="9645456" y="0"/>
                </a:moveTo>
                <a:lnTo>
                  <a:pt x="9430173" y="0"/>
                </a:lnTo>
                <a:lnTo>
                  <a:pt x="9425943" y="20941"/>
                </a:lnTo>
                <a:lnTo>
                  <a:pt x="9434739" y="64502"/>
                </a:lnTo>
                <a:lnTo>
                  <a:pt x="9458726" y="100083"/>
                </a:lnTo>
                <a:lnTo>
                  <a:pt x="9494302" y="124076"/>
                </a:lnTo>
                <a:lnTo>
                  <a:pt x="9537866" y="132875"/>
                </a:lnTo>
                <a:lnTo>
                  <a:pt x="9581374" y="124076"/>
                </a:lnTo>
                <a:lnTo>
                  <a:pt x="9616919" y="100083"/>
                </a:lnTo>
                <a:lnTo>
                  <a:pt x="9640892" y="64502"/>
                </a:lnTo>
                <a:lnTo>
                  <a:pt x="9649685" y="20941"/>
                </a:lnTo>
                <a:lnTo>
                  <a:pt x="9645456" y="0"/>
                </a:lnTo>
                <a:close/>
              </a:path>
              <a:path w="16523335" h="9235440">
                <a:moveTo>
                  <a:pt x="9537866" y="2586297"/>
                </a:moveTo>
                <a:lnTo>
                  <a:pt x="9494302" y="2595090"/>
                </a:lnTo>
                <a:lnTo>
                  <a:pt x="9458726" y="2619070"/>
                </a:lnTo>
                <a:lnTo>
                  <a:pt x="9434739" y="2654639"/>
                </a:lnTo>
                <a:lnTo>
                  <a:pt x="9425943" y="2698200"/>
                </a:lnTo>
                <a:lnTo>
                  <a:pt x="9434739" y="2741725"/>
                </a:lnTo>
                <a:lnTo>
                  <a:pt x="9458726" y="2777286"/>
                </a:lnTo>
                <a:lnTo>
                  <a:pt x="9494302" y="2801273"/>
                </a:lnTo>
                <a:lnTo>
                  <a:pt x="9537866" y="2810071"/>
                </a:lnTo>
                <a:lnTo>
                  <a:pt x="9581374" y="2801273"/>
                </a:lnTo>
                <a:lnTo>
                  <a:pt x="9616919" y="2777286"/>
                </a:lnTo>
                <a:lnTo>
                  <a:pt x="9640892" y="2741725"/>
                </a:lnTo>
                <a:lnTo>
                  <a:pt x="9649685" y="2698200"/>
                </a:lnTo>
                <a:lnTo>
                  <a:pt x="9640892" y="2654639"/>
                </a:lnTo>
                <a:lnTo>
                  <a:pt x="9616919" y="2619070"/>
                </a:lnTo>
                <a:lnTo>
                  <a:pt x="9581374" y="2595090"/>
                </a:lnTo>
                <a:lnTo>
                  <a:pt x="9537866" y="2586297"/>
                </a:lnTo>
                <a:close/>
              </a:path>
              <a:path w="16523335" h="9235440">
                <a:moveTo>
                  <a:pt x="9537866" y="2854028"/>
                </a:moveTo>
                <a:lnTo>
                  <a:pt x="9494302" y="2862817"/>
                </a:lnTo>
                <a:lnTo>
                  <a:pt x="9458726" y="2886788"/>
                </a:lnTo>
                <a:lnTo>
                  <a:pt x="9434739" y="2922347"/>
                </a:lnTo>
                <a:lnTo>
                  <a:pt x="9425943" y="2965898"/>
                </a:lnTo>
                <a:lnTo>
                  <a:pt x="9434739" y="3009453"/>
                </a:lnTo>
                <a:lnTo>
                  <a:pt x="9458726" y="3045019"/>
                </a:lnTo>
                <a:lnTo>
                  <a:pt x="9494302" y="3068998"/>
                </a:lnTo>
                <a:lnTo>
                  <a:pt x="9537866" y="3077790"/>
                </a:lnTo>
                <a:lnTo>
                  <a:pt x="9581374" y="3068998"/>
                </a:lnTo>
                <a:lnTo>
                  <a:pt x="9616919" y="3045019"/>
                </a:lnTo>
                <a:lnTo>
                  <a:pt x="9640892" y="3009453"/>
                </a:lnTo>
                <a:lnTo>
                  <a:pt x="9649685" y="2965898"/>
                </a:lnTo>
                <a:lnTo>
                  <a:pt x="9640892" y="2922347"/>
                </a:lnTo>
                <a:lnTo>
                  <a:pt x="9616919" y="2886788"/>
                </a:lnTo>
                <a:lnTo>
                  <a:pt x="9581374" y="2862817"/>
                </a:lnTo>
                <a:lnTo>
                  <a:pt x="9537866" y="2854028"/>
                </a:lnTo>
                <a:close/>
              </a:path>
              <a:path w="16523335" h="9235440">
                <a:moveTo>
                  <a:pt x="9537866" y="3121737"/>
                </a:moveTo>
                <a:lnTo>
                  <a:pt x="9494302" y="3130528"/>
                </a:lnTo>
                <a:lnTo>
                  <a:pt x="9458726" y="3154503"/>
                </a:lnTo>
                <a:lnTo>
                  <a:pt x="9434739" y="3190065"/>
                </a:lnTo>
                <a:lnTo>
                  <a:pt x="9425943" y="3233618"/>
                </a:lnTo>
                <a:lnTo>
                  <a:pt x="9434739" y="3277161"/>
                </a:lnTo>
                <a:lnTo>
                  <a:pt x="9458726" y="3312732"/>
                </a:lnTo>
                <a:lnTo>
                  <a:pt x="9494302" y="3336722"/>
                </a:lnTo>
                <a:lnTo>
                  <a:pt x="9537866" y="3345520"/>
                </a:lnTo>
                <a:lnTo>
                  <a:pt x="9581374" y="3336722"/>
                </a:lnTo>
                <a:lnTo>
                  <a:pt x="9616919" y="3312732"/>
                </a:lnTo>
                <a:lnTo>
                  <a:pt x="9640892" y="3277161"/>
                </a:lnTo>
                <a:lnTo>
                  <a:pt x="9649685" y="3233618"/>
                </a:lnTo>
                <a:lnTo>
                  <a:pt x="9640892" y="3190065"/>
                </a:lnTo>
                <a:lnTo>
                  <a:pt x="9616919" y="3154503"/>
                </a:lnTo>
                <a:lnTo>
                  <a:pt x="9581374" y="3130528"/>
                </a:lnTo>
                <a:lnTo>
                  <a:pt x="9537866" y="3121737"/>
                </a:lnTo>
                <a:close/>
              </a:path>
              <a:path w="16523335" h="9235440">
                <a:moveTo>
                  <a:pt x="9537866" y="3657176"/>
                </a:moveTo>
                <a:lnTo>
                  <a:pt x="9494302" y="3665968"/>
                </a:lnTo>
                <a:lnTo>
                  <a:pt x="9458726" y="3689947"/>
                </a:lnTo>
                <a:lnTo>
                  <a:pt x="9434739" y="3725513"/>
                </a:lnTo>
                <a:lnTo>
                  <a:pt x="9425943" y="3769068"/>
                </a:lnTo>
                <a:lnTo>
                  <a:pt x="9434739" y="3812619"/>
                </a:lnTo>
                <a:lnTo>
                  <a:pt x="9458726" y="3848178"/>
                </a:lnTo>
                <a:lnTo>
                  <a:pt x="9494302" y="3872149"/>
                </a:lnTo>
                <a:lnTo>
                  <a:pt x="9537866" y="3880939"/>
                </a:lnTo>
                <a:lnTo>
                  <a:pt x="9581374" y="3872149"/>
                </a:lnTo>
                <a:lnTo>
                  <a:pt x="9616919" y="3848178"/>
                </a:lnTo>
                <a:lnTo>
                  <a:pt x="9640892" y="3812619"/>
                </a:lnTo>
                <a:lnTo>
                  <a:pt x="9649685" y="3769068"/>
                </a:lnTo>
                <a:lnTo>
                  <a:pt x="9640892" y="3725513"/>
                </a:lnTo>
                <a:lnTo>
                  <a:pt x="9616919" y="3689947"/>
                </a:lnTo>
                <a:lnTo>
                  <a:pt x="9581374" y="3665968"/>
                </a:lnTo>
                <a:lnTo>
                  <a:pt x="9537866" y="3657176"/>
                </a:lnTo>
                <a:close/>
              </a:path>
              <a:path w="16523335" h="9235440">
                <a:moveTo>
                  <a:pt x="9537866" y="3924895"/>
                </a:moveTo>
                <a:lnTo>
                  <a:pt x="9494302" y="3933689"/>
                </a:lnTo>
                <a:lnTo>
                  <a:pt x="9458726" y="3957668"/>
                </a:lnTo>
                <a:lnTo>
                  <a:pt x="9434739" y="3993228"/>
                </a:lnTo>
                <a:lnTo>
                  <a:pt x="9425943" y="4036766"/>
                </a:lnTo>
                <a:lnTo>
                  <a:pt x="9434739" y="4080327"/>
                </a:lnTo>
                <a:lnTo>
                  <a:pt x="9458726" y="4115896"/>
                </a:lnTo>
                <a:lnTo>
                  <a:pt x="9494302" y="4139876"/>
                </a:lnTo>
                <a:lnTo>
                  <a:pt x="9537866" y="4148669"/>
                </a:lnTo>
                <a:lnTo>
                  <a:pt x="9581374" y="4139876"/>
                </a:lnTo>
                <a:lnTo>
                  <a:pt x="9616919" y="4115896"/>
                </a:lnTo>
                <a:lnTo>
                  <a:pt x="9640892" y="4080327"/>
                </a:lnTo>
                <a:lnTo>
                  <a:pt x="9649685" y="4036766"/>
                </a:lnTo>
                <a:lnTo>
                  <a:pt x="9640892" y="3993228"/>
                </a:lnTo>
                <a:lnTo>
                  <a:pt x="9616919" y="3957668"/>
                </a:lnTo>
                <a:lnTo>
                  <a:pt x="9581374" y="3933689"/>
                </a:lnTo>
                <a:lnTo>
                  <a:pt x="9537866" y="3924895"/>
                </a:lnTo>
                <a:close/>
              </a:path>
              <a:path w="16523335" h="9235440">
                <a:moveTo>
                  <a:pt x="9537866" y="4192615"/>
                </a:moveTo>
                <a:lnTo>
                  <a:pt x="9494302" y="4201406"/>
                </a:lnTo>
                <a:lnTo>
                  <a:pt x="9458726" y="4225380"/>
                </a:lnTo>
                <a:lnTo>
                  <a:pt x="9434739" y="4260939"/>
                </a:lnTo>
                <a:lnTo>
                  <a:pt x="9425943" y="4304486"/>
                </a:lnTo>
                <a:lnTo>
                  <a:pt x="9434739" y="4348026"/>
                </a:lnTo>
                <a:lnTo>
                  <a:pt x="9458726" y="4383601"/>
                </a:lnTo>
                <a:lnTo>
                  <a:pt x="9494302" y="4407597"/>
                </a:lnTo>
                <a:lnTo>
                  <a:pt x="9537866" y="4416399"/>
                </a:lnTo>
                <a:lnTo>
                  <a:pt x="9581374" y="4407597"/>
                </a:lnTo>
                <a:lnTo>
                  <a:pt x="9616919" y="4383601"/>
                </a:lnTo>
                <a:lnTo>
                  <a:pt x="9640892" y="4348026"/>
                </a:lnTo>
                <a:lnTo>
                  <a:pt x="9649685" y="4304486"/>
                </a:lnTo>
                <a:lnTo>
                  <a:pt x="9640892" y="4260939"/>
                </a:lnTo>
                <a:lnTo>
                  <a:pt x="9616919" y="4225380"/>
                </a:lnTo>
                <a:lnTo>
                  <a:pt x="9581374" y="4201406"/>
                </a:lnTo>
                <a:lnTo>
                  <a:pt x="9537866" y="4192615"/>
                </a:lnTo>
                <a:close/>
              </a:path>
              <a:path w="16523335" h="9235440">
                <a:moveTo>
                  <a:pt x="9537866" y="2318578"/>
                </a:moveTo>
                <a:lnTo>
                  <a:pt x="9494302" y="2327370"/>
                </a:lnTo>
                <a:lnTo>
                  <a:pt x="9458726" y="2351349"/>
                </a:lnTo>
                <a:lnTo>
                  <a:pt x="9434739" y="2386915"/>
                </a:lnTo>
                <a:lnTo>
                  <a:pt x="9425943" y="2430470"/>
                </a:lnTo>
                <a:lnTo>
                  <a:pt x="9434739" y="2474021"/>
                </a:lnTo>
                <a:lnTo>
                  <a:pt x="9458726" y="2509580"/>
                </a:lnTo>
                <a:lnTo>
                  <a:pt x="9494302" y="2533551"/>
                </a:lnTo>
                <a:lnTo>
                  <a:pt x="9537866" y="2542341"/>
                </a:lnTo>
                <a:lnTo>
                  <a:pt x="9581374" y="2533551"/>
                </a:lnTo>
                <a:lnTo>
                  <a:pt x="9616919" y="2509580"/>
                </a:lnTo>
                <a:lnTo>
                  <a:pt x="9640892" y="2474021"/>
                </a:lnTo>
                <a:lnTo>
                  <a:pt x="9649685" y="2430470"/>
                </a:lnTo>
                <a:lnTo>
                  <a:pt x="9640892" y="2386915"/>
                </a:lnTo>
                <a:lnTo>
                  <a:pt x="9616919" y="2351349"/>
                </a:lnTo>
                <a:lnTo>
                  <a:pt x="9581374" y="2327370"/>
                </a:lnTo>
                <a:lnTo>
                  <a:pt x="9537866" y="2318578"/>
                </a:lnTo>
                <a:close/>
              </a:path>
              <a:path w="16523335" h="9235440">
                <a:moveTo>
                  <a:pt x="9537866" y="2050869"/>
                </a:moveTo>
                <a:lnTo>
                  <a:pt x="9494302" y="2059660"/>
                </a:lnTo>
                <a:lnTo>
                  <a:pt x="9458726" y="2083635"/>
                </a:lnTo>
                <a:lnTo>
                  <a:pt x="9434739" y="2119197"/>
                </a:lnTo>
                <a:lnTo>
                  <a:pt x="9425943" y="2162750"/>
                </a:lnTo>
                <a:lnTo>
                  <a:pt x="9434739" y="2206284"/>
                </a:lnTo>
                <a:lnTo>
                  <a:pt x="9458726" y="2241845"/>
                </a:lnTo>
                <a:lnTo>
                  <a:pt x="9494302" y="2265826"/>
                </a:lnTo>
                <a:lnTo>
                  <a:pt x="9537866" y="2274621"/>
                </a:lnTo>
                <a:lnTo>
                  <a:pt x="9581374" y="2265826"/>
                </a:lnTo>
                <a:lnTo>
                  <a:pt x="9616919" y="2241845"/>
                </a:lnTo>
                <a:lnTo>
                  <a:pt x="9640892" y="2206284"/>
                </a:lnTo>
                <a:lnTo>
                  <a:pt x="9649685" y="2162750"/>
                </a:lnTo>
                <a:lnTo>
                  <a:pt x="9640892" y="2119197"/>
                </a:lnTo>
                <a:lnTo>
                  <a:pt x="9616919" y="2083635"/>
                </a:lnTo>
                <a:lnTo>
                  <a:pt x="9581374" y="2059660"/>
                </a:lnTo>
                <a:lnTo>
                  <a:pt x="9537866" y="2050869"/>
                </a:lnTo>
                <a:close/>
              </a:path>
              <a:path w="16523335" h="9235440">
                <a:moveTo>
                  <a:pt x="9537866" y="4995774"/>
                </a:moveTo>
                <a:lnTo>
                  <a:pt x="9494302" y="5004565"/>
                </a:lnTo>
                <a:lnTo>
                  <a:pt x="9458726" y="5028541"/>
                </a:lnTo>
                <a:lnTo>
                  <a:pt x="9434739" y="5064107"/>
                </a:lnTo>
                <a:lnTo>
                  <a:pt x="9425943" y="5107666"/>
                </a:lnTo>
                <a:lnTo>
                  <a:pt x="9434739" y="5151204"/>
                </a:lnTo>
                <a:lnTo>
                  <a:pt x="9458726" y="5186764"/>
                </a:lnTo>
                <a:lnTo>
                  <a:pt x="9494302" y="5210743"/>
                </a:lnTo>
                <a:lnTo>
                  <a:pt x="9537866" y="5219537"/>
                </a:lnTo>
                <a:lnTo>
                  <a:pt x="9581374" y="5210743"/>
                </a:lnTo>
                <a:lnTo>
                  <a:pt x="9616919" y="5186764"/>
                </a:lnTo>
                <a:lnTo>
                  <a:pt x="9640892" y="5151204"/>
                </a:lnTo>
                <a:lnTo>
                  <a:pt x="9649685" y="5107666"/>
                </a:lnTo>
                <a:lnTo>
                  <a:pt x="9640892" y="5064107"/>
                </a:lnTo>
                <a:lnTo>
                  <a:pt x="9616919" y="5028541"/>
                </a:lnTo>
                <a:lnTo>
                  <a:pt x="9581374" y="5004565"/>
                </a:lnTo>
                <a:lnTo>
                  <a:pt x="9537866" y="4995774"/>
                </a:lnTo>
                <a:close/>
              </a:path>
              <a:path w="16523335" h="9235440">
                <a:moveTo>
                  <a:pt x="9537866" y="5263483"/>
                </a:moveTo>
                <a:lnTo>
                  <a:pt x="9494302" y="5272274"/>
                </a:lnTo>
                <a:lnTo>
                  <a:pt x="9458726" y="5296250"/>
                </a:lnTo>
                <a:lnTo>
                  <a:pt x="9434739" y="5331816"/>
                </a:lnTo>
                <a:lnTo>
                  <a:pt x="9425943" y="5375375"/>
                </a:lnTo>
                <a:lnTo>
                  <a:pt x="9434739" y="5418906"/>
                </a:lnTo>
                <a:lnTo>
                  <a:pt x="9458726" y="5454471"/>
                </a:lnTo>
                <a:lnTo>
                  <a:pt x="9494302" y="5478458"/>
                </a:lnTo>
                <a:lnTo>
                  <a:pt x="9537866" y="5487256"/>
                </a:lnTo>
                <a:lnTo>
                  <a:pt x="9581374" y="5478458"/>
                </a:lnTo>
                <a:lnTo>
                  <a:pt x="9616919" y="5454471"/>
                </a:lnTo>
                <a:lnTo>
                  <a:pt x="9640892" y="5418906"/>
                </a:lnTo>
                <a:lnTo>
                  <a:pt x="9649685" y="5375375"/>
                </a:lnTo>
                <a:lnTo>
                  <a:pt x="9640892" y="5331816"/>
                </a:lnTo>
                <a:lnTo>
                  <a:pt x="9616919" y="5296250"/>
                </a:lnTo>
                <a:lnTo>
                  <a:pt x="9581374" y="5272274"/>
                </a:lnTo>
                <a:lnTo>
                  <a:pt x="9537866" y="5263483"/>
                </a:lnTo>
                <a:close/>
              </a:path>
              <a:path w="16523335" h="9235440">
                <a:moveTo>
                  <a:pt x="9537866" y="5531192"/>
                </a:moveTo>
                <a:lnTo>
                  <a:pt x="9494302" y="5539988"/>
                </a:lnTo>
                <a:lnTo>
                  <a:pt x="9458726" y="5563975"/>
                </a:lnTo>
                <a:lnTo>
                  <a:pt x="9434739" y="5599551"/>
                </a:lnTo>
                <a:lnTo>
                  <a:pt x="9425943" y="5643115"/>
                </a:lnTo>
                <a:lnTo>
                  <a:pt x="9434739" y="5686662"/>
                </a:lnTo>
                <a:lnTo>
                  <a:pt x="9458726" y="5722222"/>
                </a:lnTo>
                <a:lnTo>
                  <a:pt x="9494302" y="5746196"/>
                </a:lnTo>
                <a:lnTo>
                  <a:pt x="9537866" y="5754986"/>
                </a:lnTo>
                <a:lnTo>
                  <a:pt x="9581374" y="5746196"/>
                </a:lnTo>
                <a:lnTo>
                  <a:pt x="9616919" y="5722222"/>
                </a:lnTo>
                <a:lnTo>
                  <a:pt x="9640892" y="5686662"/>
                </a:lnTo>
                <a:lnTo>
                  <a:pt x="9649685" y="5643115"/>
                </a:lnTo>
                <a:lnTo>
                  <a:pt x="9640892" y="5599551"/>
                </a:lnTo>
                <a:lnTo>
                  <a:pt x="9616919" y="5563975"/>
                </a:lnTo>
                <a:lnTo>
                  <a:pt x="9581374" y="5539988"/>
                </a:lnTo>
                <a:lnTo>
                  <a:pt x="9537866" y="5531192"/>
                </a:lnTo>
                <a:close/>
              </a:path>
              <a:path w="16523335" h="9235440">
                <a:moveTo>
                  <a:pt x="9537866" y="5798933"/>
                </a:moveTo>
                <a:lnTo>
                  <a:pt x="9494302" y="5807723"/>
                </a:lnTo>
                <a:lnTo>
                  <a:pt x="9458726" y="5831697"/>
                </a:lnTo>
                <a:lnTo>
                  <a:pt x="9434739" y="5867257"/>
                </a:lnTo>
                <a:lnTo>
                  <a:pt x="9425943" y="5910804"/>
                </a:lnTo>
                <a:lnTo>
                  <a:pt x="9434739" y="5954345"/>
                </a:lnTo>
                <a:lnTo>
                  <a:pt x="9458726" y="5989912"/>
                </a:lnTo>
                <a:lnTo>
                  <a:pt x="9494302" y="6013898"/>
                </a:lnTo>
                <a:lnTo>
                  <a:pt x="9537866" y="6022695"/>
                </a:lnTo>
                <a:lnTo>
                  <a:pt x="9581374" y="6013898"/>
                </a:lnTo>
                <a:lnTo>
                  <a:pt x="9616919" y="5989912"/>
                </a:lnTo>
                <a:lnTo>
                  <a:pt x="9640892" y="5954345"/>
                </a:lnTo>
                <a:lnTo>
                  <a:pt x="9649685" y="5910804"/>
                </a:lnTo>
                <a:lnTo>
                  <a:pt x="9640892" y="5867257"/>
                </a:lnTo>
                <a:lnTo>
                  <a:pt x="9616919" y="5831697"/>
                </a:lnTo>
                <a:lnTo>
                  <a:pt x="9581374" y="5807723"/>
                </a:lnTo>
                <a:lnTo>
                  <a:pt x="9537866" y="5798933"/>
                </a:lnTo>
                <a:close/>
              </a:path>
              <a:path w="16523335" h="9235440">
                <a:moveTo>
                  <a:pt x="9537866" y="6066642"/>
                </a:moveTo>
                <a:lnTo>
                  <a:pt x="9494302" y="6075433"/>
                </a:lnTo>
                <a:lnTo>
                  <a:pt x="9458726" y="6099406"/>
                </a:lnTo>
                <a:lnTo>
                  <a:pt x="9434739" y="6134966"/>
                </a:lnTo>
                <a:lnTo>
                  <a:pt x="9425943" y="6178513"/>
                </a:lnTo>
                <a:lnTo>
                  <a:pt x="9434739" y="6222077"/>
                </a:lnTo>
                <a:lnTo>
                  <a:pt x="9458726" y="6257653"/>
                </a:lnTo>
                <a:lnTo>
                  <a:pt x="9494302" y="6281640"/>
                </a:lnTo>
                <a:lnTo>
                  <a:pt x="9537866" y="6290436"/>
                </a:lnTo>
                <a:lnTo>
                  <a:pt x="9581374" y="6281640"/>
                </a:lnTo>
                <a:lnTo>
                  <a:pt x="9616919" y="6257653"/>
                </a:lnTo>
                <a:lnTo>
                  <a:pt x="9640892" y="6222077"/>
                </a:lnTo>
                <a:lnTo>
                  <a:pt x="9649685" y="6178513"/>
                </a:lnTo>
                <a:lnTo>
                  <a:pt x="9640892" y="6134966"/>
                </a:lnTo>
                <a:lnTo>
                  <a:pt x="9616919" y="6099406"/>
                </a:lnTo>
                <a:lnTo>
                  <a:pt x="9581374" y="6075433"/>
                </a:lnTo>
                <a:lnTo>
                  <a:pt x="9537866" y="6066642"/>
                </a:lnTo>
                <a:close/>
              </a:path>
              <a:path w="16523335" h="9235440">
                <a:moveTo>
                  <a:pt x="9537866" y="6334382"/>
                </a:moveTo>
                <a:lnTo>
                  <a:pt x="9494302" y="6343178"/>
                </a:lnTo>
                <a:lnTo>
                  <a:pt x="9458726" y="6367165"/>
                </a:lnTo>
                <a:lnTo>
                  <a:pt x="9434739" y="6402742"/>
                </a:lnTo>
                <a:lnTo>
                  <a:pt x="9425943" y="6446306"/>
                </a:lnTo>
                <a:lnTo>
                  <a:pt x="9434739" y="6489813"/>
                </a:lnTo>
                <a:lnTo>
                  <a:pt x="9458726" y="6525358"/>
                </a:lnTo>
                <a:lnTo>
                  <a:pt x="9494302" y="6549331"/>
                </a:lnTo>
                <a:lnTo>
                  <a:pt x="9537866" y="6558124"/>
                </a:lnTo>
                <a:lnTo>
                  <a:pt x="9581374" y="6549331"/>
                </a:lnTo>
                <a:lnTo>
                  <a:pt x="9616919" y="6525358"/>
                </a:lnTo>
                <a:lnTo>
                  <a:pt x="9640892" y="6489813"/>
                </a:lnTo>
                <a:lnTo>
                  <a:pt x="9649685" y="6446306"/>
                </a:lnTo>
                <a:lnTo>
                  <a:pt x="9640892" y="6402742"/>
                </a:lnTo>
                <a:lnTo>
                  <a:pt x="9616919" y="6367165"/>
                </a:lnTo>
                <a:lnTo>
                  <a:pt x="9581374" y="6343178"/>
                </a:lnTo>
                <a:lnTo>
                  <a:pt x="9537866" y="6334382"/>
                </a:lnTo>
                <a:close/>
              </a:path>
              <a:path w="16523335" h="9235440">
                <a:moveTo>
                  <a:pt x="9537866" y="6602112"/>
                </a:moveTo>
                <a:lnTo>
                  <a:pt x="9494302" y="6610897"/>
                </a:lnTo>
                <a:lnTo>
                  <a:pt x="9458726" y="6634856"/>
                </a:lnTo>
                <a:lnTo>
                  <a:pt x="9434739" y="6670401"/>
                </a:lnTo>
                <a:lnTo>
                  <a:pt x="9425943" y="6713941"/>
                </a:lnTo>
                <a:lnTo>
                  <a:pt x="9434739" y="6757505"/>
                </a:lnTo>
                <a:lnTo>
                  <a:pt x="9458726" y="6793082"/>
                </a:lnTo>
                <a:lnTo>
                  <a:pt x="9494302" y="6817069"/>
                </a:lnTo>
                <a:lnTo>
                  <a:pt x="9537866" y="6825865"/>
                </a:lnTo>
                <a:lnTo>
                  <a:pt x="9581374" y="6817069"/>
                </a:lnTo>
                <a:lnTo>
                  <a:pt x="9616919" y="6793082"/>
                </a:lnTo>
                <a:lnTo>
                  <a:pt x="9640892" y="6757505"/>
                </a:lnTo>
                <a:lnTo>
                  <a:pt x="9649685" y="6713941"/>
                </a:lnTo>
                <a:lnTo>
                  <a:pt x="9640892" y="6670401"/>
                </a:lnTo>
                <a:lnTo>
                  <a:pt x="9616919" y="6634856"/>
                </a:lnTo>
                <a:lnTo>
                  <a:pt x="9581374" y="6610897"/>
                </a:lnTo>
                <a:lnTo>
                  <a:pt x="9537866" y="6602112"/>
                </a:lnTo>
                <a:close/>
              </a:path>
              <a:path w="16523335" h="9235440">
                <a:moveTo>
                  <a:pt x="9537866" y="4728033"/>
                </a:moveTo>
                <a:lnTo>
                  <a:pt x="9494302" y="4736825"/>
                </a:lnTo>
                <a:lnTo>
                  <a:pt x="9458726" y="4760802"/>
                </a:lnTo>
                <a:lnTo>
                  <a:pt x="9434739" y="4796371"/>
                </a:lnTo>
                <a:lnTo>
                  <a:pt x="9425943" y="4839936"/>
                </a:lnTo>
                <a:lnTo>
                  <a:pt x="9434739" y="4883473"/>
                </a:lnTo>
                <a:lnTo>
                  <a:pt x="9458726" y="4919041"/>
                </a:lnTo>
                <a:lnTo>
                  <a:pt x="9494302" y="4943029"/>
                </a:lnTo>
                <a:lnTo>
                  <a:pt x="9537866" y="4951828"/>
                </a:lnTo>
                <a:lnTo>
                  <a:pt x="9581374" y="4943029"/>
                </a:lnTo>
                <a:lnTo>
                  <a:pt x="9616919" y="4919041"/>
                </a:lnTo>
                <a:lnTo>
                  <a:pt x="9640892" y="4883473"/>
                </a:lnTo>
                <a:lnTo>
                  <a:pt x="9649685" y="4839936"/>
                </a:lnTo>
                <a:lnTo>
                  <a:pt x="9640892" y="4796371"/>
                </a:lnTo>
                <a:lnTo>
                  <a:pt x="9616919" y="4760802"/>
                </a:lnTo>
                <a:lnTo>
                  <a:pt x="9581374" y="4736825"/>
                </a:lnTo>
                <a:lnTo>
                  <a:pt x="9537866" y="4728033"/>
                </a:lnTo>
                <a:close/>
              </a:path>
              <a:path w="16523335" h="9235440">
                <a:moveTo>
                  <a:pt x="9537866" y="4460345"/>
                </a:moveTo>
                <a:lnTo>
                  <a:pt x="9494302" y="4469136"/>
                </a:lnTo>
                <a:lnTo>
                  <a:pt x="9458726" y="4493110"/>
                </a:lnTo>
                <a:lnTo>
                  <a:pt x="9434739" y="4528669"/>
                </a:lnTo>
                <a:lnTo>
                  <a:pt x="9425943" y="4572216"/>
                </a:lnTo>
                <a:lnTo>
                  <a:pt x="9434739" y="4615763"/>
                </a:lnTo>
                <a:lnTo>
                  <a:pt x="9458726" y="4651322"/>
                </a:lnTo>
                <a:lnTo>
                  <a:pt x="9494302" y="4675296"/>
                </a:lnTo>
                <a:lnTo>
                  <a:pt x="9537866" y="4684087"/>
                </a:lnTo>
                <a:lnTo>
                  <a:pt x="9581374" y="4675296"/>
                </a:lnTo>
                <a:lnTo>
                  <a:pt x="9616919" y="4651322"/>
                </a:lnTo>
                <a:lnTo>
                  <a:pt x="9640892" y="4615763"/>
                </a:lnTo>
                <a:lnTo>
                  <a:pt x="9649685" y="4572216"/>
                </a:lnTo>
                <a:lnTo>
                  <a:pt x="9640892" y="4528669"/>
                </a:lnTo>
                <a:lnTo>
                  <a:pt x="9616919" y="4493110"/>
                </a:lnTo>
                <a:lnTo>
                  <a:pt x="9581374" y="4469136"/>
                </a:lnTo>
                <a:lnTo>
                  <a:pt x="9537866" y="4460345"/>
                </a:lnTo>
                <a:close/>
              </a:path>
              <a:path w="16523335" h="9235440">
                <a:moveTo>
                  <a:pt x="9537866" y="7405229"/>
                </a:moveTo>
                <a:lnTo>
                  <a:pt x="9494302" y="7414026"/>
                </a:lnTo>
                <a:lnTo>
                  <a:pt x="9458726" y="7438015"/>
                </a:lnTo>
                <a:lnTo>
                  <a:pt x="9434739" y="7473597"/>
                </a:lnTo>
                <a:lnTo>
                  <a:pt x="9425943" y="7517173"/>
                </a:lnTo>
                <a:lnTo>
                  <a:pt x="9434739" y="7560674"/>
                </a:lnTo>
                <a:lnTo>
                  <a:pt x="9458726" y="7596223"/>
                </a:lnTo>
                <a:lnTo>
                  <a:pt x="9494302" y="7620205"/>
                </a:lnTo>
                <a:lnTo>
                  <a:pt x="9537866" y="7629003"/>
                </a:lnTo>
                <a:lnTo>
                  <a:pt x="9581374" y="7620205"/>
                </a:lnTo>
                <a:lnTo>
                  <a:pt x="9616919" y="7596223"/>
                </a:lnTo>
                <a:lnTo>
                  <a:pt x="9640892" y="7560674"/>
                </a:lnTo>
                <a:lnTo>
                  <a:pt x="9649685" y="7517173"/>
                </a:lnTo>
                <a:lnTo>
                  <a:pt x="9640892" y="7473597"/>
                </a:lnTo>
                <a:lnTo>
                  <a:pt x="9616919" y="7438015"/>
                </a:lnTo>
                <a:lnTo>
                  <a:pt x="9581374" y="7414026"/>
                </a:lnTo>
                <a:lnTo>
                  <a:pt x="9537866" y="7405229"/>
                </a:lnTo>
                <a:close/>
              </a:path>
              <a:path w="16523335" h="9235440">
                <a:moveTo>
                  <a:pt x="9537866" y="7137541"/>
                </a:moveTo>
                <a:lnTo>
                  <a:pt x="9494302" y="7146329"/>
                </a:lnTo>
                <a:lnTo>
                  <a:pt x="9458726" y="7170295"/>
                </a:lnTo>
                <a:lnTo>
                  <a:pt x="9434739" y="7205847"/>
                </a:lnTo>
                <a:lnTo>
                  <a:pt x="9425943" y="7249391"/>
                </a:lnTo>
                <a:lnTo>
                  <a:pt x="9434739" y="7292955"/>
                </a:lnTo>
                <a:lnTo>
                  <a:pt x="9458726" y="7328531"/>
                </a:lnTo>
                <a:lnTo>
                  <a:pt x="9494302" y="7352518"/>
                </a:lnTo>
                <a:lnTo>
                  <a:pt x="9537866" y="7361314"/>
                </a:lnTo>
                <a:lnTo>
                  <a:pt x="9581374" y="7352518"/>
                </a:lnTo>
                <a:lnTo>
                  <a:pt x="9616919" y="7328531"/>
                </a:lnTo>
                <a:lnTo>
                  <a:pt x="9640892" y="7292955"/>
                </a:lnTo>
                <a:lnTo>
                  <a:pt x="9649685" y="7249391"/>
                </a:lnTo>
                <a:lnTo>
                  <a:pt x="9640892" y="7205847"/>
                </a:lnTo>
                <a:lnTo>
                  <a:pt x="9616919" y="7170295"/>
                </a:lnTo>
                <a:lnTo>
                  <a:pt x="9581374" y="7146329"/>
                </a:lnTo>
                <a:lnTo>
                  <a:pt x="9537866" y="7137541"/>
                </a:lnTo>
                <a:close/>
              </a:path>
              <a:path w="16523335" h="9235440">
                <a:moveTo>
                  <a:pt x="9537866" y="6869780"/>
                </a:moveTo>
                <a:lnTo>
                  <a:pt x="9494302" y="6878579"/>
                </a:lnTo>
                <a:lnTo>
                  <a:pt x="9458726" y="6902573"/>
                </a:lnTo>
                <a:lnTo>
                  <a:pt x="9434739" y="6938157"/>
                </a:lnTo>
                <a:lnTo>
                  <a:pt x="9425943" y="6981724"/>
                </a:lnTo>
                <a:lnTo>
                  <a:pt x="9434739" y="7025264"/>
                </a:lnTo>
                <a:lnTo>
                  <a:pt x="9458726" y="7060809"/>
                </a:lnTo>
                <a:lnTo>
                  <a:pt x="9494302" y="7084769"/>
                </a:lnTo>
                <a:lnTo>
                  <a:pt x="9537866" y="7093553"/>
                </a:lnTo>
                <a:lnTo>
                  <a:pt x="9581374" y="7084769"/>
                </a:lnTo>
                <a:lnTo>
                  <a:pt x="9616919" y="7060809"/>
                </a:lnTo>
                <a:lnTo>
                  <a:pt x="9640892" y="7025264"/>
                </a:lnTo>
                <a:lnTo>
                  <a:pt x="9649685" y="6981724"/>
                </a:lnTo>
                <a:lnTo>
                  <a:pt x="9640892" y="6938157"/>
                </a:lnTo>
                <a:lnTo>
                  <a:pt x="9616919" y="6902573"/>
                </a:lnTo>
                <a:lnTo>
                  <a:pt x="9581374" y="6878579"/>
                </a:lnTo>
                <a:lnTo>
                  <a:pt x="9537866" y="6869780"/>
                </a:lnTo>
                <a:close/>
              </a:path>
              <a:path w="16523335" h="9235440">
                <a:moveTo>
                  <a:pt x="9807156" y="712218"/>
                </a:moveTo>
                <a:lnTo>
                  <a:pt x="9763570" y="721018"/>
                </a:lnTo>
                <a:lnTo>
                  <a:pt x="9727996" y="745011"/>
                </a:lnTo>
                <a:lnTo>
                  <a:pt x="9704022" y="780591"/>
                </a:lnTo>
                <a:lnTo>
                  <a:pt x="9695233" y="824152"/>
                </a:lnTo>
                <a:lnTo>
                  <a:pt x="9704022" y="867681"/>
                </a:lnTo>
                <a:lnTo>
                  <a:pt x="9727996" y="903231"/>
                </a:lnTo>
                <a:lnTo>
                  <a:pt x="9763570" y="927201"/>
                </a:lnTo>
                <a:lnTo>
                  <a:pt x="9807156" y="935992"/>
                </a:lnTo>
                <a:lnTo>
                  <a:pt x="9850672" y="927201"/>
                </a:lnTo>
                <a:lnTo>
                  <a:pt x="9886235" y="903231"/>
                </a:lnTo>
                <a:lnTo>
                  <a:pt x="9910226" y="867681"/>
                </a:lnTo>
                <a:lnTo>
                  <a:pt x="9919027" y="824152"/>
                </a:lnTo>
                <a:lnTo>
                  <a:pt x="9910226" y="780591"/>
                </a:lnTo>
                <a:lnTo>
                  <a:pt x="9886235" y="745011"/>
                </a:lnTo>
                <a:lnTo>
                  <a:pt x="9850672" y="721018"/>
                </a:lnTo>
                <a:lnTo>
                  <a:pt x="9807156" y="712218"/>
                </a:lnTo>
                <a:close/>
              </a:path>
              <a:path w="16523335" h="9235440">
                <a:moveTo>
                  <a:pt x="9807156" y="979980"/>
                </a:moveTo>
                <a:lnTo>
                  <a:pt x="9763570" y="988766"/>
                </a:lnTo>
                <a:lnTo>
                  <a:pt x="9727996" y="1012731"/>
                </a:lnTo>
                <a:lnTo>
                  <a:pt x="9704022" y="1048286"/>
                </a:lnTo>
                <a:lnTo>
                  <a:pt x="9695233" y="1091840"/>
                </a:lnTo>
                <a:lnTo>
                  <a:pt x="9704022" y="1135394"/>
                </a:lnTo>
                <a:lnTo>
                  <a:pt x="9727996" y="1170968"/>
                </a:lnTo>
                <a:lnTo>
                  <a:pt x="9763570" y="1194956"/>
                </a:lnTo>
                <a:lnTo>
                  <a:pt x="9807156" y="1203753"/>
                </a:lnTo>
                <a:lnTo>
                  <a:pt x="9850672" y="1194956"/>
                </a:lnTo>
                <a:lnTo>
                  <a:pt x="9886235" y="1170968"/>
                </a:lnTo>
                <a:lnTo>
                  <a:pt x="9910226" y="1135394"/>
                </a:lnTo>
                <a:lnTo>
                  <a:pt x="9919027" y="1091840"/>
                </a:lnTo>
                <a:lnTo>
                  <a:pt x="9910226" y="1048286"/>
                </a:lnTo>
                <a:lnTo>
                  <a:pt x="9886235" y="1012731"/>
                </a:lnTo>
                <a:lnTo>
                  <a:pt x="9850672" y="988766"/>
                </a:lnTo>
                <a:lnTo>
                  <a:pt x="9807156" y="979980"/>
                </a:lnTo>
                <a:close/>
              </a:path>
              <a:path w="16523335" h="9235440">
                <a:moveTo>
                  <a:pt x="9807156" y="1247668"/>
                </a:moveTo>
                <a:lnTo>
                  <a:pt x="9763570" y="1256467"/>
                </a:lnTo>
                <a:lnTo>
                  <a:pt x="9727996" y="1280459"/>
                </a:lnTo>
                <a:lnTo>
                  <a:pt x="9704022" y="1316036"/>
                </a:lnTo>
                <a:lnTo>
                  <a:pt x="9695233" y="1359591"/>
                </a:lnTo>
                <a:lnTo>
                  <a:pt x="9704022" y="1403138"/>
                </a:lnTo>
                <a:lnTo>
                  <a:pt x="9727996" y="1438686"/>
                </a:lnTo>
                <a:lnTo>
                  <a:pt x="9763570" y="1462646"/>
                </a:lnTo>
                <a:lnTo>
                  <a:pt x="9807156" y="1471431"/>
                </a:lnTo>
                <a:lnTo>
                  <a:pt x="9850672" y="1462646"/>
                </a:lnTo>
                <a:lnTo>
                  <a:pt x="9886235" y="1438686"/>
                </a:lnTo>
                <a:lnTo>
                  <a:pt x="9910226" y="1403138"/>
                </a:lnTo>
                <a:lnTo>
                  <a:pt x="9919027" y="1359591"/>
                </a:lnTo>
                <a:lnTo>
                  <a:pt x="9910226" y="1316036"/>
                </a:lnTo>
                <a:lnTo>
                  <a:pt x="9886235" y="1280459"/>
                </a:lnTo>
                <a:lnTo>
                  <a:pt x="9850672" y="1256467"/>
                </a:lnTo>
                <a:lnTo>
                  <a:pt x="9807156" y="1247668"/>
                </a:lnTo>
                <a:close/>
              </a:path>
              <a:path w="16523335" h="9235440">
                <a:moveTo>
                  <a:pt x="9807156" y="1515430"/>
                </a:moveTo>
                <a:lnTo>
                  <a:pt x="9763570" y="1524214"/>
                </a:lnTo>
                <a:lnTo>
                  <a:pt x="9727996" y="1548173"/>
                </a:lnTo>
                <a:lnTo>
                  <a:pt x="9704022" y="1583718"/>
                </a:lnTo>
                <a:lnTo>
                  <a:pt x="9695233" y="1627259"/>
                </a:lnTo>
                <a:lnTo>
                  <a:pt x="9704022" y="1670826"/>
                </a:lnTo>
                <a:lnTo>
                  <a:pt x="9727996" y="1706409"/>
                </a:lnTo>
                <a:lnTo>
                  <a:pt x="9763570" y="1730404"/>
                </a:lnTo>
                <a:lnTo>
                  <a:pt x="9807156" y="1739203"/>
                </a:lnTo>
                <a:lnTo>
                  <a:pt x="9850672" y="1730404"/>
                </a:lnTo>
                <a:lnTo>
                  <a:pt x="9886235" y="1706409"/>
                </a:lnTo>
                <a:lnTo>
                  <a:pt x="9910226" y="1670826"/>
                </a:lnTo>
                <a:lnTo>
                  <a:pt x="9919027" y="1627259"/>
                </a:lnTo>
                <a:lnTo>
                  <a:pt x="9910226" y="1583718"/>
                </a:lnTo>
                <a:lnTo>
                  <a:pt x="9886235" y="1548173"/>
                </a:lnTo>
                <a:lnTo>
                  <a:pt x="9850672" y="1524214"/>
                </a:lnTo>
                <a:lnTo>
                  <a:pt x="9807156" y="1515430"/>
                </a:lnTo>
                <a:close/>
              </a:path>
              <a:path w="16523335" h="9235440">
                <a:moveTo>
                  <a:pt x="9807156" y="1783149"/>
                </a:moveTo>
                <a:lnTo>
                  <a:pt x="9763570" y="1791938"/>
                </a:lnTo>
                <a:lnTo>
                  <a:pt x="9727996" y="1815910"/>
                </a:lnTo>
                <a:lnTo>
                  <a:pt x="9704022" y="1851469"/>
                </a:lnTo>
                <a:lnTo>
                  <a:pt x="9695233" y="1895020"/>
                </a:lnTo>
                <a:lnTo>
                  <a:pt x="9704022" y="1938576"/>
                </a:lnTo>
                <a:lnTo>
                  <a:pt x="9727996" y="1974146"/>
                </a:lnTo>
                <a:lnTo>
                  <a:pt x="9763570" y="1998128"/>
                </a:lnTo>
                <a:lnTo>
                  <a:pt x="9807156" y="2006922"/>
                </a:lnTo>
                <a:lnTo>
                  <a:pt x="9850672" y="1998128"/>
                </a:lnTo>
                <a:lnTo>
                  <a:pt x="9886235" y="1974146"/>
                </a:lnTo>
                <a:lnTo>
                  <a:pt x="9910226" y="1938576"/>
                </a:lnTo>
                <a:lnTo>
                  <a:pt x="9919027" y="1895020"/>
                </a:lnTo>
                <a:lnTo>
                  <a:pt x="9910226" y="1851469"/>
                </a:lnTo>
                <a:lnTo>
                  <a:pt x="9886235" y="1815910"/>
                </a:lnTo>
                <a:lnTo>
                  <a:pt x="9850672" y="1791938"/>
                </a:lnTo>
                <a:lnTo>
                  <a:pt x="9807156" y="1783149"/>
                </a:lnTo>
                <a:close/>
              </a:path>
              <a:path w="16523335" h="9235440">
                <a:moveTo>
                  <a:pt x="9914795" y="0"/>
                </a:moveTo>
                <a:lnTo>
                  <a:pt x="9699460" y="0"/>
                </a:lnTo>
                <a:lnTo>
                  <a:pt x="9695233" y="20941"/>
                </a:lnTo>
                <a:lnTo>
                  <a:pt x="9704022" y="64502"/>
                </a:lnTo>
                <a:lnTo>
                  <a:pt x="9727996" y="100083"/>
                </a:lnTo>
                <a:lnTo>
                  <a:pt x="9763570" y="124076"/>
                </a:lnTo>
                <a:lnTo>
                  <a:pt x="9807156" y="132875"/>
                </a:lnTo>
                <a:lnTo>
                  <a:pt x="9850672" y="124076"/>
                </a:lnTo>
                <a:lnTo>
                  <a:pt x="9886235" y="100083"/>
                </a:lnTo>
                <a:lnTo>
                  <a:pt x="9910226" y="64502"/>
                </a:lnTo>
                <a:lnTo>
                  <a:pt x="9919027" y="20941"/>
                </a:lnTo>
                <a:lnTo>
                  <a:pt x="9914795" y="0"/>
                </a:lnTo>
                <a:close/>
              </a:path>
              <a:path w="16523335" h="9235440">
                <a:moveTo>
                  <a:pt x="9807156" y="2586297"/>
                </a:moveTo>
                <a:lnTo>
                  <a:pt x="9763570" y="2595090"/>
                </a:lnTo>
                <a:lnTo>
                  <a:pt x="9727996" y="2619070"/>
                </a:lnTo>
                <a:lnTo>
                  <a:pt x="9704022" y="2654639"/>
                </a:lnTo>
                <a:lnTo>
                  <a:pt x="9695233" y="2698200"/>
                </a:lnTo>
                <a:lnTo>
                  <a:pt x="9704022" y="2741725"/>
                </a:lnTo>
                <a:lnTo>
                  <a:pt x="9727996" y="2777286"/>
                </a:lnTo>
                <a:lnTo>
                  <a:pt x="9763570" y="2801273"/>
                </a:lnTo>
                <a:lnTo>
                  <a:pt x="9807156" y="2810071"/>
                </a:lnTo>
                <a:lnTo>
                  <a:pt x="9850672" y="2801273"/>
                </a:lnTo>
                <a:lnTo>
                  <a:pt x="9886235" y="2777286"/>
                </a:lnTo>
                <a:lnTo>
                  <a:pt x="9910226" y="2741725"/>
                </a:lnTo>
                <a:lnTo>
                  <a:pt x="9919027" y="2698200"/>
                </a:lnTo>
                <a:lnTo>
                  <a:pt x="9910226" y="2654639"/>
                </a:lnTo>
                <a:lnTo>
                  <a:pt x="9886235" y="2619070"/>
                </a:lnTo>
                <a:lnTo>
                  <a:pt x="9850672" y="2595090"/>
                </a:lnTo>
                <a:lnTo>
                  <a:pt x="9807156" y="2586297"/>
                </a:lnTo>
                <a:close/>
              </a:path>
              <a:path w="16523335" h="9235440">
                <a:moveTo>
                  <a:pt x="9807156" y="2854028"/>
                </a:moveTo>
                <a:lnTo>
                  <a:pt x="9763570" y="2862817"/>
                </a:lnTo>
                <a:lnTo>
                  <a:pt x="9727996" y="2886788"/>
                </a:lnTo>
                <a:lnTo>
                  <a:pt x="9704022" y="2922347"/>
                </a:lnTo>
                <a:lnTo>
                  <a:pt x="9695233" y="2965898"/>
                </a:lnTo>
                <a:lnTo>
                  <a:pt x="9704022" y="3009453"/>
                </a:lnTo>
                <a:lnTo>
                  <a:pt x="9727996" y="3045019"/>
                </a:lnTo>
                <a:lnTo>
                  <a:pt x="9763570" y="3068998"/>
                </a:lnTo>
                <a:lnTo>
                  <a:pt x="9807156" y="3077790"/>
                </a:lnTo>
                <a:lnTo>
                  <a:pt x="9850672" y="3068998"/>
                </a:lnTo>
                <a:lnTo>
                  <a:pt x="9886235" y="3045019"/>
                </a:lnTo>
                <a:lnTo>
                  <a:pt x="9910226" y="3009453"/>
                </a:lnTo>
                <a:lnTo>
                  <a:pt x="9919027" y="2965898"/>
                </a:lnTo>
                <a:lnTo>
                  <a:pt x="9910226" y="2922347"/>
                </a:lnTo>
                <a:lnTo>
                  <a:pt x="9886235" y="2886788"/>
                </a:lnTo>
                <a:lnTo>
                  <a:pt x="9850672" y="2862817"/>
                </a:lnTo>
                <a:lnTo>
                  <a:pt x="9807156" y="2854028"/>
                </a:lnTo>
                <a:close/>
              </a:path>
              <a:path w="16523335" h="9235440">
                <a:moveTo>
                  <a:pt x="9807156" y="3121737"/>
                </a:moveTo>
                <a:lnTo>
                  <a:pt x="9763570" y="3130528"/>
                </a:lnTo>
                <a:lnTo>
                  <a:pt x="9727996" y="3154503"/>
                </a:lnTo>
                <a:lnTo>
                  <a:pt x="9704022" y="3190065"/>
                </a:lnTo>
                <a:lnTo>
                  <a:pt x="9695233" y="3233618"/>
                </a:lnTo>
                <a:lnTo>
                  <a:pt x="9704022" y="3277161"/>
                </a:lnTo>
                <a:lnTo>
                  <a:pt x="9727996" y="3312732"/>
                </a:lnTo>
                <a:lnTo>
                  <a:pt x="9763570" y="3336722"/>
                </a:lnTo>
                <a:lnTo>
                  <a:pt x="9807156" y="3345520"/>
                </a:lnTo>
                <a:lnTo>
                  <a:pt x="9850672" y="3336722"/>
                </a:lnTo>
                <a:lnTo>
                  <a:pt x="9886235" y="3312732"/>
                </a:lnTo>
                <a:lnTo>
                  <a:pt x="9910226" y="3277161"/>
                </a:lnTo>
                <a:lnTo>
                  <a:pt x="9919027" y="3233618"/>
                </a:lnTo>
                <a:lnTo>
                  <a:pt x="9910226" y="3190065"/>
                </a:lnTo>
                <a:lnTo>
                  <a:pt x="9886235" y="3154503"/>
                </a:lnTo>
                <a:lnTo>
                  <a:pt x="9850672" y="3130528"/>
                </a:lnTo>
                <a:lnTo>
                  <a:pt x="9807156" y="3121737"/>
                </a:lnTo>
                <a:close/>
              </a:path>
              <a:path w="16523335" h="9235440">
                <a:moveTo>
                  <a:pt x="9807156" y="3657176"/>
                </a:moveTo>
                <a:lnTo>
                  <a:pt x="9763570" y="3665968"/>
                </a:lnTo>
                <a:lnTo>
                  <a:pt x="9727996" y="3689947"/>
                </a:lnTo>
                <a:lnTo>
                  <a:pt x="9704022" y="3725513"/>
                </a:lnTo>
                <a:lnTo>
                  <a:pt x="9695233" y="3769068"/>
                </a:lnTo>
                <a:lnTo>
                  <a:pt x="9704022" y="3812619"/>
                </a:lnTo>
                <a:lnTo>
                  <a:pt x="9727996" y="3848178"/>
                </a:lnTo>
                <a:lnTo>
                  <a:pt x="9763570" y="3872149"/>
                </a:lnTo>
                <a:lnTo>
                  <a:pt x="9807156" y="3880939"/>
                </a:lnTo>
                <a:lnTo>
                  <a:pt x="9850672" y="3872149"/>
                </a:lnTo>
                <a:lnTo>
                  <a:pt x="9886235" y="3848178"/>
                </a:lnTo>
                <a:lnTo>
                  <a:pt x="9910226" y="3812619"/>
                </a:lnTo>
                <a:lnTo>
                  <a:pt x="9919027" y="3769068"/>
                </a:lnTo>
                <a:lnTo>
                  <a:pt x="9910226" y="3725513"/>
                </a:lnTo>
                <a:lnTo>
                  <a:pt x="9886235" y="3689947"/>
                </a:lnTo>
                <a:lnTo>
                  <a:pt x="9850672" y="3665968"/>
                </a:lnTo>
                <a:lnTo>
                  <a:pt x="9807156" y="3657176"/>
                </a:lnTo>
                <a:close/>
              </a:path>
              <a:path w="16523335" h="9235440">
                <a:moveTo>
                  <a:pt x="9807156" y="3924895"/>
                </a:moveTo>
                <a:lnTo>
                  <a:pt x="9763570" y="3933689"/>
                </a:lnTo>
                <a:lnTo>
                  <a:pt x="9727996" y="3957668"/>
                </a:lnTo>
                <a:lnTo>
                  <a:pt x="9704022" y="3993228"/>
                </a:lnTo>
                <a:lnTo>
                  <a:pt x="9695233" y="4036766"/>
                </a:lnTo>
                <a:lnTo>
                  <a:pt x="9704022" y="4080327"/>
                </a:lnTo>
                <a:lnTo>
                  <a:pt x="9727996" y="4115896"/>
                </a:lnTo>
                <a:lnTo>
                  <a:pt x="9763570" y="4139876"/>
                </a:lnTo>
                <a:lnTo>
                  <a:pt x="9807156" y="4148669"/>
                </a:lnTo>
                <a:lnTo>
                  <a:pt x="9850672" y="4139876"/>
                </a:lnTo>
                <a:lnTo>
                  <a:pt x="9886235" y="4115896"/>
                </a:lnTo>
                <a:lnTo>
                  <a:pt x="9910226" y="4080327"/>
                </a:lnTo>
                <a:lnTo>
                  <a:pt x="9919027" y="4036766"/>
                </a:lnTo>
                <a:lnTo>
                  <a:pt x="9910226" y="3993228"/>
                </a:lnTo>
                <a:lnTo>
                  <a:pt x="9886235" y="3957668"/>
                </a:lnTo>
                <a:lnTo>
                  <a:pt x="9850672" y="3933689"/>
                </a:lnTo>
                <a:lnTo>
                  <a:pt x="9807156" y="3924895"/>
                </a:lnTo>
                <a:close/>
              </a:path>
              <a:path w="16523335" h="9235440">
                <a:moveTo>
                  <a:pt x="9807156" y="4192615"/>
                </a:moveTo>
                <a:lnTo>
                  <a:pt x="9763570" y="4201406"/>
                </a:lnTo>
                <a:lnTo>
                  <a:pt x="9727996" y="4225380"/>
                </a:lnTo>
                <a:lnTo>
                  <a:pt x="9704022" y="4260939"/>
                </a:lnTo>
                <a:lnTo>
                  <a:pt x="9695233" y="4304486"/>
                </a:lnTo>
                <a:lnTo>
                  <a:pt x="9704022" y="4348026"/>
                </a:lnTo>
                <a:lnTo>
                  <a:pt x="9727996" y="4383601"/>
                </a:lnTo>
                <a:lnTo>
                  <a:pt x="9763570" y="4407597"/>
                </a:lnTo>
                <a:lnTo>
                  <a:pt x="9807156" y="4416399"/>
                </a:lnTo>
                <a:lnTo>
                  <a:pt x="9850672" y="4407597"/>
                </a:lnTo>
                <a:lnTo>
                  <a:pt x="9886235" y="4383601"/>
                </a:lnTo>
                <a:lnTo>
                  <a:pt x="9910226" y="4348026"/>
                </a:lnTo>
                <a:lnTo>
                  <a:pt x="9919027" y="4304486"/>
                </a:lnTo>
                <a:lnTo>
                  <a:pt x="9910226" y="4260939"/>
                </a:lnTo>
                <a:lnTo>
                  <a:pt x="9886235" y="4225380"/>
                </a:lnTo>
                <a:lnTo>
                  <a:pt x="9850672" y="4201406"/>
                </a:lnTo>
                <a:lnTo>
                  <a:pt x="9807156" y="4192615"/>
                </a:lnTo>
                <a:close/>
              </a:path>
              <a:path w="16523335" h="9235440">
                <a:moveTo>
                  <a:pt x="9807156" y="2318578"/>
                </a:moveTo>
                <a:lnTo>
                  <a:pt x="9763570" y="2327370"/>
                </a:lnTo>
                <a:lnTo>
                  <a:pt x="9727996" y="2351349"/>
                </a:lnTo>
                <a:lnTo>
                  <a:pt x="9704022" y="2386915"/>
                </a:lnTo>
                <a:lnTo>
                  <a:pt x="9695233" y="2430470"/>
                </a:lnTo>
                <a:lnTo>
                  <a:pt x="9704022" y="2474021"/>
                </a:lnTo>
                <a:lnTo>
                  <a:pt x="9727996" y="2509580"/>
                </a:lnTo>
                <a:lnTo>
                  <a:pt x="9763570" y="2533551"/>
                </a:lnTo>
                <a:lnTo>
                  <a:pt x="9807156" y="2542341"/>
                </a:lnTo>
                <a:lnTo>
                  <a:pt x="9850672" y="2533551"/>
                </a:lnTo>
                <a:lnTo>
                  <a:pt x="9886235" y="2509580"/>
                </a:lnTo>
                <a:lnTo>
                  <a:pt x="9910226" y="2474021"/>
                </a:lnTo>
                <a:lnTo>
                  <a:pt x="9919027" y="2430470"/>
                </a:lnTo>
                <a:lnTo>
                  <a:pt x="9910226" y="2386915"/>
                </a:lnTo>
                <a:lnTo>
                  <a:pt x="9886235" y="2351349"/>
                </a:lnTo>
                <a:lnTo>
                  <a:pt x="9850672" y="2327370"/>
                </a:lnTo>
                <a:lnTo>
                  <a:pt x="9807156" y="2318578"/>
                </a:lnTo>
                <a:close/>
              </a:path>
              <a:path w="16523335" h="9235440">
                <a:moveTo>
                  <a:pt x="9807156" y="2050869"/>
                </a:moveTo>
                <a:lnTo>
                  <a:pt x="9763570" y="2059660"/>
                </a:lnTo>
                <a:lnTo>
                  <a:pt x="9727996" y="2083635"/>
                </a:lnTo>
                <a:lnTo>
                  <a:pt x="9704022" y="2119197"/>
                </a:lnTo>
                <a:lnTo>
                  <a:pt x="9695233" y="2162750"/>
                </a:lnTo>
                <a:lnTo>
                  <a:pt x="9704022" y="2206284"/>
                </a:lnTo>
                <a:lnTo>
                  <a:pt x="9727996" y="2241845"/>
                </a:lnTo>
                <a:lnTo>
                  <a:pt x="9763570" y="2265826"/>
                </a:lnTo>
                <a:lnTo>
                  <a:pt x="9807156" y="2274621"/>
                </a:lnTo>
                <a:lnTo>
                  <a:pt x="9850672" y="2265826"/>
                </a:lnTo>
                <a:lnTo>
                  <a:pt x="9886235" y="2241845"/>
                </a:lnTo>
                <a:lnTo>
                  <a:pt x="9910226" y="2206284"/>
                </a:lnTo>
                <a:lnTo>
                  <a:pt x="9919027" y="2162750"/>
                </a:lnTo>
                <a:lnTo>
                  <a:pt x="9910226" y="2119197"/>
                </a:lnTo>
                <a:lnTo>
                  <a:pt x="9886235" y="2083635"/>
                </a:lnTo>
                <a:lnTo>
                  <a:pt x="9850672" y="2059660"/>
                </a:lnTo>
                <a:lnTo>
                  <a:pt x="9807156" y="2050869"/>
                </a:lnTo>
                <a:close/>
              </a:path>
              <a:path w="16523335" h="9235440">
                <a:moveTo>
                  <a:pt x="9807156" y="4995774"/>
                </a:moveTo>
                <a:lnTo>
                  <a:pt x="9763570" y="5004565"/>
                </a:lnTo>
                <a:lnTo>
                  <a:pt x="9727996" y="5028541"/>
                </a:lnTo>
                <a:lnTo>
                  <a:pt x="9704022" y="5064107"/>
                </a:lnTo>
                <a:lnTo>
                  <a:pt x="9695233" y="5107666"/>
                </a:lnTo>
                <a:lnTo>
                  <a:pt x="9704022" y="5151204"/>
                </a:lnTo>
                <a:lnTo>
                  <a:pt x="9727996" y="5186764"/>
                </a:lnTo>
                <a:lnTo>
                  <a:pt x="9763570" y="5210743"/>
                </a:lnTo>
                <a:lnTo>
                  <a:pt x="9807156" y="5219537"/>
                </a:lnTo>
                <a:lnTo>
                  <a:pt x="9850672" y="5210743"/>
                </a:lnTo>
                <a:lnTo>
                  <a:pt x="9886235" y="5186764"/>
                </a:lnTo>
                <a:lnTo>
                  <a:pt x="9910226" y="5151204"/>
                </a:lnTo>
                <a:lnTo>
                  <a:pt x="9919027" y="5107666"/>
                </a:lnTo>
                <a:lnTo>
                  <a:pt x="9910226" y="5064107"/>
                </a:lnTo>
                <a:lnTo>
                  <a:pt x="9886235" y="5028541"/>
                </a:lnTo>
                <a:lnTo>
                  <a:pt x="9850672" y="5004565"/>
                </a:lnTo>
                <a:lnTo>
                  <a:pt x="9807156" y="4995774"/>
                </a:lnTo>
                <a:close/>
              </a:path>
              <a:path w="16523335" h="9235440">
                <a:moveTo>
                  <a:pt x="9807156" y="5263483"/>
                </a:moveTo>
                <a:lnTo>
                  <a:pt x="9763570" y="5272274"/>
                </a:lnTo>
                <a:lnTo>
                  <a:pt x="9727996" y="5296250"/>
                </a:lnTo>
                <a:lnTo>
                  <a:pt x="9704022" y="5331816"/>
                </a:lnTo>
                <a:lnTo>
                  <a:pt x="9695233" y="5375375"/>
                </a:lnTo>
                <a:lnTo>
                  <a:pt x="9704022" y="5418906"/>
                </a:lnTo>
                <a:lnTo>
                  <a:pt x="9727996" y="5454471"/>
                </a:lnTo>
                <a:lnTo>
                  <a:pt x="9763570" y="5478458"/>
                </a:lnTo>
                <a:lnTo>
                  <a:pt x="9807156" y="5487256"/>
                </a:lnTo>
                <a:lnTo>
                  <a:pt x="9850672" y="5478458"/>
                </a:lnTo>
                <a:lnTo>
                  <a:pt x="9886235" y="5454471"/>
                </a:lnTo>
                <a:lnTo>
                  <a:pt x="9910226" y="5418906"/>
                </a:lnTo>
                <a:lnTo>
                  <a:pt x="9919027" y="5375375"/>
                </a:lnTo>
                <a:lnTo>
                  <a:pt x="9910226" y="5331816"/>
                </a:lnTo>
                <a:lnTo>
                  <a:pt x="9886235" y="5296250"/>
                </a:lnTo>
                <a:lnTo>
                  <a:pt x="9850672" y="5272274"/>
                </a:lnTo>
                <a:lnTo>
                  <a:pt x="9807156" y="5263483"/>
                </a:lnTo>
                <a:close/>
              </a:path>
              <a:path w="16523335" h="9235440">
                <a:moveTo>
                  <a:pt x="9807156" y="5531192"/>
                </a:moveTo>
                <a:lnTo>
                  <a:pt x="9763570" y="5539988"/>
                </a:lnTo>
                <a:lnTo>
                  <a:pt x="9727996" y="5563975"/>
                </a:lnTo>
                <a:lnTo>
                  <a:pt x="9704022" y="5599551"/>
                </a:lnTo>
                <a:lnTo>
                  <a:pt x="9695233" y="5643115"/>
                </a:lnTo>
                <a:lnTo>
                  <a:pt x="9704022" y="5686662"/>
                </a:lnTo>
                <a:lnTo>
                  <a:pt x="9727996" y="5722222"/>
                </a:lnTo>
                <a:lnTo>
                  <a:pt x="9763570" y="5746196"/>
                </a:lnTo>
                <a:lnTo>
                  <a:pt x="9807156" y="5754986"/>
                </a:lnTo>
                <a:lnTo>
                  <a:pt x="9850672" y="5746196"/>
                </a:lnTo>
                <a:lnTo>
                  <a:pt x="9886235" y="5722222"/>
                </a:lnTo>
                <a:lnTo>
                  <a:pt x="9910226" y="5686662"/>
                </a:lnTo>
                <a:lnTo>
                  <a:pt x="9919027" y="5643115"/>
                </a:lnTo>
                <a:lnTo>
                  <a:pt x="9910226" y="5599551"/>
                </a:lnTo>
                <a:lnTo>
                  <a:pt x="9886235" y="5563975"/>
                </a:lnTo>
                <a:lnTo>
                  <a:pt x="9850672" y="5539988"/>
                </a:lnTo>
                <a:lnTo>
                  <a:pt x="9807156" y="5531192"/>
                </a:lnTo>
                <a:close/>
              </a:path>
              <a:path w="16523335" h="9235440">
                <a:moveTo>
                  <a:pt x="9807156" y="5798933"/>
                </a:moveTo>
                <a:lnTo>
                  <a:pt x="9763570" y="5807723"/>
                </a:lnTo>
                <a:lnTo>
                  <a:pt x="9727996" y="5831697"/>
                </a:lnTo>
                <a:lnTo>
                  <a:pt x="9704022" y="5867257"/>
                </a:lnTo>
                <a:lnTo>
                  <a:pt x="9695233" y="5910804"/>
                </a:lnTo>
                <a:lnTo>
                  <a:pt x="9704022" y="5954345"/>
                </a:lnTo>
                <a:lnTo>
                  <a:pt x="9727996" y="5989912"/>
                </a:lnTo>
                <a:lnTo>
                  <a:pt x="9763570" y="6013898"/>
                </a:lnTo>
                <a:lnTo>
                  <a:pt x="9807156" y="6022695"/>
                </a:lnTo>
                <a:lnTo>
                  <a:pt x="9850672" y="6013898"/>
                </a:lnTo>
                <a:lnTo>
                  <a:pt x="9886235" y="5989912"/>
                </a:lnTo>
                <a:lnTo>
                  <a:pt x="9910226" y="5954345"/>
                </a:lnTo>
                <a:lnTo>
                  <a:pt x="9919027" y="5910804"/>
                </a:lnTo>
                <a:lnTo>
                  <a:pt x="9910226" y="5867257"/>
                </a:lnTo>
                <a:lnTo>
                  <a:pt x="9886235" y="5831697"/>
                </a:lnTo>
                <a:lnTo>
                  <a:pt x="9850672" y="5807723"/>
                </a:lnTo>
                <a:lnTo>
                  <a:pt x="9807156" y="5798933"/>
                </a:lnTo>
                <a:close/>
              </a:path>
              <a:path w="16523335" h="9235440">
                <a:moveTo>
                  <a:pt x="9807156" y="6066642"/>
                </a:moveTo>
                <a:lnTo>
                  <a:pt x="9763570" y="6075433"/>
                </a:lnTo>
                <a:lnTo>
                  <a:pt x="9727996" y="6099406"/>
                </a:lnTo>
                <a:lnTo>
                  <a:pt x="9704022" y="6134966"/>
                </a:lnTo>
                <a:lnTo>
                  <a:pt x="9695233" y="6178513"/>
                </a:lnTo>
                <a:lnTo>
                  <a:pt x="9704022" y="6222077"/>
                </a:lnTo>
                <a:lnTo>
                  <a:pt x="9727996" y="6257653"/>
                </a:lnTo>
                <a:lnTo>
                  <a:pt x="9763570" y="6281640"/>
                </a:lnTo>
                <a:lnTo>
                  <a:pt x="9807156" y="6290436"/>
                </a:lnTo>
                <a:lnTo>
                  <a:pt x="9850672" y="6281640"/>
                </a:lnTo>
                <a:lnTo>
                  <a:pt x="9886235" y="6257653"/>
                </a:lnTo>
                <a:lnTo>
                  <a:pt x="9910226" y="6222077"/>
                </a:lnTo>
                <a:lnTo>
                  <a:pt x="9919027" y="6178513"/>
                </a:lnTo>
                <a:lnTo>
                  <a:pt x="9910226" y="6134966"/>
                </a:lnTo>
                <a:lnTo>
                  <a:pt x="9886235" y="6099406"/>
                </a:lnTo>
                <a:lnTo>
                  <a:pt x="9850672" y="6075433"/>
                </a:lnTo>
                <a:lnTo>
                  <a:pt x="9807156" y="6066642"/>
                </a:lnTo>
                <a:close/>
              </a:path>
              <a:path w="16523335" h="9235440">
                <a:moveTo>
                  <a:pt x="9807156" y="6334382"/>
                </a:moveTo>
                <a:lnTo>
                  <a:pt x="9763570" y="6343178"/>
                </a:lnTo>
                <a:lnTo>
                  <a:pt x="9727996" y="6367165"/>
                </a:lnTo>
                <a:lnTo>
                  <a:pt x="9704022" y="6402742"/>
                </a:lnTo>
                <a:lnTo>
                  <a:pt x="9695233" y="6446306"/>
                </a:lnTo>
                <a:lnTo>
                  <a:pt x="9704022" y="6489813"/>
                </a:lnTo>
                <a:lnTo>
                  <a:pt x="9727996" y="6525358"/>
                </a:lnTo>
                <a:lnTo>
                  <a:pt x="9763570" y="6549331"/>
                </a:lnTo>
                <a:lnTo>
                  <a:pt x="9807156" y="6558124"/>
                </a:lnTo>
                <a:lnTo>
                  <a:pt x="9850672" y="6549331"/>
                </a:lnTo>
                <a:lnTo>
                  <a:pt x="9886235" y="6525358"/>
                </a:lnTo>
                <a:lnTo>
                  <a:pt x="9910226" y="6489813"/>
                </a:lnTo>
                <a:lnTo>
                  <a:pt x="9919027" y="6446306"/>
                </a:lnTo>
                <a:lnTo>
                  <a:pt x="9910226" y="6402742"/>
                </a:lnTo>
                <a:lnTo>
                  <a:pt x="9886235" y="6367165"/>
                </a:lnTo>
                <a:lnTo>
                  <a:pt x="9850672" y="6343178"/>
                </a:lnTo>
                <a:lnTo>
                  <a:pt x="9807156" y="6334382"/>
                </a:lnTo>
                <a:close/>
              </a:path>
              <a:path w="16523335" h="9235440">
                <a:moveTo>
                  <a:pt x="9807156" y="6602112"/>
                </a:moveTo>
                <a:lnTo>
                  <a:pt x="9763570" y="6610897"/>
                </a:lnTo>
                <a:lnTo>
                  <a:pt x="9727996" y="6634856"/>
                </a:lnTo>
                <a:lnTo>
                  <a:pt x="9704022" y="6670401"/>
                </a:lnTo>
                <a:lnTo>
                  <a:pt x="9695233" y="6713941"/>
                </a:lnTo>
                <a:lnTo>
                  <a:pt x="9704022" y="6757505"/>
                </a:lnTo>
                <a:lnTo>
                  <a:pt x="9727996" y="6793082"/>
                </a:lnTo>
                <a:lnTo>
                  <a:pt x="9763570" y="6817069"/>
                </a:lnTo>
                <a:lnTo>
                  <a:pt x="9807156" y="6825865"/>
                </a:lnTo>
                <a:lnTo>
                  <a:pt x="9850672" y="6817069"/>
                </a:lnTo>
                <a:lnTo>
                  <a:pt x="9886235" y="6793082"/>
                </a:lnTo>
                <a:lnTo>
                  <a:pt x="9910226" y="6757505"/>
                </a:lnTo>
                <a:lnTo>
                  <a:pt x="9919027" y="6713941"/>
                </a:lnTo>
                <a:lnTo>
                  <a:pt x="9910226" y="6670401"/>
                </a:lnTo>
                <a:lnTo>
                  <a:pt x="9886235" y="6634856"/>
                </a:lnTo>
                <a:lnTo>
                  <a:pt x="9850672" y="6610897"/>
                </a:lnTo>
                <a:lnTo>
                  <a:pt x="9807156" y="6602112"/>
                </a:lnTo>
                <a:close/>
              </a:path>
              <a:path w="16523335" h="9235440">
                <a:moveTo>
                  <a:pt x="9807156" y="4728033"/>
                </a:moveTo>
                <a:lnTo>
                  <a:pt x="9763570" y="4736825"/>
                </a:lnTo>
                <a:lnTo>
                  <a:pt x="9727996" y="4760802"/>
                </a:lnTo>
                <a:lnTo>
                  <a:pt x="9704022" y="4796371"/>
                </a:lnTo>
                <a:lnTo>
                  <a:pt x="9695233" y="4839936"/>
                </a:lnTo>
                <a:lnTo>
                  <a:pt x="9704022" y="4883473"/>
                </a:lnTo>
                <a:lnTo>
                  <a:pt x="9727996" y="4919041"/>
                </a:lnTo>
                <a:lnTo>
                  <a:pt x="9763570" y="4943029"/>
                </a:lnTo>
                <a:lnTo>
                  <a:pt x="9807156" y="4951828"/>
                </a:lnTo>
                <a:lnTo>
                  <a:pt x="9850672" y="4943029"/>
                </a:lnTo>
                <a:lnTo>
                  <a:pt x="9886235" y="4919041"/>
                </a:lnTo>
                <a:lnTo>
                  <a:pt x="9910226" y="4883473"/>
                </a:lnTo>
                <a:lnTo>
                  <a:pt x="9919027" y="4839936"/>
                </a:lnTo>
                <a:lnTo>
                  <a:pt x="9910226" y="4796371"/>
                </a:lnTo>
                <a:lnTo>
                  <a:pt x="9886235" y="4760802"/>
                </a:lnTo>
                <a:lnTo>
                  <a:pt x="9850672" y="4736825"/>
                </a:lnTo>
                <a:lnTo>
                  <a:pt x="9807156" y="4728033"/>
                </a:lnTo>
                <a:close/>
              </a:path>
              <a:path w="16523335" h="9235440">
                <a:moveTo>
                  <a:pt x="9807156" y="4460345"/>
                </a:moveTo>
                <a:lnTo>
                  <a:pt x="9763570" y="4469136"/>
                </a:lnTo>
                <a:lnTo>
                  <a:pt x="9727996" y="4493110"/>
                </a:lnTo>
                <a:lnTo>
                  <a:pt x="9704022" y="4528669"/>
                </a:lnTo>
                <a:lnTo>
                  <a:pt x="9695233" y="4572216"/>
                </a:lnTo>
                <a:lnTo>
                  <a:pt x="9704022" y="4615763"/>
                </a:lnTo>
                <a:lnTo>
                  <a:pt x="9727996" y="4651322"/>
                </a:lnTo>
                <a:lnTo>
                  <a:pt x="9763570" y="4675296"/>
                </a:lnTo>
                <a:lnTo>
                  <a:pt x="9807156" y="4684087"/>
                </a:lnTo>
                <a:lnTo>
                  <a:pt x="9850672" y="4675296"/>
                </a:lnTo>
                <a:lnTo>
                  <a:pt x="9886235" y="4651322"/>
                </a:lnTo>
                <a:lnTo>
                  <a:pt x="9910226" y="4615763"/>
                </a:lnTo>
                <a:lnTo>
                  <a:pt x="9919027" y="4572216"/>
                </a:lnTo>
                <a:lnTo>
                  <a:pt x="9910226" y="4528669"/>
                </a:lnTo>
                <a:lnTo>
                  <a:pt x="9886235" y="4493110"/>
                </a:lnTo>
                <a:lnTo>
                  <a:pt x="9850672" y="4469136"/>
                </a:lnTo>
                <a:lnTo>
                  <a:pt x="9807156" y="4460345"/>
                </a:lnTo>
                <a:close/>
              </a:path>
              <a:path w="16523335" h="9235440">
                <a:moveTo>
                  <a:pt x="9807156" y="7405229"/>
                </a:moveTo>
                <a:lnTo>
                  <a:pt x="9763570" y="7414026"/>
                </a:lnTo>
                <a:lnTo>
                  <a:pt x="9727996" y="7438015"/>
                </a:lnTo>
                <a:lnTo>
                  <a:pt x="9704022" y="7473597"/>
                </a:lnTo>
                <a:lnTo>
                  <a:pt x="9695233" y="7517173"/>
                </a:lnTo>
                <a:lnTo>
                  <a:pt x="9704022" y="7560674"/>
                </a:lnTo>
                <a:lnTo>
                  <a:pt x="9727996" y="7596223"/>
                </a:lnTo>
                <a:lnTo>
                  <a:pt x="9763570" y="7620205"/>
                </a:lnTo>
                <a:lnTo>
                  <a:pt x="9807156" y="7629003"/>
                </a:lnTo>
                <a:lnTo>
                  <a:pt x="9850672" y="7620205"/>
                </a:lnTo>
                <a:lnTo>
                  <a:pt x="9886235" y="7596223"/>
                </a:lnTo>
                <a:lnTo>
                  <a:pt x="9910226" y="7560674"/>
                </a:lnTo>
                <a:lnTo>
                  <a:pt x="9919027" y="7517173"/>
                </a:lnTo>
                <a:lnTo>
                  <a:pt x="9910226" y="7473597"/>
                </a:lnTo>
                <a:lnTo>
                  <a:pt x="9886235" y="7438015"/>
                </a:lnTo>
                <a:lnTo>
                  <a:pt x="9850672" y="7414026"/>
                </a:lnTo>
                <a:lnTo>
                  <a:pt x="9807156" y="7405229"/>
                </a:lnTo>
                <a:close/>
              </a:path>
              <a:path w="16523335" h="9235440">
                <a:moveTo>
                  <a:pt x="9807156" y="7137541"/>
                </a:moveTo>
                <a:lnTo>
                  <a:pt x="9763570" y="7146329"/>
                </a:lnTo>
                <a:lnTo>
                  <a:pt x="9727996" y="7170295"/>
                </a:lnTo>
                <a:lnTo>
                  <a:pt x="9704022" y="7205847"/>
                </a:lnTo>
                <a:lnTo>
                  <a:pt x="9695233" y="7249391"/>
                </a:lnTo>
                <a:lnTo>
                  <a:pt x="9704022" y="7292955"/>
                </a:lnTo>
                <a:lnTo>
                  <a:pt x="9727996" y="7328531"/>
                </a:lnTo>
                <a:lnTo>
                  <a:pt x="9763570" y="7352518"/>
                </a:lnTo>
                <a:lnTo>
                  <a:pt x="9807156" y="7361314"/>
                </a:lnTo>
                <a:lnTo>
                  <a:pt x="9850672" y="7352518"/>
                </a:lnTo>
                <a:lnTo>
                  <a:pt x="9886235" y="7328531"/>
                </a:lnTo>
                <a:lnTo>
                  <a:pt x="9910226" y="7292955"/>
                </a:lnTo>
                <a:lnTo>
                  <a:pt x="9919027" y="7249391"/>
                </a:lnTo>
                <a:lnTo>
                  <a:pt x="9910226" y="7205847"/>
                </a:lnTo>
                <a:lnTo>
                  <a:pt x="9886235" y="7170295"/>
                </a:lnTo>
                <a:lnTo>
                  <a:pt x="9850672" y="7146329"/>
                </a:lnTo>
                <a:lnTo>
                  <a:pt x="9807156" y="7137541"/>
                </a:lnTo>
                <a:close/>
              </a:path>
              <a:path w="16523335" h="9235440">
                <a:moveTo>
                  <a:pt x="9807156" y="6869780"/>
                </a:moveTo>
                <a:lnTo>
                  <a:pt x="9763570" y="6878579"/>
                </a:lnTo>
                <a:lnTo>
                  <a:pt x="9727996" y="6902573"/>
                </a:lnTo>
                <a:lnTo>
                  <a:pt x="9704022" y="6938157"/>
                </a:lnTo>
                <a:lnTo>
                  <a:pt x="9695233" y="6981724"/>
                </a:lnTo>
                <a:lnTo>
                  <a:pt x="9704022" y="7025264"/>
                </a:lnTo>
                <a:lnTo>
                  <a:pt x="9727996" y="7060809"/>
                </a:lnTo>
                <a:lnTo>
                  <a:pt x="9763570" y="7084769"/>
                </a:lnTo>
                <a:lnTo>
                  <a:pt x="9807156" y="7093553"/>
                </a:lnTo>
                <a:lnTo>
                  <a:pt x="9850672" y="7084769"/>
                </a:lnTo>
                <a:lnTo>
                  <a:pt x="9886235" y="7060809"/>
                </a:lnTo>
                <a:lnTo>
                  <a:pt x="9910226" y="7025264"/>
                </a:lnTo>
                <a:lnTo>
                  <a:pt x="9919027" y="6981724"/>
                </a:lnTo>
                <a:lnTo>
                  <a:pt x="9910226" y="6938157"/>
                </a:lnTo>
                <a:lnTo>
                  <a:pt x="9886235" y="6902573"/>
                </a:lnTo>
                <a:lnTo>
                  <a:pt x="9850672" y="6878579"/>
                </a:lnTo>
                <a:lnTo>
                  <a:pt x="9807156" y="6869780"/>
                </a:lnTo>
                <a:close/>
              </a:path>
              <a:path w="16523335" h="9235440">
                <a:moveTo>
                  <a:pt x="10076447" y="712218"/>
                </a:moveTo>
                <a:lnTo>
                  <a:pt x="10032891" y="721018"/>
                </a:lnTo>
                <a:lnTo>
                  <a:pt x="9997333" y="745011"/>
                </a:lnTo>
                <a:lnTo>
                  <a:pt x="9973364" y="780591"/>
                </a:lnTo>
                <a:lnTo>
                  <a:pt x="9964576" y="824152"/>
                </a:lnTo>
                <a:lnTo>
                  <a:pt x="9973364" y="867681"/>
                </a:lnTo>
                <a:lnTo>
                  <a:pt x="9997333" y="903231"/>
                </a:lnTo>
                <a:lnTo>
                  <a:pt x="10032891" y="927201"/>
                </a:lnTo>
                <a:lnTo>
                  <a:pt x="10076447" y="935992"/>
                </a:lnTo>
                <a:lnTo>
                  <a:pt x="10119980" y="927201"/>
                </a:lnTo>
                <a:lnTo>
                  <a:pt x="10155541" y="903231"/>
                </a:lnTo>
                <a:lnTo>
                  <a:pt x="10179522" y="867681"/>
                </a:lnTo>
                <a:lnTo>
                  <a:pt x="10188318" y="824152"/>
                </a:lnTo>
                <a:lnTo>
                  <a:pt x="10179522" y="780591"/>
                </a:lnTo>
                <a:lnTo>
                  <a:pt x="10155541" y="745011"/>
                </a:lnTo>
                <a:lnTo>
                  <a:pt x="10119980" y="721018"/>
                </a:lnTo>
                <a:lnTo>
                  <a:pt x="10076447" y="712218"/>
                </a:lnTo>
                <a:close/>
              </a:path>
              <a:path w="16523335" h="9235440">
                <a:moveTo>
                  <a:pt x="10076447" y="979980"/>
                </a:moveTo>
                <a:lnTo>
                  <a:pt x="10032891" y="988766"/>
                </a:lnTo>
                <a:lnTo>
                  <a:pt x="9997333" y="1012731"/>
                </a:lnTo>
                <a:lnTo>
                  <a:pt x="9973364" y="1048286"/>
                </a:lnTo>
                <a:lnTo>
                  <a:pt x="9964576" y="1091840"/>
                </a:lnTo>
                <a:lnTo>
                  <a:pt x="9973364" y="1135394"/>
                </a:lnTo>
                <a:lnTo>
                  <a:pt x="9997333" y="1170968"/>
                </a:lnTo>
                <a:lnTo>
                  <a:pt x="10032891" y="1194956"/>
                </a:lnTo>
                <a:lnTo>
                  <a:pt x="10076447" y="1203753"/>
                </a:lnTo>
                <a:lnTo>
                  <a:pt x="10119980" y="1194956"/>
                </a:lnTo>
                <a:lnTo>
                  <a:pt x="10155541" y="1170968"/>
                </a:lnTo>
                <a:lnTo>
                  <a:pt x="10179522" y="1135394"/>
                </a:lnTo>
                <a:lnTo>
                  <a:pt x="10188318" y="1091840"/>
                </a:lnTo>
                <a:lnTo>
                  <a:pt x="10179522" y="1048286"/>
                </a:lnTo>
                <a:lnTo>
                  <a:pt x="10155541" y="1012731"/>
                </a:lnTo>
                <a:lnTo>
                  <a:pt x="10119980" y="988766"/>
                </a:lnTo>
                <a:lnTo>
                  <a:pt x="10076447" y="979980"/>
                </a:lnTo>
                <a:close/>
              </a:path>
              <a:path w="16523335" h="9235440">
                <a:moveTo>
                  <a:pt x="10076447" y="1247668"/>
                </a:moveTo>
                <a:lnTo>
                  <a:pt x="10032891" y="1256467"/>
                </a:lnTo>
                <a:lnTo>
                  <a:pt x="9997333" y="1280459"/>
                </a:lnTo>
                <a:lnTo>
                  <a:pt x="9973364" y="1316036"/>
                </a:lnTo>
                <a:lnTo>
                  <a:pt x="9964576" y="1359591"/>
                </a:lnTo>
                <a:lnTo>
                  <a:pt x="9973364" y="1403138"/>
                </a:lnTo>
                <a:lnTo>
                  <a:pt x="9997333" y="1438686"/>
                </a:lnTo>
                <a:lnTo>
                  <a:pt x="10032891" y="1462646"/>
                </a:lnTo>
                <a:lnTo>
                  <a:pt x="10076447" y="1471431"/>
                </a:lnTo>
                <a:lnTo>
                  <a:pt x="10119980" y="1462646"/>
                </a:lnTo>
                <a:lnTo>
                  <a:pt x="10155541" y="1438686"/>
                </a:lnTo>
                <a:lnTo>
                  <a:pt x="10179522" y="1403138"/>
                </a:lnTo>
                <a:lnTo>
                  <a:pt x="10188318" y="1359591"/>
                </a:lnTo>
                <a:lnTo>
                  <a:pt x="10179522" y="1316036"/>
                </a:lnTo>
                <a:lnTo>
                  <a:pt x="10155541" y="1280459"/>
                </a:lnTo>
                <a:lnTo>
                  <a:pt x="10119980" y="1256467"/>
                </a:lnTo>
                <a:lnTo>
                  <a:pt x="10076447" y="1247668"/>
                </a:lnTo>
                <a:close/>
              </a:path>
              <a:path w="16523335" h="9235440">
                <a:moveTo>
                  <a:pt x="10076447" y="1515430"/>
                </a:moveTo>
                <a:lnTo>
                  <a:pt x="10032891" y="1524214"/>
                </a:lnTo>
                <a:lnTo>
                  <a:pt x="9997333" y="1548173"/>
                </a:lnTo>
                <a:lnTo>
                  <a:pt x="9973364" y="1583718"/>
                </a:lnTo>
                <a:lnTo>
                  <a:pt x="9964576" y="1627259"/>
                </a:lnTo>
                <a:lnTo>
                  <a:pt x="9973364" y="1670826"/>
                </a:lnTo>
                <a:lnTo>
                  <a:pt x="9997333" y="1706409"/>
                </a:lnTo>
                <a:lnTo>
                  <a:pt x="10032891" y="1730404"/>
                </a:lnTo>
                <a:lnTo>
                  <a:pt x="10076447" y="1739203"/>
                </a:lnTo>
                <a:lnTo>
                  <a:pt x="10119980" y="1730404"/>
                </a:lnTo>
                <a:lnTo>
                  <a:pt x="10155541" y="1706409"/>
                </a:lnTo>
                <a:lnTo>
                  <a:pt x="10179522" y="1670826"/>
                </a:lnTo>
                <a:lnTo>
                  <a:pt x="10188318" y="1627259"/>
                </a:lnTo>
                <a:lnTo>
                  <a:pt x="10179522" y="1583718"/>
                </a:lnTo>
                <a:lnTo>
                  <a:pt x="10155541" y="1548173"/>
                </a:lnTo>
                <a:lnTo>
                  <a:pt x="10119980" y="1524214"/>
                </a:lnTo>
                <a:lnTo>
                  <a:pt x="10076447" y="1515430"/>
                </a:lnTo>
                <a:close/>
              </a:path>
              <a:path w="16523335" h="9235440">
                <a:moveTo>
                  <a:pt x="10076447" y="1783149"/>
                </a:moveTo>
                <a:lnTo>
                  <a:pt x="10032891" y="1791938"/>
                </a:lnTo>
                <a:lnTo>
                  <a:pt x="9997333" y="1815910"/>
                </a:lnTo>
                <a:lnTo>
                  <a:pt x="9973364" y="1851469"/>
                </a:lnTo>
                <a:lnTo>
                  <a:pt x="9964576" y="1895020"/>
                </a:lnTo>
                <a:lnTo>
                  <a:pt x="9973364" y="1938576"/>
                </a:lnTo>
                <a:lnTo>
                  <a:pt x="9997333" y="1974146"/>
                </a:lnTo>
                <a:lnTo>
                  <a:pt x="10032891" y="1998128"/>
                </a:lnTo>
                <a:lnTo>
                  <a:pt x="10076447" y="2006922"/>
                </a:lnTo>
                <a:lnTo>
                  <a:pt x="10119980" y="1998128"/>
                </a:lnTo>
                <a:lnTo>
                  <a:pt x="10155541" y="1974146"/>
                </a:lnTo>
                <a:lnTo>
                  <a:pt x="10179522" y="1938576"/>
                </a:lnTo>
                <a:lnTo>
                  <a:pt x="10188318" y="1895020"/>
                </a:lnTo>
                <a:lnTo>
                  <a:pt x="10179522" y="1851469"/>
                </a:lnTo>
                <a:lnTo>
                  <a:pt x="10155541" y="1815910"/>
                </a:lnTo>
                <a:lnTo>
                  <a:pt x="10119980" y="1791938"/>
                </a:lnTo>
                <a:lnTo>
                  <a:pt x="10076447" y="1783149"/>
                </a:lnTo>
                <a:close/>
              </a:path>
              <a:path w="16523335" h="9235440">
                <a:moveTo>
                  <a:pt x="10184088" y="0"/>
                </a:moveTo>
                <a:lnTo>
                  <a:pt x="9968802" y="0"/>
                </a:lnTo>
                <a:lnTo>
                  <a:pt x="9964576" y="20941"/>
                </a:lnTo>
                <a:lnTo>
                  <a:pt x="9973364" y="64502"/>
                </a:lnTo>
                <a:lnTo>
                  <a:pt x="9997333" y="100083"/>
                </a:lnTo>
                <a:lnTo>
                  <a:pt x="10032891" y="124076"/>
                </a:lnTo>
                <a:lnTo>
                  <a:pt x="10076447" y="132875"/>
                </a:lnTo>
                <a:lnTo>
                  <a:pt x="10119980" y="124076"/>
                </a:lnTo>
                <a:lnTo>
                  <a:pt x="10155541" y="100083"/>
                </a:lnTo>
                <a:lnTo>
                  <a:pt x="10179522" y="64502"/>
                </a:lnTo>
                <a:lnTo>
                  <a:pt x="10188318" y="20941"/>
                </a:lnTo>
                <a:lnTo>
                  <a:pt x="10184088" y="0"/>
                </a:lnTo>
                <a:close/>
              </a:path>
              <a:path w="16523335" h="9235440">
                <a:moveTo>
                  <a:pt x="10076447" y="2586297"/>
                </a:moveTo>
                <a:lnTo>
                  <a:pt x="10032891" y="2595090"/>
                </a:lnTo>
                <a:lnTo>
                  <a:pt x="9997333" y="2619070"/>
                </a:lnTo>
                <a:lnTo>
                  <a:pt x="9973364" y="2654639"/>
                </a:lnTo>
                <a:lnTo>
                  <a:pt x="9964576" y="2698200"/>
                </a:lnTo>
                <a:lnTo>
                  <a:pt x="9973364" y="2741725"/>
                </a:lnTo>
                <a:lnTo>
                  <a:pt x="9997333" y="2777286"/>
                </a:lnTo>
                <a:lnTo>
                  <a:pt x="10032891" y="2801273"/>
                </a:lnTo>
                <a:lnTo>
                  <a:pt x="10076447" y="2810071"/>
                </a:lnTo>
                <a:lnTo>
                  <a:pt x="10119980" y="2801273"/>
                </a:lnTo>
                <a:lnTo>
                  <a:pt x="10155541" y="2777286"/>
                </a:lnTo>
                <a:lnTo>
                  <a:pt x="10179522" y="2741725"/>
                </a:lnTo>
                <a:lnTo>
                  <a:pt x="10188318" y="2698200"/>
                </a:lnTo>
                <a:lnTo>
                  <a:pt x="10179522" y="2654639"/>
                </a:lnTo>
                <a:lnTo>
                  <a:pt x="10155541" y="2619070"/>
                </a:lnTo>
                <a:lnTo>
                  <a:pt x="10119980" y="2595090"/>
                </a:lnTo>
                <a:lnTo>
                  <a:pt x="10076447" y="2586297"/>
                </a:lnTo>
                <a:close/>
              </a:path>
              <a:path w="16523335" h="9235440">
                <a:moveTo>
                  <a:pt x="10076447" y="3121737"/>
                </a:moveTo>
                <a:lnTo>
                  <a:pt x="10032891" y="3130528"/>
                </a:lnTo>
                <a:lnTo>
                  <a:pt x="9997333" y="3154503"/>
                </a:lnTo>
                <a:lnTo>
                  <a:pt x="9973364" y="3190065"/>
                </a:lnTo>
                <a:lnTo>
                  <a:pt x="9964576" y="3233618"/>
                </a:lnTo>
                <a:lnTo>
                  <a:pt x="9973364" y="3277161"/>
                </a:lnTo>
                <a:lnTo>
                  <a:pt x="9997333" y="3312732"/>
                </a:lnTo>
                <a:lnTo>
                  <a:pt x="10032891" y="3336722"/>
                </a:lnTo>
                <a:lnTo>
                  <a:pt x="10076447" y="3345520"/>
                </a:lnTo>
                <a:lnTo>
                  <a:pt x="10119980" y="3336722"/>
                </a:lnTo>
                <a:lnTo>
                  <a:pt x="10155541" y="3312732"/>
                </a:lnTo>
                <a:lnTo>
                  <a:pt x="10179522" y="3277161"/>
                </a:lnTo>
                <a:lnTo>
                  <a:pt x="10188318" y="3233618"/>
                </a:lnTo>
                <a:lnTo>
                  <a:pt x="10179522" y="3190065"/>
                </a:lnTo>
                <a:lnTo>
                  <a:pt x="10155541" y="3154503"/>
                </a:lnTo>
                <a:lnTo>
                  <a:pt x="10119980" y="3130528"/>
                </a:lnTo>
                <a:lnTo>
                  <a:pt x="10076447" y="3121737"/>
                </a:lnTo>
                <a:close/>
              </a:path>
              <a:path w="16523335" h="9235440">
                <a:moveTo>
                  <a:pt x="10076447" y="3657176"/>
                </a:moveTo>
                <a:lnTo>
                  <a:pt x="10032891" y="3665968"/>
                </a:lnTo>
                <a:lnTo>
                  <a:pt x="9997333" y="3689947"/>
                </a:lnTo>
                <a:lnTo>
                  <a:pt x="9973364" y="3725513"/>
                </a:lnTo>
                <a:lnTo>
                  <a:pt x="9964576" y="3769068"/>
                </a:lnTo>
                <a:lnTo>
                  <a:pt x="9973364" y="3812619"/>
                </a:lnTo>
                <a:lnTo>
                  <a:pt x="9997333" y="3848178"/>
                </a:lnTo>
                <a:lnTo>
                  <a:pt x="10032891" y="3872149"/>
                </a:lnTo>
                <a:lnTo>
                  <a:pt x="10076447" y="3880939"/>
                </a:lnTo>
                <a:lnTo>
                  <a:pt x="10119980" y="3872149"/>
                </a:lnTo>
                <a:lnTo>
                  <a:pt x="10155541" y="3848178"/>
                </a:lnTo>
                <a:lnTo>
                  <a:pt x="10179522" y="3812619"/>
                </a:lnTo>
                <a:lnTo>
                  <a:pt x="10188318" y="3769068"/>
                </a:lnTo>
                <a:lnTo>
                  <a:pt x="10179522" y="3725513"/>
                </a:lnTo>
                <a:lnTo>
                  <a:pt x="10155541" y="3689947"/>
                </a:lnTo>
                <a:lnTo>
                  <a:pt x="10119980" y="3665968"/>
                </a:lnTo>
                <a:lnTo>
                  <a:pt x="10076447" y="3657176"/>
                </a:lnTo>
                <a:close/>
              </a:path>
              <a:path w="16523335" h="9235440">
                <a:moveTo>
                  <a:pt x="10076447" y="3924895"/>
                </a:moveTo>
                <a:lnTo>
                  <a:pt x="10032891" y="3933689"/>
                </a:lnTo>
                <a:lnTo>
                  <a:pt x="9997333" y="3957668"/>
                </a:lnTo>
                <a:lnTo>
                  <a:pt x="9973364" y="3993228"/>
                </a:lnTo>
                <a:lnTo>
                  <a:pt x="9964576" y="4036766"/>
                </a:lnTo>
                <a:lnTo>
                  <a:pt x="9973364" y="4080327"/>
                </a:lnTo>
                <a:lnTo>
                  <a:pt x="9997333" y="4115896"/>
                </a:lnTo>
                <a:lnTo>
                  <a:pt x="10032891" y="4139876"/>
                </a:lnTo>
                <a:lnTo>
                  <a:pt x="10076447" y="4148669"/>
                </a:lnTo>
                <a:lnTo>
                  <a:pt x="10119980" y="4139876"/>
                </a:lnTo>
                <a:lnTo>
                  <a:pt x="10155541" y="4115896"/>
                </a:lnTo>
                <a:lnTo>
                  <a:pt x="10179522" y="4080327"/>
                </a:lnTo>
                <a:lnTo>
                  <a:pt x="10188318" y="4036766"/>
                </a:lnTo>
                <a:lnTo>
                  <a:pt x="10179522" y="3993228"/>
                </a:lnTo>
                <a:lnTo>
                  <a:pt x="10155541" y="3957668"/>
                </a:lnTo>
                <a:lnTo>
                  <a:pt x="10119980" y="3933689"/>
                </a:lnTo>
                <a:lnTo>
                  <a:pt x="10076447" y="3924895"/>
                </a:lnTo>
                <a:close/>
              </a:path>
              <a:path w="16523335" h="9235440">
                <a:moveTo>
                  <a:pt x="10076447" y="4192615"/>
                </a:moveTo>
                <a:lnTo>
                  <a:pt x="10032891" y="4201406"/>
                </a:lnTo>
                <a:lnTo>
                  <a:pt x="9997333" y="4225380"/>
                </a:lnTo>
                <a:lnTo>
                  <a:pt x="9973364" y="4260939"/>
                </a:lnTo>
                <a:lnTo>
                  <a:pt x="9964576" y="4304486"/>
                </a:lnTo>
                <a:lnTo>
                  <a:pt x="9973364" y="4348026"/>
                </a:lnTo>
                <a:lnTo>
                  <a:pt x="9997333" y="4383601"/>
                </a:lnTo>
                <a:lnTo>
                  <a:pt x="10032891" y="4407597"/>
                </a:lnTo>
                <a:lnTo>
                  <a:pt x="10076447" y="4416399"/>
                </a:lnTo>
                <a:lnTo>
                  <a:pt x="10119980" y="4407597"/>
                </a:lnTo>
                <a:lnTo>
                  <a:pt x="10155541" y="4383601"/>
                </a:lnTo>
                <a:lnTo>
                  <a:pt x="10179522" y="4348026"/>
                </a:lnTo>
                <a:lnTo>
                  <a:pt x="10188318" y="4304486"/>
                </a:lnTo>
                <a:lnTo>
                  <a:pt x="10179522" y="4260939"/>
                </a:lnTo>
                <a:lnTo>
                  <a:pt x="10155541" y="4225380"/>
                </a:lnTo>
                <a:lnTo>
                  <a:pt x="10119980" y="4201406"/>
                </a:lnTo>
                <a:lnTo>
                  <a:pt x="10076447" y="4192615"/>
                </a:lnTo>
                <a:close/>
              </a:path>
              <a:path w="16523335" h="9235440">
                <a:moveTo>
                  <a:pt x="10076447" y="2318578"/>
                </a:moveTo>
                <a:lnTo>
                  <a:pt x="10032891" y="2327370"/>
                </a:lnTo>
                <a:lnTo>
                  <a:pt x="9997333" y="2351349"/>
                </a:lnTo>
                <a:lnTo>
                  <a:pt x="9973364" y="2386915"/>
                </a:lnTo>
                <a:lnTo>
                  <a:pt x="9964576" y="2430470"/>
                </a:lnTo>
                <a:lnTo>
                  <a:pt x="9973364" y="2474021"/>
                </a:lnTo>
                <a:lnTo>
                  <a:pt x="9997333" y="2509580"/>
                </a:lnTo>
                <a:lnTo>
                  <a:pt x="10032891" y="2533551"/>
                </a:lnTo>
                <a:lnTo>
                  <a:pt x="10076447" y="2542341"/>
                </a:lnTo>
                <a:lnTo>
                  <a:pt x="10119980" y="2533551"/>
                </a:lnTo>
                <a:lnTo>
                  <a:pt x="10155541" y="2509580"/>
                </a:lnTo>
                <a:lnTo>
                  <a:pt x="10179522" y="2474021"/>
                </a:lnTo>
                <a:lnTo>
                  <a:pt x="10188318" y="2430470"/>
                </a:lnTo>
                <a:lnTo>
                  <a:pt x="10179522" y="2386915"/>
                </a:lnTo>
                <a:lnTo>
                  <a:pt x="10155541" y="2351349"/>
                </a:lnTo>
                <a:lnTo>
                  <a:pt x="10119980" y="2327370"/>
                </a:lnTo>
                <a:lnTo>
                  <a:pt x="10076447" y="2318578"/>
                </a:lnTo>
                <a:close/>
              </a:path>
              <a:path w="16523335" h="9235440">
                <a:moveTo>
                  <a:pt x="10076447" y="2050869"/>
                </a:moveTo>
                <a:lnTo>
                  <a:pt x="10032891" y="2059660"/>
                </a:lnTo>
                <a:lnTo>
                  <a:pt x="9997333" y="2083635"/>
                </a:lnTo>
                <a:lnTo>
                  <a:pt x="9973364" y="2119197"/>
                </a:lnTo>
                <a:lnTo>
                  <a:pt x="9964576" y="2162750"/>
                </a:lnTo>
                <a:lnTo>
                  <a:pt x="9973364" y="2206284"/>
                </a:lnTo>
                <a:lnTo>
                  <a:pt x="9997333" y="2241845"/>
                </a:lnTo>
                <a:lnTo>
                  <a:pt x="10032891" y="2265826"/>
                </a:lnTo>
                <a:lnTo>
                  <a:pt x="10076447" y="2274621"/>
                </a:lnTo>
                <a:lnTo>
                  <a:pt x="10119980" y="2265826"/>
                </a:lnTo>
                <a:lnTo>
                  <a:pt x="10155541" y="2241845"/>
                </a:lnTo>
                <a:lnTo>
                  <a:pt x="10179522" y="2206284"/>
                </a:lnTo>
                <a:lnTo>
                  <a:pt x="10188318" y="2162750"/>
                </a:lnTo>
                <a:lnTo>
                  <a:pt x="10179522" y="2119197"/>
                </a:lnTo>
                <a:lnTo>
                  <a:pt x="10155541" y="2083635"/>
                </a:lnTo>
                <a:lnTo>
                  <a:pt x="10119980" y="2059660"/>
                </a:lnTo>
                <a:lnTo>
                  <a:pt x="10076447" y="2050869"/>
                </a:lnTo>
                <a:close/>
              </a:path>
              <a:path w="16523335" h="9235440">
                <a:moveTo>
                  <a:pt x="10076447" y="4995774"/>
                </a:moveTo>
                <a:lnTo>
                  <a:pt x="10032891" y="5004565"/>
                </a:lnTo>
                <a:lnTo>
                  <a:pt x="9997333" y="5028541"/>
                </a:lnTo>
                <a:lnTo>
                  <a:pt x="9973364" y="5064107"/>
                </a:lnTo>
                <a:lnTo>
                  <a:pt x="9964576" y="5107666"/>
                </a:lnTo>
                <a:lnTo>
                  <a:pt x="9973364" y="5151204"/>
                </a:lnTo>
                <a:lnTo>
                  <a:pt x="9997333" y="5186764"/>
                </a:lnTo>
                <a:lnTo>
                  <a:pt x="10032891" y="5210743"/>
                </a:lnTo>
                <a:lnTo>
                  <a:pt x="10076447" y="5219537"/>
                </a:lnTo>
                <a:lnTo>
                  <a:pt x="10119980" y="5210743"/>
                </a:lnTo>
                <a:lnTo>
                  <a:pt x="10155541" y="5186764"/>
                </a:lnTo>
                <a:lnTo>
                  <a:pt x="10179522" y="5151204"/>
                </a:lnTo>
                <a:lnTo>
                  <a:pt x="10188318" y="5107666"/>
                </a:lnTo>
                <a:lnTo>
                  <a:pt x="10179522" y="5064107"/>
                </a:lnTo>
                <a:lnTo>
                  <a:pt x="10155541" y="5028541"/>
                </a:lnTo>
                <a:lnTo>
                  <a:pt x="10119980" y="5004565"/>
                </a:lnTo>
                <a:lnTo>
                  <a:pt x="10076447" y="4995774"/>
                </a:lnTo>
                <a:close/>
              </a:path>
              <a:path w="16523335" h="9235440">
                <a:moveTo>
                  <a:pt x="10076447" y="5263483"/>
                </a:moveTo>
                <a:lnTo>
                  <a:pt x="10032891" y="5272274"/>
                </a:lnTo>
                <a:lnTo>
                  <a:pt x="9997333" y="5296250"/>
                </a:lnTo>
                <a:lnTo>
                  <a:pt x="9973364" y="5331816"/>
                </a:lnTo>
                <a:lnTo>
                  <a:pt x="9964576" y="5375375"/>
                </a:lnTo>
                <a:lnTo>
                  <a:pt x="9973364" y="5418906"/>
                </a:lnTo>
                <a:lnTo>
                  <a:pt x="9997333" y="5454471"/>
                </a:lnTo>
                <a:lnTo>
                  <a:pt x="10032891" y="5478458"/>
                </a:lnTo>
                <a:lnTo>
                  <a:pt x="10076447" y="5487256"/>
                </a:lnTo>
                <a:lnTo>
                  <a:pt x="10119980" y="5478458"/>
                </a:lnTo>
                <a:lnTo>
                  <a:pt x="10155541" y="5454471"/>
                </a:lnTo>
                <a:lnTo>
                  <a:pt x="10179522" y="5418906"/>
                </a:lnTo>
                <a:lnTo>
                  <a:pt x="10188318" y="5375375"/>
                </a:lnTo>
                <a:lnTo>
                  <a:pt x="10179522" y="5331816"/>
                </a:lnTo>
                <a:lnTo>
                  <a:pt x="10155541" y="5296250"/>
                </a:lnTo>
                <a:lnTo>
                  <a:pt x="10119980" y="5272274"/>
                </a:lnTo>
                <a:lnTo>
                  <a:pt x="10076447" y="5263483"/>
                </a:lnTo>
                <a:close/>
              </a:path>
              <a:path w="16523335" h="9235440">
                <a:moveTo>
                  <a:pt x="10076447" y="5531192"/>
                </a:moveTo>
                <a:lnTo>
                  <a:pt x="10032891" y="5539988"/>
                </a:lnTo>
                <a:lnTo>
                  <a:pt x="9997333" y="5563975"/>
                </a:lnTo>
                <a:lnTo>
                  <a:pt x="9973364" y="5599551"/>
                </a:lnTo>
                <a:lnTo>
                  <a:pt x="9964576" y="5643115"/>
                </a:lnTo>
                <a:lnTo>
                  <a:pt x="9973364" y="5686662"/>
                </a:lnTo>
                <a:lnTo>
                  <a:pt x="9997333" y="5722222"/>
                </a:lnTo>
                <a:lnTo>
                  <a:pt x="10032891" y="5746196"/>
                </a:lnTo>
                <a:lnTo>
                  <a:pt x="10076447" y="5754986"/>
                </a:lnTo>
                <a:lnTo>
                  <a:pt x="10119980" y="5746196"/>
                </a:lnTo>
                <a:lnTo>
                  <a:pt x="10155541" y="5722222"/>
                </a:lnTo>
                <a:lnTo>
                  <a:pt x="10179522" y="5686662"/>
                </a:lnTo>
                <a:lnTo>
                  <a:pt x="10188318" y="5643115"/>
                </a:lnTo>
                <a:lnTo>
                  <a:pt x="10179522" y="5599551"/>
                </a:lnTo>
                <a:lnTo>
                  <a:pt x="10155541" y="5563975"/>
                </a:lnTo>
                <a:lnTo>
                  <a:pt x="10119980" y="5539988"/>
                </a:lnTo>
                <a:lnTo>
                  <a:pt x="10076447" y="5531192"/>
                </a:lnTo>
                <a:close/>
              </a:path>
              <a:path w="16523335" h="9235440">
                <a:moveTo>
                  <a:pt x="10076447" y="5798933"/>
                </a:moveTo>
                <a:lnTo>
                  <a:pt x="10032891" y="5807723"/>
                </a:lnTo>
                <a:lnTo>
                  <a:pt x="9997333" y="5831697"/>
                </a:lnTo>
                <a:lnTo>
                  <a:pt x="9973364" y="5867257"/>
                </a:lnTo>
                <a:lnTo>
                  <a:pt x="9964576" y="5910804"/>
                </a:lnTo>
                <a:lnTo>
                  <a:pt x="9973364" y="5954345"/>
                </a:lnTo>
                <a:lnTo>
                  <a:pt x="9997333" y="5989912"/>
                </a:lnTo>
                <a:lnTo>
                  <a:pt x="10032891" y="6013898"/>
                </a:lnTo>
                <a:lnTo>
                  <a:pt x="10076447" y="6022695"/>
                </a:lnTo>
                <a:lnTo>
                  <a:pt x="10119980" y="6013898"/>
                </a:lnTo>
                <a:lnTo>
                  <a:pt x="10155541" y="5989912"/>
                </a:lnTo>
                <a:lnTo>
                  <a:pt x="10179522" y="5954345"/>
                </a:lnTo>
                <a:lnTo>
                  <a:pt x="10188318" y="5910804"/>
                </a:lnTo>
                <a:lnTo>
                  <a:pt x="10179522" y="5867257"/>
                </a:lnTo>
                <a:lnTo>
                  <a:pt x="10155541" y="5831697"/>
                </a:lnTo>
                <a:lnTo>
                  <a:pt x="10119980" y="5807723"/>
                </a:lnTo>
                <a:lnTo>
                  <a:pt x="10076447" y="5798933"/>
                </a:lnTo>
                <a:close/>
              </a:path>
              <a:path w="16523335" h="9235440">
                <a:moveTo>
                  <a:pt x="10076447" y="6066642"/>
                </a:moveTo>
                <a:lnTo>
                  <a:pt x="10032891" y="6075433"/>
                </a:lnTo>
                <a:lnTo>
                  <a:pt x="9997333" y="6099406"/>
                </a:lnTo>
                <a:lnTo>
                  <a:pt x="9973364" y="6134966"/>
                </a:lnTo>
                <a:lnTo>
                  <a:pt x="9964576" y="6178513"/>
                </a:lnTo>
                <a:lnTo>
                  <a:pt x="9973364" y="6222077"/>
                </a:lnTo>
                <a:lnTo>
                  <a:pt x="9997333" y="6257653"/>
                </a:lnTo>
                <a:lnTo>
                  <a:pt x="10032891" y="6281640"/>
                </a:lnTo>
                <a:lnTo>
                  <a:pt x="10076447" y="6290436"/>
                </a:lnTo>
                <a:lnTo>
                  <a:pt x="10119980" y="6281640"/>
                </a:lnTo>
                <a:lnTo>
                  <a:pt x="10155541" y="6257653"/>
                </a:lnTo>
                <a:lnTo>
                  <a:pt x="10179522" y="6222077"/>
                </a:lnTo>
                <a:lnTo>
                  <a:pt x="10188318" y="6178513"/>
                </a:lnTo>
                <a:lnTo>
                  <a:pt x="10179522" y="6134966"/>
                </a:lnTo>
                <a:lnTo>
                  <a:pt x="10155541" y="6099406"/>
                </a:lnTo>
                <a:lnTo>
                  <a:pt x="10119980" y="6075433"/>
                </a:lnTo>
                <a:lnTo>
                  <a:pt x="10076447" y="6066642"/>
                </a:lnTo>
                <a:close/>
              </a:path>
              <a:path w="16523335" h="9235440">
                <a:moveTo>
                  <a:pt x="10076447" y="6334382"/>
                </a:moveTo>
                <a:lnTo>
                  <a:pt x="10032891" y="6343178"/>
                </a:lnTo>
                <a:lnTo>
                  <a:pt x="9997333" y="6367165"/>
                </a:lnTo>
                <a:lnTo>
                  <a:pt x="9973364" y="6402742"/>
                </a:lnTo>
                <a:lnTo>
                  <a:pt x="9964576" y="6446306"/>
                </a:lnTo>
                <a:lnTo>
                  <a:pt x="9973364" y="6489813"/>
                </a:lnTo>
                <a:lnTo>
                  <a:pt x="9997333" y="6525358"/>
                </a:lnTo>
                <a:lnTo>
                  <a:pt x="10032891" y="6549331"/>
                </a:lnTo>
                <a:lnTo>
                  <a:pt x="10076447" y="6558124"/>
                </a:lnTo>
                <a:lnTo>
                  <a:pt x="10119980" y="6549331"/>
                </a:lnTo>
                <a:lnTo>
                  <a:pt x="10155541" y="6525358"/>
                </a:lnTo>
                <a:lnTo>
                  <a:pt x="10179522" y="6489813"/>
                </a:lnTo>
                <a:lnTo>
                  <a:pt x="10188318" y="6446306"/>
                </a:lnTo>
                <a:lnTo>
                  <a:pt x="10179522" y="6402742"/>
                </a:lnTo>
                <a:lnTo>
                  <a:pt x="10155541" y="6367165"/>
                </a:lnTo>
                <a:lnTo>
                  <a:pt x="10119980" y="6343178"/>
                </a:lnTo>
                <a:lnTo>
                  <a:pt x="10076447" y="6334382"/>
                </a:lnTo>
                <a:close/>
              </a:path>
              <a:path w="16523335" h="9235440">
                <a:moveTo>
                  <a:pt x="10076447" y="6602112"/>
                </a:moveTo>
                <a:lnTo>
                  <a:pt x="10032891" y="6610897"/>
                </a:lnTo>
                <a:lnTo>
                  <a:pt x="9997333" y="6634856"/>
                </a:lnTo>
                <a:lnTo>
                  <a:pt x="9973364" y="6670401"/>
                </a:lnTo>
                <a:lnTo>
                  <a:pt x="9964576" y="6713941"/>
                </a:lnTo>
                <a:lnTo>
                  <a:pt x="9973364" y="6757505"/>
                </a:lnTo>
                <a:lnTo>
                  <a:pt x="9997333" y="6793082"/>
                </a:lnTo>
                <a:lnTo>
                  <a:pt x="10032891" y="6817069"/>
                </a:lnTo>
                <a:lnTo>
                  <a:pt x="10076447" y="6825865"/>
                </a:lnTo>
                <a:lnTo>
                  <a:pt x="10119980" y="6817069"/>
                </a:lnTo>
                <a:lnTo>
                  <a:pt x="10155541" y="6793082"/>
                </a:lnTo>
                <a:lnTo>
                  <a:pt x="10179522" y="6757505"/>
                </a:lnTo>
                <a:lnTo>
                  <a:pt x="10188318" y="6713941"/>
                </a:lnTo>
                <a:lnTo>
                  <a:pt x="10179522" y="6670401"/>
                </a:lnTo>
                <a:lnTo>
                  <a:pt x="10155541" y="6634856"/>
                </a:lnTo>
                <a:lnTo>
                  <a:pt x="10119980" y="6610897"/>
                </a:lnTo>
                <a:lnTo>
                  <a:pt x="10076447" y="6602112"/>
                </a:lnTo>
                <a:close/>
              </a:path>
              <a:path w="16523335" h="9235440">
                <a:moveTo>
                  <a:pt x="10076447" y="4728033"/>
                </a:moveTo>
                <a:lnTo>
                  <a:pt x="10032891" y="4736825"/>
                </a:lnTo>
                <a:lnTo>
                  <a:pt x="9997333" y="4760802"/>
                </a:lnTo>
                <a:lnTo>
                  <a:pt x="9973364" y="4796371"/>
                </a:lnTo>
                <a:lnTo>
                  <a:pt x="9964576" y="4839936"/>
                </a:lnTo>
                <a:lnTo>
                  <a:pt x="9973364" y="4883473"/>
                </a:lnTo>
                <a:lnTo>
                  <a:pt x="9997333" y="4919041"/>
                </a:lnTo>
                <a:lnTo>
                  <a:pt x="10032891" y="4943029"/>
                </a:lnTo>
                <a:lnTo>
                  <a:pt x="10076447" y="4951828"/>
                </a:lnTo>
                <a:lnTo>
                  <a:pt x="10119980" y="4943029"/>
                </a:lnTo>
                <a:lnTo>
                  <a:pt x="10155541" y="4919041"/>
                </a:lnTo>
                <a:lnTo>
                  <a:pt x="10179522" y="4883473"/>
                </a:lnTo>
                <a:lnTo>
                  <a:pt x="10188318" y="4839936"/>
                </a:lnTo>
                <a:lnTo>
                  <a:pt x="10179522" y="4796371"/>
                </a:lnTo>
                <a:lnTo>
                  <a:pt x="10155541" y="4760802"/>
                </a:lnTo>
                <a:lnTo>
                  <a:pt x="10119980" y="4736825"/>
                </a:lnTo>
                <a:lnTo>
                  <a:pt x="10076447" y="4728033"/>
                </a:lnTo>
                <a:close/>
              </a:path>
              <a:path w="16523335" h="9235440">
                <a:moveTo>
                  <a:pt x="10076447" y="4460345"/>
                </a:moveTo>
                <a:lnTo>
                  <a:pt x="10032891" y="4469136"/>
                </a:lnTo>
                <a:lnTo>
                  <a:pt x="9997333" y="4493110"/>
                </a:lnTo>
                <a:lnTo>
                  <a:pt x="9973364" y="4528669"/>
                </a:lnTo>
                <a:lnTo>
                  <a:pt x="9964576" y="4572216"/>
                </a:lnTo>
                <a:lnTo>
                  <a:pt x="9973364" y="4615763"/>
                </a:lnTo>
                <a:lnTo>
                  <a:pt x="9997333" y="4651322"/>
                </a:lnTo>
                <a:lnTo>
                  <a:pt x="10032891" y="4675296"/>
                </a:lnTo>
                <a:lnTo>
                  <a:pt x="10076447" y="4684087"/>
                </a:lnTo>
                <a:lnTo>
                  <a:pt x="10119980" y="4675296"/>
                </a:lnTo>
                <a:lnTo>
                  <a:pt x="10155541" y="4651322"/>
                </a:lnTo>
                <a:lnTo>
                  <a:pt x="10179522" y="4615763"/>
                </a:lnTo>
                <a:lnTo>
                  <a:pt x="10188318" y="4572216"/>
                </a:lnTo>
                <a:lnTo>
                  <a:pt x="10179522" y="4528669"/>
                </a:lnTo>
                <a:lnTo>
                  <a:pt x="10155541" y="4493110"/>
                </a:lnTo>
                <a:lnTo>
                  <a:pt x="10119980" y="4469136"/>
                </a:lnTo>
                <a:lnTo>
                  <a:pt x="10076447" y="4460345"/>
                </a:lnTo>
                <a:close/>
              </a:path>
              <a:path w="16523335" h="9235440">
                <a:moveTo>
                  <a:pt x="10076447" y="7137541"/>
                </a:moveTo>
                <a:lnTo>
                  <a:pt x="10032891" y="7146329"/>
                </a:lnTo>
                <a:lnTo>
                  <a:pt x="9997333" y="7170295"/>
                </a:lnTo>
                <a:lnTo>
                  <a:pt x="9973364" y="7205847"/>
                </a:lnTo>
                <a:lnTo>
                  <a:pt x="9964576" y="7249391"/>
                </a:lnTo>
                <a:lnTo>
                  <a:pt x="9973364" y="7292955"/>
                </a:lnTo>
                <a:lnTo>
                  <a:pt x="9997333" y="7328531"/>
                </a:lnTo>
                <a:lnTo>
                  <a:pt x="10032891" y="7352518"/>
                </a:lnTo>
                <a:lnTo>
                  <a:pt x="10076447" y="7361314"/>
                </a:lnTo>
                <a:lnTo>
                  <a:pt x="10119980" y="7352518"/>
                </a:lnTo>
                <a:lnTo>
                  <a:pt x="10155541" y="7328531"/>
                </a:lnTo>
                <a:lnTo>
                  <a:pt x="10179522" y="7292955"/>
                </a:lnTo>
                <a:lnTo>
                  <a:pt x="10188318" y="7249391"/>
                </a:lnTo>
                <a:lnTo>
                  <a:pt x="10179522" y="7205847"/>
                </a:lnTo>
                <a:lnTo>
                  <a:pt x="10155541" y="7170295"/>
                </a:lnTo>
                <a:lnTo>
                  <a:pt x="10119980" y="7146329"/>
                </a:lnTo>
                <a:lnTo>
                  <a:pt x="10076447" y="7137541"/>
                </a:lnTo>
                <a:close/>
              </a:path>
              <a:path w="16523335" h="9235440">
                <a:moveTo>
                  <a:pt x="10076447" y="6869780"/>
                </a:moveTo>
                <a:lnTo>
                  <a:pt x="10032891" y="6878579"/>
                </a:lnTo>
                <a:lnTo>
                  <a:pt x="9997333" y="6902573"/>
                </a:lnTo>
                <a:lnTo>
                  <a:pt x="9973364" y="6938157"/>
                </a:lnTo>
                <a:lnTo>
                  <a:pt x="9964576" y="6981724"/>
                </a:lnTo>
                <a:lnTo>
                  <a:pt x="9973364" y="7025264"/>
                </a:lnTo>
                <a:lnTo>
                  <a:pt x="9997333" y="7060809"/>
                </a:lnTo>
                <a:lnTo>
                  <a:pt x="10032891" y="7084769"/>
                </a:lnTo>
                <a:lnTo>
                  <a:pt x="10076447" y="7093553"/>
                </a:lnTo>
                <a:lnTo>
                  <a:pt x="10119980" y="7084769"/>
                </a:lnTo>
                <a:lnTo>
                  <a:pt x="10155541" y="7060809"/>
                </a:lnTo>
                <a:lnTo>
                  <a:pt x="10179522" y="7025264"/>
                </a:lnTo>
                <a:lnTo>
                  <a:pt x="10188318" y="6981724"/>
                </a:lnTo>
                <a:lnTo>
                  <a:pt x="10179522" y="6938157"/>
                </a:lnTo>
                <a:lnTo>
                  <a:pt x="10155541" y="6902573"/>
                </a:lnTo>
                <a:lnTo>
                  <a:pt x="10119980" y="6878579"/>
                </a:lnTo>
                <a:lnTo>
                  <a:pt x="10076447" y="6869780"/>
                </a:lnTo>
                <a:close/>
              </a:path>
              <a:path w="16523335" h="9235440">
                <a:moveTo>
                  <a:pt x="10345737" y="979980"/>
                </a:moveTo>
                <a:lnTo>
                  <a:pt x="10302199" y="988766"/>
                </a:lnTo>
                <a:lnTo>
                  <a:pt x="10266638" y="1012731"/>
                </a:lnTo>
                <a:lnTo>
                  <a:pt x="10242660" y="1048286"/>
                </a:lnTo>
                <a:lnTo>
                  <a:pt x="10233866" y="1091840"/>
                </a:lnTo>
                <a:lnTo>
                  <a:pt x="10242660" y="1135394"/>
                </a:lnTo>
                <a:lnTo>
                  <a:pt x="10266638" y="1170968"/>
                </a:lnTo>
                <a:lnTo>
                  <a:pt x="10302199" y="1194956"/>
                </a:lnTo>
                <a:lnTo>
                  <a:pt x="10345737" y="1203753"/>
                </a:lnTo>
                <a:lnTo>
                  <a:pt x="10389275" y="1194956"/>
                </a:lnTo>
                <a:lnTo>
                  <a:pt x="10424835" y="1170968"/>
                </a:lnTo>
                <a:lnTo>
                  <a:pt x="10448814" y="1135394"/>
                </a:lnTo>
                <a:lnTo>
                  <a:pt x="10457608" y="1091840"/>
                </a:lnTo>
                <a:lnTo>
                  <a:pt x="10448814" y="1048286"/>
                </a:lnTo>
                <a:lnTo>
                  <a:pt x="10424835" y="1012731"/>
                </a:lnTo>
                <a:lnTo>
                  <a:pt x="10389275" y="988766"/>
                </a:lnTo>
                <a:lnTo>
                  <a:pt x="10345737" y="979980"/>
                </a:lnTo>
                <a:close/>
              </a:path>
              <a:path w="16523335" h="9235440">
                <a:moveTo>
                  <a:pt x="10345737" y="1247668"/>
                </a:moveTo>
                <a:lnTo>
                  <a:pt x="10302199" y="1256467"/>
                </a:lnTo>
                <a:lnTo>
                  <a:pt x="10266638" y="1280459"/>
                </a:lnTo>
                <a:lnTo>
                  <a:pt x="10242660" y="1316036"/>
                </a:lnTo>
                <a:lnTo>
                  <a:pt x="10233866" y="1359591"/>
                </a:lnTo>
                <a:lnTo>
                  <a:pt x="10242660" y="1403138"/>
                </a:lnTo>
                <a:lnTo>
                  <a:pt x="10266638" y="1438686"/>
                </a:lnTo>
                <a:lnTo>
                  <a:pt x="10302199" y="1462646"/>
                </a:lnTo>
                <a:lnTo>
                  <a:pt x="10345737" y="1471431"/>
                </a:lnTo>
                <a:lnTo>
                  <a:pt x="10389275" y="1462646"/>
                </a:lnTo>
                <a:lnTo>
                  <a:pt x="10424835" y="1438686"/>
                </a:lnTo>
                <a:lnTo>
                  <a:pt x="10448814" y="1403138"/>
                </a:lnTo>
                <a:lnTo>
                  <a:pt x="10457608" y="1359591"/>
                </a:lnTo>
                <a:lnTo>
                  <a:pt x="10448814" y="1316036"/>
                </a:lnTo>
                <a:lnTo>
                  <a:pt x="10424835" y="1280459"/>
                </a:lnTo>
                <a:lnTo>
                  <a:pt x="10389275" y="1256467"/>
                </a:lnTo>
                <a:lnTo>
                  <a:pt x="10345737" y="1247668"/>
                </a:lnTo>
                <a:close/>
              </a:path>
              <a:path w="16523335" h="9235440">
                <a:moveTo>
                  <a:pt x="10345737" y="1515430"/>
                </a:moveTo>
                <a:lnTo>
                  <a:pt x="10302199" y="1524214"/>
                </a:lnTo>
                <a:lnTo>
                  <a:pt x="10266638" y="1548173"/>
                </a:lnTo>
                <a:lnTo>
                  <a:pt x="10242660" y="1583718"/>
                </a:lnTo>
                <a:lnTo>
                  <a:pt x="10233866" y="1627259"/>
                </a:lnTo>
                <a:lnTo>
                  <a:pt x="10242660" y="1670826"/>
                </a:lnTo>
                <a:lnTo>
                  <a:pt x="10266638" y="1706409"/>
                </a:lnTo>
                <a:lnTo>
                  <a:pt x="10302199" y="1730404"/>
                </a:lnTo>
                <a:lnTo>
                  <a:pt x="10345737" y="1739203"/>
                </a:lnTo>
                <a:lnTo>
                  <a:pt x="10389275" y="1730404"/>
                </a:lnTo>
                <a:lnTo>
                  <a:pt x="10424835" y="1706409"/>
                </a:lnTo>
                <a:lnTo>
                  <a:pt x="10448814" y="1670826"/>
                </a:lnTo>
                <a:lnTo>
                  <a:pt x="10457608" y="1627259"/>
                </a:lnTo>
                <a:lnTo>
                  <a:pt x="10448814" y="1583718"/>
                </a:lnTo>
                <a:lnTo>
                  <a:pt x="10424835" y="1548173"/>
                </a:lnTo>
                <a:lnTo>
                  <a:pt x="10389275" y="1524214"/>
                </a:lnTo>
                <a:lnTo>
                  <a:pt x="10345737" y="1515430"/>
                </a:lnTo>
                <a:close/>
              </a:path>
              <a:path w="16523335" h="9235440">
                <a:moveTo>
                  <a:pt x="10345737" y="1783149"/>
                </a:moveTo>
                <a:lnTo>
                  <a:pt x="10302199" y="1791938"/>
                </a:lnTo>
                <a:lnTo>
                  <a:pt x="10266638" y="1815910"/>
                </a:lnTo>
                <a:lnTo>
                  <a:pt x="10242660" y="1851469"/>
                </a:lnTo>
                <a:lnTo>
                  <a:pt x="10233866" y="1895020"/>
                </a:lnTo>
                <a:lnTo>
                  <a:pt x="10242660" y="1938576"/>
                </a:lnTo>
                <a:lnTo>
                  <a:pt x="10266638" y="1974146"/>
                </a:lnTo>
                <a:lnTo>
                  <a:pt x="10302199" y="1998128"/>
                </a:lnTo>
                <a:lnTo>
                  <a:pt x="10345737" y="2006922"/>
                </a:lnTo>
                <a:lnTo>
                  <a:pt x="10389275" y="1998128"/>
                </a:lnTo>
                <a:lnTo>
                  <a:pt x="10424835" y="1974146"/>
                </a:lnTo>
                <a:lnTo>
                  <a:pt x="10448814" y="1938576"/>
                </a:lnTo>
                <a:lnTo>
                  <a:pt x="10457608" y="1895020"/>
                </a:lnTo>
                <a:lnTo>
                  <a:pt x="10448814" y="1851469"/>
                </a:lnTo>
                <a:lnTo>
                  <a:pt x="10424835" y="1815910"/>
                </a:lnTo>
                <a:lnTo>
                  <a:pt x="10389275" y="1791938"/>
                </a:lnTo>
                <a:lnTo>
                  <a:pt x="10345737" y="1783149"/>
                </a:lnTo>
                <a:close/>
              </a:path>
              <a:path w="16523335" h="9235440">
                <a:moveTo>
                  <a:pt x="10345737" y="2586297"/>
                </a:moveTo>
                <a:lnTo>
                  <a:pt x="10302199" y="2595090"/>
                </a:lnTo>
                <a:lnTo>
                  <a:pt x="10266638" y="2619070"/>
                </a:lnTo>
                <a:lnTo>
                  <a:pt x="10242660" y="2654639"/>
                </a:lnTo>
                <a:lnTo>
                  <a:pt x="10233866" y="2698200"/>
                </a:lnTo>
                <a:lnTo>
                  <a:pt x="10242660" y="2741725"/>
                </a:lnTo>
                <a:lnTo>
                  <a:pt x="10266638" y="2777286"/>
                </a:lnTo>
                <a:lnTo>
                  <a:pt x="10302199" y="2801273"/>
                </a:lnTo>
                <a:lnTo>
                  <a:pt x="10345737" y="2810071"/>
                </a:lnTo>
                <a:lnTo>
                  <a:pt x="10389275" y="2801273"/>
                </a:lnTo>
                <a:lnTo>
                  <a:pt x="10424835" y="2777286"/>
                </a:lnTo>
                <a:lnTo>
                  <a:pt x="10448814" y="2741725"/>
                </a:lnTo>
                <a:lnTo>
                  <a:pt x="10457608" y="2698200"/>
                </a:lnTo>
                <a:lnTo>
                  <a:pt x="10448814" y="2654639"/>
                </a:lnTo>
                <a:lnTo>
                  <a:pt x="10424835" y="2619070"/>
                </a:lnTo>
                <a:lnTo>
                  <a:pt x="10389275" y="2595090"/>
                </a:lnTo>
                <a:lnTo>
                  <a:pt x="10345737" y="2586297"/>
                </a:lnTo>
                <a:close/>
              </a:path>
              <a:path w="16523335" h="9235440">
                <a:moveTo>
                  <a:pt x="10345737" y="3121737"/>
                </a:moveTo>
                <a:lnTo>
                  <a:pt x="10302199" y="3130528"/>
                </a:lnTo>
                <a:lnTo>
                  <a:pt x="10266638" y="3154503"/>
                </a:lnTo>
                <a:lnTo>
                  <a:pt x="10242660" y="3190065"/>
                </a:lnTo>
                <a:lnTo>
                  <a:pt x="10233866" y="3233618"/>
                </a:lnTo>
                <a:lnTo>
                  <a:pt x="10242660" y="3277161"/>
                </a:lnTo>
                <a:lnTo>
                  <a:pt x="10266638" y="3312732"/>
                </a:lnTo>
                <a:lnTo>
                  <a:pt x="10302199" y="3336722"/>
                </a:lnTo>
                <a:lnTo>
                  <a:pt x="10345737" y="3345520"/>
                </a:lnTo>
                <a:lnTo>
                  <a:pt x="10389275" y="3336722"/>
                </a:lnTo>
                <a:lnTo>
                  <a:pt x="10424835" y="3312732"/>
                </a:lnTo>
                <a:lnTo>
                  <a:pt x="10448814" y="3277161"/>
                </a:lnTo>
                <a:lnTo>
                  <a:pt x="10457608" y="3233618"/>
                </a:lnTo>
                <a:lnTo>
                  <a:pt x="10448814" y="3190065"/>
                </a:lnTo>
                <a:lnTo>
                  <a:pt x="10424835" y="3154503"/>
                </a:lnTo>
                <a:lnTo>
                  <a:pt x="10389275" y="3130528"/>
                </a:lnTo>
                <a:lnTo>
                  <a:pt x="10345737" y="3121737"/>
                </a:lnTo>
                <a:close/>
              </a:path>
              <a:path w="16523335" h="9235440">
                <a:moveTo>
                  <a:pt x="10345737" y="3389446"/>
                </a:moveTo>
                <a:lnTo>
                  <a:pt x="10302199" y="3398240"/>
                </a:lnTo>
                <a:lnTo>
                  <a:pt x="10266638" y="3422222"/>
                </a:lnTo>
                <a:lnTo>
                  <a:pt x="10242660" y="3457792"/>
                </a:lnTo>
                <a:lnTo>
                  <a:pt x="10233866" y="3501348"/>
                </a:lnTo>
                <a:lnTo>
                  <a:pt x="10242660" y="3544899"/>
                </a:lnTo>
                <a:lnTo>
                  <a:pt x="10266638" y="3580458"/>
                </a:lnTo>
                <a:lnTo>
                  <a:pt x="10302199" y="3604430"/>
                </a:lnTo>
                <a:lnTo>
                  <a:pt x="10345737" y="3613219"/>
                </a:lnTo>
                <a:lnTo>
                  <a:pt x="10389275" y="3604430"/>
                </a:lnTo>
                <a:lnTo>
                  <a:pt x="10424835" y="3580458"/>
                </a:lnTo>
                <a:lnTo>
                  <a:pt x="10448814" y="3544899"/>
                </a:lnTo>
                <a:lnTo>
                  <a:pt x="10457608" y="3501348"/>
                </a:lnTo>
                <a:lnTo>
                  <a:pt x="10448814" y="3457792"/>
                </a:lnTo>
                <a:lnTo>
                  <a:pt x="10424835" y="3422222"/>
                </a:lnTo>
                <a:lnTo>
                  <a:pt x="10389275" y="3398240"/>
                </a:lnTo>
                <a:lnTo>
                  <a:pt x="10345737" y="3389446"/>
                </a:lnTo>
                <a:close/>
              </a:path>
              <a:path w="16523335" h="9235440">
                <a:moveTo>
                  <a:pt x="10345737" y="3657176"/>
                </a:moveTo>
                <a:lnTo>
                  <a:pt x="10302199" y="3665968"/>
                </a:lnTo>
                <a:lnTo>
                  <a:pt x="10266638" y="3689947"/>
                </a:lnTo>
                <a:lnTo>
                  <a:pt x="10242660" y="3725513"/>
                </a:lnTo>
                <a:lnTo>
                  <a:pt x="10233866" y="3769068"/>
                </a:lnTo>
                <a:lnTo>
                  <a:pt x="10242660" y="3812619"/>
                </a:lnTo>
                <a:lnTo>
                  <a:pt x="10266638" y="3848178"/>
                </a:lnTo>
                <a:lnTo>
                  <a:pt x="10302199" y="3872149"/>
                </a:lnTo>
                <a:lnTo>
                  <a:pt x="10345737" y="3880939"/>
                </a:lnTo>
                <a:lnTo>
                  <a:pt x="10389275" y="3872149"/>
                </a:lnTo>
                <a:lnTo>
                  <a:pt x="10424835" y="3848178"/>
                </a:lnTo>
                <a:lnTo>
                  <a:pt x="10448814" y="3812619"/>
                </a:lnTo>
                <a:lnTo>
                  <a:pt x="10457608" y="3769068"/>
                </a:lnTo>
                <a:lnTo>
                  <a:pt x="10448814" y="3725513"/>
                </a:lnTo>
                <a:lnTo>
                  <a:pt x="10424835" y="3689947"/>
                </a:lnTo>
                <a:lnTo>
                  <a:pt x="10389275" y="3665968"/>
                </a:lnTo>
                <a:lnTo>
                  <a:pt x="10345737" y="3657176"/>
                </a:lnTo>
                <a:close/>
              </a:path>
              <a:path w="16523335" h="9235440">
                <a:moveTo>
                  <a:pt x="10345737" y="3924895"/>
                </a:moveTo>
                <a:lnTo>
                  <a:pt x="10302199" y="3933689"/>
                </a:lnTo>
                <a:lnTo>
                  <a:pt x="10266638" y="3957668"/>
                </a:lnTo>
                <a:lnTo>
                  <a:pt x="10242660" y="3993228"/>
                </a:lnTo>
                <a:lnTo>
                  <a:pt x="10233866" y="4036766"/>
                </a:lnTo>
                <a:lnTo>
                  <a:pt x="10242660" y="4080327"/>
                </a:lnTo>
                <a:lnTo>
                  <a:pt x="10266638" y="4115896"/>
                </a:lnTo>
                <a:lnTo>
                  <a:pt x="10302199" y="4139876"/>
                </a:lnTo>
                <a:lnTo>
                  <a:pt x="10345737" y="4148669"/>
                </a:lnTo>
                <a:lnTo>
                  <a:pt x="10389275" y="4139876"/>
                </a:lnTo>
                <a:lnTo>
                  <a:pt x="10424835" y="4115896"/>
                </a:lnTo>
                <a:lnTo>
                  <a:pt x="10448814" y="4080327"/>
                </a:lnTo>
                <a:lnTo>
                  <a:pt x="10457608" y="4036766"/>
                </a:lnTo>
                <a:lnTo>
                  <a:pt x="10448814" y="3993228"/>
                </a:lnTo>
                <a:lnTo>
                  <a:pt x="10424835" y="3957668"/>
                </a:lnTo>
                <a:lnTo>
                  <a:pt x="10389275" y="3933689"/>
                </a:lnTo>
                <a:lnTo>
                  <a:pt x="10345737" y="3924895"/>
                </a:lnTo>
                <a:close/>
              </a:path>
              <a:path w="16523335" h="9235440">
                <a:moveTo>
                  <a:pt x="10345737" y="4192615"/>
                </a:moveTo>
                <a:lnTo>
                  <a:pt x="10302199" y="4201406"/>
                </a:lnTo>
                <a:lnTo>
                  <a:pt x="10266638" y="4225380"/>
                </a:lnTo>
                <a:lnTo>
                  <a:pt x="10242660" y="4260939"/>
                </a:lnTo>
                <a:lnTo>
                  <a:pt x="10233866" y="4304486"/>
                </a:lnTo>
                <a:lnTo>
                  <a:pt x="10242660" y="4348026"/>
                </a:lnTo>
                <a:lnTo>
                  <a:pt x="10266638" y="4383601"/>
                </a:lnTo>
                <a:lnTo>
                  <a:pt x="10302199" y="4407597"/>
                </a:lnTo>
                <a:lnTo>
                  <a:pt x="10345737" y="4416399"/>
                </a:lnTo>
                <a:lnTo>
                  <a:pt x="10389275" y="4407597"/>
                </a:lnTo>
                <a:lnTo>
                  <a:pt x="10424835" y="4383601"/>
                </a:lnTo>
                <a:lnTo>
                  <a:pt x="10448814" y="4348026"/>
                </a:lnTo>
                <a:lnTo>
                  <a:pt x="10457608" y="4304486"/>
                </a:lnTo>
                <a:lnTo>
                  <a:pt x="10448814" y="4260939"/>
                </a:lnTo>
                <a:lnTo>
                  <a:pt x="10424835" y="4225380"/>
                </a:lnTo>
                <a:lnTo>
                  <a:pt x="10389275" y="4201406"/>
                </a:lnTo>
                <a:lnTo>
                  <a:pt x="10345737" y="4192615"/>
                </a:lnTo>
                <a:close/>
              </a:path>
              <a:path w="16523335" h="9235440">
                <a:moveTo>
                  <a:pt x="10345737" y="2318578"/>
                </a:moveTo>
                <a:lnTo>
                  <a:pt x="10302199" y="2327370"/>
                </a:lnTo>
                <a:lnTo>
                  <a:pt x="10266638" y="2351349"/>
                </a:lnTo>
                <a:lnTo>
                  <a:pt x="10242660" y="2386915"/>
                </a:lnTo>
                <a:lnTo>
                  <a:pt x="10233866" y="2430470"/>
                </a:lnTo>
                <a:lnTo>
                  <a:pt x="10242660" y="2474021"/>
                </a:lnTo>
                <a:lnTo>
                  <a:pt x="10266638" y="2509580"/>
                </a:lnTo>
                <a:lnTo>
                  <a:pt x="10302199" y="2533551"/>
                </a:lnTo>
                <a:lnTo>
                  <a:pt x="10345737" y="2542341"/>
                </a:lnTo>
                <a:lnTo>
                  <a:pt x="10389275" y="2533551"/>
                </a:lnTo>
                <a:lnTo>
                  <a:pt x="10424835" y="2509580"/>
                </a:lnTo>
                <a:lnTo>
                  <a:pt x="10448814" y="2474021"/>
                </a:lnTo>
                <a:lnTo>
                  <a:pt x="10457608" y="2430470"/>
                </a:lnTo>
                <a:lnTo>
                  <a:pt x="10448814" y="2386915"/>
                </a:lnTo>
                <a:lnTo>
                  <a:pt x="10424835" y="2351349"/>
                </a:lnTo>
                <a:lnTo>
                  <a:pt x="10389275" y="2327370"/>
                </a:lnTo>
                <a:lnTo>
                  <a:pt x="10345737" y="2318578"/>
                </a:lnTo>
                <a:close/>
              </a:path>
              <a:path w="16523335" h="9235440">
                <a:moveTo>
                  <a:pt x="10345737" y="2050869"/>
                </a:moveTo>
                <a:lnTo>
                  <a:pt x="10302199" y="2059660"/>
                </a:lnTo>
                <a:lnTo>
                  <a:pt x="10266638" y="2083635"/>
                </a:lnTo>
                <a:lnTo>
                  <a:pt x="10242660" y="2119197"/>
                </a:lnTo>
                <a:lnTo>
                  <a:pt x="10233866" y="2162750"/>
                </a:lnTo>
                <a:lnTo>
                  <a:pt x="10242660" y="2206284"/>
                </a:lnTo>
                <a:lnTo>
                  <a:pt x="10266638" y="2241845"/>
                </a:lnTo>
                <a:lnTo>
                  <a:pt x="10302199" y="2265826"/>
                </a:lnTo>
                <a:lnTo>
                  <a:pt x="10345737" y="2274621"/>
                </a:lnTo>
                <a:lnTo>
                  <a:pt x="10389275" y="2265826"/>
                </a:lnTo>
                <a:lnTo>
                  <a:pt x="10424835" y="2241845"/>
                </a:lnTo>
                <a:lnTo>
                  <a:pt x="10448814" y="2206284"/>
                </a:lnTo>
                <a:lnTo>
                  <a:pt x="10457608" y="2162750"/>
                </a:lnTo>
                <a:lnTo>
                  <a:pt x="10448814" y="2119197"/>
                </a:lnTo>
                <a:lnTo>
                  <a:pt x="10424835" y="2083635"/>
                </a:lnTo>
                <a:lnTo>
                  <a:pt x="10389275" y="2059660"/>
                </a:lnTo>
                <a:lnTo>
                  <a:pt x="10345737" y="2050869"/>
                </a:lnTo>
                <a:close/>
              </a:path>
              <a:path w="16523335" h="9235440">
                <a:moveTo>
                  <a:pt x="10345737" y="4995774"/>
                </a:moveTo>
                <a:lnTo>
                  <a:pt x="10302199" y="5004565"/>
                </a:lnTo>
                <a:lnTo>
                  <a:pt x="10266638" y="5028541"/>
                </a:lnTo>
                <a:lnTo>
                  <a:pt x="10242660" y="5064107"/>
                </a:lnTo>
                <a:lnTo>
                  <a:pt x="10233866" y="5107666"/>
                </a:lnTo>
                <a:lnTo>
                  <a:pt x="10242660" y="5151204"/>
                </a:lnTo>
                <a:lnTo>
                  <a:pt x="10266638" y="5186764"/>
                </a:lnTo>
                <a:lnTo>
                  <a:pt x="10302199" y="5210743"/>
                </a:lnTo>
                <a:lnTo>
                  <a:pt x="10345737" y="5219537"/>
                </a:lnTo>
                <a:lnTo>
                  <a:pt x="10389275" y="5210743"/>
                </a:lnTo>
                <a:lnTo>
                  <a:pt x="10424835" y="5186764"/>
                </a:lnTo>
                <a:lnTo>
                  <a:pt x="10448814" y="5151204"/>
                </a:lnTo>
                <a:lnTo>
                  <a:pt x="10457608" y="5107666"/>
                </a:lnTo>
                <a:lnTo>
                  <a:pt x="10448814" y="5064107"/>
                </a:lnTo>
                <a:lnTo>
                  <a:pt x="10424835" y="5028541"/>
                </a:lnTo>
                <a:lnTo>
                  <a:pt x="10389275" y="5004565"/>
                </a:lnTo>
                <a:lnTo>
                  <a:pt x="10345737" y="4995774"/>
                </a:lnTo>
                <a:close/>
              </a:path>
              <a:path w="16523335" h="9235440">
                <a:moveTo>
                  <a:pt x="10345737" y="5263483"/>
                </a:moveTo>
                <a:lnTo>
                  <a:pt x="10302199" y="5272274"/>
                </a:lnTo>
                <a:lnTo>
                  <a:pt x="10266638" y="5296250"/>
                </a:lnTo>
                <a:lnTo>
                  <a:pt x="10242660" y="5331816"/>
                </a:lnTo>
                <a:lnTo>
                  <a:pt x="10233866" y="5375375"/>
                </a:lnTo>
                <a:lnTo>
                  <a:pt x="10242660" y="5418906"/>
                </a:lnTo>
                <a:lnTo>
                  <a:pt x="10266638" y="5454471"/>
                </a:lnTo>
                <a:lnTo>
                  <a:pt x="10302199" y="5478458"/>
                </a:lnTo>
                <a:lnTo>
                  <a:pt x="10345737" y="5487256"/>
                </a:lnTo>
                <a:lnTo>
                  <a:pt x="10389275" y="5478458"/>
                </a:lnTo>
                <a:lnTo>
                  <a:pt x="10424835" y="5454471"/>
                </a:lnTo>
                <a:lnTo>
                  <a:pt x="10448814" y="5418906"/>
                </a:lnTo>
                <a:lnTo>
                  <a:pt x="10457608" y="5375375"/>
                </a:lnTo>
                <a:lnTo>
                  <a:pt x="10448814" y="5331816"/>
                </a:lnTo>
                <a:lnTo>
                  <a:pt x="10424835" y="5296250"/>
                </a:lnTo>
                <a:lnTo>
                  <a:pt x="10389275" y="5272274"/>
                </a:lnTo>
                <a:lnTo>
                  <a:pt x="10345737" y="5263483"/>
                </a:lnTo>
                <a:close/>
              </a:path>
              <a:path w="16523335" h="9235440">
                <a:moveTo>
                  <a:pt x="10345737" y="5531192"/>
                </a:moveTo>
                <a:lnTo>
                  <a:pt x="10302199" y="5539988"/>
                </a:lnTo>
                <a:lnTo>
                  <a:pt x="10266638" y="5563975"/>
                </a:lnTo>
                <a:lnTo>
                  <a:pt x="10242660" y="5599551"/>
                </a:lnTo>
                <a:lnTo>
                  <a:pt x="10233866" y="5643115"/>
                </a:lnTo>
                <a:lnTo>
                  <a:pt x="10242660" y="5686662"/>
                </a:lnTo>
                <a:lnTo>
                  <a:pt x="10266638" y="5722222"/>
                </a:lnTo>
                <a:lnTo>
                  <a:pt x="10302199" y="5746196"/>
                </a:lnTo>
                <a:lnTo>
                  <a:pt x="10345737" y="5754986"/>
                </a:lnTo>
                <a:lnTo>
                  <a:pt x="10389275" y="5746196"/>
                </a:lnTo>
                <a:lnTo>
                  <a:pt x="10424835" y="5722222"/>
                </a:lnTo>
                <a:lnTo>
                  <a:pt x="10448814" y="5686662"/>
                </a:lnTo>
                <a:lnTo>
                  <a:pt x="10457608" y="5643115"/>
                </a:lnTo>
                <a:lnTo>
                  <a:pt x="10448814" y="5599551"/>
                </a:lnTo>
                <a:lnTo>
                  <a:pt x="10424835" y="5563975"/>
                </a:lnTo>
                <a:lnTo>
                  <a:pt x="10389275" y="5539988"/>
                </a:lnTo>
                <a:lnTo>
                  <a:pt x="10345737" y="5531192"/>
                </a:lnTo>
                <a:close/>
              </a:path>
              <a:path w="16523335" h="9235440">
                <a:moveTo>
                  <a:pt x="10345737" y="5798933"/>
                </a:moveTo>
                <a:lnTo>
                  <a:pt x="10302199" y="5807723"/>
                </a:lnTo>
                <a:lnTo>
                  <a:pt x="10266638" y="5831697"/>
                </a:lnTo>
                <a:lnTo>
                  <a:pt x="10242660" y="5867257"/>
                </a:lnTo>
                <a:lnTo>
                  <a:pt x="10233866" y="5910804"/>
                </a:lnTo>
                <a:lnTo>
                  <a:pt x="10242660" y="5954345"/>
                </a:lnTo>
                <a:lnTo>
                  <a:pt x="10266638" y="5989912"/>
                </a:lnTo>
                <a:lnTo>
                  <a:pt x="10302199" y="6013898"/>
                </a:lnTo>
                <a:lnTo>
                  <a:pt x="10345737" y="6022695"/>
                </a:lnTo>
                <a:lnTo>
                  <a:pt x="10389275" y="6013898"/>
                </a:lnTo>
                <a:lnTo>
                  <a:pt x="10424835" y="5989912"/>
                </a:lnTo>
                <a:lnTo>
                  <a:pt x="10448814" y="5954345"/>
                </a:lnTo>
                <a:lnTo>
                  <a:pt x="10457608" y="5910804"/>
                </a:lnTo>
                <a:lnTo>
                  <a:pt x="10448814" y="5867257"/>
                </a:lnTo>
                <a:lnTo>
                  <a:pt x="10424835" y="5831697"/>
                </a:lnTo>
                <a:lnTo>
                  <a:pt x="10389275" y="5807723"/>
                </a:lnTo>
                <a:lnTo>
                  <a:pt x="10345737" y="5798933"/>
                </a:lnTo>
                <a:close/>
              </a:path>
              <a:path w="16523335" h="9235440">
                <a:moveTo>
                  <a:pt x="10345737" y="6066642"/>
                </a:moveTo>
                <a:lnTo>
                  <a:pt x="10302199" y="6075433"/>
                </a:lnTo>
                <a:lnTo>
                  <a:pt x="10266638" y="6099406"/>
                </a:lnTo>
                <a:lnTo>
                  <a:pt x="10242660" y="6134966"/>
                </a:lnTo>
                <a:lnTo>
                  <a:pt x="10233866" y="6178513"/>
                </a:lnTo>
                <a:lnTo>
                  <a:pt x="10242660" y="6222077"/>
                </a:lnTo>
                <a:lnTo>
                  <a:pt x="10266638" y="6257653"/>
                </a:lnTo>
                <a:lnTo>
                  <a:pt x="10302199" y="6281640"/>
                </a:lnTo>
                <a:lnTo>
                  <a:pt x="10345737" y="6290436"/>
                </a:lnTo>
                <a:lnTo>
                  <a:pt x="10389275" y="6281640"/>
                </a:lnTo>
                <a:lnTo>
                  <a:pt x="10424835" y="6257653"/>
                </a:lnTo>
                <a:lnTo>
                  <a:pt x="10448814" y="6222077"/>
                </a:lnTo>
                <a:lnTo>
                  <a:pt x="10457608" y="6178513"/>
                </a:lnTo>
                <a:lnTo>
                  <a:pt x="10448814" y="6134966"/>
                </a:lnTo>
                <a:lnTo>
                  <a:pt x="10424835" y="6099406"/>
                </a:lnTo>
                <a:lnTo>
                  <a:pt x="10389275" y="6075433"/>
                </a:lnTo>
                <a:lnTo>
                  <a:pt x="10345737" y="6066642"/>
                </a:lnTo>
                <a:close/>
              </a:path>
              <a:path w="16523335" h="9235440">
                <a:moveTo>
                  <a:pt x="10345737" y="6334382"/>
                </a:moveTo>
                <a:lnTo>
                  <a:pt x="10302199" y="6343178"/>
                </a:lnTo>
                <a:lnTo>
                  <a:pt x="10266638" y="6367165"/>
                </a:lnTo>
                <a:lnTo>
                  <a:pt x="10242660" y="6402742"/>
                </a:lnTo>
                <a:lnTo>
                  <a:pt x="10233866" y="6446306"/>
                </a:lnTo>
                <a:lnTo>
                  <a:pt x="10242660" y="6489813"/>
                </a:lnTo>
                <a:lnTo>
                  <a:pt x="10266638" y="6525358"/>
                </a:lnTo>
                <a:lnTo>
                  <a:pt x="10302199" y="6549331"/>
                </a:lnTo>
                <a:lnTo>
                  <a:pt x="10345737" y="6558124"/>
                </a:lnTo>
                <a:lnTo>
                  <a:pt x="10389275" y="6549331"/>
                </a:lnTo>
                <a:lnTo>
                  <a:pt x="10424835" y="6525358"/>
                </a:lnTo>
                <a:lnTo>
                  <a:pt x="10448814" y="6489813"/>
                </a:lnTo>
                <a:lnTo>
                  <a:pt x="10457608" y="6446306"/>
                </a:lnTo>
                <a:lnTo>
                  <a:pt x="10448814" y="6402742"/>
                </a:lnTo>
                <a:lnTo>
                  <a:pt x="10424835" y="6367165"/>
                </a:lnTo>
                <a:lnTo>
                  <a:pt x="10389275" y="6343178"/>
                </a:lnTo>
                <a:lnTo>
                  <a:pt x="10345737" y="6334382"/>
                </a:lnTo>
                <a:close/>
              </a:path>
              <a:path w="16523335" h="9235440">
                <a:moveTo>
                  <a:pt x="10345737" y="6602112"/>
                </a:moveTo>
                <a:lnTo>
                  <a:pt x="10302199" y="6610897"/>
                </a:lnTo>
                <a:lnTo>
                  <a:pt x="10266638" y="6634856"/>
                </a:lnTo>
                <a:lnTo>
                  <a:pt x="10242660" y="6670401"/>
                </a:lnTo>
                <a:lnTo>
                  <a:pt x="10233866" y="6713941"/>
                </a:lnTo>
                <a:lnTo>
                  <a:pt x="10242660" y="6757505"/>
                </a:lnTo>
                <a:lnTo>
                  <a:pt x="10266638" y="6793082"/>
                </a:lnTo>
                <a:lnTo>
                  <a:pt x="10302199" y="6817069"/>
                </a:lnTo>
                <a:lnTo>
                  <a:pt x="10345737" y="6825865"/>
                </a:lnTo>
                <a:lnTo>
                  <a:pt x="10389275" y="6817069"/>
                </a:lnTo>
                <a:lnTo>
                  <a:pt x="10424835" y="6793082"/>
                </a:lnTo>
                <a:lnTo>
                  <a:pt x="10448814" y="6757505"/>
                </a:lnTo>
                <a:lnTo>
                  <a:pt x="10457608" y="6713941"/>
                </a:lnTo>
                <a:lnTo>
                  <a:pt x="10448814" y="6670401"/>
                </a:lnTo>
                <a:lnTo>
                  <a:pt x="10424835" y="6634856"/>
                </a:lnTo>
                <a:lnTo>
                  <a:pt x="10389275" y="6610897"/>
                </a:lnTo>
                <a:lnTo>
                  <a:pt x="10345737" y="6602112"/>
                </a:lnTo>
                <a:close/>
              </a:path>
              <a:path w="16523335" h="9235440">
                <a:moveTo>
                  <a:pt x="10345737" y="4728033"/>
                </a:moveTo>
                <a:lnTo>
                  <a:pt x="10302199" y="4736825"/>
                </a:lnTo>
                <a:lnTo>
                  <a:pt x="10266638" y="4760802"/>
                </a:lnTo>
                <a:lnTo>
                  <a:pt x="10242660" y="4796371"/>
                </a:lnTo>
                <a:lnTo>
                  <a:pt x="10233866" y="4839936"/>
                </a:lnTo>
                <a:lnTo>
                  <a:pt x="10242660" y="4883473"/>
                </a:lnTo>
                <a:lnTo>
                  <a:pt x="10266638" y="4919041"/>
                </a:lnTo>
                <a:lnTo>
                  <a:pt x="10302199" y="4943029"/>
                </a:lnTo>
                <a:lnTo>
                  <a:pt x="10345737" y="4951828"/>
                </a:lnTo>
                <a:lnTo>
                  <a:pt x="10389275" y="4943029"/>
                </a:lnTo>
                <a:lnTo>
                  <a:pt x="10424835" y="4919041"/>
                </a:lnTo>
                <a:lnTo>
                  <a:pt x="10448814" y="4883473"/>
                </a:lnTo>
                <a:lnTo>
                  <a:pt x="10457608" y="4839936"/>
                </a:lnTo>
                <a:lnTo>
                  <a:pt x="10448814" y="4796371"/>
                </a:lnTo>
                <a:lnTo>
                  <a:pt x="10424835" y="4760802"/>
                </a:lnTo>
                <a:lnTo>
                  <a:pt x="10389275" y="4736825"/>
                </a:lnTo>
                <a:lnTo>
                  <a:pt x="10345737" y="4728033"/>
                </a:lnTo>
                <a:close/>
              </a:path>
              <a:path w="16523335" h="9235440">
                <a:moveTo>
                  <a:pt x="10345737" y="4460345"/>
                </a:moveTo>
                <a:lnTo>
                  <a:pt x="10302199" y="4469136"/>
                </a:lnTo>
                <a:lnTo>
                  <a:pt x="10266638" y="4493110"/>
                </a:lnTo>
                <a:lnTo>
                  <a:pt x="10242660" y="4528669"/>
                </a:lnTo>
                <a:lnTo>
                  <a:pt x="10233866" y="4572216"/>
                </a:lnTo>
                <a:lnTo>
                  <a:pt x="10242660" y="4615763"/>
                </a:lnTo>
                <a:lnTo>
                  <a:pt x="10266638" y="4651322"/>
                </a:lnTo>
                <a:lnTo>
                  <a:pt x="10302199" y="4675296"/>
                </a:lnTo>
                <a:lnTo>
                  <a:pt x="10345737" y="4684087"/>
                </a:lnTo>
                <a:lnTo>
                  <a:pt x="10389275" y="4675296"/>
                </a:lnTo>
                <a:lnTo>
                  <a:pt x="10424835" y="4651322"/>
                </a:lnTo>
                <a:lnTo>
                  <a:pt x="10448814" y="4615763"/>
                </a:lnTo>
                <a:lnTo>
                  <a:pt x="10457608" y="4572216"/>
                </a:lnTo>
                <a:lnTo>
                  <a:pt x="10448814" y="4528669"/>
                </a:lnTo>
                <a:lnTo>
                  <a:pt x="10424835" y="4493110"/>
                </a:lnTo>
                <a:lnTo>
                  <a:pt x="10389275" y="4469136"/>
                </a:lnTo>
                <a:lnTo>
                  <a:pt x="10345737" y="4460345"/>
                </a:lnTo>
                <a:close/>
              </a:path>
              <a:path w="16523335" h="9235440">
                <a:moveTo>
                  <a:pt x="10345737" y="6869780"/>
                </a:moveTo>
                <a:lnTo>
                  <a:pt x="10302199" y="6878579"/>
                </a:lnTo>
                <a:lnTo>
                  <a:pt x="10266638" y="6902573"/>
                </a:lnTo>
                <a:lnTo>
                  <a:pt x="10242660" y="6938157"/>
                </a:lnTo>
                <a:lnTo>
                  <a:pt x="10233866" y="6981724"/>
                </a:lnTo>
                <a:lnTo>
                  <a:pt x="10242660" y="7025264"/>
                </a:lnTo>
                <a:lnTo>
                  <a:pt x="10266638" y="7060809"/>
                </a:lnTo>
                <a:lnTo>
                  <a:pt x="10302199" y="7084769"/>
                </a:lnTo>
                <a:lnTo>
                  <a:pt x="10345737" y="7093553"/>
                </a:lnTo>
                <a:lnTo>
                  <a:pt x="10389275" y="7084769"/>
                </a:lnTo>
                <a:lnTo>
                  <a:pt x="10424835" y="7060809"/>
                </a:lnTo>
                <a:lnTo>
                  <a:pt x="10448814" y="7025264"/>
                </a:lnTo>
                <a:lnTo>
                  <a:pt x="10457608" y="6981724"/>
                </a:lnTo>
                <a:lnTo>
                  <a:pt x="10448814" y="6938157"/>
                </a:lnTo>
                <a:lnTo>
                  <a:pt x="10424835" y="6902573"/>
                </a:lnTo>
                <a:lnTo>
                  <a:pt x="10389275" y="6878579"/>
                </a:lnTo>
                <a:lnTo>
                  <a:pt x="10345737" y="6869780"/>
                </a:lnTo>
                <a:close/>
              </a:path>
              <a:path w="16523335" h="9235440">
                <a:moveTo>
                  <a:pt x="10615027" y="979980"/>
                </a:moveTo>
                <a:lnTo>
                  <a:pt x="10571496" y="988766"/>
                </a:lnTo>
                <a:lnTo>
                  <a:pt x="10535950" y="1012731"/>
                </a:lnTo>
                <a:lnTo>
                  <a:pt x="10511985" y="1048286"/>
                </a:lnTo>
                <a:lnTo>
                  <a:pt x="10503198" y="1091840"/>
                </a:lnTo>
                <a:lnTo>
                  <a:pt x="10511985" y="1135394"/>
                </a:lnTo>
                <a:lnTo>
                  <a:pt x="10535950" y="1170968"/>
                </a:lnTo>
                <a:lnTo>
                  <a:pt x="10571496" y="1194956"/>
                </a:lnTo>
                <a:lnTo>
                  <a:pt x="10615027" y="1203753"/>
                </a:lnTo>
                <a:lnTo>
                  <a:pt x="10658591" y="1194956"/>
                </a:lnTo>
                <a:lnTo>
                  <a:pt x="10694167" y="1170968"/>
                </a:lnTo>
                <a:lnTo>
                  <a:pt x="10718154" y="1135394"/>
                </a:lnTo>
                <a:lnTo>
                  <a:pt x="10726950" y="1091840"/>
                </a:lnTo>
                <a:lnTo>
                  <a:pt x="10718154" y="1048286"/>
                </a:lnTo>
                <a:lnTo>
                  <a:pt x="10694167" y="1012731"/>
                </a:lnTo>
                <a:lnTo>
                  <a:pt x="10658591" y="988766"/>
                </a:lnTo>
                <a:lnTo>
                  <a:pt x="10615027" y="979980"/>
                </a:lnTo>
                <a:close/>
              </a:path>
              <a:path w="16523335" h="9235440">
                <a:moveTo>
                  <a:pt x="10615027" y="1247668"/>
                </a:moveTo>
                <a:lnTo>
                  <a:pt x="10571496" y="1256467"/>
                </a:lnTo>
                <a:lnTo>
                  <a:pt x="10535950" y="1280459"/>
                </a:lnTo>
                <a:lnTo>
                  <a:pt x="10511985" y="1316036"/>
                </a:lnTo>
                <a:lnTo>
                  <a:pt x="10503198" y="1359591"/>
                </a:lnTo>
                <a:lnTo>
                  <a:pt x="10511985" y="1403138"/>
                </a:lnTo>
                <a:lnTo>
                  <a:pt x="10535950" y="1438686"/>
                </a:lnTo>
                <a:lnTo>
                  <a:pt x="10571496" y="1462646"/>
                </a:lnTo>
                <a:lnTo>
                  <a:pt x="10615027" y="1471431"/>
                </a:lnTo>
                <a:lnTo>
                  <a:pt x="10658591" y="1462646"/>
                </a:lnTo>
                <a:lnTo>
                  <a:pt x="10694167" y="1438686"/>
                </a:lnTo>
                <a:lnTo>
                  <a:pt x="10718154" y="1403138"/>
                </a:lnTo>
                <a:lnTo>
                  <a:pt x="10726950" y="1359591"/>
                </a:lnTo>
                <a:lnTo>
                  <a:pt x="10718154" y="1316036"/>
                </a:lnTo>
                <a:lnTo>
                  <a:pt x="10694167" y="1280459"/>
                </a:lnTo>
                <a:lnTo>
                  <a:pt x="10658591" y="1256467"/>
                </a:lnTo>
                <a:lnTo>
                  <a:pt x="10615027" y="1247668"/>
                </a:lnTo>
                <a:close/>
              </a:path>
              <a:path w="16523335" h="9235440">
                <a:moveTo>
                  <a:pt x="10615027" y="1515430"/>
                </a:moveTo>
                <a:lnTo>
                  <a:pt x="10571496" y="1524214"/>
                </a:lnTo>
                <a:lnTo>
                  <a:pt x="10535950" y="1548173"/>
                </a:lnTo>
                <a:lnTo>
                  <a:pt x="10511985" y="1583718"/>
                </a:lnTo>
                <a:lnTo>
                  <a:pt x="10503198" y="1627259"/>
                </a:lnTo>
                <a:lnTo>
                  <a:pt x="10511985" y="1670826"/>
                </a:lnTo>
                <a:lnTo>
                  <a:pt x="10535950" y="1706409"/>
                </a:lnTo>
                <a:lnTo>
                  <a:pt x="10571496" y="1730404"/>
                </a:lnTo>
                <a:lnTo>
                  <a:pt x="10615027" y="1739203"/>
                </a:lnTo>
                <a:lnTo>
                  <a:pt x="10658591" y="1730404"/>
                </a:lnTo>
                <a:lnTo>
                  <a:pt x="10694167" y="1706409"/>
                </a:lnTo>
                <a:lnTo>
                  <a:pt x="10718154" y="1670826"/>
                </a:lnTo>
                <a:lnTo>
                  <a:pt x="10726950" y="1627259"/>
                </a:lnTo>
                <a:lnTo>
                  <a:pt x="10718154" y="1583718"/>
                </a:lnTo>
                <a:lnTo>
                  <a:pt x="10694167" y="1548173"/>
                </a:lnTo>
                <a:lnTo>
                  <a:pt x="10658591" y="1524214"/>
                </a:lnTo>
                <a:lnTo>
                  <a:pt x="10615027" y="1515430"/>
                </a:lnTo>
                <a:close/>
              </a:path>
              <a:path w="16523335" h="9235440">
                <a:moveTo>
                  <a:pt x="10615027" y="1783149"/>
                </a:moveTo>
                <a:lnTo>
                  <a:pt x="10571496" y="1791938"/>
                </a:lnTo>
                <a:lnTo>
                  <a:pt x="10535950" y="1815910"/>
                </a:lnTo>
                <a:lnTo>
                  <a:pt x="10511985" y="1851469"/>
                </a:lnTo>
                <a:lnTo>
                  <a:pt x="10503198" y="1895020"/>
                </a:lnTo>
                <a:lnTo>
                  <a:pt x="10511985" y="1938576"/>
                </a:lnTo>
                <a:lnTo>
                  <a:pt x="10535950" y="1974146"/>
                </a:lnTo>
                <a:lnTo>
                  <a:pt x="10571496" y="1998128"/>
                </a:lnTo>
                <a:lnTo>
                  <a:pt x="10615027" y="2006922"/>
                </a:lnTo>
                <a:lnTo>
                  <a:pt x="10658591" y="1998128"/>
                </a:lnTo>
                <a:lnTo>
                  <a:pt x="10694167" y="1974146"/>
                </a:lnTo>
                <a:lnTo>
                  <a:pt x="10718154" y="1938576"/>
                </a:lnTo>
                <a:lnTo>
                  <a:pt x="10726950" y="1895020"/>
                </a:lnTo>
                <a:lnTo>
                  <a:pt x="10718154" y="1851469"/>
                </a:lnTo>
                <a:lnTo>
                  <a:pt x="10694167" y="1815910"/>
                </a:lnTo>
                <a:lnTo>
                  <a:pt x="10658591" y="1791938"/>
                </a:lnTo>
                <a:lnTo>
                  <a:pt x="10615027" y="1783149"/>
                </a:lnTo>
                <a:close/>
              </a:path>
              <a:path w="16523335" h="9235440">
                <a:moveTo>
                  <a:pt x="10615027" y="2586297"/>
                </a:moveTo>
                <a:lnTo>
                  <a:pt x="10571496" y="2595090"/>
                </a:lnTo>
                <a:lnTo>
                  <a:pt x="10535950" y="2619070"/>
                </a:lnTo>
                <a:lnTo>
                  <a:pt x="10511985" y="2654639"/>
                </a:lnTo>
                <a:lnTo>
                  <a:pt x="10503198" y="2698200"/>
                </a:lnTo>
                <a:lnTo>
                  <a:pt x="10511985" y="2741725"/>
                </a:lnTo>
                <a:lnTo>
                  <a:pt x="10535950" y="2777286"/>
                </a:lnTo>
                <a:lnTo>
                  <a:pt x="10571496" y="2801273"/>
                </a:lnTo>
                <a:lnTo>
                  <a:pt x="10615027" y="2810071"/>
                </a:lnTo>
                <a:lnTo>
                  <a:pt x="10658591" y="2801273"/>
                </a:lnTo>
                <a:lnTo>
                  <a:pt x="10694167" y="2777286"/>
                </a:lnTo>
                <a:lnTo>
                  <a:pt x="10718154" y="2741725"/>
                </a:lnTo>
                <a:lnTo>
                  <a:pt x="10726950" y="2698200"/>
                </a:lnTo>
                <a:lnTo>
                  <a:pt x="10718154" y="2654639"/>
                </a:lnTo>
                <a:lnTo>
                  <a:pt x="10694167" y="2619070"/>
                </a:lnTo>
                <a:lnTo>
                  <a:pt x="10658591" y="2595090"/>
                </a:lnTo>
                <a:lnTo>
                  <a:pt x="10615027" y="2586297"/>
                </a:lnTo>
                <a:close/>
              </a:path>
              <a:path w="16523335" h="9235440">
                <a:moveTo>
                  <a:pt x="10615027" y="2854028"/>
                </a:moveTo>
                <a:lnTo>
                  <a:pt x="10571496" y="2862817"/>
                </a:lnTo>
                <a:lnTo>
                  <a:pt x="10535950" y="2886788"/>
                </a:lnTo>
                <a:lnTo>
                  <a:pt x="10511985" y="2922347"/>
                </a:lnTo>
                <a:lnTo>
                  <a:pt x="10503198" y="2965898"/>
                </a:lnTo>
                <a:lnTo>
                  <a:pt x="10511985" y="3009453"/>
                </a:lnTo>
                <a:lnTo>
                  <a:pt x="10535950" y="3045019"/>
                </a:lnTo>
                <a:lnTo>
                  <a:pt x="10571496" y="3068998"/>
                </a:lnTo>
                <a:lnTo>
                  <a:pt x="10615027" y="3077790"/>
                </a:lnTo>
                <a:lnTo>
                  <a:pt x="10658591" y="3068998"/>
                </a:lnTo>
                <a:lnTo>
                  <a:pt x="10694167" y="3045019"/>
                </a:lnTo>
                <a:lnTo>
                  <a:pt x="10718154" y="3009453"/>
                </a:lnTo>
                <a:lnTo>
                  <a:pt x="10726950" y="2965898"/>
                </a:lnTo>
                <a:lnTo>
                  <a:pt x="10718154" y="2922347"/>
                </a:lnTo>
                <a:lnTo>
                  <a:pt x="10694167" y="2886788"/>
                </a:lnTo>
                <a:lnTo>
                  <a:pt x="10658591" y="2862817"/>
                </a:lnTo>
                <a:lnTo>
                  <a:pt x="10615027" y="2854028"/>
                </a:lnTo>
                <a:close/>
              </a:path>
              <a:path w="16523335" h="9235440">
                <a:moveTo>
                  <a:pt x="10615027" y="3121737"/>
                </a:moveTo>
                <a:lnTo>
                  <a:pt x="10571496" y="3130528"/>
                </a:lnTo>
                <a:lnTo>
                  <a:pt x="10535950" y="3154503"/>
                </a:lnTo>
                <a:lnTo>
                  <a:pt x="10511985" y="3190065"/>
                </a:lnTo>
                <a:lnTo>
                  <a:pt x="10503198" y="3233618"/>
                </a:lnTo>
                <a:lnTo>
                  <a:pt x="10511985" y="3277161"/>
                </a:lnTo>
                <a:lnTo>
                  <a:pt x="10535950" y="3312732"/>
                </a:lnTo>
                <a:lnTo>
                  <a:pt x="10571496" y="3336722"/>
                </a:lnTo>
                <a:lnTo>
                  <a:pt x="10615027" y="3345520"/>
                </a:lnTo>
                <a:lnTo>
                  <a:pt x="10658591" y="3336722"/>
                </a:lnTo>
                <a:lnTo>
                  <a:pt x="10694167" y="3312732"/>
                </a:lnTo>
                <a:lnTo>
                  <a:pt x="10718154" y="3277161"/>
                </a:lnTo>
                <a:lnTo>
                  <a:pt x="10726950" y="3233618"/>
                </a:lnTo>
                <a:lnTo>
                  <a:pt x="10718154" y="3190065"/>
                </a:lnTo>
                <a:lnTo>
                  <a:pt x="10694167" y="3154503"/>
                </a:lnTo>
                <a:lnTo>
                  <a:pt x="10658591" y="3130528"/>
                </a:lnTo>
                <a:lnTo>
                  <a:pt x="10615027" y="3121737"/>
                </a:lnTo>
                <a:close/>
              </a:path>
              <a:path w="16523335" h="9235440">
                <a:moveTo>
                  <a:pt x="10615027" y="3389446"/>
                </a:moveTo>
                <a:lnTo>
                  <a:pt x="10571496" y="3398240"/>
                </a:lnTo>
                <a:lnTo>
                  <a:pt x="10535950" y="3422222"/>
                </a:lnTo>
                <a:lnTo>
                  <a:pt x="10511985" y="3457792"/>
                </a:lnTo>
                <a:lnTo>
                  <a:pt x="10503198" y="3501348"/>
                </a:lnTo>
                <a:lnTo>
                  <a:pt x="10511985" y="3544899"/>
                </a:lnTo>
                <a:lnTo>
                  <a:pt x="10535950" y="3580458"/>
                </a:lnTo>
                <a:lnTo>
                  <a:pt x="10571496" y="3604430"/>
                </a:lnTo>
                <a:lnTo>
                  <a:pt x="10615027" y="3613219"/>
                </a:lnTo>
                <a:lnTo>
                  <a:pt x="10658591" y="3604430"/>
                </a:lnTo>
                <a:lnTo>
                  <a:pt x="10694167" y="3580458"/>
                </a:lnTo>
                <a:lnTo>
                  <a:pt x="10718154" y="3544899"/>
                </a:lnTo>
                <a:lnTo>
                  <a:pt x="10726950" y="3501348"/>
                </a:lnTo>
                <a:lnTo>
                  <a:pt x="10718154" y="3457792"/>
                </a:lnTo>
                <a:lnTo>
                  <a:pt x="10694167" y="3422222"/>
                </a:lnTo>
                <a:lnTo>
                  <a:pt x="10658591" y="3398240"/>
                </a:lnTo>
                <a:lnTo>
                  <a:pt x="10615027" y="3389446"/>
                </a:lnTo>
                <a:close/>
              </a:path>
              <a:path w="16523335" h="9235440">
                <a:moveTo>
                  <a:pt x="10615027" y="3657176"/>
                </a:moveTo>
                <a:lnTo>
                  <a:pt x="10571496" y="3665968"/>
                </a:lnTo>
                <a:lnTo>
                  <a:pt x="10535950" y="3689947"/>
                </a:lnTo>
                <a:lnTo>
                  <a:pt x="10511985" y="3725513"/>
                </a:lnTo>
                <a:lnTo>
                  <a:pt x="10503198" y="3769068"/>
                </a:lnTo>
                <a:lnTo>
                  <a:pt x="10511985" y="3812619"/>
                </a:lnTo>
                <a:lnTo>
                  <a:pt x="10535950" y="3848178"/>
                </a:lnTo>
                <a:lnTo>
                  <a:pt x="10571496" y="3872149"/>
                </a:lnTo>
                <a:lnTo>
                  <a:pt x="10615027" y="3880939"/>
                </a:lnTo>
                <a:lnTo>
                  <a:pt x="10658591" y="3872149"/>
                </a:lnTo>
                <a:lnTo>
                  <a:pt x="10694167" y="3848178"/>
                </a:lnTo>
                <a:lnTo>
                  <a:pt x="10718154" y="3812619"/>
                </a:lnTo>
                <a:lnTo>
                  <a:pt x="10726950" y="3769068"/>
                </a:lnTo>
                <a:lnTo>
                  <a:pt x="10718154" y="3725513"/>
                </a:lnTo>
                <a:lnTo>
                  <a:pt x="10694167" y="3689947"/>
                </a:lnTo>
                <a:lnTo>
                  <a:pt x="10658591" y="3665968"/>
                </a:lnTo>
                <a:lnTo>
                  <a:pt x="10615027" y="3657176"/>
                </a:lnTo>
                <a:close/>
              </a:path>
              <a:path w="16523335" h="9235440">
                <a:moveTo>
                  <a:pt x="10615027" y="3924895"/>
                </a:moveTo>
                <a:lnTo>
                  <a:pt x="10571496" y="3933689"/>
                </a:lnTo>
                <a:lnTo>
                  <a:pt x="10535950" y="3957668"/>
                </a:lnTo>
                <a:lnTo>
                  <a:pt x="10511985" y="3993228"/>
                </a:lnTo>
                <a:lnTo>
                  <a:pt x="10503198" y="4036766"/>
                </a:lnTo>
                <a:lnTo>
                  <a:pt x="10511985" y="4080327"/>
                </a:lnTo>
                <a:lnTo>
                  <a:pt x="10535950" y="4115896"/>
                </a:lnTo>
                <a:lnTo>
                  <a:pt x="10571496" y="4139876"/>
                </a:lnTo>
                <a:lnTo>
                  <a:pt x="10615027" y="4148669"/>
                </a:lnTo>
                <a:lnTo>
                  <a:pt x="10658591" y="4139876"/>
                </a:lnTo>
                <a:lnTo>
                  <a:pt x="10694167" y="4115896"/>
                </a:lnTo>
                <a:lnTo>
                  <a:pt x="10718154" y="4080327"/>
                </a:lnTo>
                <a:lnTo>
                  <a:pt x="10726950" y="4036766"/>
                </a:lnTo>
                <a:lnTo>
                  <a:pt x="10718154" y="3993228"/>
                </a:lnTo>
                <a:lnTo>
                  <a:pt x="10694167" y="3957668"/>
                </a:lnTo>
                <a:lnTo>
                  <a:pt x="10658591" y="3933689"/>
                </a:lnTo>
                <a:lnTo>
                  <a:pt x="10615027" y="3924895"/>
                </a:lnTo>
                <a:close/>
              </a:path>
              <a:path w="16523335" h="9235440">
                <a:moveTo>
                  <a:pt x="10615027" y="4192615"/>
                </a:moveTo>
                <a:lnTo>
                  <a:pt x="10571496" y="4201406"/>
                </a:lnTo>
                <a:lnTo>
                  <a:pt x="10535950" y="4225380"/>
                </a:lnTo>
                <a:lnTo>
                  <a:pt x="10511985" y="4260939"/>
                </a:lnTo>
                <a:lnTo>
                  <a:pt x="10503198" y="4304486"/>
                </a:lnTo>
                <a:lnTo>
                  <a:pt x="10511985" y="4348026"/>
                </a:lnTo>
                <a:lnTo>
                  <a:pt x="10535950" y="4383601"/>
                </a:lnTo>
                <a:lnTo>
                  <a:pt x="10571496" y="4407597"/>
                </a:lnTo>
                <a:lnTo>
                  <a:pt x="10615027" y="4416399"/>
                </a:lnTo>
                <a:lnTo>
                  <a:pt x="10658591" y="4407597"/>
                </a:lnTo>
                <a:lnTo>
                  <a:pt x="10694167" y="4383601"/>
                </a:lnTo>
                <a:lnTo>
                  <a:pt x="10718154" y="4348026"/>
                </a:lnTo>
                <a:lnTo>
                  <a:pt x="10726950" y="4304486"/>
                </a:lnTo>
                <a:lnTo>
                  <a:pt x="10718154" y="4260939"/>
                </a:lnTo>
                <a:lnTo>
                  <a:pt x="10694167" y="4225380"/>
                </a:lnTo>
                <a:lnTo>
                  <a:pt x="10658591" y="4201406"/>
                </a:lnTo>
                <a:lnTo>
                  <a:pt x="10615027" y="4192615"/>
                </a:lnTo>
                <a:close/>
              </a:path>
              <a:path w="16523335" h="9235440">
                <a:moveTo>
                  <a:pt x="10615027" y="2318578"/>
                </a:moveTo>
                <a:lnTo>
                  <a:pt x="10571496" y="2327370"/>
                </a:lnTo>
                <a:lnTo>
                  <a:pt x="10535950" y="2351349"/>
                </a:lnTo>
                <a:lnTo>
                  <a:pt x="10511985" y="2386915"/>
                </a:lnTo>
                <a:lnTo>
                  <a:pt x="10503198" y="2430470"/>
                </a:lnTo>
                <a:lnTo>
                  <a:pt x="10511985" y="2474021"/>
                </a:lnTo>
                <a:lnTo>
                  <a:pt x="10535950" y="2509580"/>
                </a:lnTo>
                <a:lnTo>
                  <a:pt x="10571496" y="2533551"/>
                </a:lnTo>
                <a:lnTo>
                  <a:pt x="10615027" y="2542341"/>
                </a:lnTo>
                <a:lnTo>
                  <a:pt x="10658591" y="2533551"/>
                </a:lnTo>
                <a:lnTo>
                  <a:pt x="10694167" y="2509580"/>
                </a:lnTo>
                <a:lnTo>
                  <a:pt x="10718154" y="2474021"/>
                </a:lnTo>
                <a:lnTo>
                  <a:pt x="10726950" y="2430470"/>
                </a:lnTo>
                <a:lnTo>
                  <a:pt x="10718154" y="2386915"/>
                </a:lnTo>
                <a:lnTo>
                  <a:pt x="10694167" y="2351349"/>
                </a:lnTo>
                <a:lnTo>
                  <a:pt x="10658591" y="2327370"/>
                </a:lnTo>
                <a:lnTo>
                  <a:pt x="10615027" y="2318578"/>
                </a:lnTo>
                <a:close/>
              </a:path>
              <a:path w="16523335" h="9235440">
                <a:moveTo>
                  <a:pt x="10615027" y="2050869"/>
                </a:moveTo>
                <a:lnTo>
                  <a:pt x="10571496" y="2059660"/>
                </a:lnTo>
                <a:lnTo>
                  <a:pt x="10535950" y="2083635"/>
                </a:lnTo>
                <a:lnTo>
                  <a:pt x="10511985" y="2119197"/>
                </a:lnTo>
                <a:lnTo>
                  <a:pt x="10503198" y="2162750"/>
                </a:lnTo>
                <a:lnTo>
                  <a:pt x="10511985" y="2206284"/>
                </a:lnTo>
                <a:lnTo>
                  <a:pt x="10535950" y="2241845"/>
                </a:lnTo>
                <a:lnTo>
                  <a:pt x="10571496" y="2265826"/>
                </a:lnTo>
                <a:lnTo>
                  <a:pt x="10615027" y="2274621"/>
                </a:lnTo>
                <a:lnTo>
                  <a:pt x="10658591" y="2265826"/>
                </a:lnTo>
                <a:lnTo>
                  <a:pt x="10694167" y="2241845"/>
                </a:lnTo>
                <a:lnTo>
                  <a:pt x="10718154" y="2206284"/>
                </a:lnTo>
                <a:lnTo>
                  <a:pt x="10726950" y="2162750"/>
                </a:lnTo>
                <a:lnTo>
                  <a:pt x="10718154" y="2119197"/>
                </a:lnTo>
                <a:lnTo>
                  <a:pt x="10694167" y="2083635"/>
                </a:lnTo>
                <a:lnTo>
                  <a:pt x="10658591" y="2059660"/>
                </a:lnTo>
                <a:lnTo>
                  <a:pt x="10615027" y="2050869"/>
                </a:lnTo>
                <a:close/>
              </a:path>
              <a:path w="16523335" h="9235440">
                <a:moveTo>
                  <a:pt x="10615027" y="4995774"/>
                </a:moveTo>
                <a:lnTo>
                  <a:pt x="10571496" y="5004565"/>
                </a:lnTo>
                <a:lnTo>
                  <a:pt x="10535950" y="5028541"/>
                </a:lnTo>
                <a:lnTo>
                  <a:pt x="10511985" y="5064107"/>
                </a:lnTo>
                <a:lnTo>
                  <a:pt x="10503198" y="5107666"/>
                </a:lnTo>
                <a:lnTo>
                  <a:pt x="10511985" y="5151204"/>
                </a:lnTo>
                <a:lnTo>
                  <a:pt x="10535950" y="5186764"/>
                </a:lnTo>
                <a:lnTo>
                  <a:pt x="10571496" y="5210743"/>
                </a:lnTo>
                <a:lnTo>
                  <a:pt x="10615027" y="5219537"/>
                </a:lnTo>
                <a:lnTo>
                  <a:pt x="10658591" y="5210743"/>
                </a:lnTo>
                <a:lnTo>
                  <a:pt x="10694167" y="5186764"/>
                </a:lnTo>
                <a:lnTo>
                  <a:pt x="10718154" y="5151204"/>
                </a:lnTo>
                <a:lnTo>
                  <a:pt x="10726950" y="5107666"/>
                </a:lnTo>
                <a:lnTo>
                  <a:pt x="10718154" y="5064107"/>
                </a:lnTo>
                <a:lnTo>
                  <a:pt x="10694167" y="5028541"/>
                </a:lnTo>
                <a:lnTo>
                  <a:pt x="10658591" y="5004565"/>
                </a:lnTo>
                <a:lnTo>
                  <a:pt x="10615027" y="4995774"/>
                </a:lnTo>
                <a:close/>
              </a:path>
              <a:path w="16523335" h="9235440">
                <a:moveTo>
                  <a:pt x="10615027" y="5263483"/>
                </a:moveTo>
                <a:lnTo>
                  <a:pt x="10571496" y="5272274"/>
                </a:lnTo>
                <a:lnTo>
                  <a:pt x="10535950" y="5296250"/>
                </a:lnTo>
                <a:lnTo>
                  <a:pt x="10511985" y="5331816"/>
                </a:lnTo>
                <a:lnTo>
                  <a:pt x="10503198" y="5375375"/>
                </a:lnTo>
                <a:lnTo>
                  <a:pt x="10511985" y="5418906"/>
                </a:lnTo>
                <a:lnTo>
                  <a:pt x="10535950" y="5454471"/>
                </a:lnTo>
                <a:lnTo>
                  <a:pt x="10571496" y="5478458"/>
                </a:lnTo>
                <a:lnTo>
                  <a:pt x="10615027" y="5487256"/>
                </a:lnTo>
                <a:lnTo>
                  <a:pt x="10658591" y="5478458"/>
                </a:lnTo>
                <a:lnTo>
                  <a:pt x="10694167" y="5454471"/>
                </a:lnTo>
                <a:lnTo>
                  <a:pt x="10718154" y="5418906"/>
                </a:lnTo>
                <a:lnTo>
                  <a:pt x="10726950" y="5375375"/>
                </a:lnTo>
                <a:lnTo>
                  <a:pt x="10718154" y="5331816"/>
                </a:lnTo>
                <a:lnTo>
                  <a:pt x="10694167" y="5296250"/>
                </a:lnTo>
                <a:lnTo>
                  <a:pt x="10658591" y="5272274"/>
                </a:lnTo>
                <a:lnTo>
                  <a:pt x="10615027" y="5263483"/>
                </a:lnTo>
                <a:close/>
              </a:path>
              <a:path w="16523335" h="9235440">
                <a:moveTo>
                  <a:pt x="10615027" y="5531192"/>
                </a:moveTo>
                <a:lnTo>
                  <a:pt x="10571496" y="5539988"/>
                </a:lnTo>
                <a:lnTo>
                  <a:pt x="10535950" y="5563975"/>
                </a:lnTo>
                <a:lnTo>
                  <a:pt x="10511985" y="5599551"/>
                </a:lnTo>
                <a:lnTo>
                  <a:pt x="10503198" y="5643115"/>
                </a:lnTo>
                <a:lnTo>
                  <a:pt x="10511985" y="5686662"/>
                </a:lnTo>
                <a:lnTo>
                  <a:pt x="10535950" y="5722222"/>
                </a:lnTo>
                <a:lnTo>
                  <a:pt x="10571496" y="5746196"/>
                </a:lnTo>
                <a:lnTo>
                  <a:pt x="10615027" y="5754986"/>
                </a:lnTo>
                <a:lnTo>
                  <a:pt x="10658591" y="5746196"/>
                </a:lnTo>
                <a:lnTo>
                  <a:pt x="10694167" y="5722222"/>
                </a:lnTo>
                <a:lnTo>
                  <a:pt x="10718154" y="5686662"/>
                </a:lnTo>
                <a:lnTo>
                  <a:pt x="10726950" y="5643115"/>
                </a:lnTo>
                <a:lnTo>
                  <a:pt x="10718154" y="5599551"/>
                </a:lnTo>
                <a:lnTo>
                  <a:pt x="10694167" y="5563975"/>
                </a:lnTo>
                <a:lnTo>
                  <a:pt x="10658591" y="5539988"/>
                </a:lnTo>
                <a:lnTo>
                  <a:pt x="10615027" y="5531192"/>
                </a:lnTo>
                <a:close/>
              </a:path>
              <a:path w="16523335" h="9235440">
                <a:moveTo>
                  <a:pt x="10615027" y="5798933"/>
                </a:moveTo>
                <a:lnTo>
                  <a:pt x="10571496" y="5807723"/>
                </a:lnTo>
                <a:lnTo>
                  <a:pt x="10535950" y="5831697"/>
                </a:lnTo>
                <a:lnTo>
                  <a:pt x="10511985" y="5867257"/>
                </a:lnTo>
                <a:lnTo>
                  <a:pt x="10503198" y="5910804"/>
                </a:lnTo>
                <a:lnTo>
                  <a:pt x="10511985" y="5954345"/>
                </a:lnTo>
                <a:lnTo>
                  <a:pt x="10535950" y="5989912"/>
                </a:lnTo>
                <a:lnTo>
                  <a:pt x="10571496" y="6013898"/>
                </a:lnTo>
                <a:lnTo>
                  <a:pt x="10615027" y="6022695"/>
                </a:lnTo>
                <a:lnTo>
                  <a:pt x="10658591" y="6013898"/>
                </a:lnTo>
                <a:lnTo>
                  <a:pt x="10694167" y="5989912"/>
                </a:lnTo>
                <a:lnTo>
                  <a:pt x="10718154" y="5954345"/>
                </a:lnTo>
                <a:lnTo>
                  <a:pt x="10726950" y="5910804"/>
                </a:lnTo>
                <a:lnTo>
                  <a:pt x="10718154" y="5867257"/>
                </a:lnTo>
                <a:lnTo>
                  <a:pt x="10694167" y="5831697"/>
                </a:lnTo>
                <a:lnTo>
                  <a:pt x="10658591" y="5807723"/>
                </a:lnTo>
                <a:lnTo>
                  <a:pt x="10615027" y="5798933"/>
                </a:lnTo>
                <a:close/>
              </a:path>
              <a:path w="16523335" h="9235440">
                <a:moveTo>
                  <a:pt x="10615027" y="6066642"/>
                </a:moveTo>
                <a:lnTo>
                  <a:pt x="10571496" y="6075433"/>
                </a:lnTo>
                <a:lnTo>
                  <a:pt x="10535950" y="6099406"/>
                </a:lnTo>
                <a:lnTo>
                  <a:pt x="10511985" y="6134966"/>
                </a:lnTo>
                <a:lnTo>
                  <a:pt x="10503198" y="6178513"/>
                </a:lnTo>
                <a:lnTo>
                  <a:pt x="10511985" y="6222077"/>
                </a:lnTo>
                <a:lnTo>
                  <a:pt x="10535950" y="6257653"/>
                </a:lnTo>
                <a:lnTo>
                  <a:pt x="10571496" y="6281640"/>
                </a:lnTo>
                <a:lnTo>
                  <a:pt x="10615027" y="6290436"/>
                </a:lnTo>
                <a:lnTo>
                  <a:pt x="10658591" y="6281640"/>
                </a:lnTo>
                <a:lnTo>
                  <a:pt x="10694167" y="6257653"/>
                </a:lnTo>
                <a:lnTo>
                  <a:pt x="10718154" y="6222077"/>
                </a:lnTo>
                <a:lnTo>
                  <a:pt x="10726950" y="6178513"/>
                </a:lnTo>
                <a:lnTo>
                  <a:pt x="10718154" y="6134966"/>
                </a:lnTo>
                <a:lnTo>
                  <a:pt x="10694167" y="6099406"/>
                </a:lnTo>
                <a:lnTo>
                  <a:pt x="10658591" y="6075433"/>
                </a:lnTo>
                <a:lnTo>
                  <a:pt x="10615027" y="6066642"/>
                </a:lnTo>
                <a:close/>
              </a:path>
              <a:path w="16523335" h="9235440">
                <a:moveTo>
                  <a:pt x="10615027" y="6334382"/>
                </a:moveTo>
                <a:lnTo>
                  <a:pt x="10571496" y="6343178"/>
                </a:lnTo>
                <a:lnTo>
                  <a:pt x="10535950" y="6367165"/>
                </a:lnTo>
                <a:lnTo>
                  <a:pt x="10511985" y="6402742"/>
                </a:lnTo>
                <a:lnTo>
                  <a:pt x="10503198" y="6446306"/>
                </a:lnTo>
                <a:lnTo>
                  <a:pt x="10511985" y="6489813"/>
                </a:lnTo>
                <a:lnTo>
                  <a:pt x="10535950" y="6525358"/>
                </a:lnTo>
                <a:lnTo>
                  <a:pt x="10571496" y="6549331"/>
                </a:lnTo>
                <a:lnTo>
                  <a:pt x="10615027" y="6558124"/>
                </a:lnTo>
                <a:lnTo>
                  <a:pt x="10658591" y="6549331"/>
                </a:lnTo>
                <a:lnTo>
                  <a:pt x="10694167" y="6525358"/>
                </a:lnTo>
                <a:lnTo>
                  <a:pt x="10718154" y="6489813"/>
                </a:lnTo>
                <a:lnTo>
                  <a:pt x="10726950" y="6446306"/>
                </a:lnTo>
                <a:lnTo>
                  <a:pt x="10718154" y="6402742"/>
                </a:lnTo>
                <a:lnTo>
                  <a:pt x="10694167" y="6367165"/>
                </a:lnTo>
                <a:lnTo>
                  <a:pt x="10658591" y="6343178"/>
                </a:lnTo>
                <a:lnTo>
                  <a:pt x="10615027" y="6334382"/>
                </a:lnTo>
                <a:close/>
              </a:path>
              <a:path w="16523335" h="9235440">
                <a:moveTo>
                  <a:pt x="10615027" y="4728033"/>
                </a:moveTo>
                <a:lnTo>
                  <a:pt x="10571496" y="4736825"/>
                </a:lnTo>
                <a:lnTo>
                  <a:pt x="10535950" y="4760802"/>
                </a:lnTo>
                <a:lnTo>
                  <a:pt x="10511985" y="4796371"/>
                </a:lnTo>
                <a:lnTo>
                  <a:pt x="10503198" y="4839936"/>
                </a:lnTo>
                <a:lnTo>
                  <a:pt x="10511985" y="4883473"/>
                </a:lnTo>
                <a:lnTo>
                  <a:pt x="10535950" y="4919041"/>
                </a:lnTo>
                <a:lnTo>
                  <a:pt x="10571496" y="4943029"/>
                </a:lnTo>
                <a:lnTo>
                  <a:pt x="10615027" y="4951828"/>
                </a:lnTo>
                <a:lnTo>
                  <a:pt x="10658591" y="4943029"/>
                </a:lnTo>
                <a:lnTo>
                  <a:pt x="10694167" y="4919041"/>
                </a:lnTo>
                <a:lnTo>
                  <a:pt x="10718154" y="4883473"/>
                </a:lnTo>
                <a:lnTo>
                  <a:pt x="10726950" y="4839936"/>
                </a:lnTo>
                <a:lnTo>
                  <a:pt x="10718154" y="4796371"/>
                </a:lnTo>
                <a:lnTo>
                  <a:pt x="10694167" y="4760802"/>
                </a:lnTo>
                <a:lnTo>
                  <a:pt x="10658591" y="4736825"/>
                </a:lnTo>
                <a:lnTo>
                  <a:pt x="10615027" y="4728033"/>
                </a:lnTo>
                <a:close/>
              </a:path>
              <a:path w="16523335" h="9235440">
                <a:moveTo>
                  <a:pt x="10615027" y="4460345"/>
                </a:moveTo>
                <a:lnTo>
                  <a:pt x="10571496" y="4469136"/>
                </a:lnTo>
                <a:lnTo>
                  <a:pt x="10535950" y="4493110"/>
                </a:lnTo>
                <a:lnTo>
                  <a:pt x="10511985" y="4528669"/>
                </a:lnTo>
                <a:lnTo>
                  <a:pt x="10503198" y="4572216"/>
                </a:lnTo>
                <a:lnTo>
                  <a:pt x="10511985" y="4615763"/>
                </a:lnTo>
                <a:lnTo>
                  <a:pt x="10535950" y="4651322"/>
                </a:lnTo>
                <a:lnTo>
                  <a:pt x="10571496" y="4675296"/>
                </a:lnTo>
                <a:lnTo>
                  <a:pt x="10615027" y="4684087"/>
                </a:lnTo>
                <a:lnTo>
                  <a:pt x="10658591" y="4675296"/>
                </a:lnTo>
                <a:lnTo>
                  <a:pt x="10694167" y="4651322"/>
                </a:lnTo>
                <a:lnTo>
                  <a:pt x="10718154" y="4615763"/>
                </a:lnTo>
                <a:lnTo>
                  <a:pt x="10726950" y="4572216"/>
                </a:lnTo>
                <a:lnTo>
                  <a:pt x="10718154" y="4528669"/>
                </a:lnTo>
                <a:lnTo>
                  <a:pt x="10694167" y="4493110"/>
                </a:lnTo>
                <a:lnTo>
                  <a:pt x="10658591" y="4469136"/>
                </a:lnTo>
                <a:lnTo>
                  <a:pt x="10615027" y="4460345"/>
                </a:lnTo>
                <a:close/>
              </a:path>
              <a:path w="16523335" h="9235440">
                <a:moveTo>
                  <a:pt x="10884370" y="1247668"/>
                </a:moveTo>
                <a:lnTo>
                  <a:pt x="10840808" y="1256467"/>
                </a:lnTo>
                <a:lnTo>
                  <a:pt x="10805246" y="1280459"/>
                </a:lnTo>
                <a:lnTo>
                  <a:pt x="10781276" y="1316036"/>
                </a:lnTo>
                <a:lnTo>
                  <a:pt x="10772488" y="1359591"/>
                </a:lnTo>
                <a:lnTo>
                  <a:pt x="10781276" y="1403138"/>
                </a:lnTo>
                <a:lnTo>
                  <a:pt x="10805246" y="1438686"/>
                </a:lnTo>
                <a:lnTo>
                  <a:pt x="10840808" y="1462646"/>
                </a:lnTo>
                <a:lnTo>
                  <a:pt x="10884370" y="1471431"/>
                </a:lnTo>
                <a:lnTo>
                  <a:pt x="10927912" y="1462646"/>
                </a:lnTo>
                <a:lnTo>
                  <a:pt x="10963490" y="1438686"/>
                </a:lnTo>
                <a:lnTo>
                  <a:pt x="10987490" y="1403138"/>
                </a:lnTo>
                <a:lnTo>
                  <a:pt x="10996293" y="1359591"/>
                </a:lnTo>
                <a:lnTo>
                  <a:pt x="10987490" y="1316036"/>
                </a:lnTo>
                <a:lnTo>
                  <a:pt x="10963490" y="1280459"/>
                </a:lnTo>
                <a:lnTo>
                  <a:pt x="10927912" y="1256467"/>
                </a:lnTo>
                <a:lnTo>
                  <a:pt x="10884370" y="1247668"/>
                </a:lnTo>
                <a:close/>
              </a:path>
              <a:path w="16523335" h="9235440">
                <a:moveTo>
                  <a:pt x="10884370" y="1515430"/>
                </a:moveTo>
                <a:lnTo>
                  <a:pt x="10840808" y="1524214"/>
                </a:lnTo>
                <a:lnTo>
                  <a:pt x="10805246" y="1548173"/>
                </a:lnTo>
                <a:lnTo>
                  <a:pt x="10781276" y="1583718"/>
                </a:lnTo>
                <a:lnTo>
                  <a:pt x="10772488" y="1627259"/>
                </a:lnTo>
                <a:lnTo>
                  <a:pt x="10781276" y="1670826"/>
                </a:lnTo>
                <a:lnTo>
                  <a:pt x="10805246" y="1706409"/>
                </a:lnTo>
                <a:lnTo>
                  <a:pt x="10840808" y="1730404"/>
                </a:lnTo>
                <a:lnTo>
                  <a:pt x="10884370" y="1739203"/>
                </a:lnTo>
                <a:lnTo>
                  <a:pt x="10927912" y="1730404"/>
                </a:lnTo>
                <a:lnTo>
                  <a:pt x="10963490" y="1706409"/>
                </a:lnTo>
                <a:lnTo>
                  <a:pt x="10987490" y="1670826"/>
                </a:lnTo>
                <a:lnTo>
                  <a:pt x="10996293" y="1627259"/>
                </a:lnTo>
                <a:lnTo>
                  <a:pt x="10987490" y="1583718"/>
                </a:lnTo>
                <a:lnTo>
                  <a:pt x="10963490" y="1548173"/>
                </a:lnTo>
                <a:lnTo>
                  <a:pt x="10927912" y="1524214"/>
                </a:lnTo>
                <a:lnTo>
                  <a:pt x="10884370" y="1515430"/>
                </a:lnTo>
                <a:close/>
              </a:path>
              <a:path w="16523335" h="9235440">
                <a:moveTo>
                  <a:pt x="10884370" y="1783149"/>
                </a:moveTo>
                <a:lnTo>
                  <a:pt x="10840808" y="1791938"/>
                </a:lnTo>
                <a:lnTo>
                  <a:pt x="10805246" y="1815910"/>
                </a:lnTo>
                <a:lnTo>
                  <a:pt x="10781276" y="1851469"/>
                </a:lnTo>
                <a:lnTo>
                  <a:pt x="10772488" y="1895020"/>
                </a:lnTo>
                <a:lnTo>
                  <a:pt x="10781276" y="1938576"/>
                </a:lnTo>
                <a:lnTo>
                  <a:pt x="10805246" y="1974146"/>
                </a:lnTo>
                <a:lnTo>
                  <a:pt x="10840808" y="1998128"/>
                </a:lnTo>
                <a:lnTo>
                  <a:pt x="10884370" y="2006922"/>
                </a:lnTo>
                <a:lnTo>
                  <a:pt x="10927912" y="1998128"/>
                </a:lnTo>
                <a:lnTo>
                  <a:pt x="10963490" y="1974146"/>
                </a:lnTo>
                <a:lnTo>
                  <a:pt x="10987490" y="1938576"/>
                </a:lnTo>
                <a:lnTo>
                  <a:pt x="10996293" y="1895020"/>
                </a:lnTo>
                <a:lnTo>
                  <a:pt x="10987490" y="1851469"/>
                </a:lnTo>
                <a:lnTo>
                  <a:pt x="10963490" y="1815910"/>
                </a:lnTo>
                <a:lnTo>
                  <a:pt x="10927912" y="1791938"/>
                </a:lnTo>
                <a:lnTo>
                  <a:pt x="10884370" y="1783149"/>
                </a:lnTo>
                <a:close/>
              </a:path>
              <a:path w="16523335" h="9235440">
                <a:moveTo>
                  <a:pt x="10884370" y="2586297"/>
                </a:moveTo>
                <a:lnTo>
                  <a:pt x="10840808" y="2595090"/>
                </a:lnTo>
                <a:lnTo>
                  <a:pt x="10805246" y="2619070"/>
                </a:lnTo>
                <a:lnTo>
                  <a:pt x="10781276" y="2654639"/>
                </a:lnTo>
                <a:lnTo>
                  <a:pt x="10772488" y="2698200"/>
                </a:lnTo>
                <a:lnTo>
                  <a:pt x="10781276" y="2741725"/>
                </a:lnTo>
                <a:lnTo>
                  <a:pt x="10805246" y="2777286"/>
                </a:lnTo>
                <a:lnTo>
                  <a:pt x="10840808" y="2801273"/>
                </a:lnTo>
                <a:lnTo>
                  <a:pt x="10884370" y="2810071"/>
                </a:lnTo>
                <a:lnTo>
                  <a:pt x="10927912" y="2801273"/>
                </a:lnTo>
                <a:lnTo>
                  <a:pt x="10963490" y="2777286"/>
                </a:lnTo>
                <a:lnTo>
                  <a:pt x="10987490" y="2741725"/>
                </a:lnTo>
                <a:lnTo>
                  <a:pt x="10996293" y="2698200"/>
                </a:lnTo>
                <a:lnTo>
                  <a:pt x="10987490" y="2654639"/>
                </a:lnTo>
                <a:lnTo>
                  <a:pt x="10963490" y="2619070"/>
                </a:lnTo>
                <a:lnTo>
                  <a:pt x="10927912" y="2595090"/>
                </a:lnTo>
                <a:lnTo>
                  <a:pt x="10884370" y="2586297"/>
                </a:lnTo>
                <a:close/>
              </a:path>
              <a:path w="16523335" h="9235440">
                <a:moveTo>
                  <a:pt x="10884370" y="2854028"/>
                </a:moveTo>
                <a:lnTo>
                  <a:pt x="10840808" y="2862817"/>
                </a:lnTo>
                <a:lnTo>
                  <a:pt x="10805246" y="2886788"/>
                </a:lnTo>
                <a:lnTo>
                  <a:pt x="10781276" y="2922347"/>
                </a:lnTo>
                <a:lnTo>
                  <a:pt x="10772488" y="2965898"/>
                </a:lnTo>
                <a:lnTo>
                  <a:pt x="10781276" y="3009453"/>
                </a:lnTo>
                <a:lnTo>
                  <a:pt x="10805246" y="3045019"/>
                </a:lnTo>
                <a:lnTo>
                  <a:pt x="10840808" y="3068998"/>
                </a:lnTo>
                <a:lnTo>
                  <a:pt x="10884370" y="3077790"/>
                </a:lnTo>
                <a:lnTo>
                  <a:pt x="10927912" y="3068998"/>
                </a:lnTo>
                <a:lnTo>
                  <a:pt x="10963490" y="3045019"/>
                </a:lnTo>
                <a:lnTo>
                  <a:pt x="10987490" y="3009453"/>
                </a:lnTo>
                <a:lnTo>
                  <a:pt x="10996293" y="2965898"/>
                </a:lnTo>
                <a:lnTo>
                  <a:pt x="10987490" y="2922347"/>
                </a:lnTo>
                <a:lnTo>
                  <a:pt x="10963490" y="2886788"/>
                </a:lnTo>
                <a:lnTo>
                  <a:pt x="10927912" y="2862817"/>
                </a:lnTo>
                <a:lnTo>
                  <a:pt x="10884370" y="2854028"/>
                </a:lnTo>
                <a:close/>
              </a:path>
              <a:path w="16523335" h="9235440">
                <a:moveTo>
                  <a:pt x="10884370" y="3121737"/>
                </a:moveTo>
                <a:lnTo>
                  <a:pt x="10840808" y="3130528"/>
                </a:lnTo>
                <a:lnTo>
                  <a:pt x="10805246" y="3154503"/>
                </a:lnTo>
                <a:lnTo>
                  <a:pt x="10781276" y="3190065"/>
                </a:lnTo>
                <a:lnTo>
                  <a:pt x="10772488" y="3233618"/>
                </a:lnTo>
                <a:lnTo>
                  <a:pt x="10781276" y="3277161"/>
                </a:lnTo>
                <a:lnTo>
                  <a:pt x="10805246" y="3312732"/>
                </a:lnTo>
                <a:lnTo>
                  <a:pt x="10840808" y="3336722"/>
                </a:lnTo>
                <a:lnTo>
                  <a:pt x="10884370" y="3345520"/>
                </a:lnTo>
                <a:lnTo>
                  <a:pt x="10927912" y="3336722"/>
                </a:lnTo>
                <a:lnTo>
                  <a:pt x="10963490" y="3312732"/>
                </a:lnTo>
                <a:lnTo>
                  <a:pt x="10987490" y="3277161"/>
                </a:lnTo>
                <a:lnTo>
                  <a:pt x="10996293" y="3233618"/>
                </a:lnTo>
                <a:lnTo>
                  <a:pt x="10987490" y="3190065"/>
                </a:lnTo>
                <a:lnTo>
                  <a:pt x="10963490" y="3154503"/>
                </a:lnTo>
                <a:lnTo>
                  <a:pt x="10927912" y="3130528"/>
                </a:lnTo>
                <a:lnTo>
                  <a:pt x="10884370" y="3121737"/>
                </a:lnTo>
                <a:close/>
              </a:path>
              <a:path w="16523335" h="9235440">
                <a:moveTo>
                  <a:pt x="10884370" y="3389446"/>
                </a:moveTo>
                <a:lnTo>
                  <a:pt x="10840808" y="3398240"/>
                </a:lnTo>
                <a:lnTo>
                  <a:pt x="10805246" y="3422222"/>
                </a:lnTo>
                <a:lnTo>
                  <a:pt x="10781276" y="3457792"/>
                </a:lnTo>
                <a:lnTo>
                  <a:pt x="10772488" y="3501348"/>
                </a:lnTo>
                <a:lnTo>
                  <a:pt x="10781276" y="3544899"/>
                </a:lnTo>
                <a:lnTo>
                  <a:pt x="10805246" y="3580458"/>
                </a:lnTo>
                <a:lnTo>
                  <a:pt x="10840808" y="3604430"/>
                </a:lnTo>
                <a:lnTo>
                  <a:pt x="10884370" y="3613219"/>
                </a:lnTo>
                <a:lnTo>
                  <a:pt x="10927912" y="3604430"/>
                </a:lnTo>
                <a:lnTo>
                  <a:pt x="10963490" y="3580458"/>
                </a:lnTo>
                <a:lnTo>
                  <a:pt x="10987490" y="3544899"/>
                </a:lnTo>
                <a:lnTo>
                  <a:pt x="10996293" y="3501348"/>
                </a:lnTo>
                <a:lnTo>
                  <a:pt x="10987490" y="3457792"/>
                </a:lnTo>
                <a:lnTo>
                  <a:pt x="10963490" y="3422222"/>
                </a:lnTo>
                <a:lnTo>
                  <a:pt x="10927912" y="3398240"/>
                </a:lnTo>
                <a:lnTo>
                  <a:pt x="10884370" y="3389446"/>
                </a:lnTo>
                <a:close/>
              </a:path>
              <a:path w="16523335" h="9235440">
                <a:moveTo>
                  <a:pt x="10884370" y="3657176"/>
                </a:moveTo>
                <a:lnTo>
                  <a:pt x="10840808" y="3665968"/>
                </a:lnTo>
                <a:lnTo>
                  <a:pt x="10805246" y="3689947"/>
                </a:lnTo>
                <a:lnTo>
                  <a:pt x="10781276" y="3725513"/>
                </a:lnTo>
                <a:lnTo>
                  <a:pt x="10772488" y="3769068"/>
                </a:lnTo>
                <a:lnTo>
                  <a:pt x="10781276" y="3812619"/>
                </a:lnTo>
                <a:lnTo>
                  <a:pt x="10805246" y="3848178"/>
                </a:lnTo>
                <a:lnTo>
                  <a:pt x="10840808" y="3872149"/>
                </a:lnTo>
                <a:lnTo>
                  <a:pt x="10884370" y="3880939"/>
                </a:lnTo>
                <a:lnTo>
                  <a:pt x="10927912" y="3872149"/>
                </a:lnTo>
                <a:lnTo>
                  <a:pt x="10963490" y="3848178"/>
                </a:lnTo>
                <a:lnTo>
                  <a:pt x="10987490" y="3812619"/>
                </a:lnTo>
                <a:lnTo>
                  <a:pt x="10996293" y="3769068"/>
                </a:lnTo>
                <a:lnTo>
                  <a:pt x="10987490" y="3725513"/>
                </a:lnTo>
                <a:lnTo>
                  <a:pt x="10963490" y="3689947"/>
                </a:lnTo>
                <a:lnTo>
                  <a:pt x="10927912" y="3665968"/>
                </a:lnTo>
                <a:lnTo>
                  <a:pt x="10884370" y="3657176"/>
                </a:lnTo>
                <a:close/>
              </a:path>
              <a:path w="16523335" h="9235440">
                <a:moveTo>
                  <a:pt x="10884370" y="3924895"/>
                </a:moveTo>
                <a:lnTo>
                  <a:pt x="10840808" y="3933689"/>
                </a:lnTo>
                <a:lnTo>
                  <a:pt x="10805246" y="3957668"/>
                </a:lnTo>
                <a:lnTo>
                  <a:pt x="10781276" y="3993228"/>
                </a:lnTo>
                <a:lnTo>
                  <a:pt x="10772488" y="4036766"/>
                </a:lnTo>
                <a:lnTo>
                  <a:pt x="10781276" y="4080327"/>
                </a:lnTo>
                <a:lnTo>
                  <a:pt x="10805246" y="4115896"/>
                </a:lnTo>
                <a:lnTo>
                  <a:pt x="10840808" y="4139876"/>
                </a:lnTo>
                <a:lnTo>
                  <a:pt x="10884370" y="4148669"/>
                </a:lnTo>
                <a:lnTo>
                  <a:pt x="10927912" y="4139876"/>
                </a:lnTo>
                <a:lnTo>
                  <a:pt x="10963490" y="4115896"/>
                </a:lnTo>
                <a:lnTo>
                  <a:pt x="10987490" y="4080327"/>
                </a:lnTo>
                <a:lnTo>
                  <a:pt x="10996293" y="4036766"/>
                </a:lnTo>
                <a:lnTo>
                  <a:pt x="10987490" y="3993228"/>
                </a:lnTo>
                <a:lnTo>
                  <a:pt x="10963490" y="3957668"/>
                </a:lnTo>
                <a:lnTo>
                  <a:pt x="10927912" y="3933689"/>
                </a:lnTo>
                <a:lnTo>
                  <a:pt x="10884370" y="3924895"/>
                </a:lnTo>
                <a:close/>
              </a:path>
              <a:path w="16523335" h="9235440">
                <a:moveTo>
                  <a:pt x="10884370" y="4192615"/>
                </a:moveTo>
                <a:lnTo>
                  <a:pt x="10840808" y="4201406"/>
                </a:lnTo>
                <a:lnTo>
                  <a:pt x="10805246" y="4225380"/>
                </a:lnTo>
                <a:lnTo>
                  <a:pt x="10781276" y="4260939"/>
                </a:lnTo>
                <a:lnTo>
                  <a:pt x="10772488" y="4304486"/>
                </a:lnTo>
                <a:lnTo>
                  <a:pt x="10781276" y="4348026"/>
                </a:lnTo>
                <a:lnTo>
                  <a:pt x="10805246" y="4383601"/>
                </a:lnTo>
                <a:lnTo>
                  <a:pt x="10840808" y="4407597"/>
                </a:lnTo>
                <a:lnTo>
                  <a:pt x="10884370" y="4416399"/>
                </a:lnTo>
                <a:lnTo>
                  <a:pt x="10927912" y="4407597"/>
                </a:lnTo>
                <a:lnTo>
                  <a:pt x="10963490" y="4383601"/>
                </a:lnTo>
                <a:lnTo>
                  <a:pt x="10987490" y="4348026"/>
                </a:lnTo>
                <a:lnTo>
                  <a:pt x="10996293" y="4304486"/>
                </a:lnTo>
                <a:lnTo>
                  <a:pt x="10987490" y="4260939"/>
                </a:lnTo>
                <a:lnTo>
                  <a:pt x="10963490" y="4225380"/>
                </a:lnTo>
                <a:lnTo>
                  <a:pt x="10927912" y="4201406"/>
                </a:lnTo>
                <a:lnTo>
                  <a:pt x="10884370" y="4192615"/>
                </a:lnTo>
                <a:close/>
              </a:path>
              <a:path w="16523335" h="9235440">
                <a:moveTo>
                  <a:pt x="10884370" y="2318578"/>
                </a:moveTo>
                <a:lnTo>
                  <a:pt x="10840808" y="2327370"/>
                </a:lnTo>
                <a:lnTo>
                  <a:pt x="10805246" y="2351349"/>
                </a:lnTo>
                <a:lnTo>
                  <a:pt x="10781276" y="2386915"/>
                </a:lnTo>
                <a:lnTo>
                  <a:pt x="10772488" y="2430470"/>
                </a:lnTo>
                <a:lnTo>
                  <a:pt x="10781276" y="2474021"/>
                </a:lnTo>
                <a:lnTo>
                  <a:pt x="10805246" y="2509580"/>
                </a:lnTo>
                <a:lnTo>
                  <a:pt x="10840808" y="2533551"/>
                </a:lnTo>
                <a:lnTo>
                  <a:pt x="10884370" y="2542341"/>
                </a:lnTo>
                <a:lnTo>
                  <a:pt x="10927912" y="2533551"/>
                </a:lnTo>
                <a:lnTo>
                  <a:pt x="10963490" y="2509580"/>
                </a:lnTo>
                <a:lnTo>
                  <a:pt x="10987490" y="2474021"/>
                </a:lnTo>
                <a:lnTo>
                  <a:pt x="10996293" y="2430470"/>
                </a:lnTo>
                <a:lnTo>
                  <a:pt x="10987490" y="2386915"/>
                </a:lnTo>
                <a:lnTo>
                  <a:pt x="10963490" y="2351349"/>
                </a:lnTo>
                <a:lnTo>
                  <a:pt x="10927912" y="2327370"/>
                </a:lnTo>
                <a:lnTo>
                  <a:pt x="10884370" y="2318578"/>
                </a:lnTo>
                <a:close/>
              </a:path>
              <a:path w="16523335" h="9235440">
                <a:moveTo>
                  <a:pt x="10884370" y="2050869"/>
                </a:moveTo>
                <a:lnTo>
                  <a:pt x="10840808" y="2059660"/>
                </a:lnTo>
                <a:lnTo>
                  <a:pt x="10805246" y="2083635"/>
                </a:lnTo>
                <a:lnTo>
                  <a:pt x="10781276" y="2119197"/>
                </a:lnTo>
                <a:lnTo>
                  <a:pt x="10772488" y="2162750"/>
                </a:lnTo>
                <a:lnTo>
                  <a:pt x="10781276" y="2206284"/>
                </a:lnTo>
                <a:lnTo>
                  <a:pt x="10805246" y="2241845"/>
                </a:lnTo>
                <a:lnTo>
                  <a:pt x="10840808" y="2265826"/>
                </a:lnTo>
                <a:lnTo>
                  <a:pt x="10884370" y="2274621"/>
                </a:lnTo>
                <a:lnTo>
                  <a:pt x="10927912" y="2265826"/>
                </a:lnTo>
                <a:lnTo>
                  <a:pt x="10963490" y="2241845"/>
                </a:lnTo>
                <a:lnTo>
                  <a:pt x="10987490" y="2206284"/>
                </a:lnTo>
                <a:lnTo>
                  <a:pt x="10996293" y="2162750"/>
                </a:lnTo>
                <a:lnTo>
                  <a:pt x="10987490" y="2119197"/>
                </a:lnTo>
                <a:lnTo>
                  <a:pt x="10963490" y="2083635"/>
                </a:lnTo>
                <a:lnTo>
                  <a:pt x="10927912" y="2059660"/>
                </a:lnTo>
                <a:lnTo>
                  <a:pt x="10884370" y="2050869"/>
                </a:lnTo>
                <a:close/>
              </a:path>
              <a:path w="16523335" h="9235440">
                <a:moveTo>
                  <a:pt x="10884370" y="4995774"/>
                </a:moveTo>
                <a:lnTo>
                  <a:pt x="10840808" y="5004565"/>
                </a:lnTo>
                <a:lnTo>
                  <a:pt x="10805246" y="5028541"/>
                </a:lnTo>
                <a:lnTo>
                  <a:pt x="10781276" y="5064107"/>
                </a:lnTo>
                <a:lnTo>
                  <a:pt x="10772488" y="5107666"/>
                </a:lnTo>
                <a:lnTo>
                  <a:pt x="10781276" y="5151204"/>
                </a:lnTo>
                <a:lnTo>
                  <a:pt x="10805246" y="5186764"/>
                </a:lnTo>
                <a:lnTo>
                  <a:pt x="10840808" y="5210743"/>
                </a:lnTo>
                <a:lnTo>
                  <a:pt x="10884370" y="5219537"/>
                </a:lnTo>
                <a:lnTo>
                  <a:pt x="10927912" y="5210743"/>
                </a:lnTo>
                <a:lnTo>
                  <a:pt x="10963490" y="5186764"/>
                </a:lnTo>
                <a:lnTo>
                  <a:pt x="10987490" y="5151204"/>
                </a:lnTo>
                <a:lnTo>
                  <a:pt x="10996293" y="5107666"/>
                </a:lnTo>
                <a:lnTo>
                  <a:pt x="10987490" y="5064107"/>
                </a:lnTo>
                <a:lnTo>
                  <a:pt x="10963490" y="5028541"/>
                </a:lnTo>
                <a:lnTo>
                  <a:pt x="10927912" y="5004565"/>
                </a:lnTo>
                <a:lnTo>
                  <a:pt x="10884370" y="4995774"/>
                </a:lnTo>
                <a:close/>
              </a:path>
              <a:path w="16523335" h="9235440">
                <a:moveTo>
                  <a:pt x="10884370" y="5263483"/>
                </a:moveTo>
                <a:lnTo>
                  <a:pt x="10840808" y="5272274"/>
                </a:lnTo>
                <a:lnTo>
                  <a:pt x="10805246" y="5296250"/>
                </a:lnTo>
                <a:lnTo>
                  <a:pt x="10781276" y="5331816"/>
                </a:lnTo>
                <a:lnTo>
                  <a:pt x="10772488" y="5375375"/>
                </a:lnTo>
                <a:lnTo>
                  <a:pt x="10781276" y="5418906"/>
                </a:lnTo>
                <a:lnTo>
                  <a:pt x="10805246" y="5454471"/>
                </a:lnTo>
                <a:lnTo>
                  <a:pt x="10840808" y="5478458"/>
                </a:lnTo>
                <a:lnTo>
                  <a:pt x="10884370" y="5487256"/>
                </a:lnTo>
                <a:lnTo>
                  <a:pt x="10927912" y="5478458"/>
                </a:lnTo>
                <a:lnTo>
                  <a:pt x="10963490" y="5454471"/>
                </a:lnTo>
                <a:lnTo>
                  <a:pt x="10987490" y="5418906"/>
                </a:lnTo>
                <a:lnTo>
                  <a:pt x="10996293" y="5375375"/>
                </a:lnTo>
                <a:lnTo>
                  <a:pt x="10987490" y="5331816"/>
                </a:lnTo>
                <a:lnTo>
                  <a:pt x="10963490" y="5296250"/>
                </a:lnTo>
                <a:lnTo>
                  <a:pt x="10927912" y="5272274"/>
                </a:lnTo>
                <a:lnTo>
                  <a:pt x="10884370" y="5263483"/>
                </a:lnTo>
                <a:close/>
              </a:path>
              <a:path w="16523335" h="9235440">
                <a:moveTo>
                  <a:pt x="10884370" y="6334382"/>
                </a:moveTo>
                <a:lnTo>
                  <a:pt x="10840808" y="6343178"/>
                </a:lnTo>
                <a:lnTo>
                  <a:pt x="10805246" y="6367165"/>
                </a:lnTo>
                <a:lnTo>
                  <a:pt x="10781276" y="6402742"/>
                </a:lnTo>
                <a:lnTo>
                  <a:pt x="10772488" y="6446306"/>
                </a:lnTo>
                <a:lnTo>
                  <a:pt x="10781276" y="6489813"/>
                </a:lnTo>
                <a:lnTo>
                  <a:pt x="10805246" y="6525358"/>
                </a:lnTo>
                <a:lnTo>
                  <a:pt x="10840808" y="6549331"/>
                </a:lnTo>
                <a:lnTo>
                  <a:pt x="10884370" y="6558124"/>
                </a:lnTo>
                <a:lnTo>
                  <a:pt x="10927912" y="6549331"/>
                </a:lnTo>
                <a:lnTo>
                  <a:pt x="10963490" y="6525358"/>
                </a:lnTo>
                <a:lnTo>
                  <a:pt x="10987490" y="6489813"/>
                </a:lnTo>
                <a:lnTo>
                  <a:pt x="10996293" y="6446306"/>
                </a:lnTo>
                <a:lnTo>
                  <a:pt x="10987490" y="6402742"/>
                </a:lnTo>
                <a:lnTo>
                  <a:pt x="10963490" y="6367165"/>
                </a:lnTo>
                <a:lnTo>
                  <a:pt x="10927912" y="6343178"/>
                </a:lnTo>
                <a:lnTo>
                  <a:pt x="10884370" y="6334382"/>
                </a:lnTo>
                <a:close/>
              </a:path>
              <a:path w="16523335" h="9235440">
                <a:moveTo>
                  <a:pt x="10884370" y="6602112"/>
                </a:moveTo>
                <a:lnTo>
                  <a:pt x="10840808" y="6610897"/>
                </a:lnTo>
                <a:lnTo>
                  <a:pt x="10805246" y="6634856"/>
                </a:lnTo>
                <a:lnTo>
                  <a:pt x="10781276" y="6670401"/>
                </a:lnTo>
                <a:lnTo>
                  <a:pt x="10772488" y="6713941"/>
                </a:lnTo>
                <a:lnTo>
                  <a:pt x="10781276" y="6757505"/>
                </a:lnTo>
                <a:lnTo>
                  <a:pt x="10805246" y="6793082"/>
                </a:lnTo>
                <a:lnTo>
                  <a:pt x="10840808" y="6817069"/>
                </a:lnTo>
                <a:lnTo>
                  <a:pt x="10884370" y="6825865"/>
                </a:lnTo>
                <a:lnTo>
                  <a:pt x="10927912" y="6817069"/>
                </a:lnTo>
                <a:lnTo>
                  <a:pt x="10963490" y="6793082"/>
                </a:lnTo>
                <a:lnTo>
                  <a:pt x="10987490" y="6757505"/>
                </a:lnTo>
                <a:lnTo>
                  <a:pt x="10996293" y="6713941"/>
                </a:lnTo>
                <a:lnTo>
                  <a:pt x="10987490" y="6670401"/>
                </a:lnTo>
                <a:lnTo>
                  <a:pt x="10963490" y="6634856"/>
                </a:lnTo>
                <a:lnTo>
                  <a:pt x="10927912" y="6610897"/>
                </a:lnTo>
                <a:lnTo>
                  <a:pt x="10884370" y="6602112"/>
                </a:lnTo>
                <a:close/>
              </a:path>
              <a:path w="16523335" h="9235440">
                <a:moveTo>
                  <a:pt x="10884370" y="4728033"/>
                </a:moveTo>
                <a:lnTo>
                  <a:pt x="10840808" y="4736825"/>
                </a:lnTo>
                <a:lnTo>
                  <a:pt x="10805246" y="4760802"/>
                </a:lnTo>
                <a:lnTo>
                  <a:pt x="10781276" y="4796371"/>
                </a:lnTo>
                <a:lnTo>
                  <a:pt x="10772488" y="4839936"/>
                </a:lnTo>
                <a:lnTo>
                  <a:pt x="10781276" y="4883473"/>
                </a:lnTo>
                <a:lnTo>
                  <a:pt x="10805246" y="4919041"/>
                </a:lnTo>
                <a:lnTo>
                  <a:pt x="10840808" y="4943029"/>
                </a:lnTo>
                <a:lnTo>
                  <a:pt x="10884370" y="4951828"/>
                </a:lnTo>
                <a:lnTo>
                  <a:pt x="10927912" y="4943029"/>
                </a:lnTo>
                <a:lnTo>
                  <a:pt x="10963490" y="4919041"/>
                </a:lnTo>
                <a:lnTo>
                  <a:pt x="10987490" y="4883473"/>
                </a:lnTo>
                <a:lnTo>
                  <a:pt x="10996293" y="4839936"/>
                </a:lnTo>
                <a:lnTo>
                  <a:pt x="10987490" y="4796371"/>
                </a:lnTo>
                <a:lnTo>
                  <a:pt x="10963490" y="4760802"/>
                </a:lnTo>
                <a:lnTo>
                  <a:pt x="10927912" y="4736825"/>
                </a:lnTo>
                <a:lnTo>
                  <a:pt x="10884370" y="4728033"/>
                </a:lnTo>
                <a:close/>
              </a:path>
              <a:path w="16523335" h="9235440">
                <a:moveTo>
                  <a:pt x="10884370" y="4460345"/>
                </a:moveTo>
                <a:lnTo>
                  <a:pt x="10840808" y="4469136"/>
                </a:lnTo>
                <a:lnTo>
                  <a:pt x="10805246" y="4493110"/>
                </a:lnTo>
                <a:lnTo>
                  <a:pt x="10781276" y="4528669"/>
                </a:lnTo>
                <a:lnTo>
                  <a:pt x="10772488" y="4572216"/>
                </a:lnTo>
                <a:lnTo>
                  <a:pt x="10781276" y="4615763"/>
                </a:lnTo>
                <a:lnTo>
                  <a:pt x="10805246" y="4651322"/>
                </a:lnTo>
                <a:lnTo>
                  <a:pt x="10840808" y="4675296"/>
                </a:lnTo>
                <a:lnTo>
                  <a:pt x="10884370" y="4684087"/>
                </a:lnTo>
                <a:lnTo>
                  <a:pt x="10927912" y="4675296"/>
                </a:lnTo>
                <a:lnTo>
                  <a:pt x="10963490" y="4651322"/>
                </a:lnTo>
                <a:lnTo>
                  <a:pt x="10987490" y="4615763"/>
                </a:lnTo>
                <a:lnTo>
                  <a:pt x="10996293" y="4572216"/>
                </a:lnTo>
                <a:lnTo>
                  <a:pt x="10987490" y="4528669"/>
                </a:lnTo>
                <a:lnTo>
                  <a:pt x="10963490" y="4493110"/>
                </a:lnTo>
                <a:lnTo>
                  <a:pt x="10927912" y="4469136"/>
                </a:lnTo>
                <a:lnTo>
                  <a:pt x="10884370" y="4460345"/>
                </a:lnTo>
                <a:close/>
              </a:path>
              <a:path w="16523335" h="9235440">
                <a:moveTo>
                  <a:pt x="10884370" y="6869780"/>
                </a:moveTo>
                <a:lnTo>
                  <a:pt x="10840808" y="6878579"/>
                </a:lnTo>
                <a:lnTo>
                  <a:pt x="10805246" y="6902573"/>
                </a:lnTo>
                <a:lnTo>
                  <a:pt x="10781276" y="6938157"/>
                </a:lnTo>
                <a:lnTo>
                  <a:pt x="10772488" y="6981724"/>
                </a:lnTo>
                <a:lnTo>
                  <a:pt x="10781276" y="7025264"/>
                </a:lnTo>
                <a:lnTo>
                  <a:pt x="10805246" y="7060809"/>
                </a:lnTo>
                <a:lnTo>
                  <a:pt x="10840808" y="7084769"/>
                </a:lnTo>
                <a:lnTo>
                  <a:pt x="10884370" y="7093553"/>
                </a:lnTo>
                <a:lnTo>
                  <a:pt x="10927912" y="7084769"/>
                </a:lnTo>
                <a:lnTo>
                  <a:pt x="10963490" y="7060809"/>
                </a:lnTo>
                <a:lnTo>
                  <a:pt x="10987490" y="7025264"/>
                </a:lnTo>
                <a:lnTo>
                  <a:pt x="10996293" y="6981724"/>
                </a:lnTo>
                <a:lnTo>
                  <a:pt x="10987490" y="6938157"/>
                </a:lnTo>
                <a:lnTo>
                  <a:pt x="10963490" y="6902573"/>
                </a:lnTo>
                <a:lnTo>
                  <a:pt x="10927912" y="6878579"/>
                </a:lnTo>
                <a:lnTo>
                  <a:pt x="10884370" y="6869780"/>
                </a:lnTo>
                <a:close/>
              </a:path>
              <a:path w="16523335" h="9235440">
                <a:moveTo>
                  <a:pt x="11153660" y="979980"/>
                </a:moveTo>
                <a:lnTo>
                  <a:pt x="11110106" y="988766"/>
                </a:lnTo>
                <a:lnTo>
                  <a:pt x="11074563" y="1012731"/>
                </a:lnTo>
                <a:lnTo>
                  <a:pt x="11050611" y="1048286"/>
                </a:lnTo>
                <a:lnTo>
                  <a:pt x="11041831" y="1091840"/>
                </a:lnTo>
                <a:lnTo>
                  <a:pt x="11050611" y="1135394"/>
                </a:lnTo>
                <a:lnTo>
                  <a:pt x="11074563" y="1170968"/>
                </a:lnTo>
                <a:lnTo>
                  <a:pt x="11110106" y="1194956"/>
                </a:lnTo>
                <a:lnTo>
                  <a:pt x="11153660" y="1203753"/>
                </a:lnTo>
                <a:lnTo>
                  <a:pt x="11197230" y="1194956"/>
                </a:lnTo>
                <a:lnTo>
                  <a:pt x="11232821" y="1170968"/>
                </a:lnTo>
                <a:lnTo>
                  <a:pt x="11256822" y="1135394"/>
                </a:lnTo>
                <a:lnTo>
                  <a:pt x="11265625" y="1091840"/>
                </a:lnTo>
                <a:lnTo>
                  <a:pt x="11256822" y="1048286"/>
                </a:lnTo>
                <a:lnTo>
                  <a:pt x="11232821" y="1012731"/>
                </a:lnTo>
                <a:lnTo>
                  <a:pt x="11197230" y="988766"/>
                </a:lnTo>
                <a:lnTo>
                  <a:pt x="11153660" y="979980"/>
                </a:lnTo>
                <a:close/>
              </a:path>
              <a:path w="16523335" h="9235440">
                <a:moveTo>
                  <a:pt x="11153660" y="1247668"/>
                </a:moveTo>
                <a:lnTo>
                  <a:pt x="11110106" y="1256467"/>
                </a:lnTo>
                <a:lnTo>
                  <a:pt x="11074563" y="1280459"/>
                </a:lnTo>
                <a:lnTo>
                  <a:pt x="11050611" y="1316036"/>
                </a:lnTo>
                <a:lnTo>
                  <a:pt x="11041831" y="1359591"/>
                </a:lnTo>
                <a:lnTo>
                  <a:pt x="11050611" y="1403138"/>
                </a:lnTo>
                <a:lnTo>
                  <a:pt x="11074563" y="1438686"/>
                </a:lnTo>
                <a:lnTo>
                  <a:pt x="11110106" y="1462646"/>
                </a:lnTo>
                <a:lnTo>
                  <a:pt x="11153660" y="1471431"/>
                </a:lnTo>
                <a:lnTo>
                  <a:pt x="11197230" y="1462646"/>
                </a:lnTo>
                <a:lnTo>
                  <a:pt x="11232821" y="1438686"/>
                </a:lnTo>
                <a:lnTo>
                  <a:pt x="11256822" y="1403138"/>
                </a:lnTo>
                <a:lnTo>
                  <a:pt x="11265625" y="1359591"/>
                </a:lnTo>
                <a:lnTo>
                  <a:pt x="11256822" y="1316036"/>
                </a:lnTo>
                <a:lnTo>
                  <a:pt x="11232821" y="1280459"/>
                </a:lnTo>
                <a:lnTo>
                  <a:pt x="11197230" y="1256467"/>
                </a:lnTo>
                <a:lnTo>
                  <a:pt x="11153660" y="1247668"/>
                </a:lnTo>
                <a:close/>
              </a:path>
              <a:path w="16523335" h="9235440">
                <a:moveTo>
                  <a:pt x="11153660" y="1515430"/>
                </a:moveTo>
                <a:lnTo>
                  <a:pt x="11110106" y="1524214"/>
                </a:lnTo>
                <a:lnTo>
                  <a:pt x="11074563" y="1548173"/>
                </a:lnTo>
                <a:lnTo>
                  <a:pt x="11050611" y="1583718"/>
                </a:lnTo>
                <a:lnTo>
                  <a:pt x="11041831" y="1627259"/>
                </a:lnTo>
                <a:lnTo>
                  <a:pt x="11050611" y="1670826"/>
                </a:lnTo>
                <a:lnTo>
                  <a:pt x="11074563" y="1706409"/>
                </a:lnTo>
                <a:lnTo>
                  <a:pt x="11110106" y="1730404"/>
                </a:lnTo>
                <a:lnTo>
                  <a:pt x="11153660" y="1739203"/>
                </a:lnTo>
                <a:lnTo>
                  <a:pt x="11197230" y="1730404"/>
                </a:lnTo>
                <a:lnTo>
                  <a:pt x="11232821" y="1706409"/>
                </a:lnTo>
                <a:lnTo>
                  <a:pt x="11256822" y="1670826"/>
                </a:lnTo>
                <a:lnTo>
                  <a:pt x="11265625" y="1627259"/>
                </a:lnTo>
                <a:lnTo>
                  <a:pt x="11256822" y="1583718"/>
                </a:lnTo>
                <a:lnTo>
                  <a:pt x="11232821" y="1548173"/>
                </a:lnTo>
                <a:lnTo>
                  <a:pt x="11197230" y="1524214"/>
                </a:lnTo>
                <a:lnTo>
                  <a:pt x="11153660" y="1515430"/>
                </a:lnTo>
                <a:close/>
              </a:path>
              <a:path w="16523335" h="9235440">
                <a:moveTo>
                  <a:pt x="11153660" y="1783149"/>
                </a:moveTo>
                <a:lnTo>
                  <a:pt x="11110106" y="1791938"/>
                </a:lnTo>
                <a:lnTo>
                  <a:pt x="11074563" y="1815910"/>
                </a:lnTo>
                <a:lnTo>
                  <a:pt x="11050611" y="1851469"/>
                </a:lnTo>
                <a:lnTo>
                  <a:pt x="11041831" y="1895020"/>
                </a:lnTo>
                <a:lnTo>
                  <a:pt x="11050611" y="1938576"/>
                </a:lnTo>
                <a:lnTo>
                  <a:pt x="11074563" y="1974146"/>
                </a:lnTo>
                <a:lnTo>
                  <a:pt x="11110106" y="1998128"/>
                </a:lnTo>
                <a:lnTo>
                  <a:pt x="11153660" y="2006922"/>
                </a:lnTo>
                <a:lnTo>
                  <a:pt x="11197230" y="1998128"/>
                </a:lnTo>
                <a:lnTo>
                  <a:pt x="11232821" y="1974146"/>
                </a:lnTo>
                <a:lnTo>
                  <a:pt x="11256822" y="1938576"/>
                </a:lnTo>
                <a:lnTo>
                  <a:pt x="11265625" y="1895020"/>
                </a:lnTo>
                <a:lnTo>
                  <a:pt x="11256822" y="1851469"/>
                </a:lnTo>
                <a:lnTo>
                  <a:pt x="11232821" y="1815910"/>
                </a:lnTo>
                <a:lnTo>
                  <a:pt x="11197230" y="1791938"/>
                </a:lnTo>
                <a:lnTo>
                  <a:pt x="11153660" y="1783149"/>
                </a:lnTo>
                <a:close/>
              </a:path>
              <a:path w="16523335" h="9235440">
                <a:moveTo>
                  <a:pt x="11153660" y="2586297"/>
                </a:moveTo>
                <a:lnTo>
                  <a:pt x="11110106" y="2595090"/>
                </a:lnTo>
                <a:lnTo>
                  <a:pt x="11074563" y="2619070"/>
                </a:lnTo>
                <a:lnTo>
                  <a:pt x="11050611" y="2654639"/>
                </a:lnTo>
                <a:lnTo>
                  <a:pt x="11041831" y="2698200"/>
                </a:lnTo>
                <a:lnTo>
                  <a:pt x="11050611" y="2741725"/>
                </a:lnTo>
                <a:lnTo>
                  <a:pt x="11074563" y="2777286"/>
                </a:lnTo>
                <a:lnTo>
                  <a:pt x="11110106" y="2801273"/>
                </a:lnTo>
                <a:lnTo>
                  <a:pt x="11153660" y="2810071"/>
                </a:lnTo>
                <a:lnTo>
                  <a:pt x="11197230" y="2801273"/>
                </a:lnTo>
                <a:lnTo>
                  <a:pt x="11232821" y="2777286"/>
                </a:lnTo>
                <a:lnTo>
                  <a:pt x="11256822" y="2741725"/>
                </a:lnTo>
                <a:lnTo>
                  <a:pt x="11265625" y="2698200"/>
                </a:lnTo>
                <a:lnTo>
                  <a:pt x="11256822" y="2654639"/>
                </a:lnTo>
                <a:lnTo>
                  <a:pt x="11232821" y="2619070"/>
                </a:lnTo>
                <a:lnTo>
                  <a:pt x="11197230" y="2595090"/>
                </a:lnTo>
                <a:lnTo>
                  <a:pt x="11153660" y="2586297"/>
                </a:lnTo>
                <a:close/>
              </a:path>
              <a:path w="16523335" h="9235440">
                <a:moveTo>
                  <a:pt x="11153660" y="3389446"/>
                </a:moveTo>
                <a:lnTo>
                  <a:pt x="11110106" y="3398240"/>
                </a:lnTo>
                <a:lnTo>
                  <a:pt x="11074563" y="3422222"/>
                </a:lnTo>
                <a:lnTo>
                  <a:pt x="11050611" y="3457792"/>
                </a:lnTo>
                <a:lnTo>
                  <a:pt x="11041831" y="3501348"/>
                </a:lnTo>
                <a:lnTo>
                  <a:pt x="11050611" y="3544899"/>
                </a:lnTo>
                <a:lnTo>
                  <a:pt x="11074563" y="3580458"/>
                </a:lnTo>
                <a:lnTo>
                  <a:pt x="11110106" y="3604430"/>
                </a:lnTo>
                <a:lnTo>
                  <a:pt x="11153660" y="3613219"/>
                </a:lnTo>
                <a:lnTo>
                  <a:pt x="11197230" y="3604430"/>
                </a:lnTo>
                <a:lnTo>
                  <a:pt x="11232821" y="3580458"/>
                </a:lnTo>
                <a:lnTo>
                  <a:pt x="11256822" y="3544899"/>
                </a:lnTo>
                <a:lnTo>
                  <a:pt x="11265625" y="3501348"/>
                </a:lnTo>
                <a:lnTo>
                  <a:pt x="11256822" y="3457792"/>
                </a:lnTo>
                <a:lnTo>
                  <a:pt x="11232821" y="3422222"/>
                </a:lnTo>
                <a:lnTo>
                  <a:pt x="11197230" y="3398240"/>
                </a:lnTo>
                <a:lnTo>
                  <a:pt x="11153660" y="3389446"/>
                </a:lnTo>
                <a:close/>
              </a:path>
              <a:path w="16523335" h="9235440">
                <a:moveTo>
                  <a:pt x="11153660" y="3657176"/>
                </a:moveTo>
                <a:lnTo>
                  <a:pt x="11110106" y="3665968"/>
                </a:lnTo>
                <a:lnTo>
                  <a:pt x="11074563" y="3689947"/>
                </a:lnTo>
                <a:lnTo>
                  <a:pt x="11050611" y="3725513"/>
                </a:lnTo>
                <a:lnTo>
                  <a:pt x="11041831" y="3769068"/>
                </a:lnTo>
                <a:lnTo>
                  <a:pt x="11050611" y="3812619"/>
                </a:lnTo>
                <a:lnTo>
                  <a:pt x="11074563" y="3848178"/>
                </a:lnTo>
                <a:lnTo>
                  <a:pt x="11110106" y="3872149"/>
                </a:lnTo>
                <a:lnTo>
                  <a:pt x="11153660" y="3880939"/>
                </a:lnTo>
                <a:lnTo>
                  <a:pt x="11197230" y="3872149"/>
                </a:lnTo>
                <a:lnTo>
                  <a:pt x="11232821" y="3848178"/>
                </a:lnTo>
                <a:lnTo>
                  <a:pt x="11256822" y="3812619"/>
                </a:lnTo>
                <a:lnTo>
                  <a:pt x="11265625" y="3769068"/>
                </a:lnTo>
                <a:lnTo>
                  <a:pt x="11256822" y="3725513"/>
                </a:lnTo>
                <a:lnTo>
                  <a:pt x="11232821" y="3689947"/>
                </a:lnTo>
                <a:lnTo>
                  <a:pt x="11197230" y="3665968"/>
                </a:lnTo>
                <a:lnTo>
                  <a:pt x="11153660" y="3657176"/>
                </a:lnTo>
                <a:close/>
              </a:path>
              <a:path w="16523335" h="9235440">
                <a:moveTo>
                  <a:pt x="11153660" y="3924895"/>
                </a:moveTo>
                <a:lnTo>
                  <a:pt x="11110106" y="3933689"/>
                </a:lnTo>
                <a:lnTo>
                  <a:pt x="11074563" y="3957668"/>
                </a:lnTo>
                <a:lnTo>
                  <a:pt x="11050611" y="3993228"/>
                </a:lnTo>
                <a:lnTo>
                  <a:pt x="11041831" y="4036766"/>
                </a:lnTo>
                <a:lnTo>
                  <a:pt x="11050611" y="4080327"/>
                </a:lnTo>
                <a:lnTo>
                  <a:pt x="11074563" y="4115896"/>
                </a:lnTo>
                <a:lnTo>
                  <a:pt x="11110106" y="4139876"/>
                </a:lnTo>
                <a:lnTo>
                  <a:pt x="11153660" y="4148669"/>
                </a:lnTo>
                <a:lnTo>
                  <a:pt x="11197230" y="4139876"/>
                </a:lnTo>
                <a:lnTo>
                  <a:pt x="11232821" y="4115896"/>
                </a:lnTo>
                <a:lnTo>
                  <a:pt x="11256822" y="4080327"/>
                </a:lnTo>
                <a:lnTo>
                  <a:pt x="11265625" y="4036766"/>
                </a:lnTo>
                <a:lnTo>
                  <a:pt x="11256822" y="3993228"/>
                </a:lnTo>
                <a:lnTo>
                  <a:pt x="11232821" y="3957668"/>
                </a:lnTo>
                <a:lnTo>
                  <a:pt x="11197230" y="3933689"/>
                </a:lnTo>
                <a:lnTo>
                  <a:pt x="11153660" y="3924895"/>
                </a:lnTo>
                <a:close/>
              </a:path>
              <a:path w="16523335" h="9235440">
                <a:moveTo>
                  <a:pt x="11153660" y="4192615"/>
                </a:moveTo>
                <a:lnTo>
                  <a:pt x="11110106" y="4201406"/>
                </a:lnTo>
                <a:lnTo>
                  <a:pt x="11074563" y="4225380"/>
                </a:lnTo>
                <a:lnTo>
                  <a:pt x="11050611" y="4260939"/>
                </a:lnTo>
                <a:lnTo>
                  <a:pt x="11041831" y="4304486"/>
                </a:lnTo>
                <a:lnTo>
                  <a:pt x="11050611" y="4348026"/>
                </a:lnTo>
                <a:lnTo>
                  <a:pt x="11074563" y="4383601"/>
                </a:lnTo>
                <a:lnTo>
                  <a:pt x="11110106" y="4407597"/>
                </a:lnTo>
                <a:lnTo>
                  <a:pt x="11153660" y="4416399"/>
                </a:lnTo>
                <a:lnTo>
                  <a:pt x="11197230" y="4407597"/>
                </a:lnTo>
                <a:lnTo>
                  <a:pt x="11232821" y="4383601"/>
                </a:lnTo>
                <a:lnTo>
                  <a:pt x="11256822" y="4348026"/>
                </a:lnTo>
                <a:lnTo>
                  <a:pt x="11265625" y="4304486"/>
                </a:lnTo>
                <a:lnTo>
                  <a:pt x="11256822" y="4260939"/>
                </a:lnTo>
                <a:lnTo>
                  <a:pt x="11232821" y="4225380"/>
                </a:lnTo>
                <a:lnTo>
                  <a:pt x="11197230" y="4201406"/>
                </a:lnTo>
                <a:lnTo>
                  <a:pt x="11153660" y="4192615"/>
                </a:lnTo>
                <a:close/>
              </a:path>
              <a:path w="16523335" h="9235440">
                <a:moveTo>
                  <a:pt x="11153660" y="2318578"/>
                </a:moveTo>
                <a:lnTo>
                  <a:pt x="11110106" y="2327370"/>
                </a:lnTo>
                <a:lnTo>
                  <a:pt x="11074563" y="2351349"/>
                </a:lnTo>
                <a:lnTo>
                  <a:pt x="11050611" y="2386915"/>
                </a:lnTo>
                <a:lnTo>
                  <a:pt x="11041831" y="2430470"/>
                </a:lnTo>
                <a:lnTo>
                  <a:pt x="11050611" y="2474021"/>
                </a:lnTo>
                <a:lnTo>
                  <a:pt x="11074563" y="2509580"/>
                </a:lnTo>
                <a:lnTo>
                  <a:pt x="11110106" y="2533551"/>
                </a:lnTo>
                <a:lnTo>
                  <a:pt x="11153660" y="2542341"/>
                </a:lnTo>
                <a:lnTo>
                  <a:pt x="11197230" y="2533551"/>
                </a:lnTo>
                <a:lnTo>
                  <a:pt x="11232821" y="2509580"/>
                </a:lnTo>
                <a:lnTo>
                  <a:pt x="11256822" y="2474021"/>
                </a:lnTo>
                <a:lnTo>
                  <a:pt x="11265625" y="2430470"/>
                </a:lnTo>
                <a:lnTo>
                  <a:pt x="11256822" y="2386915"/>
                </a:lnTo>
                <a:lnTo>
                  <a:pt x="11232821" y="2351349"/>
                </a:lnTo>
                <a:lnTo>
                  <a:pt x="11197230" y="2327370"/>
                </a:lnTo>
                <a:lnTo>
                  <a:pt x="11153660" y="2318578"/>
                </a:lnTo>
                <a:close/>
              </a:path>
              <a:path w="16523335" h="9235440">
                <a:moveTo>
                  <a:pt x="11153660" y="2050869"/>
                </a:moveTo>
                <a:lnTo>
                  <a:pt x="11110106" y="2059660"/>
                </a:lnTo>
                <a:lnTo>
                  <a:pt x="11074563" y="2083635"/>
                </a:lnTo>
                <a:lnTo>
                  <a:pt x="11050611" y="2119197"/>
                </a:lnTo>
                <a:lnTo>
                  <a:pt x="11041831" y="2162750"/>
                </a:lnTo>
                <a:lnTo>
                  <a:pt x="11050611" y="2206284"/>
                </a:lnTo>
                <a:lnTo>
                  <a:pt x="11074563" y="2241845"/>
                </a:lnTo>
                <a:lnTo>
                  <a:pt x="11110106" y="2265826"/>
                </a:lnTo>
                <a:lnTo>
                  <a:pt x="11153660" y="2274621"/>
                </a:lnTo>
                <a:lnTo>
                  <a:pt x="11197230" y="2265826"/>
                </a:lnTo>
                <a:lnTo>
                  <a:pt x="11232821" y="2241845"/>
                </a:lnTo>
                <a:lnTo>
                  <a:pt x="11256822" y="2206284"/>
                </a:lnTo>
                <a:lnTo>
                  <a:pt x="11265625" y="2162750"/>
                </a:lnTo>
                <a:lnTo>
                  <a:pt x="11256822" y="2119197"/>
                </a:lnTo>
                <a:lnTo>
                  <a:pt x="11232821" y="2083635"/>
                </a:lnTo>
                <a:lnTo>
                  <a:pt x="11197230" y="2059660"/>
                </a:lnTo>
                <a:lnTo>
                  <a:pt x="11153660" y="2050869"/>
                </a:lnTo>
                <a:close/>
              </a:path>
              <a:path w="16523335" h="9235440">
                <a:moveTo>
                  <a:pt x="11153660" y="4995774"/>
                </a:moveTo>
                <a:lnTo>
                  <a:pt x="11110106" y="5004565"/>
                </a:lnTo>
                <a:lnTo>
                  <a:pt x="11074563" y="5028541"/>
                </a:lnTo>
                <a:lnTo>
                  <a:pt x="11050611" y="5064107"/>
                </a:lnTo>
                <a:lnTo>
                  <a:pt x="11041831" y="5107666"/>
                </a:lnTo>
                <a:lnTo>
                  <a:pt x="11050611" y="5151204"/>
                </a:lnTo>
                <a:lnTo>
                  <a:pt x="11074563" y="5186764"/>
                </a:lnTo>
                <a:lnTo>
                  <a:pt x="11110106" y="5210743"/>
                </a:lnTo>
                <a:lnTo>
                  <a:pt x="11153660" y="5219537"/>
                </a:lnTo>
                <a:lnTo>
                  <a:pt x="11197230" y="5210743"/>
                </a:lnTo>
                <a:lnTo>
                  <a:pt x="11232821" y="5186764"/>
                </a:lnTo>
                <a:lnTo>
                  <a:pt x="11256822" y="5151204"/>
                </a:lnTo>
                <a:lnTo>
                  <a:pt x="11265625" y="5107666"/>
                </a:lnTo>
                <a:lnTo>
                  <a:pt x="11256822" y="5064107"/>
                </a:lnTo>
                <a:lnTo>
                  <a:pt x="11232821" y="5028541"/>
                </a:lnTo>
                <a:lnTo>
                  <a:pt x="11197230" y="5004565"/>
                </a:lnTo>
                <a:lnTo>
                  <a:pt x="11153660" y="4995774"/>
                </a:lnTo>
                <a:close/>
              </a:path>
              <a:path w="16523335" h="9235440">
                <a:moveTo>
                  <a:pt x="11153660" y="4460345"/>
                </a:moveTo>
                <a:lnTo>
                  <a:pt x="11110106" y="4469136"/>
                </a:lnTo>
                <a:lnTo>
                  <a:pt x="11074563" y="4493110"/>
                </a:lnTo>
                <a:lnTo>
                  <a:pt x="11050611" y="4528669"/>
                </a:lnTo>
                <a:lnTo>
                  <a:pt x="11041831" y="4572216"/>
                </a:lnTo>
                <a:lnTo>
                  <a:pt x="11050611" y="4615763"/>
                </a:lnTo>
                <a:lnTo>
                  <a:pt x="11074563" y="4651322"/>
                </a:lnTo>
                <a:lnTo>
                  <a:pt x="11110106" y="4675296"/>
                </a:lnTo>
                <a:lnTo>
                  <a:pt x="11153660" y="4684087"/>
                </a:lnTo>
                <a:lnTo>
                  <a:pt x="11197230" y="4675296"/>
                </a:lnTo>
                <a:lnTo>
                  <a:pt x="11232821" y="4651322"/>
                </a:lnTo>
                <a:lnTo>
                  <a:pt x="11256822" y="4615763"/>
                </a:lnTo>
                <a:lnTo>
                  <a:pt x="11265625" y="4572216"/>
                </a:lnTo>
                <a:lnTo>
                  <a:pt x="11256822" y="4528669"/>
                </a:lnTo>
                <a:lnTo>
                  <a:pt x="11232821" y="4493110"/>
                </a:lnTo>
                <a:lnTo>
                  <a:pt x="11197230" y="4469136"/>
                </a:lnTo>
                <a:lnTo>
                  <a:pt x="11153660" y="4460345"/>
                </a:lnTo>
                <a:close/>
              </a:path>
              <a:path w="16523335" h="9235440">
                <a:moveTo>
                  <a:pt x="11422992" y="176790"/>
                </a:moveTo>
                <a:lnTo>
                  <a:pt x="11379444" y="185586"/>
                </a:lnTo>
                <a:lnTo>
                  <a:pt x="11343904" y="209571"/>
                </a:lnTo>
                <a:lnTo>
                  <a:pt x="11319953" y="245145"/>
                </a:lnTo>
                <a:lnTo>
                  <a:pt x="11311173" y="288702"/>
                </a:lnTo>
                <a:lnTo>
                  <a:pt x="11319953" y="332221"/>
                </a:lnTo>
                <a:lnTo>
                  <a:pt x="11343904" y="367780"/>
                </a:lnTo>
                <a:lnTo>
                  <a:pt x="11379444" y="391765"/>
                </a:lnTo>
                <a:lnTo>
                  <a:pt x="11422992" y="400563"/>
                </a:lnTo>
                <a:lnTo>
                  <a:pt x="11466556" y="391765"/>
                </a:lnTo>
                <a:lnTo>
                  <a:pt x="11502132" y="367780"/>
                </a:lnTo>
                <a:lnTo>
                  <a:pt x="11526119" y="332221"/>
                </a:lnTo>
                <a:lnTo>
                  <a:pt x="11534915" y="288702"/>
                </a:lnTo>
                <a:lnTo>
                  <a:pt x="11526119" y="245145"/>
                </a:lnTo>
                <a:lnTo>
                  <a:pt x="11502132" y="209571"/>
                </a:lnTo>
                <a:lnTo>
                  <a:pt x="11466556" y="185586"/>
                </a:lnTo>
                <a:lnTo>
                  <a:pt x="11422992" y="176790"/>
                </a:lnTo>
                <a:close/>
              </a:path>
              <a:path w="16523335" h="9235440">
                <a:moveTo>
                  <a:pt x="11422992" y="444551"/>
                </a:moveTo>
                <a:lnTo>
                  <a:pt x="11379444" y="453336"/>
                </a:lnTo>
                <a:lnTo>
                  <a:pt x="11343904" y="477296"/>
                </a:lnTo>
                <a:lnTo>
                  <a:pt x="11319953" y="512844"/>
                </a:lnTo>
                <a:lnTo>
                  <a:pt x="11311173" y="556391"/>
                </a:lnTo>
                <a:lnTo>
                  <a:pt x="11319953" y="599952"/>
                </a:lnTo>
                <a:lnTo>
                  <a:pt x="11343904" y="635532"/>
                </a:lnTo>
                <a:lnTo>
                  <a:pt x="11379444" y="659525"/>
                </a:lnTo>
                <a:lnTo>
                  <a:pt x="11422992" y="668324"/>
                </a:lnTo>
                <a:lnTo>
                  <a:pt x="11466556" y="659525"/>
                </a:lnTo>
                <a:lnTo>
                  <a:pt x="11502132" y="635532"/>
                </a:lnTo>
                <a:lnTo>
                  <a:pt x="11526119" y="599952"/>
                </a:lnTo>
                <a:lnTo>
                  <a:pt x="11534915" y="556391"/>
                </a:lnTo>
                <a:lnTo>
                  <a:pt x="11526119" y="512844"/>
                </a:lnTo>
                <a:lnTo>
                  <a:pt x="11502132" y="477296"/>
                </a:lnTo>
                <a:lnTo>
                  <a:pt x="11466556" y="453336"/>
                </a:lnTo>
                <a:lnTo>
                  <a:pt x="11422992" y="444551"/>
                </a:lnTo>
                <a:close/>
              </a:path>
              <a:path w="16523335" h="9235440">
                <a:moveTo>
                  <a:pt x="11422992" y="979980"/>
                </a:moveTo>
                <a:lnTo>
                  <a:pt x="11379444" y="988766"/>
                </a:lnTo>
                <a:lnTo>
                  <a:pt x="11343904" y="1012731"/>
                </a:lnTo>
                <a:lnTo>
                  <a:pt x="11319953" y="1048286"/>
                </a:lnTo>
                <a:lnTo>
                  <a:pt x="11311173" y="1091840"/>
                </a:lnTo>
                <a:lnTo>
                  <a:pt x="11319953" y="1135394"/>
                </a:lnTo>
                <a:lnTo>
                  <a:pt x="11343904" y="1170968"/>
                </a:lnTo>
                <a:lnTo>
                  <a:pt x="11379444" y="1194956"/>
                </a:lnTo>
                <a:lnTo>
                  <a:pt x="11422992" y="1203753"/>
                </a:lnTo>
                <a:lnTo>
                  <a:pt x="11466556" y="1194956"/>
                </a:lnTo>
                <a:lnTo>
                  <a:pt x="11502132" y="1170968"/>
                </a:lnTo>
                <a:lnTo>
                  <a:pt x="11526119" y="1135394"/>
                </a:lnTo>
                <a:lnTo>
                  <a:pt x="11534915" y="1091840"/>
                </a:lnTo>
                <a:lnTo>
                  <a:pt x="11526119" y="1048286"/>
                </a:lnTo>
                <a:lnTo>
                  <a:pt x="11502132" y="1012731"/>
                </a:lnTo>
                <a:lnTo>
                  <a:pt x="11466556" y="988766"/>
                </a:lnTo>
                <a:lnTo>
                  <a:pt x="11422992" y="979980"/>
                </a:lnTo>
                <a:close/>
              </a:path>
              <a:path w="16523335" h="9235440">
                <a:moveTo>
                  <a:pt x="11422992" y="1247668"/>
                </a:moveTo>
                <a:lnTo>
                  <a:pt x="11379444" y="1256467"/>
                </a:lnTo>
                <a:lnTo>
                  <a:pt x="11343904" y="1280459"/>
                </a:lnTo>
                <a:lnTo>
                  <a:pt x="11319953" y="1316036"/>
                </a:lnTo>
                <a:lnTo>
                  <a:pt x="11311173" y="1359591"/>
                </a:lnTo>
                <a:lnTo>
                  <a:pt x="11319953" y="1403138"/>
                </a:lnTo>
                <a:lnTo>
                  <a:pt x="11343904" y="1438686"/>
                </a:lnTo>
                <a:lnTo>
                  <a:pt x="11379444" y="1462646"/>
                </a:lnTo>
                <a:lnTo>
                  <a:pt x="11422992" y="1471431"/>
                </a:lnTo>
                <a:lnTo>
                  <a:pt x="11466556" y="1462646"/>
                </a:lnTo>
                <a:lnTo>
                  <a:pt x="11502132" y="1438686"/>
                </a:lnTo>
                <a:lnTo>
                  <a:pt x="11526119" y="1403138"/>
                </a:lnTo>
                <a:lnTo>
                  <a:pt x="11534915" y="1359591"/>
                </a:lnTo>
                <a:lnTo>
                  <a:pt x="11526119" y="1316036"/>
                </a:lnTo>
                <a:lnTo>
                  <a:pt x="11502132" y="1280459"/>
                </a:lnTo>
                <a:lnTo>
                  <a:pt x="11466556" y="1256467"/>
                </a:lnTo>
                <a:lnTo>
                  <a:pt x="11422992" y="1247668"/>
                </a:lnTo>
                <a:close/>
              </a:path>
              <a:path w="16523335" h="9235440">
                <a:moveTo>
                  <a:pt x="11422992" y="1515430"/>
                </a:moveTo>
                <a:lnTo>
                  <a:pt x="11379444" y="1524214"/>
                </a:lnTo>
                <a:lnTo>
                  <a:pt x="11343904" y="1548173"/>
                </a:lnTo>
                <a:lnTo>
                  <a:pt x="11319953" y="1583718"/>
                </a:lnTo>
                <a:lnTo>
                  <a:pt x="11311173" y="1627259"/>
                </a:lnTo>
                <a:lnTo>
                  <a:pt x="11319953" y="1670826"/>
                </a:lnTo>
                <a:lnTo>
                  <a:pt x="11343904" y="1706409"/>
                </a:lnTo>
                <a:lnTo>
                  <a:pt x="11379444" y="1730404"/>
                </a:lnTo>
                <a:lnTo>
                  <a:pt x="11422992" y="1739203"/>
                </a:lnTo>
                <a:lnTo>
                  <a:pt x="11466556" y="1730404"/>
                </a:lnTo>
                <a:lnTo>
                  <a:pt x="11502132" y="1706409"/>
                </a:lnTo>
                <a:lnTo>
                  <a:pt x="11526119" y="1670826"/>
                </a:lnTo>
                <a:lnTo>
                  <a:pt x="11534915" y="1627259"/>
                </a:lnTo>
                <a:lnTo>
                  <a:pt x="11526119" y="1583718"/>
                </a:lnTo>
                <a:lnTo>
                  <a:pt x="11502132" y="1548173"/>
                </a:lnTo>
                <a:lnTo>
                  <a:pt x="11466556" y="1524214"/>
                </a:lnTo>
                <a:lnTo>
                  <a:pt x="11422992" y="1515430"/>
                </a:lnTo>
                <a:close/>
              </a:path>
              <a:path w="16523335" h="9235440">
                <a:moveTo>
                  <a:pt x="11422992" y="1783149"/>
                </a:moveTo>
                <a:lnTo>
                  <a:pt x="11379444" y="1791938"/>
                </a:lnTo>
                <a:lnTo>
                  <a:pt x="11343904" y="1815910"/>
                </a:lnTo>
                <a:lnTo>
                  <a:pt x="11319953" y="1851469"/>
                </a:lnTo>
                <a:lnTo>
                  <a:pt x="11311173" y="1895020"/>
                </a:lnTo>
                <a:lnTo>
                  <a:pt x="11319953" y="1938576"/>
                </a:lnTo>
                <a:lnTo>
                  <a:pt x="11343904" y="1974146"/>
                </a:lnTo>
                <a:lnTo>
                  <a:pt x="11379444" y="1998128"/>
                </a:lnTo>
                <a:lnTo>
                  <a:pt x="11422992" y="2006922"/>
                </a:lnTo>
                <a:lnTo>
                  <a:pt x="11466556" y="1998128"/>
                </a:lnTo>
                <a:lnTo>
                  <a:pt x="11502132" y="1974146"/>
                </a:lnTo>
                <a:lnTo>
                  <a:pt x="11526119" y="1938576"/>
                </a:lnTo>
                <a:lnTo>
                  <a:pt x="11534915" y="1895020"/>
                </a:lnTo>
                <a:lnTo>
                  <a:pt x="11526119" y="1851469"/>
                </a:lnTo>
                <a:lnTo>
                  <a:pt x="11502132" y="1815910"/>
                </a:lnTo>
                <a:lnTo>
                  <a:pt x="11466556" y="1791938"/>
                </a:lnTo>
                <a:lnTo>
                  <a:pt x="11422992" y="1783149"/>
                </a:lnTo>
                <a:close/>
              </a:path>
              <a:path w="16523335" h="9235440">
                <a:moveTo>
                  <a:pt x="11422992" y="2586297"/>
                </a:moveTo>
                <a:lnTo>
                  <a:pt x="11379444" y="2595090"/>
                </a:lnTo>
                <a:lnTo>
                  <a:pt x="11343904" y="2619070"/>
                </a:lnTo>
                <a:lnTo>
                  <a:pt x="11319953" y="2654639"/>
                </a:lnTo>
                <a:lnTo>
                  <a:pt x="11311173" y="2698200"/>
                </a:lnTo>
                <a:lnTo>
                  <a:pt x="11319953" y="2741725"/>
                </a:lnTo>
                <a:lnTo>
                  <a:pt x="11343904" y="2777286"/>
                </a:lnTo>
                <a:lnTo>
                  <a:pt x="11379444" y="2801273"/>
                </a:lnTo>
                <a:lnTo>
                  <a:pt x="11422992" y="2810071"/>
                </a:lnTo>
                <a:lnTo>
                  <a:pt x="11466556" y="2801273"/>
                </a:lnTo>
                <a:lnTo>
                  <a:pt x="11502132" y="2777286"/>
                </a:lnTo>
                <a:lnTo>
                  <a:pt x="11526119" y="2741725"/>
                </a:lnTo>
                <a:lnTo>
                  <a:pt x="11534915" y="2698200"/>
                </a:lnTo>
                <a:lnTo>
                  <a:pt x="11526119" y="2654639"/>
                </a:lnTo>
                <a:lnTo>
                  <a:pt x="11502132" y="2619070"/>
                </a:lnTo>
                <a:lnTo>
                  <a:pt x="11466556" y="2595090"/>
                </a:lnTo>
                <a:lnTo>
                  <a:pt x="11422992" y="2586297"/>
                </a:lnTo>
                <a:close/>
              </a:path>
              <a:path w="16523335" h="9235440">
                <a:moveTo>
                  <a:pt x="11422992" y="2854028"/>
                </a:moveTo>
                <a:lnTo>
                  <a:pt x="11379444" y="2862817"/>
                </a:lnTo>
                <a:lnTo>
                  <a:pt x="11343904" y="2886788"/>
                </a:lnTo>
                <a:lnTo>
                  <a:pt x="11319953" y="2922347"/>
                </a:lnTo>
                <a:lnTo>
                  <a:pt x="11311173" y="2965898"/>
                </a:lnTo>
                <a:lnTo>
                  <a:pt x="11319953" y="3009453"/>
                </a:lnTo>
                <a:lnTo>
                  <a:pt x="11343904" y="3045019"/>
                </a:lnTo>
                <a:lnTo>
                  <a:pt x="11379444" y="3068998"/>
                </a:lnTo>
                <a:lnTo>
                  <a:pt x="11422992" y="3077790"/>
                </a:lnTo>
                <a:lnTo>
                  <a:pt x="11466556" y="3068998"/>
                </a:lnTo>
                <a:lnTo>
                  <a:pt x="11502132" y="3045019"/>
                </a:lnTo>
                <a:lnTo>
                  <a:pt x="11526119" y="3009453"/>
                </a:lnTo>
                <a:lnTo>
                  <a:pt x="11534915" y="2965898"/>
                </a:lnTo>
                <a:lnTo>
                  <a:pt x="11526119" y="2922347"/>
                </a:lnTo>
                <a:lnTo>
                  <a:pt x="11502132" y="2886788"/>
                </a:lnTo>
                <a:lnTo>
                  <a:pt x="11466556" y="2862817"/>
                </a:lnTo>
                <a:lnTo>
                  <a:pt x="11422992" y="2854028"/>
                </a:lnTo>
                <a:close/>
              </a:path>
              <a:path w="16523335" h="9235440">
                <a:moveTo>
                  <a:pt x="11422992" y="3121737"/>
                </a:moveTo>
                <a:lnTo>
                  <a:pt x="11379444" y="3130528"/>
                </a:lnTo>
                <a:lnTo>
                  <a:pt x="11343904" y="3154503"/>
                </a:lnTo>
                <a:lnTo>
                  <a:pt x="11319953" y="3190065"/>
                </a:lnTo>
                <a:lnTo>
                  <a:pt x="11311173" y="3233618"/>
                </a:lnTo>
                <a:lnTo>
                  <a:pt x="11319953" y="3277161"/>
                </a:lnTo>
                <a:lnTo>
                  <a:pt x="11343904" y="3312732"/>
                </a:lnTo>
                <a:lnTo>
                  <a:pt x="11379444" y="3336722"/>
                </a:lnTo>
                <a:lnTo>
                  <a:pt x="11422992" y="3345520"/>
                </a:lnTo>
                <a:lnTo>
                  <a:pt x="11466556" y="3336722"/>
                </a:lnTo>
                <a:lnTo>
                  <a:pt x="11502132" y="3312732"/>
                </a:lnTo>
                <a:lnTo>
                  <a:pt x="11526119" y="3277161"/>
                </a:lnTo>
                <a:lnTo>
                  <a:pt x="11534915" y="3233618"/>
                </a:lnTo>
                <a:lnTo>
                  <a:pt x="11526119" y="3190065"/>
                </a:lnTo>
                <a:lnTo>
                  <a:pt x="11502132" y="3154503"/>
                </a:lnTo>
                <a:lnTo>
                  <a:pt x="11466556" y="3130528"/>
                </a:lnTo>
                <a:lnTo>
                  <a:pt x="11422992" y="3121737"/>
                </a:lnTo>
                <a:close/>
              </a:path>
              <a:path w="16523335" h="9235440">
                <a:moveTo>
                  <a:pt x="11422992" y="3389446"/>
                </a:moveTo>
                <a:lnTo>
                  <a:pt x="11379444" y="3398240"/>
                </a:lnTo>
                <a:lnTo>
                  <a:pt x="11343904" y="3422222"/>
                </a:lnTo>
                <a:lnTo>
                  <a:pt x="11319953" y="3457792"/>
                </a:lnTo>
                <a:lnTo>
                  <a:pt x="11311173" y="3501348"/>
                </a:lnTo>
                <a:lnTo>
                  <a:pt x="11319953" y="3544899"/>
                </a:lnTo>
                <a:lnTo>
                  <a:pt x="11343904" y="3580458"/>
                </a:lnTo>
                <a:lnTo>
                  <a:pt x="11379444" y="3604430"/>
                </a:lnTo>
                <a:lnTo>
                  <a:pt x="11422992" y="3613219"/>
                </a:lnTo>
                <a:lnTo>
                  <a:pt x="11466556" y="3604430"/>
                </a:lnTo>
                <a:lnTo>
                  <a:pt x="11502132" y="3580458"/>
                </a:lnTo>
                <a:lnTo>
                  <a:pt x="11526119" y="3544899"/>
                </a:lnTo>
                <a:lnTo>
                  <a:pt x="11534915" y="3501348"/>
                </a:lnTo>
                <a:lnTo>
                  <a:pt x="11526119" y="3457792"/>
                </a:lnTo>
                <a:lnTo>
                  <a:pt x="11502132" y="3422222"/>
                </a:lnTo>
                <a:lnTo>
                  <a:pt x="11466556" y="3398240"/>
                </a:lnTo>
                <a:lnTo>
                  <a:pt x="11422992" y="3389446"/>
                </a:lnTo>
                <a:close/>
              </a:path>
              <a:path w="16523335" h="9235440">
                <a:moveTo>
                  <a:pt x="11422992" y="3657176"/>
                </a:moveTo>
                <a:lnTo>
                  <a:pt x="11379444" y="3665968"/>
                </a:lnTo>
                <a:lnTo>
                  <a:pt x="11343904" y="3689947"/>
                </a:lnTo>
                <a:lnTo>
                  <a:pt x="11319953" y="3725513"/>
                </a:lnTo>
                <a:lnTo>
                  <a:pt x="11311173" y="3769068"/>
                </a:lnTo>
                <a:lnTo>
                  <a:pt x="11319953" y="3812619"/>
                </a:lnTo>
                <a:lnTo>
                  <a:pt x="11343904" y="3848178"/>
                </a:lnTo>
                <a:lnTo>
                  <a:pt x="11379444" y="3872149"/>
                </a:lnTo>
                <a:lnTo>
                  <a:pt x="11422992" y="3880939"/>
                </a:lnTo>
                <a:lnTo>
                  <a:pt x="11466556" y="3872149"/>
                </a:lnTo>
                <a:lnTo>
                  <a:pt x="11502132" y="3848178"/>
                </a:lnTo>
                <a:lnTo>
                  <a:pt x="11526119" y="3812619"/>
                </a:lnTo>
                <a:lnTo>
                  <a:pt x="11534915" y="3769068"/>
                </a:lnTo>
                <a:lnTo>
                  <a:pt x="11526119" y="3725513"/>
                </a:lnTo>
                <a:lnTo>
                  <a:pt x="11502132" y="3689947"/>
                </a:lnTo>
                <a:lnTo>
                  <a:pt x="11466556" y="3665968"/>
                </a:lnTo>
                <a:lnTo>
                  <a:pt x="11422992" y="3657176"/>
                </a:lnTo>
                <a:close/>
              </a:path>
              <a:path w="16523335" h="9235440">
                <a:moveTo>
                  <a:pt x="11422992" y="3924895"/>
                </a:moveTo>
                <a:lnTo>
                  <a:pt x="11379444" y="3933689"/>
                </a:lnTo>
                <a:lnTo>
                  <a:pt x="11343904" y="3957668"/>
                </a:lnTo>
                <a:lnTo>
                  <a:pt x="11319953" y="3993228"/>
                </a:lnTo>
                <a:lnTo>
                  <a:pt x="11311173" y="4036766"/>
                </a:lnTo>
                <a:lnTo>
                  <a:pt x="11319953" y="4080327"/>
                </a:lnTo>
                <a:lnTo>
                  <a:pt x="11343904" y="4115896"/>
                </a:lnTo>
                <a:lnTo>
                  <a:pt x="11379444" y="4139876"/>
                </a:lnTo>
                <a:lnTo>
                  <a:pt x="11422992" y="4148669"/>
                </a:lnTo>
                <a:lnTo>
                  <a:pt x="11466556" y="4139876"/>
                </a:lnTo>
                <a:lnTo>
                  <a:pt x="11502132" y="4115896"/>
                </a:lnTo>
                <a:lnTo>
                  <a:pt x="11526119" y="4080327"/>
                </a:lnTo>
                <a:lnTo>
                  <a:pt x="11534915" y="4036766"/>
                </a:lnTo>
                <a:lnTo>
                  <a:pt x="11526119" y="3993228"/>
                </a:lnTo>
                <a:lnTo>
                  <a:pt x="11502132" y="3957668"/>
                </a:lnTo>
                <a:lnTo>
                  <a:pt x="11466556" y="3933689"/>
                </a:lnTo>
                <a:lnTo>
                  <a:pt x="11422992" y="3924895"/>
                </a:lnTo>
                <a:close/>
              </a:path>
              <a:path w="16523335" h="9235440">
                <a:moveTo>
                  <a:pt x="11422992" y="4192615"/>
                </a:moveTo>
                <a:lnTo>
                  <a:pt x="11379444" y="4201406"/>
                </a:lnTo>
                <a:lnTo>
                  <a:pt x="11343904" y="4225380"/>
                </a:lnTo>
                <a:lnTo>
                  <a:pt x="11319953" y="4260939"/>
                </a:lnTo>
                <a:lnTo>
                  <a:pt x="11311173" y="4304486"/>
                </a:lnTo>
                <a:lnTo>
                  <a:pt x="11319953" y="4348026"/>
                </a:lnTo>
                <a:lnTo>
                  <a:pt x="11343904" y="4383601"/>
                </a:lnTo>
                <a:lnTo>
                  <a:pt x="11379444" y="4407597"/>
                </a:lnTo>
                <a:lnTo>
                  <a:pt x="11422992" y="4416399"/>
                </a:lnTo>
                <a:lnTo>
                  <a:pt x="11466556" y="4407597"/>
                </a:lnTo>
                <a:lnTo>
                  <a:pt x="11502132" y="4383601"/>
                </a:lnTo>
                <a:lnTo>
                  <a:pt x="11526119" y="4348026"/>
                </a:lnTo>
                <a:lnTo>
                  <a:pt x="11534915" y="4304486"/>
                </a:lnTo>
                <a:lnTo>
                  <a:pt x="11526119" y="4260939"/>
                </a:lnTo>
                <a:lnTo>
                  <a:pt x="11502132" y="4225380"/>
                </a:lnTo>
                <a:lnTo>
                  <a:pt x="11466556" y="4201406"/>
                </a:lnTo>
                <a:lnTo>
                  <a:pt x="11422992" y="4192615"/>
                </a:lnTo>
                <a:close/>
              </a:path>
              <a:path w="16523335" h="9235440">
                <a:moveTo>
                  <a:pt x="11422992" y="2318578"/>
                </a:moveTo>
                <a:lnTo>
                  <a:pt x="11379444" y="2327370"/>
                </a:lnTo>
                <a:lnTo>
                  <a:pt x="11343904" y="2351349"/>
                </a:lnTo>
                <a:lnTo>
                  <a:pt x="11319953" y="2386915"/>
                </a:lnTo>
                <a:lnTo>
                  <a:pt x="11311173" y="2430470"/>
                </a:lnTo>
                <a:lnTo>
                  <a:pt x="11319953" y="2474021"/>
                </a:lnTo>
                <a:lnTo>
                  <a:pt x="11343904" y="2509580"/>
                </a:lnTo>
                <a:lnTo>
                  <a:pt x="11379444" y="2533551"/>
                </a:lnTo>
                <a:lnTo>
                  <a:pt x="11422992" y="2542341"/>
                </a:lnTo>
                <a:lnTo>
                  <a:pt x="11466556" y="2533551"/>
                </a:lnTo>
                <a:lnTo>
                  <a:pt x="11502132" y="2509580"/>
                </a:lnTo>
                <a:lnTo>
                  <a:pt x="11526119" y="2474021"/>
                </a:lnTo>
                <a:lnTo>
                  <a:pt x="11534915" y="2430470"/>
                </a:lnTo>
                <a:lnTo>
                  <a:pt x="11526119" y="2386915"/>
                </a:lnTo>
                <a:lnTo>
                  <a:pt x="11502132" y="2351349"/>
                </a:lnTo>
                <a:lnTo>
                  <a:pt x="11466556" y="2327370"/>
                </a:lnTo>
                <a:lnTo>
                  <a:pt x="11422992" y="2318578"/>
                </a:lnTo>
                <a:close/>
              </a:path>
              <a:path w="16523335" h="9235440">
                <a:moveTo>
                  <a:pt x="11422992" y="2050869"/>
                </a:moveTo>
                <a:lnTo>
                  <a:pt x="11379444" y="2059660"/>
                </a:lnTo>
                <a:lnTo>
                  <a:pt x="11343904" y="2083635"/>
                </a:lnTo>
                <a:lnTo>
                  <a:pt x="11319953" y="2119197"/>
                </a:lnTo>
                <a:lnTo>
                  <a:pt x="11311173" y="2162750"/>
                </a:lnTo>
                <a:lnTo>
                  <a:pt x="11319953" y="2206284"/>
                </a:lnTo>
                <a:lnTo>
                  <a:pt x="11343904" y="2241845"/>
                </a:lnTo>
                <a:lnTo>
                  <a:pt x="11379444" y="2265826"/>
                </a:lnTo>
                <a:lnTo>
                  <a:pt x="11422992" y="2274621"/>
                </a:lnTo>
                <a:lnTo>
                  <a:pt x="11466556" y="2265826"/>
                </a:lnTo>
                <a:lnTo>
                  <a:pt x="11502132" y="2241845"/>
                </a:lnTo>
                <a:lnTo>
                  <a:pt x="11526119" y="2206284"/>
                </a:lnTo>
                <a:lnTo>
                  <a:pt x="11534915" y="2162750"/>
                </a:lnTo>
                <a:lnTo>
                  <a:pt x="11526119" y="2119197"/>
                </a:lnTo>
                <a:lnTo>
                  <a:pt x="11502132" y="2083635"/>
                </a:lnTo>
                <a:lnTo>
                  <a:pt x="11466556" y="2059660"/>
                </a:lnTo>
                <a:lnTo>
                  <a:pt x="11422992" y="2050869"/>
                </a:lnTo>
                <a:close/>
              </a:path>
              <a:path w="16523335" h="9235440">
                <a:moveTo>
                  <a:pt x="11422992" y="4460345"/>
                </a:moveTo>
                <a:lnTo>
                  <a:pt x="11379444" y="4469136"/>
                </a:lnTo>
                <a:lnTo>
                  <a:pt x="11343904" y="4493110"/>
                </a:lnTo>
                <a:lnTo>
                  <a:pt x="11319953" y="4528669"/>
                </a:lnTo>
                <a:lnTo>
                  <a:pt x="11311173" y="4572216"/>
                </a:lnTo>
                <a:lnTo>
                  <a:pt x="11319953" y="4615763"/>
                </a:lnTo>
                <a:lnTo>
                  <a:pt x="11343904" y="4651322"/>
                </a:lnTo>
                <a:lnTo>
                  <a:pt x="11379444" y="4675296"/>
                </a:lnTo>
                <a:lnTo>
                  <a:pt x="11422992" y="4684087"/>
                </a:lnTo>
                <a:lnTo>
                  <a:pt x="11466556" y="4675296"/>
                </a:lnTo>
                <a:lnTo>
                  <a:pt x="11502132" y="4651322"/>
                </a:lnTo>
                <a:lnTo>
                  <a:pt x="11526119" y="4615763"/>
                </a:lnTo>
                <a:lnTo>
                  <a:pt x="11534915" y="4572216"/>
                </a:lnTo>
                <a:lnTo>
                  <a:pt x="11526119" y="4528669"/>
                </a:lnTo>
                <a:lnTo>
                  <a:pt x="11502132" y="4493110"/>
                </a:lnTo>
                <a:lnTo>
                  <a:pt x="11466556" y="4469136"/>
                </a:lnTo>
                <a:lnTo>
                  <a:pt x="11422992" y="4460345"/>
                </a:lnTo>
                <a:close/>
              </a:path>
              <a:path w="16523335" h="9235440">
                <a:moveTo>
                  <a:pt x="11692282" y="176790"/>
                </a:moveTo>
                <a:lnTo>
                  <a:pt x="11648757" y="185586"/>
                </a:lnTo>
                <a:lnTo>
                  <a:pt x="11613214" y="209571"/>
                </a:lnTo>
                <a:lnTo>
                  <a:pt x="11589251" y="245145"/>
                </a:lnTo>
                <a:lnTo>
                  <a:pt x="11580464" y="288702"/>
                </a:lnTo>
                <a:lnTo>
                  <a:pt x="11589251" y="332221"/>
                </a:lnTo>
                <a:lnTo>
                  <a:pt x="11613214" y="367780"/>
                </a:lnTo>
                <a:lnTo>
                  <a:pt x="11648757" y="391765"/>
                </a:lnTo>
                <a:lnTo>
                  <a:pt x="11692282" y="400563"/>
                </a:lnTo>
                <a:lnTo>
                  <a:pt x="11735854" y="391765"/>
                </a:lnTo>
                <a:lnTo>
                  <a:pt x="11771449" y="367780"/>
                </a:lnTo>
                <a:lnTo>
                  <a:pt x="11795454" y="332221"/>
                </a:lnTo>
                <a:lnTo>
                  <a:pt x="11804258" y="288702"/>
                </a:lnTo>
                <a:lnTo>
                  <a:pt x="11795454" y="245145"/>
                </a:lnTo>
                <a:lnTo>
                  <a:pt x="11771449" y="209571"/>
                </a:lnTo>
                <a:lnTo>
                  <a:pt x="11735854" y="185586"/>
                </a:lnTo>
                <a:lnTo>
                  <a:pt x="11692282" y="176790"/>
                </a:lnTo>
                <a:close/>
              </a:path>
              <a:path w="16523335" h="9235440">
                <a:moveTo>
                  <a:pt x="11692282" y="712218"/>
                </a:moveTo>
                <a:lnTo>
                  <a:pt x="11648757" y="721018"/>
                </a:lnTo>
                <a:lnTo>
                  <a:pt x="11613214" y="745011"/>
                </a:lnTo>
                <a:lnTo>
                  <a:pt x="11589251" y="780591"/>
                </a:lnTo>
                <a:lnTo>
                  <a:pt x="11580464" y="824152"/>
                </a:lnTo>
                <a:lnTo>
                  <a:pt x="11589251" y="867681"/>
                </a:lnTo>
                <a:lnTo>
                  <a:pt x="11613214" y="903231"/>
                </a:lnTo>
                <a:lnTo>
                  <a:pt x="11648757" y="927201"/>
                </a:lnTo>
                <a:lnTo>
                  <a:pt x="11692282" y="935992"/>
                </a:lnTo>
                <a:lnTo>
                  <a:pt x="11735854" y="927201"/>
                </a:lnTo>
                <a:lnTo>
                  <a:pt x="11771449" y="903231"/>
                </a:lnTo>
                <a:lnTo>
                  <a:pt x="11795454" y="867681"/>
                </a:lnTo>
                <a:lnTo>
                  <a:pt x="11804258" y="824152"/>
                </a:lnTo>
                <a:lnTo>
                  <a:pt x="11795454" y="780591"/>
                </a:lnTo>
                <a:lnTo>
                  <a:pt x="11771449" y="745011"/>
                </a:lnTo>
                <a:lnTo>
                  <a:pt x="11735854" y="721018"/>
                </a:lnTo>
                <a:lnTo>
                  <a:pt x="11692282" y="712218"/>
                </a:lnTo>
                <a:close/>
              </a:path>
              <a:path w="16523335" h="9235440">
                <a:moveTo>
                  <a:pt x="11692282" y="979980"/>
                </a:moveTo>
                <a:lnTo>
                  <a:pt x="11648757" y="988766"/>
                </a:lnTo>
                <a:lnTo>
                  <a:pt x="11613214" y="1012731"/>
                </a:lnTo>
                <a:lnTo>
                  <a:pt x="11589251" y="1048286"/>
                </a:lnTo>
                <a:lnTo>
                  <a:pt x="11580464" y="1091840"/>
                </a:lnTo>
                <a:lnTo>
                  <a:pt x="11589251" y="1135394"/>
                </a:lnTo>
                <a:lnTo>
                  <a:pt x="11613214" y="1170968"/>
                </a:lnTo>
                <a:lnTo>
                  <a:pt x="11648757" y="1194956"/>
                </a:lnTo>
                <a:lnTo>
                  <a:pt x="11692282" y="1203753"/>
                </a:lnTo>
                <a:lnTo>
                  <a:pt x="11735854" y="1194956"/>
                </a:lnTo>
                <a:lnTo>
                  <a:pt x="11771449" y="1170968"/>
                </a:lnTo>
                <a:lnTo>
                  <a:pt x="11795454" y="1135394"/>
                </a:lnTo>
                <a:lnTo>
                  <a:pt x="11804258" y="1091840"/>
                </a:lnTo>
                <a:lnTo>
                  <a:pt x="11795454" y="1048286"/>
                </a:lnTo>
                <a:lnTo>
                  <a:pt x="11771449" y="1012731"/>
                </a:lnTo>
                <a:lnTo>
                  <a:pt x="11735854" y="988766"/>
                </a:lnTo>
                <a:lnTo>
                  <a:pt x="11692282" y="979980"/>
                </a:lnTo>
                <a:close/>
              </a:path>
              <a:path w="16523335" h="9235440">
                <a:moveTo>
                  <a:pt x="11692282" y="1247668"/>
                </a:moveTo>
                <a:lnTo>
                  <a:pt x="11648757" y="1256467"/>
                </a:lnTo>
                <a:lnTo>
                  <a:pt x="11613214" y="1280459"/>
                </a:lnTo>
                <a:lnTo>
                  <a:pt x="11589251" y="1316036"/>
                </a:lnTo>
                <a:lnTo>
                  <a:pt x="11580464" y="1359591"/>
                </a:lnTo>
                <a:lnTo>
                  <a:pt x="11589251" y="1403138"/>
                </a:lnTo>
                <a:lnTo>
                  <a:pt x="11613214" y="1438686"/>
                </a:lnTo>
                <a:lnTo>
                  <a:pt x="11648757" y="1462646"/>
                </a:lnTo>
                <a:lnTo>
                  <a:pt x="11692282" y="1471431"/>
                </a:lnTo>
                <a:lnTo>
                  <a:pt x="11735854" y="1462646"/>
                </a:lnTo>
                <a:lnTo>
                  <a:pt x="11771449" y="1438686"/>
                </a:lnTo>
                <a:lnTo>
                  <a:pt x="11795454" y="1403138"/>
                </a:lnTo>
                <a:lnTo>
                  <a:pt x="11804258" y="1359591"/>
                </a:lnTo>
                <a:lnTo>
                  <a:pt x="11795454" y="1316036"/>
                </a:lnTo>
                <a:lnTo>
                  <a:pt x="11771449" y="1280459"/>
                </a:lnTo>
                <a:lnTo>
                  <a:pt x="11735854" y="1256467"/>
                </a:lnTo>
                <a:lnTo>
                  <a:pt x="11692282" y="1247668"/>
                </a:lnTo>
                <a:close/>
              </a:path>
              <a:path w="16523335" h="9235440">
                <a:moveTo>
                  <a:pt x="11692282" y="1515430"/>
                </a:moveTo>
                <a:lnTo>
                  <a:pt x="11648757" y="1524214"/>
                </a:lnTo>
                <a:lnTo>
                  <a:pt x="11613214" y="1548173"/>
                </a:lnTo>
                <a:lnTo>
                  <a:pt x="11589251" y="1583718"/>
                </a:lnTo>
                <a:lnTo>
                  <a:pt x="11580464" y="1627259"/>
                </a:lnTo>
                <a:lnTo>
                  <a:pt x="11589251" y="1670826"/>
                </a:lnTo>
                <a:lnTo>
                  <a:pt x="11613214" y="1706409"/>
                </a:lnTo>
                <a:lnTo>
                  <a:pt x="11648757" y="1730404"/>
                </a:lnTo>
                <a:lnTo>
                  <a:pt x="11692282" y="1739203"/>
                </a:lnTo>
                <a:lnTo>
                  <a:pt x="11735854" y="1730404"/>
                </a:lnTo>
                <a:lnTo>
                  <a:pt x="11771449" y="1706409"/>
                </a:lnTo>
                <a:lnTo>
                  <a:pt x="11795454" y="1670826"/>
                </a:lnTo>
                <a:lnTo>
                  <a:pt x="11804258" y="1627259"/>
                </a:lnTo>
                <a:lnTo>
                  <a:pt x="11795454" y="1583718"/>
                </a:lnTo>
                <a:lnTo>
                  <a:pt x="11771449" y="1548173"/>
                </a:lnTo>
                <a:lnTo>
                  <a:pt x="11735854" y="1524214"/>
                </a:lnTo>
                <a:lnTo>
                  <a:pt x="11692282" y="1515430"/>
                </a:lnTo>
                <a:close/>
              </a:path>
              <a:path w="16523335" h="9235440">
                <a:moveTo>
                  <a:pt x="11692282" y="1783149"/>
                </a:moveTo>
                <a:lnTo>
                  <a:pt x="11648757" y="1791938"/>
                </a:lnTo>
                <a:lnTo>
                  <a:pt x="11613214" y="1815910"/>
                </a:lnTo>
                <a:lnTo>
                  <a:pt x="11589251" y="1851469"/>
                </a:lnTo>
                <a:lnTo>
                  <a:pt x="11580464" y="1895020"/>
                </a:lnTo>
                <a:lnTo>
                  <a:pt x="11589251" y="1938576"/>
                </a:lnTo>
                <a:lnTo>
                  <a:pt x="11613214" y="1974146"/>
                </a:lnTo>
                <a:lnTo>
                  <a:pt x="11648757" y="1998128"/>
                </a:lnTo>
                <a:lnTo>
                  <a:pt x="11692282" y="2006922"/>
                </a:lnTo>
                <a:lnTo>
                  <a:pt x="11735854" y="1998128"/>
                </a:lnTo>
                <a:lnTo>
                  <a:pt x="11771449" y="1974146"/>
                </a:lnTo>
                <a:lnTo>
                  <a:pt x="11795454" y="1938576"/>
                </a:lnTo>
                <a:lnTo>
                  <a:pt x="11804258" y="1895020"/>
                </a:lnTo>
                <a:lnTo>
                  <a:pt x="11795454" y="1851469"/>
                </a:lnTo>
                <a:lnTo>
                  <a:pt x="11771449" y="1815910"/>
                </a:lnTo>
                <a:lnTo>
                  <a:pt x="11735854" y="1791938"/>
                </a:lnTo>
                <a:lnTo>
                  <a:pt x="11692282" y="1783149"/>
                </a:lnTo>
                <a:close/>
              </a:path>
              <a:path w="16523335" h="9235440">
                <a:moveTo>
                  <a:pt x="11692282" y="2586297"/>
                </a:moveTo>
                <a:lnTo>
                  <a:pt x="11648757" y="2595090"/>
                </a:lnTo>
                <a:lnTo>
                  <a:pt x="11613214" y="2619070"/>
                </a:lnTo>
                <a:lnTo>
                  <a:pt x="11589251" y="2654639"/>
                </a:lnTo>
                <a:lnTo>
                  <a:pt x="11580464" y="2698200"/>
                </a:lnTo>
                <a:lnTo>
                  <a:pt x="11589251" y="2741725"/>
                </a:lnTo>
                <a:lnTo>
                  <a:pt x="11613214" y="2777286"/>
                </a:lnTo>
                <a:lnTo>
                  <a:pt x="11648757" y="2801273"/>
                </a:lnTo>
                <a:lnTo>
                  <a:pt x="11692282" y="2810071"/>
                </a:lnTo>
                <a:lnTo>
                  <a:pt x="11735854" y="2801273"/>
                </a:lnTo>
                <a:lnTo>
                  <a:pt x="11771449" y="2777286"/>
                </a:lnTo>
                <a:lnTo>
                  <a:pt x="11795454" y="2741725"/>
                </a:lnTo>
                <a:lnTo>
                  <a:pt x="11804258" y="2698200"/>
                </a:lnTo>
                <a:lnTo>
                  <a:pt x="11795454" y="2654639"/>
                </a:lnTo>
                <a:lnTo>
                  <a:pt x="11771449" y="2619070"/>
                </a:lnTo>
                <a:lnTo>
                  <a:pt x="11735854" y="2595090"/>
                </a:lnTo>
                <a:lnTo>
                  <a:pt x="11692282" y="2586297"/>
                </a:lnTo>
                <a:close/>
              </a:path>
              <a:path w="16523335" h="9235440">
                <a:moveTo>
                  <a:pt x="11692282" y="2854028"/>
                </a:moveTo>
                <a:lnTo>
                  <a:pt x="11648757" y="2862817"/>
                </a:lnTo>
                <a:lnTo>
                  <a:pt x="11613214" y="2886788"/>
                </a:lnTo>
                <a:lnTo>
                  <a:pt x="11589251" y="2922347"/>
                </a:lnTo>
                <a:lnTo>
                  <a:pt x="11580464" y="2965898"/>
                </a:lnTo>
                <a:lnTo>
                  <a:pt x="11589251" y="3009453"/>
                </a:lnTo>
                <a:lnTo>
                  <a:pt x="11613214" y="3045019"/>
                </a:lnTo>
                <a:lnTo>
                  <a:pt x="11648757" y="3068998"/>
                </a:lnTo>
                <a:lnTo>
                  <a:pt x="11692282" y="3077790"/>
                </a:lnTo>
                <a:lnTo>
                  <a:pt x="11735854" y="3068998"/>
                </a:lnTo>
                <a:lnTo>
                  <a:pt x="11771449" y="3045019"/>
                </a:lnTo>
                <a:lnTo>
                  <a:pt x="11795454" y="3009453"/>
                </a:lnTo>
                <a:lnTo>
                  <a:pt x="11804258" y="2965898"/>
                </a:lnTo>
                <a:lnTo>
                  <a:pt x="11795454" y="2922347"/>
                </a:lnTo>
                <a:lnTo>
                  <a:pt x="11771449" y="2886788"/>
                </a:lnTo>
                <a:lnTo>
                  <a:pt x="11735854" y="2862817"/>
                </a:lnTo>
                <a:lnTo>
                  <a:pt x="11692282" y="2854028"/>
                </a:lnTo>
                <a:close/>
              </a:path>
              <a:path w="16523335" h="9235440">
                <a:moveTo>
                  <a:pt x="11692282" y="3121737"/>
                </a:moveTo>
                <a:lnTo>
                  <a:pt x="11648757" y="3130528"/>
                </a:lnTo>
                <a:lnTo>
                  <a:pt x="11613214" y="3154503"/>
                </a:lnTo>
                <a:lnTo>
                  <a:pt x="11589251" y="3190065"/>
                </a:lnTo>
                <a:lnTo>
                  <a:pt x="11580464" y="3233618"/>
                </a:lnTo>
                <a:lnTo>
                  <a:pt x="11589251" y="3277161"/>
                </a:lnTo>
                <a:lnTo>
                  <a:pt x="11613214" y="3312732"/>
                </a:lnTo>
                <a:lnTo>
                  <a:pt x="11648757" y="3336722"/>
                </a:lnTo>
                <a:lnTo>
                  <a:pt x="11692282" y="3345520"/>
                </a:lnTo>
                <a:lnTo>
                  <a:pt x="11735854" y="3336722"/>
                </a:lnTo>
                <a:lnTo>
                  <a:pt x="11771449" y="3312732"/>
                </a:lnTo>
                <a:lnTo>
                  <a:pt x="11795454" y="3277161"/>
                </a:lnTo>
                <a:lnTo>
                  <a:pt x="11804258" y="3233618"/>
                </a:lnTo>
                <a:lnTo>
                  <a:pt x="11795454" y="3190065"/>
                </a:lnTo>
                <a:lnTo>
                  <a:pt x="11771449" y="3154503"/>
                </a:lnTo>
                <a:lnTo>
                  <a:pt x="11735854" y="3130528"/>
                </a:lnTo>
                <a:lnTo>
                  <a:pt x="11692282" y="3121737"/>
                </a:lnTo>
                <a:close/>
              </a:path>
              <a:path w="16523335" h="9235440">
                <a:moveTo>
                  <a:pt x="11692282" y="3389446"/>
                </a:moveTo>
                <a:lnTo>
                  <a:pt x="11648757" y="3398240"/>
                </a:lnTo>
                <a:lnTo>
                  <a:pt x="11613214" y="3422222"/>
                </a:lnTo>
                <a:lnTo>
                  <a:pt x="11589251" y="3457792"/>
                </a:lnTo>
                <a:lnTo>
                  <a:pt x="11580464" y="3501348"/>
                </a:lnTo>
                <a:lnTo>
                  <a:pt x="11589251" y="3544899"/>
                </a:lnTo>
                <a:lnTo>
                  <a:pt x="11613214" y="3580458"/>
                </a:lnTo>
                <a:lnTo>
                  <a:pt x="11648757" y="3604430"/>
                </a:lnTo>
                <a:lnTo>
                  <a:pt x="11692282" y="3613219"/>
                </a:lnTo>
                <a:lnTo>
                  <a:pt x="11735854" y="3604430"/>
                </a:lnTo>
                <a:lnTo>
                  <a:pt x="11771449" y="3580458"/>
                </a:lnTo>
                <a:lnTo>
                  <a:pt x="11795454" y="3544899"/>
                </a:lnTo>
                <a:lnTo>
                  <a:pt x="11804258" y="3501348"/>
                </a:lnTo>
                <a:lnTo>
                  <a:pt x="11795454" y="3457792"/>
                </a:lnTo>
                <a:lnTo>
                  <a:pt x="11771449" y="3422222"/>
                </a:lnTo>
                <a:lnTo>
                  <a:pt x="11735854" y="3398240"/>
                </a:lnTo>
                <a:lnTo>
                  <a:pt x="11692282" y="3389446"/>
                </a:lnTo>
                <a:close/>
              </a:path>
              <a:path w="16523335" h="9235440">
                <a:moveTo>
                  <a:pt x="11692282" y="3657176"/>
                </a:moveTo>
                <a:lnTo>
                  <a:pt x="11648757" y="3665968"/>
                </a:lnTo>
                <a:lnTo>
                  <a:pt x="11613214" y="3689947"/>
                </a:lnTo>
                <a:lnTo>
                  <a:pt x="11589251" y="3725513"/>
                </a:lnTo>
                <a:lnTo>
                  <a:pt x="11580464" y="3769068"/>
                </a:lnTo>
                <a:lnTo>
                  <a:pt x="11589251" y="3812619"/>
                </a:lnTo>
                <a:lnTo>
                  <a:pt x="11613214" y="3848178"/>
                </a:lnTo>
                <a:lnTo>
                  <a:pt x="11648757" y="3872149"/>
                </a:lnTo>
                <a:lnTo>
                  <a:pt x="11692282" y="3880939"/>
                </a:lnTo>
                <a:lnTo>
                  <a:pt x="11735854" y="3872149"/>
                </a:lnTo>
                <a:lnTo>
                  <a:pt x="11771449" y="3848178"/>
                </a:lnTo>
                <a:lnTo>
                  <a:pt x="11795454" y="3812619"/>
                </a:lnTo>
                <a:lnTo>
                  <a:pt x="11804258" y="3769068"/>
                </a:lnTo>
                <a:lnTo>
                  <a:pt x="11795454" y="3725513"/>
                </a:lnTo>
                <a:lnTo>
                  <a:pt x="11771449" y="3689947"/>
                </a:lnTo>
                <a:lnTo>
                  <a:pt x="11735854" y="3665968"/>
                </a:lnTo>
                <a:lnTo>
                  <a:pt x="11692282" y="3657176"/>
                </a:lnTo>
                <a:close/>
              </a:path>
              <a:path w="16523335" h="9235440">
                <a:moveTo>
                  <a:pt x="11692282" y="3924895"/>
                </a:moveTo>
                <a:lnTo>
                  <a:pt x="11648757" y="3933689"/>
                </a:lnTo>
                <a:lnTo>
                  <a:pt x="11613214" y="3957668"/>
                </a:lnTo>
                <a:lnTo>
                  <a:pt x="11589251" y="3993228"/>
                </a:lnTo>
                <a:lnTo>
                  <a:pt x="11580464" y="4036766"/>
                </a:lnTo>
                <a:lnTo>
                  <a:pt x="11589251" y="4080327"/>
                </a:lnTo>
                <a:lnTo>
                  <a:pt x="11613214" y="4115896"/>
                </a:lnTo>
                <a:lnTo>
                  <a:pt x="11648757" y="4139876"/>
                </a:lnTo>
                <a:lnTo>
                  <a:pt x="11692282" y="4148669"/>
                </a:lnTo>
                <a:lnTo>
                  <a:pt x="11735854" y="4139876"/>
                </a:lnTo>
                <a:lnTo>
                  <a:pt x="11771449" y="4115896"/>
                </a:lnTo>
                <a:lnTo>
                  <a:pt x="11795454" y="4080327"/>
                </a:lnTo>
                <a:lnTo>
                  <a:pt x="11804258" y="4036766"/>
                </a:lnTo>
                <a:lnTo>
                  <a:pt x="11795454" y="3993228"/>
                </a:lnTo>
                <a:lnTo>
                  <a:pt x="11771449" y="3957668"/>
                </a:lnTo>
                <a:lnTo>
                  <a:pt x="11735854" y="3933689"/>
                </a:lnTo>
                <a:lnTo>
                  <a:pt x="11692282" y="3924895"/>
                </a:lnTo>
                <a:close/>
              </a:path>
              <a:path w="16523335" h="9235440">
                <a:moveTo>
                  <a:pt x="11692282" y="2318578"/>
                </a:moveTo>
                <a:lnTo>
                  <a:pt x="11648757" y="2327370"/>
                </a:lnTo>
                <a:lnTo>
                  <a:pt x="11613214" y="2351349"/>
                </a:lnTo>
                <a:lnTo>
                  <a:pt x="11589251" y="2386915"/>
                </a:lnTo>
                <a:lnTo>
                  <a:pt x="11580464" y="2430470"/>
                </a:lnTo>
                <a:lnTo>
                  <a:pt x="11589251" y="2474021"/>
                </a:lnTo>
                <a:lnTo>
                  <a:pt x="11613214" y="2509580"/>
                </a:lnTo>
                <a:lnTo>
                  <a:pt x="11648757" y="2533551"/>
                </a:lnTo>
                <a:lnTo>
                  <a:pt x="11692282" y="2542341"/>
                </a:lnTo>
                <a:lnTo>
                  <a:pt x="11735854" y="2533551"/>
                </a:lnTo>
                <a:lnTo>
                  <a:pt x="11771449" y="2509580"/>
                </a:lnTo>
                <a:lnTo>
                  <a:pt x="11795454" y="2474021"/>
                </a:lnTo>
                <a:lnTo>
                  <a:pt x="11804258" y="2430470"/>
                </a:lnTo>
                <a:lnTo>
                  <a:pt x="11795454" y="2386915"/>
                </a:lnTo>
                <a:lnTo>
                  <a:pt x="11771449" y="2351349"/>
                </a:lnTo>
                <a:lnTo>
                  <a:pt x="11735854" y="2327370"/>
                </a:lnTo>
                <a:lnTo>
                  <a:pt x="11692282" y="2318578"/>
                </a:lnTo>
                <a:close/>
              </a:path>
              <a:path w="16523335" h="9235440">
                <a:moveTo>
                  <a:pt x="11692282" y="2050869"/>
                </a:moveTo>
                <a:lnTo>
                  <a:pt x="11648757" y="2059660"/>
                </a:lnTo>
                <a:lnTo>
                  <a:pt x="11613214" y="2083635"/>
                </a:lnTo>
                <a:lnTo>
                  <a:pt x="11589251" y="2119197"/>
                </a:lnTo>
                <a:lnTo>
                  <a:pt x="11580464" y="2162750"/>
                </a:lnTo>
                <a:lnTo>
                  <a:pt x="11589251" y="2206284"/>
                </a:lnTo>
                <a:lnTo>
                  <a:pt x="11613214" y="2241845"/>
                </a:lnTo>
                <a:lnTo>
                  <a:pt x="11648757" y="2265826"/>
                </a:lnTo>
                <a:lnTo>
                  <a:pt x="11692282" y="2274621"/>
                </a:lnTo>
                <a:lnTo>
                  <a:pt x="11735854" y="2265826"/>
                </a:lnTo>
                <a:lnTo>
                  <a:pt x="11771449" y="2241845"/>
                </a:lnTo>
                <a:lnTo>
                  <a:pt x="11795454" y="2206284"/>
                </a:lnTo>
                <a:lnTo>
                  <a:pt x="11804258" y="2162750"/>
                </a:lnTo>
                <a:lnTo>
                  <a:pt x="11795454" y="2119197"/>
                </a:lnTo>
                <a:lnTo>
                  <a:pt x="11771449" y="2083635"/>
                </a:lnTo>
                <a:lnTo>
                  <a:pt x="11735854" y="2059660"/>
                </a:lnTo>
                <a:lnTo>
                  <a:pt x="11692282" y="2050869"/>
                </a:lnTo>
                <a:close/>
              </a:path>
              <a:path w="16523335" h="9235440">
                <a:moveTo>
                  <a:pt x="11961625" y="176790"/>
                </a:moveTo>
                <a:lnTo>
                  <a:pt x="11918093" y="185586"/>
                </a:lnTo>
                <a:lnTo>
                  <a:pt x="11882547" y="209571"/>
                </a:lnTo>
                <a:lnTo>
                  <a:pt x="11858583" y="245145"/>
                </a:lnTo>
                <a:lnTo>
                  <a:pt x="11849796" y="288702"/>
                </a:lnTo>
                <a:lnTo>
                  <a:pt x="11858583" y="332221"/>
                </a:lnTo>
                <a:lnTo>
                  <a:pt x="11882547" y="367780"/>
                </a:lnTo>
                <a:lnTo>
                  <a:pt x="11918093" y="391765"/>
                </a:lnTo>
                <a:lnTo>
                  <a:pt x="11961625" y="400563"/>
                </a:lnTo>
                <a:lnTo>
                  <a:pt x="12005189" y="391765"/>
                </a:lnTo>
                <a:lnTo>
                  <a:pt x="12040765" y="367780"/>
                </a:lnTo>
                <a:lnTo>
                  <a:pt x="12064752" y="332221"/>
                </a:lnTo>
                <a:lnTo>
                  <a:pt x="12073548" y="288702"/>
                </a:lnTo>
                <a:lnTo>
                  <a:pt x="12064752" y="245145"/>
                </a:lnTo>
                <a:lnTo>
                  <a:pt x="12040765" y="209571"/>
                </a:lnTo>
                <a:lnTo>
                  <a:pt x="12005189" y="185586"/>
                </a:lnTo>
                <a:lnTo>
                  <a:pt x="11961625" y="176790"/>
                </a:lnTo>
                <a:close/>
              </a:path>
              <a:path w="16523335" h="9235440">
                <a:moveTo>
                  <a:pt x="11961625" y="712218"/>
                </a:moveTo>
                <a:lnTo>
                  <a:pt x="11918093" y="721018"/>
                </a:lnTo>
                <a:lnTo>
                  <a:pt x="11882547" y="745011"/>
                </a:lnTo>
                <a:lnTo>
                  <a:pt x="11858583" y="780591"/>
                </a:lnTo>
                <a:lnTo>
                  <a:pt x="11849796" y="824152"/>
                </a:lnTo>
                <a:lnTo>
                  <a:pt x="11858583" y="867681"/>
                </a:lnTo>
                <a:lnTo>
                  <a:pt x="11882547" y="903231"/>
                </a:lnTo>
                <a:lnTo>
                  <a:pt x="11918093" y="927201"/>
                </a:lnTo>
                <a:lnTo>
                  <a:pt x="11961625" y="935992"/>
                </a:lnTo>
                <a:lnTo>
                  <a:pt x="12005189" y="927201"/>
                </a:lnTo>
                <a:lnTo>
                  <a:pt x="12040765" y="903231"/>
                </a:lnTo>
                <a:lnTo>
                  <a:pt x="12064752" y="867681"/>
                </a:lnTo>
                <a:lnTo>
                  <a:pt x="12073548" y="824152"/>
                </a:lnTo>
                <a:lnTo>
                  <a:pt x="12064752" y="780591"/>
                </a:lnTo>
                <a:lnTo>
                  <a:pt x="12040765" y="745011"/>
                </a:lnTo>
                <a:lnTo>
                  <a:pt x="12005189" y="721018"/>
                </a:lnTo>
                <a:lnTo>
                  <a:pt x="11961625" y="712218"/>
                </a:lnTo>
                <a:close/>
              </a:path>
              <a:path w="16523335" h="9235440">
                <a:moveTo>
                  <a:pt x="11961625" y="979980"/>
                </a:moveTo>
                <a:lnTo>
                  <a:pt x="11918093" y="988766"/>
                </a:lnTo>
                <a:lnTo>
                  <a:pt x="11882547" y="1012731"/>
                </a:lnTo>
                <a:lnTo>
                  <a:pt x="11858583" y="1048286"/>
                </a:lnTo>
                <a:lnTo>
                  <a:pt x="11849796" y="1091840"/>
                </a:lnTo>
                <a:lnTo>
                  <a:pt x="11858583" y="1135394"/>
                </a:lnTo>
                <a:lnTo>
                  <a:pt x="11882547" y="1170968"/>
                </a:lnTo>
                <a:lnTo>
                  <a:pt x="11918093" y="1194956"/>
                </a:lnTo>
                <a:lnTo>
                  <a:pt x="11961625" y="1203753"/>
                </a:lnTo>
                <a:lnTo>
                  <a:pt x="12005189" y="1194956"/>
                </a:lnTo>
                <a:lnTo>
                  <a:pt x="12040765" y="1170968"/>
                </a:lnTo>
                <a:lnTo>
                  <a:pt x="12064752" y="1135394"/>
                </a:lnTo>
                <a:lnTo>
                  <a:pt x="12073548" y="1091840"/>
                </a:lnTo>
                <a:lnTo>
                  <a:pt x="12064752" y="1048286"/>
                </a:lnTo>
                <a:lnTo>
                  <a:pt x="12040765" y="1012731"/>
                </a:lnTo>
                <a:lnTo>
                  <a:pt x="12005189" y="988766"/>
                </a:lnTo>
                <a:lnTo>
                  <a:pt x="11961625" y="979980"/>
                </a:lnTo>
                <a:close/>
              </a:path>
              <a:path w="16523335" h="9235440">
                <a:moveTo>
                  <a:pt x="11961625" y="1247668"/>
                </a:moveTo>
                <a:lnTo>
                  <a:pt x="11918093" y="1256467"/>
                </a:lnTo>
                <a:lnTo>
                  <a:pt x="11882547" y="1280459"/>
                </a:lnTo>
                <a:lnTo>
                  <a:pt x="11858583" y="1316036"/>
                </a:lnTo>
                <a:lnTo>
                  <a:pt x="11849796" y="1359591"/>
                </a:lnTo>
                <a:lnTo>
                  <a:pt x="11858583" y="1403138"/>
                </a:lnTo>
                <a:lnTo>
                  <a:pt x="11882547" y="1438686"/>
                </a:lnTo>
                <a:lnTo>
                  <a:pt x="11918093" y="1462646"/>
                </a:lnTo>
                <a:lnTo>
                  <a:pt x="11961625" y="1471431"/>
                </a:lnTo>
                <a:lnTo>
                  <a:pt x="12005189" y="1462646"/>
                </a:lnTo>
                <a:lnTo>
                  <a:pt x="12040765" y="1438686"/>
                </a:lnTo>
                <a:lnTo>
                  <a:pt x="12064752" y="1403138"/>
                </a:lnTo>
                <a:lnTo>
                  <a:pt x="12073548" y="1359591"/>
                </a:lnTo>
                <a:lnTo>
                  <a:pt x="12064752" y="1316036"/>
                </a:lnTo>
                <a:lnTo>
                  <a:pt x="12040765" y="1280459"/>
                </a:lnTo>
                <a:lnTo>
                  <a:pt x="12005189" y="1256467"/>
                </a:lnTo>
                <a:lnTo>
                  <a:pt x="11961625" y="1247668"/>
                </a:lnTo>
                <a:close/>
              </a:path>
              <a:path w="16523335" h="9235440">
                <a:moveTo>
                  <a:pt x="11961625" y="1515430"/>
                </a:moveTo>
                <a:lnTo>
                  <a:pt x="11918093" y="1524214"/>
                </a:lnTo>
                <a:lnTo>
                  <a:pt x="11882547" y="1548173"/>
                </a:lnTo>
                <a:lnTo>
                  <a:pt x="11858583" y="1583718"/>
                </a:lnTo>
                <a:lnTo>
                  <a:pt x="11849796" y="1627259"/>
                </a:lnTo>
                <a:lnTo>
                  <a:pt x="11858583" y="1670826"/>
                </a:lnTo>
                <a:lnTo>
                  <a:pt x="11882547" y="1706409"/>
                </a:lnTo>
                <a:lnTo>
                  <a:pt x="11918093" y="1730404"/>
                </a:lnTo>
                <a:lnTo>
                  <a:pt x="11961625" y="1739203"/>
                </a:lnTo>
                <a:lnTo>
                  <a:pt x="12005189" y="1730404"/>
                </a:lnTo>
                <a:lnTo>
                  <a:pt x="12040765" y="1706409"/>
                </a:lnTo>
                <a:lnTo>
                  <a:pt x="12064752" y="1670826"/>
                </a:lnTo>
                <a:lnTo>
                  <a:pt x="12073548" y="1627259"/>
                </a:lnTo>
                <a:lnTo>
                  <a:pt x="12064752" y="1583718"/>
                </a:lnTo>
                <a:lnTo>
                  <a:pt x="12040765" y="1548173"/>
                </a:lnTo>
                <a:lnTo>
                  <a:pt x="12005189" y="1524214"/>
                </a:lnTo>
                <a:lnTo>
                  <a:pt x="11961625" y="1515430"/>
                </a:lnTo>
                <a:close/>
              </a:path>
              <a:path w="16523335" h="9235440">
                <a:moveTo>
                  <a:pt x="11961625" y="1783149"/>
                </a:moveTo>
                <a:lnTo>
                  <a:pt x="11918093" y="1791938"/>
                </a:lnTo>
                <a:lnTo>
                  <a:pt x="11882547" y="1815910"/>
                </a:lnTo>
                <a:lnTo>
                  <a:pt x="11858583" y="1851469"/>
                </a:lnTo>
                <a:lnTo>
                  <a:pt x="11849796" y="1895020"/>
                </a:lnTo>
                <a:lnTo>
                  <a:pt x="11858583" y="1938576"/>
                </a:lnTo>
                <a:lnTo>
                  <a:pt x="11882547" y="1974146"/>
                </a:lnTo>
                <a:lnTo>
                  <a:pt x="11918093" y="1998128"/>
                </a:lnTo>
                <a:lnTo>
                  <a:pt x="11961625" y="2006922"/>
                </a:lnTo>
                <a:lnTo>
                  <a:pt x="12005189" y="1998128"/>
                </a:lnTo>
                <a:lnTo>
                  <a:pt x="12040765" y="1974146"/>
                </a:lnTo>
                <a:lnTo>
                  <a:pt x="12064752" y="1938576"/>
                </a:lnTo>
                <a:lnTo>
                  <a:pt x="12073548" y="1895020"/>
                </a:lnTo>
                <a:lnTo>
                  <a:pt x="12064752" y="1851469"/>
                </a:lnTo>
                <a:lnTo>
                  <a:pt x="12040765" y="1815910"/>
                </a:lnTo>
                <a:lnTo>
                  <a:pt x="12005189" y="1791938"/>
                </a:lnTo>
                <a:lnTo>
                  <a:pt x="11961625" y="1783149"/>
                </a:lnTo>
                <a:close/>
              </a:path>
              <a:path w="16523335" h="9235440">
                <a:moveTo>
                  <a:pt x="11961625" y="2586297"/>
                </a:moveTo>
                <a:lnTo>
                  <a:pt x="11918093" y="2595090"/>
                </a:lnTo>
                <a:lnTo>
                  <a:pt x="11882547" y="2619070"/>
                </a:lnTo>
                <a:lnTo>
                  <a:pt x="11858583" y="2654639"/>
                </a:lnTo>
                <a:lnTo>
                  <a:pt x="11849796" y="2698200"/>
                </a:lnTo>
                <a:lnTo>
                  <a:pt x="11858583" y="2741725"/>
                </a:lnTo>
                <a:lnTo>
                  <a:pt x="11882547" y="2777286"/>
                </a:lnTo>
                <a:lnTo>
                  <a:pt x="11918093" y="2801273"/>
                </a:lnTo>
                <a:lnTo>
                  <a:pt x="11961625" y="2810071"/>
                </a:lnTo>
                <a:lnTo>
                  <a:pt x="12005189" y="2801273"/>
                </a:lnTo>
                <a:lnTo>
                  <a:pt x="12040765" y="2777286"/>
                </a:lnTo>
                <a:lnTo>
                  <a:pt x="12064752" y="2741725"/>
                </a:lnTo>
                <a:lnTo>
                  <a:pt x="12073548" y="2698200"/>
                </a:lnTo>
                <a:lnTo>
                  <a:pt x="12064752" y="2654639"/>
                </a:lnTo>
                <a:lnTo>
                  <a:pt x="12040765" y="2619070"/>
                </a:lnTo>
                <a:lnTo>
                  <a:pt x="12005189" y="2595090"/>
                </a:lnTo>
                <a:lnTo>
                  <a:pt x="11961625" y="2586297"/>
                </a:lnTo>
                <a:close/>
              </a:path>
              <a:path w="16523335" h="9235440">
                <a:moveTo>
                  <a:pt x="11961625" y="2854028"/>
                </a:moveTo>
                <a:lnTo>
                  <a:pt x="11918093" y="2862817"/>
                </a:lnTo>
                <a:lnTo>
                  <a:pt x="11882547" y="2886788"/>
                </a:lnTo>
                <a:lnTo>
                  <a:pt x="11858583" y="2922347"/>
                </a:lnTo>
                <a:lnTo>
                  <a:pt x="11849796" y="2965898"/>
                </a:lnTo>
                <a:lnTo>
                  <a:pt x="11858583" y="3009453"/>
                </a:lnTo>
                <a:lnTo>
                  <a:pt x="11882547" y="3045019"/>
                </a:lnTo>
                <a:lnTo>
                  <a:pt x="11918093" y="3068998"/>
                </a:lnTo>
                <a:lnTo>
                  <a:pt x="11961625" y="3077790"/>
                </a:lnTo>
                <a:lnTo>
                  <a:pt x="12005189" y="3068998"/>
                </a:lnTo>
                <a:lnTo>
                  <a:pt x="12040765" y="3045019"/>
                </a:lnTo>
                <a:lnTo>
                  <a:pt x="12064752" y="3009453"/>
                </a:lnTo>
                <a:lnTo>
                  <a:pt x="12073548" y="2965898"/>
                </a:lnTo>
                <a:lnTo>
                  <a:pt x="12064752" y="2922347"/>
                </a:lnTo>
                <a:lnTo>
                  <a:pt x="12040765" y="2886788"/>
                </a:lnTo>
                <a:lnTo>
                  <a:pt x="12005189" y="2862817"/>
                </a:lnTo>
                <a:lnTo>
                  <a:pt x="11961625" y="2854028"/>
                </a:lnTo>
                <a:close/>
              </a:path>
              <a:path w="16523335" h="9235440">
                <a:moveTo>
                  <a:pt x="11961625" y="3121737"/>
                </a:moveTo>
                <a:lnTo>
                  <a:pt x="11918093" y="3130528"/>
                </a:lnTo>
                <a:lnTo>
                  <a:pt x="11882547" y="3154503"/>
                </a:lnTo>
                <a:lnTo>
                  <a:pt x="11858583" y="3190065"/>
                </a:lnTo>
                <a:lnTo>
                  <a:pt x="11849796" y="3233618"/>
                </a:lnTo>
                <a:lnTo>
                  <a:pt x="11858583" y="3277161"/>
                </a:lnTo>
                <a:lnTo>
                  <a:pt x="11882547" y="3312732"/>
                </a:lnTo>
                <a:lnTo>
                  <a:pt x="11918093" y="3336722"/>
                </a:lnTo>
                <a:lnTo>
                  <a:pt x="11961625" y="3345520"/>
                </a:lnTo>
                <a:lnTo>
                  <a:pt x="12005189" y="3336722"/>
                </a:lnTo>
                <a:lnTo>
                  <a:pt x="12040765" y="3312732"/>
                </a:lnTo>
                <a:lnTo>
                  <a:pt x="12064752" y="3277161"/>
                </a:lnTo>
                <a:lnTo>
                  <a:pt x="12073548" y="3233618"/>
                </a:lnTo>
                <a:lnTo>
                  <a:pt x="12064752" y="3190065"/>
                </a:lnTo>
                <a:lnTo>
                  <a:pt x="12040765" y="3154503"/>
                </a:lnTo>
                <a:lnTo>
                  <a:pt x="12005189" y="3130528"/>
                </a:lnTo>
                <a:lnTo>
                  <a:pt x="11961625" y="3121737"/>
                </a:lnTo>
                <a:close/>
              </a:path>
              <a:path w="16523335" h="9235440">
                <a:moveTo>
                  <a:pt x="11961625" y="3389446"/>
                </a:moveTo>
                <a:lnTo>
                  <a:pt x="11918093" y="3398240"/>
                </a:lnTo>
                <a:lnTo>
                  <a:pt x="11882547" y="3422222"/>
                </a:lnTo>
                <a:lnTo>
                  <a:pt x="11858583" y="3457792"/>
                </a:lnTo>
                <a:lnTo>
                  <a:pt x="11849796" y="3501348"/>
                </a:lnTo>
                <a:lnTo>
                  <a:pt x="11858583" y="3544899"/>
                </a:lnTo>
                <a:lnTo>
                  <a:pt x="11882547" y="3580458"/>
                </a:lnTo>
                <a:lnTo>
                  <a:pt x="11918093" y="3604430"/>
                </a:lnTo>
                <a:lnTo>
                  <a:pt x="11961625" y="3613219"/>
                </a:lnTo>
                <a:lnTo>
                  <a:pt x="12005189" y="3604430"/>
                </a:lnTo>
                <a:lnTo>
                  <a:pt x="12040765" y="3580458"/>
                </a:lnTo>
                <a:lnTo>
                  <a:pt x="12064752" y="3544899"/>
                </a:lnTo>
                <a:lnTo>
                  <a:pt x="12073548" y="3501348"/>
                </a:lnTo>
                <a:lnTo>
                  <a:pt x="12064752" y="3457792"/>
                </a:lnTo>
                <a:lnTo>
                  <a:pt x="12040765" y="3422222"/>
                </a:lnTo>
                <a:lnTo>
                  <a:pt x="12005189" y="3398240"/>
                </a:lnTo>
                <a:lnTo>
                  <a:pt x="11961625" y="3389446"/>
                </a:lnTo>
                <a:close/>
              </a:path>
              <a:path w="16523335" h="9235440">
                <a:moveTo>
                  <a:pt x="11961625" y="3657176"/>
                </a:moveTo>
                <a:lnTo>
                  <a:pt x="11918093" y="3665968"/>
                </a:lnTo>
                <a:lnTo>
                  <a:pt x="11882547" y="3689947"/>
                </a:lnTo>
                <a:lnTo>
                  <a:pt x="11858583" y="3725513"/>
                </a:lnTo>
                <a:lnTo>
                  <a:pt x="11849796" y="3769068"/>
                </a:lnTo>
                <a:lnTo>
                  <a:pt x="11858583" y="3812619"/>
                </a:lnTo>
                <a:lnTo>
                  <a:pt x="11882547" y="3848178"/>
                </a:lnTo>
                <a:lnTo>
                  <a:pt x="11918093" y="3872149"/>
                </a:lnTo>
                <a:lnTo>
                  <a:pt x="11961625" y="3880939"/>
                </a:lnTo>
                <a:lnTo>
                  <a:pt x="12005189" y="3872149"/>
                </a:lnTo>
                <a:lnTo>
                  <a:pt x="12040765" y="3848178"/>
                </a:lnTo>
                <a:lnTo>
                  <a:pt x="12064752" y="3812619"/>
                </a:lnTo>
                <a:lnTo>
                  <a:pt x="12073548" y="3769068"/>
                </a:lnTo>
                <a:lnTo>
                  <a:pt x="12064752" y="3725513"/>
                </a:lnTo>
                <a:lnTo>
                  <a:pt x="12040765" y="3689947"/>
                </a:lnTo>
                <a:lnTo>
                  <a:pt x="12005189" y="3665968"/>
                </a:lnTo>
                <a:lnTo>
                  <a:pt x="11961625" y="3657176"/>
                </a:lnTo>
                <a:close/>
              </a:path>
              <a:path w="16523335" h="9235440">
                <a:moveTo>
                  <a:pt x="11961625" y="3924895"/>
                </a:moveTo>
                <a:lnTo>
                  <a:pt x="11918093" y="3933689"/>
                </a:lnTo>
                <a:lnTo>
                  <a:pt x="11882547" y="3957668"/>
                </a:lnTo>
                <a:lnTo>
                  <a:pt x="11858583" y="3993228"/>
                </a:lnTo>
                <a:lnTo>
                  <a:pt x="11849796" y="4036766"/>
                </a:lnTo>
                <a:lnTo>
                  <a:pt x="11858583" y="4080327"/>
                </a:lnTo>
                <a:lnTo>
                  <a:pt x="11882547" y="4115896"/>
                </a:lnTo>
                <a:lnTo>
                  <a:pt x="11918093" y="4139876"/>
                </a:lnTo>
                <a:lnTo>
                  <a:pt x="11961625" y="4148669"/>
                </a:lnTo>
                <a:lnTo>
                  <a:pt x="12005189" y="4139876"/>
                </a:lnTo>
                <a:lnTo>
                  <a:pt x="12040765" y="4115896"/>
                </a:lnTo>
                <a:lnTo>
                  <a:pt x="12064752" y="4080327"/>
                </a:lnTo>
                <a:lnTo>
                  <a:pt x="12073548" y="4036766"/>
                </a:lnTo>
                <a:lnTo>
                  <a:pt x="12064752" y="3993228"/>
                </a:lnTo>
                <a:lnTo>
                  <a:pt x="12040765" y="3957668"/>
                </a:lnTo>
                <a:lnTo>
                  <a:pt x="12005189" y="3933689"/>
                </a:lnTo>
                <a:lnTo>
                  <a:pt x="11961625" y="3924895"/>
                </a:lnTo>
                <a:close/>
              </a:path>
              <a:path w="16523335" h="9235440">
                <a:moveTo>
                  <a:pt x="11961625" y="2318578"/>
                </a:moveTo>
                <a:lnTo>
                  <a:pt x="11918093" y="2327370"/>
                </a:lnTo>
                <a:lnTo>
                  <a:pt x="11882547" y="2351349"/>
                </a:lnTo>
                <a:lnTo>
                  <a:pt x="11858583" y="2386915"/>
                </a:lnTo>
                <a:lnTo>
                  <a:pt x="11849796" y="2430470"/>
                </a:lnTo>
                <a:lnTo>
                  <a:pt x="11858583" y="2474021"/>
                </a:lnTo>
                <a:lnTo>
                  <a:pt x="11882547" y="2509580"/>
                </a:lnTo>
                <a:lnTo>
                  <a:pt x="11918093" y="2533551"/>
                </a:lnTo>
                <a:lnTo>
                  <a:pt x="11961625" y="2542341"/>
                </a:lnTo>
                <a:lnTo>
                  <a:pt x="12005189" y="2533551"/>
                </a:lnTo>
                <a:lnTo>
                  <a:pt x="12040765" y="2509580"/>
                </a:lnTo>
                <a:lnTo>
                  <a:pt x="12064752" y="2474021"/>
                </a:lnTo>
                <a:lnTo>
                  <a:pt x="12073548" y="2430470"/>
                </a:lnTo>
                <a:lnTo>
                  <a:pt x="12064752" y="2386915"/>
                </a:lnTo>
                <a:lnTo>
                  <a:pt x="12040765" y="2351349"/>
                </a:lnTo>
                <a:lnTo>
                  <a:pt x="12005189" y="2327370"/>
                </a:lnTo>
                <a:lnTo>
                  <a:pt x="11961625" y="2318578"/>
                </a:lnTo>
                <a:close/>
              </a:path>
              <a:path w="16523335" h="9235440">
                <a:moveTo>
                  <a:pt x="11961625" y="2050869"/>
                </a:moveTo>
                <a:lnTo>
                  <a:pt x="11918093" y="2059660"/>
                </a:lnTo>
                <a:lnTo>
                  <a:pt x="11882547" y="2083635"/>
                </a:lnTo>
                <a:lnTo>
                  <a:pt x="11858583" y="2119197"/>
                </a:lnTo>
                <a:lnTo>
                  <a:pt x="11849796" y="2162750"/>
                </a:lnTo>
                <a:lnTo>
                  <a:pt x="11858583" y="2206284"/>
                </a:lnTo>
                <a:lnTo>
                  <a:pt x="11882547" y="2241845"/>
                </a:lnTo>
                <a:lnTo>
                  <a:pt x="11918093" y="2265826"/>
                </a:lnTo>
                <a:lnTo>
                  <a:pt x="11961625" y="2274621"/>
                </a:lnTo>
                <a:lnTo>
                  <a:pt x="12005189" y="2265826"/>
                </a:lnTo>
                <a:lnTo>
                  <a:pt x="12040765" y="2241845"/>
                </a:lnTo>
                <a:lnTo>
                  <a:pt x="12064752" y="2206284"/>
                </a:lnTo>
                <a:lnTo>
                  <a:pt x="12073548" y="2162750"/>
                </a:lnTo>
                <a:lnTo>
                  <a:pt x="12064752" y="2119197"/>
                </a:lnTo>
                <a:lnTo>
                  <a:pt x="12040765" y="2083635"/>
                </a:lnTo>
                <a:lnTo>
                  <a:pt x="12005189" y="2059660"/>
                </a:lnTo>
                <a:lnTo>
                  <a:pt x="11961625" y="2050869"/>
                </a:lnTo>
                <a:close/>
              </a:path>
              <a:path w="16523335" h="9235440">
                <a:moveTo>
                  <a:pt x="12230967" y="444551"/>
                </a:moveTo>
                <a:lnTo>
                  <a:pt x="12187406" y="453336"/>
                </a:lnTo>
                <a:lnTo>
                  <a:pt x="12151844" y="477296"/>
                </a:lnTo>
                <a:lnTo>
                  <a:pt x="12127874" y="512844"/>
                </a:lnTo>
                <a:lnTo>
                  <a:pt x="12119086" y="556391"/>
                </a:lnTo>
                <a:lnTo>
                  <a:pt x="12127874" y="599952"/>
                </a:lnTo>
                <a:lnTo>
                  <a:pt x="12151844" y="635532"/>
                </a:lnTo>
                <a:lnTo>
                  <a:pt x="12187406" y="659525"/>
                </a:lnTo>
                <a:lnTo>
                  <a:pt x="12230967" y="668324"/>
                </a:lnTo>
                <a:lnTo>
                  <a:pt x="12274493" y="659525"/>
                </a:lnTo>
                <a:lnTo>
                  <a:pt x="12310036" y="635532"/>
                </a:lnTo>
                <a:lnTo>
                  <a:pt x="12333999" y="599952"/>
                </a:lnTo>
                <a:lnTo>
                  <a:pt x="12342786" y="556391"/>
                </a:lnTo>
                <a:lnTo>
                  <a:pt x="12333999" y="512844"/>
                </a:lnTo>
                <a:lnTo>
                  <a:pt x="12310036" y="477296"/>
                </a:lnTo>
                <a:lnTo>
                  <a:pt x="12274493" y="453336"/>
                </a:lnTo>
                <a:lnTo>
                  <a:pt x="12230967" y="444551"/>
                </a:lnTo>
                <a:close/>
              </a:path>
              <a:path w="16523335" h="9235440">
                <a:moveTo>
                  <a:pt x="12230967" y="712218"/>
                </a:moveTo>
                <a:lnTo>
                  <a:pt x="12187406" y="721018"/>
                </a:lnTo>
                <a:lnTo>
                  <a:pt x="12151844" y="745011"/>
                </a:lnTo>
                <a:lnTo>
                  <a:pt x="12127874" y="780591"/>
                </a:lnTo>
                <a:lnTo>
                  <a:pt x="12119086" y="824152"/>
                </a:lnTo>
                <a:lnTo>
                  <a:pt x="12127874" y="867681"/>
                </a:lnTo>
                <a:lnTo>
                  <a:pt x="12151844" y="903231"/>
                </a:lnTo>
                <a:lnTo>
                  <a:pt x="12187406" y="927201"/>
                </a:lnTo>
                <a:lnTo>
                  <a:pt x="12230967" y="935992"/>
                </a:lnTo>
                <a:lnTo>
                  <a:pt x="12274493" y="927201"/>
                </a:lnTo>
                <a:lnTo>
                  <a:pt x="12310036" y="903231"/>
                </a:lnTo>
                <a:lnTo>
                  <a:pt x="12333999" y="867681"/>
                </a:lnTo>
                <a:lnTo>
                  <a:pt x="12342786" y="824152"/>
                </a:lnTo>
                <a:lnTo>
                  <a:pt x="12333999" y="780591"/>
                </a:lnTo>
                <a:lnTo>
                  <a:pt x="12310036" y="745011"/>
                </a:lnTo>
                <a:lnTo>
                  <a:pt x="12274493" y="721018"/>
                </a:lnTo>
                <a:lnTo>
                  <a:pt x="12230967" y="712218"/>
                </a:lnTo>
                <a:close/>
              </a:path>
              <a:path w="16523335" h="9235440">
                <a:moveTo>
                  <a:pt x="12230967" y="979980"/>
                </a:moveTo>
                <a:lnTo>
                  <a:pt x="12187406" y="988766"/>
                </a:lnTo>
                <a:lnTo>
                  <a:pt x="12151844" y="1012731"/>
                </a:lnTo>
                <a:lnTo>
                  <a:pt x="12127874" y="1048286"/>
                </a:lnTo>
                <a:lnTo>
                  <a:pt x="12119086" y="1091840"/>
                </a:lnTo>
                <a:lnTo>
                  <a:pt x="12127874" y="1135394"/>
                </a:lnTo>
                <a:lnTo>
                  <a:pt x="12151844" y="1170968"/>
                </a:lnTo>
                <a:lnTo>
                  <a:pt x="12187406" y="1194956"/>
                </a:lnTo>
                <a:lnTo>
                  <a:pt x="12230967" y="1203753"/>
                </a:lnTo>
                <a:lnTo>
                  <a:pt x="12274493" y="1194956"/>
                </a:lnTo>
                <a:lnTo>
                  <a:pt x="12310036" y="1170968"/>
                </a:lnTo>
                <a:lnTo>
                  <a:pt x="12333999" y="1135394"/>
                </a:lnTo>
                <a:lnTo>
                  <a:pt x="12342786" y="1091840"/>
                </a:lnTo>
                <a:lnTo>
                  <a:pt x="12333999" y="1048286"/>
                </a:lnTo>
                <a:lnTo>
                  <a:pt x="12310036" y="1012731"/>
                </a:lnTo>
                <a:lnTo>
                  <a:pt x="12274493" y="988766"/>
                </a:lnTo>
                <a:lnTo>
                  <a:pt x="12230967" y="979980"/>
                </a:lnTo>
                <a:close/>
              </a:path>
              <a:path w="16523335" h="9235440">
                <a:moveTo>
                  <a:pt x="12230967" y="1247668"/>
                </a:moveTo>
                <a:lnTo>
                  <a:pt x="12187406" y="1256467"/>
                </a:lnTo>
                <a:lnTo>
                  <a:pt x="12151844" y="1280459"/>
                </a:lnTo>
                <a:lnTo>
                  <a:pt x="12127874" y="1316036"/>
                </a:lnTo>
                <a:lnTo>
                  <a:pt x="12119086" y="1359591"/>
                </a:lnTo>
                <a:lnTo>
                  <a:pt x="12127874" y="1403138"/>
                </a:lnTo>
                <a:lnTo>
                  <a:pt x="12151844" y="1438686"/>
                </a:lnTo>
                <a:lnTo>
                  <a:pt x="12187406" y="1462646"/>
                </a:lnTo>
                <a:lnTo>
                  <a:pt x="12230967" y="1471431"/>
                </a:lnTo>
                <a:lnTo>
                  <a:pt x="12274493" y="1462646"/>
                </a:lnTo>
                <a:lnTo>
                  <a:pt x="12310036" y="1438686"/>
                </a:lnTo>
                <a:lnTo>
                  <a:pt x="12333999" y="1403138"/>
                </a:lnTo>
                <a:lnTo>
                  <a:pt x="12342786" y="1359591"/>
                </a:lnTo>
                <a:lnTo>
                  <a:pt x="12333999" y="1316036"/>
                </a:lnTo>
                <a:lnTo>
                  <a:pt x="12310036" y="1280459"/>
                </a:lnTo>
                <a:lnTo>
                  <a:pt x="12274493" y="1256467"/>
                </a:lnTo>
                <a:lnTo>
                  <a:pt x="12230967" y="1247668"/>
                </a:lnTo>
                <a:close/>
              </a:path>
              <a:path w="16523335" h="9235440">
                <a:moveTo>
                  <a:pt x="12230967" y="1515430"/>
                </a:moveTo>
                <a:lnTo>
                  <a:pt x="12187406" y="1524214"/>
                </a:lnTo>
                <a:lnTo>
                  <a:pt x="12151844" y="1548173"/>
                </a:lnTo>
                <a:lnTo>
                  <a:pt x="12127874" y="1583718"/>
                </a:lnTo>
                <a:lnTo>
                  <a:pt x="12119086" y="1627259"/>
                </a:lnTo>
                <a:lnTo>
                  <a:pt x="12127874" y="1670826"/>
                </a:lnTo>
                <a:lnTo>
                  <a:pt x="12151844" y="1706409"/>
                </a:lnTo>
                <a:lnTo>
                  <a:pt x="12187406" y="1730404"/>
                </a:lnTo>
                <a:lnTo>
                  <a:pt x="12230967" y="1739203"/>
                </a:lnTo>
                <a:lnTo>
                  <a:pt x="12274493" y="1730404"/>
                </a:lnTo>
                <a:lnTo>
                  <a:pt x="12310036" y="1706409"/>
                </a:lnTo>
                <a:lnTo>
                  <a:pt x="12333999" y="1670826"/>
                </a:lnTo>
                <a:lnTo>
                  <a:pt x="12342786" y="1627259"/>
                </a:lnTo>
                <a:lnTo>
                  <a:pt x="12333999" y="1583718"/>
                </a:lnTo>
                <a:lnTo>
                  <a:pt x="12310036" y="1548173"/>
                </a:lnTo>
                <a:lnTo>
                  <a:pt x="12274493" y="1524214"/>
                </a:lnTo>
                <a:lnTo>
                  <a:pt x="12230967" y="1515430"/>
                </a:lnTo>
                <a:close/>
              </a:path>
              <a:path w="16523335" h="9235440">
                <a:moveTo>
                  <a:pt x="12230967" y="1783149"/>
                </a:moveTo>
                <a:lnTo>
                  <a:pt x="12187406" y="1791938"/>
                </a:lnTo>
                <a:lnTo>
                  <a:pt x="12151844" y="1815910"/>
                </a:lnTo>
                <a:lnTo>
                  <a:pt x="12127874" y="1851469"/>
                </a:lnTo>
                <a:lnTo>
                  <a:pt x="12119086" y="1895020"/>
                </a:lnTo>
                <a:lnTo>
                  <a:pt x="12127874" y="1938576"/>
                </a:lnTo>
                <a:lnTo>
                  <a:pt x="12151844" y="1974146"/>
                </a:lnTo>
                <a:lnTo>
                  <a:pt x="12187406" y="1998128"/>
                </a:lnTo>
                <a:lnTo>
                  <a:pt x="12230967" y="2006922"/>
                </a:lnTo>
                <a:lnTo>
                  <a:pt x="12274493" y="1998128"/>
                </a:lnTo>
                <a:lnTo>
                  <a:pt x="12310036" y="1974146"/>
                </a:lnTo>
                <a:lnTo>
                  <a:pt x="12333999" y="1938576"/>
                </a:lnTo>
                <a:lnTo>
                  <a:pt x="12342786" y="1895020"/>
                </a:lnTo>
                <a:lnTo>
                  <a:pt x="12333999" y="1851469"/>
                </a:lnTo>
                <a:lnTo>
                  <a:pt x="12310036" y="1815910"/>
                </a:lnTo>
                <a:lnTo>
                  <a:pt x="12274493" y="1791938"/>
                </a:lnTo>
                <a:lnTo>
                  <a:pt x="12230967" y="1783149"/>
                </a:lnTo>
                <a:close/>
              </a:path>
              <a:path w="16523335" h="9235440">
                <a:moveTo>
                  <a:pt x="12230967" y="2586297"/>
                </a:moveTo>
                <a:lnTo>
                  <a:pt x="12187406" y="2595090"/>
                </a:lnTo>
                <a:lnTo>
                  <a:pt x="12151844" y="2619070"/>
                </a:lnTo>
                <a:lnTo>
                  <a:pt x="12127874" y="2654639"/>
                </a:lnTo>
                <a:lnTo>
                  <a:pt x="12119086" y="2698200"/>
                </a:lnTo>
                <a:lnTo>
                  <a:pt x="12127874" y="2741725"/>
                </a:lnTo>
                <a:lnTo>
                  <a:pt x="12151844" y="2777286"/>
                </a:lnTo>
                <a:lnTo>
                  <a:pt x="12187406" y="2801273"/>
                </a:lnTo>
                <a:lnTo>
                  <a:pt x="12230967" y="2810071"/>
                </a:lnTo>
                <a:lnTo>
                  <a:pt x="12274493" y="2801273"/>
                </a:lnTo>
                <a:lnTo>
                  <a:pt x="12310036" y="2777286"/>
                </a:lnTo>
                <a:lnTo>
                  <a:pt x="12333999" y="2741725"/>
                </a:lnTo>
                <a:lnTo>
                  <a:pt x="12342786" y="2698200"/>
                </a:lnTo>
                <a:lnTo>
                  <a:pt x="12333999" y="2654639"/>
                </a:lnTo>
                <a:lnTo>
                  <a:pt x="12310036" y="2619070"/>
                </a:lnTo>
                <a:lnTo>
                  <a:pt x="12274493" y="2595090"/>
                </a:lnTo>
                <a:lnTo>
                  <a:pt x="12230967" y="2586297"/>
                </a:lnTo>
                <a:close/>
              </a:path>
              <a:path w="16523335" h="9235440">
                <a:moveTo>
                  <a:pt x="12230967" y="2854028"/>
                </a:moveTo>
                <a:lnTo>
                  <a:pt x="12187406" y="2862817"/>
                </a:lnTo>
                <a:lnTo>
                  <a:pt x="12151844" y="2886788"/>
                </a:lnTo>
                <a:lnTo>
                  <a:pt x="12127874" y="2922347"/>
                </a:lnTo>
                <a:lnTo>
                  <a:pt x="12119086" y="2965898"/>
                </a:lnTo>
                <a:lnTo>
                  <a:pt x="12127874" y="3009453"/>
                </a:lnTo>
                <a:lnTo>
                  <a:pt x="12151844" y="3045019"/>
                </a:lnTo>
                <a:lnTo>
                  <a:pt x="12187406" y="3068998"/>
                </a:lnTo>
                <a:lnTo>
                  <a:pt x="12230967" y="3077790"/>
                </a:lnTo>
                <a:lnTo>
                  <a:pt x="12274493" y="3068998"/>
                </a:lnTo>
                <a:lnTo>
                  <a:pt x="12310036" y="3045019"/>
                </a:lnTo>
                <a:lnTo>
                  <a:pt x="12333999" y="3009453"/>
                </a:lnTo>
                <a:lnTo>
                  <a:pt x="12342786" y="2965898"/>
                </a:lnTo>
                <a:lnTo>
                  <a:pt x="12333999" y="2922347"/>
                </a:lnTo>
                <a:lnTo>
                  <a:pt x="12310036" y="2886788"/>
                </a:lnTo>
                <a:lnTo>
                  <a:pt x="12274493" y="2862817"/>
                </a:lnTo>
                <a:lnTo>
                  <a:pt x="12230967" y="2854028"/>
                </a:lnTo>
                <a:close/>
              </a:path>
              <a:path w="16523335" h="9235440">
                <a:moveTo>
                  <a:pt x="12230967" y="3121737"/>
                </a:moveTo>
                <a:lnTo>
                  <a:pt x="12187406" y="3130528"/>
                </a:lnTo>
                <a:lnTo>
                  <a:pt x="12151844" y="3154503"/>
                </a:lnTo>
                <a:lnTo>
                  <a:pt x="12127874" y="3190065"/>
                </a:lnTo>
                <a:lnTo>
                  <a:pt x="12119086" y="3233618"/>
                </a:lnTo>
                <a:lnTo>
                  <a:pt x="12127874" y="3277161"/>
                </a:lnTo>
                <a:lnTo>
                  <a:pt x="12151844" y="3312732"/>
                </a:lnTo>
                <a:lnTo>
                  <a:pt x="12187406" y="3336722"/>
                </a:lnTo>
                <a:lnTo>
                  <a:pt x="12230967" y="3345520"/>
                </a:lnTo>
                <a:lnTo>
                  <a:pt x="12274493" y="3336722"/>
                </a:lnTo>
                <a:lnTo>
                  <a:pt x="12310036" y="3312732"/>
                </a:lnTo>
                <a:lnTo>
                  <a:pt x="12333999" y="3277161"/>
                </a:lnTo>
                <a:lnTo>
                  <a:pt x="12342786" y="3233618"/>
                </a:lnTo>
                <a:lnTo>
                  <a:pt x="12333999" y="3190065"/>
                </a:lnTo>
                <a:lnTo>
                  <a:pt x="12310036" y="3154503"/>
                </a:lnTo>
                <a:lnTo>
                  <a:pt x="12274493" y="3130528"/>
                </a:lnTo>
                <a:lnTo>
                  <a:pt x="12230967" y="3121737"/>
                </a:lnTo>
                <a:close/>
              </a:path>
              <a:path w="16523335" h="9235440">
                <a:moveTo>
                  <a:pt x="12230967" y="3389446"/>
                </a:moveTo>
                <a:lnTo>
                  <a:pt x="12187406" y="3398240"/>
                </a:lnTo>
                <a:lnTo>
                  <a:pt x="12151844" y="3422222"/>
                </a:lnTo>
                <a:lnTo>
                  <a:pt x="12127874" y="3457792"/>
                </a:lnTo>
                <a:lnTo>
                  <a:pt x="12119086" y="3501348"/>
                </a:lnTo>
                <a:lnTo>
                  <a:pt x="12127874" y="3544899"/>
                </a:lnTo>
                <a:lnTo>
                  <a:pt x="12151844" y="3580458"/>
                </a:lnTo>
                <a:lnTo>
                  <a:pt x="12187406" y="3604430"/>
                </a:lnTo>
                <a:lnTo>
                  <a:pt x="12230967" y="3613219"/>
                </a:lnTo>
                <a:lnTo>
                  <a:pt x="12274493" y="3604430"/>
                </a:lnTo>
                <a:lnTo>
                  <a:pt x="12310036" y="3580458"/>
                </a:lnTo>
                <a:lnTo>
                  <a:pt x="12333999" y="3544899"/>
                </a:lnTo>
                <a:lnTo>
                  <a:pt x="12342786" y="3501348"/>
                </a:lnTo>
                <a:lnTo>
                  <a:pt x="12333999" y="3457792"/>
                </a:lnTo>
                <a:lnTo>
                  <a:pt x="12310036" y="3422222"/>
                </a:lnTo>
                <a:lnTo>
                  <a:pt x="12274493" y="3398240"/>
                </a:lnTo>
                <a:lnTo>
                  <a:pt x="12230967" y="3389446"/>
                </a:lnTo>
                <a:close/>
              </a:path>
              <a:path w="16523335" h="9235440">
                <a:moveTo>
                  <a:pt x="12230967" y="3657176"/>
                </a:moveTo>
                <a:lnTo>
                  <a:pt x="12187406" y="3665968"/>
                </a:lnTo>
                <a:lnTo>
                  <a:pt x="12151844" y="3689947"/>
                </a:lnTo>
                <a:lnTo>
                  <a:pt x="12127874" y="3725513"/>
                </a:lnTo>
                <a:lnTo>
                  <a:pt x="12119086" y="3769068"/>
                </a:lnTo>
                <a:lnTo>
                  <a:pt x="12127874" y="3812619"/>
                </a:lnTo>
                <a:lnTo>
                  <a:pt x="12151844" y="3848178"/>
                </a:lnTo>
                <a:lnTo>
                  <a:pt x="12187406" y="3872149"/>
                </a:lnTo>
                <a:lnTo>
                  <a:pt x="12230967" y="3880939"/>
                </a:lnTo>
                <a:lnTo>
                  <a:pt x="12274493" y="3872149"/>
                </a:lnTo>
                <a:lnTo>
                  <a:pt x="12310036" y="3848178"/>
                </a:lnTo>
                <a:lnTo>
                  <a:pt x="12333999" y="3812619"/>
                </a:lnTo>
                <a:lnTo>
                  <a:pt x="12342786" y="3769068"/>
                </a:lnTo>
                <a:lnTo>
                  <a:pt x="12333999" y="3725513"/>
                </a:lnTo>
                <a:lnTo>
                  <a:pt x="12310036" y="3689947"/>
                </a:lnTo>
                <a:lnTo>
                  <a:pt x="12274493" y="3665968"/>
                </a:lnTo>
                <a:lnTo>
                  <a:pt x="12230967" y="3657176"/>
                </a:lnTo>
                <a:close/>
              </a:path>
              <a:path w="16523335" h="9235440">
                <a:moveTo>
                  <a:pt x="12230967" y="3924895"/>
                </a:moveTo>
                <a:lnTo>
                  <a:pt x="12187406" y="3933689"/>
                </a:lnTo>
                <a:lnTo>
                  <a:pt x="12151844" y="3957668"/>
                </a:lnTo>
                <a:lnTo>
                  <a:pt x="12127874" y="3993228"/>
                </a:lnTo>
                <a:lnTo>
                  <a:pt x="12119086" y="4036766"/>
                </a:lnTo>
                <a:lnTo>
                  <a:pt x="12127874" y="4080327"/>
                </a:lnTo>
                <a:lnTo>
                  <a:pt x="12151844" y="4115896"/>
                </a:lnTo>
                <a:lnTo>
                  <a:pt x="12187406" y="4139876"/>
                </a:lnTo>
                <a:lnTo>
                  <a:pt x="12230967" y="4148669"/>
                </a:lnTo>
                <a:lnTo>
                  <a:pt x="12274493" y="4139876"/>
                </a:lnTo>
                <a:lnTo>
                  <a:pt x="12310036" y="4115896"/>
                </a:lnTo>
                <a:lnTo>
                  <a:pt x="12333999" y="4080327"/>
                </a:lnTo>
                <a:lnTo>
                  <a:pt x="12342786" y="4036766"/>
                </a:lnTo>
                <a:lnTo>
                  <a:pt x="12333999" y="3993228"/>
                </a:lnTo>
                <a:lnTo>
                  <a:pt x="12310036" y="3957668"/>
                </a:lnTo>
                <a:lnTo>
                  <a:pt x="12274493" y="3933689"/>
                </a:lnTo>
                <a:lnTo>
                  <a:pt x="12230967" y="3924895"/>
                </a:lnTo>
                <a:close/>
              </a:path>
              <a:path w="16523335" h="9235440">
                <a:moveTo>
                  <a:pt x="12230967" y="4192615"/>
                </a:moveTo>
                <a:lnTo>
                  <a:pt x="12187406" y="4201406"/>
                </a:lnTo>
                <a:lnTo>
                  <a:pt x="12151844" y="4225380"/>
                </a:lnTo>
                <a:lnTo>
                  <a:pt x="12127874" y="4260939"/>
                </a:lnTo>
                <a:lnTo>
                  <a:pt x="12119086" y="4304486"/>
                </a:lnTo>
                <a:lnTo>
                  <a:pt x="12127874" y="4348026"/>
                </a:lnTo>
                <a:lnTo>
                  <a:pt x="12151844" y="4383601"/>
                </a:lnTo>
                <a:lnTo>
                  <a:pt x="12187406" y="4407597"/>
                </a:lnTo>
                <a:lnTo>
                  <a:pt x="12230967" y="4416399"/>
                </a:lnTo>
                <a:lnTo>
                  <a:pt x="12274493" y="4407597"/>
                </a:lnTo>
                <a:lnTo>
                  <a:pt x="12310036" y="4383601"/>
                </a:lnTo>
                <a:lnTo>
                  <a:pt x="12333999" y="4348026"/>
                </a:lnTo>
                <a:lnTo>
                  <a:pt x="12342786" y="4304486"/>
                </a:lnTo>
                <a:lnTo>
                  <a:pt x="12333999" y="4260939"/>
                </a:lnTo>
                <a:lnTo>
                  <a:pt x="12310036" y="4225380"/>
                </a:lnTo>
                <a:lnTo>
                  <a:pt x="12274493" y="4201406"/>
                </a:lnTo>
                <a:lnTo>
                  <a:pt x="12230967" y="4192615"/>
                </a:lnTo>
                <a:close/>
              </a:path>
              <a:path w="16523335" h="9235440">
                <a:moveTo>
                  <a:pt x="12230967" y="2318578"/>
                </a:moveTo>
                <a:lnTo>
                  <a:pt x="12187406" y="2327370"/>
                </a:lnTo>
                <a:lnTo>
                  <a:pt x="12151844" y="2351349"/>
                </a:lnTo>
                <a:lnTo>
                  <a:pt x="12127874" y="2386915"/>
                </a:lnTo>
                <a:lnTo>
                  <a:pt x="12119086" y="2430470"/>
                </a:lnTo>
                <a:lnTo>
                  <a:pt x="12127874" y="2474021"/>
                </a:lnTo>
                <a:lnTo>
                  <a:pt x="12151844" y="2509580"/>
                </a:lnTo>
                <a:lnTo>
                  <a:pt x="12187406" y="2533551"/>
                </a:lnTo>
                <a:lnTo>
                  <a:pt x="12230967" y="2542341"/>
                </a:lnTo>
                <a:lnTo>
                  <a:pt x="12274493" y="2533551"/>
                </a:lnTo>
                <a:lnTo>
                  <a:pt x="12310036" y="2509580"/>
                </a:lnTo>
                <a:lnTo>
                  <a:pt x="12333999" y="2474021"/>
                </a:lnTo>
                <a:lnTo>
                  <a:pt x="12342786" y="2430470"/>
                </a:lnTo>
                <a:lnTo>
                  <a:pt x="12333999" y="2386915"/>
                </a:lnTo>
                <a:lnTo>
                  <a:pt x="12310036" y="2351349"/>
                </a:lnTo>
                <a:lnTo>
                  <a:pt x="12274493" y="2327370"/>
                </a:lnTo>
                <a:lnTo>
                  <a:pt x="12230967" y="2318578"/>
                </a:lnTo>
                <a:close/>
              </a:path>
              <a:path w="16523335" h="9235440">
                <a:moveTo>
                  <a:pt x="12230967" y="2050869"/>
                </a:moveTo>
                <a:lnTo>
                  <a:pt x="12187406" y="2059660"/>
                </a:lnTo>
                <a:lnTo>
                  <a:pt x="12151844" y="2083635"/>
                </a:lnTo>
                <a:lnTo>
                  <a:pt x="12127874" y="2119197"/>
                </a:lnTo>
                <a:lnTo>
                  <a:pt x="12119086" y="2162750"/>
                </a:lnTo>
                <a:lnTo>
                  <a:pt x="12127874" y="2206284"/>
                </a:lnTo>
                <a:lnTo>
                  <a:pt x="12151844" y="2241845"/>
                </a:lnTo>
                <a:lnTo>
                  <a:pt x="12187406" y="2265826"/>
                </a:lnTo>
                <a:lnTo>
                  <a:pt x="12230967" y="2274621"/>
                </a:lnTo>
                <a:lnTo>
                  <a:pt x="12274493" y="2265826"/>
                </a:lnTo>
                <a:lnTo>
                  <a:pt x="12310036" y="2241845"/>
                </a:lnTo>
                <a:lnTo>
                  <a:pt x="12333999" y="2206284"/>
                </a:lnTo>
                <a:lnTo>
                  <a:pt x="12342786" y="2162750"/>
                </a:lnTo>
                <a:lnTo>
                  <a:pt x="12333999" y="2119197"/>
                </a:lnTo>
                <a:lnTo>
                  <a:pt x="12310036" y="2083635"/>
                </a:lnTo>
                <a:lnTo>
                  <a:pt x="12274493" y="2059660"/>
                </a:lnTo>
                <a:lnTo>
                  <a:pt x="12230967" y="2050869"/>
                </a:lnTo>
                <a:close/>
              </a:path>
              <a:path w="16523335" h="9235440">
                <a:moveTo>
                  <a:pt x="12230967" y="4460345"/>
                </a:moveTo>
                <a:lnTo>
                  <a:pt x="12187406" y="4469136"/>
                </a:lnTo>
                <a:lnTo>
                  <a:pt x="12151844" y="4493110"/>
                </a:lnTo>
                <a:lnTo>
                  <a:pt x="12127874" y="4528669"/>
                </a:lnTo>
                <a:lnTo>
                  <a:pt x="12119086" y="4572216"/>
                </a:lnTo>
                <a:lnTo>
                  <a:pt x="12127874" y="4615763"/>
                </a:lnTo>
                <a:lnTo>
                  <a:pt x="12151844" y="4651322"/>
                </a:lnTo>
                <a:lnTo>
                  <a:pt x="12187406" y="4675296"/>
                </a:lnTo>
                <a:lnTo>
                  <a:pt x="12230967" y="4684087"/>
                </a:lnTo>
                <a:lnTo>
                  <a:pt x="12274493" y="4675296"/>
                </a:lnTo>
                <a:lnTo>
                  <a:pt x="12310036" y="4651322"/>
                </a:lnTo>
                <a:lnTo>
                  <a:pt x="12333999" y="4615763"/>
                </a:lnTo>
                <a:lnTo>
                  <a:pt x="12342786" y="4572216"/>
                </a:lnTo>
                <a:lnTo>
                  <a:pt x="12333999" y="4528669"/>
                </a:lnTo>
                <a:lnTo>
                  <a:pt x="12310036" y="4493110"/>
                </a:lnTo>
                <a:lnTo>
                  <a:pt x="12274493" y="4469136"/>
                </a:lnTo>
                <a:lnTo>
                  <a:pt x="12230967" y="4460345"/>
                </a:lnTo>
                <a:close/>
              </a:path>
              <a:path w="16523335" h="9235440">
                <a:moveTo>
                  <a:pt x="12500247" y="444551"/>
                </a:moveTo>
                <a:lnTo>
                  <a:pt x="12456722" y="453336"/>
                </a:lnTo>
                <a:lnTo>
                  <a:pt x="12421179" y="477296"/>
                </a:lnTo>
                <a:lnTo>
                  <a:pt x="12397216" y="512844"/>
                </a:lnTo>
                <a:lnTo>
                  <a:pt x="12388429" y="556391"/>
                </a:lnTo>
                <a:lnTo>
                  <a:pt x="12397216" y="599952"/>
                </a:lnTo>
                <a:lnTo>
                  <a:pt x="12421179" y="635532"/>
                </a:lnTo>
                <a:lnTo>
                  <a:pt x="12456722" y="659525"/>
                </a:lnTo>
                <a:lnTo>
                  <a:pt x="12500247" y="668324"/>
                </a:lnTo>
                <a:lnTo>
                  <a:pt x="12543807" y="659525"/>
                </a:lnTo>
                <a:lnTo>
                  <a:pt x="12579365" y="635532"/>
                </a:lnTo>
                <a:lnTo>
                  <a:pt x="12603332" y="599952"/>
                </a:lnTo>
                <a:lnTo>
                  <a:pt x="12612118" y="556391"/>
                </a:lnTo>
                <a:lnTo>
                  <a:pt x="12603332" y="512844"/>
                </a:lnTo>
                <a:lnTo>
                  <a:pt x="12579365" y="477296"/>
                </a:lnTo>
                <a:lnTo>
                  <a:pt x="12543807" y="453336"/>
                </a:lnTo>
                <a:lnTo>
                  <a:pt x="12500247" y="444551"/>
                </a:lnTo>
                <a:close/>
              </a:path>
              <a:path w="16523335" h="9235440">
                <a:moveTo>
                  <a:pt x="12500247" y="712218"/>
                </a:moveTo>
                <a:lnTo>
                  <a:pt x="12456722" y="721018"/>
                </a:lnTo>
                <a:lnTo>
                  <a:pt x="12421179" y="745011"/>
                </a:lnTo>
                <a:lnTo>
                  <a:pt x="12397216" y="780591"/>
                </a:lnTo>
                <a:lnTo>
                  <a:pt x="12388429" y="824152"/>
                </a:lnTo>
                <a:lnTo>
                  <a:pt x="12397216" y="867681"/>
                </a:lnTo>
                <a:lnTo>
                  <a:pt x="12421179" y="903231"/>
                </a:lnTo>
                <a:lnTo>
                  <a:pt x="12456722" y="927201"/>
                </a:lnTo>
                <a:lnTo>
                  <a:pt x="12500247" y="935992"/>
                </a:lnTo>
                <a:lnTo>
                  <a:pt x="12543807" y="927201"/>
                </a:lnTo>
                <a:lnTo>
                  <a:pt x="12579365" y="903231"/>
                </a:lnTo>
                <a:lnTo>
                  <a:pt x="12603332" y="867681"/>
                </a:lnTo>
                <a:lnTo>
                  <a:pt x="12612118" y="824152"/>
                </a:lnTo>
                <a:lnTo>
                  <a:pt x="12603332" y="780591"/>
                </a:lnTo>
                <a:lnTo>
                  <a:pt x="12579365" y="745011"/>
                </a:lnTo>
                <a:lnTo>
                  <a:pt x="12543807" y="721018"/>
                </a:lnTo>
                <a:lnTo>
                  <a:pt x="12500247" y="712218"/>
                </a:lnTo>
                <a:close/>
              </a:path>
              <a:path w="16523335" h="9235440">
                <a:moveTo>
                  <a:pt x="12500247" y="979980"/>
                </a:moveTo>
                <a:lnTo>
                  <a:pt x="12456722" y="988766"/>
                </a:lnTo>
                <a:lnTo>
                  <a:pt x="12421179" y="1012731"/>
                </a:lnTo>
                <a:lnTo>
                  <a:pt x="12397216" y="1048286"/>
                </a:lnTo>
                <a:lnTo>
                  <a:pt x="12388429" y="1091840"/>
                </a:lnTo>
                <a:lnTo>
                  <a:pt x="12397216" y="1135394"/>
                </a:lnTo>
                <a:lnTo>
                  <a:pt x="12421179" y="1170968"/>
                </a:lnTo>
                <a:lnTo>
                  <a:pt x="12456722" y="1194956"/>
                </a:lnTo>
                <a:lnTo>
                  <a:pt x="12500247" y="1203753"/>
                </a:lnTo>
                <a:lnTo>
                  <a:pt x="12543807" y="1194956"/>
                </a:lnTo>
                <a:lnTo>
                  <a:pt x="12579365" y="1170968"/>
                </a:lnTo>
                <a:lnTo>
                  <a:pt x="12603332" y="1135394"/>
                </a:lnTo>
                <a:lnTo>
                  <a:pt x="12612118" y="1091840"/>
                </a:lnTo>
                <a:lnTo>
                  <a:pt x="12603332" y="1048286"/>
                </a:lnTo>
                <a:lnTo>
                  <a:pt x="12579365" y="1012731"/>
                </a:lnTo>
                <a:lnTo>
                  <a:pt x="12543807" y="988766"/>
                </a:lnTo>
                <a:lnTo>
                  <a:pt x="12500247" y="979980"/>
                </a:lnTo>
                <a:close/>
              </a:path>
              <a:path w="16523335" h="9235440">
                <a:moveTo>
                  <a:pt x="12500247" y="1247668"/>
                </a:moveTo>
                <a:lnTo>
                  <a:pt x="12456722" y="1256467"/>
                </a:lnTo>
                <a:lnTo>
                  <a:pt x="12421179" y="1280459"/>
                </a:lnTo>
                <a:lnTo>
                  <a:pt x="12397216" y="1316036"/>
                </a:lnTo>
                <a:lnTo>
                  <a:pt x="12388429" y="1359591"/>
                </a:lnTo>
                <a:lnTo>
                  <a:pt x="12397216" y="1403138"/>
                </a:lnTo>
                <a:lnTo>
                  <a:pt x="12421179" y="1438686"/>
                </a:lnTo>
                <a:lnTo>
                  <a:pt x="12456722" y="1462646"/>
                </a:lnTo>
                <a:lnTo>
                  <a:pt x="12500247" y="1471431"/>
                </a:lnTo>
                <a:lnTo>
                  <a:pt x="12543807" y="1462646"/>
                </a:lnTo>
                <a:lnTo>
                  <a:pt x="12579365" y="1438686"/>
                </a:lnTo>
                <a:lnTo>
                  <a:pt x="12603332" y="1403138"/>
                </a:lnTo>
                <a:lnTo>
                  <a:pt x="12612118" y="1359591"/>
                </a:lnTo>
                <a:lnTo>
                  <a:pt x="12603332" y="1316036"/>
                </a:lnTo>
                <a:lnTo>
                  <a:pt x="12579365" y="1280459"/>
                </a:lnTo>
                <a:lnTo>
                  <a:pt x="12543807" y="1256467"/>
                </a:lnTo>
                <a:lnTo>
                  <a:pt x="12500247" y="1247668"/>
                </a:lnTo>
                <a:close/>
              </a:path>
              <a:path w="16523335" h="9235440">
                <a:moveTo>
                  <a:pt x="12500247" y="1515430"/>
                </a:moveTo>
                <a:lnTo>
                  <a:pt x="12456722" y="1524214"/>
                </a:lnTo>
                <a:lnTo>
                  <a:pt x="12421179" y="1548173"/>
                </a:lnTo>
                <a:lnTo>
                  <a:pt x="12397216" y="1583718"/>
                </a:lnTo>
                <a:lnTo>
                  <a:pt x="12388429" y="1627259"/>
                </a:lnTo>
                <a:lnTo>
                  <a:pt x="12397216" y="1670826"/>
                </a:lnTo>
                <a:lnTo>
                  <a:pt x="12421179" y="1706409"/>
                </a:lnTo>
                <a:lnTo>
                  <a:pt x="12456722" y="1730404"/>
                </a:lnTo>
                <a:lnTo>
                  <a:pt x="12500247" y="1739203"/>
                </a:lnTo>
                <a:lnTo>
                  <a:pt x="12543807" y="1730404"/>
                </a:lnTo>
                <a:lnTo>
                  <a:pt x="12579365" y="1706409"/>
                </a:lnTo>
                <a:lnTo>
                  <a:pt x="12603332" y="1670826"/>
                </a:lnTo>
                <a:lnTo>
                  <a:pt x="12612118" y="1627259"/>
                </a:lnTo>
                <a:lnTo>
                  <a:pt x="12603332" y="1583718"/>
                </a:lnTo>
                <a:lnTo>
                  <a:pt x="12579365" y="1548173"/>
                </a:lnTo>
                <a:lnTo>
                  <a:pt x="12543807" y="1524214"/>
                </a:lnTo>
                <a:lnTo>
                  <a:pt x="12500247" y="1515430"/>
                </a:lnTo>
                <a:close/>
              </a:path>
              <a:path w="16523335" h="9235440">
                <a:moveTo>
                  <a:pt x="12500247" y="1783149"/>
                </a:moveTo>
                <a:lnTo>
                  <a:pt x="12456722" y="1791938"/>
                </a:lnTo>
                <a:lnTo>
                  <a:pt x="12421179" y="1815910"/>
                </a:lnTo>
                <a:lnTo>
                  <a:pt x="12397216" y="1851469"/>
                </a:lnTo>
                <a:lnTo>
                  <a:pt x="12388429" y="1895020"/>
                </a:lnTo>
                <a:lnTo>
                  <a:pt x="12397216" y="1938576"/>
                </a:lnTo>
                <a:lnTo>
                  <a:pt x="12421179" y="1974146"/>
                </a:lnTo>
                <a:lnTo>
                  <a:pt x="12456722" y="1998128"/>
                </a:lnTo>
                <a:lnTo>
                  <a:pt x="12500247" y="2006922"/>
                </a:lnTo>
                <a:lnTo>
                  <a:pt x="12543807" y="1998128"/>
                </a:lnTo>
                <a:lnTo>
                  <a:pt x="12579365" y="1974146"/>
                </a:lnTo>
                <a:lnTo>
                  <a:pt x="12603332" y="1938576"/>
                </a:lnTo>
                <a:lnTo>
                  <a:pt x="12612118" y="1895020"/>
                </a:lnTo>
                <a:lnTo>
                  <a:pt x="12603332" y="1851469"/>
                </a:lnTo>
                <a:lnTo>
                  <a:pt x="12579365" y="1815910"/>
                </a:lnTo>
                <a:lnTo>
                  <a:pt x="12543807" y="1791938"/>
                </a:lnTo>
                <a:lnTo>
                  <a:pt x="12500247" y="1783149"/>
                </a:lnTo>
                <a:close/>
              </a:path>
              <a:path w="16523335" h="9235440">
                <a:moveTo>
                  <a:pt x="12500247" y="2586297"/>
                </a:moveTo>
                <a:lnTo>
                  <a:pt x="12456722" y="2595090"/>
                </a:lnTo>
                <a:lnTo>
                  <a:pt x="12421179" y="2619070"/>
                </a:lnTo>
                <a:lnTo>
                  <a:pt x="12397216" y="2654639"/>
                </a:lnTo>
                <a:lnTo>
                  <a:pt x="12388429" y="2698200"/>
                </a:lnTo>
                <a:lnTo>
                  <a:pt x="12397216" y="2741725"/>
                </a:lnTo>
                <a:lnTo>
                  <a:pt x="12421179" y="2777286"/>
                </a:lnTo>
                <a:lnTo>
                  <a:pt x="12456722" y="2801273"/>
                </a:lnTo>
                <a:lnTo>
                  <a:pt x="12500247" y="2810071"/>
                </a:lnTo>
                <a:lnTo>
                  <a:pt x="12543807" y="2801273"/>
                </a:lnTo>
                <a:lnTo>
                  <a:pt x="12579365" y="2777286"/>
                </a:lnTo>
                <a:lnTo>
                  <a:pt x="12603332" y="2741725"/>
                </a:lnTo>
                <a:lnTo>
                  <a:pt x="12612118" y="2698200"/>
                </a:lnTo>
                <a:lnTo>
                  <a:pt x="12603332" y="2654639"/>
                </a:lnTo>
                <a:lnTo>
                  <a:pt x="12579365" y="2619070"/>
                </a:lnTo>
                <a:lnTo>
                  <a:pt x="12543807" y="2595090"/>
                </a:lnTo>
                <a:lnTo>
                  <a:pt x="12500247" y="2586297"/>
                </a:lnTo>
                <a:close/>
              </a:path>
              <a:path w="16523335" h="9235440">
                <a:moveTo>
                  <a:pt x="12500247" y="2854028"/>
                </a:moveTo>
                <a:lnTo>
                  <a:pt x="12456722" y="2862817"/>
                </a:lnTo>
                <a:lnTo>
                  <a:pt x="12421179" y="2886788"/>
                </a:lnTo>
                <a:lnTo>
                  <a:pt x="12397216" y="2922347"/>
                </a:lnTo>
                <a:lnTo>
                  <a:pt x="12388429" y="2965898"/>
                </a:lnTo>
                <a:lnTo>
                  <a:pt x="12397216" y="3009453"/>
                </a:lnTo>
                <a:lnTo>
                  <a:pt x="12421179" y="3045019"/>
                </a:lnTo>
                <a:lnTo>
                  <a:pt x="12456722" y="3068998"/>
                </a:lnTo>
                <a:lnTo>
                  <a:pt x="12500247" y="3077790"/>
                </a:lnTo>
                <a:lnTo>
                  <a:pt x="12543807" y="3068998"/>
                </a:lnTo>
                <a:lnTo>
                  <a:pt x="12579365" y="3045019"/>
                </a:lnTo>
                <a:lnTo>
                  <a:pt x="12603332" y="3009453"/>
                </a:lnTo>
                <a:lnTo>
                  <a:pt x="12612118" y="2965898"/>
                </a:lnTo>
                <a:lnTo>
                  <a:pt x="12603332" y="2922347"/>
                </a:lnTo>
                <a:lnTo>
                  <a:pt x="12579365" y="2886788"/>
                </a:lnTo>
                <a:lnTo>
                  <a:pt x="12543807" y="2862817"/>
                </a:lnTo>
                <a:lnTo>
                  <a:pt x="12500247" y="2854028"/>
                </a:lnTo>
                <a:close/>
              </a:path>
              <a:path w="16523335" h="9235440">
                <a:moveTo>
                  <a:pt x="12500247" y="3121737"/>
                </a:moveTo>
                <a:lnTo>
                  <a:pt x="12456722" y="3130528"/>
                </a:lnTo>
                <a:lnTo>
                  <a:pt x="12421179" y="3154503"/>
                </a:lnTo>
                <a:lnTo>
                  <a:pt x="12397216" y="3190065"/>
                </a:lnTo>
                <a:lnTo>
                  <a:pt x="12388429" y="3233618"/>
                </a:lnTo>
                <a:lnTo>
                  <a:pt x="12397216" y="3277161"/>
                </a:lnTo>
                <a:lnTo>
                  <a:pt x="12421179" y="3312732"/>
                </a:lnTo>
                <a:lnTo>
                  <a:pt x="12456722" y="3336722"/>
                </a:lnTo>
                <a:lnTo>
                  <a:pt x="12500247" y="3345520"/>
                </a:lnTo>
                <a:lnTo>
                  <a:pt x="12543807" y="3336722"/>
                </a:lnTo>
                <a:lnTo>
                  <a:pt x="12579365" y="3312732"/>
                </a:lnTo>
                <a:lnTo>
                  <a:pt x="12603332" y="3277161"/>
                </a:lnTo>
                <a:lnTo>
                  <a:pt x="12612118" y="3233618"/>
                </a:lnTo>
                <a:lnTo>
                  <a:pt x="12603332" y="3190065"/>
                </a:lnTo>
                <a:lnTo>
                  <a:pt x="12579365" y="3154503"/>
                </a:lnTo>
                <a:lnTo>
                  <a:pt x="12543807" y="3130528"/>
                </a:lnTo>
                <a:lnTo>
                  <a:pt x="12500247" y="3121737"/>
                </a:lnTo>
                <a:close/>
              </a:path>
              <a:path w="16523335" h="9235440">
                <a:moveTo>
                  <a:pt x="12500247" y="3389446"/>
                </a:moveTo>
                <a:lnTo>
                  <a:pt x="12456722" y="3398240"/>
                </a:lnTo>
                <a:lnTo>
                  <a:pt x="12421179" y="3422222"/>
                </a:lnTo>
                <a:lnTo>
                  <a:pt x="12397216" y="3457792"/>
                </a:lnTo>
                <a:lnTo>
                  <a:pt x="12388429" y="3501348"/>
                </a:lnTo>
                <a:lnTo>
                  <a:pt x="12397216" y="3544899"/>
                </a:lnTo>
                <a:lnTo>
                  <a:pt x="12421179" y="3580458"/>
                </a:lnTo>
                <a:lnTo>
                  <a:pt x="12456722" y="3604430"/>
                </a:lnTo>
                <a:lnTo>
                  <a:pt x="12500247" y="3613219"/>
                </a:lnTo>
                <a:lnTo>
                  <a:pt x="12543807" y="3604430"/>
                </a:lnTo>
                <a:lnTo>
                  <a:pt x="12579365" y="3580458"/>
                </a:lnTo>
                <a:lnTo>
                  <a:pt x="12603332" y="3544899"/>
                </a:lnTo>
                <a:lnTo>
                  <a:pt x="12612118" y="3501348"/>
                </a:lnTo>
                <a:lnTo>
                  <a:pt x="12603332" y="3457792"/>
                </a:lnTo>
                <a:lnTo>
                  <a:pt x="12579365" y="3422222"/>
                </a:lnTo>
                <a:lnTo>
                  <a:pt x="12543807" y="3398240"/>
                </a:lnTo>
                <a:lnTo>
                  <a:pt x="12500247" y="3389446"/>
                </a:lnTo>
                <a:close/>
              </a:path>
              <a:path w="16523335" h="9235440">
                <a:moveTo>
                  <a:pt x="12500247" y="3657176"/>
                </a:moveTo>
                <a:lnTo>
                  <a:pt x="12456722" y="3665968"/>
                </a:lnTo>
                <a:lnTo>
                  <a:pt x="12421179" y="3689947"/>
                </a:lnTo>
                <a:lnTo>
                  <a:pt x="12397216" y="3725513"/>
                </a:lnTo>
                <a:lnTo>
                  <a:pt x="12388429" y="3769068"/>
                </a:lnTo>
                <a:lnTo>
                  <a:pt x="12397216" y="3812619"/>
                </a:lnTo>
                <a:lnTo>
                  <a:pt x="12421179" y="3848178"/>
                </a:lnTo>
                <a:lnTo>
                  <a:pt x="12456722" y="3872149"/>
                </a:lnTo>
                <a:lnTo>
                  <a:pt x="12500247" y="3880939"/>
                </a:lnTo>
                <a:lnTo>
                  <a:pt x="12543807" y="3872149"/>
                </a:lnTo>
                <a:lnTo>
                  <a:pt x="12579365" y="3848178"/>
                </a:lnTo>
                <a:lnTo>
                  <a:pt x="12603332" y="3812619"/>
                </a:lnTo>
                <a:lnTo>
                  <a:pt x="12612118" y="3769068"/>
                </a:lnTo>
                <a:lnTo>
                  <a:pt x="12603332" y="3725513"/>
                </a:lnTo>
                <a:lnTo>
                  <a:pt x="12579365" y="3689947"/>
                </a:lnTo>
                <a:lnTo>
                  <a:pt x="12543807" y="3665968"/>
                </a:lnTo>
                <a:lnTo>
                  <a:pt x="12500247" y="3657176"/>
                </a:lnTo>
                <a:close/>
              </a:path>
              <a:path w="16523335" h="9235440">
                <a:moveTo>
                  <a:pt x="12500247" y="3924895"/>
                </a:moveTo>
                <a:lnTo>
                  <a:pt x="12456722" y="3933689"/>
                </a:lnTo>
                <a:lnTo>
                  <a:pt x="12421179" y="3957668"/>
                </a:lnTo>
                <a:lnTo>
                  <a:pt x="12397216" y="3993228"/>
                </a:lnTo>
                <a:lnTo>
                  <a:pt x="12388429" y="4036766"/>
                </a:lnTo>
                <a:lnTo>
                  <a:pt x="12397216" y="4080327"/>
                </a:lnTo>
                <a:lnTo>
                  <a:pt x="12421179" y="4115896"/>
                </a:lnTo>
                <a:lnTo>
                  <a:pt x="12456722" y="4139876"/>
                </a:lnTo>
                <a:lnTo>
                  <a:pt x="12500247" y="4148669"/>
                </a:lnTo>
                <a:lnTo>
                  <a:pt x="12543807" y="4139876"/>
                </a:lnTo>
                <a:lnTo>
                  <a:pt x="12579365" y="4115896"/>
                </a:lnTo>
                <a:lnTo>
                  <a:pt x="12603332" y="4080327"/>
                </a:lnTo>
                <a:lnTo>
                  <a:pt x="12612118" y="4036766"/>
                </a:lnTo>
                <a:lnTo>
                  <a:pt x="12603332" y="3993228"/>
                </a:lnTo>
                <a:lnTo>
                  <a:pt x="12579365" y="3957668"/>
                </a:lnTo>
                <a:lnTo>
                  <a:pt x="12543807" y="3933689"/>
                </a:lnTo>
                <a:lnTo>
                  <a:pt x="12500247" y="3924895"/>
                </a:lnTo>
                <a:close/>
              </a:path>
              <a:path w="16523335" h="9235440">
                <a:moveTo>
                  <a:pt x="12500247" y="4192615"/>
                </a:moveTo>
                <a:lnTo>
                  <a:pt x="12456722" y="4201406"/>
                </a:lnTo>
                <a:lnTo>
                  <a:pt x="12421179" y="4225380"/>
                </a:lnTo>
                <a:lnTo>
                  <a:pt x="12397216" y="4260939"/>
                </a:lnTo>
                <a:lnTo>
                  <a:pt x="12388429" y="4304486"/>
                </a:lnTo>
                <a:lnTo>
                  <a:pt x="12397216" y="4348026"/>
                </a:lnTo>
                <a:lnTo>
                  <a:pt x="12421179" y="4383601"/>
                </a:lnTo>
                <a:lnTo>
                  <a:pt x="12456722" y="4407597"/>
                </a:lnTo>
                <a:lnTo>
                  <a:pt x="12500247" y="4416399"/>
                </a:lnTo>
                <a:lnTo>
                  <a:pt x="12543807" y="4407597"/>
                </a:lnTo>
                <a:lnTo>
                  <a:pt x="12579365" y="4383601"/>
                </a:lnTo>
                <a:lnTo>
                  <a:pt x="12603332" y="4348026"/>
                </a:lnTo>
                <a:lnTo>
                  <a:pt x="12612118" y="4304486"/>
                </a:lnTo>
                <a:lnTo>
                  <a:pt x="12603332" y="4260939"/>
                </a:lnTo>
                <a:lnTo>
                  <a:pt x="12579365" y="4225380"/>
                </a:lnTo>
                <a:lnTo>
                  <a:pt x="12543807" y="4201406"/>
                </a:lnTo>
                <a:lnTo>
                  <a:pt x="12500247" y="4192615"/>
                </a:lnTo>
                <a:close/>
              </a:path>
              <a:path w="16523335" h="9235440">
                <a:moveTo>
                  <a:pt x="12500247" y="2318578"/>
                </a:moveTo>
                <a:lnTo>
                  <a:pt x="12456722" y="2327370"/>
                </a:lnTo>
                <a:lnTo>
                  <a:pt x="12421179" y="2351349"/>
                </a:lnTo>
                <a:lnTo>
                  <a:pt x="12397216" y="2386915"/>
                </a:lnTo>
                <a:lnTo>
                  <a:pt x="12388429" y="2430470"/>
                </a:lnTo>
                <a:lnTo>
                  <a:pt x="12397216" y="2474021"/>
                </a:lnTo>
                <a:lnTo>
                  <a:pt x="12421179" y="2509580"/>
                </a:lnTo>
                <a:lnTo>
                  <a:pt x="12456722" y="2533551"/>
                </a:lnTo>
                <a:lnTo>
                  <a:pt x="12500247" y="2542341"/>
                </a:lnTo>
                <a:lnTo>
                  <a:pt x="12543807" y="2533551"/>
                </a:lnTo>
                <a:lnTo>
                  <a:pt x="12579365" y="2509580"/>
                </a:lnTo>
                <a:lnTo>
                  <a:pt x="12603332" y="2474021"/>
                </a:lnTo>
                <a:lnTo>
                  <a:pt x="12612118" y="2430470"/>
                </a:lnTo>
                <a:lnTo>
                  <a:pt x="12603332" y="2386915"/>
                </a:lnTo>
                <a:lnTo>
                  <a:pt x="12579365" y="2351349"/>
                </a:lnTo>
                <a:lnTo>
                  <a:pt x="12543807" y="2327370"/>
                </a:lnTo>
                <a:lnTo>
                  <a:pt x="12500247" y="2318578"/>
                </a:lnTo>
                <a:close/>
              </a:path>
              <a:path w="16523335" h="9235440">
                <a:moveTo>
                  <a:pt x="12500247" y="2050869"/>
                </a:moveTo>
                <a:lnTo>
                  <a:pt x="12456722" y="2059660"/>
                </a:lnTo>
                <a:lnTo>
                  <a:pt x="12421179" y="2083635"/>
                </a:lnTo>
                <a:lnTo>
                  <a:pt x="12397216" y="2119197"/>
                </a:lnTo>
                <a:lnTo>
                  <a:pt x="12388429" y="2162750"/>
                </a:lnTo>
                <a:lnTo>
                  <a:pt x="12397216" y="2206284"/>
                </a:lnTo>
                <a:lnTo>
                  <a:pt x="12421179" y="2241845"/>
                </a:lnTo>
                <a:lnTo>
                  <a:pt x="12456722" y="2265826"/>
                </a:lnTo>
                <a:lnTo>
                  <a:pt x="12500247" y="2274621"/>
                </a:lnTo>
                <a:lnTo>
                  <a:pt x="12543807" y="2265826"/>
                </a:lnTo>
                <a:lnTo>
                  <a:pt x="12579365" y="2241845"/>
                </a:lnTo>
                <a:lnTo>
                  <a:pt x="12603332" y="2206284"/>
                </a:lnTo>
                <a:lnTo>
                  <a:pt x="12612118" y="2162750"/>
                </a:lnTo>
                <a:lnTo>
                  <a:pt x="12603332" y="2119197"/>
                </a:lnTo>
                <a:lnTo>
                  <a:pt x="12579365" y="2083635"/>
                </a:lnTo>
                <a:lnTo>
                  <a:pt x="12543807" y="2059660"/>
                </a:lnTo>
                <a:lnTo>
                  <a:pt x="12500247" y="2050869"/>
                </a:lnTo>
                <a:close/>
              </a:path>
              <a:path w="16523335" h="9235440">
                <a:moveTo>
                  <a:pt x="12500247" y="4995774"/>
                </a:moveTo>
                <a:lnTo>
                  <a:pt x="12456722" y="5004565"/>
                </a:lnTo>
                <a:lnTo>
                  <a:pt x="12421179" y="5028541"/>
                </a:lnTo>
                <a:lnTo>
                  <a:pt x="12397216" y="5064107"/>
                </a:lnTo>
                <a:lnTo>
                  <a:pt x="12388429" y="5107666"/>
                </a:lnTo>
                <a:lnTo>
                  <a:pt x="12397216" y="5151204"/>
                </a:lnTo>
                <a:lnTo>
                  <a:pt x="12421179" y="5186764"/>
                </a:lnTo>
                <a:lnTo>
                  <a:pt x="12456722" y="5210743"/>
                </a:lnTo>
                <a:lnTo>
                  <a:pt x="12500247" y="5219537"/>
                </a:lnTo>
                <a:lnTo>
                  <a:pt x="12543807" y="5210743"/>
                </a:lnTo>
                <a:lnTo>
                  <a:pt x="12579365" y="5186764"/>
                </a:lnTo>
                <a:lnTo>
                  <a:pt x="12603332" y="5151204"/>
                </a:lnTo>
                <a:lnTo>
                  <a:pt x="12612118" y="5107666"/>
                </a:lnTo>
                <a:lnTo>
                  <a:pt x="12603332" y="5064107"/>
                </a:lnTo>
                <a:lnTo>
                  <a:pt x="12579365" y="5028541"/>
                </a:lnTo>
                <a:lnTo>
                  <a:pt x="12543807" y="5004565"/>
                </a:lnTo>
                <a:lnTo>
                  <a:pt x="12500247" y="4995774"/>
                </a:lnTo>
                <a:close/>
              </a:path>
              <a:path w="16523335" h="9235440">
                <a:moveTo>
                  <a:pt x="12500247" y="4728033"/>
                </a:moveTo>
                <a:lnTo>
                  <a:pt x="12456722" y="4736825"/>
                </a:lnTo>
                <a:lnTo>
                  <a:pt x="12421179" y="4760802"/>
                </a:lnTo>
                <a:lnTo>
                  <a:pt x="12397216" y="4796371"/>
                </a:lnTo>
                <a:lnTo>
                  <a:pt x="12388429" y="4839936"/>
                </a:lnTo>
                <a:lnTo>
                  <a:pt x="12397216" y="4883473"/>
                </a:lnTo>
                <a:lnTo>
                  <a:pt x="12421179" y="4919041"/>
                </a:lnTo>
                <a:lnTo>
                  <a:pt x="12456722" y="4943029"/>
                </a:lnTo>
                <a:lnTo>
                  <a:pt x="12500247" y="4951828"/>
                </a:lnTo>
                <a:lnTo>
                  <a:pt x="12543807" y="4943029"/>
                </a:lnTo>
                <a:lnTo>
                  <a:pt x="12579365" y="4919041"/>
                </a:lnTo>
                <a:lnTo>
                  <a:pt x="12603332" y="4883473"/>
                </a:lnTo>
                <a:lnTo>
                  <a:pt x="12612118" y="4839936"/>
                </a:lnTo>
                <a:lnTo>
                  <a:pt x="12603332" y="4796371"/>
                </a:lnTo>
                <a:lnTo>
                  <a:pt x="12579365" y="4760802"/>
                </a:lnTo>
                <a:lnTo>
                  <a:pt x="12543807" y="4736825"/>
                </a:lnTo>
                <a:lnTo>
                  <a:pt x="12500247" y="4728033"/>
                </a:lnTo>
                <a:close/>
              </a:path>
              <a:path w="16523335" h="9235440">
                <a:moveTo>
                  <a:pt x="12500247" y="4460345"/>
                </a:moveTo>
                <a:lnTo>
                  <a:pt x="12456722" y="4469136"/>
                </a:lnTo>
                <a:lnTo>
                  <a:pt x="12421179" y="4493110"/>
                </a:lnTo>
                <a:lnTo>
                  <a:pt x="12397216" y="4528669"/>
                </a:lnTo>
                <a:lnTo>
                  <a:pt x="12388429" y="4572216"/>
                </a:lnTo>
                <a:lnTo>
                  <a:pt x="12397216" y="4615763"/>
                </a:lnTo>
                <a:lnTo>
                  <a:pt x="12421179" y="4651322"/>
                </a:lnTo>
                <a:lnTo>
                  <a:pt x="12456722" y="4675296"/>
                </a:lnTo>
                <a:lnTo>
                  <a:pt x="12500247" y="4684087"/>
                </a:lnTo>
                <a:lnTo>
                  <a:pt x="12543807" y="4675296"/>
                </a:lnTo>
                <a:lnTo>
                  <a:pt x="12579365" y="4651322"/>
                </a:lnTo>
                <a:lnTo>
                  <a:pt x="12603332" y="4615763"/>
                </a:lnTo>
                <a:lnTo>
                  <a:pt x="12612118" y="4572216"/>
                </a:lnTo>
                <a:lnTo>
                  <a:pt x="12603332" y="4528669"/>
                </a:lnTo>
                <a:lnTo>
                  <a:pt x="12579365" y="4493110"/>
                </a:lnTo>
                <a:lnTo>
                  <a:pt x="12543807" y="4469136"/>
                </a:lnTo>
                <a:lnTo>
                  <a:pt x="12500247" y="4460345"/>
                </a:lnTo>
                <a:close/>
              </a:path>
              <a:path w="16523335" h="9235440">
                <a:moveTo>
                  <a:pt x="12769590" y="444551"/>
                </a:moveTo>
                <a:lnTo>
                  <a:pt x="12726034" y="453336"/>
                </a:lnTo>
                <a:lnTo>
                  <a:pt x="12690476" y="477296"/>
                </a:lnTo>
                <a:lnTo>
                  <a:pt x="12666507" y="512844"/>
                </a:lnTo>
                <a:lnTo>
                  <a:pt x="12657719" y="556391"/>
                </a:lnTo>
                <a:lnTo>
                  <a:pt x="12666507" y="599952"/>
                </a:lnTo>
                <a:lnTo>
                  <a:pt x="12690476" y="635532"/>
                </a:lnTo>
                <a:lnTo>
                  <a:pt x="12726034" y="659525"/>
                </a:lnTo>
                <a:lnTo>
                  <a:pt x="12769590" y="668324"/>
                </a:lnTo>
                <a:lnTo>
                  <a:pt x="12813139" y="659525"/>
                </a:lnTo>
                <a:lnTo>
                  <a:pt x="12848683" y="635532"/>
                </a:lnTo>
                <a:lnTo>
                  <a:pt x="12872637" y="599952"/>
                </a:lnTo>
                <a:lnTo>
                  <a:pt x="12881419" y="556391"/>
                </a:lnTo>
                <a:lnTo>
                  <a:pt x="12872637" y="512844"/>
                </a:lnTo>
                <a:lnTo>
                  <a:pt x="12848683" y="477296"/>
                </a:lnTo>
                <a:lnTo>
                  <a:pt x="12813139" y="453336"/>
                </a:lnTo>
                <a:lnTo>
                  <a:pt x="12769590" y="444551"/>
                </a:lnTo>
                <a:close/>
              </a:path>
              <a:path w="16523335" h="9235440">
                <a:moveTo>
                  <a:pt x="12769590" y="712218"/>
                </a:moveTo>
                <a:lnTo>
                  <a:pt x="12726034" y="721018"/>
                </a:lnTo>
                <a:lnTo>
                  <a:pt x="12690476" y="745011"/>
                </a:lnTo>
                <a:lnTo>
                  <a:pt x="12666507" y="780591"/>
                </a:lnTo>
                <a:lnTo>
                  <a:pt x="12657719" y="824152"/>
                </a:lnTo>
                <a:lnTo>
                  <a:pt x="12666507" y="867681"/>
                </a:lnTo>
                <a:lnTo>
                  <a:pt x="12690476" y="903231"/>
                </a:lnTo>
                <a:lnTo>
                  <a:pt x="12726034" y="927201"/>
                </a:lnTo>
                <a:lnTo>
                  <a:pt x="12769590" y="935992"/>
                </a:lnTo>
                <a:lnTo>
                  <a:pt x="12813139" y="927201"/>
                </a:lnTo>
                <a:lnTo>
                  <a:pt x="12848683" y="903231"/>
                </a:lnTo>
                <a:lnTo>
                  <a:pt x="12872637" y="867681"/>
                </a:lnTo>
                <a:lnTo>
                  <a:pt x="12881419" y="824152"/>
                </a:lnTo>
                <a:lnTo>
                  <a:pt x="12872637" y="780591"/>
                </a:lnTo>
                <a:lnTo>
                  <a:pt x="12848683" y="745011"/>
                </a:lnTo>
                <a:lnTo>
                  <a:pt x="12813139" y="721018"/>
                </a:lnTo>
                <a:lnTo>
                  <a:pt x="12769590" y="712218"/>
                </a:lnTo>
                <a:close/>
              </a:path>
              <a:path w="16523335" h="9235440">
                <a:moveTo>
                  <a:pt x="12769590" y="979980"/>
                </a:moveTo>
                <a:lnTo>
                  <a:pt x="12726034" y="988766"/>
                </a:lnTo>
                <a:lnTo>
                  <a:pt x="12690476" y="1012731"/>
                </a:lnTo>
                <a:lnTo>
                  <a:pt x="12666507" y="1048286"/>
                </a:lnTo>
                <a:lnTo>
                  <a:pt x="12657719" y="1091840"/>
                </a:lnTo>
                <a:lnTo>
                  <a:pt x="12666507" y="1135394"/>
                </a:lnTo>
                <a:lnTo>
                  <a:pt x="12690476" y="1170968"/>
                </a:lnTo>
                <a:lnTo>
                  <a:pt x="12726034" y="1194956"/>
                </a:lnTo>
                <a:lnTo>
                  <a:pt x="12769590" y="1203753"/>
                </a:lnTo>
                <a:lnTo>
                  <a:pt x="12813139" y="1194956"/>
                </a:lnTo>
                <a:lnTo>
                  <a:pt x="12848683" y="1170968"/>
                </a:lnTo>
                <a:lnTo>
                  <a:pt x="12872637" y="1135394"/>
                </a:lnTo>
                <a:lnTo>
                  <a:pt x="12881419" y="1091840"/>
                </a:lnTo>
                <a:lnTo>
                  <a:pt x="12872637" y="1048286"/>
                </a:lnTo>
                <a:lnTo>
                  <a:pt x="12848683" y="1012731"/>
                </a:lnTo>
                <a:lnTo>
                  <a:pt x="12813139" y="988766"/>
                </a:lnTo>
                <a:lnTo>
                  <a:pt x="12769590" y="979980"/>
                </a:lnTo>
                <a:close/>
              </a:path>
              <a:path w="16523335" h="9235440">
                <a:moveTo>
                  <a:pt x="12769590" y="1247668"/>
                </a:moveTo>
                <a:lnTo>
                  <a:pt x="12726034" y="1256467"/>
                </a:lnTo>
                <a:lnTo>
                  <a:pt x="12690476" y="1280459"/>
                </a:lnTo>
                <a:lnTo>
                  <a:pt x="12666507" y="1316036"/>
                </a:lnTo>
                <a:lnTo>
                  <a:pt x="12657719" y="1359591"/>
                </a:lnTo>
                <a:lnTo>
                  <a:pt x="12666507" y="1403138"/>
                </a:lnTo>
                <a:lnTo>
                  <a:pt x="12690476" y="1438686"/>
                </a:lnTo>
                <a:lnTo>
                  <a:pt x="12726034" y="1462646"/>
                </a:lnTo>
                <a:lnTo>
                  <a:pt x="12769590" y="1471431"/>
                </a:lnTo>
                <a:lnTo>
                  <a:pt x="12813139" y="1462646"/>
                </a:lnTo>
                <a:lnTo>
                  <a:pt x="12848683" y="1438686"/>
                </a:lnTo>
                <a:lnTo>
                  <a:pt x="12872637" y="1403138"/>
                </a:lnTo>
                <a:lnTo>
                  <a:pt x="12881419" y="1359591"/>
                </a:lnTo>
                <a:lnTo>
                  <a:pt x="12872637" y="1316036"/>
                </a:lnTo>
                <a:lnTo>
                  <a:pt x="12848683" y="1280459"/>
                </a:lnTo>
                <a:lnTo>
                  <a:pt x="12813139" y="1256467"/>
                </a:lnTo>
                <a:lnTo>
                  <a:pt x="12769590" y="1247668"/>
                </a:lnTo>
                <a:close/>
              </a:path>
              <a:path w="16523335" h="9235440">
                <a:moveTo>
                  <a:pt x="12769590" y="1515430"/>
                </a:moveTo>
                <a:lnTo>
                  <a:pt x="12726034" y="1524214"/>
                </a:lnTo>
                <a:lnTo>
                  <a:pt x="12690476" y="1548173"/>
                </a:lnTo>
                <a:lnTo>
                  <a:pt x="12666507" y="1583718"/>
                </a:lnTo>
                <a:lnTo>
                  <a:pt x="12657719" y="1627259"/>
                </a:lnTo>
                <a:lnTo>
                  <a:pt x="12666507" y="1670826"/>
                </a:lnTo>
                <a:lnTo>
                  <a:pt x="12690476" y="1706409"/>
                </a:lnTo>
                <a:lnTo>
                  <a:pt x="12726034" y="1730404"/>
                </a:lnTo>
                <a:lnTo>
                  <a:pt x="12769590" y="1739203"/>
                </a:lnTo>
                <a:lnTo>
                  <a:pt x="12813139" y="1730404"/>
                </a:lnTo>
                <a:lnTo>
                  <a:pt x="12848683" y="1706409"/>
                </a:lnTo>
                <a:lnTo>
                  <a:pt x="12872637" y="1670826"/>
                </a:lnTo>
                <a:lnTo>
                  <a:pt x="12881419" y="1627259"/>
                </a:lnTo>
                <a:lnTo>
                  <a:pt x="12872637" y="1583718"/>
                </a:lnTo>
                <a:lnTo>
                  <a:pt x="12848683" y="1548173"/>
                </a:lnTo>
                <a:lnTo>
                  <a:pt x="12813139" y="1524214"/>
                </a:lnTo>
                <a:lnTo>
                  <a:pt x="12769590" y="1515430"/>
                </a:lnTo>
                <a:close/>
              </a:path>
              <a:path w="16523335" h="9235440">
                <a:moveTo>
                  <a:pt x="12769590" y="1783149"/>
                </a:moveTo>
                <a:lnTo>
                  <a:pt x="12726034" y="1791938"/>
                </a:lnTo>
                <a:lnTo>
                  <a:pt x="12690476" y="1815910"/>
                </a:lnTo>
                <a:lnTo>
                  <a:pt x="12666507" y="1851469"/>
                </a:lnTo>
                <a:lnTo>
                  <a:pt x="12657719" y="1895020"/>
                </a:lnTo>
                <a:lnTo>
                  <a:pt x="12666507" y="1938576"/>
                </a:lnTo>
                <a:lnTo>
                  <a:pt x="12690476" y="1974146"/>
                </a:lnTo>
                <a:lnTo>
                  <a:pt x="12726034" y="1998128"/>
                </a:lnTo>
                <a:lnTo>
                  <a:pt x="12769590" y="2006922"/>
                </a:lnTo>
                <a:lnTo>
                  <a:pt x="12813139" y="1998128"/>
                </a:lnTo>
                <a:lnTo>
                  <a:pt x="12848683" y="1974146"/>
                </a:lnTo>
                <a:lnTo>
                  <a:pt x="12872637" y="1938576"/>
                </a:lnTo>
                <a:lnTo>
                  <a:pt x="12881419" y="1895020"/>
                </a:lnTo>
                <a:lnTo>
                  <a:pt x="12872637" y="1851469"/>
                </a:lnTo>
                <a:lnTo>
                  <a:pt x="12848683" y="1815910"/>
                </a:lnTo>
                <a:lnTo>
                  <a:pt x="12813139" y="1791938"/>
                </a:lnTo>
                <a:lnTo>
                  <a:pt x="12769590" y="1783149"/>
                </a:lnTo>
                <a:close/>
              </a:path>
              <a:path w="16523335" h="9235440">
                <a:moveTo>
                  <a:pt x="12769590" y="2586297"/>
                </a:moveTo>
                <a:lnTo>
                  <a:pt x="12726034" y="2595090"/>
                </a:lnTo>
                <a:lnTo>
                  <a:pt x="12690476" y="2619070"/>
                </a:lnTo>
                <a:lnTo>
                  <a:pt x="12666507" y="2654639"/>
                </a:lnTo>
                <a:lnTo>
                  <a:pt x="12657719" y="2698200"/>
                </a:lnTo>
                <a:lnTo>
                  <a:pt x="12666507" y="2741725"/>
                </a:lnTo>
                <a:lnTo>
                  <a:pt x="12690476" y="2777286"/>
                </a:lnTo>
                <a:lnTo>
                  <a:pt x="12726034" y="2801273"/>
                </a:lnTo>
                <a:lnTo>
                  <a:pt x="12769590" y="2810071"/>
                </a:lnTo>
                <a:lnTo>
                  <a:pt x="12813139" y="2801273"/>
                </a:lnTo>
                <a:lnTo>
                  <a:pt x="12848683" y="2777286"/>
                </a:lnTo>
                <a:lnTo>
                  <a:pt x="12872637" y="2741725"/>
                </a:lnTo>
                <a:lnTo>
                  <a:pt x="12881419" y="2698200"/>
                </a:lnTo>
                <a:lnTo>
                  <a:pt x="12872637" y="2654639"/>
                </a:lnTo>
                <a:lnTo>
                  <a:pt x="12848683" y="2619070"/>
                </a:lnTo>
                <a:lnTo>
                  <a:pt x="12813139" y="2595090"/>
                </a:lnTo>
                <a:lnTo>
                  <a:pt x="12769590" y="2586297"/>
                </a:lnTo>
                <a:close/>
              </a:path>
              <a:path w="16523335" h="9235440">
                <a:moveTo>
                  <a:pt x="12769590" y="2854028"/>
                </a:moveTo>
                <a:lnTo>
                  <a:pt x="12726034" y="2862817"/>
                </a:lnTo>
                <a:lnTo>
                  <a:pt x="12690476" y="2886788"/>
                </a:lnTo>
                <a:lnTo>
                  <a:pt x="12666507" y="2922347"/>
                </a:lnTo>
                <a:lnTo>
                  <a:pt x="12657719" y="2965898"/>
                </a:lnTo>
                <a:lnTo>
                  <a:pt x="12666507" y="3009453"/>
                </a:lnTo>
                <a:lnTo>
                  <a:pt x="12690476" y="3045019"/>
                </a:lnTo>
                <a:lnTo>
                  <a:pt x="12726034" y="3068998"/>
                </a:lnTo>
                <a:lnTo>
                  <a:pt x="12769590" y="3077790"/>
                </a:lnTo>
                <a:lnTo>
                  <a:pt x="12813139" y="3068998"/>
                </a:lnTo>
                <a:lnTo>
                  <a:pt x="12848683" y="3045019"/>
                </a:lnTo>
                <a:lnTo>
                  <a:pt x="12872637" y="3009453"/>
                </a:lnTo>
                <a:lnTo>
                  <a:pt x="12881419" y="2965898"/>
                </a:lnTo>
                <a:lnTo>
                  <a:pt x="12872637" y="2922347"/>
                </a:lnTo>
                <a:lnTo>
                  <a:pt x="12848683" y="2886788"/>
                </a:lnTo>
                <a:lnTo>
                  <a:pt x="12813139" y="2862817"/>
                </a:lnTo>
                <a:lnTo>
                  <a:pt x="12769590" y="2854028"/>
                </a:lnTo>
                <a:close/>
              </a:path>
              <a:path w="16523335" h="9235440">
                <a:moveTo>
                  <a:pt x="12769590" y="3121737"/>
                </a:moveTo>
                <a:lnTo>
                  <a:pt x="12726034" y="3130528"/>
                </a:lnTo>
                <a:lnTo>
                  <a:pt x="12690476" y="3154503"/>
                </a:lnTo>
                <a:lnTo>
                  <a:pt x="12666507" y="3190065"/>
                </a:lnTo>
                <a:lnTo>
                  <a:pt x="12657719" y="3233618"/>
                </a:lnTo>
                <a:lnTo>
                  <a:pt x="12666507" y="3277161"/>
                </a:lnTo>
                <a:lnTo>
                  <a:pt x="12690476" y="3312732"/>
                </a:lnTo>
                <a:lnTo>
                  <a:pt x="12726034" y="3336722"/>
                </a:lnTo>
                <a:lnTo>
                  <a:pt x="12769590" y="3345520"/>
                </a:lnTo>
                <a:lnTo>
                  <a:pt x="12813139" y="3336722"/>
                </a:lnTo>
                <a:lnTo>
                  <a:pt x="12848683" y="3312732"/>
                </a:lnTo>
                <a:lnTo>
                  <a:pt x="12872637" y="3277161"/>
                </a:lnTo>
                <a:lnTo>
                  <a:pt x="12881419" y="3233618"/>
                </a:lnTo>
                <a:lnTo>
                  <a:pt x="12872637" y="3190065"/>
                </a:lnTo>
                <a:lnTo>
                  <a:pt x="12848683" y="3154503"/>
                </a:lnTo>
                <a:lnTo>
                  <a:pt x="12813139" y="3130528"/>
                </a:lnTo>
                <a:lnTo>
                  <a:pt x="12769590" y="3121737"/>
                </a:lnTo>
                <a:close/>
              </a:path>
              <a:path w="16523335" h="9235440">
                <a:moveTo>
                  <a:pt x="12769590" y="3389446"/>
                </a:moveTo>
                <a:lnTo>
                  <a:pt x="12726034" y="3398240"/>
                </a:lnTo>
                <a:lnTo>
                  <a:pt x="12690476" y="3422222"/>
                </a:lnTo>
                <a:lnTo>
                  <a:pt x="12666507" y="3457792"/>
                </a:lnTo>
                <a:lnTo>
                  <a:pt x="12657719" y="3501348"/>
                </a:lnTo>
                <a:lnTo>
                  <a:pt x="12666507" y="3544899"/>
                </a:lnTo>
                <a:lnTo>
                  <a:pt x="12690476" y="3580458"/>
                </a:lnTo>
                <a:lnTo>
                  <a:pt x="12726034" y="3604430"/>
                </a:lnTo>
                <a:lnTo>
                  <a:pt x="12769590" y="3613219"/>
                </a:lnTo>
                <a:lnTo>
                  <a:pt x="12813139" y="3604430"/>
                </a:lnTo>
                <a:lnTo>
                  <a:pt x="12848683" y="3580458"/>
                </a:lnTo>
                <a:lnTo>
                  <a:pt x="12872637" y="3544899"/>
                </a:lnTo>
                <a:lnTo>
                  <a:pt x="12881419" y="3501348"/>
                </a:lnTo>
                <a:lnTo>
                  <a:pt x="12872637" y="3457792"/>
                </a:lnTo>
                <a:lnTo>
                  <a:pt x="12848683" y="3422222"/>
                </a:lnTo>
                <a:lnTo>
                  <a:pt x="12813139" y="3398240"/>
                </a:lnTo>
                <a:lnTo>
                  <a:pt x="12769590" y="3389446"/>
                </a:lnTo>
                <a:close/>
              </a:path>
              <a:path w="16523335" h="9235440">
                <a:moveTo>
                  <a:pt x="12769590" y="3657176"/>
                </a:moveTo>
                <a:lnTo>
                  <a:pt x="12726034" y="3665968"/>
                </a:lnTo>
                <a:lnTo>
                  <a:pt x="12690476" y="3689947"/>
                </a:lnTo>
                <a:lnTo>
                  <a:pt x="12666507" y="3725513"/>
                </a:lnTo>
                <a:lnTo>
                  <a:pt x="12657719" y="3769068"/>
                </a:lnTo>
                <a:lnTo>
                  <a:pt x="12666507" y="3812619"/>
                </a:lnTo>
                <a:lnTo>
                  <a:pt x="12690476" y="3848178"/>
                </a:lnTo>
                <a:lnTo>
                  <a:pt x="12726034" y="3872149"/>
                </a:lnTo>
                <a:lnTo>
                  <a:pt x="12769590" y="3880939"/>
                </a:lnTo>
                <a:lnTo>
                  <a:pt x="12813139" y="3872149"/>
                </a:lnTo>
                <a:lnTo>
                  <a:pt x="12848683" y="3848178"/>
                </a:lnTo>
                <a:lnTo>
                  <a:pt x="12872637" y="3812619"/>
                </a:lnTo>
                <a:lnTo>
                  <a:pt x="12881419" y="3769068"/>
                </a:lnTo>
                <a:lnTo>
                  <a:pt x="12872637" y="3725513"/>
                </a:lnTo>
                <a:lnTo>
                  <a:pt x="12848683" y="3689947"/>
                </a:lnTo>
                <a:lnTo>
                  <a:pt x="12813139" y="3665968"/>
                </a:lnTo>
                <a:lnTo>
                  <a:pt x="12769590" y="3657176"/>
                </a:lnTo>
                <a:close/>
              </a:path>
              <a:path w="16523335" h="9235440">
                <a:moveTo>
                  <a:pt x="12769590" y="3924895"/>
                </a:moveTo>
                <a:lnTo>
                  <a:pt x="12726034" y="3933689"/>
                </a:lnTo>
                <a:lnTo>
                  <a:pt x="12690476" y="3957668"/>
                </a:lnTo>
                <a:lnTo>
                  <a:pt x="12666507" y="3993228"/>
                </a:lnTo>
                <a:lnTo>
                  <a:pt x="12657719" y="4036766"/>
                </a:lnTo>
                <a:lnTo>
                  <a:pt x="12666507" y="4080327"/>
                </a:lnTo>
                <a:lnTo>
                  <a:pt x="12690476" y="4115896"/>
                </a:lnTo>
                <a:lnTo>
                  <a:pt x="12726034" y="4139876"/>
                </a:lnTo>
                <a:lnTo>
                  <a:pt x="12769590" y="4148669"/>
                </a:lnTo>
                <a:lnTo>
                  <a:pt x="12813139" y="4139876"/>
                </a:lnTo>
                <a:lnTo>
                  <a:pt x="12848683" y="4115896"/>
                </a:lnTo>
                <a:lnTo>
                  <a:pt x="12872637" y="4080327"/>
                </a:lnTo>
                <a:lnTo>
                  <a:pt x="12881419" y="4036766"/>
                </a:lnTo>
                <a:lnTo>
                  <a:pt x="12872637" y="3993228"/>
                </a:lnTo>
                <a:lnTo>
                  <a:pt x="12848683" y="3957668"/>
                </a:lnTo>
                <a:lnTo>
                  <a:pt x="12813139" y="3933689"/>
                </a:lnTo>
                <a:lnTo>
                  <a:pt x="12769590" y="3924895"/>
                </a:lnTo>
                <a:close/>
              </a:path>
              <a:path w="16523335" h="9235440">
                <a:moveTo>
                  <a:pt x="12769590" y="4192615"/>
                </a:moveTo>
                <a:lnTo>
                  <a:pt x="12726034" y="4201406"/>
                </a:lnTo>
                <a:lnTo>
                  <a:pt x="12690476" y="4225380"/>
                </a:lnTo>
                <a:lnTo>
                  <a:pt x="12666507" y="4260939"/>
                </a:lnTo>
                <a:lnTo>
                  <a:pt x="12657719" y="4304486"/>
                </a:lnTo>
                <a:lnTo>
                  <a:pt x="12666507" y="4348026"/>
                </a:lnTo>
                <a:lnTo>
                  <a:pt x="12690476" y="4383601"/>
                </a:lnTo>
                <a:lnTo>
                  <a:pt x="12726034" y="4407597"/>
                </a:lnTo>
                <a:lnTo>
                  <a:pt x="12769590" y="4416399"/>
                </a:lnTo>
                <a:lnTo>
                  <a:pt x="12813139" y="4407597"/>
                </a:lnTo>
                <a:lnTo>
                  <a:pt x="12848683" y="4383601"/>
                </a:lnTo>
                <a:lnTo>
                  <a:pt x="12872637" y="4348026"/>
                </a:lnTo>
                <a:lnTo>
                  <a:pt x="12881419" y="4304486"/>
                </a:lnTo>
                <a:lnTo>
                  <a:pt x="12872637" y="4260939"/>
                </a:lnTo>
                <a:lnTo>
                  <a:pt x="12848683" y="4225380"/>
                </a:lnTo>
                <a:lnTo>
                  <a:pt x="12813139" y="4201406"/>
                </a:lnTo>
                <a:lnTo>
                  <a:pt x="12769590" y="4192615"/>
                </a:lnTo>
                <a:close/>
              </a:path>
              <a:path w="16523335" h="9235440">
                <a:moveTo>
                  <a:pt x="12769590" y="2318578"/>
                </a:moveTo>
                <a:lnTo>
                  <a:pt x="12726034" y="2327370"/>
                </a:lnTo>
                <a:lnTo>
                  <a:pt x="12690476" y="2351349"/>
                </a:lnTo>
                <a:lnTo>
                  <a:pt x="12666507" y="2386915"/>
                </a:lnTo>
                <a:lnTo>
                  <a:pt x="12657719" y="2430470"/>
                </a:lnTo>
                <a:lnTo>
                  <a:pt x="12666507" y="2474021"/>
                </a:lnTo>
                <a:lnTo>
                  <a:pt x="12690476" y="2509580"/>
                </a:lnTo>
                <a:lnTo>
                  <a:pt x="12726034" y="2533551"/>
                </a:lnTo>
                <a:lnTo>
                  <a:pt x="12769590" y="2542341"/>
                </a:lnTo>
                <a:lnTo>
                  <a:pt x="12813139" y="2533551"/>
                </a:lnTo>
                <a:lnTo>
                  <a:pt x="12848683" y="2509580"/>
                </a:lnTo>
                <a:lnTo>
                  <a:pt x="12872637" y="2474021"/>
                </a:lnTo>
                <a:lnTo>
                  <a:pt x="12881419" y="2430470"/>
                </a:lnTo>
                <a:lnTo>
                  <a:pt x="12872637" y="2386915"/>
                </a:lnTo>
                <a:lnTo>
                  <a:pt x="12848683" y="2351349"/>
                </a:lnTo>
                <a:lnTo>
                  <a:pt x="12813139" y="2327370"/>
                </a:lnTo>
                <a:lnTo>
                  <a:pt x="12769590" y="2318578"/>
                </a:lnTo>
                <a:close/>
              </a:path>
              <a:path w="16523335" h="9235440">
                <a:moveTo>
                  <a:pt x="12769590" y="2050869"/>
                </a:moveTo>
                <a:lnTo>
                  <a:pt x="12726034" y="2059660"/>
                </a:lnTo>
                <a:lnTo>
                  <a:pt x="12690476" y="2083635"/>
                </a:lnTo>
                <a:lnTo>
                  <a:pt x="12666507" y="2119197"/>
                </a:lnTo>
                <a:lnTo>
                  <a:pt x="12657719" y="2162750"/>
                </a:lnTo>
                <a:lnTo>
                  <a:pt x="12666507" y="2206284"/>
                </a:lnTo>
                <a:lnTo>
                  <a:pt x="12690476" y="2241845"/>
                </a:lnTo>
                <a:lnTo>
                  <a:pt x="12726034" y="2265826"/>
                </a:lnTo>
                <a:lnTo>
                  <a:pt x="12769590" y="2274621"/>
                </a:lnTo>
                <a:lnTo>
                  <a:pt x="12813139" y="2265826"/>
                </a:lnTo>
                <a:lnTo>
                  <a:pt x="12848683" y="2241845"/>
                </a:lnTo>
                <a:lnTo>
                  <a:pt x="12872637" y="2206284"/>
                </a:lnTo>
                <a:lnTo>
                  <a:pt x="12881419" y="2162750"/>
                </a:lnTo>
                <a:lnTo>
                  <a:pt x="12872637" y="2119197"/>
                </a:lnTo>
                <a:lnTo>
                  <a:pt x="12848683" y="2083635"/>
                </a:lnTo>
                <a:lnTo>
                  <a:pt x="12813139" y="2059660"/>
                </a:lnTo>
                <a:lnTo>
                  <a:pt x="12769590" y="2050869"/>
                </a:lnTo>
                <a:close/>
              </a:path>
              <a:path w="16523335" h="9235440">
                <a:moveTo>
                  <a:pt x="12769590" y="5263483"/>
                </a:moveTo>
                <a:lnTo>
                  <a:pt x="12726034" y="5272274"/>
                </a:lnTo>
                <a:lnTo>
                  <a:pt x="12690476" y="5296250"/>
                </a:lnTo>
                <a:lnTo>
                  <a:pt x="12666507" y="5331816"/>
                </a:lnTo>
                <a:lnTo>
                  <a:pt x="12657719" y="5375375"/>
                </a:lnTo>
                <a:lnTo>
                  <a:pt x="12666507" y="5418906"/>
                </a:lnTo>
                <a:lnTo>
                  <a:pt x="12690476" y="5454471"/>
                </a:lnTo>
                <a:lnTo>
                  <a:pt x="12726034" y="5478458"/>
                </a:lnTo>
                <a:lnTo>
                  <a:pt x="12769590" y="5487256"/>
                </a:lnTo>
                <a:lnTo>
                  <a:pt x="12813139" y="5478458"/>
                </a:lnTo>
                <a:lnTo>
                  <a:pt x="12848683" y="5454471"/>
                </a:lnTo>
                <a:lnTo>
                  <a:pt x="12872637" y="5418906"/>
                </a:lnTo>
                <a:lnTo>
                  <a:pt x="12881419" y="5375375"/>
                </a:lnTo>
                <a:lnTo>
                  <a:pt x="12872637" y="5331816"/>
                </a:lnTo>
                <a:lnTo>
                  <a:pt x="12848683" y="5296250"/>
                </a:lnTo>
                <a:lnTo>
                  <a:pt x="12813139" y="5272274"/>
                </a:lnTo>
                <a:lnTo>
                  <a:pt x="12769590" y="5263483"/>
                </a:lnTo>
                <a:close/>
              </a:path>
              <a:path w="16523335" h="9235440">
                <a:moveTo>
                  <a:pt x="12769590" y="4460345"/>
                </a:moveTo>
                <a:lnTo>
                  <a:pt x="12726034" y="4469136"/>
                </a:lnTo>
                <a:lnTo>
                  <a:pt x="12690476" y="4493110"/>
                </a:lnTo>
                <a:lnTo>
                  <a:pt x="12666507" y="4528669"/>
                </a:lnTo>
                <a:lnTo>
                  <a:pt x="12657719" y="4572216"/>
                </a:lnTo>
                <a:lnTo>
                  <a:pt x="12666507" y="4615763"/>
                </a:lnTo>
                <a:lnTo>
                  <a:pt x="12690476" y="4651322"/>
                </a:lnTo>
                <a:lnTo>
                  <a:pt x="12726034" y="4675296"/>
                </a:lnTo>
                <a:lnTo>
                  <a:pt x="12769590" y="4684087"/>
                </a:lnTo>
                <a:lnTo>
                  <a:pt x="12813139" y="4675296"/>
                </a:lnTo>
                <a:lnTo>
                  <a:pt x="12848683" y="4651322"/>
                </a:lnTo>
                <a:lnTo>
                  <a:pt x="12872637" y="4615763"/>
                </a:lnTo>
                <a:lnTo>
                  <a:pt x="12881419" y="4572216"/>
                </a:lnTo>
                <a:lnTo>
                  <a:pt x="12872637" y="4528669"/>
                </a:lnTo>
                <a:lnTo>
                  <a:pt x="12848683" y="4493110"/>
                </a:lnTo>
                <a:lnTo>
                  <a:pt x="12813139" y="4469136"/>
                </a:lnTo>
                <a:lnTo>
                  <a:pt x="12769590" y="4460345"/>
                </a:lnTo>
                <a:close/>
              </a:path>
              <a:path w="16523335" h="9235440">
                <a:moveTo>
                  <a:pt x="13038880" y="176790"/>
                </a:moveTo>
                <a:lnTo>
                  <a:pt x="12995332" y="185586"/>
                </a:lnTo>
                <a:lnTo>
                  <a:pt x="12959792" y="209571"/>
                </a:lnTo>
                <a:lnTo>
                  <a:pt x="12935841" y="245145"/>
                </a:lnTo>
                <a:lnTo>
                  <a:pt x="12927061" y="288702"/>
                </a:lnTo>
                <a:lnTo>
                  <a:pt x="12935841" y="332221"/>
                </a:lnTo>
                <a:lnTo>
                  <a:pt x="12959792" y="367780"/>
                </a:lnTo>
                <a:lnTo>
                  <a:pt x="12995332" y="391765"/>
                </a:lnTo>
                <a:lnTo>
                  <a:pt x="13038880" y="400563"/>
                </a:lnTo>
                <a:lnTo>
                  <a:pt x="13082436" y="391765"/>
                </a:lnTo>
                <a:lnTo>
                  <a:pt x="13117994" y="367780"/>
                </a:lnTo>
                <a:lnTo>
                  <a:pt x="13141963" y="332221"/>
                </a:lnTo>
                <a:lnTo>
                  <a:pt x="13150751" y="288702"/>
                </a:lnTo>
                <a:lnTo>
                  <a:pt x="13141963" y="245145"/>
                </a:lnTo>
                <a:lnTo>
                  <a:pt x="13117994" y="209571"/>
                </a:lnTo>
                <a:lnTo>
                  <a:pt x="13082436" y="185586"/>
                </a:lnTo>
                <a:lnTo>
                  <a:pt x="13038880" y="176790"/>
                </a:lnTo>
                <a:close/>
              </a:path>
              <a:path w="16523335" h="9235440">
                <a:moveTo>
                  <a:pt x="13038880" y="444551"/>
                </a:moveTo>
                <a:lnTo>
                  <a:pt x="12995332" y="453336"/>
                </a:lnTo>
                <a:lnTo>
                  <a:pt x="12959792" y="477296"/>
                </a:lnTo>
                <a:lnTo>
                  <a:pt x="12935841" y="512844"/>
                </a:lnTo>
                <a:lnTo>
                  <a:pt x="12927061" y="556391"/>
                </a:lnTo>
                <a:lnTo>
                  <a:pt x="12935841" y="599952"/>
                </a:lnTo>
                <a:lnTo>
                  <a:pt x="12959792" y="635532"/>
                </a:lnTo>
                <a:lnTo>
                  <a:pt x="12995332" y="659525"/>
                </a:lnTo>
                <a:lnTo>
                  <a:pt x="13038880" y="668324"/>
                </a:lnTo>
                <a:lnTo>
                  <a:pt x="13082436" y="659525"/>
                </a:lnTo>
                <a:lnTo>
                  <a:pt x="13117994" y="635532"/>
                </a:lnTo>
                <a:lnTo>
                  <a:pt x="13141963" y="599952"/>
                </a:lnTo>
                <a:lnTo>
                  <a:pt x="13150751" y="556391"/>
                </a:lnTo>
                <a:lnTo>
                  <a:pt x="13141963" y="512844"/>
                </a:lnTo>
                <a:lnTo>
                  <a:pt x="13117994" y="477296"/>
                </a:lnTo>
                <a:lnTo>
                  <a:pt x="13082436" y="453336"/>
                </a:lnTo>
                <a:lnTo>
                  <a:pt x="13038880" y="444551"/>
                </a:lnTo>
                <a:close/>
              </a:path>
              <a:path w="16523335" h="9235440">
                <a:moveTo>
                  <a:pt x="13038880" y="712218"/>
                </a:moveTo>
                <a:lnTo>
                  <a:pt x="12995332" y="721018"/>
                </a:lnTo>
                <a:lnTo>
                  <a:pt x="12959792" y="745011"/>
                </a:lnTo>
                <a:lnTo>
                  <a:pt x="12935841" y="780591"/>
                </a:lnTo>
                <a:lnTo>
                  <a:pt x="12927061" y="824152"/>
                </a:lnTo>
                <a:lnTo>
                  <a:pt x="12935841" y="867681"/>
                </a:lnTo>
                <a:lnTo>
                  <a:pt x="12959792" y="903231"/>
                </a:lnTo>
                <a:lnTo>
                  <a:pt x="12995332" y="927201"/>
                </a:lnTo>
                <a:lnTo>
                  <a:pt x="13038880" y="935992"/>
                </a:lnTo>
                <a:lnTo>
                  <a:pt x="13082436" y="927201"/>
                </a:lnTo>
                <a:lnTo>
                  <a:pt x="13117994" y="903231"/>
                </a:lnTo>
                <a:lnTo>
                  <a:pt x="13141963" y="867681"/>
                </a:lnTo>
                <a:lnTo>
                  <a:pt x="13150751" y="824152"/>
                </a:lnTo>
                <a:lnTo>
                  <a:pt x="13141963" y="780591"/>
                </a:lnTo>
                <a:lnTo>
                  <a:pt x="13117994" y="745011"/>
                </a:lnTo>
                <a:lnTo>
                  <a:pt x="13082436" y="721018"/>
                </a:lnTo>
                <a:lnTo>
                  <a:pt x="13038880" y="712218"/>
                </a:lnTo>
                <a:close/>
              </a:path>
              <a:path w="16523335" h="9235440">
                <a:moveTo>
                  <a:pt x="13038880" y="979980"/>
                </a:moveTo>
                <a:lnTo>
                  <a:pt x="12995332" y="988766"/>
                </a:lnTo>
                <a:lnTo>
                  <a:pt x="12959792" y="1012731"/>
                </a:lnTo>
                <a:lnTo>
                  <a:pt x="12935841" y="1048286"/>
                </a:lnTo>
                <a:lnTo>
                  <a:pt x="12927061" y="1091840"/>
                </a:lnTo>
                <a:lnTo>
                  <a:pt x="12935841" y="1135394"/>
                </a:lnTo>
                <a:lnTo>
                  <a:pt x="12959792" y="1170968"/>
                </a:lnTo>
                <a:lnTo>
                  <a:pt x="12995332" y="1194956"/>
                </a:lnTo>
                <a:lnTo>
                  <a:pt x="13038880" y="1203753"/>
                </a:lnTo>
                <a:lnTo>
                  <a:pt x="13082436" y="1194956"/>
                </a:lnTo>
                <a:lnTo>
                  <a:pt x="13117994" y="1170968"/>
                </a:lnTo>
                <a:lnTo>
                  <a:pt x="13141963" y="1135394"/>
                </a:lnTo>
                <a:lnTo>
                  <a:pt x="13150751" y="1091840"/>
                </a:lnTo>
                <a:lnTo>
                  <a:pt x="13141963" y="1048286"/>
                </a:lnTo>
                <a:lnTo>
                  <a:pt x="13117994" y="1012731"/>
                </a:lnTo>
                <a:lnTo>
                  <a:pt x="13082436" y="988766"/>
                </a:lnTo>
                <a:lnTo>
                  <a:pt x="13038880" y="979980"/>
                </a:lnTo>
                <a:close/>
              </a:path>
              <a:path w="16523335" h="9235440">
                <a:moveTo>
                  <a:pt x="13038880" y="1247668"/>
                </a:moveTo>
                <a:lnTo>
                  <a:pt x="12995332" y="1256467"/>
                </a:lnTo>
                <a:lnTo>
                  <a:pt x="12959792" y="1280459"/>
                </a:lnTo>
                <a:lnTo>
                  <a:pt x="12935841" y="1316036"/>
                </a:lnTo>
                <a:lnTo>
                  <a:pt x="12927061" y="1359591"/>
                </a:lnTo>
                <a:lnTo>
                  <a:pt x="12935841" y="1403138"/>
                </a:lnTo>
                <a:lnTo>
                  <a:pt x="12959792" y="1438686"/>
                </a:lnTo>
                <a:lnTo>
                  <a:pt x="12995332" y="1462646"/>
                </a:lnTo>
                <a:lnTo>
                  <a:pt x="13038880" y="1471431"/>
                </a:lnTo>
                <a:lnTo>
                  <a:pt x="13082436" y="1462646"/>
                </a:lnTo>
                <a:lnTo>
                  <a:pt x="13117994" y="1438686"/>
                </a:lnTo>
                <a:lnTo>
                  <a:pt x="13141963" y="1403138"/>
                </a:lnTo>
                <a:lnTo>
                  <a:pt x="13150751" y="1359591"/>
                </a:lnTo>
                <a:lnTo>
                  <a:pt x="13141963" y="1316036"/>
                </a:lnTo>
                <a:lnTo>
                  <a:pt x="13117994" y="1280459"/>
                </a:lnTo>
                <a:lnTo>
                  <a:pt x="13082436" y="1256467"/>
                </a:lnTo>
                <a:lnTo>
                  <a:pt x="13038880" y="1247668"/>
                </a:lnTo>
                <a:close/>
              </a:path>
              <a:path w="16523335" h="9235440">
                <a:moveTo>
                  <a:pt x="13038880" y="1515430"/>
                </a:moveTo>
                <a:lnTo>
                  <a:pt x="12995332" y="1524214"/>
                </a:lnTo>
                <a:lnTo>
                  <a:pt x="12959792" y="1548173"/>
                </a:lnTo>
                <a:lnTo>
                  <a:pt x="12935841" y="1583718"/>
                </a:lnTo>
                <a:lnTo>
                  <a:pt x="12927061" y="1627259"/>
                </a:lnTo>
                <a:lnTo>
                  <a:pt x="12935841" y="1670826"/>
                </a:lnTo>
                <a:lnTo>
                  <a:pt x="12959792" y="1706409"/>
                </a:lnTo>
                <a:lnTo>
                  <a:pt x="12995332" y="1730404"/>
                </a:lnTo>
                <a:lnTo>
                  <a:pt x="13038880" y="1739203"/>
                </a:lnTo>
                <a:lnTo>
                  <a:pt x="13082436" y="1730404"/>
                </a:lnTo>
                <a:lnTo>
                  <a:pt x="13117994" y="1706409"/>
                </a:lnTo>
                <a:lnTo>
                  <a:pt x="13141963" y="1670826"/>
                </a:lnTo>
                <a:lnTo>
                  <a:pt x="13150751" y="1627259"/>
                </a:lnTo>
                <a:lnTo>
                  <a:pt x="13141963" y="1583718"/>
                </a:lnTo>
                <a:lnTo>
                  <a:pt x="13117994" y="1548173"/>
                </a:lnTo>
                <a:lnTo>
                  <a:pt x="13082436" y="1524214"/>
                </a:lnTo>
                <a:lnTo>
                  <a:pt x="13038880" y="1515430"/>
                </a:lnTo>
                <a:close/>
              </a:path>
              <a:path w="16523335" h="9235440">
                <a:moveTo>
                  <a:pt x="13038880" y="1783149"/>
                </a:moveTo>
                <a:lnTo>
                  <a:pt x="12995332" y="1791938"/>
                </a:lnTo>
                <a:lnTo>
                  <a:pt x="12959792" y="1815910"/>
                </a:lnTo>
                <a:lnTo>
                  <a:pt x="12935841" y="1851469"/>
                </a:lnTo>
                <a:lnTo>
                  <a:pt x="12927061" y="1895020"/>
                </a:lnTo>
                <a:lnTo>
                  <a:pt x="12935841" y="1938576"/>
                </a:lnTo>
                <a:lnTo>
                  <a:pt x="12959792" y="1974146"/>
                </a:lnTo>
                <a:lnTo>
                  <a:pt x="12995332" y="1998128"/>
                </a:lnTo>
                <a:lnTo>
                  <a:pt x="13038880" y="2006922"/>
                </a:lnTo>
                <a:lnTo>
                  <a:pt x="13082436" y="1998128"/>
                </a:lnTo>
                <a:lnTo>
                  <a:pt x="13117994" y="1974146"/>
                </a:lnTo>
                <a:lnTo>
                  <a:pt x="13141963" y="1938576"/>
                </a:lnTo>
                <a:lnTo>
                  <a:pt x="13150751" y="1895020"/>
                </a:lnTo>
                <a:lnTo>
                  <a:pt x="13141963" y="1851469"/>
                </a:lnTo>
                <a:lnTo>
                  <a:pt x="13117994" y="1815910"/>
                </a:lnTo>
                <a:lnTo>
                  <a:pt x="13082436" y="1791938"/>
                </a:lnTo>
                <a:lnTo>
                  <a:pt x="13038880" y="1783149"/>
                </a:lnTo>
                <a:close/>
              </a:path>
              <a:path w="16523335" h="9235440">
                <a:moveTo>
                  <a:pt x="13038880" y="2586297"/>
                </a:moveTo>
                <a:lnTo>
                  <a:pt x="12995332" y="2595090"/>
                </a:lnTo>
                <a:lnTo>
                  <a:pt x="12959792" y="2619070"/>
                </a:lnTo>
                <a:lnTo>
                  <a:pt x="12935841" y="2654639"/>
                </a:lnTo>
                <a:lnTo>
                  <a:pt x="12927061" y="2698200"/>
                </a:lnTo>
                <a:lnTo>
                  <a:pt x="12935841" y="2741725"/>
                </a:lnTo>
                <a:lnTo>
                  <a:pt x="12959792" y="2777286"/>
                </a:lnTo>
                <a:lnTo>
                  <a:pt x="12995332" y="2801273"/>
                </a:lnTo>
                <a:lnTo>
                  <a:pt x="13038880" y="2810071"/>
                </a:lnTo>
                <a:lnTo>
                  <a:pt x="13082436" y="2801273"/>
                </a:lnTo>
                <a:lnTo>
                  <a:pt x="13117994" y="2777286"/>
                </a:lnTo>
                <a:lnTo>
                  <a:pt x="13141963" y="2741725"/>
                </a:lnTo>
                <a:lnTo>
                  <a:pt x="13150751" y="2698200"/>
                </a:lnTo>
                <a:lnTo>
                  <a:pt x="13141963" y="2654639"/>
                </a:lnTo>
                <a:lnTo>
                  <a:pt x="13117994" y="2619070"/>
                </a:lnTo>
                <a:lnTo>
                  <a:pt x="13082436" y="2595090"/>
                </a:lnTo>
                <a:lnTo>
                  <a:pt x="13038880" y="2586297"/>
                </a:lnTo>
                <a:close/>
              </a:path>
              <a:path w="16523335" h="9235440">
                <a:moveTo>
                  <a:pt x="13038880" y="2854028"/>
                </a:moveTo>
                <a:lnTo>
                  <a:pt x="12995332" y="2862817"/>
                </a:lnTo>
                <a:lnTo>
                  <a:pt x="12959792" y="2886788"/>
                </a:lnTo>
                <a:lnTo>
                  <a:pt x="12935841" y="2922347"/>
                </a:lnTo>
                <a:lnTo>
                  <a:pt x="12927061" y="2965898"/>
                </a:lnTo>
                <a:lnTo>
                  <a:pt x="12935841" y="3009453"/>
                </a:lnTo>
                <a:lnTo>
                  <a:pt x="12959792" y="3045019"/>
                </a:lnTo>
                <a:lnTo>
                  <a:pt x="12995332" y="3068998"/>
                </a:lnTo>
                <a:lnTo>
                  <a:pt x="13038880" y="3077790"/>
                </a:lnTo>
                <a:lnTo>
                  <a:pt x="13082436" y="3068998"/>
                </a:lnTo>
                <a:lnTo>
                  <a:pt x="13117994" y="3045019"/>
                </a:lnTo>
                <a:lnTo>
                  <a:pt x="13141963" y="3009453"/>
                </a:lnTo>
                <a:lnTo>
                  <a:pt x="13150751" y="2965898"/>
                </a:lnTo>
                <a:lnTo>
                  <a:pt x="13141963" y="2922347"/>
                </a:lnTo>
                <a:lnTo>
                  <a:pt x="13117994" y="2886788"/>
                </a:lnTo>
                <a:lnTo>
                  <a:pt x="13082436" y="2862817"/>
                </a:lnTo>
                <a:lnTo>
                  <a:pt x="13038880" y="2854028"/>
                </a:lnTo>
                <a:close/>
              </a:path>
              <a:path w="16523335" h="9235440">
                <a:moveTo>
                  <a:pt x="13038880" y="3121737"/>
                </a:moveTo>
                <a:lnTo>
                  <a:pt x="12995332" y="3130528"/>
                </a:lnTo>
                <a:lnTo>
                  <a:pt x="12959792" y="3154503"/>
                </a:lnTo>
                <a:lnTo>
                  <a:pt x="12935841" y="3190065"/>
                </a:lnTo>
                <a:lnTo>
                  <a:pt x="12927061" y="3233618"/>
                </a:lnTo>
                <a:lnTo>
                  <a:pt x="12935841" y="3277161"/>
                </a:lnTo>
                <a:lnTo>
                  <a:pt x="12959792" y="3312732"/>
                </a:lnTo>
                <a:lnTo>
                  <a:pt x="12995332" y="3336722"/>
                </a:lnTo>
                <a:lnTo>
                  <a:pt x="13038880" y="3345520"/>
                </a:lnTo>
                <a:lnTo>
                  <a:pt x="13082436" y="3336722"/>
                </a:lnTo>
                <a:lnTo>
                  <a:pt x="13117994" y="3312732"/>
                </a:lnTo>
                <a:lnTo>
                  <a:pt x="13141963" y="3277161"/>
                </a:lnTo>
                <a:lnTo>
                  <a:pt x="13150751" y="3233618"/>
                </a:lnTo>
                <a:lnTo>
                  <a:pt x="13141963" y="3190065"/>
                </a:lnTo>
                <a:lnTo>
                  <a:pt x="13117994" y="3154503"/>
                </a:lnTo>
                <a:lnTo>
                  <a:pt x="13082436" y="3130528"/>
                </a:lnTo>
                <a:lnTo>
                  <a:pt x="13038880" y="3121737"/>
                </a:lnTo>
                <a:close/>
              </a:path>
              <a:path w="16523335" h="9235440">
                <a:moveTo>
                  <a:pt x="13038880" y="3389446"/>
                </a:moveTo>
                <a:lnTo>
                  <a:pt x="12995332" y="3398240"/>
                </a:lnTo>
                <a:lnTo>
                  <a:pt x="12959792" y="3422222"/>
                </a:lnTo>
                <a:lnTo>
                  <a:pt x="12935841" y="3457792"/>
                </a:lnTo>
                <a:lnTo>
                  <a:pt x="12927061" y="3501348"/>
                </a:lnTo>
                <a:lnTo>
                  <a:pt x="12935841" y="3544899"/>
                </a:lnTo>
                <a:lnTo>
                  <a:pt x="12959792" y="3580458"/>
                </a:lnTo>
                <a:lnTo>
                  <a:pt x="12995332" y="3604430"/>
                </a:lnTo>
                <a:lnTo>
                  <a:pt x="13038880" y="3613219"/>
                </a:lnTo>
                <a:lnTo>
                  <a:pt x="13082436" y="3604430"/>
                </a:lnTo>
                <a:lnTo>
                  <a:pt x="13117994" y="3580458"/>
                </a:lnTo>
                <a:lnTo>
                  <a:pt x="13141963" y="3544899"/>
                </a:lnTo>
                <a:lnTo>
                  <a:pt x="13150751" y="3501348"/>
                </a:lnTo>
                <a:lnTo>
                  <a:pt x="13141963" y="3457792"/>
                </a:lnTo>
                <a:lnTo>
                  <a:pt x="13117994" y="3422222"/>
                </a:lnTo>
                <a:lnTo>
                  <a:pt x="13082436" y="3398240"/>
                </a:lnTo>
                <a:lnTo>
                  <a:pt x="13038880" y="3389446"/>
                </a:lnTo>
                <a:close/>
              </a:path>
              <a:path w="16523335" h="9235440">
                <a:moveTo>
                  <a:pt x="13038880" y="3657176"/>
                </a:moveTo>
                <a:lnTo>
                  <a:pt x="12995332" y="3665968"/>
                </a:lnTo>
                <a:lnTo>
                  <a:pt x="12959792" y="3689947"/>
                </a:lnTo>
                <a:lnTo>
                  <a:pt x="12935841" y="3725513"/>
                </a:lnTo>
                <a:lnTo>
                  <a:pt x="12927061" y="3769068"/>
                </a:lnTo>
                <a:lnTo>
                  <a:pt x="12935841" y="3812619"/>
                </a:lnTo>
                <a:lnTo>
                  <a:pt x="12959792" y="3848178"/>
                </a:lnTo>
                <a:lnTo>
                  <a:pt x="12995332" y="3872149"/>
                </a:lnTo>
                <a:lnTo>
                  <a:pt x="13038880" y="3880939"/>
                </a:lnTo>
                <a:lnTo>
                  <a:pt x="13082436" y="3872149"/>
                </a:lnTo>
                <a:lnTo>
                  <a:pt x="13117994" y="3848178"/>
                </a:lnTo>
                <a:lnTo>
                  <a:pt x="13141963" y="3812619"/>
                </a:lnTo>
                <a:lnTo>
                  <a:pt x="13150751" y="3769068"/>
                </a:lnTo>
                <a:lnTo>
                  <a:pt x="13141963" y="3725513"/>
                </a:lnTo>
                <a:lnTo>
                  <a:pt x="13117994" y="3689947"/>
                </a:lnTo>
                <a:lnTo>
                  <a:pt x="13082436" y="3665968"/>
                </a:lnTo>
                <a:lnTo>
                  <a:pt x="13038880" y="3657176"/>
                </a:lnTo>
                <a:close/>
              </a:path>
              <a:path w="16523335" h="9235440">
                <a:moveTo>
                  <a:pt x="13038880" y="3924895"/>
                </a:moveTo>
                <a:lnTo>
                  <a:pt x="12995332" y="3933689"/>
                </a:lnTo>
                <a:lnTo>
                  <a:pt x="12959792" y="3957668"/>
                </a:lnTo>
                <a:lnTo>
                  <a:pt x="12935841" y="3993228"/>
                </a:lnTo>
                <a:lnTo>
                  <a:pt x="12927061" y="4036766"/>
                </a:lnTo>
                <a:lnTo>
                  <a:pt x="12935841" y="4080327"/>
                </a:lnTo>
                <a:lnTo>
                  <a:pt x="12959792" y="4115896"/>
                </a:lnTo>
                <a:lnTo>
                  <a:pt x="12995332" y="4139876"/>
                </a:lnTo>
                <a:lnTo>
                  <a:pt x="13038880" y="4148669"/>
                </a:lnTo>
                <a:lnTo>
                  <a:pt x="13082436" y="4139876"/>
                </a:lnTo>
                <a:lnTo>
                  <a:pt x="13117994" y="4115896"/>
                </a:lnTo>
                <a:lnTo>
                  <a:pt x="13141963" y="4080327"/>
                </a:lnTo>
                <a:lnTo>
                  <a:pt x="13150751" y="4036766"/>
                </a:lnTo>
                <a:lnTo>
                  <a:pt x="13141963" y="3993228"/>
                </a:lnTo>
                <a:lnTo>
                  <a:pt x="13117994" y="3957668"/>
                </a:lnTo>
                <a:lnTo>
                  <a:pt x="13082436" y="3933689"/>
                </a:lnTo>
                <a:lnTo>
                  <a:pt x="13038880" y="3924895"/>
                </a:lnTo>
                <a:close/>
              </a:path>
              <a:path w="16523335" h="9235440">
                <a:moveTo>
                  <a:pt x="13038880" y="4192615"/>
                </a:moveTo>
                <a:lnTo>
                  <a:pt x="12995332" y="4201406"/>
                </a:lnTo>
                <a:lnTo>
                  <a:pt x="12959792" y="4225380"/>
                </a:lnTo>
                <a:lnTo>
                  <a:pt x="12935841" y="4260939"/>
                </a:lnTo>
                <a:lnTo>
                  <a:pt x="12927061" y="4304486"/>
                </a:lnTo>
                <a:lnTo>
                  <a:pt x="12935841" y="4348026"/>
                </a:lnTo>
                <a:lnTo>
                  <a:pt x="12959792" y="4383601"/>
                </a:lnTo>
                <a:lnTo>
                  <a:pt x="12995332" y="4407597"/>
                </a:lnTo>
                <a:lnTo>
                  <a:pt x="13038880" y="4416399"/>
                </a:lnTo>
                <a:lnTo>
                  <a:pt x="13082436" y="4407597"/>
                </a:lnTo>
                <a:lnTo>
                  <a:pt x="13117994" y="4383601"/>
                </a:lnTo>
                <a:lnTo>
                  <a:pt x="13141963" y="4348026"/>
                </a:lnTo>
                <a:lnTo>
                  <a:pt x="13150751" y="4304486"/>
                </a:lnTo>
                <a:lnTo>
                  <a:pt x="13141963" y="4260939"/>
                </a:lnTo>
                <a:lnTo>
                  <a:pt x="13117994" y="4225380"/>
                </a:lnTo>
                <a:lnTo>
                  <a:pt x="13082436" y="4201406"/>
                </a:lnTo>
                <a:lnTo>
                  <a:pt x="13038880" y="4192615"/>
                </a:lnTo>
                <a:close/>
              </a:path>
              <a:path w="16523335" h="9235440">
                <a:moveTo>
                  <a:pt x="13038880" y="2318578"/>
                </a:moveTo>
                <a:lnTo>
                  <a:pt x="12995332" y="2327370"/>
                </a:lnTo>
                <a:lnTo>
                  <a:pt x="12959792" y="2351349"/>
                </a:lnTo>
                <a:lnTo>
                  <a:pt x="12935841" y="2386915"/>
                </a:lnTo>
                <a:lnTo>
                  <a:pt x="12927061" y="2430470"/>
                </a:lnTo>
                <a:lnTo>
                  <a:pt x="12935841" y="2474021"/>
                </a:lnTo>
                <a:lnTo>
                  <a:pt x="12959792" y="2509580"/>
                </a:lnTo>
                <a:lnTo>
                  <a:pt x="12995332" y="2533551"/>
                </a:lnTo>
                <a:lnTo>
                  <a:pt x="13038880" y="2542341"/>
                </a:lnTo>
                <a:lnTo>
                  <a:pt x="13082436" y="2533551"/>
                </a:lnTo>
                <a:lnTo>
                  <a:pt x="13117994" y="2509580"/>
                </a:lnTo>
                <a:lnTo>
                  <a:pt x="13141963" y="2474021"/>
                </a:lnTo>
                <a:lnTo>
                  <a:pt x="13150751" y="2430470"/>
                </a:lnTo>
                <a:lnTo>
                  <a:pt x="13141963" y="2386915"/>
                </a:lnTo>
                <a:lnTo>
                  <a:pt x="13117994" y="2351349"/>
                </a:lnTo>
                <a:lnTo>
                  <a:pt x="13082436" y="2327370"/>
                </a:lnTo>
                <a:lnTo>
                  <a:pt x="13038880" y="2318578"/>
                </a:lnTo>
                <a:close/>
              </a:path>
              <a:path w="16523335" h="9235440">
                <a:moveTo>
                  <a:pt x="13038880" y="2050869"/>
                </a:moveTo>
                <a:lnTo>
                  <a:pt x="12995332" y="2059660"/>
                </a:lnTo>
                <a:lnTo>
                  <a:pt x="12959792" y="2083635"/>
                </a:lnTo>
                <a:lnTo>
                  <a:pt x="12935841" y="2119197"/>
                </a:lnTo>
                <a:lnTo>
                  <a:pt x="12927061" y="2162750"/>
                </a:lnTo>
                <a:lnTo>
                  <a:pt x="12935841" y="2206284"/>
                </a:lnTo>
                <a:lnTo>
                  <a:pt x="12959792" y="2241845"/>
                </a:lnTo>
                <a:lnTo>
                  <a:pt x="12995332" y="2265826"/>
                </a:lnTo>
                <a:lnTo>
                  <a:pt x="13038880" y="2274621"/>
                </a:lnTo>
                <a:lnTo>
                  <a:pt x="13082436" y="2265826"/>
                </a:lnTo>
                <a:lnTo>
                  <a:pt x="13117994" y="2241845"/>
                </a:lnTo>
                <a:lnTo>
                  <a:pt x="13141963" y="2206284"/>
                </a:lnTo>
                <a:lnTo>
                  <a:pt x="13150751" y="2162750"/>
                </a:lnTo>
                <a:lnTo>
                  <a:pt x="13141963" y="2119197"/>
                </a:lnTo>
                <a:lnTo>
                  <a:pt x="13117994" y="2083635"/>
                </a:lnTo>
                <a:lnTo>
                  <a:pt x="13082436" y="2059660"/>
                </a:lnTo>
                <a:lnTo>
                  <a:pt x="13038880" y="2050869"/>
                </a:lnTo>
                <a:close/>
              </a:path>
              <a:path w="16523335" h="9235440">
                <a:moveTo>
                  <a:pt x="13308223" y="176790"/>
                </a:moveTo>
                <a:lnTo>
                  <a:pt x="13264659" y="185586"/>
                </a:lnTo>
                <a:lnTo>
                  <a:pt x="13229082" y="209571"/>
                </a:lnTo>
                <a:lnTo>
                  <a:pt x="13205095" y="245145"/>
                </a:lnTo>
                <a:lnTo>
                  <a:pt x="13196299" y="288702"/>
                </a:lnTo>
                <a:lnTo>
                  <a:pt x="13205095" y="332221"/>
                </a:lnTo>
                <a:lnTo>
                  <a:pt x="13229082" y="367780"/>
                </a:lnTo>
                <a:lnTo>
                  <a:pt x="13264659" y="391765"/>
                </a:lnTo>
                <a:lnTo>
                  <a:pt x="13308223" y="400563"/>
                </a:lnTo>
                <a:lnTo>
                  <a:pt x="13351770" y="391765"/>
                </a:lnTo>
                <a:lnTo>
                  <a:pt x="13387310" y="367780"/>
                </a:lnTo>
                <a:lnTo>
                  <a:pt x="13411261" y="332221"/>
                </a:lnTo>
                <a:lnTo>
                  <a:pt x="13420041" y="288702"/>
                </a:lnTo>
                <a:lnTo>
                  <a:pt x="13411261" y="245145"/>
                </a:lnTo>
                <a:lnTo>
                  <a:pt x="13387310" y="209571"/>
                </a:lnTo>
                <a:lnTo>
                  <a:pt x="13351770" y="185586"/>
                </a:lnTo>
                <a:lnTo>
                  <a:pt x="13308223" y="176790"/>
                </a:lnTo>
                <a:close/>
              </a:path>
              <a:path w="16523335" h="9235440">
                <a:moveTo>
                  <a:pt x="13308223" y="444551"/>
                </a:moveTo>
                <a:lnTo>
                  <a:pt x="13264659" y="453336"/>
                </a:lnTo>
                <a:lnTo>
                  <a:pt x="13229082" y="477296"/>
                </a:lnTo>
                <a:lnTo>
                  <a:pt x="13205095" y="512844"/>
                </a:lnTo>
                <a:lnTo>
                  <a:pt x="13196299" y="556391"/>
                </a:lnTo>
                <a:lnTo>
                  <a:pt x="13205095" y="599952"/>
                </a:lnTo>
                <a:lnTo>
                  <a:pt x="13229082" y="635532"/>
                </a:lnTo>
                <a:lnTo>
                  <a:pt x="13264659" y="659525"/>
                </a:lnTo>
                <a:lnTo>
                  <a:pt x="13308223" y="668324"/>
                </a:lnTo>
                <a:lnTo>
                  <a:pt x="13351770" y="659525"/>
                </a:lnTo>
                <a:lnTo>
                  <a:pt x="13387310" y="635532"/>
                </a:lnTo>
                <a:lnTo>
                  <a:pt x="13411261" y="599952"/>
                </a:lnTo>
                <a:lnTo>
                  <a:pt x="13420041" y="556391"/>
                </a:lnTo>
                <a:lnTo>
                  <a:pt x="13411261" y="512844"/>
                </a:lnTo>
                <a:lnTo>
                  <a:pt x="13387310" y="477296"/>
                </a:lnTo>
                <a:lnTo>
                  <a:pt x="13351770" y="453336"/>
                </a:lnTo>
                <a:lnTo>
                  <a:pt x="13308223" y="444551"/>
                </a:lnTo>
                <a:close/>
              </a:path>
              <a:path w="16523335" h="9235440">
                <a:moveTo>
                  <a:pt x="13308223" y="712218"/>
                </a:moveTo>
                <a:lnTo>
                  <a:pt x="13264659" y="721018"/>
                </a:lnTo>
                <a:lnTo>
                  <a:pt x="13229082" y="745011"/>
                </a:lnTo>
                <a:lnTo>
                  <a:pt x="13205095" y="780591"/>
                </a:lnTo>
                <a:lnTo>
                  <a:pt x="13196299" y="824152"/>
                </a:lnTo>
                <a:lnTo>
                  <a:pt x="13205095" y="867681"/>
                </a:lnTo>
                <a:lnTo>
                  <a:pt x="13229082" y="903231"/>
                </a:lnTo>
                <a:lnTo>
                  <a:pt x="13264659" y="927201"/>
                </a:lnTo>
                <a:lnTo>
                  <a:pt x="13308223" y="935992"/>
                </a:lnTo>
                <a:lnTo>
                  <a:pt x="13351770" y="927201"/>
                </a:lnTo>
                <a:lnTo>
                  <a:pt x="13387310" y="903231"/>
                </a:lnTo>
                <a:lnTo>
                  <a:pt x="13411261" y="867681"/>
                </a:lnTo>
                <a:lnTo>
                  <a:pt x="13420041" y="824152"/>
                </a:lnTo>
                <a:lnTo>
                  <a:pt x="13411261" y="780591"/>
                </a:lnTo>
                <a:lnTo>
                  <a:pt x="13387310" y="745011"/>
                </a:lnTo>
                <a:lnTo>
                  <a:pt x="13351770" y="721018"/>
                </a:lnTo>
                <a:lnTo>
                  <a:pt x="13308223" y="712218"/>
                </a:lnTo>
                <a:close/>
              </a:path>
              <a:path w="16523335" h="9235440">
                <a:moveTo>
                  <a:pt x="13308223" y="979980"/>
                </a:moveTo>
                <a:lnTo>
                  <a:pt x="13264659" y="988766"/>
                </a:lnTo>
                <a:lnTo>
                  <a:pt x="13229082" y="1012731"/>
                </a:lnTo>
                <a:lnTo>
                  <a:pt x="13205095" y="1048286"/>
                </a:lnTo>
                <a:lnTo>
                  <a:pt x="13196299" y="1091840"/>
                </a:lnTo>
                <a:lnTo>
                  <a:pt x="13205095" y="1135394"/>
                </a:lnTo>
                <a:lnTo>
                  <a:pt x="13229082" y="1170968"/>
                </a:lnTo>
                <a:lnTo>
                  <a:pt x="13264659" y="1194956"/>
                </a:lnTo>
                <a:lnTo>
                  <a:pt x="13308223" y="1203753"/>
                </a:lnTo>
                <a:lnTo>
                  <a:pt x="13351770" y="1194956"/>
                </a:lnTo>
                <a:lnTo>
                  <a:pt x="13387310" y="1170968"/>
                </a:lnTo>
                <a:lnTo>
                  <a:pt x="13411261" y="1135394"/>
                </a:lnTo>
                <a:lnTo>
                  <a:pt x="13420041" y="1091840"/>
                </a:lnTo>
                <a:lnTo>
                  <a:pt x="13411261" y="1048286"/>
                </a:lnTo>
                <a:lnTo>
                  <a:pt x="13387310" y="1012731"/>
                </a:lnTo>
                <a:lnTo>
                  <a:pt x="13351770" y="988766"/>
                </a:lnTo>
                <a:lnTo>
                  <a:pt x="13308223" y="979980"/>
                </a:lnTo>
                <a:close/>
              </a:path>
              <a:path w="16523335" h="9235440">
                <a:moveTo>
                  <a:pt x="13308223" y="1247668"/>
                </a:moveTo>
                <a:lnTo>
                  <a:pt x="13264659" y="1256467"/>
                </a:lnTo>
                <a:lnTo>
                  <a:pt x="13229082" y="1280459"/>
                </a:lnTo>
                <a:lnTo>
                  <a:pt x="13205095" y="1316036"/>
                </a:lnTo>
                <a:lnTo>
                  <a:pt x="13196299" y="1359591"/>
                </a:lnTo>
                <a:lnTo>
                  <a:pt x="13205095" y="1403138"/>
                </a:lnTo>
                <a:lnTo>
                  <a:pt x="13229082" y="1438686"/>
                </a:lnTo>
                <a:lnTo>
                  <a:pt x="13264659" y="1462646"/>
                </a:lnTo>
                <a:lnTo>
                  <a:pt x="13308223" y="1471431"/>
                </a:lnTo>
                <a:lnTo>
                  <a:pt x="13351770" y="1462646"/>
                </a:lnTo>
                <a:lnTo>
                  <a:pt x="13387310" y="1438686"/>
                </a:lnTo>
                <a:lnTo>
                  <a:pt x="13411261" y="1403138"/>
                </a:lnTo>
                <a:lnTo>
                  <a:pt x="13420041" y="1359591"/>
                </a:lnTo>
                <a:lnTo>
                  <a:pt x="13411261" y="1316036"/>
                </a:lnTo>
                <a:lnTo>
                  <a:pt x="13387310" y="1280459"/>
                </a:lnTo>
                <a:lnTo>
                  <a:pt x="13351770" y="1256467"/>
                </a:lnTo>
                <a:lnTo>
                  <a:pt x="13308223" y="1247668"/>
                </a:lnTo>
                <a:close/>
              </a:path>
              <a:path w="16523335" h="9235440">
                <a:moveTo>
                  <a:pt x="13308223" y="1515430"/>
                </a:moveTo>
                <a:lnTo>
                  <a:pt x="13264659" y="1524214"/>
                </a:lnTo>
                <a:lnTo>
                  <a:pt x="13229082" y="1548173"/>
                </a:lnTo>
                <a:lnTo>
                  <a:pt x="13205095" y="1583718"/>
                </a:lnTo>
                <a:lnTo>
                  <a:pt x="13196299" y="1627259"/>
                </a:lnTo>
                <a:lnTo>
                  <a:pt x="13205095" y="1670826"/>
                </a:lnTo>
                <a:lnTo>
                  <a:pt x="13229082" y="1706409"/>
                </a:lnTo>
                <a:lnTo>
                  <a:pt x="13264659" y="1730404"/>
                </a:lnTo>
                <a:lnTo>
                  <a:pt x="13308223" y="1739203"/>
                </a:lnTo>
                <a:lnTo>
                  <a:pt x="13351770" y="1730404"/>
                </a:lnTo>
                <a:lnTo>
                  <a:pt x="13387310" y="1706409"/>
                </a:lnTo>
                <a:lnTo>
                  <a:pt x="13411261" y="1670826"/>
                </a:lnTo>
                <a:lnTo>
                  <a:pt x="13420041" y="1627259"/>
                </a:lnTo>
                <a:lnTo>
                  <a:pt x="13411261" y="1583718"/>
                </a:lnTo>
                <a:lnTo>
                  <a:pt x="13387310" y="1548173"/>
                </a:lnTo>
                <a:lnTo>
                  <a:pt x="13351770" y="1524214"/>
                </a:lnTo>
                <a:lnTo>
                  <a:pt x="13308223" y="1515430"/>
                </a:lnTo>
                <a:close/>
              </a:path>
              <a:path w="16523335" h="9235440">
                <a:moveTo>
                  <a:pt x="13308223" y="1783149"/>
                </a:moveTo>
                <a:lnTo>
                  <a:pt x="13264659" y="1791938"/>
                </a:lnTo>
                <a:lnTo>
                  <a:pt x="13229082" y="1815910"/>
                </a:lnTo>
                <a:lnTo>
                  <a:pt x="13205095" y="1851469"/>
                </a:lnTo>
                <a:lnTo>
                  <a:pt x="13196299" y="1895020"/>
                </a:lnTo>
                <a:lnTo>
                  <a:pt x="13205095" y="1938576"/>
                </a:lnTo>
                <a:lnTo>
                  <a:pt x="13229082" y="1974146"/>
                </a:lnTo>
                <a:lnTo>
                  <a:pt x="13264659" y="1998128"/>
                </a:lnTo>
                <a:lnTo>
                  <a:pt x="13308223" y="2006922"/>
                </a:lnTo>
                <a:lnTo>
                  <a:pt x="13351770" y="1998128"/>
                </a:lnTo>
                <a:lnTo>
                  <a:pt x="13387310" y="1974146"/>
                </a:lnTo>
                <a:lnTo>
                  <a:pt x="13411261" y="1938576"/>
                </a:lnTo>
                <a:lnTo>
                  <a:pt x="13420041" y="1895020"/>
                </a:lnTo>
                <a:lnTo>
                  <a:pt x="13411261" y="1851469"/>
                </a:lnTo>
                <a:lnTo>
                  <a:pt x="13387310" y="1815910"/>
                </a:lnTo>
                <a:lnTo>
                  <a:pt x="13351770" y="1791938"/>
                </a:lnTo>
                <a:lnTo>
                  <a:pt x="13308223" y="1783149"/>
                </a:lnTo>
                <a:close/>
              </a:path>
              <a:path w="16523335" h="9235440">
                <a:moveTo>
                  <a:pt x="13308223" y="2586297"/>
                </a:moveTo>
                <a:lnTo>
                  <a:pt x="13264659" y="2595090"/>
                </a:lnTo>
                <a:lnTo>
                  <a:pt x="13229082" y="2619070"/>
                </a:lnTo>
                <a:lnTo>
                  <a:pt x="13205095" y="2654639"/>
                </a:lnTo>
                <a:lnTo>
                  <a:pt x="13196299" y="2698200"/>
                </a:lnTo>
                <a:lnTo>
                  <a:pt x="13205095" y="2741725"/>
                </a:lnTo>
                <a:lnTo>
                  <a:pt x="13229082" y="2777286"/>
                </a:lnTo>
                <a:lnTo>
                  <a:pt x="13264659" y="2801273"/>
                </a:lnTo>
                <a:lnTo>
                  <a:pt x="13308223" y="2810071"/>
                </a:lnTo>
                <a:lnTo>
                  <a:pt x="13351770" y="2801273"/>
                </a:lnTo>
                <a:lnTo>
                  <a:pt x="13387310" y="2777286"/>
                </a:lnTo>
                <a:lnTo>
                  <a:pt x="13411261" y="2741725"/>
                </a:lnTo>
                <a:lnTo>
                  <a:pt x="13420041" y="2698200"/>
                </a:lnTo>
                <a:lnTo>
                  <a:pt x="13411261" y="2654639"/>
                </a:lnTo>
                <a:lnTo>
                  <a:pt x="13387310" y="2619070"/>
                </a:lnTo>
                <a:lnTo>
                  <a:pt x="13351770" y="2595090"/>
                </a:lnTo>
                <a:lnTo>
                  <a:pt x="13308223" y="2586297"/>
                </a:lnTo>
                <a:close/>
              </a:path>
              <a:path w="16523335" h="9235440">
                <a:moveTo>
                  <a:pt x="13308223" y="2854028"/>
                </a:moveTo>
                <a:lnTo>
                  <a:pt x="13264659" y="2862817"/>
                </a:lnTo>
                <a:lnTo>
                  <a:pt x="13229082" y="2886788"/>
                </a:lnTo>
                <a:lnTo>
                  <a:pt x="13205095" y="2922347"/>
                </a:lnTo>
                <a:lnTo>
                  <a:pt x="13196299" y="2965898"/>
                </a:lnTo>
                <a:lnTo>
                  <a:pt x="13205095" y="3009453"/>
                </a:lnTo>
                <a:lnTo>
                  <a:pt x="13229082" y="3045019"/>
                </a:lnTo>
                <a:lnTo>
                  <a:pt x="13264659" y="3068998"/>
                </a:lnTo>
                <a:lnTo>
                  <a:pt x="13308223" y="3077790"/>
                </a:lnTo>
                <a:lnTo>
                  <a:pt x="13351770" y="3068998"/>
                </a:lnTo>
                <a:lnTo>
                  <a:pt x="13387310" y="3045019"/>
                </a:lnTo>
                <a:lnTo>
                  <a:pt x="13411261" y="3009453"/>
                </a:lnTo>
                <a:lnTo>
                  <a:pt x="13420041" y="2965898"/>
                </a:lnTo>
                <a:lnTo>
                  <a:pt x="13411261" y="2922347"/>
                </a:lnTo>
                <a:lnTo>
                  <a:pt x="13387310" y="2886788"/>
                </a:lnTo>
                <a:lnTo>
                  <a:pt x="13351770" y="2862817"/>
                </a:lnTo>
                <a:lnTo>
                  <a:pt x="13308223" y="2854028"/>
                </a:lnTo>
                <a:close/>
              </a:path>
              <a:path w="16523335" h="9235440">
                <a:moveTo>
                  <a:pt x="13308223" y="3121737"/>
                </a:moveTo>
                <a:lnTo>
                  <a:pt x="13264659" y="3130528"/>
                </a:lnTo>
                <a:lnTo>
                  <a:pt x="13229082" y="3154503"/>
                </a:lnTo>
                <a:lnTo>
                  <a:pt x="13205095" y="3190065"/>
                </a:lnTo>
                <a:lnTo>
                  <a:pt x="13196299" y="3233618"/>
                </a:lnTo>
                <a:lnTo>
                  <a:pt x="13205095" y="3277161"/>
                </a:lnTo>
                <a:lnTo>
                  <a:pt x="13229082" y="3312732"/>
                </a:lnTo>
                <a:lnTo>
                  <a:pt x="13264659" y="3336722"/>
                </a:lnTo>
                <a:lnTo>
                  <a:pt x="13308223" y="3345520"/>
                </a:lnTo>
                <a:lnTo>
                  <a:pt x="13351770" y="3336722"/>
                </a:lnTo>
                <a:lnTo>
                  <a:pt x="13387310" y="3312732"/>
                </a:lnTo>
                <a:lnTo>
                  <a:pt x="13411261" y="3277161"/>
                </a:lnTo>
                <a:lnTo>
                  <a:pt x="13420041" y="3233618"/>
                </a:lnTo>
                <a:lnTo>
                  <a:pt x="13411261" y="3190065"/>
                </a:lnTo>
                <a:lnTo>
                  <a:pt x="13387310" y="3154503"/>
                </a:lnTo>
                <a:lnTo>
                  <a:pt x="13351770" y="3130528"/>
                </a:lnTo>
                <a:lnTo>
                  <a:pt x="13308223" y="3121737"/>
                </a:lnTo>
                <a:close/>
              </a:path>
              <a:path w="16523335" h="9235440">
                <a:moveTo>
                  <a:pt x="13308223" y="3389446"/>
                </a:moveTo>
                <a:lnTo>
                  <a:pt x="13264659" y="3398240"/>
                </a:lnTo>
                <a:lnTo>
                  <a:pt x="13229082" y="3422222"/>
                </a:lnTo>
                <a:lnTo>
                  <a:pt x="13205095" y="3457792"/>
                </a:lnTo>
                <a:lnTo>
                  <a:pt x="13196299" y="3501348"/>
                </a:lnTo>
                <a:lnTo>
                  <a:pt x="13205095" y="3544899"/>
                </a:lnTo>
                <a:lnTo>
                  <a:pt x="13229082" y="3580458"/>
                </a:lnTo>
                <a:lnTo>
                  <a:pt x="13264659" y="3604430"/>
                </a:lnTo>
                <a:lnTo>
                  <a:pt x="13308223" y="3613219"/>
                </a:lnTo>
                <a:lnTo>
                  <a:pt x="13351770" y="3604430"/>
                </a:lnTo>
                <a:lnTo>
                  <a:pt x="13387310" y="3580458"/>
                </a:lnTo>
                <a:lnTo>
                  <a:pt x="13411261" y="3544899"/>
                </a:lnTo>
                <a:lnTo>
                  <a:pt x="13420041" y="3501348"/>
                </a:lnTo>
                <a:lnTo>
                  <a:pt x="13411261" y="3457792"/>
                </a:lnTo>
                <a:lnTo>
                  <a:pt x="13387310" y="3422222"/>
                </a:lnTo>
                <a:lnTo>
                  <a:pt x="13351770" y="3398240"/>
                </a:lnTo>
                <a:lnTo>
                  <a:pt x="13308223" y="3389446"/>
                </a:lnTo>
                <a:close/>
              </a:path>
              <a:path w="16523335" h="9235440">
                <a:moveTo>
                  <a:pt x="13308223" y="3657176"/>
                </a:moveTo>
                <a:lnTo>
                  <a:pt x="13264659" y="3665968"/>
                </a:lnTo>
                <a:lnTo>
                  <a:pt x="13229082" y="3689947"/>
                </a:lnTo>
                <a:lnTo>
                  <a:pt x="13205095" y="3725513"/>
                </a:lnTo>
                <a:lnTo>
                  <a:pt x="13196299" y="3769068"/>
                </a:lnTo>
                <a:lnTo>
                  <a:pt x="13205095" y="3812619"/>
                </a:lnTo>
                <a:lnTo>
                  <a:pt x="13229082" y="3848178"/>
                </a:lnTo>
                <a:lnTo>
                  <a:pt x="13264659" y="3872149"/>
                </a:lnTo>
                <a:lnTo>
                  <a:pt x="13308223" y="3880939"/>
                </a:lnTo>
                <a:lnTo>
                  <a:pt x="13351770" y="3872149"/>
                </a:lnTo>
                <a:lnTo>
                  <a:pt x="13387310" y="3848178"/>
                </a:lnTo>
                <a:lnTo>
                  <a:pt x="13411261" y="3812619"/>
                </a:lnTo>
                <a:lnTo>
                  <a:pt x="13420041" y="3769068"/>
                </a:lnTo>
                <a:lnTo>
                  <a:pt x="13411261" y="3725513"/>
                </a:lnTo>
                <a:lnTo>
                  <a:pt x="13387310" y="3689947"/>
                </a:lnTo>
                <a:lnTo>
                  <a:pt x="13351770" y="3665968"/>
                </a:lnTo>
                <a:lnTo>
                  <a:pt x="13308223" y="3657176"/>
                </a:lnTo>
                <a:close/>
              </a:path>
              <a:path w="16523335" h="9235440">
                <a:moveTo>
                  <a:pt x="13308223" y="3924895"/>
                </a:moveTo>
                <a:lnTo>
                  <a:pt x="13264659" y="3933689"/>
                </a:lnTo>
                <a:lnTo>
                  <a:pt x="13229082" y="3957668"/>
                </a:lnTo>
                <a:lnTo>
                  <a:pt x="13205095" y="3993228"/>
                </a:lnTo>
                <a:lnTo>
                  <a:pt x="13196299" y="4036766"/>
                </a:lnTo>
                <a:lnTo>
                  <a:pt x="13205095" y="4080327"/>
                </a:lnTo>
                <a:lnTo>
                  <a:pt x="13229082" y="4115896"/>
                </a:lnTo>
                <a:lnTo>
                  <a:pt x="13264659" y="4139876"/>
                </a:lnTo>
                <a:lnTo>
                  <a:pt x="13308223" y="4148669"/>
                </a:lnTo>
                <a:lnTo>
                  <a:pt x="13351770" y="4139876"/>
                </a:lnTo>
                <a:lnTo>
                  <a:pt x="13387310" y="4115896"/>
                </a:lnTo>
                <a:lnTo>
                  <a:pt x="13411261" y="4080327"/>
                </a:lnTo>
                <a:lnTo>
                  <a:pt x="13420041" y="4036766"/>
                </a:lnTo>
                <a:lnTo>
                  <a:pt x="13411261" y="3993228"/>
                </a:lnTo>
                <a:lnTo>
                  <a:pt x="13387310" y="3957668"/>
                </a:lnTo>
                <a:lnTo>
                  <a:pt x="13351770" y="3933689"/>
                </a:lnTo>
                <a:lnTo>
                  <a:pt x="13308223" y="3924895"/>
                </a:lnTo>
                <a:close/>
              </a:path>
              <a:path w="16523335" h="9235440">
                <a:moveTo>
                  <a:pt x="13308223" y="4192615"/>
                </a:moveTo>
                <a:lnTo>
                  <a:pt x="13264659" y="4201406"/>
                </a:lnTo>
                <a:lnTo>
                  <a:pt x="13229082" y="4225380"/>
                </a:lnTo>
                <a:lnTo>
                  <a:pt x="13205095" y="4260939"/>
                </a:lnTo>
                <a:lnTo>
                  <a:pt x="13196299" y="4304486"/>
                </a:lnTo>
                <a:lnTo>
                  <a:pt x="13205095" y="4348026"/>
                </a:lnTo>
                <a:lnTo>
                  <a:pt x="13229082" y="4383601"/>
                </a:lnTo>
                <a:lnTo>
                  <a:pt x="13264659" y="4407597"/>
                </a:lnTo>
                <a:lnTo>
                  <a:pt x="13308223" y="4416399"/>
                </a:lnTo>
                <a:lnTo>
                  <a:pt x="13351770" y="4407597"/>
                </a:lnTo>
                <a:lnTo>
                  <a:pt x="13387310" y="4383601"/>
                </a:lnTo>
                <a:lnTo>
                  <a:pt x="13411261" y="4348026"/>
                </a:lnTo>
                <a:lnTo>
                  <a:pt x="13420041" y="4304486"/>
                </a:lnTo>
                <a:lnTo>
                  <a:pt x="13411261" y="4260939"/>
                </a:lnTo>
                <a:lnTo>
                  <a:pt x="13387310" y="4225380"/>
                </a:lnTo>
                <a:lnTo>
                  <a:pt x="13351770" y="4201406"/>
                </a:lnTo>
                <a:lnTo>
                  <a:pt x="13308223" y="4192615"/>
                </a:lnTo>
                <a:close/>
              </a:path>
              <a:path w="16523335" h="9235440">
                <a:moveTo>
                  <a:pt x="13308223" y="2318578"/>
                </a:moveTo>
                <a:lnTo>
                  <a:pt x="13264659" y="2327370"/>
                </a:lnTo>
                <a:lnTo>
                  <a:pt x="13229082" y="2351349"/>
                </a:lnTo>
                <a:lnTo>
                  <a:pt x="13205095" y="2386915"/>
                </a:lnTo>
                <a:lnTo>
                  <a:pt x="13196299" y="2430470"/>
                </a:lnTo>
                <a:lnTo>
                  <a:pt x="13205095" y="2474021"/>
                </a:lnTo>
                <a:lnTo>
                  <a:pt x="13229082" y="2509580"/>
                </a:lnTo>
                <a:lnTo>
                  <a:pt x="13264659" y="2533551"/>
                </a:lnTo>
                <a:lnTo>
                  <a:pt x="13308223" y="2542341"/>
                </a:lnTo>
                <a:lnTo>
                  <a:pt x="13351770" y="2533551"/>
                </a:lnTo>
                <a:lnTo>
                  <a:pt x="13387310" y="2509580"/>
                </a:lnTo>
                <a:lnTo>
                  <a:pt x="13411261" y="2474021"/>
                </a:lnTo>
                <a:lnTo>
                  <a:pt x="13420041" y="2430470"/>
                </a:lnTo>
                <a:lnTo>
                  <a:pt x="13411261" y="2386915"/>
                </a:lnTo>
                <a:lnTo>
                  <a:pt x="13387310" y="2351349"/>
                </a:lnTo>
                <a:lnTo>
                  <a:pt x="13351770" y="2327370"/>
                </a:lnTo>
                <a:lnTo>
                  <a:pt x="13308223" y="2318578"/>
                </a:lnTo>
                <a:close/>
              </a:path>
              <a:path w="16523335" h="9235440">
                <a:moveTo>
                  <a:pt x="13308223" y="2050869"/>
                </a:moveTo>
                <a:lnTo>
                  <a:pt x="13264659" y="2059660"/>
                </a:lnTo>
                <a:lnTo>
                  <a:pt x="13229082" y="2083635"/>
                </a:lnTo>
                <a:lnTo>
                  <a:pt x="13205095" y="2119197"/>
                </a:lnTo>
                <a:lnTo>
                  <a:pt x="13196299" y="2162750"/>
                </a:lnTo>
                <a:lnTo>
                  <a:pt x="13205095" y="2206284"/>
                </a:lnTo>
                <a:lnTo>
                  <a:pt x="13229082" y="2241845"/>
                </a:lnTo>
                <a:lnTo>
                  <a:pt x="13264659" y="2265826"/>
                </a:lnTo>
                <a:lnTo>
                  <a:pt x="13308223" y="2274621"/>
                </a:lnTo>
                <a:lnTo>
                  <a:pt x="13351770" y="2265826"/>
                </a:lnTo>
                <a:lnTo>
                  <a:pt x="13387310" y="2241845"/>
                </a:lnTo>
                <a:lnTo>
                  <a:pt x="13411261" y="2206284"/>
                </a:lnTo>
                <a:lnTo>
                  <a:pt x="13420041" y="2162750"/>
                </a:lnTo>
                <a:lnTo>
                  <a:pt x="13411261" y="2119197"/>
                </a:lnTo>
                <a:lnTo>
                  <a:pt x="13387310" y="2083635"/>
                </a:lnTo>
                <a:lnTo>
                  <a:pt x="13351770" y="2059660"/>
                </a:lnTo>
                <a:lnTo>
                  <a:pt x="13308223" y="2050869"/>
                </a:lnTo>
                <a:close/>
              </a:path>
              <a:path w="16523335" h="9235440">
                <a:moveTo>
                  <a:pt x="13308223" y="4460345"/>
                </a:moveTo>
                <a:lnTo>
                  <a:pt x="13264659" y="4469136"/>
                </a:lnTo>
                <a:lnTo>
                  <a:pt x="13229082" y="4493110"/>
                </a:lnTo>
                <a:lnTo>
                  <a:pt x="13205095" y="4528669"/>
                </a:lnTo>
                <a:lnTo>
                  <a:pt x="13196299" y="4572216"/>
                </a:lnTo>
                <a:lnTo>
                  <a:pt x="13205095" y="4615763"/>
                </a:lnTo>
                <a:lnTo>
                  <a:pt x="13229082" y="4651322"/>
                </a:lnTo>
                <a:lnTo>
                  <a:pt x="13264659" y="4675296"/>
                </a:lnTo>
                <a:lnTo>
                  <a:pt x="13308223" y="4684087"/>
                </a:lnTo>
                <a:lnTo>
                  <a:pt x="13351770" y="4675296"/>
                </a:lnTo>
                <a:lnTo>
                  <a:pt x="13387310" y="4651322"/>
                </a:lnTo>
                <a:lnTo>
                  <a:pt x="13411261" y="4615763"/>
                </a:lnTo>
                <a:lnTo>
                  <a:pt x="13420041" y="4572216"/>
                </a:lnTo>
                <a:lnTo>
                  <a:pt x="13411261" y="4528669"/>
                </a:lnTo>
                <a:lnTo>
                  <a:pt x="13387310" y="4493110"/>
                </a:lnTo>
                <a:lnTo>
                  <a:pt x="13351770" y="4469136"/>
                </a:lnTo>
                <a:lnTo>
                  <a:pt x="13308223" y="4460345"/>
                </a:lnTo>
                <a:close/>
              </a:path>
              <a:path w="16523335" h="9235440">
                <a:moveTo>
                  <a:pt x="3882258" y="176790"/>
                </a:moveTo>
                <a:lnTo>
                  <a:pt x="3838710" y="185586"/>
                </a:lnTo>
                <a:lnTo>
                  <a:pt x="3803159" y="209571"/>
                </a:lnTo>
                <a:lnTo>
                  <a:pt x="3779194" y="245145"/>
                </a:lnTo>
                <a:lnTo>
                  <a:pt x="3770408" y="288702"/>
                </a:lnTo>
                <a:lnTo>
                  <a:pt x="3779194" y="332221"/>
                </a:lnTo>
                <a:lnTo>
                  <a:pt x="3803159" y="367780"/>
                </a:lnTo>
                <a:lnTo>
                  <a:pt x="3838710" y="391765"/>
                </a:lnTo>
                <a:lnTo>
                  <a:pt x="3882258" y="400563"/>
                </a:lnTo>
                <a:lnTo>
                  <a:pt x="3925818" y="391765"/>
                </a:lnTo>
                <a:lnTo>
                  <a:pt x="3961395" y="367780"/>
                </a:lnTo>
                <a:lnTo>
                  <a:pt x="3985384" y="332221"/>
                </a:lnTo>
                <a:lnTo>
                  <a:pt x="3994182" y="288702"/>
                </a:lnTo>
                <a:lnTo>
                  <a:pt x="3985384" y="245145"/>
                </a:lnTo>
                <a:lnTo>
                  <a:pt x="3961395" y="209571"/>
                </a:lnTo>
                <a:lnTo>
                  <a:pt x="3925818" y="185586"/>
                </a:lnTo>
                <a:lnTo>
                  <a:pt x="3882258" y="176790"/>
                </a:lnTo>
                <a:close/>
              </a:path>
              <a:path w="16523335" h="9235440">
                <a:moveTo>
                  <a:pt x="3882258" y="712218"/>
                </a:moveTo>
                <a:lnTo>
                  <a:pt x="3838710" y="721018"/>
                </a:lnTo>
                <a:lnTo>
                  <a:pt x="3803159" y="745011"/>
                </a:lnTo>
                <a:lnTo>
                  <a:pt x="3779194" y="780591"/>
                </a:lnTo>
                <a:lnTo>
                  <a:pt x="3770408" y="824152"/>
                </a:lnTo>
                <a:lnTo>
                  <a:pt x="3779194" y="867681"/>
                </a:lnTo>
                <a:lnTo>
                  <a:pt x="3803159" y="903231"/>
                </a:lnTo>
                <a:lnTo>
                  <a:pt x="3838710" y="927201"/>
                </a:lnTo>
                <a:lnTo>
                  <a:pt x="3882258" y="935992"/>
                </a:lnTo>
                <a:lnTo>
                  <a:pt x="3925818" y="927201"/>
                </a:lnTo>
                <a:lnTo>
                  <a:pt x="3961395" y="903231"/>
                </a:lnTo>
                <a:lnTo>
                  <a:pt x="3985384" y="867681"/>
                </a:lnTo>
                <a:lnTo>
                  <a:pt x="3994182" y="824152"/>
                </a:lnTo>
                <a:lnTo>
                  <a:pt x="3985384" y="780591"/>
                </a:lnTo>
                <a:lnTo>
                  <a:pt x="3961395" y="745011"/>
                </a:lnTo>
                <a:lnTo>
                  <a:pt x="3925818" y="721018"/>
                </a:lnTo>
                <a:lnTo>
                  <a:pt x="3882258" y="712218"/>
                </a:lnTo>
                <a:close/>
              </a:path>
              <a:path w="16523335" h="9235440">
                <a:moveTo>
                  <a:pt x="3882258" y="979980"/>
                </a:moveTo>
                <a:lnTo>
                  <a:pt x="3838710" y="988766"/>
                </a:lnTo>
                <a:lnTo>
                  <a:pt x="3803159" y="1012731"/>
                </a:lnTo>
                <a:lnTo>
                  <a:pt x="3779194" y="1048286"/>
                </a:lnTo>
                <a:lnTo>
                  <a:pt x="3770408" y="1091840"/>
                </a:lnTo>
                <a:lnTo>
                  <a:pt x="3779194" y="1135394"/>
                </a:lnTo>
                <a:lnTo>
                  <a:pt x="3803159" y="1170968"/>
                </a:lnTo>
                <a:lnTo>
                  <a:pt x="3838710" y="1194956"/>
                </a:lnTo>
                <a:lnTo>
                  <a:pt x="3882258" y="1203753"/>
                </a:lnTo>
                <a:lnTo>
                  <a:pt x="3925818" y="1194956"/>
                </a:lnTo>
                <a:lnTo>
                  <a:pt x="3961395" y="1170968"/>
                </a:lnTo>
                <a:lnTo>
                  <a:pt x="3985384" y="1135394"/>
                </a:lnTo>
                <a:lnTo>
                  <a:pt x="3994182" y="1091840"/>
                </a:lnTo>
                <a:lnTo>
                  <a:pt x="3985384" y="1048286"/>
                </a:lnTo>
                <a:lnTo>
                  <a:pt x="3961395" y="1012731"/>
                </a:lnTo>
                <a:lnTo>
                  <a:pt x="3925818" y="988766"/>
                </a:lnTo>
                <a:lnTo>
                  <a:pt x="3882258" y="979980"/>
                </a:lnTo>
                <a:close/>
              </a:path>
              <a:path w="16523335" h="9235440">
                <a:moveTo>
                  <a:pt x="3882258" y="1247668"/>
                </a:moveTo>
                <a:lnTo>
                  <a:pt x="3838710" y="1256467"/>
                </a:lnTo>
                <a:lnTo>
                  <a:pt x="3803159" y="1280459"/>
                </a:lnTo>
                <a:lnTo>
                  <a:pt x="3779194" y="1316036"/>
                </a:lnTo>
                <a:lnTo>
                  <a:pt x="3770408" y="1359591"/>
                </a:lnTo>
                <a:lnTo>
                  <a:pt x="3779194" y="1403138"/>
                </a:lnTo>
                <a:lnTo>
                  <a:pt x="3803159" y="1438686"/>
                </a:lnTo>
                <a:lnTo>
                  <a:pt x="3838710" y="1462646"/>
                </a:lnTo>
                <a:lnTo>
                  <a:pt x="3882258" y="1471431"/>
                </a:lnTo>
                <a:lnTo>
                  <a:pt x="3925818" y="1462646"/>
                </a:lnTo>
                <a:lnTo>
                  <a:pt x="3961395" y="1438686"/>
                </a:lnTo>
                <a:lnTo>
                  <a:pt x="3985384" y="1403138"/>
                </a:lnTo>
                <a:lnTo>
                  <a:pt x="3994182" y="1359591"/>
                </a:lnTo>
                <a:lnTo>
                  <a:pt x="3985384" y="1316036"/>
                </a:lnTo>
                <a:lnTo>
                  <a:pt x="3961395" y="1280459"/>
                </a:lnTo>
                <a:lnTo>
                  <a:pt x="3925818" y="1256467"/>
                </a:lnTo>
                <a:lnTo>
                  <a:pt x="3882258" y="1247668"/>
                </a:lnTo>
                <a:close/>
              </a:path>
              <a:path w="16523335" h="9235440">
                <a:moveTo>
                  <a:pt x="3882258" y="1515430"/>
                </a:moveTo>
                <a:lnTo>
                  <a:pt x="3838710" y="1524214"/>
                </a:lnTo>
                <a:lnTo>
                  <a:pt x="3803159" y="1548173"/>
                </a:lnTo>
                <a:lnTo>
                  <a:pt x="3779194" y="1583718"/>
                </a:lnTo>
                <a:lnTo>
                  <a:pt x="3770408" y="1627259"/>
                </a:lnTo>
                <a:lnTo>
                  <a:pt x="3779194" y="1670826"/>
                </a:lnTo>
                <a:lnTo>
                  <a:pt x="3803159" y="1706409"/>
                </a:lnTo>
                <a:lnTo>
                  <a:pt x="3838710" y="1730404"/>
                </a:lnTo>
                <a:lnTo>
                  <a:pt x="3882258" y="1739203"/>
                </a:lnTo>
                <a:lnTo>
                  <a:pt x="3925818" y="1730404"/>
                </a:lnTo>
                <a:lnTo>
                  <a:pt x="3961395" y="1706409"/>
                </a:lnTo>
                <a:lnTo>
                  <a:pt x="3985384" y="1670826"/>
                </a:lnTo>
                <a:lnTo>
                  <a:pt x="3994182" y="1627259"/>
                </a:lnTo>
                <a:lnTo>
                  <a:pt x="3985384" y="1583718"/>
                </a:lnTo>
                <a:lnTo>
                  <a:pt x="3961395" y="1548173"/>
                </a:lnTo>
                <a:lnTo>
                  <a:pt x="3925818" y="1524214"/>
                </a:lnTo>
                <a:lnTo>
                  <a:pt x="3882258" y="1515430"/>
                </a:lnTo>
                <a:close/>
              </a:path>
              <a:path w="16523335" h="9235440">
                <a:moveTo>
                  <a:pt x="3882258" y="1783149"/>
                </a:moveTo>
                <a:lnTo>
                  <a:pt x="3838710" y="1791938"/>
                </a:lnTo>
                <a:lnTo>
                  <a:pt x="3803159" y="1815910"/>
                </a:lnTo>
                <a:lnTo>
                  <a:pt x="3779194" y="1851469"/>
                </a:lnTo>
                <a:lnTo>
                  <a:pt x="3770408" y="1895020"/>
                </a:lnTo>
                <a:lnTo>
                  <a:pt x="3779194" y="1938576"/>
                </a:lnTo>
                <a:lnTo>
                  <a:pt x="3803159" y="1974146"/>
                </a:lnTo>
                <a:lnTo>
                  <a:pt x="3838710" y="1998128"/>
                </a:lnTo>
                <a:lnTo>
                  <a:pt x="3882258" y="2006922"/>
                </a:lnTo>
                <a:lnTo>
                  <a:pt x="3925818" y="1998128"/>
                </a:lnTo>
                <a:lnTo>
                  <a:pt x="3961395" y="1974146"/>
                </a:lnTo>
                <a:lnTo>
                  <a:pt x="3985384" y="1938576"/>
                </a:lnTo>
                <a:lnTo>
                  <a:pt x="3994182" y="1895020"/>
                </a:lnTo>
                <a:lnTo>
                  <a:pt x="3985384" y="1851469"/>
                </a:lnTo>
                <a:lnTo>
                  <a:pt x="3961395" y="1815910"/>
                </a:lnTo>
                <a:lnTo>
                  <a:pt x="3925818" y="1791938"/>
                </a:lnTo>
                <a:lnTo>
                  <a:pt x="3882258" y="1783149"/>
                </a:lnTo>
                <a:close/>
              </a:path>
              <a:path w="16523335" h="9235440">
                <a:moveTo>
                  <a:pt x="3882258" y="2586297"/>
                </a:moveTo>
                <a:lnTo>
                  <a:pt x="3838710" y="2595090"/>
                </a:lnTo>
                <a:lnTo>
                  <a:pt x="3803159" y="2619070"/>
                </a:lnTo>
                <a:lnTo>
                  <a:pt x="3779194" y="2654639"/>
                </a:lnTo>
                <a:lnTo>
                  <a:pt x="3770408" y="2698200"/>
                </a:lnTo>
                <a:lnTo>
                  <a:pt x="3779194" y="2741725"/>
                </a:lnTo>
                <a:lnTo>
                  <a:pt x="3803159" y="2777286"/>
                </a:lnTo>
                <a:lnTo>
                  <a:pt x="3838710" y="2801273"/>
                </a:lnTo>
                <a:lnTo>
                  <a:pt x="3882258" y="2810071"/>
                </a:lnTo>
                <a:lnTo>
                  <a:pt x="3925818" y="2801273"/>
                </a:lnTo>
                <a:lnTo>
                  <a:pt x="3961395" y="2777286"/>
                </a:lnTo>
                <a:lnTo>
                  <a:pt x="3985384" y="2741725"/>
                </a:lnTo>
                <a:lnTo>
                  <a:pt x="3994182" y="2698200"/>
                </a:lnTo>
                <a:lnTo>
                  <a:pt x="3985384" y="2654639"/>
                </a:lnTo>
                <a:lnTo>
                  <a:pt x="3961395" y="2619070"/>
                </a:lnTo>
                <a:lnTo>
                  <a:pt x="3925818" y="2595090"/>
                </a:lnTo>
                <a:lnTo>
                  <a:pt x="3882258" y="2586297"/>
                </a:lnTo>
                <a:close/>
              </a:path>
              <a:path w="16523335" h="9235440">
                <a:moveTo>
                  <a:pt x="3882258" y="2854028"/>
                </a:moveTo>
                <a:lnTo>
                  <a:pt x="3838710" y="2862817"/>
                </a:lnTo>
                <a:lnTo>
                  <a:pt x="3803159" y="2886788"/>
                </a:lnTo>
                <a:lnTo>
                  <a:pt x="3779194" y="2922347"/>
                </a:lnTo>
                <a:lnTo>
                  <a:pt x="3770408" y="2965898"/>
                </a:lnTo>
                <a:lnTo>
                  <a:pt x="3779194" y="3009453"/>
                </a:lnTo>
                <a:lnTo>
                  <a:pt x="3803159" y="3045019"/>
                </a:lnTo>
                <a:lnTo>
                  <a:pt x="3838710" y="3068998"/>
                </a:lnTo>
                <a:lnTo>
                  <a:pt x="3882258" y="3077790"/>
                </a:lnTo>
                <a:lnTo>
                  <a:pt x="3925818" y="3068998"/>
                </a:lnTo>
                <a:lnTo>
                  <a:pt x="3961395" y="3045019"/>
                </a:lnTo>
                <a:lnTo>
                  <a:pt x="3985384" y="3009453"/>
                </a:lnTo>
                <a:lnTo>
                  <a:pt x="3994182" y="2965898"/>
                </a:lnTo>
                <a:lnTo>
                  <a:pt x="3985384" y="2922347"/>
                </a:lnTo>
                <a:lnTo>
                  <a:pt x="3961395" y="2886788"/>
                </a:lnTo>
                <a:lnTo>
                  <a:pt x="3925818" y="2862817"/>
                </a:lnTo>
                <a:lnTo>
                  <a:pt x="3882258" y="2854028"/>
                </a:lnTo>
                <a:close/>
              </a:path>
              <a:path w="16523335" h="9235440">
                <a:moveTo>
                  <a:pt x="3882258" y="3121737"/>
                </a:moveTo>
                <a:lnTo>
                  <a:pt x="3838710" y="3130528"/>
                </a:lnTo>
                <a:lnTo>
                  <a:pt x="3803159" y="3154503"/>
                </a:lnTo>
                <a:lnTo>
                  <a:pt x="3779194" y="3190065"/>
                </a:lnTo>
                <a:lnTo>
                  <a:pt x="3770408" y="3233618"/>
                </a:lnTo>
                <a:lnTo>
                  <a:pt x="3779194" y="3277161"/>
                </a:lnTo>
                <a:lnTo>
                  <a:pt x="3803159" y="3312732"/>
                </a:lnTo>
                <a:lnTo>
                  <a:pt x="3838710" y="3336722"/>
                </a:lnTo>
                <a:lnTo>
                  <a:pt x="3882258" y="3345520"/>
                </a:lnTo>
                <a:lnTo>
                  <a:pt x="3925818" y="3336722"/>
                </a:lnTo>
                <a:lnTo>
                  <a:pt x="3961395" y="3312732"/>
                </a:lnTo>
                <a:lnTo>
                  <a:pt x="3985384" y="3277161"/>
                </a:lnTo>
                <a:lnTo>
                  <a:pt x="3994182" y="3233618"/>
                </a:lnTo>
                <a:lnTo>
                  <a:pt x="3985384" y="3190065"/>
                </a:lnTo>
                <a:lnTo>
                  <a:pt x="3961395" y="3154503"/>
                </a:lnTo>
                <a:lnTo>
                  <a:pt x="3925818" y="3130528"/>
                </a:lnTo>
                <a:lnTo>
                  <a:pt x="3882258" y="3121737"/>
                </a:lnTo>
                <a:close/>
              </a:path>
              <a:path w="16523335" h="9235440">
                <a:moveTo>
                  <a:pt x="3882258" y="3389446"/>
                </a:moveTo>
                <a:lnTo>
                  <a:pt x="3838710" y="3398240"/>
                </a:lnTo>
                <a:lnTo>
                  <a:pt x="3803159" y="3422222"/>
                </a:lnTo>
                <a:lnTo>
                  <a:pt x="3779194" y="3457792"/>
                </a:lnTo>
                <a:lnTo>
                  <a:pt x="3770408" y="3501348"/>
                </a:lnTo>
                <a:lnTo>
                  <a:pt x="3779194" y="3544899"/>
                </a:lnTo>
                <a:lnTo>
                  <a:pt x="3803159" y="3580458"/>
                </a:lnTo>
                <a:lnTo>
                  <a:pt x="3838710" y="3604430"/>
                </a:lnTo>
                <a:lnTo>
                  <a:pt x="3882258" y="3613219"/>
                </a:lnTo>
                <a:lnTo>
                  <a:pt x="3925818" y="3604430"/>
                </a:lnTo>
                <a:lnTo>
                  <a:pt x="3961395" y="3580458"/>
                </a:lnTo>
                <a:lnTo>
                  <a:pt x="3985384" y="3544899"/>
                </a:lnTo>
                <a:lnTo>
                  <a:pt x="3994182" y="3501348"/>
                </a:lnTo>
                <a:lnTo>
                  <a:pt x="3985384" y="3457792"/>
                </a:lnTo>
                <a:lnTo>
                  <a:pt x="3961395" y="3422222"/>
                </a:lnTo>
                <a:lnTo>
                  <a:pt x="3925818" y="3398240"/>
                </a:lnTo>
                <a:lnTo>
                  <a:pt x="3882258" y="3389446"/>
                </a:lnTo>
                <a:close/>
              </a:path>
              <a:path w="16523335" h="9235440">
                <a:moveTo>
                  <a:pt x="3882258" y="3657176"/>
                </a:moveTo>
                <a:lnTo>
                  <a:pt x="3838710" y="3665968"/>
                </a:lnTo>
                <a:lnTo>
                  <a:pt x="3803159" y="3689947"/>
                </a:lnTo>
                <a:lnTo>
                  <a:pt x="3779194" y="3725513"/>
                </a:lnTo>
                <a:lnTo>
                  <a:pt x="3770408" y="3769068"/>
                </a:lnTo>
                <a:lnTo>
                  <a:pt x="3779194" y="3812619"/>
                </a:lnTo>
                <a:lnTo>
                  <a:pt x="3803159" y="3848178"/>
                </a:lnTo>
                <a:lnTo>
                  <a:pt x="3838710" y="3872149"/>
                </a:lnTo>
                <a:lnTo>
                  <a:pt x="3882258" y="3880939"/>
                </a:lnTo>
                <a:lnTo>
                  <a:pt x="3925818" y="3872149"/>
                </a:lnTo>
                <a:lnTo>
                  <a:pt x="3961395" y="3848178"/>
                </a:lnTo>
                <a:lnTo>
                  <a:pt x="3985384" y="3812619"/>
                </a:lnTo>
                <a:lnTo>
                  <a:pt x="3994182" y="3769068"/>
                </a:lnTo>
                <a:lnTo>
                  <a:pt x="3985384" y="3725513"/>
                </a:lnTo>
                <a:lnTo>
                  <a:pt x="3961395" y="3689947"/>
                </a:lnTo>
                <a:lnTo>
                  <a:pt x="3925818" y="3665968"/>
                </a:lnTo>
                <a:lnTo>
                  <a:pt x="3882258" y="3657176"/>
                </a:lnTo>
                <a:close/>
              </a:path>
              <a:path w="16523335" h="9235440">
                <a:moveTo>
                  <a:pt x="3882258" y="2318578"/>
                </a:moveTo>
                <a:lnTo>
                  <a:pt x="3838710" y="2327370"/>
                </a:lnTo>
                <a:lnTo>
                  <a:pt x="3803159" y="2351349"/>
                </a:lnTo>
                <a:lnTo>
                  <a:pt x="3779194" y="2386915"/>
                </a:lnTo>
                <a:lnTo>
                  <a:pt x="3770408" y="2430470"/>
                </a:lnTo>
                <a:lnTo>
                  <a:pt x="3779194" y="2474021"/>
                </a:lnTo>
                <a:lnTo>
                  <a:pt x="3803159" y="2509580"/>
                </a:lnTo>
                <a:lnTo>
                  <a:pt x="3838710" y="2533551"/>
                </a:lnTo>
                <a:lnTo>
                  <a:pt x="3882258" y="2542341"/>
                </a:lnTo>
                <a:lnTo>
                  <a:pt x="3925818" y="2533551"/>
                </a:lnTo>
                <a:lnTo>
                  <a:pt x="3961395" y="2509580"/>
                </a:lnTo>
                <a:lnTo>
                  <a:pt x="3985384" y="2474021"/>
                </a:lnTo>
                <a:lnTo>
                  <a:pt x="3994182" y="2430470"/>
                </a:lnTo>
                <a:lnTo>
                  <a:pt x="3985384" y="2386915"/>
                </a:lnTo>
                <a:lnTo>
                  <a:pt x="3961395" y="2351349"/>
                </a:lnTo>
                <a:lnTo>
                  <a:pt x="3925818" y="2327370"/>
                </a:lnTo>
                <a:lnTo>
                  <a:pt x="3882258" y="2318578"/>
                </a:lnTo>
                <a:close/>
              </a:path>
              <a:path w="16523335" h="9235440">
                <a:moveTo>
                  <a:pt x="3882258" y="2050869"/>
                </a:moveTo>
                <a:lnTo>
                  <a:pt x="3838710" y="2059660"/>
                </a:lnTo>
                <a:lnTo>
                  <a:pt x="3803159" y="2083635"/>
                </a:lnTo>
                <a:lnTo>
                  <a:pt x="3779194" y="2119197"/>
                </a:lnTo>
                <a:lnTo>
                  <a:pt x="3770408" y="2162750"/>
                </a:lnTo>
                <a:lnTo>
                  <a:pt x="3779194" y="2206284"/>
                </a:lnTo>
                <a:lnTo>
                  <a:pt x="3803159" y="2241845"/>
                </a:lnTo>
                <a:lnTo>
                  <a:pt x="3838710" y="2265826"/>
                </a:lnTo>
                <a:lnTo>
                  <a:pt x="3882258" y="2274621"/>
                </a:lnTo>
                <a:lnTo>
                  <a:pt x="3925818" y="2265826"/>
                </a:lnTo>
                <a:lnTo>
                  <a:pt x="3961395" y="2241845"/>
                </a:lnTo>
                <a:lnTo>
                  <a:pt x="3985384" y="2206284"/>
                </a:lnTo>
                <a:lnTo>
                  <a:pt x="3994182" y="2162750"/>
                </a:lnTo>
                <a:lnTo>
                  <a:pt x="3985384" y="2119197"/>
                </a:lnTo>
                <a:lnTo>
                  <a:pt x="3961395" y="2083635"/>
                </a:lnTo>
                <a:lnTo>
                  <a:pt x="3925818" y="2059660"/>
                </a:lnTo>
                <a:lnTo>
                  <a:pt x="3882258" y="2050869"/>
                </a:lnTo>
                <a:close/>
              </a:path>
              <a:path w="16523335" h="9235440">
                <a:moveTo>
                  <a:pt x="3882258" y="4460345"/>
                </a:moveTo>
                <a:lnTo>
                  <a:pt x="3838710" y="4469136"/>
                </a:lnTo>
                <a:lnTo>
                  <a:pt x="3803159" y="4493110"/>
                </a:lnTo>
                <a:lnTo>
                  <a:pt x="3779194" y="4528669"/>
                </a:lnTo>
                <a:lnTo>
                  <a:pt x="3770408" y="4572216"/>
                </a:lnTo>
                <a:lnTo>
                  <a:pt x="3779194" y="4615763"/>
                </a:lnTo>
                <a:lnTo>
                  <a:pt x="3803159" y="4651322"/>
                </a:lnTo>
                <a:lnTo>
                  <a:pt x="3838710" y="4675296"/>
                </a:lnTo>
                <a:lnTo>
                  <a:pt x="3882258" y="4684087"/>
                </a:lnTo>
                <a:lnTo>
                  <a:pt x="3925818" y="4675296"/>
                </a:lnTo>
                <a:lnTo>
                  <a:pt x="3961395" y="4651322"/>
                </a:lnTo>
                <a:lnTo>
                  <a:pt x="3985384" y="4615763"/>
                </a:lnTo>
                <a:lnTo>
                  <a:pt x="3994182" y="4572216"/>
                </a:lnTo>
                <a:lnTo>
                  <a:pt x="3985384" y="4528669"/>
                </a:lnTo>
                <a:lnTo>
                  <a:pt x="3961395" y="4493110"/>
                </a:lnTo>
                <a:lnTo>
                  <a:pt x="3925818" y="4469136"/>
                </a:lnTo>
                <a:lnTo>
                  <a:pt x="3882258" y="4460345"/>
                </a:lnTo>
                <a:close/>
              </a:path>
              <a:path w="16523335" h="9235440">
                <a:moveTo>
                  <a:pt x="4151559" y="176790"/>
                </a:moveTo>
                <a:lnTo>
                  <a:pt x="4108016" y="185586"/>
                </a:lnTo>
                <a:lnTo>
                  <a:pt x="4072457" y="209571"/>
                </a:lnTo>
                <a:lnTo>
                  <a:pt x="4048480" y="245145"/>
                </a:lnTo>
                <a:lnTo>
                  <a:pt x="4039688" y="288702"/>
                </a:lnTo>
                <a:lnTo>
                  <a:pt x="4048480" y="332221"/>
                </a:lnTo>
                <a:lnTo>
                  <a:pt x="4072457" y="367780"/>
                </a:lnTo>
                <a:lnTo>
                  <a:pt x="4108016" y="391765"/>
                </a:lnTo>
                <a:lnTo>
                  <a:pt x="4151559" y="400563"/>
                </a:lnTo>
                <a:lnTo>
                  <a:pt x="4195115" y="391765"/>
                </a:lnTo>
                <a:lnTo>
                  <a:pt x="4230685" y="367780"/>
                </a:lnTo>
                <a:lnTo>
                  <a:pt x="4254667" y="332221"/>
                </a:lnTo>
                <a:lnTo>
                  <a:pt x="4263461" y="288702"/>
                </a:lnTo>
                <a:lnTo>
                  <a:pt x="4254667" y="245145"/>
                </a:lnTo>
                <a:lnTo>
                  <a:pt x="4230685" y="209571"/>
                </a:lnTo>
                <a:lnTo>
                  <a:pt x="4195115" y="185586"/>
                </a:lnTo>
                <a:lnTo>
                  <a:pt x="4151559" y="176790"/>
                </a:lnTo>
                <a:close/>
              </a:path>
              <a:path w="16523335" h="9235440">
                <a:moveTo>
                  <a:pt x="4151559" y="444551"/>
                </a:moveTo>
                <a:lnTo>
                  <a:pt x="4108016" y="453336"/>
                </a:lnTo>
                <a:lnTo>
                  <a:pt x="4072457" y="477296"/>
                </a:lnTo>
                <a:lnTo>
                  <a:pt x="4048480" y="512844"/>
                </a:lnTo>
                <a:lnTo>
                  <a:pt x="4039688" y="556391"/>
                </a:lnTo>
                <a:lnTo>
                  <a:pt x="4048480" y="599952"/>
                </a:lnTo>
                <a:lnTo>
                  <a:pt x="4072457" y="635532"/>
                </a:lnTo>
                <a:lnTo>
                  <a:pt x="4108016" y="659525"/>
                </a:lnTo>
                <a:lnTo>
                  <a:pt x="4151559" y="668324"/>
                </a:lnTo>
                <a:lnTo>
                  <a:pt x="4195115" y="659525"/>
                </a:lnTo>
                <a:lnTo>
                  <a:pt x="4230685" y="635532"/>
                </a:lnTo>
                <a:lnTo>
                  <a:pt x="4254667" y="599952"/>
                </a:lnTo>
                <a:lnTo>
                  <a:pt x="4263461" y="556391"/>
                </a:lnTo>
                <a:lnTo>
                  <a:pt x="4254667" y="512844"/>
                </a:lnTo>
                <a:lnTo>
                  <a:pt x="4230685" y="477296"/>
                </a:lnTo>
                <a:lnTo>
                  <a:pt x="4195115" y="453336"/>
                </a:lnTo>
                <a:lnTo>
                  <a:pt x="4151559" y="444551"/>
                </a:lnTo>
                <a:close/>
              </a:path>
              <a:path w="16523335" h="9235440">
                <a:moveTo>
                  <a:pt x="4151559" y="712218"/>
                </a:moveTo>
                <a:lnTo>
                  <a:pt x="4108016" y="721018"/>
                </a:lnTo>
                <a:lnTo>
                  <a:pt x="4072457" y="745011"/>
                </a:lnTo>
                <a:lnTo>
                  <a:pt x="4048480" y="780591"/>
                </a:lnTo>
                <a:lnTo>
                  <a:pt x="4039688" y="824152"/>
                </a:lnTo>
                <a:lnTo>
                  <a:pt x="4048480" y="867681"/>
                </a:lnTo>
                <a:lnTo>
                  <a:pt x="4072457" y="903231"/>
                </a:lnTo>
                <a:lnTo>
                  <a:pt x="4108016" y="927201"/>
                </a:lnTo>
                <a:lnTo>
                  <a:pt x="4151559" y="935992"/>
                </a:lnTo>
                <a:lnTo>
                  <a:pt x="4195115" y="927201"/>
                </a:lnTo>
                <a:lnTo>
                  <a:pt x="4230685" y="903231"/>
                </a:lnTo>
                <a:lnTo>
                  <a:pt x="4254667" y="867681"/>
                </a:lnTo>
                <a:lnTo>
                  <a:pt x="4263461" y="824152"/>
                </a:lnTo>
                <a:lnTo>
                  <a:pt x="4254667" y="780591"/>
                </a:lnTo>
                <a:lnTo>
                  <a:pt x="4230685" y="745011"/>
                </a:lnTo>
                <a:lnTo>
                  <a:pt x="4195115" y="721018"/>
                </a:lnTo>
                <a:lnTo>
                  <a:pt x="4151559" y="712218"/>
                </a:lnTo>
                <a:close/>
              </a:path>
              <a:path w="16523335" h="9235440">
                <a:moveTo>
                  <a:pt x="4151559" y="979980"/>
                </a:moveTo>
                <a:lnTo>
                  <a:pt x="4108016" y="988766"/>
                </a:lnTo>
                <a:lnTo>
                  <a:pt x="4072457" y="1012731"/>
                </a:lnTo>
                <a:lnTo>
                  <a:pt x="4048480" y="1048286"/>
                </a:lnTo>
                <a:lnTo>
                  <a:pt x="4039688" y="1091840"/>
                </a:lnTo>
                <a:lnTo>
                  <a:pt x="4048480" y="1135394"/>
                </a:lnTo>
                <a:lnTo>
                  <a:pt x="4072457" y="1170968"/>
                </a:lnTo>
                <a:lnTo>
                  <a:pt x="4108016" y="1194956"/>
                </a:lnTo>
                <a:lnTo>
                  <a:pt x="4151559" y="1203753"/>
                </a:lnTo>
                <a:lnTo>
                  <a:pt x="4195115" y="1194956"/>
                </a:lnTo>
                <a:lnTo>
                  <a:pt x="4230685" y="1170968"/>
                </a:lnTo>
                <a:lnTo>
                  <a:pt x="4254667" y="1135394"/>
                </a:lnTo>
                <a:lnTo>
                  <a:pt x="4263461" y="1091840"/>
                </a:lnTo>
                <a:lnTo>
                  <a:pt x="4254667" y="1048286"/>
                </a:lnTo>
                <a:lnTo>
                  <a:pt x="4230685" y="1012731"/>
                </a:lnTo>
                <a:lnTo>
                  <a:pt x="4195115" y="988766"/>
                </a:lnTo>
                <a:lnTo>
                  <a:pt x="4151559" y="979980"/>
                </a:lnTo>
                <a:close/>
              </a:path>
              <a:path w="16523335" h="9235440">
                <a:moveTo>
                  <a:pt x="4151559" y="1247668"/>
                </a:moveTo>
                <a:lnTo>
                  <a:pt x="4108016" y="1256467"/>
                </a:lnTo>
                <a:lnTo>
                  <a:pt x="4072457" y="1280459"/>
                </a:lnTo>
                <a:lnTo>
                  <a:pt x="4048480" y="1316036"/>
                </a:lnTo>
                <a:lnTo>
                  <a:pt x="4039688" y="1359591"/>
                </a:lnTo>
                <a:lnTo>
                  <a:pt x="4048480" y="1403138"/>
                </a:lnTo>
                <a:lnTo>
                  <a:pt x="4072457" y="1438686"/>
                </a:lnTo>
                <a:lnTo>
                  <a:pt x="4108016" y="1462646"/>
                </a:lnTo>
                <a:lnTo>
                  <a:pt x="4151559" y="1471431"/>
                </a:lnTo>
                <a:lnTo>
                  <a:pt x="4195115" y="1462646"/>
                </a:lnTo>
                <a:lnTo>
                  <a:pt x="4230685" y="1438686"/>
                </a:lnTo>
                <a:lnTo>
                  <a:pt x="4254667" y="1403138"/>
                </a:lnTo>
                <a:lnTo>
                  <a:pt x="4263461" y="1359591"/>
                </a:lnTo>
                <a:lnTo>
                  <a:pt x="4254667" y="1316036"/>
                </a:lnTo>
                <a:lnTo>
                  <a:pt x="4230685" y="1280459"/>
                </a:lnTo>
                <a:lnTo>
                  <a:pt x="4195115" y="1256467"/>
                </a:lnTo>
                <a:lnTo>
                  <a:pt x="4151559" y="1247668"/>
                </a:lnTo>
                <a:close/>
              </a:path>
              <a:path w="16523335" h="9235440">
                <a:moveTo>
                  <a:pt x="4259232" y="0"/>
                </a:moveTo>
                <a:lnTo>
                  <a:pt x="4043916" y="0"/>
                </a:lnTo>
                <a:lnTo>
                  <a:pt x="4039688" y="20941"/>
                </a:lnTo>
                <a:lnTo>
                  <a:pt x="4048480" y="64502"/>
                </a:lnTo>
                <a:lnTo>
                  <a:pt x="4072457" y="100083"/>
                </a:lnTo>
                <a:lnTo>
                  <a:pt x="4108016" y="124076"/>
                </a:lnTo>
                <a:lnTo>
                  <a:pt x="4151559" y="132875"/>
                </a:lnTo>
                <a:lnTo>
                  <a:pt x="4195115" y="124076"/>
                </a:lnTo>
                <a:lnTo>
                  <a:pt x="4230685" y="100083"/>
                </a:lnTo>
                <a:lnTo>
                  <a:pt x="4254667" y="64502"/>
                </a:lnTo>
                <a:lnTo>
                  <a:pt x="4263461" y="20941"/>
                </a:lnTo>
                <a:lnTo>
                  <a:pt x="4259232" y="0"/>
                </a:lnTo>
                <a:close/>
              </a:path>
              <a:path w="16523335" h="9235440">
                <a:moveTo>
                  <a:pt x="4151559" y="2586297"/>
                </a:moveTo>
                <a:lnTo>
                  <a:pt x="4108016" y="2595090"/>
                </a:lnTo>
                <a:lnTo>
                  <a:pt x="4072457" y="2619070"/>
                </a:lnTo>
                <a:lnTo>
                  <a:pt x="4048480" y="2654639"/>
                </a:lnTo>
                <a:lnTo>
                  <a:pt x="4039688" y="2698200"/>
                </a:lnTo>
                <a:lnTo>
                  <a:pt x="4048480" y="2741725"/>
                </a:lnTo>
                <a:lnTo>
                  <a:pt x="4072457" y="2777286"/>
                </a:lnTo>
                <a:lnTo>
                  <a:pt x="4108016" y="2801273"/>
                </a:lnTo>
                <a:lnTo>
                  <a:pt x="4151559" y="2810071"/>
                </a:lnTo>
                <a:lnTo>
                  <a:pt x="4195115" y="2801273"/>
                </a:lnTo>
                <a:lnTo>
                  <a:pt x="4230685" y="2777286"/>
                </a:lnTo>
                <a:lnTo>
                  <a:pt x="4254667" y="2741725"/>
                </a:lnTo>
                <a:lnTo>
                  <a:pt x="4263461" y="2698200"/>
                </a:lnTo>
                <a:lnTo>
                  <a:pt x="4254667" y="2654639"/>
                </a:lnTo>
                <a:lnTo>
                  <a:pt x="4230685" y="2619070"/>
                </a:lnTo>
                <a:lnTo>
                  <a:pt x="4195115" y="2595090"/>
                </a:lnTo>
                <a:lnTo>
                  <a:pt x="4151559" y="2586297"/>
                </a:lnTo>
                <a:close/>
              </a:path>
              <a:path w="16523335" h="9235440">
                <a:moveTo>
                  <a:pt x="4151559" y="2854028"/>
                </a:moveTo>
                <a:lnTo>
                  <a:pt x="4108016" y="2862817"/>
                </a:lnTo>
                <a:lnTo>
                  <a:pt x="4072457" y="2886788"/>
                </a:lnTo>
                <a:lnTo>
                  <a:pt x="4048480" y="2922347"/>
                </a:lnTo>
                <a:lnTo>
                  <a:pt x="4039688" y="2965898"/>
                </a:lnTo>
                <a:lnTo>
                  <a:pt x="4048480" y="3009453"/>
                </a:lnTo>
                <a:lnTo>
                  <a:pt x="4072457" y="3045019"/>
                </a:lnTo>
                <a:lnTo>
                  <a:pt x="4108016" y="3068998"/>
                </a:lnTo>
                <a:lnTo>
                  <a:pt x="4151559" y="3077790"/>
                </a:lnTo>
                <a:lnTo>
                  <a:pt x="4195115" y="3068998"/>
                </a:lnTo>
                <a:lnTo>
                  <a:pt x="4230685" y="3045019"/>
                </a:lnTo>
                <a:lnTo>
                  <a:pt x="4254667" y="3009453"/>
                </a:lnTo>
                <a:lnTo>
                  <a:pt x="4263461" y="2965898"/>
                </a:lnTo>
                <a:lnTo>
                  <a:pt x="4254667" y="2922347"/>
                </a:lnTo>
                <a:lnTo>
                  <a:pt x="4230685" y="2886788"/>
                </a:lnTo>
                <a:lnTo>
                  <a:pt x="4195115" y="2862817"/>
                </a:lnTo>
                <a:lnTo>
                  <a:pt x="4151559" y="2854028"/>
                </a:lnTo>
                <a:close/>
              </a:path>
              <a:path w="16523335" h="9235440">
                <a:moveTo>
                  <a:pt x="4151559" y="3121737"/>
                </a:moveTo>
                <a:lnTo>
                  <a:pt x="4108016" y="3130528"/>
                </a:lnTo>
                <a:lnTo>
                  <a:pt x="4072457" y="3154503"/>
                </a:lnTo>
                <a:lnTo>
                  <a:pt x="4048480" y="3190065"/>
                </a:lnTo>
                <a:lnTo>
                  <a:pt x="4039688" y="3233618"/>
                </a:lnTo>
                <a:lnTo>
                  <a:pt x="4048480" y="3277161"/>
                </a:lnTo>
                <a:lnTo>
                  <a:pt x="4072457" y="3312732"/>
                </a:lnTo>
                <a:lnTo>
                  <a:pt x="4108016" y="3336722"/>
                </a:lnTo>
                <a:lnTo>
                  <a:pt x="4151559" y="3345520"/>
                </a:lnTo>
                <a:lnTo>
                  <a:pt x="4195115" y="3336722"/>
                </a:lnTo>
                <a:lnTo>
                  <a:pt x="4230685" y="3312732"/>
                </a:lnTo>
                <a:lnTo>
                  <a:pt x="4254667" y="3277161"/>
                </a:lnTo>
                <a:lnTo>
                  <a:pt x="4263461" y="3233618"/>
                </a:lnTo>
                <a:lnTo>
                  <a:pt x="4254667" y="3190065"/>
                </a:lnTo>
                <a:lnTo>
                  <a:pt x="4230685" y="3154503"/>
                </a:lnTo>
                <a:lnTo>
                  <a:pt x="4195115" y="3130528"/>
                </a:lnTo>
                <a:lnTo>
                  <a:pt x="4151559" y="3121737"/>
                </a:lnTo>
                <a:close/>
              </a:path>
              <a:path w="16523335" h="9235440">
                <a:moveTo>
                  <a:pt x="4151559" y="3389446"/>
                </a:moveTo>
                <a:lnTo>
                  <a:pt x="4108016" y="3398240"/>
                </a:lnTo>
                <a:lnTo>
                  <a:pt x="4072457" y="3422222"/>
                </a:lnTo>
                <a:lnTo>
                  <a:pt x="4048480" y="3457792"/>
                </a:lnTo>
                <a:lnTo>
                  <a:pt x="4039688" y="3501348"/>
                </a:lnTo>
                <a:lnTo>
                  <a:pt x="4048480" y="3544899"/>
                </a:lnTo>
                <a:lnTo>
                  <a:pt x="4072457" y="3580458"/>
                </a:lnTo>
                <a:lnTo>
                  <a:pt x="4108016" y="3604430"/>
                </a:lnTo>
                <a:lnTo>
                  <a:pt x="4151559" y="3613219"/>
                </a:lnTo>
                <a:lnTo>
                  <a:pt x="4195115" y="3604430"/>
                </a:lnTo>
                <a:lnTo>
                  <a:pt x="4230685" y="3580458"/>
                </a:lnTo>
                <a:lnTo>
                  <a:pt x="4254667" y="3544899"/>
                </a:lnTo>
                <a:lnTo>
                  <a:pt x="4263461" y="3501348"/>
                </a:lnTo>
                <a:lnTo>
                  <a:pt x="4254667" y="3457792"/>
                </a:lnTo>
                <a:lnTo>
                  <a:pt x="4230685" y="3422222"/>
                </a:lnTo>
                <a:lnTo>
                  <a:pt x="4195115" y="3398240"/>
                </a:lnTo>
                <a:lnTo>
                  <a:pt x="4151559" y="3389446"/>
                </a:lnTo>
                <a:close/>
              </a:path>
              <a:path w="16523335" h="9235440">
                <a:moveTo>
                  <a:pt x="4151559" y="3657176"/>
                </a:moveTo>
                <a:lnTo>
                  <a:pt x="4108016" y="3665968"/>
                </a:lnTo>
                <a:lnTo>
                  <a:pt x="4072457" y="3689947"/>
                </a:lnTo>
                <a:lnTo>
                  <a:pt x="4048480" y="3725513"/>
                </a:lnTo>
                <a:lnTo>
                  <a:pt x="4039688" y="3769068"/>
                </a:lnTo>
                <a:lnTo>
                  <a:pt x="4048480" y="3812619"/>
                </a:lnTo>
                <a:lnTo>
                  <a:pt x="4072457" y="3848178"/>
                </a:lnTo>
                <a:lnTo>
                  <a:pt x="4108016" y="3872149"/>
                </a:lnTo>
                <a:lnTo>
                  <a:pt x="4151559" y="3880939"/>
                </a:lnTo>
                <a:lnTo>
                  <a:pt x="4195115" y="3872149"/>
                </a:lnTo>
                <a:lnTo>
                  <a:pt x="4230685" y="3848178"/>
                </a:lnTo>
                <a:lnTo>
                  <a:pt x="4254667" y="3812619"/>
                </a:lnTo>
                <a:lnTo>
                  <a:pt x="4263461" y="3769068"/>
                </a:lnTo>
                <a:lnTo>
                  <a:pt x="4254667" y="3725513"/>
                </a:lnTo>
                <a:lnTo>
                  <a:pt x="4230685" y="3689947"/>
                </a:lnTo>
                <a:lnTo>
                  <a:pt x="4195115" y="3665968"/>
                </a:lnTo>
                <a:lnTo>
                  <a:pt x="4151559" y="3657176"/>
                </a:lnTo>
                <a:close/>
              </a:path>
              <a:path w="16523335" h="9235440">
                <a:moveTo>
                  <a:pt x="4151559" y="4192615"/>
                </a:moveTo>
                <a:lnTo>
                  <a:pt x="4108016" y="4201406"/>
                </a:lnTo>
                <a:lnTo>
                  <a:pt x="4072457" y="4225380"/>
                </a:lnTo>
                <a:lnTo>
                  <a:pt x="4048480" y="4260939"/>
                </a:lnTo>
                <a:lnTo>
                  <a:pt x="4039688" y="4304486"/>
                </a:lnTo>
                <a:lnTo>
                  <a:pt x="4048480" y="4348026"/>
                </a:lnTo>
                <a:lnTo>
                  <a:pt x="4072457" y="4383601"/>
                </a:lnTo>
                <a:lnTo>
                  <a:pt x="4108016" y="4407597"/>
                </a:lnTo>
                <a:lnTo>
                  <a:pt x="4151559" y="4416399"/>
                </a:lnTo>
                <a:lnTo>
                  <a:pt x="4195115" y="4407597"/>
                </a:lnTo>
                <a:lnTo>
                  <a:pt x="4230685" y="4383601"/>
                </a:lnTo>
                <a:lnTo>
                  <a:pt x="4254667" y="4348026"/>
                </a:lnTo>
                <a:lnTo>
                  <a:pt x="4263461" y="4304486"/>
                </a:lnTo>
                <a:lnTo>
                  <a:pt x="4254667" y="4260939"/>
                </a:lnTo>
                <a:lnTo>
                  <a:pt x="4230685" y="4225380"/>
                </a:lnTo>
                <a:lnTo>
                  <a:pt x="4195115" y="4201406"/>
                </a:lnTo>
                <a:lnTo>
                  <a:pt x="4151559" y="4192615"/>
                </a:lnTo>
                <a:close/>
              </a:path>
              <a:path w="16523335" h="9235440">
                <a:moveTo>
                  <a:pt x="4151559" y="2318578"/>
                </a:moveTo>
                <a:lnTo>
                  <a:pt x="4108016" y="2327370"/>
                </a:lnTo>
                <a:lnTo>
                  <a:pt x="4072457" y="2351349"/>
                </a:lnTo>
                <a:lnTo>
                  <a:pt x="4048480" y="2386915"/>
                </a:lnTo>
                <a:lnTo>
                  <a:pt x="4039688" y="2430470"/>
                </a:lnTo>
                <a:lnTo>
                  <a:pt x="4048480" y="2474021"/>
                </a:lnTo>
                <a:lnTo>
                  <a:pt x="4072457" y="2509580"/>
                </a:lnTo>
                <a:lnTo>
                  <a:pt x="4108016" y="2533551"/>
                </a:lnTo>
                <a:lnTo>
                  <a:pt x="4151559" y="2542341"/>
                </a:lnTo>
                <a:lnTo>
                  <a:pt x="4195115" y="2533551"/>
                </a:lnTo>
                <a:lnTo>
                  <a:pt x="4230685" y="2509580"/>
                </a:lnTo>
                <a:lnTo>
                  <a:pt x="4254667" y="2474021"/>
                </a:lnTo>
                <a:lnTo>
                  <a:pt x="4263461" y="2430470"/>
                </a:lnTo>
                <a:lnTo>
                  <a:pt x="4254667" y="2386915"/>
                </a:lnTo>
                <a:lnTo>
                  <a:pt x="4230685" y="2351349"/>
                </a:lnTo>
                <a:lnTo>
                  <a:pt x="4195115" y="2327370"/>
                </a:lnTo>
                <a:lnTo>
                  <a:pt x="4151559" y="2318578"/>
                </a:lnTo>
                <a:close/>
              </a:path>
              <a:path w="16523335" h="9235440">
                <a:moveTo>
                  <a:pt x="4151559" y="2050869"/>
                </a:moveTo>
                <a:lnTo>
                  <a:pt x="4108016" y="2059660"/>
                </a:lnTo>
                <a:lnTo>
                  <a:pt x="4072457" y="2083635"/>
                </a:lnTo>
                <a:lnTo>
                  <a:pt x="4048480" y="2119197"/>
                </a:lnTo>
                <a:lnTo>
                  <a:pt x="4039688" y="2162750"/>
                </a:lnTo>
                <a:lnTo>
                  <a:pt x="4048480" y="2206284"/>
                </a:lnTo>
                <a:lnTo>
                  <a:pt x="4072457" y="2241845"/>
                </a:lnTo>
                <a:lnTo>
                  <a:pt x="4108016" y="2265826"/>
                </a:lnTo>
                <a:lnTo>
                  <a:pt x="4151559" y="2274621"/>
                </a:lnTo>
                <a:lnTo>
                  <a:pt x="4195115" y="2265826"/>
                </a:lnTo>
                <a:lnTo>
                  <a:pt x="4230685" y="2241845"/>
                </a:lnTo>
                <a:lnTo>
                  <a:pt x="4254667" y="2206284"/>
                </a:lnTo>
                <a:lnTo>
                  <a:pt x="4263461" y="2162750"/>
                </a:lnTo>
                <a:lnTo>
                  <a:pt x="4254667" y="2119197"/>
                </a:lnTo>
                <a:lnTo>
                  <a:pt x="4230685" y="2083635"/>
                </a:lnTo>
                <a:lnTo>
                  <a:pt x="4195115" y="2059660"/>
                </a:lnTo>
                <a:lnTo>
                  <a:pt x="4151559" y="2050869"/>
                </a:lnTo>
                <a:close/>
              </a:path>
              <a:path w="16523335" h="9235440">
                <a:moveTo>
                  <a:pt x="4151559" y="4995774"/>
                </a:moveTo>
                <a:lnTo>
                  <a:pt x="4108016" y="5004565"/>
                </a:lnTo>
                <a:lnTo>
                  <a:pt x="4072457" y="5028541"/>
                </a:lnTo>
                <a:lnTo>
                  <a:pt x="4048480" y="5064107"/>
                </a:lnTo>
                <a:lnTo>
                  <a:pt x="4039688" y="5107666"/>
                </a:lnTo>
                <a:lnTo>
                  <a:pt x="4048480" y="5151204"/>
                </a:lnTo>
                <a:lnTo>
                  <a:pt x="4072457" y="5186764"/>
                </a:lnTo>
                <a:lnTo>
                  <a:pt x="4108016" y="5210743"/>
                </a:lnTo>
                <a:lnTo>
                  <a:pt x="4151559" y="5219537"/>
                </a:lnTo>
                <a:lnTo>
                  <a:pt x="4195115" y="5210743"/>
                </a:lnTo>
                <a:lnTo>
                  <a:pt x="4230685" y="5186764"/>
                </a:lnTo>
                <a:lnTo>
                  <a:pt x="4254667" y="5151204"/>
                </a:lnTo>
                <a:lnTo>
                  <a:pt x="4263461" y="5107666"/>
                </a:lnTo>
                <a:lnTo>
                  <a:pt x="4254667" y="5064107"/>
                </a:lnTo>
                <a:lnTo>
                  <a:pt x="4230685" y="5028541"/>
                </a:lnTo>
                <a:lnTo>
                  <a:pt x="4195115" y="5004565"/>
                </a:lnTo>
                <a:lnTo>
                  <a:pt x="4151559" y="4995774"/>
                </a:lnTo>
                <a:close/>
              </a:path>
              <a:path w="16523335" h="9235440">
                <a:moveTo>
                  <a:pt x="4151559" y="4728033"/>
                </a:moveTo>
                <a:lnTo>
                  <a:pt x="4108016" y="4736825"/>
                </a:lnTo>
                <a:lnTo>
                  <a:pt x="4072457" y="4760802"/>
                </a:lnTo>
                <a:lnTo>
                  <a:pt x="4048480" y="4796371"/>
                </a:lnTo>
                <a:lnTo>
                  <a:pt x="4039688" y="4839936"/>
                </a:lnTo>
                <a:lnTo>
                  <a:pt x="4048480" y="4883473"/>
                </a:lnTo>
                <a:lnTo>
                  <a:pt x="4072457" y="4919041"/>
                </a:lnTo>
                <a:lnTo>
                  <a:pt x="4108016" y="4943029"/>
                </a:lnTo>
                <a:lnTo>
                  <a:pt x="4151559" y="4951828"/>
                </a:lnTo>
                <a:lnTo>
                  <a:pt x="4195115" y="4943029"/>
                </a:lnTo>
                <a:lnTo>
                  <a:pt x="4230685" y="4919041"/>
                </a:lnTo>
                <a:lnTo>
                  <a:pt x="4254667" y="4883473"/>
                </a:lnTo>
                <a:lnTo>
                  <a:pt x="4263461" y="4839936"/>
                </a:lnTo>
                <a:lnTo>
                  <a:pt x="4254667" y="4796371"/>
                </a:lnTo>
                <a:lnTo>
                  <a:pt x="4230685" y="4760802"/>
                </a:lnTo>
                <a:lnTo>
                  <a:pt x="4195115" y="4736825"/>
                </a:lnTo>
                <a:lnTo>
                  <a:pt x="4151559" y="4728033"/>
                </a:lnTo>
                <a:close/>
              </a:path>
              <a:path w="16523335" h="9235440">
                <a:moveTo>
                  <a:pt x="4151559" y="4460345"/>
                </a:moveTo>
                <a:lnTo>
                  <a:pt x="4108016" y="4469136"/>
                </a:lnTo>
                <a:lnTo>
                  <a:pt x="4072457" y="4493110"/>
                </a:lnTo>
                <a:lnTo>
                  <a:pt x="4048480" y="4528669"/>
                </a:lnTo>
                <a:lnTo>
                  <a:pt x="4039688" y="4572216"/>
                </a:lnTo>
                <a:lnTo>
                  <a:pt x="4048480" y="4615763"/>
                </a:lnTo>
                <a:lnTo>
                  <a:pt x="4072457" y="4651322"/>
                </a:lnTo>
                <a:lnTo>
                  <a:pt x="4108016" y="4675296"/>
                </a:lnTo>
                <a:lnTo>
                  <a:pt x="4151559" y="4684087"/>
                </a:lnTo>
                <a:lnTo>
                  <a:pt x="4195115" y="4675296"/>
                </a:lnTo>
                <a:lnTo>
                  <a:pt x="4230685" y="4651322"/>
                </a:lnTo>
                <a:lnTo>
                  <a:pt x="4254667" y="4615763"/>
                </a:lnTo>
                <a:lnTo>
                  <a:pt x="4263461" y="4572216"/>
                </a:lnTo>
                <a:lnTo>
                  <a:pt x="4254667" y="4528669"/>
                </a:lnTo>
                <a:lnTo>
                  <a:pt x="4230685" y="4493110"/>
                </a:lnTo>
                <a:lnTo>
                  <a:pt x="4195115" y="4469136"/>
                </a:lnTo>
                <a:lnTo>
                  <a:pt x="4151559" y="4460345"/>
                </a:lnTo>
                <a:close/>
              </a:path>
              <a:path w="16523335" h="9235440">
                <a:moveTo>
                  <a:pt x="4420891" y="176790"/>
                </a:moveTo>
                <a:lnTo>
                  <a:pt x="4377338" y="185586"/>
                </a:lnTo>
                <a:lnTo>
                  <a:pt x="4341776" y="209571"/>
                </a:lnTo>
                <a:lnTo>
                  <a:pt x="4317801" y="245145"/>
                </a:lnTo>
                <a:lnTo>
                  <a:pt x="4309010" y="288702"/>
                </a:lnTo>
                <a:lnTo>
                  <a:pt x="4317801" y="332221"/>
                </a:lnTo>
                <a:lnTo>
                  <a:pt x="4341776" y="367780"/>
                </a:lnTo>
                <a:lnTo>
                  <a:pt x="4377338" y="391765"/>
                </a:lnTo>
                <a:lnTo>
                  <a:pt x="4420891" y="400563"/>
                </a:lnTo>
                <a:lnTo>
                  <a:pt x="4464444" y="391765"/>
                </a:lnTo>
                <a:lnTo>
                  <a:pt x="4500006" y="367780"/>
                </a:lnTo>
                <a:lnTo>
                  <a:pt x="4523982" y="332221"/>
                </a:lnTo>
                <a:lnTo>
                  <a:pt x="4532772" y="288702"/>
                </a:lnTo>
                <a:lnTo>
                  <a:pt x="4523982" y="245145"/>
                </a:lnTo>
                <a:lnTo>
                  <a:pt x="4500006" y="209571"/>
                </a:lnTo>
                <a:lnTo>
                  <a:pt x="4464444" y="185586"/>
                </a:lnTo>
                <a:lnTo>
                  <a:pt x="4420891" y="176790"/>
                </a:lnTo>
                <a:close/>
              </a:path>
              <a:path w="16523335" h="9235440">
                <a:moveTo>
                  <a:pt x="4420891" y="444551"/>
                </a:moveTo>
                <a:lnTo>
                  <a:pt x="4377338" y="453336"/>
                </a:lnTo>
                <a:lnTo>
                  <a:pt x="4341776" y="477296"/>
                </a:lnTo>
                <a:lnTo>
                  <a:pt x="4317801" y="512844"/>
                </a:lnTo>
                <a:lnTo>
                  <a:pt x="4309010" y="556391"/>
                </a:lnTo>
                <a:lnTo>
                  <a:pt x="4317801" y="599952"/>
                </a:lnTo>
                <a:lnTo>
                  <a:pt x="4341776" y="635532"/>
                </a:lnTo>
                <a:lnTo>
                  <a:pt x="4377338" y="659525"/>
                </a:lnTo>
                <a:lnTo>
                  <a:pt x="4420891" y="668324"/>
                </a:lnTo>
                <a:lnTo>
                  <a:pt x="4464444" y="659525"/>
                </a:lnTo>
                <a:lnTo>
                  <a:pt x="4500006" y="635532"/>
                </a:lnTo>
                <a:lnTo>
                  <a:pt x="4523982" y="599952"/>
                </a:lnTo>
                <a:lnTo>
                  <a:pt x="4532772" y="556391"/>
                </a:lnTo>
                <a:lnTo>
                  <a:pt x="4523982" y="512844"/>
                </a:lnTo>
                <a:lnTo>
                  <a:pt x="4500006" y="477296"/>
                </a:lnTo>
                <a:lnTo>
                  <a:pt x="4464444" y="453336"/>
                </a:lnTo>
                <a:lnTo>
                  <a:pt x="4420891" y="444551"/>
                </a:lnTo>
                <a:close/>
              </a:path>
              <a:path w="16523335" h="9235440">
                <a:moveTo>
                  <a:pt x="4420891" y="712218"/>
                </a:moveTo>
                <a:lnTo>
                  <a:pt x="4377338" y="721018"/>
                </a:lnTo>
                <a:lnTo>
                  <a:pt x="4341776" y="745011"/>
                </a:lnTo>
                <a:lnTo>
                  <a:pt x="4317801" y="780591"/>
                </a:lnTo>
                <a:lnTo>
                  <a:pt x="4309010" y="824152"/>
                </a:lnTo>
                <a:lnTo>
                  <a:pt x="4317801" y="867681"/>
                </a:lnTo>
                <a:lnTo>
                  <a:pt x="4341776" y="903231"/>
                </a:lnTo>
                <a:lnTo>
                  <a:pt x="4377338" y="927201"/>
                </a:lnTo>
                <a:lnTo>
                  <a:pt x="4420891" y="935992"/>
                </a:lnTo>
                <a:lnTo>
                  <a:pt x="4464444" y="927201"/>
                </a:lnTo>
                <a:lnTo>
                  <a:pt x="4500006" y="903231"/>
                </a:lnTo>
                <a:lnTo>
                  <a:pt x="4523982" y="867681"/>
                </a:lnTo>
                <a:lnTo>
                  <a:pt x="4532772" y="824152"/>
                </a:lnTo>
                <a:lnTo>
                  <a:pt x="4523982" y="780591"/>
                </a:lnTo>
                <a:lnTo>
                  <a:pt x="4500006" y="745011"/>
                </a:lnTo>
                <a:lnTo>
                  <a:pt x="4464444" y="721018"/>
                </a:lnTo>
                <a:lnTo>
                  <a:pt x="4420891" y="712218"/>
                </a:lnTo>
                <a:close/>
              </a:path>
              <a:path w="16523335" h="9235440">
                <a:moveTo>
                  <a:pt x="4420891" y="979980"/>
                </a:moveTo>
                <a:lnTo>
                  <a:pt x="4377338" y="988766"/>
                </a:lnTo>
                <a:lnTo>
                  <a:pt x="4341776" y="1012731"/>
                </a:lnTo>
                <a:lnTo>
                  <a:pt x="4317801" y="1048286"/>
                </a:lnTo>
                <a:lnTo>
                  <a:pt x="4309010" y="1091840"/>
                </a:lnTo>
                <a:lnTo>
                  <a:pt x="4317801" y="1135394"/>
                </a:lnTo>
                <a:lnTo>
                  <a:pt x="4341776" y="1170968"/>
                </a:lnTo>
                <a:lnTo>
                  <a:pt x="4377338" y="1194956"/>
                </a:lnTo>
                <a:lnTo>
                  <a:pt x="4420891" y="1203753"/>
                </a:lnTo>
                <a:lnTo>
                  <a:pt x="4464444" y="1194956"/>
                </a:lnTo>
                <a:lnTo>
                  <a:pt x="4500006" y="1170968"/>
                </a:lnTo>
                <a:lnTo>
                  <a:pt x="4523982" y="1135394"/>
                </a:lnTo>
                <a:lnTo>
                  <a:pt x="4532772" y="1091840"/>
                </a:lnTo>
                <a:lnTo>
                  <a:pt x="4523982" y="1048286"/>
                </a:lnTo>
                <a:lnTo>
                  <a:pt x="4500006" y="1012731"/>
                </a:lnTo>
                <a:lnTo>
                  <a:pt x="4464444" y="988766"/>
                </a:lnTo>
                <a:lnTo>
                  <a:pt x="4420891" y="979980"/>
                </a:lnTo>
                <a:close/>
              </a:path>
              <a:path w="16523335" h="9235440">
                <a:moveTo>
                  <a:pt x="4420891" y="1247668"/>
                </a:moveTo>
                <a:lnTo>
                  <a:pt x="4377338" y="1256467"/>
                </a:lnTo>
                <a:lnTo>
                  <a:pt x="4341776" y="1280459"/>
                </a:lnTo>
                <a:lnTo>
                  <a:pt x="4317801" y="1316036"/>
                </a:lnTo>
                <a:lnTo>
                  <a:pt x="4309010" y="1359591"/>
                </a:lnTo>
                <a:lnTo>
                  <a:pt x="4317801" y="1403138"/>
                </a:lnTo>
                <a:lnTo>
                  <a:pt x="4341776" y="1438686"/>
                </a:lnTo>
                <a:lnTo>
                  <a:pt x="4377338" y="1462646"/>
                </a:lnTo>
                <a:lnTo>
                  <a:pt x="4420891" y="1471431"/>
                </a:lnTo>
                <a:lnTo>
                  <a:pt x="4464444" y="1462646"/>
                </a:lnTo>
                <a:lnTo>
                  <a:pt x="4500006" y="1438686"/>
                </a:lnTo>
                <a:lnTo>
                  <a:pt x="4523982" y="1403138"/>
                </a:lnTo>
                <a:lnTo>
                  <a:pt x="4532772" y="1359591"/>
                </a:lnTo>
                <a:lnTo>
                  <a:pt x="4523982" y="1316036"/>
                </a:lnTo>
                <a:lnTo>
                  <a:pt x="4500006" y="1280459"/>
                </a:lnTo>
                <a:lnTo>
                  <a:pt x="4464444" y="1256467"/>
                </a:lnTo>
                <a:lnTo>
                  <a:pt x="4420891" y="1247668"/>
                </a:lnTo>
                <a:close/>
              </a:path>
              <a:path w="16523335" h="9235440">
                <a:moveTo>
                  <a:pt x="4528545" y="0"/>
                </a:moveTo>
                <a:lnTo>
                  <a:pt x="4313237" y="0"/>
                </a:lnTo>
                <a:lnTo>
                  <a:pt x="4309010" y="20941"/>
                </a:lnTo>
                <a:lnTo>
                  <a:pt x="4317801" y="64502"/>
                </a:lnTo>
                <a:lnTo>
                  <a:pt x="4341776" y="100083"/>
                </a:lnTo>
                <a:lnTo>
                  <a:pt x="4377338" y="124076"/>
                </a:lnTo>
                <a:lnTo>
                  <a:pt x="4420891" y="132875"/>
                </a:lnTo>
                <a:lnTo>
                  <a:pt x="4464444" y="124076"/>
                </a:lnTo>
                <a:lnTo>
                  <a:pt x="4500006" y="100083"/>
                </a:lnTo>
                <a:lnTo>
                  <a:pt x="4523982" y="64502"/>
                </a:lnTo>
                <a:lnTo>
                  <a:pt x="4532772" y="20941"/>
                </a:lnTo>
                <a:lnTo>
                  <a:pt x="4528545" y="0"/>
                </a:lnTo>
                <a:close/>
              </a:path>
              <a:path w="16523335" h="9235440">
                <a:moveTo>
                  <a:pt x="4420891" y="2586297"/>
                </a:moveTo>
                <a:lnTo>
                  <a:pt x="4377338" y="2595090"/>
                </a:lnTo>
                <a:lnTo>
                  <a:pt x="4341776" y="2619070"/>
                </a:lnTo>
                <a:lnTo>
                  <a:pt x="4317801" y="2654639"/>
                </a:lnTo>
                <a:lnTo>
                  <a:pt x="4309010" y="2698200"/>
                </a:lnTo>
                <a:lnTo>
                  <a:pt x="4317801" y="2741725"/>
                </a:lnTo>
                <a:lnTo>
                  <a:pt x="4341776" y="2777286"/>
                </a:lnTo>
                <a:lnTo>
                  <a:pt x="4377338" y="2801273"/>
                </a:lnTo>
                <a:lnTo>
                  <a:pt x="4420891" y="2810071"/>
                </a:lnTo>
                <a:lnTo>
                  <a:pt x="4464444" y="2801273"/>
                </a:lnTo>
                <a:lnTo>
                  <a:pt x="4500006" y="2777286"/>
                </a:lnTo>
                <a:lnTo>
                  <a:pt x="4523982" y="2741725"/>
                </a:lnTo>
                <a:lnTo>
                  <a:pt x="4532772" y="2698200"/>
                </a:lnTo>
                <a:lnTo>
                  <a:pt x="4523982" y="2654639"/>
                </a:lnTo>
                <a:lnTo>
                  <a:pt x="4500006" y="2619070"/>
                </a:lnTo>
                <a:lnTo>
                  <a:pt x="4464444" y="2595090"/>
                </a:lnTo>
                <a:lnTo>
                  <a:pt x="4420891" y="2586297"/>
                </a:lnTo>
                <a:close/>
              </a:path>
              <a:path w="16523335" h="9235440">
                <a:moveTo>
                  <a:pt x="4420891" y="2854028"/>
                </a:moveTo>
                <a:lnTo>
                  <a:pt x="4377338" y="2862817"/>
                </a:lnTo>
                <a:lnTo>
                  <a:pt x="4341776" y="2886788"/>
                </a:lnTo>
                <a:lnTo>
                  <a:pt x="4317801" y="2922347"/>
                </a:lnTo>
                <a:lnTo>
                  <a:pt x="4309010" y="2965898"/>
                </a:lnTo>
                <a:lnTo>
                  <a:pt x="4317801" y="3009453"/>
                </a:lnTo>
                <a:lnTo>
                  <a:pt x="4341776" y="3045019"/>
                </a:lnTo>
                <a:lnTo>
                  <a:pt x="4377338" y="3068998"/>
                </a:lnTo>
                <a:lnTo>
                  <a:pt x="4420891" y="3077790"/>
                </a:lnTo>
                <a:lnTo>
                  <a:pt x="4464444" y="3068998"/>
                </a:lnTo>
                <a:lnTo>
                  <a:pt x="4500006" y="3045019"/>
                </a:lnTo>
                <a:lnTo>
                  <a:pt x="4523982" y="3009453"/>
                </a:lnTo>
                <a:lnTo>
                  <a:pt x="4532772" y="2965898"/>
                </a:lnTo>
                <a:lnTo>
                  <a:pt x="4523982" y="2922347"/>
                </a:lnTo>
                <a:lnTo>
                  <a:pt x="4500006" y="2886788"/>
                </a:lnTo>
                <a:lnTo>
                  <a:pt x="4464444" y="2862817"/>
                </a:lnTo>
                <a:lnTo>
                  <a:pt x="4420891" y="2854028"/>
                </a:lnTo>
                <a:close/>
              </a:path>
              <a:path w="16523335" h="9235440">
                <a:moveTo>
                  <a:pt x="4420891" y="3121737"/>
                </a:moveTo>
                <a:lnTo>
                  <a:pt x="4377338" y="3130528"/>
                </a:lnTo>
                <a:lnTo>
                  <a:pt x="4341776" y="3154503"/>
                </a:lnTo>
                <a:lnTo>
                  <a:pt x="4317801" y="3190065"/>
                </a:lnTo>
                <a:lnTo>
                  <a:pt x="4309010" y="3233618"/>
                </a:lnTo>
                <a:lnTo>
                  <a:pt x="4317801" y="3277161"/>
                </a:lnTo>
                <a:lnTo>
                  <a:pt x="4341776" y="3312732"/>
                </a:lnTo>
                <a:lnTo>
                  <a:pt x="4377338" y="3336722"/>
                </a:lnTo>
                <a:lnTo>
                  <a:pt x="4420891" y="3345520"/>
                </a:lnTo>
                <a:lnTo>
                  <a:pt x="4464444" y="3336722"/>
                </a:lnTo>
                <a:lnTo>
                  <a:pt x="4500006" y="3312732"/>
                </a:lnTo>
                <a:lnTo>
                  <a:pt x="4523982" y="3277161"/>
                </a:lnTo>
                <a:lnTo>
                  <a:pt x="4532772" y="3233618"/>
                </a:lnTo>
                <a:lnTo>
                  <a:pt x="4523982" y="3190065"/>
                </a:lnTo>
                <a:lnTo>
                  <a:pt x="4500006" y="3154503"/>
                </a:lnTo>
                <a:lnTo>
                  <a:pt x="4464444" y="3130528"/>
                </a:lnTo>
                <a:lnTo>
                  <a:pt x="4420891" y="3121737"/>
                </a:lnTo>
                <a:close/>
              </a:path>
              <a:path w="16523335" h="9235440">
                <a:moveTo>
                  <a:pt x="4420891" y="3389446"/>
                </a:moveTo>
                <a:lnTo>
                  <a:pt x="4377338" y="3398240"/>
                </a:lnTo>
                <a:lnTo>
                  <a:pt x="4341776" y="3422222"/>
                </a:lnTo>
                <a:lnTo>
                  <a:pt x="4317801" y="3457792"/>
                </a:lnTo>
                <a:lnTo>
                  <a:pt x="4309010" y="3501348"/>
                </a:lnTo>
                <a:lnTo>
                  <a:pt x="4317801" y="3544899"/>
                </a:lnTo>
                <a:lnTo>
                  <a:pt x="4341776" y="3580458"/>
                </a:lnTo>
                <a:lnTo>
                  <a:pt x="4377338" y="3604430"/>
                </a:lnTo>
                <a:lnTo>
                  <a:pt x="4420891" y="3613219"/>
                </a:lnTo>
                <a:lnTo>
                  <a:pt x="4464444" y="3604430"/>
                </a:lnTo>
                <a:lnTo>
                  <a:pt x="4500006" y="3580458"/>
                </a:lnTo>
                <a:lnTo>
                  <a:pt x="4523982" y="3544899"/>
                </a:lnTo>
                <a:lnTo>
                  <a:pt x="4532772" y="3501348"/>
                </a:lnTo>
                <a:lnTo>
                  <a:pt x="4523982" y="3457792"/>
                </a:lnTo>
                <a:lnTo>
                  <a:pt x="4500006" y="3422222"/>
                </a:lnTo>
                <a:lnTo>
                  <a:pt x="4464444" y="3398240"/>
                </a:lnTo>
                <a:lnTo>
                  <a:pt x="4420891" y="3389446"/>
                </a:lnTo>
                <a:close/>
              </a:path>
              <a:path w="16523335" h="9235440">
                <a:moveTo>
                  <a:pt x="4420891" y="3657176"/>
                </a:moveTo>
                <a:lnTo>
                  <a:pt x="4377338" y="3665968"/>
                </a:lnTo>
                <a:lnTo>
                  <a:pt x="4341776" y="3689947"/>
                </a:lnTo>
                <a:lnTo>
                  <a:pt x="4317801" y="3725513"/>
                </a:lnTo>
                <a:lnTo>
                  <a:pt x="4309010" y="3769068"/>
                </a:lnTo>
                <a:lnTo>
                  <a:pt x="4317801" y="3812619"/>
                </a:lnTo>
                <a:lnTo>
                  <a:pt x="4341776" y="3848178"/>
                </a:lnTo>
                <a:lnTo>
                  <a:pt x="4377338" y="3872149"/>
                </a:lnTo>
                <a:lnTo>
                  <a:pt x="4420891" y="3880939"/>
                </a:lnTo>
                <a:lnTo>
                  <a:pt x="4464444" y="3872149"/>
                </a:lnTo>
                <a:lnTo>
                  <a:pt x="4500006" y="3848178"/>
                </a:lnTo>
                <a:lnTo>
                  <a:pt x="4523982" y="3812619"/>
                </a:lnTo>
                <a:lnTo>
                  <a:pt x="4532772" y="3769068"/>
                </a:lnTo>
                <a:lnTo>
                  <a:pt x="4523982" y="3725513"/>
                </a:lnTo>
                <a:lnTo>
                  <a:pt x="4500006" y="3689947"/>
                </a:lnTo>
                <a:lnTo>
                  <a:pt x="4464444" y="3665968"/>
                </a:lnTo>
                <a:lnTo>
                  <a:pt x="4420891" y="3657176"/>
                </a:lnTo>
                <a:close/>
              </a:path>
              <a:path w="16523335" h="9235440">
                <a:moveTo>
                  <a:pt x="4420891" y="3924895"/>
                </a:moveTo>
                <a:lnTo>
                  <a:pt x="4377338" y="3933689"/>
                </a:lnTo>
                <a:lnTo>
                  <a:pt x="4341776" y="3957668"/>
                </a:lnTo>
                <a:lnTo>
                  <a:pt x="4317801" y="3993228"/>
                </a:lnTo>
                <a:lnTo>
                  <a:pt x="4309010" y="4036766"/>
                </a:lnTo>
                <a:lnTo>
                  <a:pt x="4317801" y="4080327"/>
                </a:lnTo>
                <a:lnTo>
                  <a:pt x="4341776" y="4115896"/>
                </a:lnTo>
                <a:lnTo>
                  <a:pt x="4377338" y="4139876"/>
                </a:lnTo>
                <a:lnTo>
                  <a:pt x="4420891" y="4148669"/>
                </a:lnTo>
                <a:lnTo>
                  <a:pt x="4464444" y="4139876"/>
                </a:lnTo>
                <a:lnTo>
                  <a:pt x="4500006" y="4115896"/>
                </a:lnTo>
                <a:lnTo>
                  <a:pt x="4523982" y="4080327"/>
                </a:lnTo>
                <a:lnTo>
                  <a:pt x="4532772" y="4036766"/>
                </a:lnTo>
                <a:lnTo>
                  <a:pt x="4523982" y="3993228"/>
                </a:lnTo>
                <a:lnTo>
                  <a:pt x="4500006" y="3957668"/>
                </a:lnTo>
                <a:lnTo>
                  <a:pt x="4464444" y="3933689"/>
                </a:lnTo>
                <a:lnTo>
                  <a:pt x="4420891" y="3924895"/>
                </a:lnTo>
                <a:close/>
              </a:path>
              <a:path w="16523335" h="9235440">
                <a:moveTo>
                  <a:pt x="4420891" y="4192615"/>
                </a:moveTo>
                <a:lnTo>
                  <a:pt x="4377338" y="4201406"/>
                </a:lnTo>
                <a:lnTo>
                  <a:pt x="4341776" y="4225380"/>
                </a:lnTo>
                <a:lnTo>
                  <a:pt x="4317801" y="4260939"/>
                </a:lnTo>
                <a:lnTo>
                  <a:pt x="4309010" y="4304486"/>
                </a:lnTo>
                <a:lnTo>
                  <a:pt x="4317801" y="4348026"/>
                </a:lnTo>
                <a:lnTo>
                  <a:pt x="4341776" y="4383601"/>
                </a:lnTo>
                <a:lnTo>
                  <a:pt x="4377338" y="4407597"/>
                </a:lnTo>
                <a:lnTo>
                  <a:pt x="4420891" y="4416399"/>
                </a:lnTo>
                <a:lnTo>
                  <a:pt x="4464444" y="4407597"/>
                </a:lnTo>
                <a:lnTo>
                  <a:pt x="4500006" y="4383601"/>
                </a:lnTo>
                <a:lnTo>
                  <a:pt x="4523982" y="4348026"/>
                </a:lnTo>
                <a:lnTo>
                  <a:pt x="4532772" y="4304486"/>
                </a:lnTo>
                <a:lnTo>
                  <a:pt x="4523982" y="4260939"/>
                </a:lnTo>
                <a:lnTo>
                  <a:pt x="4500006" y="4225380"/>
                </a:lnTo>
                <a:lnTo>
                  <a:pt x="4464444" y="4201406"/>
                </a:lnTo>
                <a:lnTo>
                  <a:pt x="4420891" y="4192615"/>
                </a:lnTo>
                <a:close/>
              </a:path>
              <a:path w="16523335" h="9235440">
                <a:moveTo>
                  <a:pt x="4420891" y="2318578"/>
                </a:moveTo>
                <a:lnTo>
                  <a:pt x="4377338" y="2327370"/>
                </a:lnTo>
                <a:lnTo>
                  <a:pt x="4341776" y="2351349"/>
                </a:lnTo>
                <a:lnTo>
                  <a:pt x="4317801" y="2386915"/>
                </a:lnTo>
                <a:lnTo>
                  <a:pt x="4309010" y="2430470"/>
                </a:lnTo>
                <a:lnTo>
                  <a:pt x="4317801" y="2474021"/>
                </a:lnTo>
                <a:lnTo>
                  <a:pt x="4341776" y="2509580"/>
                </a:lnTo>
                <a:lnTo>
                  <a:pt x="4377338" y="2533551"/>
                </a:lnTo>
                <a:lnTo>
                  <a:pt x="4420891" y="2542341"/>
                </a:lnTo>
                <a:lnTo>
                  <a:pt x="4464444" y="2533551"/>
                </a:lnTo>
                <a:lnTo>
                  <a:pt x="4500006" y="2509580"/>
                </a:lnTo>
                <a:lnTo>
                  <a:pt x="4523982" y="2474021"/>
                </a:lnTo>
                <a:lnTo>
                  <a:pt x="4532772" y="2430470"/>
                </a:lnTo>
                <a:lnTo>
                  <a:pt x="4523982" y="2386915"/>
                </a:lnTo>
                <a:lnTo>
                  <a:pt x="4500006" y="2351349"/>
                </a:lnTo>
                <a:lnTo>
                  <a:pt x="4464444" y="2327370"/>
                </a:lnTo>
                <a:lnTo>
                  <a:pt x="4420891" y="2318578"/>
                </a:lnTo>
                <a:close/>
              </a:path>
              <a:path w="16523335" h="9235440">
                <a:moveTo>
                  <a:pt x="4420891" y="2050869"/>
                </a:moveTo>
                <a:lnTo>
                  <a:pt x="4377338" y="2059660"/>
                </a:lnTo>
                <a:lnTo>
                  <a:pt x="4341776" y="2083635"/>
                </a:lnTo>
                <a:lnTo>
                  <a:pt x="4317801" y="2119197"/>
                </a:lnTo>
                <a:lnTo>
                  <a:pt x="4309010" y="2162750"/>
                </a:lnTo>
                <a:lnTo>
                  <a:pt x="4317801" y="2206284"/>
                </a:lnTo>
                <a:lnTo>
                  <a:pt x="4341776" y="2241845"/>
                </a:lnTo>
                <a:lnTo>
                  <a:pt x="4377338" y="2265826"/>
                </a:lnTo>
                <a:lnTo>
                  <a:pt x="4420891" y="2274621"/>
                </a:lnTo>
                <a:lnTo>
                  <a:pt x="4464444" y="2265826"/>
                </a:lnTo>
                <a:lnTo>
                  <a:pt x="4500006" y="2241845"/>
                </a:lnTo>
                <a:lnTo>
                  <a:pt x="4523982" y="2206284"/>
                </a:lnTo>
                <a:lnTo>
                  <a:pt x="4532772" y="2162750"/>
                </a:lnTo>
                <a:lnTo>
                  <a:pt x="4523982" y="2119197"/>
                </a:lnTo>
                <a:lnTo>
                  <a:pt x="4500006" y="2083635"/>
                </a:lnTo>
                <a:lnTo>
                  <a:pt x="4464444" y="2059660"/>
                </a:lnTo>
                <a:lnTo>
                  <a:pt x="4420891" y="2050869"/>
                </a:lnTo>
                <a:close/>
              </a:path>
              <a:path w="16523335" h="9235440">
                <a:moveTo>
                  <a:pt x="4420891" y="4995774"/>
                </a:moveTo>
                <a:lnTo>
                  <a:pt x="4377338" y="5004565"/>
                </a:lnTo>
                <a:lnTo>
                  <a:pt x="4341776" y="5028541"/>
                </a:lnTo>
                <a:lnTo>
                  <a:pt x="4317801" y="5064107"/>
                </a:lnTo>
                <a:lnTo>
                  <a:pt x="4309010" y="5107666"/>
                </a:lnTo>
                <a:lnTo>
                  <a:pt x="4317801" y="5151204"/>
                </a:lnTo>
                <a:lnTo>
                  <a:pt x="4341776" y="5186764"/>
                </a:lnTo>
                <a:lnTo>
                  <a:pt x="4377338" y="5210743"/>
                </a:lnTo>
                <a:lnTo>
                  <a:pt x="4420891" y="5219537"/>
                </a:lnTo>
                <a:lnTo>
                  <a:pt x="4464444" y="5210743"/>
                </a:lnTo>
                <a:lnTo>
                  <a:pt x="4500006" y="5186764"/>
                </a:lnTo>
                <a:lnTo>
                  <a:pt x="4523982" y="5151204"/>
                </a:lnTo>
                <a:lnTo>
                  <a:pt x="4532772" y="5107666"/>
                </a:lnTo>
                <a:lnTo>
                  <a:pt x="4523982" y="5064107"/>
                </a:lnTo>
                <a:lnTo>
                  <a:pt x="4500006" y="5028541"/>
                </a:lnTo>
                <a:lnTo>
                  <a:pt x="4464444" y="5004565"/>
                </a:lnTo>
                <a:lnTo>
                  <a:pt x="4420891" y="4995774"/>
                </a:lnTo>
                <a:close/>
              </a:path>
              <a:path w="16523335" h="9235440">
                <a:moveTo>
                  <a:pt x="4420891" y="5263483"/>
                </a:moveTo>
                <a:lnTo>
                  <a:pt x="4377338" y="5272274"/>
                </a:lnTo>
                <a:lnTo>
                  <a:pt x="4341776" y="5296250"/>
                </a:lnTo>
                <a:lnTo>
                  <a:pt x="4317801" y="5331816"/>
                </a:lnTo>
                <a:lnTo>
                  <a:pt x="4309010" y="5375375"/>
                </a:lnTo>
                <a:lnTo>
                  <a:pt x="4317801" y="5418906"/>
                </a:lnTo>
                <a:lnTo>
                  <a:pt x="4341776" y="5454471"/>
                </a:lnTo>
                <a:lnTo>
                  <a:pt x="4377338" y="5478458"/>
                </a:lnTo>
                <a:lnTo>
                  <a:pt x="4420891" y="5487256"/>
                </a:lnTo>
                <a:lnTo>
                  <a:pt x="4464444" y="5478458"/>
                </a:lnTo>
                <a:lnTo>
                  <a:pt x="4500006" y="5454471"/>
                </a:lnTo>
                <a:lnTo>
                  <a:pt x="4523982" y="5418906"/>
                </a:lnTo>
                <a:lnTo>
                  <a:pt x="4532772" y="5375375"/>
                </a:lnTo>
                <a:lnTo>
                  <a:pt x="4523982" y="5331816"/>
                </a:lnTo>
                <a:lnTo>
                  <a:pt x="4500006" y="5296250"/>
                </a:lnTo>
                <a:lnTo>
                  <a:pt x="4464444" y="5272274"/>
                </a:lnTo>
                <a:lnTo>
                  <a:pt x="4420891" y="5263483"/>
                </a:lnTo>
                <a:close/>
              </a:path>
              <a:path w="16523335" h="9235440">
                <a:moveTo>
                  <a:pt x="4420891" y="5531192"/>
                </a:moveTo>
                <a:lnTo>
                  <a:pt x="4377338" y="5539988"/>
                </a:lnTo>
                <a:lnTo>
                  <a:pt x="4341776" y="5563975"/>
                </a:lnTo>
                <a:lnTo>
                  <a:pt x="4317801" y="5599551"/>
                </a:lnTo>
                <a:lnTo>
                  <a:pt x="4309010" y="5643115"/>
                </a:lnTo>
                <a:lnTo>
                  <a:pt x="4317801" y="5686662"/>
                </a:lnTo>
                <a:lnTo>
                  <a:pt x="4341776" y="5722222"/>
                </a:lnTo>
                <a:lnTo>
                  <a:pt x="4377338" y="5746196"/>
                </a:lnTo>
                <a:lnTo>
                  <a:pt x="4420891" y="5754986"/>
                </a:lnTo>
                <a:lnTo>
                  <a:pt x="4464444" y="5746196"/>
                </a:lnTo>
                <a:lnTo>
                  <a:pt x="4500006" y="5722222"/>
                </a:lnTo>
                <a:lnTo>
                  <a:pt x="4523982" y="5686662"/>
                </a:lnTo>
                <a:lnTo>
                  <a:pt x="4532772" y="5643115"/>
                </a:lnTo>
                <a:lnTo>
                  <a:pt x="4523982" y="5599551"/>
                </a:lnTo>
                <a:lnTo>
                  <a:pt x="4500006" y="5563975"/>
                </a:lnTo>
                <a:lnTo>
                  <a:pt x="4464444" y="5539988"/>
                </a:lnTo>
                <a:lnTo>
                  <a:pt x="4420891" y="5531192"/>
                </a:lnTo>
                <a:close/>
              </a:path>
              <a:path w="16523335" h="9235440">
                <a:moveTo>
                  <a:pt x="4420891" y="5798933"/>
                </a:moveTo>
                <a:lnTo>
                  <a:pt x="4377338" y="5807723"/>
                </a:lnTo>
                <a:lnTo>
                  <a:pt x="4341776" y="5831697"/>
                </a:lnTo>
                <a:lnTo>
                  <a:pt x="4317801" y="5867257"/>
                </a:lnTo>
                <a:lnTo>
                  <a:pt x="4309010" y="5910804"/>
                </a:lnTo>
                <a:lnTo>
                  <a:pt x="4317801" y="5954345"/>
                </a:lnTo>
                <a:lnTo>
                  <a:pt x="4341776" y="5989912"/>
                </a:lnTo>
                <a:lnTo>
                  <a:pt x="4377338" y="6013898"/>
                </a:lnTo>
                <a:lnTo>
                  <a:pt x="4420891" y="6022695"/>
                </a:lnTo>
                <a:lnTo>
                  <a:pt x="4464444" y="6013898"/>
                </a:lnTo>
                <a:lnTo>
                  <a:pt x="4500006" y="5989912"/>
                </a:lnTo>
                <a:lnTo>
                  <a:pt x="4523982" y="5954345"/>
                </a:lnTo>
                <a:lnTo>
                  <a:pt x="4532772" y="5910804"/>
                </a:lnTo>
                <a:lnTo>
                  <a:pt x="4523982" y="5867257"/>
                </a:lnTo>
                <a:lnTo>
                  <a:pt x="4500006" y="5831697"/>
                </a:lnTo>
                <a:lnTo>
                  <a:pt x="4464444" y="5807723"/>
                </a:lnTo>
                <a:lnTo>
                  <a:pt x="4420891" y="5798933"/>
                </a:lnTo>
                <a:close/>
              </a:path>
              <a:path w="16523335" h="9235440">
                <a:moveTo>
                  <a:pt x="4420891" y="4728033"/>
                </a:moveTo>
                <a:lnTo>
                  <a:pt x="4377338" y="4736825"/>
                </a:lnTo>
                <a:lnTo>
                  <a:pt x="4341776" y="4760802"/>
                </a:lnTo>
                <a:lnTo>
                  <a:pt x="4317801" y="4796371"/>
                </a:lnTo>
                <a:lnTo>
                  <a:pt x="4309010" y="4839936"/>
                </a:lnTo>
                <a:lnTo>
                  <a:pt x="4317801" y="4883473"/>
                </a:lnTo>
                <a:lnTo>
                  <a:pt x="4341776" y="4919041"/>
                </a:lnTo>
                <a:lnTo>
                  <a:pt x="4377338" y="4943029"/>
                </a:lnTo>
                <a:lnTo>
                  <a:pt x="4420891" y="4951828"/>
                </a:lnTo>
                <a:lnTo>
                  <a:pt x="4464444" y="4943029"/>
                </a:lnTo>
                <a:lnTo>
                  <a:pt x="4500006" y="4919041"/>
                </a:lnTo>
                <a:lnTo>
                  <a:pt x="4523982" y="4883473"/>
                </a:lnTo>
                <a:lnTo>
                  <a:pt x="4532772" y="4839936"/>
                </a:lnTo>
                <a:lnTo>
                  <a:pt x="4523982" y="4796371"/>
                </a:lnTo>
                <a:lnTo>
                  <a:pt x="4500006" y="4760802"/>
                </a:lnTo>
                <a:lnTo>
                  <a:pt x="4464444" y="4736825"/>
                </a:lnTo>
                <a:lnTo>
                  <a:pt x="4420891" y="4728033"/>
                </a:lnTo>
                <a:close/>
              </a:path>
              <a:path w="16523335" h="9235440">
                <a:moveTo>
                  <a:pt x="4690202" y="444551"/>
                </a:moveTo>
                <a:lnTo>
                  <a:pt x="4646651" y="453336"/>
                </a:lnTo>
                <a:lnTo>
                  <a:pt x="4611092" y="477296"/>
                </a:lnTo>
                <a:lnTo>
                  <a:pt x="4587121" y="512844"/>
                </a:lnTo>
                <a:lnTo>
                  <a:pt x="4578331" y="556391"/>
                </a:lnTo>
                <a:lnTo>
                  <a:pt x="4587121" y="599952"/>
                </a:lnTo>
                <a:lnTo>
                  <a:pt x="4611092" y="635532"/>
                </a:lnTo>
                <a:lnTo>
                  <a:pt x="4646651" y="659525"/>
                </a:lnTo>
                <a:lnTo>
                  <a:pt x="4690202" y="668324"/>
                </a:lnTo>
                <a:lnTo>
                  <a:pt x="4733755" y="659525"/>
                </a:lnTo>
                <a:lnTo>
                  <a:pt x="4769318" y="635532"/>
                </a:lnTo>
                <a:lnTo>
                  <a:pt x="4793293" y="599952"/>
                </a:lnTo>
                <a:lnTo>
                  <a:pt x="4802084" y="556391"/>
                </a:lnTo>
                <a:lnTo>
                  <a:pt x="4793293" y="512844"/>
                </a:lnTo>
                <a:lnTo>
                  <a:pt x="4769318" y="477296"/>
                </a:lnTo>
                <a:lnTo>
                  <a:pt x="4733755" y="453336"/>
                </a:lnTo>
                <a:lnTo>
                  <a:pt x="4690202" y="444551"/>
                </a:lnTo>
                <a:close/>
              </a:path>
              <a:path w="16523335" h="9235440">
                <a:moveTo>
                  <a:pt x="4690202" y="712218"/>
                </a:moveTo>
                <a:lnTo>
                  <a:pt x="4646651" y="721018"/>
                </a:lnTo>
                <a:lnTo>
                  <a:pt x="4611092" y="745011"/>
                </a:lnTo>
                <a:lnTo>
                  <a:pt x="4587121" y="780591"/>
                </a:lnTo>
                <a:lnTo>
                  <a:pt x="4578331" y="824152"/>
                </a:lnTo>
                <a:lnTo>
                  <a:pt x="4587121" y="867681"/>
                </a:lnTo>
                <a:lnTo>
                  <a:pt x="4611092" y="903231"/>
                </a:lnTo>
                <a:lnTo>
                  <a:pt x="4646651" y="927201"/>
                </a:lnTo>
                <a:lnTo>
                  <a:pt x="4690202" y="935992"/>
                </a:lnTo>
                <a:lnTo>
                  <a:pt x="4733755" y="927201"/>
                </a:lnTo>
                <a:lnTo>
                  <a:pt x="4769318" y="903231"/>
                </a:lnTo>
                <a:lnTo>
                  <a:pt x="4793293" y="867681"/>
                </a:lnTo>
                <a:lnTo>
                  <a:pt x="4802084" y="824152"/>
                </a:lnTo>
                <a:lnTo>
                  <a:pt x="4793293" y="780591"/>
                </a:lnTo>
                <a:lnTo>
                  <a:pt x="4769318" y="745011"/>
                </a:lnTo>
                <a:lnTo>
                  <a:pt x="4733755" y="721018"/>
                </a:lnTo>
                <a:lnTo>
                  <a:pt x="4690202" y="712218"/>
                </a:lnTo>
                <a:close/>
              </a:path>
              <a:path w="16523335" h="9235440">
                <a:moveTo>
                  <a:pt x="4690202" y="1247668"/>
                </a:moveTo>
                <a:lnTo>
                  <a:pt x="4646651" y="1256467"/>
                </a:lnTo>
                <a:lnTo>
                  <a:pt x="4611092" y="1280459"/>
                </a:lnTo>
                <a:lnTo>
                  <a:pt x="4587121" y="1316036"/>
                </a:lnTo>
                <a:lnTo>
                  <a:pt x="4578331" y="1359591"/>
                </a:lnTo>
                <a:lnTo>
                  <a:pt x="4587121" y="1403138"/>
                </a:lnTo>
                <a:lnTo>
                  <a:pt x="4611092" y="1438686"/>
                </a:lnTo>
                <a:lnTo>
                  <a:pt x="4646651" y="1462646"/>
                </a:lnTo>
                <a:lnTo>
                  <a:pt x="4690202" y="1471431"/>
                </a:lnTo>
                <a:lnTo>
                  <a:pt x="4733755" y="1462646"/>
                </a:lnTo>
                <a:lnTo>
                  <a:pt x="4769318" y="1438686"/>
                </a:lnTo>
                <a:lnTo>
                  <a:pt x="4793293" y="1403138"/>
                </a:lnTo>
                <a:lnTo>
                  <a:pt x="4802084" y="1359591"/>
                </a:lnTo>
                <a:lnTo>
                  <a:pt x="4793293" y="1316036"/>
                </a:lnTo>
                <a:lnTo>
                  <a:pt x="4769318" y="1280459"/>
                </a:lnTo>
                <a:lnTo>
                  <a:pt x="4733755" y="1256467"/>
                </a:lnTo>
                <a:lnTo>
                  <a:pt x="4690202" y="1247668"/>
                </a:lnTo>
                <a:close/>
              </a:path>
              <a:path w="16523335" h="9235440">
                <a:moveTo>
                  <a:pt x="4690202" y="1515430"/>
                </a:moveTo>
                <a:lnTo>
                  <a:pt x="4646651" y="1524214"/>
                </a:lnTo>
                <a:lnTo>
                  <a:pt x="4611092" y="1548173"/>
                </a:lnTo>
                <a:lnTo>
                  <a:pt x="4587121" y="1583718"/>
                </a:lnTo>
                <a:lnTo>
                  <a:pt x="4578331" y="1627259"/>
                </a:lnTo>
                <a:lnTo>
                  <a:pt x="4587121" y="1670826"/>
                </a:lnTo>
                <a:lnTo>
                  <a:pt x="4611092" y="1706409"/>
                </a:lnTo>
                <a:lnTo>
                  <a:pt x="4646651" y="1730404"/>
                </a:lnTo>
                <a:lnTo>
                  <a:pt x="4690202" y="1739203"/>
                </a:lnTo>
                <a:lnTo>
                  <a:pt x="4733755" y="1730404"/>
                </a:lnTo>
                <a:lnTo>
                  <a:pt x="4769318" y="1706409"/>
                </a:lnTo>
                <a:lnTo>
                  <a:pt x="4793293" y="1670826"/>
                </a:lnTo>
                <a:lnTo>
                  <a:pt x="4802084" y="1627259"/>
                </a:lnTo>
                <a:lnTo>
                  <a:pt x="4793293" y="1583718"/>
                </a:lnTo>
                <a:lnTo>
                  <a:pt x="4769318" y="1548173"/>
                </a:lnTo>
                <a:lnTo>
                  <a:pt x="4733755" y="1524214"/>
                </a:lnTo>
                <a:lnTo>
                  <a:pt x="4690202" y="1515430"/>
                </a:lnTo>
                <a:close/>
              </a:path>
              <a:path w="16523335" h="9235440">
                <a:moveTo>
                  <a:pt x="4690202" y="1783149"/>
                </a:moveTo>
                <a:lnTo>
                  <a:pt x="4646651" y="1791938"/>
                </a:lnTo>
                <a:lnTo>
                  <a:pt x="4611092" y="1815910"/>
                </a:lnTo>
                <a:lnTo>
                  <a:pt x="4587121" y="1851469"/>
                </a:lnTo>
                <a:lnTo>
                  <a:pt x="4578331" y="1895020"/>
                </a:lnTo>
                <a:lnTo>
                  <a:pt x="4587121" y="1938576"/>
                </a:lnTo>
                <a:lnTo>
                  <a:pt x="4611092" y="1974146"/>
                </a:lnTo>
                <a:lnTo>
                  <a:pt x="4646651" y="1998128"/>
                </a:lnTo>
                <a:lnTo>
                  <a:pt x="4690202" y="2006922"/>
                </a:lnTo>
                <a:lnTo>
                  <a:pt x="4733755" y="1998128"/>
                </a:lnTo>
                <a:lnTo>
                  <a:pt x="4769318" y="1974146"/>
                </a:lnTo>
                <a:lnTo>
                  <a:pt x="4793293" y="1938576"/>
                </a:lnTo>
                <a:lnTo>
                  <a:pt x="4802084" y="1895020"/>
                </a:lnTo>
                <a:lnTo>
                  <a:pt x="4793293" y="1851469"/>
                </a:lnTo>
                <a:lnTo>
                  <a:pt x="4769318" y="1815910"/>
                </a:lnTo>
                <a:lnTo>
                  <a:pt x="4733755" y="1791938"/>
                </a:lnTo>
                <a:lnTo>
                  <a:pt x="4690202" y="1783149"/>
                </a:lnTo>
                <a:close/>
              </a:path>
              <a:path w="16523335" h="9235440">
                <a:moveTo>
                  <a:pt x="4690202" y="2586297"/>
                </a:moveTo>
                <a:lnTo>
                  <a:pt x="4646651" y="2595090"/>
                </a:lnTo>
                <a:lnTo>
                  <a:pt x="4611092" y="2619070"/>
                </a:lnTo>
                <a:lnTo>
                  <a:pt x="4587121" y="2654639"/>
                </a:lnTo>
                <a:lnTo>
                  <a:pt x="4578331" y="2698200"/>
                </a:lnTo>
                <a:lnTo>
                  <a:pt x="4587121" y="2741725"/>
                </a:lnTo>
                <a:lnTo>
                  <a:pt x="4611092" y="2777286"/>
                </a:lnTo>
                <a:lnTo>
                  <a:pt x="4646651" y="2801273"/>
                </a:lnTo>
                <a:lnTo>
                  <a:pt x="4690202" y="2810071"/>
                </a:lnTo>
                <a:lnTo>
                  <a:pt x="4733755" y="2801273"/>
                </a:lnTo>
                <a:lnTo>
                  <a:pt x="4769318" y="2777286"/>
                </a:lnTo>
                <a:lnTo>
                  <a:pt x="4793293" y="2741725"/>
                </a:lnTo>
                <a:lnTo>
                  <a:pt x="4802084" y="2698200"/>
                </a:lnTo>
                <a:lnTo>
                  <a:pt x="4793293" y="2654639"/>
                </a:lnTo>
                <a:lnTo>
                  <a:pt x="4769318" y="2619070"/>
                </a:lnTo>
                <a:lnTo>
                  <a:pt x="4733755" y="2595090"/>
                </a:lnTo>
                <a:lnTo>
                  <a:pt x="4690202" y="2586297"/>
                </a:lnTo>
                <a:close/>
              </a:path>
              <a:path w="16523335" h="9235440">
                <a:moveTo>
                  <a:pt x="4690202" y="2854028"/>
                </a:moveTo>
                <a:lnTo>
                  <a:pt x="4646651" y="2862817"/>
                </a:lnTo>
                <a:lnTo>
                  <a:pt x="4611092" y="2886788"/>
                </a:lnTo>
                <a:lnTo>
                  <a:pt x="4587121" y="2922347"/>
                </a:lnTo>
                <a:lnTo>
                  <a:pt x="4578331" y="2965898"/>
                </a:lnTo>
                <a:lnTo>
                  <a:pt x="4587121" y="3009453"/>
                </a:lnTo>
                <a:lnTo>
                  <a:pt x="4611092" y="3045019"/>
                </a:lnTo>
                <a:lnTo>
                  <a:pt x="4646651" y="3068998"/>
                </a:lnTo>
                <a:lnTo>
                  <a:pt x="4690202" y="3077790"/>
                </a:lnTo>
                <a:lnTo>
                  <a:pt x="4733755" y="3068998"/>
                </a:lnTo>
                <a:lnTo>
                  <a:pt x="4769318" y="3045019"/>
                </a:lnTo>
                <a:lnTo>
                  <a:pt x="4793293" y="3009453"/>
                </a:lnTo>
                <a:lnTo>
                  <a:pt x="4802084" y="2965898"/>
                </a:lnTo>
                <a:lnTo>
                  <a:pt x="4793293" y="2922347"/>
                </a:lnTo>
                <a:lnTo>
                  <a:pt x="4769318" y="2886788"/>
                </a:lnTo>
                <a:lnTo>
                  <a:pt x="4733755" y="2862817"/>
                </a:lnTo>
                <a:lnTo>
                  <a:pt x="4690202" y="2854028"/>
                </a:lnTo>
                <a:close/>
              </a:path>
              <a:path w="16523335" h="9235440">
                <a:moveTo>
                  <a:pt x="4690202" y="3121737"/>
                </a:moveTo>
                <a:lnTo>
                  <a:pt x="4646651" y="3130528"/>
                </a:lnTo>
                <a:lnTo>
                  <a:pt x="4611092" y="3154503"/>
                </a:lnTo>
                <a:lnTo>
                  <a:pt x="4587121" y="3190065"/>
                </a:lnTo>
                <a:lnTo>
                  <a:pt x="4578331" y="3233618"/>
                </a:lnTo>
                <a:lnTo>
                  <a:pt x="4587121" y="3277161"/>
                </a:lnTo>
                <a:lnTo>
                  <a:pt x="4611092" y="3312732"/>
                </a:lnTo>
                <a:lnTo>
                  <a:pt x="4646651" y="3336722"/>
                </a:lnTo>
                <a:lnTo>
                  <a:pt x="4690202" y="3345520"/>
                </a:lnTo>
                <a:lnTo>
                  <a:pt x="4733755" y="3336722"/>
                </a:lnTo>
                <a:lnTo>
                  <a:pt x="4769318" y="3312732"/>
                </a:lnTo>
                <a:lnTo>
                  <a:pt x="4793293" y="3277161"/>
                </a:lnTo>
                <a:lnTo>
                  <a:pt x="4802084" y="3233618"/>
                </a:lnTo>
                <a:lnTo>
                  <a:pt x="4793293" y="3190065"/>
                </a:lnTo>
                <a:lnTo>
                  <a:pt x="4769318" y="3154503"/>
                </a:lnTo>
                <a:lnTo>
                  <a:pt x="4733755" y="3130528"/>
                </a:lnTo>
                <a:lnTo>
                  <a:pt x="4690202" y="3121737"/>
                </a:lnTo>
                <a:close/>
              </a:path>
              <a:path w="16523335" h="9235440">
                <a:moveTo>
                  <a:pt x="4690202" y="3389446"/>
                </a:moveTo>
                <a:lnTo>
                  <a:pt x="4646651" y="3398240"/>
                </a:lnTo>
                <a:lnTo>
                  <a:pt x="4611092" y="3422222"/>
                </a:lnTo>
                <a:lnTo>
                  <a:pt x="4587121" y="3457792"/>
                </a:lnTo>
                <a:lnTo>
                  <a:pt x="4578331" y="3501348"/>
                </a:lnTo>
                <a:lnTo>
                  <a:pt x="4587121" y="3544899"/>
                </a:lnTo>
                <a:lnTo>
                  <a:pt x="4611092" y="3580458"/>
                </a:lnTo>
                <a:lnTo>
                  <a:pt x="4646651" y="3604430"/>
                </a:lnTo>
                <a:lnTo>
                  <a:pt x="4690202" y="3613219"/>
                </a:lnTo>
                <a:lnTo>
                  <a:pt x="4733755" y="3604430"/>
                </a:lnTo>
                <a:lnTo>
                  <a:pt x="4769318" y="3580458"/>
                </a:lnTo>
                <a:lnTo>
                  <a:pt x="4793293" y="3544899"/>
                </a:lnTo>
                <a:lnTo>
                  <a:pt x="4802084" y="3501348"/>
                </a:lnTo>
                <a:lnTo>
                  <a:pt x="4793293" y="3457792"/>
                </a:lnTo>
                <a:lnTo>
                  <a:pt x="4769318" y="3422222"/>
                </a:lnTo>
                <a:lnTo>
                  <a:pt x="4733755" y="3398240"/>
                </a:lnTo>
                <a:lnTo>
                  <a:pt x="4690202" y="3389446"/>
                </a:lnTo>
                <a:close/>
              </a:path>
              <a:path w="16523335" h="9235440">
                <a:moveTo>
                  <a:pt x="4690202" y="2318578"/>
                </a:moveTo>
                <a:lnTo>
                  <a:pt x="4646651" y="2327370"/>
                </a:lnTo>
                <a:lnTo>
                  <a:pt x="4611092" y="2351349"/>
                </a:lnTo>
                <a:lnTo>
                  <a:pt x="4587121" y="2386915"/>
                </a:lnTo>
                <a:lnTo>
                  <a:pt x="4578331" y="2430470"/>
                </a:lnTo>
                <a:lnTo>
                  <a:pt x="4587121" y="2474021"/>
                </a:lnTo>
                <a:lnTo>
                  <a:pt x="4611092" y="2509580"/>
                </a:lnTo>
                <a:lnTo>
                  <a:pt x="4646651" y="2533551"/>
                </a:lnTo>
                <a:lnTo>
                  <a:pt x="4690202" y="2542341"/>
                </a:lnTo>
                <a:lnTo>
                  <a:pt x="4733755" y="2533551"/>
                </a:lnTo>
                <a:lnTo>
                  <a:pt x="4769318" y="2509580"/>
                </a:lnTo>
                <a:lnTo>
                  <a:pt x="4793293" y="2474021"/>
                </a:lnTo>
                <a:lnTo>
                  <a:pt x="4802084" y="2430470"/>
                </a:lnTo>
                <a:lnTo>
                  <a:pt x="4793293" y="2386915"/>
                </a:lnTo>
                <a:lnTo>
                  <a:pt x="4769318" y="2351349"/>
                </a:lnTo>
                <a:lnTo>
                  <a:pt x="4733755" y="2327370"/>
                </a:lnTo>
                <a:lnTo>
                  <a:pt x="4690202" y="2318578"/>
                </a:lnTo>
                <a:close/>
              </a:path>
              <a:path w="16523335" h="9235440">
                <a:moveTo>
                  <a:pt x="4690202" y="2050869"/>
                </a:moveTo>
                <a:lnTo>
                  <a:pt x="4646651" y="2059660"/>
                </a:lnTo>
                <a:lnTo>
                  <a:pt x="4611092" y="2083635"/>
                </a:lnTo>
                <a:lnTo>
                  <a:pt x="4587121" y="2119197"/>
                </a:lnTo>
                <a:lnTo>
                  <a:pt x="4578331" y="2162750"/>
                </a:lnTo>
                <a:lnTo>
                  <a:pt x="4587121" y="2206284"/>
                </a:lnTo>
                <a:lnTo>
                  <a:pt x="4611092" y="2241845"/>
                </a:lnTo>
                <a:lnTo>
                  <a:pt x="4646651" y="2265826"/>
                </a:lnTo>
                <a:lnTo>
                  <a:pt x="4690202" y="2274621"/>
                </a:lnTo>
                <a:lnTo>
                  <a:pt x="4733755" y="2265826"/>
                </a:lnTo>
                <a:lnTo>
                  <a:pt x="4769318" y="2241845"/>
                </a:lnTo>
                <a:lnTo>
                  <a:pt x="4793293" y="2206284"/>
                </a:lnTo>
                <a:lnTo>
                  <a:pt x="4802084" y="2162750"/>
                </a:lnTo>
                <a:lnTo>
                  <a:pt x="4793293" y="2119197"/>
                </a:lnTo>
                <a:lnTo>
                  <a:pt x="4769318" y="2083635"/>
                </a:lnTo>
                <a:lnTo>
                  <a:pt x="4733755" y="2059660"/>
                </a:lnTo>
                <a:lnTo>
                  <a:pt x="4690202" y="2050869"/>
                </a:lnTo>
                <a:close/>
              </a:path>
              <a:path w="16523335" h="9235440">
                <a:moveTo>
                  <a:pt x="4690202" y="4995774"/>
                </a:moveTo>
                <a:lnTo>
                  <a:pt x="4646651" y="5004565"/>
                </a:lnTo>
                <a:lnTo>
                  <a:pt x="4611092" y="5028541"/>
                </a:lnTo>
                <a:lnTo>
                  <a:pt x="4587121" y="5064107"/>
                </a:lnTo>
                <a:lnTo>
                  <a:pt x="4578331" y="5107666"/>
                </a:lnTo>
                <a:lnTo>
                  <a:pt x="4587121" y="5151204"/>
                </a:lnTo>
                <a:lnTo>
                  <a:pt x="4611092" y="5186764"/>
                </a:lnTo>
                <a:lnTo>
                  <a:pt x="4646651" y="5210743"/>
                </a:lnTo>
                <a:lnTo>
                  <a:pt x="4690202" y="5219537"/>
                </a:lnTo>
                <a:lnTo>
                  <a:pt x="4733755" y="5210743"/>
                </a:lnTo>
                <a:lnTo>
                  <a:pt x="4769318" y="5186764"/>
                </a:lnTo>
                <a:lnTo>
                  <a:pt x="4793293" y="5151204"/>
                </a:lnTo>
                <a:lnTo>
                  <a:pt x="4802084" y="5107666"/>
                </a:lnTo>
                <a:lnTo>
                  <a:pt x="4793293" y="5064107"/>
                </a:lnTo>
                <a:lnTo>
                  <a:pt x="4769318" y="5028541"/>
                </a:lnTo>
                <a:lnTo>
                  <a:pt x="4733755" y="5004565"/>
                </a:lnTo>
                <a:lnTo>
                  <a:pt x="4690202" y="4995774"/>
                </a:lnTo>
                <a:close/>
              </a:path>
              <a:path w="16523335" h="9235440">
                <a:moveTo>
                  <a:pt x="4690202" y="5263483"/>
                </a:moveTo>
                <a:lnTo>
                  <a:pt x="4646651" y="5272274"/>
                </a:lnTo>
                <a:lnTo>
                  <a:pt x="4611092" y="5296250"/>
                </a:lnTo>
                <a:lnTo>
                  <a:pt x="4587121" y="5331816"/>
                </a:lnTo>
                <a:lnTo>
                  <a:pt x="4578331" y="5375375"/>
                </a:lnTo>
                <a:lnTo>
                  <a:pt x="4587121" y="5418906"/>
                </a:lnTo>
                <a:lnTo>
                  <a:pt x="4611092" y="5454471"/>
                </a:lnTo>
                <a:lnTo>
                  <a:pt x="4646651" y="5478458"/>
                </a:lnTo>
                <a:lnTo>
                  <a:pt x="4690202" y="5487256"/>
                </a:lnTo>
                <a:lnTo>
                  <a:pt x="4733755" y="5478458"/>
                </a:lnTo>
                <a:lnTo>
                  <a:pt x="4769318" y="5454471"/>
                </a:lnTo>
                <a:lnTo>
                  <a:pt x="4793293" y="5418906"/>
                </a:lnTo>
                <a:lnTo>
                  <a:pt x="4802084" y="5375375"/>
                </a:lnTo>
                <a:lnTo>
                  <a:pt x="4793293" y="5331816"/>
                </a:lnTo>
                <a:lnTo>
                  <a:pt x="4769318" y="5296250"/>
                </a:lnTo>
                <a:lnTo>
                  <a:pt x="4733755" y="5272274"/>
                </a:lnTo>
                <a:lnTo>
                  <a:pt x="4690202" y="5263483"/>
                </a:lnTo>
                <a:close/>
              </a:path>
              <a:path w="16523335" h="9235440">
                <a:moveTo>
                  <a:pt x="4690202" y="5531192"/>
                </a:moveTo>
                <a:lnTo>
                  <a:pt x="4646651" y="5539988"/>
                </a:lnTo>
                <a:lnTo>
                  <a:pt x="4611092" y="5563975"/>
                </a:lnTo>
                <a:lnTo>
                  <a:pt x="4587121" y="5599551"/>
                </a:lnTo>
                <a:lnTo>
                  <a:pt x="4578331" y="5643115"/>
                </a:lnTo>
                <a:lnTo>
                  <a:pt x="4587121" y="5686662"/>
                </a:lnTo>
                <a:lnTo>
                  <a:pt x="4611092" y="5722222"/>
                </a:lnTo>
                <a:lnTo>
                  <a:pt x="4646651" y="5746196"/>
                </a:lnTo>
                <a:lnTo>
                  <a:pt x="4690202" y="5754986"/>
                </a:lnTo>
                <a:lnTo>
                  <a:pt x="4733755" y="5746196"/>
                </a:lnTo>
                <a:lnTo>
                  <a:pt x="4769318" y="5722222"/>
                </a:lnTo>
                <a:lnTo>
                  <a:pt x="4793293" y="5686662"/>
                </a:lnTo>
                <a:lnTo>
                  <a:pt x="4802084" y="5643115"/>
                </a:lnTo>
                <a:lnTo>
                  <a:pt x="4793293" y="5599551"/>
                </a:lnTo>
                <a:lnTo>
                  <a:pt x="4769318" y="5563975"/>
                </a:lnTo>
                <a:lnTo>
                  <a:pt x="4733755" y="5539988"/>
                </a:lnTo>
                <a:lnTo>
                  <a:pt x="4690202" y="5531192"/>
                </a:lnTo>
                <a:close/>
              </a:path>
              <a:path w="16523335" h="9235440">
                <a:moveTo>
                  <a:pt x="4690202" y="5798933"/>
                </a:moveTo>
                <a:lnTo>
                  <a:pt x="4646651" y="5807723"/>
                </a:lnTo>
                <a:lnTo>
                  <a:pt x="4611092" y="5831697"/>
                </a:lnTo>
                <a:lnTo>
                  <a:pt x="4587121" y="5867257"/>
                </a:lnTo>
                <a:lnTo>
                  <a:pt x="4578331" y="5910804"/>
                </a:lnTo>
                <a:lnTo>
                  <a:pt x="4587121" y="5954345"/>
                </a:lnTo>
                <a:lnTo>
                  <a:pt x="4611092" y="5989912"/>
                </a:lnTo>
                <a:lnTo>
                  <a:pt x="4646651" y="6013898"/>
                </a:lnTo>
                <a:lnTo>
                  <a:pt x="4690202" y="6022695"/>
                </a:lnTo>
                <a:lnTo>
                  <a:pt x="4733755" y="6013898"/>
                </a:lnTo>
                <a:lnTo>
                  <a:pt x="4769318" y="5989912"/>
                </a:lnTo>
                <a:lnTo>
                  <a:pt x="4793293" y="5954345"/>
                </a:lnTo>
                <a:lnTo>
                  <a:pt x="4802084" y="5910804"/>
                </a:lnTo>
                <a:lnTo>
                  <a:pt x="4793293" y="5867257"/>
                </a:lnTo>
                <a:lnTo>
                  <a:pt x="4769318" y="5831697"/>
                </a:lnTo>
                <a:lnTo>
                  <a:pt x="4733755" y="5807723"/>
                </a:lnTo>
                <a:lnTo>
                  <a:pt x="4690202" y="5798933"/>
                </a:lnTo>
                <a:close/>
              </a:path>
              <a:path w="16523335" h="9235440">
                <a:moveTo>
                  <a:pt x="4690202" y="6066642"/>
                </a:moveTo>
                <a:lnTo>
                  <a:pt x="4646651" y="6075433"/>
                </a:lnTo>
                <a:lnTo>
                  <a:pt x="4611092" y="6099406"/>
                </a:lnTo>
                <a:lnTo>
                  <a:pt x="4587121" y="6134966"/>
                </a:lnTo>
                <a:lnTo>
                  <a:pt x="4578331" y="6178513"/>
                </a:lnTo>
                <a:lnTo>
                  <a:pt x="4587121" y="6222077"/>
                </a:lnTo>
                <a:lnTo>
                  <a:pt x="4611092" y="6257653"/>
                </a:lnTo>
                <a:lnTo>
                  <a:pt x="4646651" y="6281640"/>
                </a:lnTo>
                <a:lnTo>
                  <a:pt x="4690202" y="6290436"/>
                </a:lnTo>
                <a:lnTo>
                  <a:pt x="4733755" y="6281640"/>
                </a:lnTo>
                <a:lnTo>
                  <a:pt x="4769318" y="6257653"/>
                </a:lnTo>
                <a:lnTo>
                  <a:pt x="4793293" y="6222077"/>
                </a:lnTo>
                <a:lnTo>
                  <a:pt x="4802084" y="6178513"/>
                </a:lnTo>
                <a:lnTo>
                  <a:pt x="4793293" y="6134966"/>
                </a:lnTo>
                <a:lnTo>
                  <a:pt x="4769318" y="6099406"/>
                </a:lnTo>
                <a:lnTo>
                  <a:pt x="4733755" y="6075433"/>
                </a:lnTo>
                <a:lnTo>
                  <a:pt x="4690202" y="6066642"/>
                </a:lnTo>
                <a:close/>
              </a:path>
              <a:path w="16523335" h="9235440">
                <a:moveTo>
                  <a:pt x="4690202" y="6334382"/>
                </a:moveTo>
                <a:lnTo>
                  <a:pt x="4646651" y="6343178"/>
                </a:lnTo>
                <a:lnTo>
                  <a:pt x="4611092" y="6367165"/>
                </a:lnTo>
                <a:lnTo>
                  <a:pt x="4587121" y="6402742"/>
                </a:lnTo>
                <a:lnTo>
                  <a:pt x="4578331" y="6446306"/>
                </a:lnTo>
                <a:lnTo>
                  <a:pt x="4587121" y="6489813"/>
                </a:lnTo>
                <a:lnTo>
                  <a:pt x="4611092" y="6525358"/>
                </a:lnTo>
                <a:lnTo>
                  <a:pt x="4646651" y="6549331"/>
                </a:lnTo>
                <a:lnTo>
                  <a:pt x="4690202" y="6558124"/>
                </a:lnTo>
                <a:lnTo>
                  <a:pt x="4733755" y="6549331"/>
                </a:lnTo>
                <a:lnTo>
                  <a:pt x="4769318" y="6525358"/>
                </a:lnTo>
                <a:lnTo>
                  <a:pt x="4793293" y="6489813"/>
                </a:lnTo>
                <a:lnTo>
                  <a:pt x="4802084" y="6446306"/>
                </a:lnTo>
                <a:lnTo>
                  <a:pt x="4793293" y="6402742"/>
                </a:lnTo>
                <a:lnTo>
                  <a:pt x="4769318" y="6367165"/>
                </a:lnTo>
                <a:lnTo>
                  <a:pt x="4733755" y="6343178"/>
                </a:lnTo>
                <a:lnTo>
                  <a:pt x="4690202" y="6334382"/>
                </a:lnTo>
                <a:close/>
              </a:path>
              <a:path w="16523335" h="9235440">
                <a:moveTo>
                  <a:pt x="4959524" y="712218"/>
                </a:moveTo>
                <a:lnTo>
                  <a:pt x="4915974" y="721018"/>
                </a:lnTo>
                <a:lnTo>
                  <a:pt x="4880407" y="745011"/>
                </a:lnTo>
                <a:lnTo>
                  <a:pt x="4856426" y="780591"/>
                </a:lnTo>
                <a:lnTo>
                  <a:pt x="4847632" y="824152"/>
                </a:lnTo>
                <a:lnTo>
                  <a:pt x="4856426" y="867681"/>
                </a:lnTo>
                <a:lnTo>
                  <a:pt x="4880407" y="903231"/>
                </a:lnTo>
                <a:lnTo>
                  <a:pt x="4915974" y="927201"/>
                </a:lnTo>
                <a:lnTo>
                  <a:pt x="4959524" y="935992"/>
                </a:lnTo>
                <a:lnTo>
                  <a:pt x="5003081" y="927201"/>
                </a:lnTo>
                <a:lnTo>
                  <a:pt x="5038643" y="903231"/>
                </a:lnTo>
                <a:lnTo>
                  <a:pt x="5062616" y="867681"/>
                </a:lnTo>
                <a:lnTo>
                  <a:pt x="5071405" y="824152"/>
                </a:lnTo>
                <a:lnTo>
                  <a:pt x="5062616" y="780591"/>
                </a:lnTo>
                <a:lnTo>
                  <a:pt x="5038643" y="745011"/>
                </a:lnTo>
                <a:lnTo>
                  <a:pt x="5003081" y="721018"/>
                </a:lnTo>
                <a:lnTo>
                  <a:pt x="4959524" y="712218"/>
                </a:lnTo>
                <a:close/>
              </a:path>
              <a:path w="16523335" h="9235440">
                <a:moveTo>
                  <a:pt x="4959524" y="979980"/>
                </a:moveTo>
                <a:lnTo>
                  <a:pt x="4915974" y="988766"/>
                </a:lnTo>
                <a:lnTo>
                  <a:pt x="4880407" y="1012731"/>
                </a:lnTo>
                <a:lnTo>
                  <a:pt x="4856426" y="1048286"/>
                </a:lnTo>
                <a:lnTo>
                  <a:pt x="4847632" y="1091840"/>
                </a:lnTo>
                <a:lnTo>
                  <a:pt x="4856426" y="1135394"/>
                </a:lnTo>
                <a:lnTo>
                  <a:pt x="4880407" y="1170968"/>
                </a:lnTo>
                <a:lnTo>
                  <a:pt x="4915974" y="1194956"/>
                </a:lnTo>
                <a:lnTo>
                  <a:pt x="4959524" y="1203753"/>
                </a:lnTo>
                <a:lnTo>
                  <a:pt x="5003081" y="1194956"/>
                </a:lnTo>
                <a:lnTo>
                  <a:pt x="5038643" y="1170968"/>
                </a:lnTo>
                <a:lnTo>
                  <a:pt x="5062616" y="1135394"/>
                </a:lnTo>
                <a:lnTo>
                  <a:pt x="5071405" y="1091840"/>
                </a:lnTo>
                <a:lnTo>
                  <a:pt x="5062616" y="1048286"/>
                </a:lnTo>
                <a:lnTo>
                  <a:pt x="5038643" y="1012731"/>
                </a:lnTo>
                <a:lnTo>
                  <a:pt x="5003081" y="988766"/>
                </a:lnTo>
                <a:lnTo>
                  <a:pt x="4959524" y="979980"/>
                </a:lnTo>
                <a:close/>
              </a:path>
              <a:path w="16523335" h="9235440">
                <a:moveTo>
                  <a:pt x="4959524" y="1247668"/>
                </a:moveTo>
                <a:lnTo>
                  <a:pt x="4915974" y="1256467"/>
                </a:lnTo>
                <a:lnTo>
                  <a:pt x="4880407" y="1280459"/>
                </a:lnTo>
                <a:lnTo>
                  <a:pt x="4856426" y="1316036"/>
                </a:lnTo>
                <a:lnTo>
                  <a:pt x="4847632" y="1359591"/>
                </a:lnTo>
                <a:lnTo>
                  <a:pt x="4856426" y="1403138"/>
                </a:lnTo>
                <a:lnTo>
                  <a:pt x="4880407" y="1438686"/>
                </a:lnTo>
                <a:lnTo>
                  <a:pt x="4915974" y="1462646"/>
                </a:lnTo>
                <a:lnTo>
                  <a:pt x="4959524" y="1471431"/>
                </a:lnTo>
                <a:lnTo>
                  <a:pt x="5003081" y="1462646"/>
                </a:lnTo>
                <a:lnTo>
                  <a:pt x="5038643" y="1438686"/>
                </a:lnTo>
                <a:lnTo>
                  <a:pt x="5062616" y="1403138"/>
                </a:lnTo>
                <a:lnTo>
                  <a:pt x="5071405" y="1359591"/>
                </a:lnTo>
                <a:lnTo>
                  <a:pt x="5062616" y="1316036"/>
                </a:lnTo>
                <a:lnTo>
                  <a:pt x="5038643" y="1280459"/>
                </a:lnTo>
                <a:lnTo>
                  <a:pt x="5003081" y="1256467"/>
                </a:lnTo>
                <a:lnTo>
                  <a:pt x="4959524" y="1247668"/>
                </a:lnTo>
                <a:close/>
              </a:path>
              <a:path w="16523335" h="9235440">
                <a:moveTo>
                  <a:pt x="4959524" y="1515430"/>
                </a:moveTo>
                <a:lnTo>
                  <a:pt x="4915974" y="1524214"/>
                </a:lnTo>
                <a:lnTo>
                  <a:pt x="4880407" y="1548173"/>
                </a:lnTo>
                <a:lnTo>
                  <a:pt x="4856426" y="1583718"/>
                </a:lnTo>
                <a:lnTo>
                  <a:pt x="4847632" y="1627259"/>
                </a:lnTo>
                <a:lnTo>
                  <a:pt x="4856426" y="1670826"/>
                </a:lnTo>
                <a:lnTo>
                  <a:pt x="4880407" y="1706409"/>
                </a:lnTo>
                <a:lnTo>
                  <a:pt x="4915974" y="1730404"/>
                </a:lnTo>
                <a:lnTo>
                  <a:pt x="4959524" y="1739203"/>
                </a:lnTo>
                <a:lnTo>
                  <a:pt x="5003081" y="1730404"/>
                </a:lnTo>
                <a:lnTo>
                  <a:pt x="5038643" y="1706409"/>
                </a:lnTo>
                <a:lnTo>
                  <a:pt x="5062616" y="1670826"/>
                </a:lnTo>
                <a:lnTo>
                  <a:pt x="5071405" y="1627259"/>
                </a:lnTo>
                <a:lnTo>
                  <a:pt x="5062616" y="1583718"/>
                </a:lnTo>
                <a:lnTo>
                  <a:pt x="5038643" y="1548173"/>
                </a:lnTo>
                <a:lnTo>
                  <a:pt x="5003081" y="1524214"/>
                </a:lnTo>
                <a:lnTo>
                  <a:pt x="4959524" y="1515430"/>
                </a:lnTo>
                <a:close/>
              </a:path>
              <a:path w="16523335" h="9235440">
                <a:moveTo>
                  <a:pt x="4959524" y="1783149"/>
                </a:moveTo>
                <a:lnTo>
                  <a:pt x="4915974" y="1791938"/>
                </a:lnTo>
                <a:lnTo>
                  <a:pt x="4880407" y="1815910"/>
                </a:lnTo>
                <a:lnTo>
                  <a:pt x="4856426" y="1851469"/>
                </a:lnTo>
                <a:lnTo>
                  <a:pt x="4847632" y="1895020"/>
                </a:lnTo>
                <a:lnTo>
                  <a:pt x="4856426" y="1938576"/>
                </a:lnTo>
                <a:lnTo>
                  <a:pt x="4880407" y="1974146"/>
                </a:lnTo>
                <a:lnTo>
                  <a:pt x="4915974" y="1998128"/>
                </a:lnTo>
                <a:lnTo>
                  <a:pt x="4959524" y="2006922"/>
                </a:lnTo>
                <a:lnTo>
                  <a:pt x="5003081" y="1998128"/>
                </a:lnTo>
                <a:lnTo>
                  <a:pt x="5038643" y="1974146"/>
                </a:lnTo>
                <a:lnTo>
                  <a:pt x="5062616" y="1938576"/>
                </a:lnTo>
                <a:lnTo>
                  <a:pt x="5071405" y="1895020"/>
                </a:lnTo>
                <a:lnTo>
                  <a:pt x="5062616" y="1851469"/>
                </a:lnTo>
                <a:lnTo>
                  <a:pt x="5038643" y="1815910"/>
                </a:lnTo>
                <a:lnTo>
                  <a:pt x="5003081" y="1791938"/>
                </a:lnTo>
                <a:lnTo>
                  <a:pt x="4959524" y="1783149"/>
                </a:lnTo>
                <a:close/>
              </a:path>
              <a:path w="16523335" h="9235440">
                <a:moveTo>
                  <a:pt x="4959524" y="2586297"/>
                </a:moveTo>
                <a:lnTo>
                  <a:pt x="4915974" y="2595090"/>
                </a:lnTo>
                <a:lnTo>
                  <a:pt x="4880407" y="2619070"/>
                </a:lnTo>
                <a:lnTo>
                  <a:pt x="4856426" y="2654639"/>
                </a:lnTo>
                <a:lnTo>
                  <a:pt x="4847632" y="2698200"/>
                </a:lnTo>
                <a:lnTo>
                  <a:pt x="4856426" y="2741725"/>
                </a:lnTo>
                <a:lnTo>
                  <a:pt x="4880407" y="2777286"/>
                </a:lnTo>
                <a:lnTo>
                  <a:pt x="4915974" y="2801273"/>
                </a:lnTo>
                <a:lnTo>
                  <a:pt x="4959524" y="2810071"/>
                </a:lnTo>
                <a:lnTo>
                  <a:pt x="5003081" y="2801273"/>
                </a:lnTo>
                <a:lnTo>
                  <a:pt x="5038643" y="2777286"/>
                </a:lnTo>
                <a:lnTo>
                  <a:pt x="5062616" y="2741725"/>
                </a:lnTo>
                <a:lnTo>
                  <a:pt x="5071405" y="2698200"/>
                </a:lnTo>
                <a:lnTo>
                  <a:pt x="5062616" y="2654639"/>
                </a:lnTo>
                <a:lnTo>
                  <a:pt x="5038643" y="2619070"/>
                </a:lnTo>
                <a:lnTo>
                  <a:pt x="5003081" y="2595090"/>
                </a:lnTo>
                <a:lnTo>
                  <a:pt x="4959524" y="2586297"/>
                </a:lnTo>
                <a:close/>
              </a:path>
              <a:path w="16523335" h="9235440">
                <a:moveTo>
                  <a:pt x="4959524" y="2854028"/>
                </a:moveTo>
                <a:lnTo>
                  <a:pt x="4915974" y="2862817"/>
                </a:lnTo>
                <a:lnTo>
                  <a:pt x="4880407" y="2886788"/>
                </a:lnTo>
                <a:lnTo>
                  <a:pt x="4856426" y="2922347"/>
                </a:lnTo>
                <a:lnTo>
                  <a:pt x="4847632" y="2965898"/>
                </a:lnTo>
                <a:lnTo>
                  <a:pt x="4856426" y="3009453"/>
                </a:lnTo>
                <a:lnTo>
                  <a:pt x="4880407" y="3045019"/>
                </a:lnTo>
                <a:lnTo>
                  <a:pt x="4915974" y="3068998"/>
                </a:lnTo>
                <a:lnTo>
                  <a:pt x="4959524" y="3077790"/>
                </a:lnTo>
                <a:lnTo>
                  <a:pt x="5003081" y="3068998"/>
                </a:lnTo>
                <a:lnTo>
                  <a:pt x="5038643" y="3045019"/>
                </a:lnTo>
                <a:lnTo>
                  <a:pt x="5062616" y="3009453"/>
                </a:lnTo>
                <a:lnTo>
                  <a:pt x="5071405" y="2965898"/>
                </a:lnTo>
                <a:lnTo>
                  <a:pt x="5062616" y="2922347"/>
                </a:lnTo>
                <a:lnTo>
                  <a:pt x="5038643" y="2886788"/>
                </a:lnTo>
                <a:lnTo>
                  <a:pt x="5003081" y="2862817"/>
                </a:lnTo>
                <a:lnTo>
                  <a:pt x="4959524" y="2854028"/>
                </a:lnTo>
                <a:close/>
              </a:path>
              <a:path w="16523335" h="9235440">
                <a:moveTo>
                  <a:pt x="4959524" y="3121737"/>
                </a:moveTo>
                <a:lnTo>
                  <a:pt x="4915974" y="3130528"/>
                </a:lnTo>
                <a:lnTo>
                  <a:pt x="4880407" y="3154503"/>
                </a:lnTo>
                <a:lnTo>
                  <a:pt x="4856426" y="3190065"/>
                </a:lnTo>
                <a:lnTo>
                  <a:pt x="4847632" y="3233618"/>
                </a:lnTo>
                <a:lnTo>
                  <a:pt x="4856426" y="3277161"/>
                </a:lnTo>
                <a:lnTo>
                  <a:pt x="4880407" y="3312732"/>
                </a:lnTo>
                <a:lnTo>
                  <a:pt x="4915974" y="3336722"/>
                </a:lnTo>
                <a:lnTo>
                  <a:pt x="4959524" y="3345520"/>
                </a:lnTo>
                <a:lnTo>
                  <a:pt x="5003081" y="3336722"/>
                </a:lnTo>
                <a:lnTo>
                  <a:pt x="5038643" y="3312732"/>
                </a:lnTo>
                <a:lnTo>
                  <a:pt x="5062616" y="3277161"/>
                </a:lnTo>
                <a:lnTo>
                  <a:pt x="5071405" y="3233618"/>
                </a:lnTo>
                <a:lnTo>
                  <a:pt x="5062616" y="3190065"/>
                </a:lnTo>
                <a:lnTo>
                  <a:pt x="5038643" y="3154503"/>
                </a:lnTo>
                <a:lnTo>
                  <a:pt x="5003081" y="3130528"/>
                </a:lnTo>
                <a:lnTo>
                  <a:pt x="4959524" y="3121737"/>
                </a:lnTo>
                <a:close/>
              </a:path>
              <a:path w="16523335" h="9235440">
                <a:moveTo>
                  <a:pt x="4959524" y="2318578"/>
                </a:moveTo>
                <a:lnTo>
                  <a:pt x="4915974" y="2327370"/>
                </a:lnTo>
                <a:lnTo>
                  <a:pt x="4880407" y="2351349"/>
                </a:lnTo>
                <a:lnTo>
                  <a:pt x="4856426" y="2386915"/>
                </a:lnTo>
                <a:lnTo>
                  <a:pt x="4847632" y="2430470"/>
                </a:lnTo>
                <a:lnTo>
                  <a:pt x="4856426" y="2474021"/>
                </a:lnTo>
                <a:lnTo>
                  <a:pt x="4880407" y="2509580"/>
                </a:lnTo>
                <a:lnTo>
                  <a:pt x="4915974" y="2533551"/>
                </a:lnTo>
                <a:lnTo>
                  <a:pt x="4959524" y="2542341"/>
                </a:lnTo>
                <a:lnTo>
                  <a:pt x="5003081" y="2533551"/>
                </a:lnTo>
                <a:lnTo>
                  <a:pt x="5038643" y="2509580"/>
                </a:lnTo>
                <a:lnTo>
                  <a:pt x="5062616" y="2474021"/>
                </a:lnTo>
                <a:lnTo>
                  <a:pt x="5071405" y="2430470"/>
                </a:lnTo>
                <a:lnTo>
                  <a:pt x="5062616" y="2386915"/>
                </a:lnTo>
                <a:lnTo>
                  <a:pt x="5038643" y="2351349"/>
                </a:lnTo>
                <a:lnTo>
                  <a:pt x="5003081" y="2327370"/>
                </a:lnTo>
                <a:lnTo>
                  <a:pt x="4959524" y="2318578"/>
                </a:lnTo>
                <a:close/>
              </a:path>
              <a:path w="16523335" h="9235440">
                <a:moveTo>
                  <a:pt x="4959524" y="2050869"/>
                </a:moveTo>
                <a:lnTo>
                  <a:pt x="4915974" y="2059660"/>
                </a:lnTo>
                <a:lnTo>
                  <a:pt x="4880407" y="2083635"/>
                </a:lnTo>
                <a:lnTo>
                  <a:pt x="4856426" y="2119197"/>
                </a:lnTo>
                <a:lnTo>
                  <a:pt x="4847632" y="2162750"/>
                </a:lnTo>
                <a:lnTo>
                  <a:pt x="4856426" y="2206284"/>
                </a:lnTo>
                <a:lnTo>
                  <a:pt x="4880407" y="2241845"/>
                </a:lnTo>
                <a:lnTo>
                  <a:pt x="4915974" y="2265826"/>
                </a:lnTo>
                <a:lnTo>
                  <a:pt x="4959524" y="2274621"/>
                </a:lnTo>
                <a:lnTo>
                  <a:pt x="5003081" y="2265826"/>
                </a:lnTo>
                <a:lnTo>
                  <a:pt x="5038643" y="2241845"/>
                </a:lnTo>
                <a:lnTo>
                  <a:pt x="5062616" y="2206284"/>
                </a:lnTo>
                <a:lnTo>
                  <a:pt x="5071405" y="2162750"/>
                </a:lnTo>
                <a:lnTo>
                  <a:pt x="5062616" y="2119197"/>
                </a:lnTo>
                <a:lnTo>
                  <a:pt x="5038643" y="2083635"/>
                </a:lnTo>
                <a:lnTo>
                  <a:pt x="5003081" y="2059660"/>
                </a:lnTo>
                <a:lnTo>
                  <a:pt x="4959524" y="2050869"/>
                </a:lnTo>
                <a:close/>
              </a:path>
              <a:path w="16523335" h="9235440">
                <a:moveTo>
                  <a:pt x="4959524" y="4995774"/>
                </a:moveTo>
                <a:lnTo>
                  <a:pt x="4915974" y="5004565"/>
                </a:lnTo>
                <a:lnTo>
                  <a:pt x="4880407" y="5028541"/>
                </a:lnTo>
                <a:lnTo>
                  <a:pt x="4856426" y="5064107"/>
                </a:lnTo>
                <a:lnTo>
                  <a:pt x="4847632" y="5107666"/>
                </a:lnTo>
                <a:lnTo>
                  <a:pt x="4856426" y="5151204"/>
                </a:lnTo>
                <a:lnTo>
                  <a:pt x="4880407" y="5186764"/>
                </a:lnTo>
                <a:lnTo>
                  <a:pt x="4915974" y="5210743"/>
                </a:lnTo>
                <a:lnTo>
                  <a:pt x="4959524" y="5219537"/>
                </a:lnTo>
                <a:lnTo>
                  <a:pt x="5003081" y="5210743"/>
                </a:lnTo>
                <a:lnTo>
                  <a:pt x="5038643" y="5186764"/>
                </a:lnTo>
                <a:lnTo>
                  <a:pt x="5062616" y="5151204"/>
                </a:lnTo>
                <a:lnTo>
                  <a:pt x="5071405" y="5107666"/>
                </a:lnTo>
                <a:lnTo>
                  <a:pt x="5062616" y="5064107"/>
                </a:lnTo>
                <a:lnTo>
                  <a:pt x="5038643" y="5028541"/>
                </a:lnTo>
                <a:lnTo>
                  <a:pt x="5003081" y="5004565"/>
                </a:lnTo>
                <a:lnTo>
                  <a:pt x="4959524" y="4995774"/>
                </a:lnTo>
                <a:close/>
              </a:path>
              <a:path w="16523335" h="9235440">
                <a:moveTo>
                  <a:pt x="4959524" y="5263483"/>
                </a:moveTo>
                <a:lnTo>
                  <a:pt x="4915974" y="5272274"/>
                </a:lnTo>
                <a:lnTo>
                  <a:pt x="4880407" y="5296250"/>
                </a:lnTo>
                <a:lnTo>
                  <a:pt x="4856426" y="5331816"/>
                </a:lnTo>
                <a:lnTo>
                  <a:pt x="4847632" y="5375375"/>
                </a:lnTo>
                <a:lnTo>
                  <a:pt x="4856426" y="5418906"/>
                </a:lnTo>
                <a:lnTo>
                  <a:pt x="4880407" y="5454471"/>
                </a:lnTo>
                <a:lnTo>
                  <a:pt x="4915974" y="5478458"/>
                </a:lnTo>
                <a:lnTo>
                  <a:pt x="4959524" y="5487256"/>
                </a:lnTo>
                <a:lnTo>
                  <a:pt x="5003081" y="5478458"/>
                </a:lnTo>
                <a:lnTo>
                  <a:pt x="5038643" y="5454471"/>
                </a:lnTo>
                <a:lnTo>
                  <a:pt x="5062616" y="5418906"/>
                </a:lnTo>
                <a:lnTo>
                  <a:pt x="5071405" y="5375375"/>
                </a:lnTo>
                <a:lnTo>
                  <a:pt x="5062616" y="5331816"/>
                </a:lnTo>
                <a:lnTo>
                  <a:pt x="5038643" y="5296250"/>
                </a:lnTo>
                <a:lnTo>
                  <a:pt x="5003081" y="5272274"/>
                </a:lnTo>
                <a:lnTo>
                  <a:pt x="4959524" y="5263483"/>
                </a:lnTo>
                <a:close/>
              </a:path>
              <a:path w="16523335" h="9235440">
                <a:moveTo>
                  <a:pt x="4959524" y="5531192"/>
                </a:moveTo>
                <a:lnTo>
                  <a:pt x="4915974" y="5539988"/>
                </a:lnTo>
                <a:lnTo>
                  <a:pt x="4880407" y="5563975"/>
                </a:lnTo>
                <a:lnTo>
                  <a:pt x="4856426" y="5599551"/>
                </a:lnTo>
                <a:lnTo>
                  <a:pt x="4847632" y="5643115"/>
                </a:lnTo>
                <a:lnTo>
                  <a:pt x="4856426" y="5686662"/>
                </a:lnTo>
                <a:lnTo>
                  <a:pt x="4880407" y="5722222"/>
                </a:lnTo>
                <a:lnTo>
                  <a:pt x="4915974" y="5746196"/>
                </a:lnTo>
                <a:lnTo>
                  <a:pt x="4959524" y="5754986"/>
                </a:lnTo>
                <a:lnTo>
                  <a:pt x="5003081" y="5746196"/>
                </a:lnTo>
                <a:lnTo>
                  <a:pt x="5038643" y="5722222"/>
                </a:lnTo>
                <a:lnTo>
                  <a:pt x="5062616" y="5686662"/>
                </a:lnTo>
                <a:lnTo>
                  <a:pt x="5071405" y="5643115"/>
                </a:lnTo>
                <a:lnTo>
                  <a:pt x="5062616" y="5599551"/>
                </a:lnTo>
                <a:lnTo>
                  <a:pt x="5038643" y="5563975"/>
                </a:lnTo>
                <a:lnTo>
                  <a:pt x="5003081" y="5539988"/>
                </a:lnTo>
                <a:lnTo>
                  <a:pt x="4959524" y="5531192"/>
                </a:lnTo>
                <a:close/>
              </a:path>
              <a:path w="16523335" h="9235440">
                <a:moveTo>
                  <a:pt x="4959524" y="5798933"/>
                </a:moveTo>
                <a:lnTo>
                  <a:pt x="4915974" y="5807723"/>
                </a:lnTo>
                <a:lnTo>
                  <a:pt x="4880407" y="5831697"/>
                </a:lnTo>
                <a:lnTo>
                  <a:pt x="4856426" y="5867257"/>
                </a:lnTo>
                <a:lnTo>
                  <a:pt x="4847632" y="5910804"/>
                </a:lnTo>
                <a:lnTo>
                  <a:pt x="4856426" y="5954345"/>
                </a:lnTo>
                <a:lnTo>
                  <a:pt x="4880407" y="5989912"/>
                </a:lnTo>
                <a:lnTo>
                  <a:pt x="4915974" y="6013898"/>
                </a:lnTo>
                <a:lnTo>
                  <a:pt x="4959524" y="6022695"/>
                </a:lnTo>
                <a:lnTo>
                  <a:pt x="5003081" y="6013898"/>
                </a:lnTo>
                <a:lnTo>
                  <a:pt x="5038643" y="5989912"/>
                </a:lnTo>
                <a:lnTo>
                  <a:pt x="5062616" y="5954345"/>
                </a:lnTo>
                <a:lnTo>
                  <a:pt x="5071405" y="5910804"/>
                </a:lnTo>
                <a:lnTo>
                  <a:pt x="5062616" y="5867257"/>
                </a:lnTo>
                <a:lnTo>
                  <a:pt x="5038643" y="5831697"/>
                </a:lnTo>
                <a:lnTo>
                  <a:pt x="5003081" y="5807723"/>
                </a:lnTo>
                <a:lnTo>
                  <a:pt x="4959524" y="5798933"/>
                </a:lnTo>
                <a:close/>
              </a:path>
              <a:path w="16523335" h="9235440">
                <a:moveTo>
                  <a:pt x="4959524" y="6066642"/>
                </a:moveTo>
                <a:lnTo>
                  <a:pt x="4915974" y="6075433"/>
                </a:lnTo>
                <a:lnTo>
                  <a:pt x="4880407" y="6099406"/>
                </a:lnTo>
                <a:lnTo>
                  <a:pt x="4856426" y="6134966"/>
                </a:lnTo>
                <a:lnTo>
                  <a:pt x="4847632" y="6178513"/>
                </a:lnTo>
                <a:lnTo>
                  <a:pt x="4856426" y="6222077"/>
                </a:lnTo>
                <a:lnTo>
                  <a:pt x="4880407" y="6257653"/>
                </a:lnTo>
                <a:lnTo>
                  <a:pt x="4915974" y="6281640"/>
                </a:lnTo>
                <a:lnTo>
                  <a:pt x="4959524" y="6290436"/>
                </a:lnTo>
                <a:lnTo>
                  <a:pt x="5003081" y="6281640"/>
                </a:lnTo>
                <a:lnTo>
                  <a:pt x="5038643" y="6257653"/>
                </a:lnTo>
                <a:lnTo>
                  <a:pt x="5062616" y="6222077"/>
                </a:lnTo>
                <a:lnTo>
                  <a:pt x="5071405" y="6178513"/>
                </a:lnTo>
                <a:lnTo>
                  <a:pt x="5062616" y="6134966"/>
                </a:lnTo>
                <a:lnTo>
                  <a:pt x="5038643" y="6099406"/>
                </a:lnTo>
                <a:lnTo>
                  <a:pt x="5003081" y="6075433"/>
                </a:lnTo>
                <a:lnTo>
                  <a:pt x="4959524" y="6066642"/>
                </a:lnTo>
                <a:close/>
              </a:path>
              <a:path w="16523335" h="9235440">
                <a:moveTo>
                  <a:pt x="4959524" y="6334382"/>
                </a:moveTo>
                <a:lnTo>
                  <a:pt x="4915974" y="6343178"/>
                </a:lnTo>
                <a:lnTo>
                  <a:pt x="4880407" y="6367165"/>
                </a:lnTo>
                <a:lnTo>
                  <a:pt x="4856426" y="6402742"/>
                </a:lnTo>
                <a:lnTo>
                  <a:pt x="4847632" y="6446306"/>
                </a:lnTo>
                <a:lnTo>
                  <a:pt x="4856426" y="6489813"/>
                </a:lnTo>
                <a:lnTo>
                  <a:pt x="4880407" y="6525358"/>
                </a:lnTo>
                <a:lnTo>
                  <a:pt x="4915974" y="6549331"/>
                </a:lnTo>
                <a:lnTo>
                  <a:pt x="4959524" y="6558124"/>
                </a:lnTo>
                <a:lnTo>
                  <a:pt x="5003081" y="6549331"/>
                </a:lnTo>
                <a:lnTo>
                  <a:pt x="5038643" y="6525358"/>
                </a:lnTo>
                <a:lnTo>
                  <a:pt x="5062616" y="6489813"/>
                </a:lnTo>
                <a:lnTo>
                  <a:pt x="5071405" y="6446306"/>
                </a:lnTo>
                <a:lnTo>
                  <a:pt x="5062616" y="6402742"/>
                </a:lnTo>
                <a:lnTo>
                  <a:pt x="5038643" y="6367165"/>
                </a:lnTo>
                <a:lnTo>
                  <a:pt x="5003081" y="6343178"/>
                </a:lnTo>
                <a:lnTo>
                  <a:pt x="4959524" y="6334382"/>
                </a:lnTo>
                <a:close/>
              </a:path>
              <a:path w="16523335" h="9235440">
                <a:moveTo>
                  <a:pt x="4959524" y="6602112"/>
                </a:moveTo>
                <a:lnTo>
                  <a:pt x="4915974" y="6610897"/>
                </a:lnTo>
                <a:lnTo>
                  <a:pt x="4880407" y="6634856"/>
                </a:lnTo>
                <a:lnTo>
                  <a:pt x="4856426" y="6670401"/>
                </a:lnTo>
                <a:lnTo>
                  <a:pt x="4847632" y="6713941"/>
                </a:lnTo>
                <a:lnTo>
                  <a:pt x="4856426" y="6757505"/>
                </a:lnTo>
                <a:lnTo>
                  <a:pt x="4880407" y="6793082"/>
                </a:lnTo>
                <a:lnTo>
                  <a:pt x="4915974" y="6817069"/>
                </a:lnTo>
                <a:lnTo>
                  <a:pt x="4959524" y="6825865"/>
                </a:lnTo>
                <a:lnTo>
                  <a:pt x="5003081" y="6817069"/>
                </a:lnTo>
                <a:lnTo>
                  <a:pt x="5038643" y="6793082"/>
                </a:lnTo>
                <a:lnTo>
                  <a:pt x="5062616" y="6757505"/>
                </a:lnTo>
                <a:lnTo>
                  <a:pt x="5071405" y="6713941"/>
                </a:lnTo>
                <a:lnTo>
                  <a:pt x="5062616" y="6670401"/>
                </a:lnTo>
                <a:lnTo>
                  <a:pt x="5038643" y="6634856"/>
                </a:lnTo>
                <a:lnTo>
                  <a:pt x="5003081" y="6610897"/>
                </a:lnTo>
                <a:lnTo>
                  <a:pt x="4959524" y="6602112"/>
                </a:lnTo>
                <a:close/>
              </a:path>
              <a:path w="16523335" h="9235440">
                <a:moveTo>
                  <a:pt x="4959524" y="4460345"/>
                </a:moveTo>
                <a:lnTo>
                  <a:pt x="4915974" y="4469136"/>
                </a:lnTo>
                <a:lnTo>
                  <a:pt x="4880407" y="4493110"/>
                </a:lnTo>
                <a:lnTo>
                  <a:pt x="4856426" y="4528669"/>
                </a:lnTo>
                <a:lnTo>
                  <a:pt x="4847632" y="4572216"/>
                </a:lnTo>
                <a:lnTo>
                  <a:pt x="4856426" y="4615763"/>
                </a:lnTo>
                <a:lnTo>
                  <a:pt x="4880407" y="4651322"/>
                </a:lnTo>
                <a:lnTo>
                  <a:pt x="4915974" y="4675296"/>
                </a:lnTo>
                <a:lnTo>
                  <a:pt x="4959524" y="4684087"/>
                </a:lnTo>
                <a:lnTo>
                  <a:pt x="5003081" y="4675296"/>
                </a:lnTo>
                <a:lnTo>
                  <a:pt x="5038643" y="4651322"/>
                </a:lnTo>
                <a:lnTo>
                  <a:pt x="5062616" y="4615763"/>
                </a:lnTo>
                <a:lnTo>
                  <a:pt x="5071405" y="4572216"/>
                </a:lnTo>
                <a:lnTo>
                  <a:pt x="5062616" y="4528669"/>
                </a:lnTo>
                <a:lnTo>
                  <a:pt x="5038643" y="4493110"/>
                </a:lnTo>
                <a:lnTo>
                  <a:pt x="5003081" y="4469136"/>
                </a:lnTo>
                <a:lnTo>
                  <a:pt x="4959524" y="4460345"/>
                </a:lnTo>
                <a:close/>
              </a:path>
              <a:path w="16523335" h="9235440">
                <a:moveTo>
                  <a:pt x="4959524" y="7405229"/>
                </a:moveTo>
                <a:lnTo>
                  <a:pt x="4915974" y="7414026"/>
                </a:lnTo>
                <a:lnTo>
                  <a:pt x="4880407" y="7438015"/>
                </a:lnTo>
                <a:lnTo>
                  <a:pt x="4856426" y="7473597"/>
                </a:lnTo>
                <a:lnTo>
                  <a:pt x="4847632" y="7517173"/>
                </a:lnTo>
                <a:lnTo>
                  <a:pt x="4856426" y="7560674"/>
                </a:lnTo>
                <a:lnTo>
                  <a:pt x="4880407" y="7596223"/>
                </a:lnTo>
                <a:lnTo>
                  <a:pt x="4915974" y="7620205"/>
                </a:lnTo>
                <a:lnTo>
                  <a:pt x="4959524" y="7629003"/>
                </a:lnTo>
                <a:lnTo>
                  <a:pt x="5003081" y="7620205"/>
                </a:lnTo>
                <a:lnTo>
                  <a:pt x="5038643" y="7596223"/>
                </a:lnTo>
                <a:lnTo>
                  <a:pt x="5062616" y="7560674"/>
                </a:lnTo>
                <a:lnTo>
                  <a:pt x="5071405" y="7517173"/>
                </a:lnTo>
                <a:lnTo>
                  <a:pt x="5062616" y="7473597"/>
                </a:lnTo>
                <a:lnTo>
                  <a:pt x="5038643" y="7438015"/>
                </a:lnTo>
                <a:lnTo>
                  <a:pt x="5003081" y="7414026"/>
                </a:lnTo>
                <a:lnTo>
                  <a:pt x="4959524" y="7405229"/>
                </a:lnTo>
                <a:close/>
              </a:path>
              <a:path w="16523335" h="9235440">
                <a:moveTo>
                  <a:pt x="4959524" y="7672991"/>
                </a:moveTo>
                <a:lnTo>
                  <a:pt x="4915974" y="7681775"/>
                </a:lnTo>
                <a:lnTo>
                  <a:pt x="4880407" y="7705737"/>
                </a:lnTo>
                <a:lnTo>
                  <a:pt x="4856426" y="7741288"/>
                </a:lnTo>
                <a:lnTo>
                  <a:pt x="4847632" y="7784841"/>
                </a:lnTo>
                <a:lnTo>
                  <a:pt x="4856426" y="7828394"/>
                </a:lnTo>
                <a:lnTo>
                  <a:pt x="4880407" y="7863968"/>
                </a:lnTo>
                <a:lnTo>
                  <a:pt x="4915974" y="7887956"/>
                </a:lnTo>
                <a:lnTo>
                  <a:pt x="4959524" y="7896754"/>
                </a:lnTo>
                <a:lnTo>
                  <a:pt x="5003081" y="7887956"/>
                </a:lnTo>
                <a:lnTo>
                  <a:pt x="5038643" y="7863968"/>
                </a:lnTo>
                <a:lnTo>
                  <a:pt x="5062616" y="7828394"/>
                </a:lnTo>
                <a:lnTo>
                  <a:pt x="5071405" y="7784841"/>
                </a:lnTo>
                <a:lnTo>
                  <a:pt x="5062616" y="7741288"/>
                </a:lnTo>
                <a:lnTo>
                  <a:pt x="5038643" y="7705737"/>
                </a:lnTo>
                <a:lnTo>
                  <a:pt x="5003081" y="7681775"/>
                </a:lnTo>
                <a:lnTo>
                  <a:pt x="4959524" y="7672991"/>
                </a:lnTo>
                <a:close/>
              </a:path>
              <a:path w="16523335" h="9235440">
                <a:moveTo>
                  <a:pt x="4959524" y="7940658"/>
                </a:moveTo>
                <a:lnTo>
                  <a:pt x="4915974" y="7949457"/>
                </a:lnTo>
                <a:lnTo>
                  <a:pt x="4880407" y="7973448"/>
                </a:lnTo>
                <a:lnTo>
                  <a:pt x="4856426" y="8009022"/>
                </a:lnTo>
                <a:lnTo>
                  <a:pt x="4847632" y="8052571"/>
                </a:lnTo>
                <a:lnTo>
                  <a:pt x="4856426" y="8096123"/>
                </a:lnTo>
                <a:lnTo>
                  <a:pt x="4880407" y="8131674"/>
                </a:lnTo>
                <a:lnTo>
                  <a:pt x="4915974" y="8155636"/>
                </a:lnTo>
                <a:lnTo>
                  <a:pt x="4959524" y="8164421"/>
                </a:lnTo>
                <a:lnTo>
                  <a:pt x="5003081" y="8155636"/>
                </a:lnTo>
                <a:lnTo>
                  <a:pt x="5038643" y="8131674"/>
                </a:lnTo>
                <a:lnTo>
                  <a:pt x="5062616" y="8096123"/>
                </a:lnTo>
                <a:lnTo>
                  <a:pt x="5071405" y="8052571"/>
                </a:lnTo>
                <a:lnTo>
                  <a:pt x="5062616" y="8009022"/>
                </a:lnTo>
                <a:lnTo>
                  <a:pt x="5038643" y="7973448"/>
                </a:lnTo>
                <a:lnTo>
                  <a:pt x="5003081" y="7949457"/>
                </a:lnTo>
                <a:lnTo>
                  <a:pt x="4959524" y="7940658"/>
                </a:lnTo>
                <a:close/>
              </a:path>
              <a:path w="16523335" h="9235440">
                <a:moveTo>
                  <a:pt x="4959524" y="8208419"/>
                </a:moveTo>
                <a:lnTo>
                  <a:pt x="4915974" y="8217206"/>
                </a:lnTo>
                <a:lnTo>
                  <a:pt x="4880407" y="8241172"/>
                </a:lnTo>
                <a:lnTo>
                  <a:pt x="4856426" y="8276730"/>
                </a:lnTo>
                <a:lnTo>
                  <a:pt x="4847632" y="8320290"/>
                </a:lnTo>
                <a:lnTo>
                  <a:pt x="4856426" y="8363839"/>
                </a:lnTo>
                <a:lnTo>
                  <a:pt x="4880407" y="8399414"/>
                </a:lnTo>
                <a:lnTo>
                  <a:pt x="4915974" y="8423404"/>
                </a:lnTo>
                <a:lnTo>
                  <a:pt x="4959524" y="8432203"/>
                </a:lnTo>
                <a:lnTo>
                  <a:pt x="5003081" y="8423404"/>
                </a:lnTo>
                <a:lnTo>
                  <a:pt x="5038643" y="8399414"/>
                </a:lnTo>
                <a:lnTo>
                  <a:pt x="5062616" y="8363839"/>
                </a:lnTo>
                <a:lnTo>
                  <a:pt x="5071405" y="8320290"/>
                </a:lnTo>
                <a:lnTo>
                  <a:pt x="5062616" y="8276730"/>
                </a:lnTo>
                <a:lnTo>
                  <a:pt x="5038643" y="8241172"/>
                </a:lnTo>
                <a:lnTo>
                  <a:pt x="5003081" y="8217206"/>
                </a:lnTo>
                <a:lnTo>
                  <a:pt x="4959524" y="8208419"/>
                </a:lnTo>
                <a:close/>
              </a:path>
              <a:path w="16523335" h="9235440">
                <a:moveTo>
                  <a:pt x="4959524" y="8476097"/>
                </a:moveTo>
                <a:lnTo>
                  <a:pt x="4915974" y="8484896"/>
                </a:lnTo>
                <a:lnTo>
                  <a:pt x="4880407" y="8508888"/>
                </a:lnTo>
                <a:lnTo>
                  <a:pt x="4856426" y="8544465"/>
                </a:lnTo>
                <a:lnTo>
                  <a:pt x="4847632" y="8588020"/>
                </a:lnTo>
                <a:lnTo>
                  <a:pt x="4856426" y="8631573"/>
                </a:lnTo>
                <a:lnTo>
                  <a:pt x="4880407" y="8667124"/>
                </a:lnTo>
                <a:lnTo>
                  <a:pt x="4915974" y="8691086"/>
                </a:lnTo>
                <a:lnTo>
                  <a:pt x="4959524" y="8699870"/>
                </a:lnTo>
                <a:lnTo>
                  <a:pt x="5003081" y="8691086"/>
                </a:lnTo>
                <a:lnTo>
                  <a:pt x="5038643" y="8667124"/>
                </a:lnTo>
                <a:lnTo>
                  <a:pt x="5062616" y="8631573"/>
                </a:lnTo>
                <a:lnTo>
                  <a:pt x="5071405" y="8588020"/>
                </a:lnTo>
                <a:lnTo>
                  <a:pt x="5062616" y="8544465"/>
                </a:lnTo>
                <a:lnTo>
                  <a:pt x="5038643" y="8508888"/>
                </a:lnTo>
                <a:lnTo>
                  <a:pt x="5003081" y="8484896"/>
                </a:lnTo>
                <a:lnTo>
                  <a:pt x="4959524" y="8476097"/>
                </a:lnTo>
                <a:close/>
              </a:path>
              <a:path w="16523335" h="9235440">
                <a:moveTo>
                  <a:pt x="4959524" y="8743869"/>
                </a:moveTo>
                <a:lnTo>
                  <a:pt x="4915974" y="8752652"/>
                </a:lnTo>
                <a:lnTo>
                  <a:pt x="4880407" y="8776608"/>
                </a:lnTo>
                <a:lnTo>
                  <a:pt x="4856426" y="8812149"/>
                </a:lnTo>
                <a:lnTo>
                  <a:pt x="4847632" y="8855688"/>
                </a:lnTo>
                <a:lnTo>
                  <a:pt x="4856426" y="8899255"/>
                </a:lnTo>
                <a:lnTo>
                  <a:pt x="4880407" y="8934838"/>
                </a:lnTo>
                <a:lnTo>
                  <a:pt x="4915974" y="8958833"/>
                </a:lnTo>
                <a:lnTo>
                  <a:pt x="4959524" y="8967632"/>
                </a:lnTo>
                <a:lnTo>
                  <a:pt x="5003081" y="8958833"/>
                </a:lnTo>
                <a:lnTo>
                  <a:pt x="5038643" y="8934838"/>
                </a:lnTo>
                <a:lnTo>
                  <a:pt x="5062616" y="8899255"/>
                </a:lnTo>
                <a:lnTo>
                  <a:pt x="5071405" y="8855688"/>
                </a:lnTo>
                <a:lnTo>
                  <a:pt x="5062616" y="8812149"/>
                </a:lnTo>
                <a:lnTo>
                  <a:pt x="5038643" y="8776608"/>
                </a:lnTo>
                <a:lnTo>
                  <a:pt x="5003081" y="8752652"/>
                </a:lnTo>
                <a:lnTo>
                  <a:pt x="4959524" y="8743869"/>
                </a:lnTo>
                <a:close/>
              </a:path>
              <a:path w="16523335" h="9235440">
                <a:moveTo>
                  <a:pt x="4959524" y="7137541"/>
                </a:moveTo>
                <a:lnTo>
                  <a:pt x="4915974" y="7146329"/>
                </a:lnTo>
                <a:lnTo>
                  <a:pt x="4880407" y="7170295"/>
                </a:lnTo>
                <a:lnTo>
                  <a:pt x="4856426" y="7205847"/>
                </a:lnTo>
                <a:lnTo>
                  <a:pt x="4847632" y="7249391"/>
                </a:lnTo>
                <a:lnTo>
                  <a:pt x="4856426" y="7292955"/>
                </a:lnTo>
                <a:lnTo>
                  <a:pt x="4880407" y="7328531"/>
                </a:lnTo>
                <a:lnTo>
                  <a:pt x="4915974" y="7352518"/>
                </a:lnTo>
                <a:lnTo>
                  <a:pt x="4959524" y="7361314"/>
                </a:lnTo>
                <a:lnTo>
                  <a:pt x="5003081" y="7352518"/>
                </a:lnTo>
                <a:lnTo>
                  <a:pt x="5038643" y="7328531"/>
                </a:lnTo>
                <a:lnTo>
                  <a:pt x="5062616" y="7292955"/>
                </a:lnTo>
                <a:lnTo>
                  <a:pt x="5071405" y="7249391"/>
                </a:lnTo>
                <a:lnTo>
                  <a:pt x="5062616" y="7205847"/>
                </a:lnTo>
                <a:lnTo>
                  <a:pt x="5038643" y="7170295"/>
                </a:lnTo>
                <a:lnTo>
                  <a:pt x="5003081" y="7146329"/>
                </a:lnTo>
                <a:lnTo>
                  <a:pt x="4959524" y="7137541"/>
                </a:lnTo>
                <a:close/>
              </a:path>
              <a:path w="16523335" h="9235440">
                <a:moveTo>
                  <a:pt x="4959524" y="6869780"/>
                </a:moveTo>
                <a:lnTo>
                  <a:pt x="4915974" y="6878579"/>
                </a:lnTo>
                <a:lnTo>
                  <a:pt x="4880407" y="6902573"/>
                </a:lnTo>
                <a:lnTo>
                  <a:pt x="4856426" y="6938157"/>
                </a:lnTo>
                <a:lnTo>
                  <a:pt x="4847632" y="6981724"/>
                </a:lnTo>
                <a:lnTo>
                  <a:pt x="4856426" y="7025264"/>
                </a:lnTo>
                <a:lnTo>
                  <a:pt x="4880407" y="7060809"/>
                </a:lnTo>
                <a:lnTo>
                  <a:pt x="4915974" y="7084769"/>
                </a:lnTo>
                <a:lnTo>
                  <a:pt x="4959524" y="7093553"/>
                </a:lnTo>
                <a:lnTo>
                  <a:pt x="5003081" y="7084769"/>
                </a:lnTo>
                <a:lnTo>
                  <a:pt x="5038643" y="7060809"/>
                </a:lnTo>
                <a:lnTo>
                  <a:pt x="5062616" y="7025264"/>
                </a:lnTo>
                <a:lnTo>
                  <a:pt x="5071405" y="6981724"/>
                </a:lnTo>
                <a:lnTo>
                  <a:pt x="5062616" y="6938157"/>
                </a:lnTo>
                <a:lnTo>
                  <a:pt x="5038643" y="6902573"/>
                </a:lnTo>
                <a:lnTo>
                  <a:pt x="5003081" y="6878579"/>
                </a:lnTo>
                <a:lnTo>
                  <a:pt x="4959524" y="6869780"/>
                </a:lnTo>
                <a:close/>
              </a:path>
              <a:path w="16523335" h="9235440">
                <a:moveTo>
                  <a:pt x="5228846" y="176790"/>
                </a:moveTo>
                <a:lnTo>
                  <a:pt x="5185284" y="185586"/>
                </a:lnTo>
                <a:lnTo>
                  <a:pt x="5149704" y="209571"/>
                </a:lnTo>
                <a:lnTo>
                  <a:pt x="5125711" y="245145"/>
                </a:lnTo>
                <a:lnTo>
                  <a:pt x="5116912" y="288702"/>
                </a:lnTo>
                <a:lnTo>
                  <a:pt x="5125711" y="332221"/>
                </a:lnTo>
                <a:lnTo>
                  <a:pt x="5149704" y="367780"/>
                </a:lnTo>
                <a:lnTo>
                  <a:pt x="5185284" y="391765"/>
                </a:lnTo>
                <a:lnTo>
                  <a:pt x="5228846" y="400563"/>
                </a:lnTo>
                <a:lnTo>
                  <a:pt x="5272372" y="391765"/>
                </a:lnTo>
                <a:lnTo>
                  <a:pt x="5307926" y="367780"/>
                </a:lnTo>
                <a:lnTo>
                  <a:pt x="5331902" y="332221"/>
                </a:lnTo>
                <a:lnTo>
                  <a:pt x="5340696" y="288702"/>
                </a:lnTo>
                <a:lnTo>
                  <a:pt x="5331902" y="245145"/>
                </a:lnTo>
                <a:lnTo>
                  <a:pt x="5307926" y="209571"/>
                </a:lnTo>
                <a:lnTo>
                  <a:pt x="5272372" y="185586"/>
                </a:lnTo>
                <a:lnTo>
                  <a:pt x="5228846" y="176790"/>
                </a:lnTo>
                <a:close/>
              </a:path>
              <a:path w="16523335" h="9235440">
                <a:moveTo>
                  <a:pt x="5228846" y="979980"/>
                </a:moveTo>
                <a:lnTo>
                  <a:pt x="5185284" y="988766"/>
                </a:lnTo>
                <a:lnTo>
                  <a:pt x="5149704" y="1012731"/>
                </a:lnTo>
                <a:lnTo>
                  <a:pt x="5125711" y="1048286"/>
                </a:lnTo>
                <a:lnTo>
                  <a:pt x="5116912" y="1091840"/>
                </a:lnTo>
                <a:lnTo>
                  <a:pt x="5125711" y="1135394"/>
                </a:lnTo>
                <a:lnTo>
                  <a:pt x="5149704" y="1170968"/>
                </a:lnTo>
                <a:lnTo>
                  <a:pt x="5185284" y="1194956"/>
                </a:lnTo>
                <a:lnTo>
                  <a:pt x="5228846" y="1203753"/>
                </a:lnTo>
                <a:lnTo>
                  <a:pt x="5272372" y="1194956"/>
                </a:lnTo>
                <a:lnTo>
                  <a:pt x="5307926" y="1170968"/>
                </a:lnTo>
                <a:lnTo>
                  <a:pt x="5331902" y="1135394"/>
                </a:lnTo>
                <a:lnTo>
                  <a:pt x="5340696" y="1091840"/>
                </a:lnTo>
                <a:lnTo>
                  <a:pt x="5331902" y="1048286"/>
                </a:lnTo>
                <a:lnTo>
                  <a:pt x="5307926" y="1012731"/>
                </a:lnTo>
                <a:lnTo>
                  <a:pt x="5272372" y="988766"/>
                </a:lnTo>
                <a:lnTo>
                  <a:pt x="5228846" y="979980"/>
                </a:lnTo>
                <a:close/>
              </a:path>
              <a:path w="16523335" h="9235440">
                <a:moveTo>
                  <a:pt x="5228846" y="1247668"/>
                </a:moveTo>
                <a:lnTo>
                  <a:pt x="5185284" y="1256467"/>
                </a:lnTo>
                <a:lnTo>
                  <a:pt x="5149704" y="1280459"/>
                </a:lnTo>
                <a:lnTo>
                  <a:pt x="5125711" y="1316036"/>
                </a:lnTo>
                <a:lnTo>
                  <a:pt x="5116912" y="1359591"/>
                </a:lnTo>
                <a:lnTo>
                  <a:pt x="5125711" y="1403138"/>
                </a:lnTo>
                <a:lnTo>
                  <a:pt x="5149704" y="1438686"/>
                </a:lnTo>
                <a:lnTo>
                  <a:pt x="5185284" y="1462646"/>
                </a:lnTo>
                <a:lnTo>
                  <a:pt x="5228846" y="1471431"/>
                </a:lnTo>
                <a:lnTo>
                  <a:pt x="5272372" y="1462646"/>
                </a:lnTo>
                <a:lnTo>
                  <a:pt x="5307926" y="1438686"/>
                </a:lnTo>
                <a:lnTo>
                  <a:pt x="5331902" y="1403138"/>
                </a:lnTo>
                <a:lnTo>
                  <a:pt x="5340696" y="1359591"/>
                </a:lnTo>
                <a:lnTo>
                  <a:pt x="5331902" y="1316036"/>
                </a:lnTo>
                <a:lnTo>
                  <a:pt x="5307926" y="1280459"/>
                </a:lnTo>
                <a:lnTo>
                  <a:pt x="5272372" y="1256467"/>
                </a:lnTo>
                <a:lnTo>
                  <a:pt x="5228846" y="1247668"/>
                </a:lnTo>
                <a:close/>
              </a:path>
              <a:path w="16523335" h="9235440">
                <a:moveTo>
                  <a:pt x="5228846" y="1515430"/>
                </a:moveTo>
                <a:lnTo>
                  <a:pt x="5185284" y="1524214"/>
                </a:lnTo>
                <a:lnTo>
                  <a:pt x="5149704" y="1548173"/>
                </a:lnTo>
                <a:lnTo>
                  <a:pt x="5125711" y="1583718"/>
                </a:lnTo>
                <a:lnTo>
                  <a:pt x="5116912" y="1627259"/>
                </a:lnTo>
                <a:lnTo>
                  <a:pt x="5125711" y="1670826"/>
                </a:lnTo>
                <a:lnTo>
                  <a:pt x="5149704" y="1706409"/>
                </a:lnTo>
                <a:lnTo>
                  <a:pt x="5185284" y="1730404"/>
                </a:lnTo>
                <a:lnTo>
                  <a:pt x="5228846" y="1739203"/>
                </a:lnTo>
                <a:lnTo>
                  <a:pt x="5272372" y="1730404"/>
                </a:lnTo>
                <a:lnTo>
                  <a:pt x="5307926" y="1706409"/>
                </a:lnTo>
                <a:lnTo>
                  <a:pt x="5331902" y="1670826"/>
                </a:lnTo>
                <a:lnTo>
                  <a:pt x="5340696" y="1627259"/>
                </a:lnTo>
                <a:lnTo>
                  <a:pt x="5331902" y="1583718"/>
                </a:lnTo>
                <a:lnTo>
                  <a:pt x="5307926" y="1548173"/>
                </a:lnTo>
                <a:lnTo>
                  <a:pt x="5272372" y="1524214"/>
                </a:lnTo>
                <a:lnTo>
                  <a:pt x="5228846" y="1515430"/>
                </a:lnTo>
                <a:close/>
              </a:path>
              <a:path w="16523335" h="9235440">
                <a:moveTo>
                  <a:pt x="5228846" y="1783149"/>
                </a:moveTo>
                <a:lnTo>
                  <a:pt x="5185284" y="1791938"/>
                </a:lnTo>
                <a:lnTo>
                  <a:pt x="5149704" y="1815910"/>
                </a:lnTo>
                <a:lnTo>
                  <a:pt x="5125711" y="1851469"/>
                </a:lnTo>
                <a:lnTo>
                  <a:pt x="5116912" y="1895020"/>
                </a:lnTo>
                <a:lnTo>
                  <a:pt x="5125711" y="1938576"/>
                </a:lnTo>
                <a:lnTo>
                  <a:pt x="5149704" y="1974146"/>
                </a:lnTo>
                <a:lnTo>
                  <a:pt x="5185284" y="1998128"/>
                </a:lnTo>
                <a:lnTo>
                  <a:pt x="5228846" y="2006922"/>
                </a:lnTo>
                <a:lnTo>
                  <a:pt x="5272372" y="1998128"/>
                </a:lnTo>
                <a:lnTo>
                  <a:pt x="5307926" y="1974146"/>
                </a:lnTo>
                <a:lnTo>
                  <a:pt x="5331902" y="1938576"/>
                </a:lnTo>
                <a:lnTo>
                  <a:pt x="5340696" y="1895020"/>
                </a:lnTo>
                <a:lnTo>
                  <a:pt x="5331902" y="1851469"/>
                </a:lnTo>
                <a:lnTo>
                  <a:pt x="5307926" y="1815910"/>
                </a:lnTo>
                <a:lnTo>
                  <a:pt x="5272372" y="1791938"/>
                </a:lnTo>
                <a:lnTo>
                  <a:pt x="5228846" y="1783149"/>
                </a:lnTo>
                <a:close/>
              </a:path>
              <a:path w="16523335" h="9235440">
                <a:moveTo>
                  <a:pt x="5336467" y="0"/>
                </a:moveTo>
                <a:lnTo>
                  <a:pt x="5121143" y="0"/>
                </a:lnTo>
                <a:lnTo>
                  <a:pt x="5116912" y="20941"/>
                </a:lnTo>
                <a:lnTo>
                  <a:pt x="5125711" y="64502"/>
                </a:lnTo>
                <a:lnTo>
                  <a:pt x="5149704" y="100083"/>
                </a:lnTo>
                <a:lnTo>
                  <a:pt x="5185284" y="124076"/>
                </a:lnTo>
                <a:lnTo>
                  <a:pt x="5228846" y="132875"/>
                </a:lnTo>
                <a:lnTo>
                  <a:pt x="5272372" y="124076"/>
                </a:lnTo>
                <a:lnTo>
                  <a:pt x="5307926" y="100083"/>
                </a:lnTo>
                <a:lnTo>
                  <a:pt x="5331902" y="64502"/>
                </a:lnTo>
                <a:lnTo>
                  <a:pt x="5340696" y="20941"/>
                </a:lnTo>
                <a:lnTo>
                  <a:pt x="5336467" y="0"/>
                </a:lnTo>
                <a:close/>
              </a:path>
              <a:path w="16523335" h="9235440">
                <a:moveTo>
                  <a:pt x="5228846" y="2586297"/>
                </a:moveTo>
                <a:lnTo>
                  <a:pt x="5185284" y="2595090"/>
                </a:lnTo>
                <a:lnTo>
                  <a:pt x="5149704" y="2619070"/>
                </a:lnTo>
                <a:lnTo>
                  <a:pt x="5125711" y="2654639"/>
                </a:lnTo>
                <a:lnTo>
                  <a:pt x="5116912" y="2698200"/>
                </a:lnTo>
                <a:lnTo>
                  <a:pt x="5125711" y="2741725"/>
                </a:lnTo>
                <a:lnTo>
                  <a:pt x="5149704" y="2777286"/>
                </a:lnTo>
                <a:lnTo>
                  <a:pt x="5185284" y="2801273"/>
                </a:lnTo>
                <a:lnTo>
                  <a:pt x="5228846" y="2810071"/>
                </a:lnTo>
                <a:lnTo>
                  <a:pt x="5272372" y="2801273"/>
                </a:lnTo>
                <a:lnTo>
                  <a:pt x="5307926" y="2777286"/>
                </a:lnTo>
                <a:lnTo>
                  <a:pt x="5331902" y="2741725"/>
                </a:lnTo>
                <a:lnTo>
                  <a:pt x="5340696" y="2698200"/>
                </a:lnTo>
                <a:lnTo>
                  <a:pt x="5331902" y="2654639"/>
                </a:lnTo>
                <a:lnTo>
                  <a:pt x="5307926" y="2619070"/>
                </a:lnTo>
                <a:lnTo>
                  <a:pt x="5272372" y="2595090"/>
                </a:lnTo>
                <a:lnTo>
                  <a:pt x="5228846" y="2586297"/>
                </a:lnTo>
                <a:close/>
              </a:path>
              <a:path w="16523335" h="9235440">
                <a:moveTo>
                  <a:pt x="5228846" y="2854028"/>
                </a:moveTo>
                <a:lnTo>
                  <a:pt x="5185284" y="2862817"/>
                </a:lnTo>
                <a:lnTo>
                  <a:pt x="5149704" y="2886788"/>
                </a:lnTo>
                <a:lnTo>
                  <a:pt x="5125711" y="2922347"/>
                </a:lnTo>
                <a:lnTo>
                  <a:pt x="5116912" y="2965898"/>
                </a:lnTo>
                <a:lnTo>
                  <a:pt x="5125711" y="3009453"/>
                </a:lnTo>
                <a:lnTo>
                  <a:pt x="5149704" y="3045019"/>
                </a:lnTo>
                <a:lnTo>
                  <a:pt x="5185284" y="3068998"/>
                </a:lnTo>
                <a:lnTo>
                  <a:pt x="5228846" y="3077790"/>
                </a:lnTo>
                <a:lnTo>
                  <a:pt x="5272372" y="3068998"/>
                </a:lnTo>
                <a:lnTo>
                  <a:pt x="5307926" y="3045019"/>
                </a:lnTo>
                <a:lnTo>
                  <a:pt x="5331902" y="3009453"/>
                </a:lnTo>
                <a:lnTo>
                  <a:pt x="5340696" y="2965898"/>
                </a:lnTo>
                <a:lnTo>
                  <a:pt x="5331902" y="2922347"/>
                </a:lnTo>
                <a:lnTo>
                  <a:pt x="5307926" y="2886788"/>
                </a:lnTo>
                <a:lnTo>
                  <a:pt x="5272372" y="2862817"/>
                </a:lnTo>
                <a:lnTo>
                  <a:pt x="5228846" y="2854028"/>
                </a:lnTo>
                <a:close/>
              </a:path>
              <a:path w="16523335" h="9235440">
                <a:moveTo>
                  <a:pt x="5228846" y="2318578"/>
                </a:moveTo>
                <a:lnTo>
                  <a:pt x="5185284" y="2327370"/>
                </a:lnTo>
                <a:lnTo>
                  <a:pt x="5149704" y="2351349"/>
                </a:lnTo>
                <a:lnTo>
                  <a:pt x="5125711" y="2386915"/>
                </a:lnTo>
                <a:lnTo>
                  <a:pt x="5116912" y="2430470"/>
                </a:lnTo>
                <a:lnTo>
                  <a:pt x="5125711" y="2474021"/>
                </a:lnTo>
                <a:lnTo>
                  <a:pt x="5149704" y="2509580"/>
                </a:lnTo>
                <a:lnTo>
                  <a:pt x="5185284" y="2533551"/>
                </a:lnTo>
                <a:lnTo>
                  <a:pt x="5228846" y="2542341"/>
                </a:lnTo>
                <a:lnTo>
                  <a:pt x="5272372" y="2533551"/>
                </a:lnTo>
                <a:lnTo>
                  <a:pt x="5307926" y="2509580"/>
                </a:lnTo>
                <a:lnTo>
                  <a:pt x="5331902" y="2474021"/>
                </a:lnTo>
                <a:lnTo>
                  <a:pt x="5340696" y="2430470"/>
                </a:lnTo>
                <a:lnTo>
                  <a:pt x="5331902" y="2386915"/>
                </a:lnTo>
                <a:lnTo>
                  <a:pt x="5307926" y="2351349"/>
                </a:lnTo>
                <a:lnTo>
                  <a:pt x="5272372" y="2327370"/>
                </a:lnTo>
                <a:lnTo>
                  <a:pt x="5228846" y="2318578"/>
                </a:lnTo>
                <a:close/>
              </a:path>
              <a:path w="16523335" h="9235440">
                <a:moveTo>
                  <a:pt x="5228846" y="2050869"/>
                </a:moveTo>
                <a:lnTo>
                  <a:pt x="5185284" y="2059660"/>
                </a:lnTo>
                <a:lnTo>
                  <a:pt x="5149704" y="2083635"/>
                </a:lnTo>
                <a:lnTo>
                  <a:pt x="5125711" y="2119197"/>
                </a:lnTo>
                <a:lnTo>
                  <a:pt x="5116912" y="2162750"/>
                </a:lnTo>
                <a:lnTo>
                  <a:pt x="5125711" y="2206284"/>
                </a:lnTo>
                <a:lnTo>
                  <a:pt x="5149704" y="2241845"/>
                </a:lnTo>
                <a:lnTo>
                  <a:pt x="5185284" y="2265826"/>
                </a:lnTo>
                <a:lnTo>
                  <a:pt x="5228846" y="2274621"/>
                </a:lnTo>
                <a:lnTo>
                  <a:pt x="5272372" y="2265826"/>
                </a:lnTo>
                <a:lnTo>
                  <a:pt x="5307926" y="2241845"/>
                </a:lnTo>
                <a:lnTo>
                  <a:pt x="5331902" y="2206284"/>
                </a:lnTo>
                <a:lnTo>
                  <a:pt x="5340696" y="2162750"/>
                </a:lnTo>
                <a:lnTo>
                  <a:pt x="5331902" y="2119197"/>
                </a:lnTo>
                <a:lnTo>
                  <a:pt x="5307926" y="2083635"/>
                </a:lnTo>
                <a:lnTo>
                  <a:pt x="5272372" y="2059660"/>
                </a:lnTo>
                <a:lnTo>
                  <a:pt x="5228846" y="2050869"/>
                </a:lnTo>
                <a:close/>
              </a:path>
              <a:path w="16523335" h="9235440">
                <a:moveTo>
                  <a:pt x="5228846" y="4995774"/>
                </a:moveTo>
                <a:lnTo>
                  <a:pt x="5185284" y="5004565"/>
                </a:lnTo>
                <a:lnTo>
                  <a:pt x="5149704" y="5028541"/>
                </a:lnTo>
                <a:lnTo>
                  <a:pt x="5125711" y="5064107"/>
                </a:lnTo>
                <a:lnTo>
                  <a:pt x="5116912" y="5107666"/>
                </a:lnTo>
                <a:lnTo>
                  <a:pt x="5125711" y="5151204"/>
                </a:lnTo>
                <a:lnTo>
                  <a:pt x="5149704" y="5186764"/>
                </a:lnTo>
                <a:lnTo>
                  <a:pt x="5185284" y="5210743"/>
                </a:lnTo>
                <a:lnTo>
                  <a:pt x="5228846" y="5219537"/>
                </a:lnTo>
                <a:lnTo>
                  <a:pt x="5272372" y="5210743"/>
                </a:lnTo>
                <a:lnTo>
                  <a:pt x="5307926" y="5186764"/>
                </a:lnTo>
                <a:lnTo>
                  <a:pt x="5331902" y="5151204"/>
                </a:lnTo>
                <a:lnTo>
                  <a:pt x="5340696" y="5107666"/>
                </a:lnTo>
                <a:lnTo>
                  <a:pt x="5331902" y="5064107"/>
                </a:lnTo>
                <a:lnTo>
                  <a:pt x="5307926" y="5028541"/>
                </a:lnTo>
                <a:lnTo>
                  <a:pt x="5272372" y="5004565"/>
                </a:lnTo>
                <a:lnTo>
                  <a:pt x="5228846" y="4995774"/>
                </a:lnTo>
                <a:close/>
              </a:path>
              <a:path w="16523335" h="9235440">
                <a:moveTo>
                  <a:pt x="5228846" y="5263483"/>
                </a:moveTo>
                <a:lnTo>
                  <a:pt x="5185284" y="5272274"/>
                </a:lnTo>
                <a:lnTo>
                  <a:pt x="5149704" y="5296250"/>
                </a:lnTo>
                <a:lnTo>
                  <a:pt x="5125711" y="5331816"/>
                </a:lnTo>
                <a:lnTo>
                  <a:pt x="5116912" y="5375375"/>
                </a:lnTo>
                <a:lnTo>
                  <a:pt x="5125711" y="5418906"/>
                </a:lnTo>
                <a:lnTo>
                  <a:pt x="5149704" y="5454471"/>
                </a:lnTo>
                <a:lnTo>
                  <a:pt x="5185284" y="5478458"/>
                </a:lnTo>
                <a:lnTo>
                  <a:pt x="5228846" y="5487256"/>
                </a:lnTo>
                <a:lnTo>
                  <a:pt x="5272372" y="5478458"/>
                </a:lnTo>
                <a:lnTo>
                  <a:pt x="5307926" y="5454471"/>
                </a:lnTo>
                <a:lnTo>
                  <a:pt x="5331902" y="5418906"/>
                </a:lnTo>
                <a:lnTo>
                  <a:pt x="5340696" y="5375375"/>
                </a:lnTo>
                <a:lnTo>
                  <a:pt x="5331902" y="5331816"/>
                </a:lnTo>
                <a:lnTo>
                  <a:pt x="5307926" y="5296250"/>
                </a:lnTo>
                <a:lnTo>
                  <a:pt x="5272372" y="5272274"/>
                </a:lnTo>
                <a:lnTo>
                  <a:pt x="5228846" y="5263483"/>
                </a:lnTo>
                <a:close/>
              </a:path>
              <a:path w="16523335" h="9235440">
                <a:moveTo>
                  <a:pt x="5228846" y="5531192"/>
                </a:moveTo>
                <a:lnTo>
                  <a:pt x="5185284" y="5539988"/>
                </a:lnTo>
                <a:lnTo>
                  <a:pt x="5149704" y="5563975"/>
                </a:lnTo>
                <a:lnTo>
                  <a:pt x="5125711" y="5599551"/>
                </a:lnTo>
                <a:lnTo>
                  <a:pt x="5116912" y="5643115"/>
                </a:lnTo>
                <a:lnTo>
                  <a:pt x="5125711" y="5686662"/>
                </a:lnTo>
                <a:lnTo>
                  <a:pt x="5149704" y="5722222"/>
                </a:lnTo>
                <a:lnTo>
                  <a:pt x="5185284" y="5746196"/>
                </a:lnTo>
                <a:lnTo>
                  <a:pt x="5228846" y="5754986"/>
                </a:lnTo>
                <a:lnTo>
                  <a:pt x="5272372" y="5746196"/>
                </a:lnTo>
                <a:lnTo>
                  <a:pt x="5307926" y="5722222"/>
                </a:lnTo>
                <a:lnTo>
                  <a:pt x="5331902" y="5686662"/>
                </a:lnTo>
                <a:lnTo>
                  <a:pt x="5340696" y="5643115"/>
                </a:lnTo>
                <a:lnTo>
                  <a:pt x="5331902" y="5599551"/>
                </a:lnTo>
                <a:lnTo>
                  <a:pt x="5307926" y="5563975"/>
                </a:lnTo>
                <a:lnTo>
                  <a:pt x="5272372" y="5539988"/>
                </a:lnTo>
                <a:lnTo>
                  <a:pt x="5228846" y="5531192"/>
                </a:lnTo>
                <a:close/>
              </a:path>
              <a:path w="16523335" h="9235440">
                <a:moveTo>
                  <a:pt x="5228846" y="5798933"/>
                </a:moveTo>
                <a:lnTo>
                  <a:pt x="5185284" y="5807723"/>
                </a:lnTo>
                <a:lnTo>
                  <a:pt x="5149704" y="5831697"/>
                </a:lnTo>
                <a:lnTo>
                  <a:pt x="5125711" y="5867257"/>
                </a:lnTo>
                <a:lnTo>
                  <a:pt x="5116912" y="5910804"/>
                </a:lnTo>
                <a:lnTo>
                  <a:pt x="5125711" y="5954345"/>
                </a:lnTo>
                <a:lnTo>
                  <a:pt x="5149704" y="5989912"/>
                </a:lnTo>
                <a:lnTo>
                  <a:pt x="5185284" y="6013898"/>
                </a:lnTo>
                <a:lnTo>
                  <a:pt x="5228846" y="6022695"/>
                </a:lnTo>
                <a:lnTo>
                  <a:pt x="5272372" y="6013898"/>
                </a:lnTo>
                <a:lnTo>
                  <a:pt x="5307926" y="5989912"/>
                </a:lnTo>
                <a:lnTo>
                  <a:pt x="5331902" y="5954345"/>
                </a:lnTo>
                <a:lnTo>
                  <a:pt x="5340696" y="5910804"/>
                </a:lnTo>
                <a:lnTo>
                  <a:pt x="5331902" y="5867257"/>
                </a:lnTo>
                <a:lnTo>
                  <a:pt x="5307926" y="5831697"/>
                </a:lnTo>
                <a:lnTo>
                  <a:pt x="5272372" y="5807723"/>
                </a:lnTo>
                <a:lnTo>
                  <a:pt x="5228846" y="5798933"/>
                </a:lnTo>
                <a:close/>
              </a:path>
              <a:path w="16523335" h="9235440">
                <a:moveTo>
                  <a:pt x="5228846" y="6066642"/>
                </a:moveTo>
                <a:lnTo>
                  <a:pt x="5185284" y="6075433"/>
                </a:lnTo>
                <a:lnTo>
                  <a:pt x="5149704" y="6099406"/>
                </a:lnTo>
                <a:lnTo>
                  <a:pt x="5125711" y="6134966"/>
                </a:lnTo>
                <a:lnTo>
                  <a:pt x="5116912" y="6178513"/>
                </a:lnTo>
                <a:lnTo>
                  <a:pt x="5125711" y="6222077"/>
                </a:lnTo>
                <a:lnTo>
                  <a:pt x="5149704" y="6257653"/>
                </a:lnTo>
                <a:lnTo>
                  <a:pt x="5185284" y="6281640"/>
                </a:lnTo>
                <a:lnTo>
                  <a:pt x="5228846" y="6290436"/>
                </a:lnTo>
                <a:lnTo>
                  <a:pt x="5272372" y="6281640"/>
                </a:lnTo>
                <a:lnTo>
                  <a:pt x="5307926" y="6257653"/>
                </a:lnTo>
                <a:lnTo>
                  <a:pt x="5331902" y="6222077"/>
                </a:lnTo>
                <a:lnTo>
                  <a:pt x="5340696" y="6178513"/>
                </a:lnTo>
                <a:lnTo>
                  <a:pt x="5331902" y="6134966"/>
                </a:lnTo>
                <a:lnTo>
                  <a:pt x="5307926" y="6099406"/>
                </a:lnTo>
                <a:lnTo>
                  <a:pt x="5272372" y="6075433"/>
                </a:lnTo>
                <a:lnTo>
                  <a:pt x="5228846" y="6066642"/>
                </a:lnTo>
                <a:close/>
              </a:path>
              <a:path w="16523335" h="9235440">
                <a:moveTo>
                  <a:pt x="5228846" y="6334382"/>
                </a:moveTo>
                <a:lnTo>
                  <a:pt x="5185284" y="6343178"/>
                </a:lnTo>
                <a:lnTo>
                  <a:pt x="5149704" y="6367165"/>
                </a:lnTo>
                <a:lnTo>
                  <a:pt x="5125711" y="6402742"/>
                </a:lnTo>
                <a:lnTo>
                  <a:pt x="5116912" y="6446306"/>
                </a:lnTo>
                <a:lnTo>
                  <a:pt x="5125711" y="6489813"/>
                </a:lnTo>
                <a:lnTo>
                  <a:pt x="5149704" y="6525358"/>
                </a:lnTo>
                <a:lnTo>
                  <a:pt x="5185284" y="6549331"/>
                </a:lnTo>
                <a:lnTo>
                  <a:pt x="5228846" y="6558124"/>
                </a:lnTo>
                <a:lnTo>
                  <a:pt x="5272372" y="6549331"/>
                </a:lnTo>
                <a:lnTo>
                  <a:pt x="5307926" y="6525358"/>
                </a:lnTo>
                <a:lnTo>
                  <a:pt x="5331902" y="6489813"/>
                </a:lnTo>
                <a:lnTo>
                  <a:pt x="5340696" y="6446306"/>
                </a:lnTo>
                <a:lnTo>
                  <a:pt x="5331902" y="6402742"/>
                </a:lnTo>
                <a:lnTo>
                  <a:pt x="5307926" y="6367165"/>
                </a:lnTo>
                <a:lnTo>
                  <a:pt x="5272372" y="6343178"/>
                </a:lnTo>
                <a:lnTo>
                  <a:pt x="5228846" y="6334382"/>
                </a:lnTo>
                <a:close/>
              </a:path>
              <a:path w="16523335" h="9235440">
                <a:moveTo>
                  <a:pt x="5228846" y="6602112"/>
                </a:moveTo>
                <a:lnTo>
                  <a:pt x="5185284" y="6610897"/>
                </a:lnTo>
                <a:lnTo>
                  <a:pt x="5149704" y="6634856"/>
                </a:lnTo>
                <a:lnTo>
                  <a:pt x="5125711" y="6670401"/>
                </a:lnTo>
                <a:lnTo>
                  <a:pt x="5116912" y="6713941"/>
                </a:lnTo>
                <a:lnTo>
                  <a:pt x="5125711" y="6757505"/>
                </a:lnTo>
                <a:lnTo>
                  <a:pt x="5149704" y="6793082"/>
                </a:lnTo>
                <a:lnTo>
                  <a:pt x="5185284" y="6817069"/>
                </a:lnTo>
                <a:lnTo>
                  <a:pt x="5228846" y="6825865"/>
                </a:lnTo>
                <a:lnTo>
                  <a:pt x="5272372" y="6817069"/>
                </a:lnTo>
                <a:lnTo>
                  <a:pt x="5307926" y="6793082"/>
                </a:lnTo>
                <a:lnTo>
                  <a:pt x="5331902" y="6757505"/>
                </a:lnTo>
                <a:lnTo>
                  <a:pt x="5340696" y="6713941"/>
                </a:lnTo>
                <a:lnTo>
                  <a:pt x="5331902" y="6670401"/>
                </a:lnTo>
                <a:lnTo>
                  <a:pt x="5307926" y="6634856"/>
                </a:lnTo>
                <a:lnTo>
                  <a:pt x="5272372" y="6610897"/>
                </a:lnTo>
                <a:lnTo>
                  <a:pt x="5228846" y="6602112"/>
                </a:lnTo>
                <a:close/>
              </a:path>
              <a:path w="16523335" h="9235440">
                <a:moveTo>
                  <a:pt x="5228846" y="7405229"/>
                </a:moveTo>
                <a:lnTo>
                  <a:pt x="5185284" y="7414026"/>
                </a:lnTo>
                <a:lnTo>
                  <a:pt x="5149704" y="7438015"/>
                </a:lnTo>
                <a:lnTo>
                  <a:pt x="5125711" y="7473597"/>
                </a:lnTo>
                <a:lnTo>
                  <a:pt x="5116912" y="7517173"/>
                </a:lnTo>
                <a:lnTo>
                  <a:pt x="5125711" y="7560674"/>
                </a:lnTo>
                <a:lnTo>
                  <a:pt x="5149704" y="7596223"/>
                </a:lnTo>
                <a:lnTo>
                  <a:pt x="5185284" y="7620205"/>
                </a:lnTo>
                <a:lnTo>
                  <a:pt x="5228846" y="7629003"/>
                </a:lnTo>
                <a:lnTo>
                  <a:pt x="5272372" y="7620205"/>
                </a:lnTo>
                <a:lnTo>
                  <a:pt x="5307926" y="7596223"/>
                </a:lnTo>
                <a:lnTo>
                  <a:pt x="5331902" y="7560674"/>
                </a:lnTo>
                <a:lnTo>
                  <a:pt x="5340696" y="7517173"/>
                </a:lnTo>
                <a:lnTo>
                  <a:pt x="5331902" y="7473597"/>
                </a:lnTo>
                <a:lnTo>
                  <a:pt x="5307926" y="7438015"/>
                </a:lnTo>
                <a:lnTo>
                  <a:pt x="5272372" y="7414026"/>
                </a:lnTo>
                <a:lnTo>
                  <a:pt x="5228846" y="7405229"/>
                </a:lnTo>
                <a:close/>
              </a:path>
              <a:path w="16523335" h="9235440">
                <a:moveTo>
                  <a:pt x="5228846" y="7672991"/>
                </a:moveTo>
                <a:lnTo>
                  <a:pt x="5185284" y="7681775"/>
                </a:lnTo>
                <a:lnTo>
                  <a:pt x="5149704" y="7705737"/>
                </a:lnTo>
                <a:lnTo>
                  <a:pt x="5125711" y="7741288"/>
                </a:lnTo>
                <a:lnTo>
                  <a:pt x="5116912" y="7784841"/>
                </a:lnTo>
                <a:lnTo>
                  <a:pt x="5125711" y="7828394"/>
                </a:lnTo>
                <a:lnTo>
                  <a:pt x="5149704" y="7863968"/>
                </a:lnTo>
                <a:lnTo>
                  <a:pt x="5185284" y="7887956"/>
                </a:lnTo>
                <a:lnTo>
                  <a:pt x="5228846" y="7896754"/>
                </a:lnTo>
                <a:lnTo>
                  <a:pt x="5272372" y="7887956"/>
                </a:lnTo>
                <a:lnTo>
                  <a:pt x="5307926" y="7863968"/>
                </a:lnTo>
                <a:lnTo>
                  <a:pt x="5331902" y="7828394"/>
                </a:lnTo>
                <a:lnTo>
                  <a:pt x="5340696" y="7784841"/>
                </a:lnTo>
                <a:lnTo>
                  <a:pt x="5331902" y="7741288"/>
                </a:lnTo>
                <a:lnTo>
                  <a:pt x="5307926" y="7705737"/>
                </a:lnTo>
                <a:lnTo>
                  <a:pt x="5272372" y="7681775"/>
                </a:lnTo>
                <a:lnTo>
                  <a:pt x="5228846" y="7672991"/>
                </a:lnTo>
                <a:close/>
              </a:path>
              <a:path w="16523335" h="9235440">
                <a:moveTo>
                  <a:pt x="5228846" y="7940658"/>
                </a:moveTo>
                <a:lnTo>
                  <a:pt x="5185284" y="7949457"/>
                </a:lnTo>
                <a:lnTo>
                  <a:pt x="5149704" y="7973448"/>
                </a:lnTo>
                <a:lnTo>
                  <a:pt x="5125711" y="8009022"/>
                </a:lnTo>
                <a:lnTo>
                  <a:pt x="5116912" y="8052571"/>
                </a:lnTo>
                <a:lnTo>
                  <a:pt x="5125711" y="8096123"/>
                </a:lnTo>
                <a:lnTo>
                  <a:pt x="5149704" y="8131674"/>
                </a:lnTo>
                <a:lnTo>
                  <a:pt x="5185284" y="8155636"/>
                </a:lnTo>
                <a:lnTo>
                  <a:pt x="5228846" y="8164421"/>
                </a:lnTo>
                <a:lnTo>
                  <a:pt x="5272372" y="8155636"/>
                </a:lnTo>
                <a:lnTo>
                  <a:pt x="5307926" y="8131674"/>
                </a:lnTo>
                <a:lnTo>
                  <a:pt x="5331902" y="8096123"/>
                </a:lnTo>
                <a:lnTo>
                  <a:pt x="5340696" y="8052571"/>
                </a:lnTo>
                <a:lnTo>
                  <a:pt x="5331902" y="8009022"/>
                </a:lnTo>
                <a:lnTo>
                  <a:pt x="5307926" y="7973448"/>
                </a:lnTo>
                <a:lnTo>
                  <a:pt x="5272372" y="7949457"/>
                </a:lnTo>
                <a:lnTo>
                  <a:pt x="5228846" y="7940658"/>
                </a:lnTo>
                <a:close/>
              </a:path>
              <a:path w="16523335" h="9235440">
                <a:moveTo>
                  <a:pt x="5228846" y="8208419"/>
                </a:moveTo>
                <a:lnTo>
                  <a:pt x="5185284" y="8217206"/>
                </a:lnTo>
                <a:lnTo>
                  <a:pt x="5149704" y="8241172"/>
                </a:lnTo>
                <a:lnTo>
                  <a:pt x="5125711" y="8276730"/>
                </a:lnTo>
                <a:lnTo>
                  <a:pt x="5116912" y="8320290"/>
                </a:lnTo>
                <a:lnTo>
                  <a:pt x="5125711" y="8363839"/>
                </a:lnTo>
                <a:lnTo>
                  <a:pt x="5149704" y="8399414"/>
                </a:lnTo>
                <a:lnTo>
                  <a:pt x="5185284" y="8423404"/>
                </a:lnTo>
                <a:lnTo>
                  <a:pt x="5228846" y="8432203"/>
                </a:lnTo>
                <a:lnTo>
                  <a:pt x="5272372" y="8423404"/>
                </a:lnTo>
                <a:lnTo>
                  <a:pt x="5307926" y="8399414"/>
                </a:lnTo>
                <a:lnTo>
                  <a:pt x="5331902" y="8363839"/>
                </a:lnTo>
                <a:lnTo>
                  <a:pt x="5340696" y="8320290"/>
                </a:lnTo>
                <a:lnTo>
                  <a:pt x="5331902" y="8276730"/>
                </a:lnTo>
                <a:lnTo>
                  <a:pt x="5307926" y="8241172"/>
                </a:lnTo>
                <a:lnTo>
                  <a:pt x="5272372" y="8217206"/>
                </a:lnTo>
                <a:lnTo>
                  <a:pt x="5228846" y="8208419"/>
                </a:lnTo>
                <a:close/>
              </a:path>
              <a:path w="16523335" h="9235440">
                <a:moveTo>
                  <a:pt x="5228846" y="8476097"/>
                </a:moveTo>
                <a:lnTo>
                  <a:pt x="5185284" y="8484896"/>
                </a:lnTo>
                <a:lnTo>
                  <a:pt x="5149704" y="8508888"/>
                </a:lnTo>
                <a:lnTo>
                  <a:pt x="5125711" y="8544465"/>
                </a:lnTo>
                <a:lnTo>
                  <a:pt x="5116912" y="8588020"/>
                </a:lnTo>
                <a:lnTo>
                  <a:pt x="5125711" y="8631573"/>
                </a:lnTo>
                <a:lnTo>
                  <a:pt x="5149704" y="8667124"/>
                </a:lnTo>
                <a:lnTo>
                  <a:pt x="5185284" y="8691086"/>
                </a:lnTo>
                <a:lnTo>
                  <a:pt x="5228846" y="8699870"/>
                </a:lnTo>
                <a:lnTo>
                  <a:pt x="5272372" y="8691086"/>
                </a:lnTo>
                <a:lnTo>
                  <a:pt x="5307926" y="8667124"/>
                </a:lnTo>
                <a:lnTo>
                  <a:pt x="5331902" y="8631573"/>
                </a:lnTo>
                <a:lnTo>
                  <a:pt x="5340696" y="8588020"/>
                </a:lnTo>
                <a:lnTo>
                  <a:pt x="5331902" y="8544465"/>
                </a:lnTo>
                <a:lnTo>
                  <a:pt x="5307926" y="8508888"/>
                </a:lnTo>
                <a:lnTo>
                  <a:pt x="5272372" y="8484896"/>
                </a:lnTo>
                <a:lnTo>
                  <a:pt x="5228846" y="8476097"/>
                </a:lnTo>
                <a:close/>
              </a:path>
              <a:path w="16523335" h="9235440">
                <a:moveTo>
                  <a:pt x="5228846" y="8743869"/>
                </a:moveTo>
                <a:lnTo>
                  <a:pt x="5185284" y="8752652"/>
                </a:lnTo>
                <a:lnTo>
                  <a:pt x="5149704" y="8776608"/>
                </a:lnTo>
                <a:lnTo>
                  <a:pt x="5125711" y="8812149"/>
                </a:lnTo>
                <a:lnTo>
                  <a:pt x="5116912" y="8855688"/>
                </a:lnTo>
                <a:lnTo>
                  <a:pt x="5125711" y="8899255"/>
                </a:lnTo>
                <a:lnTo>
                  <a:pt x="5149704" y="8934838"/>
                </a:lnTo>
                <a:lnTo>
                  <a:pt x="5185284" y="8958833"/>
                </a:lnTo>
                <a:lnTo>
                  <a:pt x="5228846" y="8967632"/>
                </a:lnTo>
                <a:lnTo>
                  <a:pt x="5272372" y="8958833"/>
                </a:lnTo>
                <a:lnTo>
                  <a:pt x="5307926" y="8934838"/>
                </a:lnTo>
                <a:lnTo>
                  <a:pt x="5331902" y="8899255"/>
                </a:lnTo>
                <a:lnTo>
                  <a:pt x="5340696" y="8855688"/>
                </a:lnTo>
                <a:lnTo>
                  <a:pt x="5331902" y="8812149"/>
                </a:lnTo>
                <a:lnTo>
                  <a:pt x="5307926" y="8776608"/>
                </a:lnTo>
                <a:lnTo>
                  <a:pt x="5272372" y="8752652"/>
                </a:lnTo>
                <a:lnTo>
                  <a:pt x="5228846" y="8743869"/>
                </a:lnTo>
                <a:close/>
              </a:path>
              <a:path w="16523335" h="9235440">
                <a:moveTo>
                  <a:pt x="5228846" y="9011547"/>
                </a:moveTo>
                <a:lnTo>
                  <a:pt x="5185284" y="9020343"/>
                </a:lnTo>
                <a:lnTo>
                  <a:pt x="5149704" y="9044330"/>
                </a:lnTo>
                <a:lnTo>
                  <a:pt x="5125711" y="9079906"/>
                </a:lnTo>
                <a:lnTo>
                  <a:pt x="5116912" y="9123470"/>
                </a:lnTo>
                <a:lnTo>
                  <a:pt x="5125711" y="9167014"/>
                </a:lnTo>
                <a:lnTo>
                  <a:pt x="5149704" y="9202566"/>
                </a:lnTo>
                <a:lnTo>
                  <a:pt x="5185284" y="9226533"/>
                </a:lnTo>
                <a:lnTo>
                  <a:pt x="5228846" y="9235320"/>
                </a:lnTo>
                <a:lnTo>
                  <a:pt x="5272372" y="9226533"/>
                </a:lnTo>
                <a:lnTo>
                  <a:pt x="5307926" y="9202566"/>
                </a:lnTo>
                <a:lnTo>
                  <a:pt x="5331902" y="9167014"/>
                </a:lnTo>
                <a:lnTo>
                  <a:pt x="5340696" y="9123470"/>
                </a:lnTo>
                <a:lnTo>
                  <a:pt x="5331902" y="9079906"/>
                </a:lnTo>
                <a:lnTo>
                  <a:pt x="5307926" y="9044330"/>
                </a:lnTo>
                <a:lnTo>
                  <a:pt x="5272372" y="9020343"/>
                </a:lnTo>
                <a:lnTo>
                  <a:pt x="5228846" y="9011547"/>
                </a:lnTo>
                <a:close/>
              </a:path>
              <a:path w="16523335" h="9235440">
                <a:moveTo>
                  <a:pt x="5228846" y="7137541"/>
                </a:moveTo>
                <a:lnTo>
                  <a:pt x="5185284" y="7146329"/>
                </a:lnTo>
                <a:lnTo>
                  <a:pt x="5149704" y="7170295"/>
                </a:lnTo>
                <a:lnTo>
                  <a:pt x="5125711" y="7205847"/>
                </a:lnTo>
                <a:lnTo>
                  <a:pt x="5116912" y="7249391"/>
                </a:lnTo>
                <a:lnTo>
                  <a:pt x="5125711" y="7292955"/>
                </a:lnTo>
                <a:lnTo>
                  <a:pt x="5149704" y="7328531"/>
                </a:lnTo>
                <a:lnTo>
                  <a:pt x="5185284" y="7352518"/>
                </a:lnTo>
                <a:lnTo>
                  <a:pt x="5228846" y="7361314"/>
                </a:lnTo>
                <a:lnTo>
                  <a:pt x="5272372" y="7352518"/>
                </a:lnTo>
                <a:lnTo>
                  <a:pt x="5307926" y="7328531"/>
                </a:lnTo>
                <a:lnTo>
                  <a:pt x="5331902" y="7292955"/>
                </a:lnTo>
                <a:lnTo>
                  <a:pt x="5340696" y="7249391"/>
                </a:lnTo>
                <a:lnTo>
                  <a:pt x="5331902" y="7205847"/>
                </a:lnTo>
                <a:lnTo>
                  <a:pt x="5307926" y="7170295"/>
                </a:lnTo>
                <a:lnTo>
                  <a:pt x="5272372" y="7146329"/>
                </a:lnTo>
                <a:lnTo>
                  <a:pt x="5228846" y="7137541"/>
                </a:lnTo>
                <a:close/>
              </a:path>
              <a:path w="16523335" h="9235440">
                <a:moveTo>
                  <a:pt x="5228846" y="6869780"/>
                </a:moveTo>
                <a:lnTo>
                  <a:pt x="5185284" y="6878579"/>
                </a:lnTo>
                <a:lnTo>
                  <a:pt x="5149704" y="6902573"/>
                </a:lnTo>
                <a:lnTo>
                  <a:pt x="5125711" y="6938157"/>
                </a:lnTo>
                <a:lnTo>
                  <a:pt x="5116912" y="6981724"/>
                </a:lnTo>
                <a:lnTo>
                  <a:pt x="5125711" y="7025264"/>
                </a:lnTo>
                <a:lnTo>
                  <a:pt x="5149704" y="7060809"/>
                </a:lnTo>
                <a:lnTo>
                  <a:pt x="5185284" y="7084769"/>
                </a:lnTo>
                <a:lnTo>
                  <a:pt x="5228846" y="7093553"/>
                </a:lnTo>
                <a:lnTo>
                  <a:pt x="5272372" y="7084769"/>
                </a:lnTo>
                <a:lnTo>
                  <a:pt x="5307926" y="7060809"/>
                </a:lnTo>
                <a:lnTo>
                  <a:pt x="5331902" y="7025264"/>
                </a:lnTo>
                <a:lnTo>
                  <a:pt x="5340696" y="6981724"/>
                </a:lnTo>
                <a:lnTo>
                  <a:pt x="5331902" y="6938157"/>
                </a:lnTo>
                <a:lnTo>
                  <a:pt x="5307926" y="6902573"/>
                </a:lnTo>
                <a:lnTo>
                  <a:pt x="5272372" y="6878579"/>
                </a:lnTo>
                <a:lnTo>
                  <a:pt x="5228846" y="6869780"/>
                </a:lnTo>
                <a:close/>
              </a:path>
              <a:path w="16523335" h="9235440">
                <a:moveTo>
                  <a:pt x="5498167" y="176790"/>
                </a:moveTo>
                <a:lnTo>
                  <a:pt x="5454608" y="185586"/>
                </a:lnTo>
                <a:lnTo>
                  <a:pt x="5419031" y="209571"/>
                </a:lnTo>
                <a:lnTo>
                  <a:pt x="5395041" y="245145"/>
                </a:lnTo>
                <a:lnTo>
                  <a:pt x="5386244" y="288702"/>
                </a:lnTo>
                <a:lnTo>
                  <a:pt x="5395041" y="332221"/>
                </a:lnTo>
                <a:lnTo>
                  <a:pt x="5419031" y="367780"/>
                </a:lnTo>
                <a:lnTo>
                  <a:pt x="5454608" y="391765"/>
                </a:lnTo>
                <a:lnTo>
                  <a:pt x="5498167" y="400563"/>
                </a:lnTo>
                <a:lnTo>
                  <a:pt x="5541692" y="391765"/>
                </a:lnTo>
                <a:lnTo>
                  <a:pt x="5577242" y="367780"/>
                </a:lnTo>
                <a:lnTo>
                  <a:pt x="5601215" y="332221"/>
                </a:lnTo>
                <a:lnTo>
                  <a:pt x="5610007" y="288702"/>
                </a:lnTo>
                <a:lnTo>
                  <a:pt x="5601215" y="245145"/>
                </a:lnTo>
                <a:lnTo>
                  <a:pt x="5577242" y="209571"/>
                </a:lnTo>
                <a:lnTo>
                  <a:pt x="5541692" y="185586"/>
                </a:lnTo>
                <a:lnTo>
                  <a:pt x="5498167" y="176790"/>
                </a:lnTo>
                <a:close/>
              </a:path>
              <a:path w="16523335" h="9235440">
                <a:moveTo>
                  <a:pt x="5605779" y="0"/>
                </a:moveTo>
                <a:lnTo>
                  <a:pt x="5390475" y="0"/>
                </a:lnTo>
                <a:lnTo>
                  <a:pt x="5386244" y="20941"/>
                </a:lnTo>
                <a:lnTo>
                  <a:pt x="5395041" y="64502"/>
                </a:lnTo>
                <a:lnTo>
                  <a:pt x="5419031" y="100083"/>
                </a:lnTo>
                <a:lnTo>
                  <a:pt x="5454608" y="124076"/>
                </a:lnTo>
                <a:lnTo>
                  <a:pt x="5498167" y="132875"/>
                </a:lnTo>
                <a:lnTo>
                  <a:pt x="5541692" y="124076"/>
                </a:lnTo>
                <a:lnTo>
                  <a:pt x="5577242" y="100083"/>
                </a:lnTo>
                <a:lnTo>
                  <a:pt x="5601215" y="64502"/>
                </a:lnTo>
                <a:lnTo>
                  <a:pt x="5610007" y="20941"/>
                </a:lnTo>
                <a:lnTo>
                  <a:pt x="5605779" y="0"/>
                </a:lnTo>
                <a:close/>
              </a:path>
              <a:path w="16523335" h="9235440">
                <a:moveTo>
                  <a:pt x="5498167" y="2586297"/>
                </a:moveTo>
                <a:lnTo>
                  <a:pt x="5454608" y="2595090"/>
                </a:lnTo>
                <a:lnTo>
                  <a:pt x="5419031" y="2619070"/>
                </a:lnTo>
                <a:lnTo>
                  <a:pt x="5395041" y="2654639"/>
                </a:lnTo>
                <a:lnTo>
                  <a:pt x="5386244" y="2698200"/>
                </a:lnTo>
                <a:lnTo>
                  <a:pt x="5395041" y="2741725"/>
                </a:lnTo>
                <a:lnTo>
                  <a:pt x="5419031" y="2777286"/>
                </a:lnTo>
                <a:lnTo>
                  <a:pt x="5454608" y="2801273"/>
                </a:lnTo>
                <a:lnTo>
                  <a:pt x="5498167" y="2810071"/>
                </a:lnTo>
                <a:lnTo>
                  <a:pt x="5541692" y="2801273"/>
                </a:lnTo>
                <a:lnTo>
                  <a:pt x="5577242" y="2777286"/>
                </a:lnTo>
                <a:lnTo>
                  <a:pt x="5601215" y="2741725"/>
                </a:lnTo>
                <a:lnTo>
                  <a:pt x="5610007" y="2698200"/>
                </a:lnTo>
                <a:lnTo>
                  <a:pt x="5601215" y="2654639"/>
                </a:lnTo>
                <a:lnTo>
                  <a:pt x="5577242" y="2619070"/>
                </a:lnTo>
                <a:lnTo>
                  <a:pt x="5541692" y="2595090"/>
                </a:lnTo>
                <a:lnTo>
                  <a:pt x="5498167" y="2586297"/>
                </a:lnTo>
                <a:close/>
              </a:path>
              <a:path w="16523335" h="9235440">
                <a:moveTo>
                  <a:pt x="5498167" y="2854028"/>
                </a:moveTo>
                <a:lnTo>
                  <a:pt x="5454608" y="2862817"/>
                </a:lnTo>
                <a:lnTo>
                  <a:pt x="5419031" y="2886788"/>
                </a:lnTo>
                <a:lnTo>
                  <a:pt x="5395041" y="2922347"/>
                </a:lnTo>
                <a:lnTo>
                  <a:pt x="5386244" y="2965898"/>
                </a:lnTo>
                <a:lnTo>
                  <a:pt x="5395041" y="3009453"/>
                </a:lnTo>
                <a:lnTo>
                  <a:pt x="5419031" y="3045019"/>
                </a:lnTo>
                <a:lnTo>
                  <a:pt x="5454608" y="3068998"/>
                </a:lnTo>
                <a:lnTo>
                  <a:pt x="5498167" y="3077790"/>
                </a:lnTo>
                <a:lnTo>
                  <a:pt x="5541692" y="3068998"/>
                </a:lnTo>
                <a:lnTo>
                  <a:pt x="5577242" y="3045019"/>
                </a:lnTo>
                <a:lnTo>
                  <a:pt x="5601215" y="3009453"/>
                </a:lnTo>
                <a:lnTo>
                  <a:pt x="5610007" y="2965898"/>
                </a:lnTo>
                <a:lnTo>
                  <a:pt x="5601215" y="2922347"/>
                </a:lnTo>
                <a:lnTo>
                  <a:pt x="5577242" y="2886788"/>
                </a:lnTo>
                <a:lnTo>
                  <a:pt x="5541692" y="2862817"/>
                </a:lnTo>
                <a:lnTo>
                  <a:pt x="5498167" y="2854028"/>
                </a:lnTo>
                <a:close/>
              </a:path>
              <a:path w="16523335" h="9235440">
                <a:moveTo>
                  <a:pt x="5498167" y="2318578"/>
                </a:moveTo>
                <a:lnTo>
                  <a:pt x="5454608" y="2327370"/>
                </a:lnTo>
                <a:lnTo>
                  <a:pt x="5419031" y="2351349"/>
                </a:lnTo>
                <a:lnTo>
                  <a:pt x="5395041" y="2386915"/>
                </a:lnTo>
                <a:lnTo>
                  <a:pt x="5386244" y="2430470"/>
                </a:lnTo>
                <a:lnTo>
                  <a:pt x="5395041" y="2474021"/>
                </a:lnTo>
                <a:lnTo>
                  <a:pt x="5419031" y="2509580"/>
                </a:lnTo>
                <a:lnTo>
                  <a:pt x="5454608" y="2533551"/>
                </a:lnTo>
                <a:lnTo>
                  <a:pt x="5498167" y="2542341"/>
                </a:lnTo>
                <a:lnTo>
                  <a:pt x="5541692" y="2533551"/>
                </a:lnTo>
                <a:lnTo>
                  <a:pt x="5577242" y="2509580"/>
                </a:lnTo>
                <a:lnTo>
                  <a:pt x="5601215" y="2474021"/>
                </a:lnTo>
                <a:lnTo>
                  <a:pt x="5610007" y="2430470"/>
                </a:lnTo>
                <a:lnTo>
                  <a:pt x="5601215" y="2386915"/>
                </a:lnTo>
                <a:lnTo>
                  <a:pt x="5577242" y="2351349"/>
                </a:lnTo>
                <a:lnTo>
                  <a:pt x="5541692" y="2327370"/>
                </a:lnTo>
                <a:lnTo>
                  <a:pt x="5498167" y="2318578"/>
                </a:lnTo>
                <a:close/>
              </a:path>
              <a:path w="16523335" h="9235440">
                <a:moveTo>
                  <a:pt x="5498167" y="2050869"/>
                </a:moveTo>
                <a:lnTo>
                  <a:pt x="5454608" y="2059660"/>
                </a:lnTo>
                <a:lnTo>
                  <a:pt x="5419031" y="2083635"/>
                </a:lnTo>
                <a:lnTo>
                  <a:pt x="5395041" y="2119197"/>
                </a:lnTo>
                <a:lnTo>
                  <a:pt x="5386244" y="2162750"/>
                </a:lnTo>
                <a:lnTo>
                  <a:pt x="5395041" y="2206284"/>
                </a:lnTo>
                <a:lnTo>
                  <a:pt x="5419031" y="2241845"/>
                </a:lnTo>
                <a:lnTo>
                  <a:pt x="5454608" y="2265826"/>
                </a:lnTo>
                <a:lnTo>
                  <a:pt x="5498167" y="2274621"/>
                </a:lnTo>
                <a:lnTo>
                  <a:pt x="5541692" y="2265826"/>
                </a:lnTo>
                <a:lnTo>
                  <a:pt x="5577242" y="2241845"/>
                </a:lnTo>
                <a:lnTo>
                  <a:pt x="5601215" y="2206284"/>
                </a:lnTo>
                <a:lnTo>
                  <a:pt x="5610007" y="2162750"/>
                </a:lnTo>
                <a:lnTo>
                  <a:pt x="5601215" y="2119197"/>
                </a:lnTo>
                <a:lnTo>
                  <a:pt x="5577242" y="2083635"/>
                </a:lnTo>
                <a:lnTo>
                  <a:pt x="5541692" y="2059660"/>
                </a:lnTo>
                <a:lnTo>
                  <a:pt x="5498167" y="2050869"/>
                </a:lnTo>
                <a:close/>
              </a:path>
              <a:path w="16523335" h="9235440">
                <a:moveTo>
                  <a:pt x="5498167" y="4995774"/>
                </a:moveTo>
                <a:lnTo>
                  <a:pt x="5454608" y="5004565"/>
                </a:lnTo>
                <a:lnTo>
                  <a:pt x="5419031" y="5028541"/>
                </a:lnTo>
                <a:lnTo>
                  <a:pt x="5395041" y="5064107"/>
                </a:lnTo>
                <a:lnTo>
                  <a:pt x="5386244" y="5107666"/>
                </a:lnTo>
                <a:lnTo>
                  <a:pt x="5395041" y="5151204"/>
                </a:lnTo>
                <a:lnTo>
                  <a:pt x="5419031" y="5186764"/>
                </a:lnTo>
                <a:lnTo>
                  <a:pt x="5454608" y="5210743"/>
                </a:lnTo>
                <a:lnTo>
                  <a:pt x="5498167" y="5219537"/>
                </a:lnTo>
                <a:lnTo>
                  <a:pt x="5541692" y="5210743"/>
                </a:lnTo>
                <a:lnTo>
                  <a:pt x="5577242" y="5186764"/>
                </a:lnTo>
                <a:lnTo>
                  <a:pt x="5601215" y="5151204"/>
                </a:lnTo>
                <a:lnTo>
                  <a:pt x="5610007" y="5107666"/>
                </a:lnTo>
                <a:lnTo>
                  <a:pt x="5601215" y="5064107"/>
                </a:lnTo>
                <a:lnTo>
                  <a:pt x="5577242" y="5028541"/>
                </a:lnTo>
                <a:lnTo>
                  <a:pt x="5541692" y="5004565"/>
                </a:lnTo>
                <a:lnTo>
                  <a:pt x="5498167" y="4995774"/>
                </a:lnTo>
                <a:close/>
              </a:path>
              <a:path w="16523335" h="9235440">
                <a:moveTo>
                  <a:pt x="5498167" y="5263483"/>
                </a:moveTo>
                <a:lnTo>
                  <a:pt x="5454608" y="5272274"/>
                </a:lnTo>
                <a:lnTo>
                  <a:pt x="5419031" y="5296250"/>
                </a:lnTo>
                <a:lnTo>
                  <a:pt x="5395041" y="5331816"/>
                </a:lnTo>
                <a:lnTo>
                  <a:pt x="5386244" y="5375375"/>
                </a:lnTo>
                <a:lnTo>
                  <a:pt x="5395041" y="5418906"/>
                </a:lnTo>
                <a:lnTo>
                  <a:pt x="5419031" y="5454471"/>
                </a:lnTo>
                <a:lnTo>
                  <a:pt x="5454608" y="5478458"/>
                </a:lnTo>
                <a:lnTo>
                  <a:pt x="5498167" y="5487256"/>
                </a:lnTo>
                <a:lnTo>
                  <a:pt x="5541692" y="5478458"/>
                </a:lnTo>
                <a:lnTo>
                  <a:pt x="5577242" y="5454471"/>
                </a:lnTo>
                <a:lnTo>
                  <a:pt x="5601215" y="5418906"/>
                </a:lnTo>
                <a:lnTo>
                  <a:pt x="5610007" y="5375375"/>
                </a:lnTo>
                <a:lnTo>
                  <a:pt x="5601215" y="5331816"/>
                </a:lnTo>
                <a:lnTo>
                  <a:pt x="5577242" y="5296250"/>
                </a:lnTo>
                <a:lnTo>
                  <a:pt x="5541692" y="5272274"/>
                </a:lnTo>
                <a:lnTo>
                  <a:pt x="5498167" y="5263483"/>
                </a:lnTo>
                <a:close/>
              </a:path>
              <a:path w="16523335" h="9235440">
                <a:moveTo>
                  <a:pt x="5498167" y="5531192"/>
                </a:moveTo>
                <a:lnTo>
                  <a:pt x="5454608" y="5539988"/>
                </a:lnTo>
                <a:lnTo>
                  <a:pt x="5419031" y="5563975"/>
                </a:lnTo>
                <a:lnTo>
                  <a:pt x="5395041" y="5599551"/>
                </a:lnTo>
                <a:lnTo>
                  <a:pt x="5386244" y="5643115"/>
                </a:lnTo>
                <a:lnTo>
                  <a:pt x="5395041" y="5686662"/>
                </a:lnTo>
                <a:lnTo>
                  <a:pt x="5419031" y="5722222"/>
                </a:lnTo>
                <a:lnTo>
                  <a:pt x="5454608" y="5746196"/>
                </a:lnTo>
                <a:lnTo>
                  <a:pt x="5498167" y="5754986"/>
                </a:lnTo>
                <a:lnTo>
                  <a:pt x="5541692" y="5746196"/>
                </a:lnTo>
                <a:lnTo>
                  <a:pt x="5577242" y="5722222"/>
                </a:lnTo>
                <a:lnTo>
                  <a:pt x="5601215" y="5686662"/>
                </a:lnTo>
                <a:lnTo>
                  <a:pt x="5610007" y="5643115"/>
                </a:lnTo>
                <a:lnTo>
                  <a:pt x="5601215" y="5599551"/>
                </a:lnTo>
                <a:lnTo>
                  <a:pt x="5577242" y="5563975"/>
                </a:lnTo>
                <a:lnTo>
                  <a:pt x="5541692" y="5539988"/>
                </a:lnTo>
                <a:lnTo>
                  <a:pt x="5498167" y="5531192"/>
                </a:lnTo>
                <a:close/>
              </a:path>
              <a:path w="16523335" h="9235440">
                <a:moveTo>
                  <a:pt x="5498167" y="5798933"/>
                </a:moveTo>
                <a:lnTo>
                  <a:pt x="5454608" y="5807723"/>
                </a:lnTo>
                <a:lnTo>
                  <a:pt x="5419031" y="5831697"/>
                </a:lnTo>
                <a:lnTo>
                  <a:pt x="5395041" y="5867257"/>
                </a:lnTo>
                <a:lnTo>
                  <a:pt x="5386244" y="5910804"/>
                </a:lnTo>
                <a:lnTo>
                  <a:pt x="5395041" y="5954345"/>
                </a:lnTo>
                <a:lnTo>
                  <a:pt x="5419031" y="5989912"/>
                </a:lnTo>
                <a:lnTo>
                  <a:pt x="5454608" y="6013898"/>
                </a:lnTo>
                <a:lnTo>
                  <a:pt x="5498167" y="6022695"/>
                </a:lnTo>
                <a:lnTo>
                  <a:pt x="5541692" y="6013898"/>
                </a:lnTo>
                <a:lnTo>
                  <a:pt x="5577242" y="5989912"/>
                </a:lnTo>
                <a:lnTo>
                  <a:pt x="5601215" y="5954345"/>
                </a:lnTo>
                <a:lnTo>
                  <a:pt x="5610007" y="5910804"/>
                </a:lnTo>
                <a:lnTo>
                  <a:pt x="5601215" y="5867257"/>
                </a:lnTo>
                <a:lnTo>
                  <a:pt x="5577242" y="5831697"/>
                </a:lnTo>
                <a:lnTo>
                  <a:pt x="5541692" y="5807723"/>
                </a:lnTo>
                <a:lnTo>
                  <a:pt x="5498167" y="5798933"/>
                </a:lnTo>
                <a:close/>
              </a:path>
              <a:path w="16523335" h="9235440">
                <a:moveTo>
                  <a:pt x="5498167" y="6066642"/>
                </a:moveTo>
                <a:lnTo>
                  <a:pt x="5454608" y="6075433"/>
                </a:lnTo>
                <a:lnTo>
                  <a:pt x="5419031" y="6099406"/>
                </a:lnTo>
                <a:lnTo>
                  <a:pt x="5395041" y="6134966"/>
                </a:lnTo>
                <a:lnTo>
                  <a:pt x="5386244" y="6178513"/>
                </a:lnTo>
                <a:lnTo>
                  <a:pt x="5395041" y="6222077"/>
                </a:lnTo>
                <a:lnTo>
                  <a:pt x="5419031" y="6257653"/>
                </a:lnTo>
                <a:lnTo>
                  <a:pt x="5454608" y="6281640"/>
                </a:lnTo>
                <a:lnTo>
                  <a:pt x="5498167" y="6290436"/>
                </a:lnTo>
                <a:lnTo>
                  <a:pt x="5541692" y="6281640"/>
                </a:lnTo>
                <a:lnTo>
                  <a:pt x="5577242" y="6257653"/>
                </a:lnTo>
                <a:lnTo>
                  <a:pt x="5601215" y="6222077"/>
                </a:lnTo>
                <a:lnTo>
                  <a:pt x="5610007" y="6178513"/>
                </a:lnTo>
                <a:lnTo>
                  <a:pt x="5601215" y="6134966"/>
                </a:lnTo>
                <a:lnTo>
                  <a:pt x="5577242" y="6099406"/>
                </a:lnTo>
                <a:lnTo>
                  <a:pt x="5541692" y="6075433"/>
                </a:lnTo>
                <a:lnTo>
                  <a:pt x="5498167" y="6066642"/>
                </a:lnTo>
                <a:close/>
              </a:path>
              <a:path w="16523335" h="9235440">
                <a:moveTo>
                  <a:pt x="5498167" y="6334382"/>
                </a:moveTo>
                <a:lnTo>
                  <a:pt x="5454608" y="6343178"/>
                </a:lnTo>
                <a:lnTo>
                  <a:pt x="5419031" y="6367165"/>
                </a:lnTo>
                <a:lnTo>
                  <a:pt x="5395041" y="6402742"/>
                </a:lnTo>
                <a:lnTo>
                  <a:pt x="5386244" y="6446306"/>
                </a:lnTo>
                <a:lnTo>
                  <a:pt x="5395041" y="6489813"/>
                </a:lnTo>
                <a:lnTo>
                  <a:pt x="5419031" y="6525358"/>
                </a:lnTo>
                <a:lnTo>
                  <a:pt x="5454608" y="6549331"/>
                </a:lnTo>
                <a:lnTo>
                  <a:pt x="5498167" y="6558124"/>
                </a:lnTo>
                <a:lnTo>
                  <a:pt x="5541692" y="6549331"/>
                </a:lnTo>
                <a:lnTo>
                  <a:pt x="5577242" y="6525358"/>
                </a:lnTo>
                <a:lnTo>
                  <a:pt x="5601215" y="6489813"/>
                </a:lnTo>
                <a:lnTo>
                  <a:pt x="5610007" y="6446306"/>
                </a:lnTo>
                <a:lnTo>
                  <a:pt x="5601215" y="6402742"/>
                </a:lnTo>
                <a:lnTo>
                  <a:pt x="5577242" y="6367165"/>
                </a:lnTo>
                <a:lnTo>
                  <a:pt x="5541692" y="6343178"/>
                </a:lnTo>
                <a:lnTo>
                  <a:pt x="5498167" y="6334382"/>
                </a:lnTo>
                <a:close/>
              </a:path>
              <a:path w="16523335" h="9235440">
                <a:moveTo>
                  <a:pt x="5498167" y="6602112"/>
                </a:moveTo>
                <a:lnTo>
                  <a:pt x="5454608" y="6610897"/>
                </a:lnTo>
                <a:lnTo>
                  <a:pt x="5419031" y="6634856"/>
                </a:lnTo>
                <a:lnTo>
                  <a:pt x="5395041" y="6670401"/>
                </a:lnTo>
                <a:lnTo>
                  <a:pt x="5386244" y="6713941"/>
                </a:lnTo>
                <a:lnTo>
                  <a:pt x="5395041" y="6757505"/>
                </a:lnTo>
                <a:lnTo>
                  <a:pt x="5419031" y="6793082"/>
                </a:lnTo>
                <a:lnTo>
                  <a:pt x="5454608" y="6817069"/>
                </a:lnTo>
                <a:lnTo>
                  <a:pt x="5498167" y="6825865"/>
                </a:lnTo>
                <a:lnTo>
                  <a:pt x="5541692" y="6817069"/>
                </a:lnTo>
                <a:lnTo>
                  <a:pt x="5577242" y="6793082"/>
                </a:lnTo>
                <a:lnTo>
                  <a:pt x="5601215" y="6757505"/>
                </a:lnTo>
                <a:lnTo>
                  <a:pt x="5610007" y="6713941"/>
                </a:lnTo>
                <a:lnTo>
                  <a:pt x="5601215" y="6670401"/>
                </a:lnTo>
                <a:lnTo>
                  <a:pt x="5577242" y="6634856"/>
                </a:lnTo>
                <a:lnTo>
                  <a:pt x="5541692" y="6610897"/>
                </a:lnTo>
                <a:lnTo>
                  <a:pt x="5498167" y="6602112"/>
                </a:lnTo>
                <a:close/>
              </a:path>
              <a:path w="16523335" h="9235440">
                <a:moveTo>
                  <a:pt x="5498167" y="7405229"/>
                </a:moveTo>
                <a:lnTo>
                  <a:pt x="5454608" y="7414026"/>
                </a:lnTo>
                <a:lnTo>
                  <a:pt x="5419031" y="7438015"/>
                </a:lnTo>
                <a:lnTo>
                  <a:pt x="5395041" y="7473597"/>
                </a:lnTo>
                <a:lnTo>
                  <a:pt x="5386244" y="7517173"/>
                </a:lnTo>
                <a:lnTo>
                  <a:pt x="5395041" y="7560674"/>
                </a:lnTo>
                <a:lnTo>
                  <a:pt x="5419031" y="7596223"/>
                </a:lnTo>
                <a:lnTo>
                  <a:pt x="5454608" y="7620205"/>
                </a:lnTo>
                <a:lnTo>
                  <a:pt x="5498167" y="7629003"/>
                </a:lnTo>
                <a:lnTo>
                  <a:pt x="5541692" y="7620205"/>
                </a:lnTo>
                <a:lnTo>
                  <a:pt x="5577242" y="7596223"/>
                </a:lnTo>
                <a:lnTo>
                  <a:pt x="5601215" y="7560674"/>
                </a:lnTo>
                <a:lnTo>
                  <a:pt x="5610007" y="7517173"/>
                </a:lnTo>
                <a:lnTo>
                  <a:pt x="5601215" y="7473597"/>
                </a:lnTo>
                <a:lnTo>
                  <a:pt x="5577242" y="7438015"/>
                </a:lnTo>
                <a:lnTo>
                  <a:pt x="5541692" y="7414026"/>
                </a:lnTo>
                <a:lnTo>
                  <a:pt x="5498167" y="7405229"/>
                </a:lnTo>
                <a:close/>
              </a:path>
              <a:path w="16523335" h="9235440">
                <a:moveTo>
                  <a:pt x="5498167" y="7672991"/>
                </a:moveTo>
                <a:lnTo>
                  <a:pt x="5454608" y="7681775"/>
                </a:lnTo>
                <a:lnTo>
                  <a:pt x="5419031" y="7705737"/>
                </a:lnTo>
                <a:lnTo>
                  <a:pt x="5395041" y="7741288"/>
                </a:lnTo>
                <a:lnTo>
                  <a:pt x="5386244" y="7784841"/>
                </a:lnTo>
                <a:lnTo>
                  <a:pt x="5395041" y="7828394"/>
                </a:lnTo>
                <a:lnTo>
                  <a:pt x="5419031" y="7863968"/>
                </a:lnTo>
                <a:lnTo>
                  <a:pt x="5454608" y="7887956"/>
                </a:lnTo>
                <a:lnTo>
                  <a:pt x="5498167" y="7896754"/>
                </a:lnTo>
                <a:lnTo>
                  <a:pt x="5541692" y="7887956"/>
                </a:lnTo>
                <a:lnTo>
                  <a:pt x="5577242" y="7863968"/>
                </a:lnTo>
                <a:lnTo>
                  <a:pt x="5601215" y="7828394"/>
                </a:lnTo>
                <a:lnTo>
                  <a:pt x="5610007" y="7784841"/>
                </a:lnTo>
                <a:lnTo>
                  <a:pt x="5601215" y="7741288"/>
                </a:lnTo>
                <a:lnTo>
                  <a:pt x="5577242" y="7705737"/>
                </a:lnTo>
                <a:lnTo>
                  <a:pt x="5541692" y="7681775"/>
                </a:lnTo>
                <a:lnTo>
                  <a:pt x="5498167" y="7672991"/>
                </a:lnTo>
                <a:close/>
              </a:path>
              <a:path w="16523335" h="9235440">
                <a:moveTo>
                  <a:pt x="5498167" y="8743869"/>
                </a:moveTo>
                <a:lnTo>
                  <a:pt x="5454608" y="8752652"/>
                </a:lnTo>
                <a:lnTo>
                  <a:pt x="5419031" y="8776608"/>
                </a:lnTo>
                <a:lnTo>
                  <a:pt x="5395041" y="8812149"/>
                </a:lnTo>
                <a:lnTo>
                  <a:pt x="5386244" y="8855688"/>
                </a:lnTo>
                <a:lnTo>
                  <a:pt x="5395041" y="8899255"/>
                </a:lnTo>
                <a:lnTo>
                  <a:pt x="5419031" y="8934838"/>
                </a:lnTo>
                <a:lnTo>
                  <a:pt x="5454608" y="8958833"/>
                </a:lnTo>
                <a:lnTo>
                  <a:pt x="5498167" y="8967632"/>
                </a:lnTo>
                <a:lnTo>
                  <a:pt x="5541692" y="8958833"/>
                </a:lnTo>
                <a:lnTo>
                  <a:pt x="5577242" y="8934838"/>
                </a:lnTo>
                <a:lnTo>
                  <a:pt x="5601215" y="8899255"/>
                </a:lnTo>
                <a:lnTo>
                  <a:pt x="5610007" y="8855688"/>
                </a:lnTo>
                <a:lnTo>
                  <a:pt x="5601215" y="8812149"/>
                </a:lnTo>
                <a:lnTo>
                  <a:pt x="5577242" y="8776608"/>
                </a:lnTo>
                <a:lnTo>
                  <a:pt x="5541692" y="8752652"/>
                </a:lnTo>
                <a:lnTo>
                  <a:pt x="5498167" y="8743869"/>
                </a:lnTo>
                <a:close/>
              </a:path>
              <a:path w="16523335" h="9235440">
                <a:moveTo>
                  <a:pt x="5498167" y="7137541"/>
                </a:moveTo>
                <a:lnTo>
                  <a:pt x="5454608" y="7146329"/>
                </a:lnTo>
                <a:lnTo>
                  <a:pt x="5419031" y="7170295"/>
                </a:lnTo>
                <a:lnTo>
                  <a:pt x="5395041" y="7205847"/>
                </a:lnTo>
                <a:lnTo>
                  <a:pt x="5386244" y="7249391"/>
                </a:lnTo>
                <a:lnTo>
                  <a:pt x="5395041" y="7292955"/>
                </a:lnTo>
                <a:lnTo>
                  <a:pt x="5419031" y="7328531"/>
                </a:lnTo>
                <a:lnTo>
                  <a:pt x="5454608" y="7352518"/>
                </a:lnTo>
                <a:lnTo>
                  <a:pt x="5498167" y="7361314"/>
                </a:lnTo>
                <a:lnTo>
                  <a:pt x="5541692" y="7352518"/>
                </a:lnTo>
                <a:lnTo>
                  <a:pt x="5577242" y="7328531"/>
                </a:lnTo>
                <a:lnTo>
                  <a:pt x="5601215" y="7292955"/>
                </a:lnTo>
                <a:lnTo>
                  <a:pt x="5610007" y="7249391"/>
                </a:lnTo>
                <a:lnTo>
                  <a:pt x="5601215" y="7205847"/>
                </a:lnTo>
                <a:lnTo>
                  <a:pt x="5577242" y="7170295"/>
                </a:lnTo>
                <a:lnTo>
                  <a:pt x="5541692" y="7146329"/>
                </a:lnTo>
                <a:lnTo>
                  <a:pt x="5498167" y="7137541"/>
                </a:lnTo>
                <a:close/>
              </a:path>
              <a:path w="16523335" h="9235440">
                <a:moveTo>
                  <a:pt x="5498167" y="6869780"/>
                </a:moveTo>
                <a:lnTo>
                  <a:pt x="5454608" y="6878579"/>
                </a:lnTo>
                <a:lnTo>
                  <a:pt x="5419031" y="6902573"/>
                </a:lnTo>
                <a:lnTo>
                  <a:pt x="5395041" y="6938157"/>
                </a:lnTo>
                <a:lnTo>
                  <a:pt x="5386244" y="6981724"/>
                </a:lnTo>
                <a:lnTo>
                  <a:pt x="5395041" y="7025264"/>
                </a:lnTo>
                <a:lnTo>
                  <a:pt x="5419031" y="7060809"/>
                </a:lnTo>
                <a:lnTo>
                  <a:pt x="5454608" y="7084769"/>
                </a:lnTo>
                <a:lnTo>
                  <a:pt x="5498167" y="7093553"/>
                </a:lnTo>
                <a:lnTo>
                  <a:pt x="5541692" y="7084769"/>
                </a:lnTo>
                <a:lnTo>
                  <a:pt x="5577242" y="7060809"/>
                </a:lnTo>
                <a:lnTo>
                  <a:pt x="5601215" y="7025264"/>
                </a:lnTo>
                <a:lnTo>
                  <a:pt x="5610007" y="6981724"/>
                </a:lnTo>
                <a:lnTo>
                  <a:pt x="5601215" y="6938157"/>
                </a:lnTo>
                <a:lnTo>
                  <a:pt x="5577242" y="6902573"/>
                </a:lnTo>
                <a:lnTo>
                  <a:pt x="5541692" y="6878579"/>
                </a:lnTo>
                <a:lnTo>
                  <a:pt x="5498167" y="6869780"/>
                </a:lnTo>
                <a:close/>
              </a:path>
              <a:path w="16523335" h="9235440">
                <a:moveTo>
                  <a:pt x="5767478" y="176790"/>
                </a:moveTo>
                <a:lnTo>
                  <a:pt x="5723919" y="185586"/>
                </a:lnTo>
                <a:lnTo>
                  <a:pt x="5688342" y="209571"/>
                </a:lnTo>
                <a:lnTo>
                  <a:pt x="5664353" y="245145"/>
                </a:lnTo>
                <a:lnTo>
                  <a:pt x="5655555" y="288702"/>
                </a:lnTo>
                <a:lnTo>
                  <a:pt x="5664353" y="332221"/>
                </a:lnTo>
                <a:lnTo>
                  <a:pt x="5688342" y="367780"/>
                </a:lnTo>
                <a:lnTo>
                  <a:pt x="5723919" y="391765"/>
                </a:lnTo>
                <a:lnTo>
                  <a:pt x="5767478" y="400563"/>
                </a:lnTo>
                <a:lnTo>
                  <a:pt x="5811007" y="391765"/>
                </a:lnTo>
                <a:lnTo>
                  <a:pt x="5846557" y="367780"/>
                </a:lnTo>
                <a:lnTo>
                  <a:pt x="5870528" y="332221"/>
                </a:lnTo>
                <a:lnTo>
                  <a:pt x="5879318" y="288702"/>
                </a:lnTo>
                <a:lnTo>
                  <a:pt x="5870528" y="245145"/>
                </a:lnTo>
                <a:lnTo>
                  <a:pt x="5846557" y="209571"/>
                </a:lnTo>
                <a:lnTo>
                  <a:pt x="5811007" y="185586"/>
                </a:lnTo>
                <a:lnTo>
                  <a:pt x="5767478" y="176790"/>
                </a:lnTo>
                <a:close/>
              </a:path>
              <a:path w="16523335" h="9235440">
                <a:moveTo>
                  <a:pt x="5767478" y="444551"/>
                </a:moveTo>
                <a:lnTo>
                  <a:pt x="5723919" y="453336"/>
                </a:lnTo>
                <a:lnTo>
                  <a:pt x="5688342" y="477296"/>
                </a:lnTo>
                <a:lnTo>
                  <a:pt x="5664353" y="512844"/>
                </a:lnTo>
                <a:lnTo>
                  <a:pt x="5655555" y="556391"/>
                </a:lnTo>
                <a:lnTo>
                  <a:pt x="5664353" y="599952"/>
                </a:lnTo>
                <a:lnTo>
                  <a:pt x="5688342" y="635532"/>
                </a:lnTo>
                <a:lnTo>
                  <a:pt x="5723919" y="659525"/>
                </a:lnTo>
                <a:lnTo>
                  <a:pt x="5767478" y="668324"/>
                </a:lnTo>
                <a:lnTo>
                  <a:pt x="5811007" y="659525"/>
                </a:lnTo>
                <a:lnTo>
                  <a:pt x="5846557" y="635532"/>
                </a:lnTo>
                <a:lnTo>
                  <a:pt x="5870528" y="599952"/>
                </a:lnTo>
                <a:lnTo>
                  <a:pt x="5879318" y="556391"/>
                </a:lnTo>
                <a:lnTo>
                  <a:pt x="5870528" y="512844"/>
                </a:lnTo>
                <a:lnTo>
                  <a:pt x="5846557" y="477296"/>
                </a:lnTo>
                <a:lnTo>
                  <a:pt x="5811007" y="453336"/>
                </a:lnTo>
                <a:lnTo>
                  <a:pt x="5767478" y="444551"/>
                </a:lnTo>
                <a:close/>
              </a:path>
              <a:path w="16523335" h="9235440">
                <a:moveTo>
                  <a:pt x="5767478" y="712218"/>
                </a:moveTo>
                <a:lnTo>
                  <a:pt x="5723919" y="721018"/>
                </a:lnTo>
                <a:lnTo>
                  <a:pt x="5688342" y="745011"/>
                </a:lnTo>
                <a:lnTo>
                  <a:pt x="5664353" y="780591"/>
                </a:lnTo>
                <a:lnTo>
                  <a:pt x="5655555" y="824152"/>
                </a:lnTo>
                <a:lnTo>
                  <a:pt x="5664353" y="867681"/>
                </a:lnTo>
                <a:lnTo>
                  <a:pt x="5688342" y="903231"/>
                </a:lnTo>
                <a:lnTo>
                  <a:pt x="5723919" y="927201"/>
                </a:lnTo>
                <a:lnTo>
                  <a:pt x="5767478" y="935992"/>
                </a:lnTo>
                <a:lnTo>
                  <a:pt x="5811007" y="927201"/>
                </a:lnTo>
                <a:lnTo>
                  <a:pt x="5846557" y="903231"/>
                </a:lnTo>
                <a:lnTo>
                  <a:pt x="5870528" y="867681"/>
                </a:lnTo>
                <a:lnTo>
                  <a:pt x="5879318" y="824152"/>
                </a:lnTo>
                <a:lnTo>
                  <a:pt x="5870528" y="780591"/>
                </a:lnTo>
                <a:lnTo>
                  <a:pt x="5846557" y="745011"/>
                </a:lnTo>
                <a:lnTo>
                  <a:pt x="5811007" y="721018"/>
                </a:lnTo>
                <a:lnTo>
                  <a:pt x="5767478" y="712218"/>
                </a:lnTo>
                <a:close/>
              </a:path>
              <a:path w="16523335" h="9235440">
                <a:moveTo>
                  <a:pt x="5875091" y="0"/>
                </a:moveTo>
                <a:lnTo>
                  <a:pt x="5659786" y="0"/>
                </a:lnTo>
                <a:lnTo>
                  <a:pt x="5655555" y="20941"/>
                </a:lnTo>
                <a:lnTo>
                  <a:pt x="5664353" y="64502"/>
                </a:lnTo>
                <a:lnTo>
                  <a:pt x="5688342" y="100083"/>
                </a:lnTo>
                <a:lnTo>
                  <a:pt x="5723919" y="124076"/>
                </a:lnTo>
                <a:lnTo>
                  <a:pt x="5767478" y="132875"/>
                </a:lnTo>
                <a:lnTo>
                  <a:pt x="5811007" y="124076"/>
                </a:lnTo>
                <a:lnTo>
                  <a:pt x="5846557" y="100083"/>
                </a:lnTo>
                <a:lnTo>
                  <a:pt x="5870528" y="64502"/>
                </a:lnTo>
                <a:lnTo>
                  <a:pt x="5879318" y="20941"/>
                </a:lnTo>
                <a:lnTo>
                  <a:pt x="5875091" y="0"/>
                </a:lnTo>
                <a:close/>
              </a:path>
              <a:path w="16523335" h="9235440">
                <a:moveTo>
                  <a:pt x="5767478" y="2586297"/>
                </a:moveTo>
                <a:lnTo>
                  <a:pt x="5723919" y="2595090"/>
                </a:lnTo>
                <a:lnTo>
                  <a:pt x="5688342" y="2619070"/>
                </a:lnTo>
                <a:lnTo>
                  <a:pt x="5664353" y="2654639"/>
                </a:lnTo>
                <a:lnTo>
                  <a:pt x="5655555" y="2698200"/>
                </a:lnTo>
                <a:lnTo>
                  <a:pt x="5664353" y="2741725"/>
                </a:lnTo>
                <a:lnTo>
                  <a:pt x="5688342" y="2777286"/>
                </a:lnTo>
                <a:lnTo>
                  <a:pt x="5723919" y="2801273"/>
                </a:lnTo>
                <a:lnTo>
                  <a:pt x="5767478" y="2810071"/>
                </a:lnTo>
                <a:lnTo>
                  <a:pt x="5811007" y="2801273"/>
                </a:lnTo>
                <a:lnTo>
                  <a:pt x="5846557" y="2777286"/>
                </a:lnTo>
                <a:lnTo>
                  <a:pt x="5870528" y="2741725"/>
                </a:lnTo>
                <a:lnTo>
                  <a:pt x="5879318" y="2698200"/>
                </a:lnTo>
                <a:lnTo>
                  <a:pt x="5870528" y="2654639"/>
                </a:lnTo>
                <a:lnTo>
                  <a:pt x="5846557" y="2619070"/>
                </a:lnTo>
                <a:lnTo>
                  <a:pt x="5811007" y="2595090"/>
                </a:lnTo>
                <a:lnTo>
                  <a:pt x="5767478" y="2586297"/>
                </a:lnTo>
                <a:close/>
              </a:path>
              <a:path w="16523335" h="9235440">
                <a:moveTo>
                  <a:pt x="5767478" y="2318578"/>
                </a:moveTo>
                <a:lnTo>
                  <a:pt x="5723919" y="2327370"/>
                </a:lnTo>
                <a:lnTo>
                  <a:pt x="5688342" y="2351349"/>
                </a:lnTo>
                <a:lnTo>
                  <a:pt x="5664353" y="2386915"/>
                </a:lnTo>
                <a:lnTo>
                  <a:pt x="5655555" y="2430470"/>
                </a:lnTo>
                <a:lnTo>
                  <a:pt x="5664353" y="2474021"/>
                </a:lnTo>
                <a:lnTo>
                  <a:pt x="5688342" y="2509580"/>
                </a:lnTo>
                <a:lnTo>
                  <a:pt x="5723919" y="2533551"/>
                </a:lnTo>
                <a:lnTo>
                  <a:pt x="5767478" y="2542341"/>
                </a:lnTo>
                <a:lnTo>
                  <a:pt x="5811007" y="2533551"/>
                </a:lnTo>
                <a:lnTo>
                  <a:pt x="5846557" y="2509580"/>
                </a:lnTo>
                <a:lnTo>
                  <a:pt x="5870528" y="2474021"/>
                </a:lnTo>
                <a:lnTo>
                  <a:pt x="5879318" y="2430470"/>
                </a:lnTo>
                <a:lnTo>
                  <a:pt x="5870528" y="2386915"/>
                </a:lnTo>
                <a:lnTo>
                  <a:pt x="5846557" y="2351349"/>
                </a:lnTo>
                <a:lnTo>
                  <a:pt x="5811007" y="2327370"/>
                </a:lnTo>
                <a:lnTo>
                  <a:pt x="5767478" y="2318578"/>
                </a:lnTo>
                <a:close/>
              </a:path>
              <a:path w="16523335" h="9235440">
                <a:moveTo>
                  <a:pt x="5767478" y="4995774"/>
                </a:moveTo>
                <a:lnTo>
                  <a:pt x="5723919" y="5004565"/>
                </a:lnTo>
                <a:lnTo>
                  <a:pt x="5688342" y="5028541"/>
                </a:lnTo>
                <a:lnTo>
                  <a:pt x="5664353" y="5064107"/>
                </a:lnTo>
                <a:lnTo>
                  <a:pt x="5655555" y="5107666"/>
                </a:lnTo>
                <a:lnTo>
                  <a:pt x="5664353" y="5151204"/>
                </a:lnTo>
                <a:lnTo>
                  <a:pt x="5688342" y="5186764"/>
                </a:lnTo>
                <a:lnTo>
                  <a:pt x="5723919" y="5210743"/>
                </a:lnTo>
                <a:lnTo>
                  <a:pt x="5767478" y="5219537"/>
                </a:lnTo>
                <a:lnTo>
                  <a:pt x="5811007" y="5210743"/>
                </a:lnTo>
                <a:lnTo>
                  <a:pt x="5846557" y="5186764"/>
                </a:lnTo>
                <a:lnTo>
                  <a:pt x="5870528" y="5151204"/>
                </a:lnTo>
                <a:lnTo>
                  <a:pt x="5879318" y="5107666"/>
                </a:lnTo>
                <a:lnTo>
                  <a:pt x="5870528" y="5064107"/>
                </a:lnTo>
                <a:lnTo>
                  <a:pt x="5846557" y="5028541"/>
                </a:lnTo>
                <a:lnTo>
                  <a:pt x="5811007" y="5004565"/>
                </a:lnTo>
                <a:lnTo>
                  <a:pt x="5767478" y="4995774"/>
                </a:lnTo>
                <a:close/>
              </a:path>
              <a:path w="16523335" h="9235440">
                <a:moveTo>
                  <a:pt x="5767478" y="5263483"/>
                </a:moveTo>
                <a:lnTo>
                  <a:pt x="5723919" y="5272274"/>
                </a:lnTo>
                <a:lnTo>
                  <a:pt x="5688342" y="5296250"/>
                </a:lnTo>
                <a:lnTo>
                  <a:pt x="5664353" y="5331816"/>
                </a:lnTo>
                <a:lnTo>
                  <a:pt x="5655555" y="5375375"/>
                </a:lnTo>
                <a:lnTo>
                  <a:pt x="5664353" y="5418906"/>
                </a:lnTo>
                <a:lnTo>
                  <a:pt x="5688342" y="5454471"/>
                </a:lnTo>
                <a:lnTo>
                  <a:pt x="5723919" y="5478458"/>
                </a:lnTo>
                <a:lnTo>
                  <a:pt x="5767478" y="5487256"/>
                </a:lnTo>
                <a:lnTo>
                  <a:pt x="5811007" y="5478458"/>
                </a:lnTo>
                <a:lnTo>
                  <a:pt x="5846557" y="5454471"/>
                </a:lnTo>
                <a:lnTo>
                  <a:pt x="5870528" y="5418906"/>
                </a:lnTo>
                <a:lnTo>
                  <a:pt x="5879318" y="5375375"/>
                </a:lnTo>
                <a:lnTo>
                  <a:pt x="5870528" y="5331816"/>
                </a:lnTo>
                <a:lnTo>
                  <a:pt x="5846557" y="5296250"/>
                </a:lnTo>
                <a:lnTo>
                  <a:pt x="5811007" y="5272274"/>
                </a:lnTo>
                <a:lnTo>
                  <a:pt x="5767478" y="5263483"/>
                </a:lnTo>
                <a:close/>
              </a:path>
              <a:path w="16523335" h="9235440">
                <a:moveTo>
                  <a:pt x="5767478" y="5531192"/>
                </a:moveTo>
                <a:lnTo>
                  <a:pt x="5723919" y="5539988"/>
                </a:lnTo>
                <a:lnTo>
                  <a:pt x="5688342" y="5563975"/>
                </a:lnTo>
                <a:lnTo>
                  <a:pt x="5664353" y="5599551"/>
                </a:lnTo>
                <a:lnTo>
                  <a:pt x="5655555" y="5643115"/>
                </a:lnTo>
                <a:lnTo>
                  <a:pt x="5664353" y="5686662"/>
                </a:lnTo>
                <a:lnTo>
                  <a:pt x="5688342" y="5722222"/>
                </a:lnTo>
                <a:lnTo>
                  <a:pt x="5723919" y="5746196"/>
                </a:lnTo>
                <a:lnTo>
                  <a:pt x="5767478" y="5754986"/>
                </a:lnTo>
                <a:lnTo>
                  <a:pt x="5811007" y="5746196"/>
                </a:lnTo>
                <a:lnTo>
                  <a:pt x="5846557" y="5722222"/>
                </a:lnTo>
                <a:lnTo>
                  <a:pt x="5870528" y="5686662"/>
                </a:lnTo>
                <a:lnTo>
                  <a:pt x="5879318" y="5643115"/>
                </a:lnTo>
                <a:lnTo>
                  <a:pt x="5870528" y="5599551"/>
                </a:lnTo>
                <a:lnTo>
                  <a:pt x="5846557" y="5563975"/>
                </a:lnTo>
                <a:lnTo>
                  <a:pt x="5811007" y="5539988"/>
                </a:lnTo>
                <a:lnTo>
                  <a:pt x="5767478" y="5531192"/>
                </a:lnTo>
                <a:close/>
              </a:path>
              <a:path w="16523335" h="9235440">
                <a:moveTo>
                  <a:pt x="5767478" y="5798933"/>
                </a:moveTo>
                <a:lnTo>
                  <a:pt x="5723919" y="5807723"/>
                </a:lnTo>
                <a:lnTo>
                  <a:pt x="5688342" y="5831697"/>
                </a:lnTo>
                <a:lnTo>
                  <a:pt x="5664353" y="5867257"/>
                </a:lnTo>
                <a:lnTo>
                  <a:pt x="5655555" y="5910804"/>
                </a:lnTo>
                <a:lnTo>
                  <a:pt x="5664353" y="5954345"/>
                </a:lnTo>
                <a:lnTo>
                  <a:pt x="5688342" y="5989912"/>
                </a:lnTo>
                <a:lnTo>
                  <a:pt x="5723919" y="6013898"/>
                </a:lnTo>
                <a:lnTo>
                  <a:pt x="5767478" y="6022695"/>
                </a:lnTo>
                <a:lnTo>
                  <a:pt x="5811007" y="6013898"/>
                </a:lnTo>
                <a:lnTo>
                  <a:pt x="5846557" y="5989912"/>
                </a:lnTo>
                <a:lnTo>
                  <a:pt x="5870528" y="5954345"/>
                </a:lnTo>
                <a:lnTo>
                  <a:pt x="5879318" y="5910804"/>
                </a:lnTo>
                <a:lnTo>
                  <a:pt x="5870528" y="5867257"/>
                </a:lnTo>
                <a:lnTo>
                  <a:pt x="5846557" y="5831697"/>
                </a:lnTo>
                <a:lnTo>
                  <a:pt x="5811007" y="5807723"/>
                </a:lnTo>
                <a:lnTo>
                  <a:pt x="5767478" y="5798933"/>
                </a:lnTo>
                <a:close/>
              </a:path>
              <a:path w="16523335" h="9235440">
                <a:moveTo>
                  <a:pt x="5767478" y="6066642"/>
                </a:moveTo>
                <a:lnTo>
                  <a:pt x="5723919" y="6075433"/>
                </a:lnTo>
                <a:lnTo>
                  <a:pt x="5688342" y="6099406"/>
                </a:lnTo>
                <a:lnTo>
                  <a:pt x="5664353" y="6134966"/>
                </a:lnTo>
                <a:lnTo>
                  <a:pt x="5655555" y="6178513"/>
                </a:lnTo>
                <a:lnTo>
                  <a:pt x="5664353" y="6222077"/>
                </a:lnTo>
                <a:lnTo>
                  <a:pt x="5688342" y="6257653"/>
                </a:lnTo>
                <a:lnTo>
                  <a:pt x="5723919" y="6281640"/>
                </a:lnTo>
                <a:lnTo>
                  <a:pt x="5767478" y="6290436"/>
                </a:lnTo>
                <a:lnTo>
                  <a:pt x="5811007" y="6281640"/>
                </a:lnTo>
                <a:lnTo>
                  <a:pt x="5846557" y="6257653"/>
                </a:lnTo>
                <a:lnTo>
                  <a:pt x="5870528" y="6222077"/>
                </a:lnTo>
                <a:lnTo>
                  <a:pt x="5879318" y="6178513"/>
                </a:lnTo>
                <a:lnTo>
                  <a:pt x="5870528" y="6134966"/>
                </a:lnTo>
                <a:lnTo>
                  <a:pt x="5846557" y="6099406"/>
                </a:lnTo>
                <a:lnTo>
                  <a:pt x="5811007" y="6075433"/>
                </a:lnTo>
                <a:lnTo>
                  <a:pt x="5767478" y="6066642"/>
                </a:lnTo>
                <a:close/>
              </a:path>
              <a:path w="16523335" h="9235440">
                <a:moveTo>
                  <a:pt x="5767478" y="6334382"/>
                </a:moveTo>
                <a:lnTo>
                  <a:pt x="5723919" y="6343178"/>
                </a:lnTo>
                <a:lnTo>
                  <a:pt x="5688342" y="6367165"/>
                </a:lnTo>
                <a:lnTo>
                  <a:pt x="5664353" y="6402742"/>
                </a:lnTo>
                <a:lnTo>
                  <a:pt x="5655555" y="6446306"/>
                </a:lnTo>
                <a:lnTo>
                  <a:pt x="5664353" y="6489813"/>
                </a:lnTo>
                <a:lnTo>
                  <a:pt x="5688342" y="6525358"/>
                </a:lnTo>
                <a:lnTo>
                  <a:pt x="5723919" y="6549331"/>
                </a:lnTo>
                <a:lnTo>
                  <a:pt x="5767478" y="6558124"/>
                </a:lnTo>
                <a:lnTo>
                  <a:pt x="5811007" y="6549331"/>
                </a:lnTo>
                <a:lnTo>
                  <a:pt x="5846557" y="6525358"/>
                </a:lnTo>
                <a:lnTo>
                  <a:pt x="5870528" y="6489813"/>
                </a:lnTo>
                <a:lnTo>
                  <a:pt x="5879318" y="6446306"/>
                </a:lnTo>
                <a:lnTo>
                  <a:pt x="5870528" y="6402742"/>
                </a:lnTo>
                <a:lnTo>
                  <a:pt x="5846557" y="6367165"/>
                </a:lnTo>
                <a:lnTo>
                  <a:pt x="5811007" y="6343178"/>
                </a:lnTo>
                <a:lnTo>
                  <a:pt x="5767478" y="6334382"/>
                </a:lnTo>
                <a:close/>
              </a:path>
              <a:path w="16523335" h="9235440">
                <a:moveTo>
                  <a:pt x="5767478" y="6602112"/>
                </a:moveTo>
                <a:lnTo>
                  <a:pt x="5723919" y="6610897"/>
                </a:lnTo>
                <a:lnTo>
                  <a:pt x="5688342" y="6634856"/>
                </a:lnTo>
                <a:lnTo>
                  <a:pt x="5664353" y="6670401"/>
                </a:lnTo>
                <a:lnTo>
                  <a:pt x="5655555" y="6713941"/>
                </a:lnTo>
                <a:lnTo>
                  <a:pt x="5664353" y="6757505"/>
                </a:lnTo>
                <a:lnTo>
                  <a:pt x="5688342" y="6793082"/>
                </a:lnTo>
                <a:lnTo>
                  <a:pt x="5723919" y="6817069"/>
                </a:lnTo>
                <a:lnTo>
                  <a:pt x="5767478" y="6825865"/>
                </a:lnTo>
                <a:lnTo>
                  <a:pt x="5811007" y="6817069"/>
                </a:lnTo>
                <a:lnTo>
                  <a:pt x="5846557" y="6793082"/>
                </a:lnTo>
                <a:lnTo>
                  <a:pt x="5870528" y="6757505"/>
                </a:lnTo>
                <a:lnTo>
                  <a:pt x="5879318" y="6713941"/>
                </a:lnTo>
                <a:lnTo>
                  <a:pt x="5870528" y="6670401"/>
                </a:lnTo>
                <a:lnTo>
                  <a:pt x="5846557" y="6634856"/>
                </a:lnTo>
                <a:lnTo>
                  <a:pt x="5811007" y="6610897"/>
                </a:lnTo>
                <a:lnTo>
                  <a:pt x="5767478" y="6602112"/>
                </a:lnTo>
                <a:close/>
              </a:path>
              <a:path w="16523335" h="9235440">
                <a:moveTo>
                  <a:pt x="5767478" y="7405229"/>
                </a:moveTo>
                <a:lnTo>
                  <a:pt x="5723919" y="7414026"/>
                </a:lnTo>
                <a:lnTo>
                  <a:pt x="5688342" y="7438015"/>
                </a:lnTo>
                <a:lnTo>
                  <a:pt x="5664353" y="7473597"/>
                </a:lnTo>
                <a:lnTo>
                  <a:pt x="5655555" y="7517173"/>
                </a:lnTo>
                <a:lnTo>
                  <a:pt x="5664353" y="7560674"/>
                </a:lnTo>
                <a:lnTo>
                  <a:pt x="5688342" y="7596223"/>
                </a:lnTo>
                <a:lnTo>
                  <a:pt x="5723919" y="7620205"/>
                </a:lnTo>
                <a:lnTo>
                  <a:pt x="5767478" y="7629003"/>
                </a:lnTo>
                <a:lnTo>
                  <a:pt x="5811007" y="7620205"/>
                </a:lnTo>
                <a:lnTo>
                  <a:pt x="5846557" y="7596223"/>
                </a:lnTo>
                <a:lnTo>
                  <a:pt x="5870528" y="7560674"/>
                </a:lnTo>
                <a:lnTo>
                  <a:pt x="5879318" y="7517173"/>
                </a:lnTo>
                <a:lnTo>
                  <a:pt x="5870528" y="7473597"/>
                </a:lnTo>
                <a:lnTo>
                  <a:pt x="5846557" y="7438015"/>
                </a:lnTo>
                <a:lnTo>
                  <a:pt x="5811007" y="7414026"/>
                </a:lnTo>
                <a:lnTo>
                  <a:pt x="5767478" y="7405229"/>
                </a:lnTo>
                <a:close/>
              </a:path>
              <a:path w="16523335" h="9235440">
                <a:moveTo>
                  <a:pt x="5767478" y="7137541"/>
                </a:moveTo>
                <a:lnTo>
                  <a:pt x="5723919" y="7146329"/>
                </a:lnTo>
                <a:lnTo>
                  <a:pt x="5688342" y="7170295"/>
                </a:lnTo>
                <a:lnTo>
                  <a:pt x="5664353" y="7205847"/>
                </a:lnTo>
                <a:lnTo>
                  <a:pt x="5655555" y="7249391"/>
                </a:lnTo>
                <a:lnTo>
                  <a:pt x="5664353" y="7292955"/>
                </a:lnTo>
                <a:lnTo>
                  <a:pt x="5688342" y="7328531"/>
                </a:lnTo>
                <a:lnTo>
                  <a:pt x="5723919" y="7352518"/>
                </a:lnTo>
                <a:lnTo>
                  <a:pt x="5767478" y="7361314"/>
                </a:lnTo>
                <a:lnTo>
                  <a:pt x="5811007" y="7352518"/>
                </a:lnTo>
                <a:lnTo>
                  <a:pt x="5846557" y="7328531"/>
                </a:lnTo>
                <a:lnTo>
                  <a:pt x="5870528" y="7292955"/>
                </a:lnTo>
                <a:lnTo>
                  <a:pt x="5879318" y="7249391"/>
                </a:lnTo>
                <a:lnTo>
                  <a:pt x="5870528" y="7205847"/>
                </a:lnTo>
                <a:lnTo>
                  <a:pt x="5846557" y="7170295"/>
                </a:lnTo>
                <a:lnTo>
                  <a:pt x="5811007" y="7146329"/>
                </a:lnTo>
                <a:lnTo>
                  <a:pt x="5767478" y="7137541"/>
                </a:lnTo>
                <a:close/>
              </a:path>
              <a:path w="16523335" h="9235440">
                <a:moveTo>
                  <a:pt x="5767478" y="6869780"/>
                </a:moveTo>
                <a:lnTo>
                  <a:pt x="5723919" y="6878579"/>
                </a:lnTo>
                <a:lnTo>
                  <a:pt x="5688342" y="6902573"/>
                </a:lnTo>
                <a:lnTo>
                  <a:pt x="5664353" y="6938157"/>
                </a:lnTo>
                <a:lnTo>
                  <a:pt x="5655555" y="6981724"/>
                </a:lnTo>
                <a:lnTo>
                  <a:pt x="5664353" y="7025264"/>
                </a:lnTo>
                <a:lnTo>
                  <a:pt x="5688342" y="7060809"/>
                </a:lnTo>
                <a:lnTo>
                  <a:pt x="5723919" y="7084769"/>
                </a:lnTo>
                <a:lnTo>
                  <a:pt x="5767478" y="7093553"/>
                </a:lnTo>
                <a:lnTo>
                  <a:pt x="5811007" y="7084769"/>
                </a:lnTo>
                <a:lnTo>
                  <a:pt x="5846557" y="7060809"/>
                </a:lnTo>
                <a:lnTo>
                  <a:pt x="5870528" y="7025264"/>
                </a:lnTo>
                <a:lnTo>
                  <a:pt x="5879318" y="6981724"/>
                </a:lnTo>
                <a:lnTo>
                  <a:pt x="5870528" y="6938157"/>
                </a:lnTo>
                <a:lnTo>
                  <a:pt x="5846557" y="6902573"/>
                </a:lnTo>
                <a:lnTo>
                  <a:pt x="5811007" y="6878579"/>
                </a:lnTo>
                <a:lnTo>
                  <a:pt x="5767478" y="6869780"/>
                </a:lnTo>
                <a:close/>
              </a:path>
              <a:path w="16523335" h="9235440">
                <a:moveTo>
                  <a:pt x="6036748" y="176790"/>
                </a:moveTo>
                <a:lnTo>
                  <a:pt x="5993199" y="185586"/>
                </a:lnTo>
                <a:lnTo>
                  <a:pt x="5957636" y="209571"/>
                </a:lnTo>
                <a:lnTo>
                  <a:pt x="5933659" y="245145"/>
                </a:lnTo>
                <a:lnTo>
                  <a:pt x="5924866" y="288702"/>
                </a:lnTo>
                <a:lnTo>
                  <a:pt x="5933659" y="332221"/>
                </a:lnTo>
                <a:lnTo>
                  <a:pt x="5957636" y="367780"/>
                </a:lnTo>
                <a:lnTo>
                  <a:pt x="5993199" y="391765"/>
                </a:lnTo>
                <a:lnTo>
                  <a:pt x="6036748" y="400563"/>
                </a:lnTo>
                <a:lnTo>
                  <a:pt x="6080302" y="391765"/>
                </a:lnTo>
                <a:lnTo>
                  <a:pt x="6115868" y="367780"/>
                </a:lnTo>
                <a:lnTo>
                  <a:pt x="6139847" y="332221"/>
                </a:lnTo>
                <a:lnTo>
                  <a:pt x="6148640" y="288702"/>
                </a:lnTo>
                <a:lnTo>
                  <a:pt x="6139847" y="245145"/>
                </a:lnTo>
                <a:lnTo>
                  <a:pt x="6115868" y="209571"/>
                </a:lnTo>
                <a:lnTo>
                  <a:pt x="6080302" y="185586"/>
                </a:lnTo>
                <a:lnTo>
                  <a:pt x="6036748" y="176790"/>
                </a:lnTo>
                <a:close/>
              </a:path>
              <a:path w="16523335" h="9235440">
                <a:moveTo>
                  <a:pt x="6036748" y="444551"/>
                </a:moveTo>
                <a:lnTo>
                  <a:pt x="5993199" y="453336"/>
                </a:lnTo>
                <a:lnTo>
                  <a:pt x="5957636" y="477296"/>
                </a:lnTo>
                <a:lnTo>
                  <a:pt x="5933659" y="512844"/>
                </a:lnTo>
                <a:lnTo>
                  <a:pt x="5924866" y="556391"/>
                </a:lnTo>
                <a:lnTo>
                  <a:pt x="5933659" y="599952"/>
                </a:lnTo>
                <a:lnTo>
                  <a:pt x="5957636" y="635532"/>
                </a:lnTo>
                <a:lnTo>
                  <a:pt x="5993199" y="659525"/>
                </a:lnTo>
                <a:lnTo>
                  <a:pt x="6036748" y="668324"/>
                </a:lnTo>
                <a:lnTo>
                  <a:pt x="6080302" y="659525"/>
                </a:lnTo>
                <a:lnTo>
                  <a:pt x="6115868" y="635532"/>
                </a:lnTo>
                <a:lnTo>
                  <a:pt x="6139847" y="599952"/>
                </a:lnTo>
                <a:lnTo>
                  <a:pt x="6148640" y="556391"/>
                </a:lnTo>
                <a:lnTo>
                  <a:pt x="6139847" y="512844"/>
                </a:lnTo>
                <a:lnTo>
                  <a:pt x="6115868" y="477296"/>
                </a:lnTo>
                <a:lnTo>
                  <a:pt x="6080302" y="453336"/>
                </a:lnTo>
                <a:lnTo>
                  <a:pt x="6036748" y="444551"/>
                </a:lnTo>
                <a:close/>
              </a:path>
              <a:path w="16523335" h="9235440">
                <a:moveTo>
                  <a:pt x="6036748" y="712218"/>
                </a:moveTo>
                <a:lnTo>
                  <a:pt x="5993199" y="721018"/>
                </a:lnTo>
                <a:lnTo>
                  <a:pt x="5957636" y="745011"/>
                </a:lnTo>
                <a:lnTo>
                  <a:pt x="5933659" y="780591"/>
                </a:lnTo>
                <a:lnTo>
                  <a:pt x="5924866" y="824152"/>
                </a:lnTo>
                <a:lnTo>
                  <a:pt x="5933659" y="867681"/>
                </a:lnTo>
                <a:lnTo>
                  <a:pt x="5957636" y="903231"/>
                </a:lnTo>
                <a:lnTo>
                  <a:pt x="5993199" y="927201"/>
                </a:lnTo>
                <a:lnTo>
                  <a:pt x="6036748" y="935992"/>
                </a:lnTo>
                <a:lnTo>
                  <a:pt x="6080302" y="927201"/>
                </a:lnTo>
                <a:lnTo>
                  <a:pt x="6115868" y="903231"/>
                </a:lnTo>
                <a:lnTo>
                  <a:pt x="6139847" y="867681"/>
                </a:lnTo>
                <a:lnTo>
                  <a:pt x="6148640" y="824152"/>
                </a:lnTo>
                <a:lnTo>
                  <a:pt x="6139847" y="780591"/>
                </a:lnTo>
                <a:lnTo>
                  <a:pt x="6115868" y="745011"/>
                </a:lnTo>
                <a:lnTo>
                  <a:pt x="6080302" y="721018"/>
                </a:lnTo>
                <a:lnTo>
                  <a:pt x="6036748" y="712218"/>
                </a:lnTo>
                <a:close/>
              </a:path>
              <a:path w="16523335" h="9235440">
                <a:moveTo>
                  <a:pt x="6036748" y="979980"/>
                </a:moveTo>
                <a:lnTo>
                  <a:pt x="5993199" y="988766"/>
                </a:lnTo>
                <a:lnTo>
                  <a:pt x="5957636" y="1012731"/>
                </a:lnTo>
                <a:lnTo>
                  <a:pt x="5933659" y="1048286"/>
                </a:lnTo>
                <a:lnTo>
                  <a:pt x="5924866" y="1091840"/>
                </a:lnTo>
                <a:lnTo>
                  <a:pt x="5933659" y="1135394"/>
                </a:lnTo>
                <a:lnTo>
                  <a:pt x="5957636" y="1170968"/>
                </a:lnTo>
                <a:lnTo>
                  <a:pt x="5993199" y="1194956"/>
                </a:lnTo>
                <a:lnTo>
                  <a:pt x="6036748" y="1203753"/>
                </a:lnTo>
                <a:lnTo>
                  <a:pt x="6080302" y="1194956"/>
                </a:lnTo>
                <a:lnTo>
                  <a:pt x="6115868" y="1170968"/>
                </a:lnTo>
                <a:lnTo>
                  <a:pt x="6139847" y="1135394"/>
                </a:lnTo>
                <a:lnTo>
                  <a:pt x="6148640" y="1091840"/>
                </a:lnTo>
                <a:lnTo>
                  <a:pt x="6139847" y="1048286"/>
                </a:lnTo>
                <a:lnTo>
                  <a:pt x="6115868" y="1012731"/>
                </a:lnTo>
                <a:lnTo>
                  <a:pt x="6080302" y="988766"/>
                </a:lnTo>
                <a:lnTo>
                  <a:pt x="6036748" y="979980"/>
                </a:lnTo>
                <a:close/>
              </a:path>
              <a:path w="16523335" h="9235440">
                <a:moveTo>
                  <a:pt x="6036748" y="1247668"/>
                </a:moveTo>
                <a:lnTo>
                  <a:pt x="5993199" y="1256467"/>
                </a:lnTo>
                <a:lnTo>
                  <a:pt x="5957636" y="1280459"/>
                </a:lnTo>
                <a:lnTo>
                  <a:pt x="5933659" y="1316036"/>
                </a:lnTo>
                <a:lnTo>
                  <a:pt x="5924866" y="1359591"/>
                </a:lnTo>
                <a:lnTo>
                  <a:pt x="5933659" y="1403138"/>
                </a:lnTo>
                <a:lnTo>
                  <a:pt x="5957636" y="1438686"/>
                </a:lnTo>
                <a:lnTo>
                  <a:pt x="5993199" y="1462646"/>
                </a:lnTo>
                <a:lnTo>
                  <a:pt x="6036748" y="1471431"/>
                </a:lnTo>
                <a:lnTo>
                  <a:pt x="6080302" y="1462646"/>
                </a:lnTo>
                <a:lnTo>
                  <a:pt x="6115868" y="1438686"/>
                </a:lnTo>
                <a:lnTo>
                  <a:pt x="6139847" y="1403138"/>
                </a:lnTo>
                <a:lnTo>
                  <a:pt x="6148640" y="1359591"/>
                </a:lnTo>
                <a:lnTo>
                  <a:pt x="6139847" y="1316036"/>
                </a:lnTo>
                <a:lnTo>
                  <a:pt x="6115868" y="1280459"/>
                </a:lnTo>
                <a:lnTo>
                  <a:pt x="6080302" y="1256467"/>
                </a:lnTo>
                <a:lnTo>
                  <a:pt x="6036748" y="1247668"/>
                </a:lnTo>
                <a:close/>
              </a:path>
              <a:path w="16523335" h="9235440">
                <a:moveTo>
                  <a:pt x="6036748" y="1515430"/>
                </a:moveTo>
                <a:lnTo>
                  <a:pt x="5993199" y="1524214"/>
                </a:lnTo>
                <a:lnTo>
                  <a:pt x="5957636" y="1548173"/>
                </a:lnTo>
                <a:lnTo>
                  <a:pt x="5933659" y="1583718"/>
                </a:lnTo>
                <a:lnTo>
                  <a:pt x="5924866" y="1627259"/>
                </a:lnTo>
                <a:lnTo>
                  <a:pt x="5933659" y="1670826"/>
                </a:lnTo>
                <a:lnTo>
                  <a:pt x="5957636" y="1706409"/>
                </a:lnTo>
                <a:lnTo>
                  <a:pt x="5993199" y="1730404"/>
                </a:lnTo>
                <a:lnTo>
                  <a:pt x="6036748" y="1739203"/>
                </a:lnTo>
                <a:lnTo>
                  <a:pt x="6080302" y="1730404"/>
                </a:lnTo>
                <a:lnTo>
                  <a:pt x="6115868" y="1706409"/>
                </a:lnTo>
                <a:lnTo>
                  <a:pt x="6139847" y="1670826"/>
                </a:lnTo>
                <a:lnTo>
                  <a:pt x="6148640" y="1627259"/>
                </a:lnTo>
                <a:lnTo>
                  <a:pt x="6139847" y="1583718"/>
                </a:lnTo>
                <a:lnTo>
                  <a:pt x="6115868" y="1548173"/>
                </a:lnTo>
                <a:lnTo>
                  <a:pt x="6080302" y="1524214"/>
                </a:lnTo>
                <a:lnTo>
                  <a:pt x="6036748" y="1515430"/>
                </a:lnTo>
                <a:close/>
              </a:path>
              <a:path w="16523335" h="9235440">
                <a:moveTo>
                  <a:pt x="6144411" y="0"/>
                </a:moveTo>
                <a:lnTo>
                  <a:pt x="5929095" y="0"/>
                </a:lnTo>
                <a:lnTo>
                  <a:pt x="5924866" y="20941"/>
                </a:lnTo>
                <a:lnTo>
                  <a:pt x="5933659" y="64502"/>
                </a:lnTo>
                <a:lnTo>
                  <a:pt x="5957636" y="100083"/>
                </a:lnTo>
                <a:lnTo>
                  <a:pt x="5993199" y="124076"/>
                </a:lnTo>
                <a:lnTo>
                  <a:pt x="6036748" y="132875"/>
                </a:lnTo>
                <a:lnTo>
                  <a:pt x="6080302" y="124076"/>
                </a:lnTo>
                <a:lnTo>
                  <a:pt x="6115868" y="100083"/>
                </a:lnTo>
                <a:lnTo>
                  <a:pt x="6139847" y="64502"/>
                </a:lnTo>
                <a:lnTo>
                  <a:pt x="6148640" y="20941"/>
                </a:lnTo>
                <a:lnTo>
                  <a:pt x="6144411" y="0"/>
                </a:lnTo>
                <a:close/>
              </a:path>
              <a:path w="16523335" h="9235440">
                <a:moveTo>
                  <a:pt x="6036748" y="5263483"/>
                </a:moveTo>
                <a:lnTo>
                  <a:pt x="5993199" y="5272274"/>
                </a:lnTo>
                <a:lnTo>
                  <a:pt x="5957636" y="5296250"/>
                </a:lnTo>
                <a:lnTo>
                  <a:pt x="5933659" y="5331816"/>
                </a:lnTo>
                <a:lnTo>
                  <a:pt x="5924866" y="5375375"/>
                </a:lnTo>
                <a:lnTo>
                  <a:pt x="5933659" y="5418906"/>
                </a:lnTo>
                <a:lnTo>
                  <a:pt x="5957636" y="5454471"/>
                </a:lnTo>
                <a:lnTo>
                  <a:pt x="5993199" y="5478458"/>
                </a:lnTo>
                <a:lnTo>
                  <a:pt x="6036748" y="5487256"/>
                </a:lnTo>
                <a:lnTo>
                  <a:pt x="6080302" y="5478458"/>
                </a:lnTo>
                <a:lnTo>
                  <a:pt x="6115868" y="5454471"/>
                </a:lnTo>
                <a:lnTo>
                  <a:pt x="6139847" y="5418906"/>
                </a:lnTo>
                <a:lnTo>
                  <a:pt x="6148640" y="5375375"/>
                </a:lnTo>
                <a:lnTo>
                  <a:pt x="6139847" y="5331816"/>
                </a:lnTo>
                <a:lnTo>
                  <a:pt x="6115868" y="5296250"/>
                </a:lnTo>
                <a:lnTo>
                  <a:pt x="6080302" y="5272274"/>
                </a:lnTo>
                <a:lnTo>
                  <a:pt x="6036748" y="5263483"/>
                </a:lnTo>
                <a:close/>
              </a:path>
              <a:path w="16523335" h="9235440">
                <a:moveTo>
                  <a:pt x="6036748" y="5531192"/>
                </a:moveTo>
                <a:lnTo>
                  <a:pt x="5993199" y="5539988"/>
                </a:lnTo>
                <a:lnTo>
                  <a:pt x="5957636" y="5563975"/>
                </a:lnTo>
                <a:lnTo>
                  <a:pt x="5933659" y="5599551"/>
                </a:lnTo>
                <a:lnTo>
                  <a:pt x="5924866" y="5643115"/>
                </a:lnTo>
                <a:lnTo>
                  <a:pt x="5933659" y="5686662"/>
                </a:lnTo>
                <a:lnTo>
                  <a:pt x="5957636" y="5722222"/>
                </a:lnTo>
                <a:lnTo>
                  <a:pt x="5993199" y="5746196"/>
                </a:lnTo>
                <a:lnTo>
                  <a:pt x="6036748" y="5754986"/>
                </a:lnTo>
                <a:lnTo>
                  <a:pt x="6080302" y="5746196"/>
                </a:lnTo>
                <a:lnTo>
                  <a:pt x="6115868" y="5722222"/>
                </a:lnTo>
                <a:lnTo>
                  <a:pt x="6139847" y="5686662"/>
                </a:lnTo>
                <a:lnTo>
                  <a:pt x="6148640" y="5643115"/>
                </a:lnTo>
                <a:lnTo>
                  <a:pt x="6139847" y="5599551"/>
                </a:lnTo>
                <a:lnTo>
                  <a:pt x="6115868" y="5563975"/>
                </a:lnTo>
                <a:lnTo>
                  <a:pt x="6080302" y="5539988"/>
                </a:lnTo>
                <a:lnTo>
                  <a:pt x="6036748" y="5531192"/>
                </a:lnTo>
                <a:close/>
              </a:path>
              <a:path w="16523335" h="9235440">
                <a:moveTo>
                  <a:pt x="6036748" y="5798933"/>
                </a:moveTo>
                <a:lnTo>
                  <a:pt x="5993199" y="5807723"/>
                </a:lnTo>
                <a:lnTo>
                  <a:pt x="5957636" y="5831697"/>
                </a:lnTo>
                <a:lnTo>
                  <a:pt x="5933659" y="5867257"/>
                </a:lnTo>
                <a:lnTo>
                  <a:pt x="5924866" y="5910804"/>
                </a:lnTo>
                <a:lnTo>
                  <a:pt x="5933659" y="5954345"/>
                </a:lnTo>
                <a:lnTo>
                  <a:pt x="5957636" y="5989912"/>
                </a:lnTo>
                <a:lnTo>
                  <a:pt x="5993199" y="6013898"/>
                </a:lnTo>
                <a:lnTo>
                  <a:pt x="6036748" y="6022695"/>
                </a:lnTo>
                <a:lnTo>
                  <a:pt x="6080302" y="6013898"/>
                </a:lnTo>
                <a:lnTo>
                  <a:pt x="6115868" y="5989912"/>
                </a:lnTo>
                <a:lnTo>
                  <a:pt x="6139847" y="5954345"/>
                </a:lnTo>
                <a:lnTo>
                  <a:pt x="6148640" y="5910804"/>
                </a:lnTo>
                <a:lnTo>
                  <a:pt x="6139847" y="5867257"/>
                </a:lnTo>
                <a:lnTo>
                  <a:pt x="6115868" y="5831697"/>
                </a:lnTo>
                <a:lnTo>
                  <a:pt x="6080302" y="5807723"/>
                </a:lnTo>
                <a:lnTo>
                  <a:pt x="6036748" y="5798933"/>
                </a:lnTo>
                <a:close/>
              </a:path>
              <a:path w="16523335" h="9235440">
                <a:moveTo>
                  <a:pt x="6036748" y="6066642"/>
                </a:moveTo>
                <a:lnTo>
                  <a:pt x="5993199" y="6075433"/>
                </a:lnTo>
                <a:lnTo>
                  <a:pt x="5957636" y="6099406"/>
                </a:lnTo>
                <a:lnTo>
                  <a:pt x="5933659" y="6134966"/>
                </a:lnTo>
                <a:lnTo>
                  <a:pt x="5924866" y="6178513"/>
                </a:lnTo>
                <a:lnTo>
                  <a:pt x="5933659" y="6222077"/>
                </a:lnTo>
                <a:lnTo>
                  <a:pt x="5957636" y="6257653"/>
                </a:lnTo>
                <a:lnTo>
                  <a:pt x="5993199" y="6281640"/>
                </a:lnTo>
                <a:lnTo>
                  <a:pt x="6036748" y="6290436"/>
                </a:lnTo>
                <a:lnTo>
                  <a:pt x="6080302" y="6281640"/>
                </a:lnTo>
                <a:lnTo>
                  <a:pt x="6115868" y="6257653"/>
                </a:lnTo>
                <a:lnTo>
                  <a:pt x="6139847" y="6222077"/>
                </a:lnTo>
                <a:lnTo>
                  <a:pt x="6148640" y="6178513"/>
                </a:lnTo>
                <a:lnTo>
                  <a:pt x="6139847" y="6134966"/>
                </a:lnTo>
                <a:lnTo>
                  <a:pt x="6115868" y="6099406"/>
                </a:lnTo>
                <a:lnTo>
                  <a:pt x="6080302" y="6075433"/>
                </a:lnTo>
                <a:lnTo>
                  <a:pt x="6036748" y="6066642"/>
                </a:lnTo>
                <a:close/>
              </a:path>
              <a:path w="16523335" h="9235440">
                <a:moveTo>
                  <a:pt x="6036748" y="6334382"/>
                </a:moveTo>
                <a:lnTo>
                  <a:pt x="5993199" y="6343178"/>
                </a:lnTo>
                <a:lnTo>
                  <a:pt x="5957636" y="6367165"/>
                </a:lnTo>
                <a:lnTo>
                  <a:pt x="5933659" y="6402742"/>
                </a:lnTo>
                <a:lnTo>
                  <a:pt x="5924866" y="6446306"/>
                </a:lnTo>
                <a:lnTo>
                  <a:pt x="5933659" y="6489813"/>
                </a:lnTo>
                <a:lnTo>
                  <a:pt x="5957636" y="6525358"/>
                </a:lnTo>
                <a:lnTo>
                  <a:pt x="5993199" y="6549331"/>
                </a:lnTo>
                <a:lnTo>
                  <a:pt x="6036748" y="6558124"/>
                </a:lnTo>
                <a:lnTo>
                  <a:pt x="6080302" y="6549331"/>
                </a:lnTo>
                <a:lnTo>
                  <a:pt x="6115868" y="6525358"/>
                </a:lnTo>
                <a:lnTo>
                  <a:pt x="6139847" y="6489813"/>
                </a:lnTo>
                <a:lnTo>
                  <a:pt x="6148640" y="6446306"/>
                </a:lnTo>
                <a:lnTo>
                  <a:pt x="6139847" y="6402742"/>
                </a:lnTo>
                <a:lnTo>
                  <a:pt x="6115868" y="6367165"/>
                </a:lnTo>
                <a:lnTo>
                  <a:pt x="6080302" y="6343178"/>
                </a:lnTo>
                <a:lnTo>
                  <a:pt x="6036748" y="6334382"/>
                </a:lnTo>
                <a:close/>
              </a:path>
              <a:path w="16523335" h="9235440">
                <a:moveTo>
                  <a:pt x="6036748" y="6602112"/>
                </a:moveTo>
                <a:lnTo>
                  <a:pt x="5993199" y="6610897"/>
                </a:lnTo>
                <a:lnTo>
                  <a:pt x="5957636" y="6634856"/>
                </a:lnTo>
                <a:lnTo>
                  <a:pt x="5933659" y="6670401"/>
                </a:lnTo>
                <a:lnTo>
                  <a:pt x="5924866" y="6713941"/>
                </a:lnTo>
                <a:lnTo>
                  <a:pt x="5933659" y="6757505"/>
                </a:lnTo>
                <a:lnTo>
                  <a:pt x="5957636" y="6793082"/>
                </a:lnTo>
                <a:lnTo>
                  <a:pt x="5993199" y="6817069"/>
                </a:lnTo>
                <a:lnTo>
                  <a:pt x="6036748" y="6825865"/>
                </a:lnTo>
                <a:lnTo>
                  <a:pt x="6080302" y="6817069"/>
                </a:lnTo>
                <a:lnTo>
                  <a:pt x="6115868" y="6793082"/>
                </a:lnTo>
                <a:lnTo>
                  <a:pt x="6139847" y="6757505"/>
                </a:lnTo>
                <a:lnTo>
                  <a:pt x="6148640" y="6713941"/>
                </a:lnTo>
                <a:lnTo>
                  <a:pt x="6139847" y="6670401"/>
                </a:lnTo>
                <a:lnTo>
                  <a:pt x="6115868" y="6634856"/>
                </a:lnTo>
                <a:lnTo>
                  <a:pt x="6080302" y="6610897"/>
                </a:lnTo>
                <a:lnTo>
                  <a:pt x="6036748" y="6602112"/>
                </a:lnTo>
                <a:close/>
              </a:path>
              <a:path w="16523335" h="9235440">
                <a:moveTo>
                  <a:pt x="6036748" y="7137541"/>
                </a:moveTo>
                <a:lnTo>
                  <a:pt x="5993199" y="7146329"/>
                </a:lnTo>
                <a:lnTo>
                  <a:pt x="5957636" y="7170295"/>
                </a:lnTo>
                <a:lnTo>
                  <a:pt x="5933659" y="7205847"/>
                </a:lnTo>
                <a:lnTo>
                  <a:pt x="5924866" y="7249391"/>
                </a:lnTo>
                <a:lnTo>
                  <a:pt x="5933659" y="7292955"/>
                </a:lnTo>
                <a:lnTo>
                  <a:pt x="5957636" y="7328531"/>
                </a:lnTo>
                <a:lnTo>
                  <a:pt x="5993199" y="7352518"/>
                </a:lnTo>
                <a:lnTo>
                  <a:pt x="6036748" y="7361314"/>
                </a:lnTo>
                <a:lnTo>
                  <a:pt x="6080302" y="7352518"/>
                </a:lnTo>
                <a:lnTo>
                  <a:pt x="6115868" y="7328531"/>
                </a:lnTo>
                <a:lnTo>
                  <a:pt x="6139847" y="7292955"/>
                </a:lnTo>
                <a:lnTo>
                  <a:pt x="6148640" y="7249391"/>
                </a:lnTo>
                <a:lnTo>
                  <a:pt x="6139847" y="7205847"/>
                </a:lnTo>
                <a:lnTo>
                  <a:pt x="6115868" y="7170295"/>
                </a:lnTo>
                <a:lnTo>
                  <a:pt x="6080302" y="7146329"/>
                </a:lnTo>
                <a:lnTo>
                  <a:pt x="6036748" y="7137541"/>
                </a:lnTo>
                <a:close/>
              </a:path>
              <a:path w="16523335" h="9235440">
                <a:moveTo>
                  <a:pt x="6036748" y="6869780"/>
                </a:moveTo>
                <a:lnTo>
                  <a:pt x="5993199" y="6878579"/>
                </a:lnTo>
                <a:lnTo>
                  <a:pt x="5957636" y="6902573"/>
                </a:lnTo>
                <a:lnTo>
                  <a:pt x="5933659" y="6938157"/>
                </a:lnTo>
                <a:lnTo>
                  <a:pt x="5924866" y="6981724"/>
                </a:lnTo>
                <a:lnTo>
                  <a:pt x="5933659" y="7025264"/>
                </a:lnTo>
                <a:lnTo>
                  <a:pt x="5957636" y="7060809"/>
                </a:lnTo>
                <a:lnTo>
                  <a:pt x="5993199" y="7084769"/>
                </a:lnTo>
                <a:lnTo>
                  <a:pt x="6036748" y="7093553"/>
                </a:lnTo>
                <a:lnTo>
                  <a:pt x="6080302" y="7084769"/>
                </a:lnTo>
                <a:lnTo>
                  <a:pt x="6115868" y="7060809"/>
                </a:lnTo>
                <a:lnTo>
                  <a:pt x="6139847" y="7025264"/>
                </a:lnTo>
                <a:lnTo>
                  <a:pt x="6148640" y="6981724"/>
                </a:lnTo>
                <a:lnTo>
                  <a:pt x="6139847" y="6938157"/>
                </a:lnTo>
                <a:lnTo>
                  <a:pt x="6115868" y="6902573"/>
                </a:lnTo>
                <a:lnTo>
                  <a:pt x="6080302" y="6878579"/>
                </a:lnTo>
                <a:lnTo>
                  <a:pt x="6036748" y="6869780"/>
                </a:lnTo>
                <a:close/>
              </a:path>
              <a:path w="16523335" h="9235440">
                <a:moveTo>
                  <a:pt x="6306080" y="176790"/>
                </a:moveTo>
                <a:lnTo>
                  <a:pt x="6262523" y="185586"/>
                </a:lnTo>
                <a:lnTo>
                  <a:pt x="6226954" y="209571"/>
                </a:lnTo>
                <a:lnTo>
                  <a:pt x="6202972" y="245145"/>
                </a:lnTo>
                <a:lnTo>
                  <a:pt x="6194177" y="288702"/>
                </a:lnTo>
                <a:lnTo>
                  <a:pt x="6202972" y="332221"/>
                </a:lnTo>
                <a:lnTo>
                  <a:pt x="6226954" y="367780"/>
                </a:lnTo>
                <a:lnTo>
                  <a:pt x="6262523" y="391765"/>
                </a:lnTo>
                <a:lnTo>
                  <a:pt x="6306080" y="400563"/>
                </a:lnTo>
                <a:lnTo>
                  <a:pt x="6349605" y="391765"/>
                </a:lnTo>
                <a:lnTo>
                  <a:pt x="6385166" y="367780"/>
                </a:lnTo>
                <a:lnTo>
                  <a:pt x="6409153" y="332221"/>
                </a:lnTo>
                <a:lnTo>
                  <a:pt x="6417951" y="288702"/>
                </a:lnTo>
                <a:lnTo>
                  <a:pt x="6409153" y="245145"/>
                </a:lnTo>
                <a:lnTo>
                  <a:pt x="6385166" y="209571"/>
                </a:lnTo>
                <a:lnTo>
                  <a:pt x="6349605" y="185586"/>
                </a:lnTo>
                <a:lnTo>
                  <a:pt x="6306080" y="176790"/>
                </a:lnTo>
                <a:close/>
              </a:path>
              <a:path w="16523335" h="9235440">
                <a:moveTo>
                  <a:pt x="6306080" y="444551"/>
                </a:moveTo>
                <a:lnTo>
                  <a:pt x="6262523" y="453336"/>
                </a:lnTo>
                <a:lnTo>
                  <a:pt x="6226954" y="477296"/>
                </a:lnTo>
                <a:lnTo>
                  <a:pt x="6202972" y="512844"/>
                </a:lnTo>
                <a:lnTo>
                  <a:pt x="6194177" y="556391"/>
                </a:lnTo>
                <a:lnTo>
                  <a:pt x="6202972" y="599952"/>
                </a:lnTo>
                <a:lnTo>
                  <a:pt x="6226954" y="635532"/>
                </a:lnTo>
                <a:lnTo>
                  <a:pt x="6262523" y="659525"/>
                </a:lnTo>
                <a:lnTo>
                  <a:pt x="6306080" y="668324"/>
                </a:lnTo>
                <a:lnTo>
                  <a:pt x="6349605" y="659525"/>
                </a:lnTo>
                <a:lnTo>
                  <a:pt x="6385166" y="635532"/>
                </a:lnTo>
                <a:lnTo>
                  <a:pt x="6409153" y="599952"/>
                </a:lnTo>
                <a:lnTo>
                  <a:pt x="6417951" y="556391"/>
                </a:lnTo>
                <a:lnTo>
                  <a:pt x="6409153" y="512844"/>
                </a:lnTo>
                <a:lnTo>
                  <a:pt x="6385166" y="477296"/>
                </a:lnTo>
                <a:lnTo>
                  <a:pt x="6349605" y="453336"/>
                </a:lnTo>
                <a:lnTo>
                  <a:pt x="6306080" y="444551"/>
                </a:lnTo>
                <a:close/>
              </a:path>
              <a:path w="16523335" h="9235440">
                <a:moveTo>
                  <a:pt x="6306080" y="712218"/>
                </a:moveTo>
                <a:lnTo>
                  <a:pt x="6262523" y="721018"/>
                </a:lnTo>
                <a:lnTo>
                  <a:pt x="6226954" y="745011"/>
                </a:lnTo>
                <a:lnTo>
                  <a:pt x="6202972" y="780591"/>
                </a:lnTo>
                <a:lnTo>
                  <a:pt x="6194177" y="824152"/>
                </a:lnTo>
                <a:lnTo>
                  <a:pt x="6202972" y="867681"/>
                </a:lnTo>
                <a:lnTo>
                  <a:pt x="6226954" y="903231"/>
                </a:lnTo>
                <a:lnTo>
                  <a:pt x="6262523" y="927201"/>
                </a:lnTo>
                <a:lnTo>
                  <a:pt x="6306080" y="935992"/>
                </a:lnTo>
                <a:lnTo>
                  <a:pt x="6349605" y="927201"/>
                </a:lnTo>
                <a:lnTo>
                  <a:pt x="6385166" y="903231"/>
                </a:lnTo>
                <a:lnTo>
                  <a:pt x="6409153" y="867681"/>
                </a:lnTo>
                <a:lnTo>
                  <a:pt x="6417951" y="824152"/>
                </a:lnTo>
                <a:lnTo>
                  <a:pt x="6409153" y="780591"/>
                </a:lnTo>
                <a:lnTo>
                  <a:pt x="6385166" y="745011"/>
                </a:lnTo>
                <a:lnTo>
                  <a:pt x="6349605" y="721018"/>
                </a:lnTo>
                <a:lnTo>
                  <a:pt x="6306080" y="712218"/>
                </a:lnTo>
                <a:close/>
              </a:path>
              <a:path w="16523335" h="9235440">
                <a:moveTo>
                  <a:pt x="6306080" y="979980"/>
                </a:moveTo>
                <a:lnTo>
                  <a:pt x="6262523" y="988766"/>
                </a:lnTo>
                <a:lnTo>
                  <a:pt x="6226954" y="1012731"/>
                </a:lnTo>
                <a:lnTo>
                  <a:pt x="6202972" y="1048286"/>
                </a:lnTo>
                <a:lnTo>
                  <a:pt x="6194177" y="1091840"/>
                </a:lnTo>
                <a:lnTo>
                  <a:pt x="6202972" y="1135394"/>
                </a:lnTo>
                <a:lnTo>
                  <a:pt x="6226954" y="1170968"/>
                </a:lnTo>
                <a:lnTo>
                  <a:pt x="6262523" y="1194956"/>
                </a:lnTo>
                <a:lnTo>
                  <a:pt x="6306080" y="1203753"/>
                </a:lnTo>
                <a:lnTo>
                  <a:pt x="6349605" y="1194956"/>
                </a:lnTo>
                <a:lnTo>
                  <a:pt x="6385166" y="1170968"/>
                </a:lnTo>
                <a:lnTo>
                  <a:pt x="6409153" y="1135394"/>
                </a:lnTo>
                <a:lnTo>
                  <a:pt x="6417951" y="1091840"/>
                </a:lnTo>
                <a:lnTo>
                  <a:pt x="6409153" y="1048286"/>
                </a:lnTo>
                <a:lnTo>
                  <a:pt x="6385166" y="1012731"/>
                </a:lnTo>
                <a:lnTo>
                  <a:pt x="6349605" y="988766"/>
                </a:lnTo>
                <a:lnTo>
                  <a:pt x="6306080" y="979980"/>
                </a:lnTo>
                <a:close/>
              </a:path>
              <a:path w="16523335" h="9235440">
                <a:moveTo>
                  <a:pt x="6306080" y="1247668"/>
                </a:moveTo>
                <a:lnTo>
                  <a:pt x="6262523" y="1256467"/>
                </a:lnTo>
                <a:lnTo>
                  <a:pt x="6226954" y="1280459"/>
                </a:lnTo>
                <a:lnTo>
                  <a:pt x="6202972" y="1316036"/>
                </a:lnTo>
                <a:lnTo>
                  <a:pt x="6194177" y="1359591"/>
                </a:lnTo>
                <a:lnTo>
                  <a:pt x="6202972" y="1403138"/>
                </a:lnTo>
                <a:lnTo>
                  <a:pt x="6226954" y="1438686"/>
                </a:lnTo>
                <a:lnTo>
                  <a:pt x="6262523" y="1462646"/>
                </a:lnTo>
                <a:lnTo>
                  <a:pt x="6306080" y="1471431"/>
                </a:lnTo>
                <a:lnTo>
                  <a:pt x="6349605" y="1462646"/>
                </a:lnTo>
                <a:lnTo>
                  <a:pt x="6385166" y="1438686"/>
                </a:lnTo>
                <a:lnTo>
                  <a:pt x="6409153" y="1403138"/>
                </a:lnTo>
                <a:lnTo>
                  <a:pt x="6417951" y="1359591"/>
                </a:lnTo>
                <a:lnTo>
                  <a:pt x="6409153" y="1316036"/>
                </a:lnTo>
                <a:lnTo>
                  <a:pt x="6385166" y="1280459"/>
                </a:lnTo>
                <a:lnTo>
                  <a:pt x="6349605" y="1256467"/>
                </a:lnTo>
                <a:lnTo>
                  <a:pt x="6306080" y="1247668"/>
                </a:lnTo>
                <a:close/>
              </a:path>
              <a:path w="16523335" h="9235440">
                <a:moveTo>
                  <a:pt x="6306080" y="1515430"/>
                </a:moveTo>
                <a:lnTo>
                  <a:pt x="6262523" y="1524214"/>
                </a:lnTo>
                <a:lnTo>
                  <a:pt x="6226954" y="1548173"/>
                </a:lnTo>
                <a:lnTo>
                  <a:pt x="6202972" y="1583718"/>
                </a:lnTo>
                <a:lnTo>
                  <a:pt x="6194177" y="1627259"/>
                </a:lnTo>
                <a:lnTo>
                  <a:pt x="6202972" y="1670826"/>
                </a:lnTo>
                <a:lnTo>
                  <a:pt x="6226954" y="1706409"/>
                </a:lnTo>
                <a:lnTo>
                  <a:pt x="6262523" y="1730404"/>
                </a:lnTo>
                <a:lnTo>
                  <a:pt x="6306080" y="1739203"/>
                </a:lnTo>
                <a:lnTo>
                  <a:pt x="6349605" y="1730404"/>
                </a:lnTo>
                <a:lnTo>
                  <a:pt x="6385166" y="1706409"/>
                </a:lnTo>
                <a:lnTo>
                  <a:pt x="6409153" y="1670826"/>
                </a:lnTo>
                <a:lnTo>
                  <a:pt x="6417951" y="1627259"/>
                </a:lnTo>
                <a:lnTo>
                  <a:pt x="6409153" y="1583718"/>
                </a:lnTo>
                <a:lnTo>
                  <a:pt x="6385166" y="1548173"/>
                </a:lnTo>
                <a:lnTo>
                  <a:pt x="6349605" y="1524214"/>
                </a:lnTo>
                <a:lnTo>
                  <a:pt x="6306080" y="1515430"/>
                </a:lnTo>
                <a:close/>
              </a:path>
              <a:path w="16523335" h="9235440">
                <a:moveTo>
                  <a:pt x="6306080" y="1783149"/>
                </a:moveTo>
                <a:lnTo>
                  <a:pt x="6262523" y="1791938"/>
                </a:lnTo>
                <a:lnTo>
                  <a:pt x="6226954" y="1815910"/>
                </a:lnTo>
                <a:lnTo>
                  <a:pt x="6202972" y="1851469"/>
                </a:lnTo>
                <a:lnTo>
                  <a:pt x="6194177" y="1895020"/>
                </a:lnTo>
                <a:lnTo>
                  <a:pt x="6202972" y="1938576"/>
                </a:lnTo>
                <a:lnTo>
                  <a:pt x="6226954" y="1974146"/>
                </a:lnTo>
                <a:lnTo>
                  <a:pt x="6262523" y="1998128"/>
                </a:lnTo>
                <a:lnTo>
                  <a:pt x="6306080" y="2006922"/>
                </a:lnTo>
                <a:lnTo>
                  <a:pt x="6349605" y="1998128"/>
                </a:lnTo>
                <a:lnTo>
                  <a:pt x="6385166" y="1974146"/>
                </a:lnTo>
                <a:lnTo>
                  <a:pt x="6409153" y="1938576"/>
                </a:lnTo>
                <a:lnTo>
                  <a:pt x="6417951" y="1895020"/>
                </a:lnTo>
                <a:lnTo>
                  <a:pt x="6409153" y="1851469"/>
                </a:lnTo>
                <a:lnTo>
                  <a:pt x="6385166" y="1815910"/>
                </a:lnTo>
                <a:lnTo>
                  <a:pt x="6349605" y="1791938"/>
                </a:lnTo>
                <a:lnTo>
                  <a:pt x="6306080" y="1783149"/>
                </a:lnTo>
                <a:close/>
              </a:path>
              <a:path w="16523335" h="9235440">
                <a:moveTo>
                  <a:pt x="6413720" y="0"/>
                </a:moveTo>
                <a:lnTo>
                  <a:pt x="6198407" y="0"/>
                </a:lnTo>
                <a:lnTo>
                  <a:pt x="6194177" y="20941"/>
                </a:lnTo>
                <a:lnTo>
                  <a:pt x="6202972" y="64502"/>
                </a:lnTo>
                <a:lnTo>
                  <a:pt x="6226954" y="100083"/>
                </a:lnTo>
                <a:lnTo>
                  <a:pt x="6262523" y="124076"/>
                </a:lnTo>
                <a:lnTo>
                  <a:pt x="6306080" y="132875"/>
                </a:lnTo>
                <a:lnTo>
                  <a:pt x="6349605" y="124076"/>
                </a:lnTo>
                <a:lnTo>
                  <a:pt x="6385166" y="100083"/>
                </a:lnTo>
                <a:lnTo>
                  <a:pt x="6409153" y="64502"/>
                </a:lnTo>
                <a:lnTo>
                  <a:pt x="6417951" y="20941"/>
                </a:lnTo>
                <a:lnTo>
                  <a:pt x="6413720" y="0"/>
                </a:lnTo>
                <a:close/>
              </a:path>
              <a:path w="16523335" h="9235440">
                <a:moveTo>
                  <a:pt x="6306080" y="5531192"/>
                </a:moveTo>
                <a:lnTo>
                  <a:pt x="6262523" y="5539988"/>
                </a:lnTo>
                <a:lnTo>
                  <a:pt x="6226954" y="5563975"/>
                </a:lnTo>
                <a:lnTo>
                  <a:pt x="6202972" y="5599551"/>
                </a:lnTo>
                <a:lnTo>
                  <a:pt x="6194177" y="5643115"/>
                </a:lnTo>
                <a:lnTo>
                  <a:pt x="6202972" y="5686662"/>
                </a:lnTo>
                <a:lnTo>
                  <a:pt x="6226954" y="5722222"/>
                </a:lnTo>
                <a:lnTo>
                  <a:pt x="6262523" y="5746196"/>
                </a:lnTo>
                <a:lnTo>
                  <a:pt x="6306080" y="5754986"/>
                </a:lnTo>
                <a:lnTo>
                  <a:pt x="6349605" y="5746196"/>
                </a:lnTo>
                <a:lnTo>
                  <a:pt x="6385166" y="5722222"/>
                </a:lnTo>
                <a:lnTo>
                  <a:pt x="6409153" y="5686662"/>
                </a:lnTo>
                <a:lnTo>
                  <a:pt x="6417951" y="5643115"/>
                </a:lnTo>
                <a:lnTo>
                  <a:pt x="6409153" y="5599551"/>
                </a:lnTo>
                <a:lnTo>
                  <a:pt x="6385166" y="5563975"/>
                </a:lnTo>
                <a:lnTo>
                  <a:pt x="6349605" y="5539988"/>
                </a:lnTo>
                <a:lnTo>
                  <a:pt x="6306080" y="5531192"/>
                </a:lnTo>
                <a:close/>
              </a:path>
              <a:path w="16523335" h="9235440">
                <a:moveTo>
                  <a:pt x="6306080" y="5798933"/>
                </a:moveTo>
                <a:lnTo>
                  <a:pt x="6262523" y="5807723"/>
                </a:lnTo>
                <a:lnTo>
                  <a:pt x="6226954" y="5831697"/>
                </a:lnTo>
                <a:lnTo>
                  <a:pt x="6202972" y="5867257"/>
                </a:lnTo>
                <a:lnTo>
                  <a:pt x="6194177" y="5910804"/>
                </a:lnTo>
                <a:lnTo>
                  <a:pt x="6202972" y="5954345"/>
                </a:lnTo>
                <a:lnTo>
                  <a:pt x="6226954" y="5989912"/>
                </a:lnTo>
                <a:lnTo>
                  <a:pt x="6262523" y="6013898"/>
                </a:lnTo>
                <a:lnTo>
                  <a:pt x="6306080" y="6022695"/>
                </a:lnTo>
                <a:lnTo>
                  <a:pt x="6349605" y="6013898"/>
                </a:lnTo>
                <a:lnTo>
                  <a:pt x="6385166" y="5989912"/>
                </a:lnTo>
                <a:lnTo>
                  <a:pt x="6409153" y="5954345"/>
                </a:lnTo>
                <a:lnTo>
                  <a:pt x="6417951" y="5910804"/>
                </a:lnTo>
                <a:lnTo>
                  <a:pt x="6409153" y="5867257"/>
                </a:lnTo>
                <a:lnTo>
                  <a:pt x="6385166" y="5831697"/>
                </a:lnTo>
                <a:lnTo>
                  <a:pt x="6349605" y="5807723"/>
                </a:lnTo>
                <a:lnTo>
                  <a:pt x="6306080" y="5798933"/>
                </a:lnTo>
                <a:close/>
              </a:path>
              <a:path w="16523335" h="9235440">
                <a:moveTo>
                  <a:pt x="6306080" y="6066642"/>
                </a:moveTo>
                <a:lnTo>
                  <a:pt x="6262523" y="6075433"/>
                </a:lnTo>
                <a:lnTo>
                  <a:pt x="6226954" y="6099406"/>
                </a:lnTo>
                <a:lnTo>
                  <a:pt x="6202972" y="6134966"/>
                </a:lnTo>
                <a:lnTo>
                  <a:pt x="6194177" y="6178513"/>
                </a:lnTo>
                <a:lnTo>
                  <a:pt x="6202972" y="6222077"/>
                </a:lnTo>
                <a:lnTo>
                  <a:pt x="6226954" y="6257653"/>
                </a:lnTo>
                <a:lnTo>
                  <a:pt x="6262523" y="6281640"/>
                </a:lnTo>
                <a:lnTo>
                  <a:pt x="6306080" y="6290436"/>
                </a:lnTo>
                <a:lnTo>
                  <a:pt x="6349605" y="6281640"/>
                </a:lnTo>
                <a:lnTo>
                  <a:pt x="6385166" y="6257653"/>
                </a:lnTo>
                <a:lnTo>
                  <a:pt x="6409153" y="6222077"/>
                </a:lnTo>
                <a:lnTo>
                  <a:pt x="6417951" y="6178513"/>
                </a:lnTo>
                <a:lnTo>
                  <a:pt x="6409153" y="6134966"/>
                </a:lnTo>
                <a:lnTo>
                  <a:pt x="6385166" y="6099406"/>
                </a:lnTo>
                <a:lnTo>
                  <a:pt x="6349605" y="6075433"/>
                </a:lnTo>
                <a:lnTo>
                  <a:pt x="6306080" y="6066642"/>
                </a:lnTo>
                <a:close/>
              </a:path>
              <a:path w="16523335" h="9235440">
                <a:moveTo>
                  <a:pt x="6306080" y="6334382"/>
                </a:moveTo>
                <a:lnTo>
                  <a:pt x="6262523" y="6343178"/>
                </a:lnTo>
                <a:lnTo>
                  <a:pt x="6226954" y="6367165"/>
                </a:lnTo>
                <a:lnTo>
                  <a:pt x="6202972" y="6402742"/>
                </a:lnTo>
                <a:lnTo>
                  <a:pt x="6194177" y="6446306"/>
                </a:lnTo>
                <a:lnTo>
                  <a:pt x="6202972" y="6489813"/>
                </a:lnTo>
                <a:lnTo>
                  <a:pt x="6226954" y="6525358"/>
                </a:lnTo>
                <a:lnTo>
                  <a:pt x="6262523" y="6549331"/>
                </a:lnTo>
                <a:lnTo>
                  <a:pt x="6306080" y="6558124"/>
                </a:lnTo>
                <a:lnTo>
                  <a:pt x="6349605" y="6549331"/>
                </a:lnTo>
                <a:lnTo>
                  <a:pt x="6385166" y="6525358"/>
                </a:lnTo>
                <a:lnTo>
                  <a:pt x="6409153" y="6489813"/>
                </a:lnTo>
                <a:lnTo>
                  <a:pt x="6417951" y="6446306"/>
                </a:lnTo>
                <a:lnTo>
                  <a:pt x="6409153" y="6402742"/>
                </a:lnTo>
                <a:lnTo>
                  <a:pt x="6385166" y="6367165"/>
                </a:lnTo>
                <a:lnTo>
                  <a:pt x="6349605" y="6343178"/>
                </a:lnTo>
                <a:lnTo>
                  <a:pt x="6306080" y="6334382"/>
                </a:lnTo>
                <a:close/>
              </a:path>
              <a:path w="16523335" h="9235440">
                <a:moveTo>
                  <a:pt x="6306080" y="6602112"/>
                </a:moveTo>
                <a:lnTo>
                  <a:pt x="6262523" y="6610897"/>
                </a:lnTo>
                <a:lnTo>
                  <a:pt x="6226954" y="6634856"/>
                </a:lnTo>
                <a:lnTo>
                  <a:pt x="6202972" y="6670401"/>
                </a:lnTo>
                <a:lnTo>
                  <a:pt x="6194177" y="6713941"/>
                </a:lnTo>
                <a:lnTo>
                  <a:pt x="6202972" y="6757505"/>
                </a:lnTo>
                <a:lnTo>
                  <a:pt x="6226954" y="6793082"/>
                </a:lnTo>
                <a:lnTo>
                  <a:pt x="6262523" y="6817069"/>
                </a:lnTo>
                <a:lnTo>
                  <a:pt x="6306080" y="6825865"/>
                </a:lnTo>
                <a:lnTo>
                  <a:pt x="6349605" y="6817069"/>
                </a:lnTo>
                <a:lnTo>
                  <a:pt x="6385166" y="6793082"/>
                </a:lnTo>
                <a:lnTo>
                  <a:pt x="6409153" y="6757505"/>
                </a:lnTo>
                <a:lnTo>
                  <a:pt x="6417951" y="6713941"/>
                </a:lnTo>
                <a:lnTo>
                  <a:pt x="6409153" y="6670401"/>
                </a:lnTo>
                <a:lnTo>
                  <a:pt x="6385166" y="6634856"/>
                </a:lnTo>
                <a:lnTo>
                  <a:pt x="6349605" y="6610897"/>
                </a:lnTo>
                <a:lnTo>
                  <a:pt x="6306080" y="6602112"/>
                </a:lnTo>
                <a:close/>
              </a:path>
              <a:path w="16523335" h="9235440">
                <a:moveTo>
                  <a:pt x="6306080" y="6869780"/>
                </a:moveTo>
                <a:lnTo>
                  <a:pt x="6262523" y="6878579"/>
                </a:lnTo>
                <a:lnTo>
                  <a:pt x="6226954" y="6902573"/>
                </a:lnTo>
                <a:lnTo>
                  <a:pt x="6202972" y="6938157"/>
                </a:lnTo>
                <a:lnTo>
                  <a:pt x="6194177" y="6981724"/>
                </a:lnTo>
                <a:lnTo>
                  <a:pt x="6202972" y="7025264"/>
                </a:lnTo>
                <a:lnTo>
                  <a:pt x="6226954" y="7060809"/>
                </a:lnTo>
                <a:lnTo>
                  <a:pt x="6262523" y="7084769"/>
                </a:lnTo>
                <a:lnTo>
                  <a:pt x="6306080" y="7093553"/>
                </a:lnTo>
                <a:lnTo>
                  <a:pt x="6349605" y="7084769"/>
                </a:lnTo>
                <a:lnTo>
                  <a:pt x="6385166" y="7060809"/>
                </a:lnTo>
                <a:lnTo>
                  <a:pt x="6409153" y="7025264"/>
                </a:lnTo>
                <a:lnTo>
                  <a:pt x="6417951" y="6981724"/>
                </a:lnTo>
                <a:lnTo>
                  <a:pt x="6409153" y="6938157"/>
                </a:lnTo>
                <a:lnTo>
                  <a:pt x="6385166" y="6902573"/>
                </a:lnTo>
                <a:lnTo>
                  <a:pt x="6349605" y="6878579"/>
                </a:lnTo>
                <a:lnTo>
                  <a:pt x="6306080" y="6869780"/>
                </a:lnTo>
                <a:close/>
              </a:path>
              <a:path w="16523335" h="9235440">
                <a:moveTo>
                  <a:pt x="6575391" y="176790"/>
                </a:moveTo>
                <a:lnTo>
                  <a:pt x="6531838" y="185586"/>
                </a:lnTo>
                <a:lnTo>
                  <a:pt x="6496276" y="209571"/>
                </a:lnTo>
                <a:lnTo>
                  <a:pt x="6472300" y="245145"/>
                </a:lnTo>
                <a:lnTo>
                  <a:pt x="6463510" y="288702"/>
                </a:lnTo>
                <a:lnTo>
                  <a:pt x="6472300" y="332221"/>
                </a:lnTo>
                <a:lnTo>
                  <a:pt x="6496276" y="367780"/>
                </a:lnTo>
                <a:lnTo>
                  <a:pt x="6531838" y="391765"/>
                </a:lnTo>
                <a:lnTo>
                  <a:pt x="6575391" y="400563"/>
                </a:lnTo>
                <a:lnTo>
                  <a:pt x="6618928" y="391765"/>
                </a:lnTo>
                <a:lnTo>
                  <a:pt x="6654496" y="367780"/>
                </a:lnTo>
                <a:lnTo>
                  <a:pt x="6678484" y="332221"/>
                </a:lnTo>
                <a:lnTo>
                  <a:pt x="6687283" y="288702"/>
                </a:lnTo>
                <a:lnTo>
                  <a:pt x="6678484" y="245145"/>
                </a:lnTo>
                <a:lnTo>
                  <a:pt x="6654496" y="209571"/>
                </a:lnTo>
                <a:lnTo>
                  <a:pt x="6618928" y="185586"/>
                </a:lnTo>
                <a:lnTo>
                  <a:pt x="6575391" y="176790"/>
                </a:lnTo>
                <a:close/>
              </a:path>
              <a:path w="16523335" h="9235440">
                <a:moveTo>
                  <a:pt x="6575391" y="444551"/>
                </a:moveTo>
                <a:lnTo>
                  <a:pt x="6531838" y="453336"/>
                </a:lnTo>
                <a:lnTo>
                  <a:pt x="6496276" y="477296"/>
                </a:lnTo>
                <a:lnTo>
                  <a:pt x="6472300" y="512844"/>
                </a:lnTo>
                <a:lnTo>
                  <a:pt x="6463510" y="556391"/>
                </a:lnTo>
                <a:lnTo>
                  <a:pt x="6472300" y="599952"/>
                </a:lnTo>
                <a:lnTo>
                  <a:pt x="6496276" y="635532"/>
                </a:lnTo>
                <a:lnTo>
                  <a:pt x="6531838" y="659525"/>
                </a:lnTo>
                <a:lnTo>
                  <a:pt x="6575391" y="668324"/>
                </a:lnTo>
                <a:lnTo>
                  <a:pt x="6618928" y="659525"/>
                </a:lnTo>
                <a:lnTo>
                  <a:pt x="6654496" y="635532"/>
                </a:lnTo>
                <a:lnTo>
                  <a:pt x="6678484" y="599952"/>
                </a:lnTo>
                <a:lnTo>
                  <a:pt x="6687283" y="556391"/>
                </a:lnTo>
                <a:lnTo>
                  <a:pt x="6678484" y="512844"/>
                </a:lnTo>
                <a:lnTo>
                  <a:pt x="6654496" y="477296"/>
                </a:lnTo>
                <a:lnTo>
                  <a:pt x="6618928" y="453336"/>
                </a:lnTo>
                <a:lnTo>
                  <a:pt x="6575391" y="444551"/>
                </a:lnTo>
                <a:close/>
              </a:path>
              <a:path w="16523335" h="9235440">
                <a:moveTo>
                  <a:pt x="6575391" y="712218"/>
                </a:moveTo>
                <a:lnTo>
                  <a:pt x="6531838" y="721018"/>
                </a:lnTo>
                <a:lnTo>
                  <a:pt x="6496276" y="745011"/>
                </a:lnTo>
                <a:lnTo>
                  <a:pt x="6472300" y="780591"/>
                </a:lnTo>
                <a:lnTo>
                  <a:pt x="6463510" y="824152"/>
                </a:lnTo>
                <a:lnTo>
                  <a:pt x="6472300" y="867681"/>
                </a:lnTo>
                <a:lnTo>
                  <a:pt x="6496276" y="903231"/>
                </a:lnTo>
                <a:lnTo>
                  <a:pt x="6531838" y="927201"/>
                </a:lnTo>
                <a:lnTo>
                  <a:pt x="6575391" y="935992"/>
                </a:lnTo>
                <a:lnTo>
                  <a:pt x="6618928" y="927201"/>
                </a:lnTo>
                <a:lnTo>
                  <a:pt x="6654496" y="903231"/>
                </a:lnTo>
                <a:lnTo>
                  <a:pt x="6678484" y="867681"/>
                </a:lnTo>
                <a:lnTo>
                  <a:pt x="6687283" y="824152"/>
                </a:lnTo>
                <a:lnTo>
                  <a:pt x="6678484" y="780591"/>
                </a:lnTo>
                <a:lnTo>
                  <a:pt x="6654496" y="745011"/>
                </a:lnTo>
                <a:lnTo>
                  <a:pt x="6618928" y="721018"/>
                </a:lnTo>
                <a:lnTo>
                  <a:pt x="6575391" y="712218"/>
                </a:lnTo>
                <a:close/>
              </a:path>
              <a:path w="16523335" h="9235440">
                <a:moveTo>
                  <a:pt x="6575391" y="979980"/>
                </a:moveTo>
                <a:lnTo>
                  <a:pt x="6531838" y="988766"/>
                </a:lnTo>
                <a:lnTo>
                  <a:pt x="6496276" y="1012731"/>
                </a:lnTo>
                <a:lnTo>
                  <a:pt x="6472300" y="1048286"/>
                </a:lnTo>
                <a:lnTo>
                  <a:pt x="6463510" y="1091840"/>
                </a:lnTo>
                <a:lnTo>
                  <a:pt x="6472300" y="1135394"/>
                </a:lnTo>
                <a:lnTo>
                  <a:pt x="6496276" y="1170968"/>
                </a:lnTo>
                <a:lnTo>
                  <a:pt x="6531838" y="1194956"/>
                </a:lnTo>
                <a:lnTo>
                  <a:pt x="6575391" y="1203753"/>
                </a:lnTo>
                <a:lnTo>
                  <a:pt x="6618928" y="1194956"/>
                </a:lnTo>
                <a:lnTo>
                  <a:pt x="6654496" y="1170968"/>
                </a:lnTo>
                <a:lnTo>
                  <a:pt x="6678484" y="1135394"/>
                </a:lnTo>
                <a:lnTo>
                  <a:pt x="6687283" y="1091840"/>
                </a:lnTo>
                <a:lnTo>
                  <a:pt x="6678484" y="1048286"/>
                </a:lnTo>
                <a:lnTo>
                  <a:pt x="6654496" y="1012731"/>
                </a:lnTo>
                <a:lnTo>
                  <a:pt x="6618928" y="988766"/>
                </a:lnTo>
                <a:lnTo>
                  <a:pt x="6575391" y="979980"/>
                </a:lnTo>
                <a:close/>
              </a:path>
              <a:path w="16523335" h="9235440">
                <a:moveTo>
                  <a:pt x="6575391" y="1247668"/>
                </a:moveTo>
                <a:lnTo>
                  <a:pt x="6531838" y="1256467"/>
                </a:lnTo>
                <a:lnTo>
                  <a:pt x="6496276" y="1280459"/>
                </a:lnTo>
                <a:lnTo>
                  <a:pt x="6472300" y="1316036"/>
                </a:lnTo>
                <a:lnTo>
                  <a:pt x="6463510" y="1359591"/>
                </a:lnTo>
                <a:lnTo>
                  <a:pt x="6472300" y="1403138"/>
                </a:lnTo>
                <a:lnTo>
                  <a:pt x="6496276" y="1438686"/>
                </a:lnTo>
                <a:lnTo>
                  <a:pt x="6531838" y="1462646"/>
                </a:lnTo>
                <a:lnTo>
                  <a:pt x="6575391" y="1471431"/>
                </a:lnTo>
                <a:lnTo>
                  <a:pt x="6618928" y="1462646"/>
                </a:lnTo>
                <a:lnTo>
                  <a:pt x="6654496" y="1438686"/>
                </a:lnTo>
                <a:lnTo>
                  <a:pt x="6678484" y="1403138"/>
                </a:lnTo>
                <a:lnTo>
                  <a:pt x="6687283" y="1359591"/>
                </a:lnTo>
                <a:lnTo>
                  <a:pt x="6678484" y="1316036"/>
                </a:lnTo>
                <a:lnTo>
                  <a:pt x="6654496" y="1280459"/>
                </a:lnTo>
                <a:lnTo>
                  <a:pt x="6618928" y="1256467"/>
                </a:lnTo>
                <a:lnTo>
                  <a:pt x="6575391" y="1247668"/>
                </a:lnTo>
                <a:close/>
              </a:path>
              <a:path w="16523335" h="9235440">
                <a:moveTo>
                  <a:pt x="6683052" y="0"/>
                </a:moveTo>
                <a:lnTo>
                  <a:pt x="6467737" y="0"/>
                </a:lnTo>
                <a:lnTo>
                  <a:pt x="6463510" y="20941"/>
                </a:lnTo>
                <a:lnTo>
                  <a:pt x="6472300" y="64502"/>
                </a:lnTo>
                <a:lnTo>
                  <a:pt x="6496276" y="100083"/>
                </a:lnTo>
                <a:lnTo>
                  <a:pt x="6531838" y="124076"/>
                </a:lnTo>
                <a:lnTo>
                  <a:pt x="6575391" y="132875"/>
                </a:lnTo>
                <a:lnTo>
                  <a:pt x="6618928" y="124076"/>
                </a:lnTo>
                <a:lnTo>
                  <a:pt x="6654496" y="100083"/>
                </a:lnTo>
                <a:lnTo>
                  <a:pt x="6678484" y="64502"/>
                </a:lnTo>
                <a:lnTo>
                  <a:pt x="6687283" y="20941"/>
                </a:lnTo>
                <a:lnTo>
                  <a:pt x="6683052" y="0"/>
                </a:lnTo>
                <a:close/>
              </a:path>
              <a:path w="16523335" h="9235440">
                <a:moveTo>
                  <a:pt x="6575391" y="5798933"/>
                </a:moveTo>
                <a:lnTo>
                  <a:pt x="6531838" y="5807723"/>
                </a:lnTo>
                <a:lnTo>
                  <a:pt x="6496276" y="5831697"/>
                </a:lnTo>
                <a:lnTo>
                  <a:pt x="6472300" y="5867257"/>
                </a:lnTo>
                <a:lnTo>
                  <a:pt x="6463510" y="5910804"/>
                </a:lnTo>
                <a:lnTo>
                  <a:pt x="6472300" y="5954345"/>
                </a:lnTo>
                <a:lnTo>
                  <a:pt x="6496276" y="5989912"/>
                </a:lnTo>
                <a:lnTo>
                  <a:pt x="6531838" y="6013898"/>
                </a:lnTo>
                <a:lnTo>
                  <a:pt x="6575391" y="6022695"/>
                </a:lnTo>
                <a:lnTo>
                  <a:pt x="6618928" y="6013898"/>
                </a:lnTo>
                <a:lnTo>
                  <a:pt x="6654496" y="5989912"/>
                </a:lnTo>
                <a:lnTo>
                  <a:pt x="6678484" y="5954345"/>
                </a:lnTo>
                <a:lnTo>
                  <a:pt x="6687283" y="5910804"/>
                </a:lnTo>
                <a:lnTo>
                  <a:pt x="6678484" y="5867257"/>
                </a:lnTo>
                <a:lnTo>
                  <a:pt x="6654496" y="5831697"/>
                </a:lnTo>
                <a:lnTo>
                  <a:pt x="6618928" y="5807723"/>
                </a:lnTo>
                <a:lnTo>
                  <a:pt x="6575391" y="5798933"/>
                </a:lnTo>
                <a:close/>
              </a:path>
              <a:path w="16523335" h="9235440">
                <a:moveTo>
                  <a:pt x="6575391" y="6066642"/>
                </a:moveTo>
                <a:lnTo>
                  <a:pt x="6531838" y="6075433"/>
                </a:lnTo>
                <a:lnTo>
                  <a:pt x="6496276" y="6099406"/>
                </a:lnTo>
                <a:lnTo>
                  <a:pt x="6472300" y="6134966"/>
                </a:lnTo>
                <a:lnTo>
                  <a:pt x="6463510" y="6178513"/>
                </a:lnTo>
                <a:lnTo>
                  <a:pt x="6472300" y="6222077"/>
                </a:lnTo>
                <a:lnTo>
                  <a:pt x="6496276" y="6257653"/>
                </a:lnTo>
                <a:lnTo>
                  <a:pt x="6531838" y="6281640"/>
                </a:lnTo>
                <a:lnTo>
                  <a:pt x="6575391" y="6290436"/>
                </a:lnTo>
                <a:lnTo>
                  <a:pt x="6618928" y="6281640"/>
                </a:lnTo>
                <a:lnTo>
                  <a:pt x="6654496" y="6257653"/>
                </a:lnTo>
                <a:lnTo>
                  <a:pt x="6678484" y="6222077"/>
                </a:lnTo>
                <a:lnTo>
                  <a:pt x="6687283" y="6178513"/>
                </a:lnTo>
                <a:lnTo>
                  <a:pt x="6678484" y="6134966"/>
                </a:lnTo>
                <a:lnTo>
                  <a:pt x="6654496" y="6099406"/>
                </a:lnTo>
                <a:lnTo>
                  <a:pt x="6618928" y="6075433"/>
                </a:lnTo>
                <a:lnTo>
                  <a:pt x="6575391" y="6066642"/>
                </a:lnTo>
                <a:close/>
              </a:path>
              <a:path w="16523335" h="9235440">
                <a:moveTo>
                  <a:pt x="6575391" y="6334382"/>
                </a:moveTo>
                <a:lnTo>
                  <a:pt x="6531838" y="6343178"/>
                </a:lnTo>
                <a:lnTo>
                  <a:pt x="6496276" y="6367165"/>
                </a:lnTo>
                <a:lnTo>
                  <a:pt x="6472300" y="6402742"/>
                </a:lnTo>
                <a:lnTo>
                  <a:pt x="6463510" y="6446306"/>
                </a:lnTo>
                <a:lnTo>
                  <a:pt x="6472300" y="6489813"/>
                </a:lnTo>
                <a:lnTo>
                  <a:pt x="6496276" y="6525358"/>
                </a:lnTo>
                <a:lnTo>
                  <a:pt x="6531838" y="6549331"/>
                </a:lnTo>
                <a:lnTo>
                  <a:pt x="6575391" y="6558124"/>
                </a:lnTo>
                <a:lnTo>
                  <a:pt x="6618928" y="6549331"/>
                </a:lnTo>
                <a:lnTo>
                  <a:pt x="6654496" y="6525358"/>
                </a:lnTo>
                <a:lnTo>
                  <a:pt x="6678484" y="6489813"/>
                </a:lnTo>
                <a:lnTo>
                  <a:pt x="6687283" y="6446306"/>
                </a:lnTo>
                <a:lnTo>
                  <a:pt x="6678484" y="6402742"/>
                </a:lnTo>
                <a:lnTo>
                  <a:pt x="6654496" y="6367165"/>
                </a:lnTo>
                <a:lnTo>
                  <a:pt x="6618928" y="6343178"/>
                </a:lnTo>
                <a:lnTo>
                  <a:pt x="6575391" y="6334382"/>
                </a:lnTo>
                <a:close/>
              </a:path>
              <a:path w="16523335" h="9235440">
                <a:moveTo>
                  <a:pt x="6575391" y="6602112"/>
                </a:moveTo>
                <a:lnTo>
                  <a:pt x="6531838" y="6610897"/>
                </a:lnTo>
                <a:lnTo>
                  <a:pt x="6496276" y="6634856"/>
                </a:lnTo>
                <a:lnTo>
                  <a:pt x="6472300" y="6670401"/>
                </a:lnTo>
                <a:lnTo>
                  <a:pt x="6463510" y="6713941"/>
                </a:lnTo>
                <a:lnTo>
                  <a:pt x="6472300" y="6757505"/>
                </a:lnTo>
                <a:lnTo>
                  <a:pt x="6496276" y="6793082"/>
                </a:lnTo>
                <a:lnTo>
                  <a:pt x="6531838" y="6817069"/>
                </a:lnTo>
                <a:lnTo>
                  <a:pt x="6575391" y="6825865"/>
                </a:lnTo>
                <a:lnTo>
                  <a:pt x="6618928" y="6817069"/>
                </a:lnTo>
                <a:lnTo>
                  <a:pt x="6654496" y="6793082"/>
                </a:lnTo>
                <a:lnTo>
                  <a:pt x="6678484" y="6757505"/>
                </a:lnTo>
                <a:lnTo>
                  <a:pt x="6687283" y="6713941"/>
                </a:lnTo>
                <a:lnTo>
                  <a:pt x="6678484" y="6670401"/>
                </a:lnTo>
                <a:lnTo>
                  <a:pt x="6654496" y="6634856"/>
                </a:lnTo>
                <a:lnTo>
                  <a:pt x="6618928" y="6610897"/>
                </a:lnTo>
                <a:lnTo>
                  <a:pt x="6575391" y="6602112"/>
                </a:lnTo>
                <a:close/>
              </a:path>
              <a:path w="16523335" h="9235440">
                <a:moveTo>
                  <a:pt x="6575391" y="6869780"/>
                </a:moveTo>
                <a:lnTo>
                  <a:pt x="6531838" y="6878579"/>
                </a:lnTo>
                <a:lnTo>
                  <a:pt x="6496276" y="6902573"/>
                </a:lnTo>
                <a:lnTo>
                  <a:pt x="6472300" y="6938157"/>
                </a:lnTo>
                <a:lnTo>
                  <a:pt x="6463510" y="6981724"/>
                </a:lnTo>
                <a:lnTo>
                  <a:pt x="6472300" y="7025264"/>
                </a:lnTo>
                <a:lnTo>
                  <a:pt x="6496276" y="7060809"/>
                </a:lnTo>
                <a:lnTo>
                  <a:pt x="6531838" y="7084769"/>
                </a:lnTo>
                <a:lnTo>
                  <a:pt x="6575391" y="7093553"/>
                </a:lnTo>
                <a:lnTo>
                  <a:pt x="6618928" y="7084769"/>
                </a:lnTo>
                <a:lnTo>
                  <a:pt x="6654496" y="7060809"/>
                </a:lnTo>
                <a:lnTo>
                  <a:pt x="6678484" y="7025264"/>
                </a:lnTo>
                <a:lnTo>
                  <a:pt x="6687283" y="6981724"/>
                </a:lnTo>
                <a:lnTo>
                  <a:pt x="6678484" y="6938157"/>
                </a:lnTo>
                <a:lnTo>
                  <a:pt x="6654496" y="6902573"/>
                </a:lnTo>
                <a:lnTo>
                  <a:pt x="6618928" y="6878579"/>
                </a:lnTo>
                <a:lnTo>
                  <a:pt x="6575391" y="6869780"/>
                </a:lnTo>
                <a:close/>
              </a:path>
              <a:path w="16523335" h="9235440">
                <a:moveTo>
                  <a:pt x="6844702" y="176790"/>
                </a:moveTo>
                <a:lnTo>
                  <a:pt x="6801154" y="185586"/>
                </a:lnTo>
                <a:lnTo>
                  <a:pt x="6765591" y="209571"/>
                </a:lnTo>
                <a:lnTo>
                  <a:pt x="6741613" y="245145"/>
                </a:lnTo>
                <a:lnTo>
                  <a:pt x="6732821" y="288702"/>
                </a:lnTo>
                <a:lnTo>
                  <a:pt x="6741613" y="332221"/>
                </a:lnTo>
                <a:lnTo>
                  <a:pt x="6765591" y="367780"/>
                </a:lnTo>
                <a:lnTo>
                  <a:pt x="6801154" y="391765"/>
                </a:lnTo>
                <a:lnTo>
                  <a:pt x="6844702" y="400563"/>
                </a:lnTo>
                <a:lnTo>
                  <a:pt x="6888239" y="391765"/>
                </a:lnTo>
                <a:lnTo>
                  <a:pt x="6923807" y="367780"/>
                </a:lnTo>
                <a:lnTo>
                  <a:pt x="6947795" y="332221"/>
                </a:lnTo>
                <a:lnTo>
                  <a:pt x="6956594" y="288702"/>
                </a:lnTo>
                <a:lnTo>
                  <a:pt x="6947795" y="245145"/>
                </a:lnTo>
                <a:lnTo>
                  <a:pt x="6923807" y="209571"/>
                </a:lnTo>
                <a:lnTo>
                  <a:pt x="6888239" y="185586"/>
                </a:lnTo>
                <a:lnTo>
                  <a:pt x="6844702" y="176790"/>
                </a:lnTo>
                <a:close/>
              </a:path>
              <a:path w="16523335" h="9235440">
                <a:moveTo>
                  <a:pt x="6844702" y="444551"/>
                </a:moveTo>
                <a:lnTo>
                  <a:pt x="6801154" y="453336"/>
                </a:lnTo>
                <a:lnTo>
                  <a:pt x="6765591" y="477296"/>
                </a:lnTo>
                <a:lnTo>
                  <a:pt x="6741613" y="512844"/>
                </a:lnTo>
                <a:lnTo>
                  <a:pt x="6732821" y="556391"/>
                </a:lnTo>
                <a:lnTo>
                  <a:pt x="6741613" y="599952"/>
                </a:lnTo>
                <a:lnTo>
                  <a:pt x="6765591" y="635532"/>
                </a:lnTo>
                <a:lnTo>
                  <a:pt x="6801154" y="659525"/>
                </a:lnTo>
                <a:lnTo>
                  <a:pt x="6844702" y="668324"/>
                </a:lnTo>
                <a:lnTo>
                  <a:pt x="6888239" y="659525"/>
                </a:lnTo>
                <a:lnTo>
                  <a:pt x="6923807" y="635532"/>
                </a:lnTo>
                <a:lnTo>
                  <a:pt x="6947795" y="599952"/>
                </a:lnTo>
                <a:lnTo>
                  <a:pt x="6956594" y="556391"/>
                </a:lnTo>
                <a:lnTo>
                  <a:pt x="6947795" y="512844"/>
                </a:lnTo>
                <a:lnTo>
                  <a:pt x="6923807" y="477296"/>
                </a:lnTo>
                <a:lnTo>
                  <a:pt x="6888239" y="453336"/>
                </a:lnTo>
                <a:lnTo>
                  <a:pt x="6844702" y="444551"/>
                </a:lnTo>
                <a:close/>
              </a:path>
              <a:path w="16523335" h="9235440">
                <a:moveTo>
                  <a:pt x="6844702" y="712218"/>
                </a:moveTo>
                <a:lnTo>
                  <a:pt x="6801154" y="721018"/>
                </a:lnTo>
                <a:lnTo>
                  <a:pt x="6765591" y="745011"/>
                </a:lnTo>
                <a:lnTo>
                  <a:pt x="6741613" y="780591"/>
                </a:lnTo>
                <a:lnTo>
                  <a:pt x="6732821" y="824152"/>
                </a:lnTo>
                <a:lnTo>
                  <a:pt x="6741613" y="867681"/>
                </a:lnTo>
                <a:lnTo>
                  <a:pt x="6765591" y="903231"/>
                </a:lnTo>
                <a:lnTo>
                  <a:pt x="6801154" y="927201"/>
                </a:lnTo>
                <a:lnTo>
                  <a:pt x="6844702" y="935992"/>
                </a:lnTo>
                <a:lnTo>
                  <a:pt x="6888239" y="927201"/>
                </a:lnTo>
                <a:lnTo>
                  <a:pt x="6923807" y="903231"/>
                </a:lnTo>
                <a:lnTo>
                  <a:pt x="6947795" y="867681"/>
                </a:lnTo>
                <a:lnTo>
                  <a:pt x="6956594" y="824152"/>
                </a:lnTo>
                <a:lnTo>
                  <a:pt x="6947795" y="780591"/>
                </a:lnTo>
                <a:lnTo>
                  <a:pt x="6923807" y="745011"/>
                </a:lnTo>
                <a:lnTo>
                  <a:pt x="6888239" y="721018"/>
                </a:lnTo>
                <a:lnTo>
                  <a:pt x="6844702" y="712218"/>
                </a:lnTo>
                <a:close/>
              </a:path>
              <a:path w="16523335" h="9235440">
                <a:moveTo>
                  <a:pt x="6844702" y="979980"/>
                </a:moveTo>
                <a:lnTo>
                  <a:pt x="6801154" y="988766"/>
                </a:lnTo>
                <a:lnTo>
                  <a:pt x="6765591" y="1012731"/>
                </a:lnTo>
                <a:lnTo>
                  <a:pt x="6741613" y="1048286"/>
                </a:lnTo>
                <a:lnTo>
                  <a:pt x="6732821" y="1091840"/>
                </a:lnTo>
                <a:lnTo>
                  <a:pt x="6741613" y="1135394"/>
                </a:lnTo>
                <a:lnTo>
                  <a:pt x="6765591" y="1170968"/>
                </a:lnTo>
                <a:lnTo>
                  <a:pt x="6801154" y="1194956"/>
                </a:lnTo>
                <a:lnTo>
                  <a:pt x="6844702" y="1203753"/>
                </a:lnTo>
                <a:lnTo>
                  <a:pt x="6888239" y="1194956"/>
                </a:lnTo>
                <a:lnTo>
                  <a:pt x="6923807" y="1170968"/>
                </a:lnTo>
                <a:lnTo>
                  <a:pt x="6947795" y="1135394"/>
                </a:lnTo>
                <a:lnTo>
                  <a:pt x="6956594" y="1091840"/>
                </a:lnTo>
                <a:lnTo>
                  <a:pt x="6947795" y="1048286"/>
                </a:lnTo>
                <a:lnTo>
                  <a:pt x="6923807" y="1012731"/>
                </a:lnTo>
                <a:lnTo>
                  <a:pt x="6888239" y="988766"/>
                </a:lnTo>
                <a:lnTo>
                  <a:pt x="6844702" y="979980"/>
                </a:lnTo>
                <a:close/>
              </a:path>
              <a:path w="16523335" h="9235440">
                <a:moveTo>
                  <a:pt x="6952363" y="0"/>
                </a:moveTo>
                <a:lnTo>
                  <a:pt x="6737049" y="0"/>
                </a:lnTo>
                <a:lnTo>
                  <a:pt x="6732821" y="20941"/>
                </a:lnTo>
                <a:lnTo>
                  <a:pt x="6741613" y="64502"/>
                </a:lnTo>
                <a:lnTo>
                  <a:pt x="6765591" y="100083"/>
                </a:lnTo>
                <a:lnTo>
                  <a:pt x="6801154" y="124076"/>
                </a:lnTo>
                <a:lnTo>
                  <a:pt x="6844702" y="132875"/>
                </a:lnTo>
                <a:lnTo>
                  <a:pt x="6888239" y="124076"/>
                </a:lnTo>
                <a:lnTo>
                  <a:pt x="6923807" y="100083"/>
                </a:lnTo>
                <a:lnTo>
                  <a:pt x="6947795" y="64502"/>
                </a:lnTo>
                <a:lnTo>
                  <a:pt x="6956594" y="20941"/>
                </a:lnTo>
                <a:lnTo>
                  <a:pt x="6952363" y="0"/>
                </a:lnTo>
                <a:close/>
              </a:path>
              <a:path w="16523335" h="9235440">
                <a:moveTo>
                  <a:pt x="6844702" y="5798933"/>
                </a:moveTo>
                <a:lnTo>
                  <a:pt x="6801154" y="5807723"/>
                </a:lnTo>
                <a:lnTo>
                  <a:pt x="6765591" y="5831697"/>
                </a:lnTo>
                <a:lnTo>
                  <a:pt x="6741613" y="5867257"/>
                </a:lnTo>
                <a:lnTo>
                  <a:pt x="6732821" y="5910804"/>
                </a:lnTo>
                <a:lnTo>
                  <a:pt x="6741613" y="5954345"/>
                </a:lnTo>
                <a:lnTo>
                  <a:pt x="6765591" y="5989912"/>
                </a:lnTo>
                <a:lnTo>
                  <a:pt x="6801154" y="6013898"/>
                </a:lnTo>
                <a:lnTo>
                  <a:pt x="6844702" y="6022695"/>
                </a:lnTo>
                <a:lnTo>
                  <a:pt x="6888239" y="6013898"/>
                </a:lnTo>
                <a:lnTo>
                  <a:pt x="6923807" y="5989912"/>
                </a:lnTo>
                <a:lnTo>
                  <a:pt x="6947795" y="5954345"/>
                </a:lnTo>
                <a:lnTo>
                  <a:pt x="6956594" y="5910804"/>
                </a:lnTo>
                <a:lnTo>
                  <a:pt x="6947795" y="5867257"/>
                </a:lnTo>
                <a:lnTo>
                  <a:pt x="6923807" y="5831697"/>
                </a:lnTo>
                <a:lnTo>
                  <a:pt x="6888239" y="5807723"/>
                </a:lnTo>
                <a:lnTo>
                  <a:pt x="6844702" y="5798933"/>
                </a:lnTo>
                <a:close/>
              </a:path>
              <a:path w="16523335" h="9235440">
                <a:moveTo>
                  <a:pt x="6844702" y="6066642"/>
                </a:moveTo>
                <a:lnTo>
                  <a:pt x="6801154" y="6075433"/>
                </a:lnTo>
                <a:lnTo>
                  <a:pt x="6765591" y="6099406"/>
                </a:lnTo>
                <a:lnTo>
                  <a:pt x="6741613" y="6134966"/>
                </a:lnTo>
                <a:lnTo>
                  <a:pt x="6732821" y="6178513"/>
                </a:lnTo>
                <a:lnTo>
                  <a:pt x="6741613" y="6222077"/>
                </a:lnTo>
                <a:lnTo>
                  <a:pt x="6765591" y="6257653"/>
                </a:lnTo>
                <a:lnTo>
                  <a:pt x="6801154" y="6281640"/>
                </a:lnTo>
                <a:lnTo>
                  <a:pt x="6844702" y="6290436"/>
                </a:lnTo>
                <a:lnTo>
                  <a:pt x="6888239" y="6281640"/>
                </a:lnTo>
                <a:lnTo>
                  <a:pt x="6923807" y="6257653"/>
                </a:lnTo>
                <a:lnTo>
                  <a:pt x="6947795" y="6222077"/>
                </a:lnTo>
                <a:lnTo>
                  <a:pt x="6956594" y="6178513"/>
                </a:lnTo>
                <a:lnTo>
                  <a:pt x="6947795" y="6134966"/>
                </a:lnTo>
                <a:lnTo>
                  <a:pt x="6923807" y="6099406"/>
                </a:lnTo>
                <a:lnTo>
                  <a:pt x="6888239" y="6075433"/>
                </a:lnTo>
                <a:lnTo>
                  <a:pt x="6844702" y="6066642"/>
                </a:lnTo>
                <a:close/>
              </a:path>
              <a:path w="16523335" h="9235440">
                <a:moveTo>
                  <a:pt x="6844702" y="6334382"/>
                </a:moveTo>
                <a:lnTo>
                  <a:pt x="6801154" y="6343178"/>
                </a:lnTo>
                <a:lnTo>
                  <a:pt x="6765591" y="6367165"/>
                </a:lnTo>
                <a:lnTo>
                  <a:pt x="6741613" y="6402742"/>
                </a:lnTo>
                <a:lnTo>
                  <a:pt x="6732821" y="6446306"/>
                </a:lnTo>
                <a:lnTo>
                  <a:pt x="6741613" y="6489813"/>
                </a:lnTo>
                <a:lnTo>
                  <a:pt x="6765591" y="6525358"/>
                </a:lnTo>
                <a:lnTo>
                  <a:pt x="6801154" y="6549331"/>
                </a:lnTo>
                <a:lnTo>
                  <a:pt x="6844702" y="6558124"/>
                </a:lnTo>
                <a:lnTo>
                  <a:pt x="6888239" y="6549331"/>
                </a:lnTo>
                <a:lnTo>
                  <a:pt x="6923807" y="6525358"/>
                </a:lnTo>
                <a:lnTo>
                  <a:pt x="6947795" y="6489813"/>
                </a:lnTo>
                <a:lnTo>
                  <a:pt x="6956594" y="6446306"/>
                </a:lnTo>
                <a:lnTo>
                  <a:pt x="6947795" y="6402742"/>
                </a:lnTo>
                <a:lnTo>
                  <a:pt x="6923807" y="6367165"/>
                </a:lnTo>
                <a:lnTo>
                  <a:pt x="6888239" y="6343178"/>
                </a:lnTo>
                <a:lnTo>
                  <a:pt x="6844702" y="6334382"/>
                </a:lnTo>
                <a:close/>
              </a:path>
              <a:path w="16523335" h="9235440">
                <a:moveTo>
                  <a:pt x="7113992" y="176790"/>
                </a:moveTo>
                <a:lnTo>
                  <a:pt x="7070441" y="185586"/>
                </a:lnTo>
                <a:lnTo>
                  <a:pt x="7034894" y="209571"/>
                </a:lnTo>
                <a:lnTo>
                  <a:pt x="7010936" y="245145"/>
                </a:lnTo>
                <a:lnTo>
                  <a:pt x="7002153" y="288702"/>
                </a:lnTo>
                <a:lnTo>
                  <a:pt x="7010936" y="332221"/>
                </a:lnTo>
                <a:lnTo>
                  <a:pt x="7034894" y="367780"/>
                </a:lnTo>
                <a:lnTo>
                  <a:pt x="7070441" y="391765"/>
                </a:lnTo>
                <a:lnTo>
                  <a:pt x="7113992" y="400563"/>
                </a:lnTo>
                <a:lnTo>
                  <a:pt x="7157547" y="391765"/>
                </a:lnTo>
                <a:lnTo>
                  <a:pt x="7193125" y="367780"/>
                </a:lnTo>
                <a:lnTo>
                  <a:pt x="7217117" y="332221"/>
                </a:lnTo>
                <a:lnTo>
                  <a:pt x="7225916" y="288702"/>
                </a:lnTo>
                <a:lnTo>
                  <a:pt x="7217117" y="245145"/>
                </a:lnTo>
                <a:lnTo>
                  <a:pt x="7193125" y="209571"/>
                </a:lnTo>
                <a:lnTo>
                  <a:pt x="7157547" y="185586"/>
                </a:lnTo>
                <a:lnTo>
                  <a:pt x="7113992" y="176790"/>
                </a:lnTo>
                <a:close/>
              </a:path>
              <a:path w="16523335" h="9235440">
                <a:moveTo>
                  <a:pt x="7113992" y="444551"/>
                </a:moveTo>
                <a:lnTo>
                  <a:pt x="7070441" y="453336"/>
                </a:lnTo>
                <a:lnTo>
                  <a:pt x="7034894" y="477296"/>
                </a:lnTo>
                <a:lnTo>
                  <a:pt x="7010936" y="512844"/>
                </a:lnTo>
                <a:lnTo>
                  <a:pt x="7002153" y="556391"/>
                </a:lnTo>
                <a:lnTo>
                  <a:pt x="7010936" y="599952"/>
                </a:lnTo>
                <a:lnTo>
                  <a:pt x="7034894" y="635532"/>
                </a:lnTo>
                <a:lnTo>
                  <a:pt x="7070441" y="659525"/>
                </a:lnTo>
                <a:lnTo>
                  <a:pt x="7113992" y="668324"/>
                </a:lnTo>
                <a:lnTo>
                  <a:pt x="7157547" y="659525"/>
                </a:lnTo>
                <a:lnTo>
                  <a:pt x="7193125" y="635532"/>
                </a:lnTo>
                <a:lnTo>
                  <a:pt x="7217117" y="599952"/>
                </a:lnTo>
                <a:lnTo>
                  <a:pt x="7225916" y="556391"/>
                </a:lnTo>
                <a:lnTo>
                  <a:pt x="7217117" y="512844"/>
                </a:lnTo>
                <a:lnTo>
                  <a:pt x="7193125" y="477296"/>
                </a:lnTo>
                <a:lnTo>
                  <a:pt x="7157547" y="453336"/>
                </a:lnTo>
                <a:lnTo>
                  <a:pt x="7113992" y="444551"/>
                </a:lnTo>
                <a:close/>
              </a:path>
              <a:path w="16523335" h="9235440">
                <a:moveTo>
                  <a:pt x="7113992" y="712218"/>
                </a:moveTo>
                <a:lnTo>
                  <a:pt x="7070441" y="721018"/>
                </a:lnTo>
                <a:lnTo>
                  <a:pt x="7034894" y="745011"/>
                </a:lnTo>
                <a:lnTo>
                  <a:pt x="7010936" y="780591"/>
                </a:lnTo>
                <a:lnTo>
                  <a:pt x="7002153" y="824152"/>
                </a:lnTo>
                <a:lnTo>
                  <a:pt x="7010936" y="867681"/>
                </a:lnTo>
                <a:lnTo>
                  <a:pt x="7034894" y="903231"/>
                </a:lnTo>
                <a:lnTo>
                  <a:pt x="7070441" y="927201"/>
                </a:lnTo>
                <a:lnTo>
                  <a:pt x="7113992" y="935992"/>
                </a:lnTo>
                <a:lnTo>
                  <a:pt x="7157547" y="927201"/>
                </a:lnTo>
                <a:lnTo>
                  <a:pt x="7193125" y="903231"/>
                </a:lnTo>
                <a:lnTo>
                  <a:pt x="7217117" y="867681"/>
                </a:lnTo>
                <a:lnTo>
                  <a:pt x="7225916" y="824152"/>
                </a:lnTo>
                <a:lnTo>
                  <a:pt x="7217117" y="780591"/>
                </a:lnTo>
                <a:lnTo>
                  <a:pt x="7193125" y="745011"/>
                </a:lnTo>
                <a:lnTo>
                  <a:pt x="7157547" y="721018"/>
                </a:lnTo>
                <a:lnTo>
                  <a:pt x="7113992" y="712218"/>
                </a:lnTo>
                <a:close/>
              </a:path>
              <a:path w="16523335" h="9235440">
                <a:moveTo>
                  <a:pt x="7113992" y="979980"/>
                </a:moveTo>
                <a:lnTo>
                  <a:pt x="7070441" y="988766"/>
                </a:lnTo>
                <a:lnTo>
                  <a:pt x="7034894" y="1012731"/>
                </a:lnTo>
                <a:lnTo>
                  <a:pt x="7010936" y="1048286"/>
                </a:lnTo>
                <a:lnTo>
                  <a:pt x="7002153" y="1091840"/>
                </a:lnTo>
                <a:lnTo>
                  <a:pt x="7010936" y="1135394"/>
                </a:lnTo>
                <a:lnTo>
                  <a:pt x="7034894" y="1170968"/>
                </a:lnTo>
                <a:lnTo>
                  <a:pt x="7070441" y="1194956"/>
                </a:lnTo>
                <a:lnTo>
                  <a:pt x="7113992" y="1203753"/>
                </a:lnTo>
                <a:lnTo>
                  <a:pt x="7157547" y="1194956"/>
                </a:lnTo>
                <a:lnTo>
                  <a:pt x="7193125" y="1170968"/>
                </a:lnTo>
                <a:lnTo>
                  <a:pt x="7217117" y="1135394"/>
                </a:lnTo>
                <a:lnTo>
                  <a:pt x="7225916" y="1091840"/>
                </a:lnTo>
                <a:lnTo>
                  <a:pt x="7217117" y="1048286"/>
                </a:lnTo>
                <a:lnTo>
                  <a:pt x="7193125" y="1012731"/>
                </a:lnTo>
                <a:lnTo>
                  <a:pt x="7157547" y="988766"/>
                </a:lnTo>
                <a:lnTo>
                  <a:pt x="7113992" y="979980"/>
                </a:lnTo>
                <a:close/>
              </a:path>
              <a:path w="16523335" h="9235440">
                <a:moveTo>
                  <a:pt x="7221684" y="0"/>
                </a:moveTo>
                <a:lnTo>
                  <a:pt x="7006377" y="0"/>
                </a:lnTo>
                <a:lnTo>
                  <a:pt x="7002153" y="20941"/>
                </a:lnTo>
                <a:lnTo>
                  <a:pt x="7010936" y="64502"/>
                </a:lnTo>
                <a:lnTo>
                  <a:pt x="7034894" y="100083"/>
                </a:lnTo>
                <a:lnTo>
                  <a:pt x="7070441" y="124076"/>
                </a:lnTo>
                <a:lnTo>
                  <a:pt x="7113992" y="132875"/>
                </a:lnTo>
                <a:lnTo>
                  <a:pt x="7157547" y="124076"/>
                </a:lnTo>
                <a:lnTo>
                  <a:pt x="7193125" y="100083"/>
                </a:lnTo>
                <a:lnTo>
                  <a:pt x="7217117" y="64502"/>
                </a:lnTo>
                <a:lnTo>
                  <a:pt x="7225916" y="20941"/>
                </a:lnTo>
                <a:lnTo>
                  <a:pt x="7221684" y="0"/>
                </a:lnTo>
                <a:close/>
              </a:path>
              <a:path w="16523335" h="9235440">
                <a:moveTo>
                  <a:pt x="7383345" y="176790"/>
                </a:moveTo>
                <a:lnTo>
                  <a:pt x="7339792" y="185586"/>
                </a:lnTo>
                <a:lnTo>
                  <a:pt x="7304230" y="209571"/>
                </a:lnTo>
                <a:lnTo>
                  <a:pt x="7280255" y="245145"/>
                </a:lnTo>
                <a:lnTo>
                  <a:pt x="7271464" y="288702"/>
                </a:lnTo>
                <a:lnTo>
                  <a:pt x="7280255" y="332221"/>
                </a:lnTo>
                <a:lnTo>
                  <a:pt x="7304230" y="367780"/>
                </a:lnTo>
                <a:lnTo>
                  <a:pt x="7339792" y="391765"/>
                </a:lnTo>
                <a:lnTo>
                  <a:pt x="7383345" y="400563"/>
                </a:lnTo>
                <a:lnTo>
                  <a:pt x="7426874" y="391765"/>
                </a:lnTo>
                <a:lnTo>
                  <a:pt x="7462424" y="367780"/>
                </a:lnTo>
                <a:lnTo>
                  <a:pt x="7486395" y="332221"/>
                </a:lnTo>
                <a:lnTo>
                  <a:pt x="7495185" y="288702"/>
                </a:lnTo>
                <a:lnTo>
                  <a:pt x="7486395" y="245145"/>
                </a:lnTo>
                <a:lnTo>
                  <a:pt x="7462424" y="209571"/>
                </a:lnTo>
                <a:lnTo>
                  <a:pt x="7426874" y="185586"/>
                </a:lnTo>
                <a:lnTo>
                  <a:pt x="7383345" y="176790"/>
                </a:lnTo>
                <a:close/>
              </a:path>
              <a:path w="16523335" h="9235440">
                <a:moveTo>
                  <a:pt x="7383345" y="444551"/>
                </a:moveTo>
                <a:lnTo>
                  <a:pt x="7339792" y="453336"/>
                </a:lnTo>
                <a:lnTo>
                  <a:pt x="7304230" y="477296"/>
                </a:lnTo>
                <a:lnTo>
                  <a:pt x="7280255" y="512844"/>
                </a:lnTo>
                <a:lnTo>
                  <a:pt x="7271464" y="556391"/>
                </a:lnTo>
                <a:lnTo>
                  <a:pt x="7280255" y="599952"/>
                </a:lnTo>
                <a:lnTo>
                  <a:pt x="7304230" y="635532"/>
                </a:lnTo>
                <a:lnTo>
                  <a:pt x="7339792" y="659525"/>
                </a:lnTo>
                <a:lnTo>
                  <a:pt x="7383345" y="668324"/>
                </a:lnTo>
                <a:lnTo>
                  <a:pt x="7426874" y="659525"/>
                </a:lnTo>
                <a:lnTo>
                  <a:pt x="7462424" y="635532"/>
                </a:lnTo>
                <a:lnTo>
                  <a:pt x="7486395" y="599952"/>
                </a:lnTo>
                <a:lnTo>
                  <a:pt x="7495185" y="556391"/>
                </a:lnTo>
                <a:lnTo>
                  <a:pt x="7486395" y="512844"/>
                </a:lnTo>
                <a:lnTo>
                  <a:pt x="7462424" y="477296"/>
                </a:lnTo>
                <a:lnTo>
                  <a:pt x="7426874" y="453336"/>
                </a:lnTo>
                <a:lnTo>
                  <a:pt x="7383345" y="444551"/>
                </a:lnTo>
                <a:close/>
              </a:path>
              <a:path w="16523335" h="9235440">
                <a:moveTo>
                  <a:pt x="7383345" y="712218"/>
                </a:moveTo>
                <a:lnTo>
                  <a:pt x="7339792" y="721018"/>
                </a:lnTo>
                <a:lnTo>
                  <a:pt x="7304230" y="745011"/>
                </a:lnTo>
                <a:lnTo>
                  <a:pt x="7280255" y="780591"/>
                </a:lnTo>
                <a:lnTo>
                  <a:pt x="7271464" y="824152"/>
                </a:lnTo>
                <a:lnTo>
                  <a:pt x="7280255" y="867681"/>
                </a:lnTo>
                <a:lnTo>
                  <a:pt x="7304230" y="903231"/>
                </a:lnTo>
                <a:lnTo>
                  <a:pt x="7339792" y="927201"/>
                </a:lnTo>
                <a:lnTo>
                  <a:pt x="7383345" y="935992"/>
                </a:lnTo>
                <a:lnTo>
                  <a:pt x="7426874" y="927201"/>
                </a:lnTo>
                <a:lnTo>
                  <a:pt x="7462424" y="903231"/>
                </a:lnTo>
                <a:lnTo>
                  <a:pt x="7486395" y="867681"/>
                </a:lnTo>
                <a:lnTo>
                  <a:pt x="7495185" y="824152"/>
                </a:lnTo>
                <a:lnTo>
                  <a:pt x="7486395" y="780591"/>
                </a:lnTo>
                <a:lnTo>
                  <a:pt x="7462424" y="745011"/>
                </a:lnTo>
                <a:lnTo>
                  <a:pt x="7426874" y="721018"/>
                </a:lnTo>
                <a:lnTo>
                  <a:pt x="7383345" y="712218"/>
                </a:lnTo>
                <a:close/>
              </a:path>
              <a:path w="16523335" h="9235440">
                <a:moveTo>
                  <a:pt x="7383345" y="1247668"/>
                </a:moveTo>
                <a:lnTo>
                  <a:pt x="7339792" y="1256467"/>
                </a:lnTo>
                <a:lnTo>
                  <a:pt x="7304230" y="1280459"/>
                </a:lnTo>
                <a:lnTo>
                  <a:pt x="7280255" y="1316036"/>
                </a:lnTo>
                <a:lnTo>
                  <a:pt x="7271464" y="1359591"/>
                </a:lnTo>
                <a:lnTo>
                  <a:pt x="7280255" y="1403138"/>
                </a:lnTo>
                <a:lnTo>
                  <a:pt x="7304230" y="1438686"/>
                </a:lnTo>
                <a:lnTo>
                  <a:pt x="7339792" y="1462646"/>
                </a:lnTo>
                <a:lnTo>
                  <a:pt x="7383345" y="1471431"/>
                </a:lnTo>
                <a:lnTo>
                  <a:pt x="7426874" y="1462646"/>
                </a:lnTo>
                <a:lnTo>
                  <a:pt x="7462424" y="1438686"/>
                </a:lnTo>
                <a:lnTo>
                  <a:pt x="7486395" y="1403138"/>
                </a:lnTo>
                <a:lnTo>
                  <a:pt x="7495185" y="1359591"/>
                </a:lnTo>
                <a:lnTo>
                  <a:pt x="7486395" y="1316036"/>
                </a:lnTo>
                <a:lnTo>
                  <a:pt x="7462424" y="1280459"/>
                </a:lnTo>
                <a:lnTo>
                  <a:pt x="7426874" y="1256467"/>
                </a:lnTo>
                <a:lnTo>
                  <a:pt x="7383345" y="1247668"/>
                </a:lnTo>
                <a:close/>
              </a:path>
              <a:path w="16523335" h="9235440">
                <a:moveTo>
                  <a:pt x="7490958" y="0"/>
                </a:moveTo>
                <a:lnTo>
                  <a:pt x="7275692" y="0"/>
                </a:lnTo>
                <a:lnTo>
                  <a:pt x="7271464" y="20941"/>
                </a:lnTo>
                <a:lnTo>
                  <a:pt x="7280255" y="64502"/>
                </a:lnTo>
                <a:lnTo>
                  <a:pt x="7304230" y="100083"/>
                </a:lnTo>
                <a:lnTo>
                  <a:pt x="7339792" y="124076"/>
                </a:lnTo>
                <a:lnTo>
                  <a:pt x="7383345" y="132875"/>
                </a:lnTo>
                <a:lnTo>
                  <a:pt x="7426874" y="124076"/>
                </a:lnTo>
                <a:lnTo>
                  <a:pt x="7462424" y="100083"/>
                </a:lnTo>
                <a:lnTo>
                  <a:pt x="7486395" y="64502"/>
                </a:lnTo>
                <a:lnTo>
                  <a:pt x="7495185" y="20941"/>
                </a:lnTo>
                <a:lnTo>
                  <a:pt x="7490958" y="0"/>
                </a:lnTo>
                <a:close/>
              </a:path>
              <a:path w="16523335" h="9235440">
                <a:moveTo>
                  <a:pt x="111933" y="712218"/>
                </a:moveTo>
                <a:lnTo>
                  <a:pt x="68372" y="721018"/>
                </a:lnTo>
                <a:lnTo>
                  <a:pt x="32792" y="745011"/>
                </a:lnTo>
                <a:lnTo>
                  <a:pt x="8799" y="780591"/>
                </a:lnTo>
                <a:lnTo>
                  <a:pt x="0" y="824152"/>
                </a:lnTo>
                <a:lnTo>
                  <a:pt x="8799" y="867681"/>
                </a:lnTo>
                <a:lnTo>
                  <a:pt x="32792" y="903231"/>
                </a:lnTo>
                <a:lnTo>
                  <a:pt x="68372" y="927201"/>
                </a:lnTo>
                <a:lnTo>
                  <a:pt x="111933" y="935992"/>
                </a:lnTo>
                <a:lnTo>
                  <a:pt x="155464" y="927201"/>
                </a:lnTo>
                <a:lnTo>
                  <a:pt x="191029" y="903231"/>
                </a:lnTo>
                <a:lnTo>
                  <a:pt x="215016" y="867681"/>
                </a:lnTo>
                <a:lnTo>
                  <a:pt x="223815" y="824152"/>
                </a:lnTo>
                <a:lnTo>
                  <a:pt x="215016" y="780591"/>
                </a:lnTo>
                <a:lnTo>
                  <a:pt x="191029" y="745011"/>
                </a:lnTo>
                <a:lnTo>
                  <a:pt x="155464" y="721018"/>
                </a:lnTo>
                <a:lnTo>
                  <a:pt x="111933" y="712218"/>
                </a:lnTo>
                <a:close/>
              </a:path>
              <a:path w="16523335" h="9235440">
                <a:moveTo>
                  <a:pt x="111933" y="1515430"/>
                </a:moveTo>
                <a:lnTo>
                  <a:pt x="68372" y="1524214"/>
                </a:lnTo>
                <a:lnTo>
                  <a:pt x="32792" y="1548173"/>
                </a:lnTo>
                <a:lnTo>
                  <a:pt x="8799" y="1583718"/>
                </a:lnTo>
                <a:lnTo>
                  <a:pt x="0" y="1627259"/>
                </a:lnTo>
                <a:lnTo>
                  <a:pt x="8799" y="1670826"/>
                </a:lnTo>
                <a:lnTo>
                  <a:pt x="32792" y="1706409"/>
                </a:lnTo>
                <a:lnTo>
                  <a:pt x="68372" y="1730404"/>
                </a:lnTo>
                <a:lnTo>
                  <a:pt x="111933" y="1739203"/>
                </a:lnTo>
                <a:lnTo>
                  <a:pt x="155464" y="1730404"/>
                </a:lnTo>
                <a:lnTo>
                  <a:pt x="191029" y="1706409"/>
                </a:lnTo>
                <a:lnTo>
                  <a:pt x="215016" y="1670826"/>
                </a:lnTo>
                <a:lnTo>
                  <a:pt x="223815" y="1627259"/>
                </a:lnTo>
                <a:lnTo>
                  <a:pt x="215016" y="1583718"/>
                </a:lnTo>
                <a:lnTo>
                  <a:pt x="191029" y="1548173"/>
                </a:lnTo>
                <a:lnTo>
                  <a:pt x="155464" y="1524214"/>
                </a:lnTo>
                <a:lnTo>
                  <a:pt x="111933" y="1515430"/>
                </a:lnTo>
                <a:close/>
              </a:path>
              <a:path w="16523335" h="9235440">
                <a:moveTo>
                  <a:pt x="111933" y="2318578"/>
                </a:moveTo>
                <a:lnTo>
                  <a:pt x="68372" y="2327370"/>
                </a:lnTo>
                <a:lnTo>
                  <a:pt x="32792" y="2351349"/>
                </a:lnTo>
                <a:lnTo>
                  <a:pt x="8799" y="2386915"/>
                </a:lnTo>
                <a:lnTo>
                  <a:pt x="0" y="2430470"/>
                </a:lnTo>
                <a:lnTo>
                  <a:pt x="8799" y="2474021"/>
                </a:lnTo>
                <a:lnTo>
                  <a:pt x="32792" y="2509580"/>
                </a:lnTo>
                <a:lnTo>
                  <a:pt x="68372" y="2533551"/>
                </a:lnTo>
                <a:lnTo>
                  <a:pt x="111933" y="2542341"/>
                </a:lnTo>
                <a:lnTo>
                  <a:pt x="155464" y="2533551"/>
                </a:lnTo>
                <a:lnTo>
                  <a:pt x="191029" y="2509580"/>
                </a:lnTo>
                <a:lnTo>
                  <a:pt x="215016" y="2474021"/>
                </a:lnTo>
                <a:lnTo>
                  <a:pt x="223815" y="2430470"/>
                </a:lnTo>
                <a:lnTo>
                  <a:pt x="215016" y="2386915"/>
                </a:lnTo>
                <a:lnTo>
                  <a:pt x="191029" y="2351349"/>
                </a:lnTo>
                <a:lnTo>
                  <a:pt x="155464" y="2327370"/>
                </a:lnTo>
                <a:lnTo>
                  <a:pt x="111933" y="2318578"/>
                </a:lnTo>
                <a:close/>
              </a:path>
              <a:path w="16523335" h="9235440">
                <a:moveTo>
                  <a:pt x="381192" y="712218"/>
                </a:moveTo>
                <a:lnTo>
                  <a:pt x="337652" y="721018"/>
                </a:lnTo>
                <a:lnTo>
                  <a:pt x="302107" y="745011"/>
                </a:lnTo>
                <a:lnTo>
                  <a:pt x="278147" y="780591"/>
                </a:lnTo>
                <a:lnTo>
                  <a:pt x="269363" y="824152"/>
                </a:lnTo>
                <a:lnTo>
                  <a:pt x="278147" y="867681"/>
                </a:lnTo>
                <a:lnTo>
                  <a:pt x="302107" y="903231"/>
                </a:lnTo>
                <a:lnTo>
                  <a:pt x="337652" y="927201"/>
                </a:lnTo>
                <a:lnTo>
                  <a:pt x="381192" y="935992"/>
                </a:lnTo>
                <a:lnTo>
                  <a:pt x="424753" y="927201"/>
                </a:lnTo>
                <a:lnTo>
                  <a:pt x="460334" y="903231"/>
                </a:lnTo>
                <a:lnTo>
                  <a:pt x="484327" y="867681"/>
                </a:lnTo>
                <a:lnTo>
                  <a:pt x="493126" y="824152"/>
                </a:lnTo>
                <a:lnTo>
                  <a:pt x="484327" y="780591"/>
                </a:lnTo>
                <a:lnTo>
                  <a:pt x="460334" y="745011"/>
                </a:lnTo>
                <a:lnTo>
                  <a:pt x="424753" y="721018"/>
                </a:lnTo>
                <a:lnTo>
                  <a:pt x="381192" y="712218"/>
                </a:lnTo>
                <a:close/>
              </a:path>
              <a:path w="16523335" h="9235440">
                <a:moveTo>
                  <a:pt x="381192" y="979980"/>
                </a:moveTo>
                <a:lnTo>
                  <a:pt x="337652" y="988766"/>
                </a:lnTo>
                <a:lnTo>
                  <a:pt x="302107" y="1012731"/>
                </a:lnTo>
                <a:lnTo>
                  <a:pt x="278147" y="1048286"/>
                </a:lnTo>
                <a:lnTo>
                  <a:pt x="269363" y="1091840"/>
                </a:lnTo>
                <a:lnTo>
                  <a:pt x="278147" y="1135394"/>
                </a:lnTo>
                <a:lnTo>
                  <a:pt x="302107" y="1170968"/>
                </a:lnTo>
                <a:lnTo>
                  <a:pt x="337652" y="1194956"/>
                </a:lnTo>
                <a:lnTo>
                  <a:pt x="381192" y="1203753"/>
                </a:lnTo>
                <a:lnTo>
                  <a:pt x="424753" y="1194956"/>
                </a:lnTo>
                <a:lnTo>
                  <a:pt x="460334" y="1170968"/>
                </a:lnTo>
                <a:lnTo>
                  <a:pt x="484327" y="1135394"/>
                </a:lnTo>
                <a:lnTo>
                  <a:pt x="493126" y="1091840"/>
                </a:lnTo>
                <a:lnTo>
                  <a:pt x="484327" y="1048286"/>
                </a:lnTo>
                <a:lnTo>
                  <a:pt x="460334" y="1012731"/>
                </a:lnTo>
                <a:lnTo>
                  <a:pt x="424753" y="988766"/>
                </a:lnTo>
                <a:lnTo>
                  <a:pt x="381192" y="979980"/>
                </a:lnTo>
                <a:close/>
              </a:path>
              <a:path w="16523335" h="9235440">
                <a:moveTo>
                  <a:pt x="381192" y="1247668"/>
                </a:moveTo>
                <a:lnTo>
                  <a:pt x="337652" y="1256467"/>
                </a:lnTo>
                <a:lnTo>
                  <a:pt x="302107" y="1280459"/>
                </a:lnTo>
                <a:lnTo>
                  <a:pt x="278147" y="1316036"/>
                </a:lnTo>
                <a:lnTo>
                  <a:pt x="269363" y="1359591"/>
                </a:lnTo>
                <a:lnTo>
                  <a:pt x="278147" y="1403138"/>
                </a:lnTo>
                <a:lnTo>
                  <a:pt x="302107" y="1438686"/>
                </a:lnTo>
                <a:lnTo>
                  <a:pt x="337652" y="1462646"/>
                </a:lnTo>
                <a:lnTo>
                  <a:pt x="381192" y="1471431"/>
                </a:lnTo>
                <a:lnTo>
                  <a:pt x="424753" y="1462646"/>
                </a:lnTo>
                <a:lnTo>
                  <a:pt x="460334" y="1438686"/>
                </a:lnTo>
                <a:lnTo>
                  <a:pt x="484327" y="1403138"/>
                </a:lnTo>
                <a:lnTo>
                  <a:pt x="493126" y="1359591"/>
                </a:lnTo>
                <a:lnTo>
                  <a:pt x="484327" y="1316036"/>
                </a:lnTo>
                <a:lnTo>
                  <a:pt x="460334" y="1280459"/>
                </a:lnTo>
                <a:lnTo>
                  <a:pt x="424753" y="1256467"/>
                </a:lnTo>
                <a:lnTo>
                  <a:pt x="381192" y="1247668"/>
                </a:lnTo>
                <a:close/>
              </a:path>
              <a:path w="16523335" h="9235440">
                <a:moveTo>
                  <a:pt x="381192" y="1515430"/>
                </a:moveTo>
                <a:lnTo>
                  <a:pt x="337652" y="1524214"/>
                </a:lnTo>
                <a:lnTo>
                  <a:pt x="302107" y="1548173"/>
                </a:lnTo>
                <a:lnTo>
                  <a:pt x="278147" y="1583718"/>
                </a:lnTo>
                <a:lnTo>
                  <a:pt x="269363" y="1627259"/>
                </a:lnTo>
                <a:lnTo>
                  <a:pt x="278147" y="1670826"/>
                </a:lnTo>
                <a:lnTo>
                  <a:pt x="302107" y="1706409"/>
                </a:lnTo>
                <a:lnTo>
                  <a:pt x="337652" y="1730404"/>
                </a:lnTo>
                <a:lnTo>
                  <a:pt x="381192" y="1739203"/>
                </a:lnTo>
                <a:lnTo>
                  <a:pt x="424753" y="1730404"/>
                </a:lnTo>
                <a:lnTo>
                  <a:pt x="460334" y="1706409"/>
                </a:lnTo>
                <a:lnTo>
                  <a:pt x="484327" y="1670826"/>
                </a:lnTo>
                <a:lnTo>
                  <a:pt x="493126" y="1627259"/>
                </a:lnTo>
                <a:lnTo>
                  <a:pt x="484327" y="1583718"/>
                </a:lnTo>
                <a:lnTo>
                  <a:pt x="460334" y="1548173"/>
                </a:lnTo>
                <a:lnTo>
                  <a:pt x="424753" y="1524214"/>
                </a:lnTo>
                <a:lnTo>
                  <a:pt x="381192" y="1515430"/>
                </a:lnTo>
                <a:close/>
              </a:path>
              <a:path w="16523335" h="9235440">
                <a:moveTo>
                  <a:pt x="381192" y="1783149"/>
                </a:moveTo>
                <a:lnTo>
                  <a:pt x="337652" y="1791938"/>
                </a:lnTo>
                <a:lnTo>
                  <a:pt x="302107" y="1815910"/>
                </a:lnTo>
                <a:lnTo>
                  <a:pt x="278147" y="1851469"/>
                </a:lnTo>
                <a:lnTo>
                  <a:pt x="269363" y="1895020"/>
                </a:lnTo>
                <a:lnTo>
                  <a:pt x="278147" y="1938576"/>
                </a:lnTo>
                <a:lnTo>
                  <a:pt x="302107" y="1974146"/>
                </a:lnTo>
                <a:lnTo>
                  <a:pt x="337652" y="1998128"/>
                </a:lnTo>
                <a:lnTo>
                  <a:pt x="381192" y="2006922"/>
                </a:lnTo>
                <a:lnTo>
                  <a:pt x="424753" y="1998128"/>
                </a:lnTo>
                <a:lnTo>
                  <a:pt x="460334" y="1974146"/>
                </a:lnTo>
                <a:lnTo>
                  <a:pt x="484327" y="1938576"/>
                </a:lnTo>
                <a:lnTo>
                  <a:pt x="493126" y="1895020"/>
                </a:lnTo>
                <a:lnTo>
                  <a:pt x="484327" y="1851469"/>
                </a:lnTo>
                <a:lnTo>
                  <a:pt x="460334" y="1815910"/>
                </a:lnTo>
                <a:lnTo>
                  <a:pt x="424753" y="1791938"/>
                </a:lnTo>
                <a:lnTo>
                  <a:pt x="381192" y="1783149"/>
                </a:lnTo>
                <a:close/>
              </a:path>
              <a:path w="16523335" h="9235440">
                <a:moveTo>
                  <a:pt x="381192" y="2050869"/>
                </a:moveTo>
                <a:lnTo>
                  <a:pt x="337652" y="2059660"/>
                </a:lnTo>
                <a:lnTo>
                  <a:pt x="302107" y="2083635"/>
                </a:lnTo>
                <a:lnTo>
                  <a:pt x="278147" y="2119197"/>
                </a:lnTo>
                <a:lnTo>
                  <a:pt x="269363" y="2162750"/>
                </a:lnTo>
                <a:lnTo>
                  <a:pt x="278147" y="2206284"/>
                </a:lnTo>
                <a:lnTo>
                  <a:pt x="302107" y="2241845"/>
                </a:lnTo>
                <a:lnTo>
                  <a:pt x="337652" y="2265826"/>
                </a:lnTo>
                <a:lnTo>
                  <a:pt x="381192" y="2274621"/>
                </a:lnTo>
                <a:lnTo>
                  <a:pt x="424753" y="2265826"/>
                </a:lnTo>
                <a:lnTo>
                  <a:pt x="460334" y="2241845"/>
                </a:lnTo>
                <a:lnTo>
                  <a:pt x="484327" y="2206284"/>
                </a:lnTo>
                <a:lnTo>
                  <a:pt x="493126" y="2162750"/>
                </a:lnTo>
                <a:lnTo>
                  <a:pt x="484327" y="2119197"/>
                </a:lnTo>
                <a:lnTo>
                  <a:pt x="460334" y="2083635"/>
                </a:lnTo>
                <a:lnTo>
                  <a:pt x="424753" y="2059660"/>
                </a:lnTo>
                <a:lnTo>
                  <a:pt x="381192" y="2050869"/>
                </a:lnTo>
                <a:close/>
              </a:path>
              <a:path w="16523335" h="9235440">
                <a:moveTo>
                  <a:pt x="650524" y="712218"/>
                </a:moveTo>
                <a:lnTo>
                  <a:pt x="606971" y="721018"/>
                </a:lnTo>
                <a:lnTo>
                  <a:pt x="571409" y="745011"/>
                </a:lnTo>
                <a:lnTo>
                  <a:pt x="547434" y="780591"/>
                </a:lnTo>
                <a:lnTo>
                  <a:pt x="538643" y="824152"/>
                </a:lnTo>
                <a:lnTo>
                  <a:pt x="547434" y="867681"/>
                </a:lnTo>
                <a:lnTo>
                  <a:pt x="571409" y="903231"/>
                </a:lnTo>
                <a:lnTo>
                  <a:pt x="606971" y="927201"/>
                </a:lnTo>
                <a:lnTo>
                  <a:pt x="650524" y="935992"/>
                </a:lnTo>
                <a:lnTo>
                  <a:pt x="694076" y="927201"/>
                </a:lnTo>
                <a:lnTo>
                  <a:pt x="729634" y="903231"/>
                </a:lnTo>
                <a:lnTo>
                  <a:pt x="753606" y="867681"/>
                </a:lnTo>
                <a:lnTo>
                  <a:pt x="762395" y="824152"/>
                </a:lnTo>
                <a:lnTo>
                  <a:pt x="753606" y="780591"/>
                </a:lnTo>
                <a:lnTo>
                  <a:pt x="729634" y="745011"/>
                </a:lnTo>
                <a:lnTo>
                  <a:pt x="694076" y="721018"/>
                </a:lnTo>
                <a:lnTo>
                  <a:pt x="650524" y="712218"/>
                </a:lnTo>
                <a:close/>
              </a:path>
              <a:path w="16523335" h="9235440">
                <a:moveTo>
                  <a:pt x="650524" y="979980"/>
                </a:moveTo>
                <a:lnTo>
                  <a:pt x="606971" y="988766"/>
                </a:lnTo>
                <a:lnTo>
                  <a:pt x="571409" y="1012731"/>
                </a:lnTo>
                <a:lnTo>
                  <a:pt x="547434" y="1048286"/>
                </a:lnTo>
                <a:lnTo>
                  <a:pt x="538643" y="1091840"/>
                </a:lnTo>
                <a:lnTo>
                  <a:pt x="547434" y="1135394"/>
                </a:lnTo>
                <a:lnTo>
                  <a:pt x="571409" y="1170968"/>
                </a:lnTo>
                <a:lnTo>
                  <a:pt x="606971" y="1194956"/>
                </a:lnTo>
                <a:lnTo>
                  <a:pt x="650524" y="1203753"/>
                </a:lnTo>
                <a:lnTo>
                  <a:pt x="694076" y="1194956"/>
                </a:lnTo>
                <a:lnTo>
                  <a:pt x="729634" y="1170968"/>
                </a:lnTo>
                <a:lnTo>
                  <a:pt x="753606" y="1135394"/>
                </a:lnTo>
                <a:lnTo>
                  <a:pt x="762395" y="1091840"/>
                </a:lnTo>
                <a:lnTo>
                  <a:pt x="753606" y="1048286"/>
                </a:lnTo>
                <a:lnTo>
                  <a:pt x="729634" y="1012731"/>
                </a:lnTo>
                <a:lnTo>
                  <a:pt x="694076" y="988766"/>
                </a:lnTo>
                <a:lnTo>
                  <a:pt x="650524" y="979980"/>
                </a:lnTo>
                <a:close/>
              </a:path>
              <a:path w="16523335" h="9235440">
                <a:moveTo>
                  <a:pt x="650524" y="1247668"/>
                </a:moveTo>
                <a:lnTo>
                  <a:pt x="606971" y="1256467"/>
                </a:lnTo>
                <a:lnTo>
                  <a:pt x="571409" y="1280459"/>
                </a:lnTo>
                <a:lnTo>
                  <a:pt x="547434" y="1316036"/>
                </a:lnTo>
                <a:lnTo>
                  <a:pt x="538643" y="1359591"/>
                </a:lnTo>
                <a:lnTo>
                  <a:pt x="547434" y="1403138"/>
                </a:lnTo>
                <a:lnTo>
                  <a:pt x="571409" y="1438686"/>
                </a:lnTo>
                <a:lnTo>
                  <a:pt x="606971" y="1462646"/>
                </a:lnTo>
                <a:lnTo>
                  <a:pt x="650524" y="1471431"/>
                </a:lnTo>
                <a:lnTo>
                  <a:pt x="694076" y="1462646"/>
                </a:lnTo>
                <a:lnTo>
                  <a:pt x="729634" y="1438686"/>
                </a:lnTo>
                <a:lnTo>
                  <a:pt x="753606" y="1403138"/>
                </a:lnTo>
                <a:lnTo>
                  <a:pt x="762395" y="1359591"/>
                </a:lnTo>
                <a:lnTo>
                  <a:pt x="753606" y="1316036"/>
                </a:lnTo>
                <a:lnTo>
                  <a:pt x="729634" y="1280459"/>
                </a:lnTo>
                <a:lnTo>
                  <a:pt x="694076" y="1256467"/>
                </a:lnTo>
                <a:lnTo>
                  <a:pt x="650524" y="1247668"/>
                </a:lnTo>
                <a:close/>
              </a:path>
              <a:path w="16523335" h="9235440">
                <a:moveTo>
                  <a:pt x="650524" y="1515430"/>
                </a:moveTo>
                <a:lnTo>
                  <a:pt x="606971" y="1524214"/>
                </a:lnTo>
                <a:lnTo>
                  <a:pt x="571409" y="1548173"/>
                </a:lnTo>
                <a:lnTo>
                  <a:pt x="547434" y="1583718"/>
                </a:lnTo>
                <a:lnTo>
                  <a:pt x="538643" y="1627259"/>
                </a:lnTo>
                <a:lnTo>
                  <a:pt x="547434" y="1670826"/>
                </a:lnTo>
                <a:lnTo>
                  <a:pt x="571409" y="1706409"/>
                </a:lnTo>
                <a:lnTo>
                  <a:pt x="606971" y="1730404"/>
                </a:lnTo>
                <a:lnTo>
                  <a:pt x="650524" y="1739203"/>
                </a:lnTo>
                <a:lnTo>
                  <a:pt x="694076" y="1730404"/>
                </a:lnTo>
                <a:lnTo>
                  <a:pt x="729634" y="1706409"/>
                </a:lnTo>
                <a:lnTo>
                  <a:pt x="753606" y="1670826"/>
                </a:lnTo>
                <a:lnTo>
                  <a:pt x="762395" y="1627259"/>
                </a:lnTo>
                <a:lnTo>
                  <a:pt x="753606" y="1583718"/>
                </a:lnTo>
                <a:lnTo>
                  <a:pt x="729634" y="1548173"/>
                </a:lnTo>
                <a:lnTo>
                  <a:pt x="694076" y="1524214"/>
                </a:lnTo>
                <a:lnTo>
                  <a:pt x="650524" y="1515430"/>
                </a:lnTo>
                <a:close/>
              </a:path>
              <a:path w="16523335" h="9235440">
                <a:moveTo>
                  <a:pt x="650524" y="1783149"/>
                </a:moveTo>
                <a:lnTo>
                  <a:pt x="606971" y="1791938"/>
                </a:lnTo>
                <a:lnTo>
                  <a:pt x="571409" y="1815910"/>
                </a:lnTo>
                <a:lnTo>
                  <a:pt x="547434" y="1851469"/>
                </a:lnTo>
                <a:lnTo>
                  <a:pt x="538643" y="1895020"/>
                </a:lnTo>
                <a:lnTo>
                  <a:pt x="547434" y="1938576"/>
                </a:lnTo>
                <a:lnTo>
                  <a:pt x="571409" y="1974146"/>
                </a:lnTo>
                <a:lnTo>
                  <a:pt x="606971" y="1998128"/>
                </a:lnTo>
                <a:lnTo>
                  <a:pt x="650524" y="2006922"/>
                </a:lnTo>
                <a:lnTo>
                  <a:pt x="694076" y="1998128"/>
                </a:lnTo>
                <a:lnTo>
                  <a:pt x="729634" y="1974146"/>
                </a:lnTo>
                <a:lnTo>
                  <a:pt x="753606" y="1938576"/>
                </a:lnTo>
                <a:lnTo>
                  <a:pt x="762395" y="1895020"/>
                </a:lnTo>
                <a:lnTo>
                  <a:pt x="753606" y="1851469"/>
                </a:lnTo>
                <a:lnTo>
                  <a:pt x="729634" y="1815910"/>
                </a:lnTo>
                <a:lnTo>
                  <a:pt x="694076" y="1791938"/>
                </a:lnTo>
                <a:lnTo>
                  <a:pt x="650524" y="1783149"/>
                </a:lnTo>
                <a:close/>
              </a:path>
              <a:path w="16523335" h="9235440">
                <a:moveTo>
                  <a:pt x="650524" y="4192615"/>
                </a:moveTo>
                <a:lnTo>
                  <a:pt x="606971" y="4201406"/>
                </a:lnTo>
                <a:lnTo>
                  <a:pt x="571409" y="4225380"/>
                </a:lnTo>
                <a:lnTo>
                  <a:pt x="547434" y="4260939"/>
                </a:lnTo>
                <a:lnTo>
                  <a:pt x="538643" y="4304486"/>
                </a:lnTo>
                <a:lnTo>
                  <a:pt x="547434" y="4348026"/>
                </a:lnTo>
                <a:lnTo>
                  <a:pt x="571409" y="4383601"/>
                </a:lnTo>
                <a:lnTo>
                  <a:pt x="606971" y="4407597"/>
                </a:lnTo>
                <a:lnTo>
                  <a:pt x="650524" y="4416399"/>
                </a:lnTo>
                <a:lnTo>
                  <a:pt x="694076" y="4407597"/>
                </a:lnTo>
                <a:lnTo>
                  <a:pt x="729634" y="4383601"/>
                </a:lnTo>
                <a:lnTo>
                  <a:pt x="753606" y="4348026"/>
                </a:lnTo>
                <a:lnTo>
                  <a:pt x="762395" y="4304486"/>
                </a:lnTo>
                <a:lnTo>
                  <a:pt x="753606" y="4260939"/>
                </a:lnTo>
                <a:lnTo>
                  <a:pt x="729634" y="4225380"/>
                </a:lnTo>
                <a:lnTo>
                  <a:pt x="694076" y="4201406"/>
                </a:lnTo>
                <a:lnTo>
                  <a:pt x="650524" y="4192615"/>
                </a:lnTo>
                <a:close/>
              </a:path>
              <a:path w="16523335" h="9235440">
                <a:moveTo>
                  <a:pt x="919835" y="712218"/>
                </a:moveTo>
                <a:lnTo>
                  <a:pt x="876284" y="721018"/>
                </a:lnTo>
                <a:lnTo>
                  <a:pt x="840725" y="745011"/>
                </a:lnTo>
                <a:lnTo>
                  <a:pt x="816754" y="780591"/>
                </a:lnTo>
                <a:lnTo>
                  <a:pt x="807964" y="824152"/>
                </a:lnTo>
                <a:lnTo>
                  <a:pt x="816754" y="867681"/>
                </a:lnTo>
                <a:lnTo>
                  <a:pt x="840725" y="903231"/>
                </a:lnTo>
                <a:lnTo>
                  <a:pt x="876284" y="927201"/>
                </a:lnTo>
                <a:lnTo>
                  <a:pt x="919835" y="935992"/>
                </a:lnTo>
                <a:lnTo>
                  <a:pt x="963388" y="927201"/>
                </a:lnTo>
                <a:lnTo>
                  <a:pt x="998951" y="903231"/>
                </a:lnTo>
                <a:lnTo>
                  <a:pt x="1022926" y="867681"/>
                </a:lnTo>
                <a:lnTo>
                  <a:pt x="1031717" y="824152"/>
                </a:lnTo>
                <a:lnTo>
                  <a:pt x="1022926" y="780591"/>
                </a:lnTo>
                <a:lnTo>
                  <a:pt x="998951" y="745011"/>
                </a:lnTo>
                <a:lnTo>
                  <a:pt x="963388" y="721018"/>
                </a:lnTo>
                <a:lnTo>
                  <a:pt x="919835" y="712218"/>
                </a:lnTo>
                <a:close/>
              </a:path>
              <a:path w="16523335" h="9235440">
                <a:moveTo>
                  <a:pt x="919835" y="979980"/>
                </a:moveTo>
                <a:lnTo>
                  <a:pt x="876284" y="988766"/>
                </a:lnTo>
                <a:lnTo>
                  <a:pt x="840725" y="1012731"/>
                </a:lnTo>
                <a:lnTo>
                  <a:pt x="816754" y="1048286"/>
                </a:lnTo>
                <a:lnTo>
                  <a:pt x="807964" y="1091840"/>
                </a:lnTo>
                <a:lnTo>
                  <a:pt x="816754" y="1135394"/>
                </a:lnTo>
                <a:lnTo>
                  <a:pt x="840725" y="1170968"/>
                </a:lnTo>
                <a:lnTo>
                  <a:pt x="876284" y="1194956"/>
                </a:lnTo>
                <a:lnTo>
                  <a:pt x="919835" y="1203753"/>
                </a:lnTo>
                <a:lnTo>
                  <a:pt x="963388" y="1194956"/>
                </a:lnTo>
                <a:lnTo>
                  <a:pt x="998951" y="1170968"/>
                </a:lnTo>
                <a:lnTo>
                  <a:pt x="1022926" y="1135394"/>
                </a:lnTo>
                <a:lnTo>
                  <a:pt x="1031717" y="1091840"/>
                </a:lnTo>
                <a:lnTo>
                  <a:pt x="1022926" y="1048286"/>
                </a:lnTo>
                <a:lnTo>
                  <a:pt x="998951" y="1012731"/>
                </a:lnTo>
                <a:lnTo>
                  <a:pt x="963388" y="988766"/>
                </a:lnTo>
                <a:lnTo>
                  <a:pt x="919835" y="979980"/>
                </a:lnTo>
                <a:close/>
              </a:path>
              <a:path w="16523335" h="9235440">
                <a:moveTo>
                  <a:pt x="919835" y="1247668"/>
                </a:moveTo>
                <a:lnTo>
                  <a:pt x="876284" y="1256467"/>
                </a:lnTo>
                <a:lnTo>
                  <a:pt x="840725" y="1280459"/>
                </a:lnTo>
                <a:lnTo>
                  <a:pt x="816754" y="1316036"/>
                </a:lnTo>
                <a:lnTo>
                  <a:pt x="807964" y="1359591"/>
                </a:lnTo>
                <a:lnTo>
                  <a:pt x="816754" y="1403138"/>
                </a:lnTo>
                <a:lnTo>
                  <a:pt x="840725" y="1438686"/>
                </a:lnTo>
                <a:lnTo>
                  <a:pt x="876284" y="1462646"/>
                </a:lnTo>
                <a:lnTo>
                  <a:pt x="919835" y="1471431"/>
                </a:lnTo>
                <a:lnTo>
                  <a:pt x="963388" y="1462646"/>
                </a:lnTo>
                <a:lnTo>
                  <a:pt x="998951" y="1438686"/>
                </a:lnTo>
                <a:lnTo>
                  <a:pt x="1022926" y="1403138"/>
                </a:lnTo>
                <a:lnTo>
                  <a:pt x="1031717" y="1359591"/>
                </a:lnTo>
                <a:lnTo>
                  <a:pt x="1022926" y="1316036"/>
                </a:lnTo>
                <a:lnTo>
                  <a:pt x="998951" y="1280459"/>
                </a:lnTo>
                <a:lnTo>
                  <a:pt x="963388" y="1256467"/>
                </a:lnTo>
                <a:lnTo>
                  <a:pt x="919835" y="1247668"/>
                </a:lnTo>
                <a:close/>
              </a:path>
              <a:path w="16523335" h="9235440">
                <a:moveTo>
                  <a:pt x="919835" y="1515430"/>
                </a:moveTo>
                <a:lnTo>
                  <a:pt x="876284" y="1524214"/>
                </a:lnTo>
                <a:lnTo>
                  <a:pt x="840725" y="1548173"/>
                </a:lnTo>
                <a:lnTo>
                  <a:pt x="816754" y="1583718"/>
                </a:lnTo>
                <a:lnTo>
                  <a:pt x="807964" y="1627259"/>
                </a:lnTo>
                <a:lnTo>
                  <a:pt x="816754" y="1670826"/>
                </a:lnTo>
                <a:lnTo>
                  <a:pt x="840725" y="1706409"/>
                </a:lnTo>
                <a:lnTo>
                  <a:pt x="876284" y="1730404"/>
                </a:lnTo>
                <a:lnTo>
                  <a:pt x="919835" y="1739203"/>
                </a:lnTo>
                <a:lnTo>
                  <a:pt x="963388" y="1730404"/>
                </a:lnTo>
                <a:lnTo>
                  <a:pt x="998951" y="1706409"/>
                </a:lnTo>
                <a:lnTo>
                  <a:pt x="1022926" y="1670826"/>
                </a:lnTo>
                <a:lnTo>
                  <a:pt x="1031717" y="1627259"/>
                </a:lnTo>
                <a:lnTo>
                  <a:pt x="1022926" y="1583718"/>
                </a:lnTo>
                <a:lnTo>
                  <a:pt x="998951" y="1548173"/>
                </a:lnTo>
                <a:lnTo>
                  <a:pt x="963388" y="1524214"/>
                </a:lnTo>
                <a:lnTo>
                  <a:pt x="919835" y="1515430"/>
                </a:lnTo>
                <a:close/>
              </a:path>
              <a:path w="16523335" h="9235440">
                <a:moveTo>
                  <a:pt x="919835" y="1783149"/>
                </a:moveTo>
                <a:lnTo>
                  <a:pt x="876284" y="1791938"/>
                </a:lnTo>
                <a:lnTo>
                  <a:pt x="840725" y="1815910"/>
                </a:lnTo>
                <a:lnTo>
                  <a:pt x="816754" y="1851469"/>
                </a:lnTo>
                <a:lnTo>
                  <a:pt x="807964" y="1895020"/>
                </a:lnTo>
                <a:lnTo>
                  <a:pt x="816754" y="1938576"/>
                </a:lnTo>
                <a:lnTo>
                  <a:pt x="840725" y="1974146"/>
                </a:lnTo>
                <a:lnTo>
                  <a:pt x="876284" y="1998128"/>
                </a:lnTo>
                <a:lnTo>
                  <a:pt x="919835" y="2006922"/>
                </a:lnTo>
                <a:lnTo>
                  <a:pt x="963388" y="1998128"/>
                </a:lnTo>
                <a:lnTo>
                  <a:pt x="998951" y="1974146"/>
                </a:lnTo>
                <a:lnTo>
                  <a:pt x="1022926" y="1938576"/>
                </a:lnTo>
                <a:lnTo>
                  <a:pt x="1031717" y="1895020"/>
                </a:lnTo>
                <a:lnTo>
                  <a:pt x="1022926" y="1851469"/>
                </a:lnTo>
                <a:lnTo>
                  <a:pt x="998951" y="1815910"/>
                </a:lnTo>
                <a:lnTo>
                  <a:pt x="963388" y="1791938"/>
                </a:lnTo>
                <a:lnTo>
                  <a:pt x="919835" y="1783149"/>
                </a:lnTo>
                <a:close/>
              </a:path>
              <a:path w="16523335" h="9235440">
                <a:moveTo>
                  <a:pt x="1189167" y="712218"/>
                </a:moveTo>
                <a:lnTo>
                  <a:pt x="1145611" y="721018"/>
                </a:lnTo>
                <a:lnTo>
                  <a:pt x="1110042" y="745011"/>
                </a:lnTo>
                <a:lnTo>
                  <a:pt x="1086059" y="780591"/>
                </a:lnTo>
                <a:lnTo>
                  <a:pt x="1077265" y="824152"/>
                </a:lnTo>
                <a:lnTo>
                  <a:pt x="1086059" y="867681"/>
                </a:lnTo>
                <a:lnTo>
                  <a:pt x="1110042" y="903231"/>
                </a:lnTo>
                <a:lnTo>
                  <a:pt x="1145611" y="927201"/>
                </a:lnTo>
                <a:lnTo>
                  <a:pt x="1189167" y="935992"/>
                </a:lnTo>
                <a:lnTo>
                  <a:pt x="1232719" y="927201"/>
                </a:lnTo>
                <a:lnTo>
                  <a:pt x="1268278" y="903231"/>
                </a:lnTo>
                <a:lnTo>
                  <a:pt x="1292249" y="867681"/>
                </a:lnTo>
                <a:lnTo>
                  <a:pt x="1301038" y="824152"/>
                </a:lnTo>
                <a:lnTo>
                  <a:pt x="1292249" y="780591"/>
                </a:lnTo>
                <a:lnTo>
                  <a:pt x="1268278" y="745011"/>
                </a:lnTo>
                <a:lnTo>
                  <a:pt x="1232719" y="721018"/>
                </a:lnTo>
                <a:lnTo>
                  <a:pt x="1189167" y="712218"/>
                </a:lnTo>
                <a:close/>
              </a:path>
              <a:path w="16523335" h="9235440">
                <a:moveTo>
                  <a:pt x="1189167" y="979980"/>
                </a:moveTo>
                <a:lnTo>
                  <a:pt x="1145611" y="988766"/>
                </a:lnTo>
                <a:lnTo>
                  <a:pt x="1110042" y="1012731"/>
                </a:lnTo>
                <a:lnTo>
                  <a:pt x="1086059" y="1048286"/>
                </a:lnTo>
                <a:lnTo>
                  <a:pt x="1077265" y="1091840"/>
                </a:lnTo>
                <a:lnTo>
                  <a:pt x="1086059" y="1135394"/>
                </a:lnTo>
                <a:lnTo>
                  <a:pt x="1110042" y="1170968"/>
                </a:lnTo>
                <a:lnTo>
                  <a:pt x="1145611" y="1194956"/>
                </a:lnTo>
                <a:lnTo>
                  <a:pt x="1189167" y="1203753"/>
                </a:lnTo>
                <a:lnTo>
                  <a:pt x="1232719" y="1194956"/>
                </a:lnTo>
                <a:lnTo>
                  <a:pt x="1268278" y="1170968"/>
                </a:lnTo>
                <a:lnTo>
                  <a:pt x="1292249" y="1135394"/>
                </a:lnTo>
                <a:lnTo>
                  <a:pt x="1301038" y="1091840"/>
                </a:lnTo>
                <a:lnTo>
                  <a:pt x="1292249" y="1048286"/>
                </a:lnTo>
                <a:lnTo>
                  <a:pt x="1268278" y="1012731"/>
                </a:lnTo>
                <a:lnTo>
                  <a:pt x="1232719" y="988766"/>
                </a:lnTo>
                <a:lnTo>
                  <a:pt x="1189167" y="979980"/>
                </a:lnTo>
                <a:close/>
              </a:path>
              <a:path w="16523335" h="9235440">
                <a:moveTo>
                  <a:pt x="1189167" y="1247668"/>
                </a:moveTo>
                <a:lnTo>
                  <a:pt x="1145611" y="1256467"/>
                </a:lnTo>
                <a:lnTo>
                  <a:pt x="1110042" y="1280459"/>
                </a:lnTo>
                <a:lnTo>
                  <a:pt x="1086059" y="1316036"/>
                </a:lnTo>
                <a:lnTo>
                  <a:pt x="1077265" y="1359591"/>
                </a:lnTo>
                <a:lnTo>
                  <a:pt x="1086059" y="1403138"/>
                </a:lnTo>
                <a:lnTo>
                  <a:pt x="1110042" y="1438686"/>
                </a:lnTo>
                <a:lnTo>
                  <a:pt x="1145611" y="1462646"/>
                </a:lnTo>
                <a:lnTo>
                  <a:pt x="1189167" y="1471431"/>
                </a:lnTo>
                <a:lnTo>
                  <a:pt x="1232719" y="1462646"/>
                </a:lnTo>
                <a:lnTo>
                  <a:pt x="1268278" y="1438686"/>
                </a:lnTo>
                <a:lnTo>
                  <a:pt x="1292249" y="1403138"/>
                </a:lnTo>
                <a:lnTo>
                  <a:pt x="1301038" y="1359591"/>
                </a:lnTo>
                <a:lnTo>
                  <a:pt x="1292249" y="1316036"/>
                </a:lnTo>
                <a:lnTo>
                  <a:pt x="1268278" y="1280459"/>
                </a:lnTo>
                <a:lnTo>
                  <a:pt x="1232719" y="1256467"/>
                </a:lnTo>
                <a:lnTo>
                  <a:pt x="1189167" y="1247668"/>
                </a:lnTo>
                <a:close/>
              </a:path>
              <a:path w="16523335" h="9235440">
                <a:moveTo>
                  <a:pt x="1189167" y="1515430"/>
                </a:moveTo>
                <a:lnTo>
                  <a:pt x="1145611" y="1524214"/>
                </a:lnTo>
                <a:lnTo>
                  <a:pt x="1110042" y="1548173"/>
                </a:lnTo>
                <a:lnTo>
                  <a:pt x="1086059" y="1583718"/>
                </a:lnTo>
                <a:lnTo>
                  <a:pt x="1077265" y="1627259"/>
                </a:lnTo>
                <a:lnTo>
                  <a:pt x="1086059" y="1670826"/>
                </a:lnTo>
                <a:lnTo>
                  <a:pt x="1110042" y="1706409"/>
                </a:lnTo>
                <a:lnTo>
                  <a:pt x="1145611" y="1730404"/>
                </a:lnTo>
                <a:lnTo>
                  <a:pt x="1189167" y="1739203"/>
                </a:lnTo>
                <a:lnTo>
                  <a:pt x="1232719" y="1730404"/>
                </a:lnTo>
                <a:lnTo>
                  <a:pt x="1268278" y="1706409"/>
                </a:lnTo>
                <a:lnTo>
                  <a:pt x="1292249" y="1670826"/>
                </a:lnTo>
                <a:lnTo>
                  <a:pt x="1301038" y="1627259"/>
                </a:lnTo>
                <a:lnTo>
                  <a:pt x="1292249" y="1583718"/>
                </a:lnTo>
                <a:lnTo>
                  <a:pt x="1268278" y="1548173"/>
                </a:lnTo>
                <a:lnTo>
                  <a:pt x="1232719" y="1524214"/>
                </a:lnTo>
                <a:lnTo>
                  <a:pt x="1189167" y="1515430"/>
                </a:lnTo>
                <a:close/>
              </a:path>
              <a:path w="16523335" h="9235440">
                <a:moveTo>
                  <a:pt x="1189167" y="1783149"/>
                </a:moveTo>
                <a:lnTo>
                  <a:pt x="1145611" y="1791938"/>
                </a:lnTo>
                <a:lnTo>
                  <a:pt x="1110042" y="1815910"/>
                </a:lnTo>
                <a:lnTo>
                  <a:pt x="1086059" y="1851469"/>
                </a:lnTo>
                <a:lnTo>
                  <a:pt x="1077265" y="1895020"/>
                </a:lnTo>
                <a:lnTo>
                  <a:pt x="1086059" y="1938576"/>
                </a:lnTo>
                <a:lnTo>
                  <a:pt x="1110042" y="1974146"/>
                </a:lnTo>
                <a:lnTo>
                  <a:pt x="1145611" y="1998128"/>
                </a:lnTo>
                <a:lnTo>
                  <a:pt x="1189167" y="2006922"/>
                </a:lnTo>
                <a:lnTo>
                  <a:pt x="1232719" y="1998128"/>
                </a:lnTo>
                <a:lnTo>
                  <a:pt x="1268278" y="1974146"/>
                </a:lnTo>
                <a:lnTo>
                  <a:pt x="1292249" y="1938576"/>
                </a:lnTo>
                <a:lnTo>
                  <a:pt x="1301038" y="1895020"/>
                </a:lnTo>
                <a:lnTo>
                  <a:pt x="1292249" y="1851469"/>
                </a:lnTo>
                <a:lnTo>
                  <a:pt x="1268278" y="1815910"/>
                </a:lnTo>
                <a:lnTo>
                  <a:pt x="1232719" y="1791938"/>
                </a:lnTo>
                <a:lnTo>
                  <a:pt x="1189167" y="1783149"/>
                </a:lnTo>
                <a:close/>
              </a:path>
              <a:path w="16523335" h="9235440">
                <a:moveTo>
                  <a:pt x="1458479" y="712218"/>
                </a:moveTo>
                <a:lnTo>
                  <a:pt x="1414926" y="721018"/>
                </a:lnTo>
                <a:lnTo>
                  <a:pt x="1379363" y="745011"/>
                </a:lnTo>
                <a:lnTo>
                  <a:pt x="1355388" y="780591"/>
                </a:lnTo>
                <a:lnTo>
                  <a:pt x="1346597" y="824152"/>
                </a:lnTo>
                <a:lnTo>
                  <a:pt x="1355388" y="867681"/>
                </a:lnTo>
                <a:lnTo>
                  <a:pt x="1379363" y="903231"/>
                </a:lnTo>
                <a:lnTo>
                  <a:pt x="1414926" y="927201"/>
                </a:lnTo>
                <a:lnTo>
                  <a:pt x="1458479" y="935992"/>
                </a:lnTo>
                <a:lnTo>
                  <a:pt x="1502010" y="927201"/>
                </a:lnTo>
                <a:lnTo>
                  <a:pt x="1537574" y="903231"/>
                </a:lnTo>
                <a:lnTo>
                  <a:pt x="1561562" y="867681"/>
                </a:lnTo>
                <a:lnTo>
                  <a:pt x="1570360" y="824152"/>
                </a:lnTo>
                <a:lnTo>
                  <a:pt x="1561562" y="780591"/>
                </a:lnTo>
                <a:lnTo>
                  <a:pt x="1537574" y="745011"/>
                </a:lnTo>
                <a:lnTo>
                  <a:pt x="1502010" y="721018"/>
                </a:lnTo>
                <a:lnTo>
                  <a:pt x="1458479" y="712218"/>
                </a:lnTo>
                <a:close/>
              </a:path>
              <a:path w="16523335" h="9235440">
                <a:moveTo>
                  <a:pt x="1458479" y="979980"/>
                </a:moveTo>
                <a:lnTo>
                  <a:pt x="1414926" y="988766"/>
                </a:lnTo>
                <a:lnTo>
                  <a:pt x="1379363" y="1012731"/>
                </a:lnTo>
                <a:lnTo>
                  <a:pt x="1355388" y="1048286"/>
                </a:lnTo>
                <a:lnTo>
                  <a:pt x="1346597" y="1091840"/>
                </a:lnTo>
                <a:lnTo>
                  <a:pt x="1355388" y="1135394"/>
                </a:lnTo>
                <a:lnTo>
                  <a:pt x="1379363" y="1170968"/>
                </a:lnTo>
                <a:lnTo>
                  <a:pt x="1414926" y="1194956"/>
                </a:lnTo>
                <a:lnTo>
                  <a:pt x="1458479" y="1203753"/>
                </a:lnTo>
                <a:lnTo>
                  <a:pt x="1502010" y="1194956"/>
                </a:lnTo>
                <a:lnTo>
                  <a:pt x="1537574" y="1170968"/>
                </a:lnTo>
                <a:lnTo>
                  <a:pt x="1561562" y="1135394"/>
                </a:lnTo>
                <a:lnTo>
                  <a:pt x="1570360" y="1091840"/>
                </a:lnTo>
                <a:lnTo>
                  <a:pt x="1561562" y="1048286"/>
                </a:lnTo>
                <a:lnTo>
                  <a:pt x="1537574" y="1012731"/>
                </a:lnTo>
                <a:lnTo>
                  <a:pt x="1502010" y="988766"/>
                </a:lnTo>
                <a:lnTo>
                  <a:pt x="1458479" y="979980"/>
                </a:lnTo>
                <a:close/>
              </a:path>
              <a:path w="16523335" h="9235440">
                <a:moveTo>
                  <a:pt x="1458479" y="1247668"/>
                </a:moveTo>
                <a:lnTo>
                  <a:pt x="1414926" y="1256467"/>
                </a:lnTo>
                <a:lnTo>
                  <a:pt x="1379363" y="1280459"/>
                </a:lnTo>
                <a:lnTo>
                  <a:pt x="1355388" y="1316036"/>
                </a:lnTo>
                <a:lnTo>
                  <a:pt x="1346597" y="1359591"/>
                </a:lnTo>
                <a:lnTo>
                  <a:pt x="1355388" y="1403138"/>
                </a:lnTo>
                <a:lnTo>
                  <a:pt x="1379363" y="1438686"/>
                </a:lnTo>
                <a:lnTo>
                  <a:pt x="1414926" y="1462646"/>
                </a:lnTo>
                <a:lnTo>
                  <a:pt x="1458479" y="1471431"/>
                </a:lnTo>
                <a:lnTo>
                  <a:pt x="1502010" y="1462646"/>
                </a:lnTo>
                <a:lnTo>
                  <a:pt x="1537574" y="1438686"/>
                </a:lnTo>
                <a:lnTo>
                  <a:pt x="1561562" y="1403138"/>
                </a:lnTo>
                <a:lnTo>
                  <a:pt x="1570360" y="1359591"/>
                </a:lnTo>
                <a:lnTo>
                  <a:pt x="1561562" y="1316036"/>
                </a:lnTo>
                <a:lnTo>
                  <a:pt x="1537574" y="1280459"/>
                </a:lnTo>
                <a:lnTo>
                  <a:pt x="1502010" y="1256467"/>
                </a:lnTo>
                <a:lnTo>
                  <a:pt x="1458479" y="1247668"/>
                </a:lnTo>
                <a:close/>
              </a:path>
              <a:path w="16523335" h="9235440">
                <a:moveTo>
                  <a:pt x="1458479" y="1515430"/>
                </a:moveTo>
                <a:lnTo>
                  <a:pt x="1414926" y="1524214"/>
                </a:lnTo>
                <a:lnTo>
                  <a:pt x="1379363" y="1548173"/>
                </a:lnTo>
                <a:lnTo>
                  <a:pt x="1355388" y="1583718"/>
                </a:lnTo>
                <a:lnTo>
                  <a:pt x="1346597" y="1627259"/>
                </a:lnTo>
                <a:lnTo>
                  <a:pt x="1355388" y="1670826"/>
                </a:lnTo>
                <a:lnTo>
                  <a:pt x="1379363" y="1706409"/>
                </a:lnTo>
                <a:lnTo>
                  <a:pt x="1414926" y="1730404"/>
                </a:lnTo>
                <a:lnTo>
                  <a:pt x="1458479" y="1739203"/>
                </a:lnTo>
                <a:lnTo>
                  <a:pt x="1502010" y="1730404"/>
                </a:lnTo>
                <a:lnTo>
                  <a:pt x="1537574" y="1706409"/>
                </a:lnTo>
                <a:lnTo>
                  <a:pt x="1561562" y="1670826"/>
                </a:lnTo>
                <a:lnTo>
                  <a:pt x="1570360" y="1627259"/>
                </a:lnTo>
                <a:lnTo>
                  <a:pt x="1561562" y="1583718"/>
                </a:lnTo>
                <a:lnTo>
                  <a:pt x="1537574" y="1548173"/>
                </a:lnTo>
                <a:lnTo>
                  <a:pt x="1502010" y="1524214"/>
                </a:lnTo>
                <a:lnTo>
                  <a:pt x="1458479" y="1515430"/>
                </a:lnTo>
                <a:close/>
              </a:path>
              <a:path w="16523335" h="9235440">
                <a:moveTo>
                  <a:pt x="1727790" y="712218"/>
                </a:moveTo>
                <a:lnTo>
                  <a:pt x="1684232" y="721018"/>
                </a:lnTo>
                <a:lnTo>
                  <a:pt x="1648659" y="745011"/>
                </a:lnTo>
                <a:lnTo>
                  <a:pt x="1624673" y="780591"/>
                </a:lnTo>
                <a:lnTo>
                  <a:pt x="1615877" y="824152"/>
                </a:lnTo>
                <a:lnTo>
                  <a:pt x="1624673" y="867681"/>
                </a:lnTo>
                <a:lnTo>
                  <a:pt x="1648659" y="903231"/>
                </a:lnTo>
                <a:lnTo>
                  <a:pt x="1684232" y="927201"/>
                </a:lnTo>
                <a:lnTo>
                  <a:pt x="1727790" y="935992"/>
                </a:lnTo>
                <a:lnTo>
                  <a:pt x="1771320" y="927201"/>
                </a:lnTo>
                <a:lnTo>
                  <a:pt x="1806874" y="903231"/>
                </a:lnTo>
                <a:lnTo>
                  <a:pt x="1830848" y="867681"/>
                </a:lnTo>
                <a:lnTo>
                  <a:pt x="1839640" y="824152"/>
                </a:lnTo>
                <a:lnTo>
                  <a:pt x="1830848" y="780591"/>
                </a:lnTo>
                <a:lnTo>
                  <a:pt x="1806874" y="745011"/>
                </a:lnTo>
                <a:lnTo>
                  <a:pt x="1771320" y="721018"/>
                </a:lnTo>
                <a:lnTo>
                  <a:pt x="1727790" y="712218"/>
                </a:lnTo>
                <a:close/>
              </a:path>
              <a:path w="16523335" h="9235440">
                <a:moveTo>
                  <a:pt x="1727790" y="979980"/>
                </a:moveTo>
                <a:lnTo>
                  <a:pt x="1684232" y="988766"/>
                </a:lnTo>
                <a:lnTo>
                  <a:pt x="1648659" y="1012731"/>
                </a:lnTo>
                <a:lnTo>
                  <a:pt x="1624673" y="1048286"/>
                </a:lnTo>
                <a:lnTo>
                  <a:pt x="1615877" y="1091840"/>
                </a:lnTo>
                <a:lnTo>
                  <a:pt x="1624673" y="1135394"/>
                </a:lnTo>
                <a:lnTo>
                  <a:pt x="1648659" y="1170968"/>
                </a:lnTo>
                <a:lnTo>
                  <a:pt x="1684232" y="1194956"/>
                </a:lnTo>
                <a:lnTo>
                  <a:pt x="1727790" y="1203753"/>
                </a:lnTo>
                <a:lnTo>
                  <a:pt x="1771320" y="1194956"/>
                </a:lnTo>
                <a:lnTo>
                  <a:pt x="1806874" y="1170968"/>
                </a:lnTo>
                <a:lnTo>
                  <a:pt x="1830848" y="1135394"/>
                </a:lnTo>
                <a:lnTo>
                  <a:pt x="1839640" y="1091840"/>
                </a:lnTo>
                <a:lnTo>
                  <a:pt x="1830848" y="1048286"/>
                </a:lnTo>
                <a:lnTo>
                  <a:pt x="1806874" y="1012731"/>
                </a:lnTo>
                <a:lnTo>
                  <a:pt x="1771320" y="988766"/>
                </a:lnTo>
                <a:lnTo>
                  <a:pt x="1727790" y="979980"/>
                </a:lnTo>
                <a:close/>
              </a:path>
              <a:path w="16523335" h="9235440">
                <a:moveTo>
                  <a:pt x="1727790" y="1247668"/>
                </a:moveTo>
                <a:lnTo>
                  <a:pt x="1684232" y="1256467"/>
                </a:lnTo>
                <a:lnTo>
                  <a:pt x="1648659" y="1280459"/>
                </a:lnTo>
                <a:lnTo>
                  <a:pt x="1624673" y="1316036"/>
                </a:lnTo>
                <a:lnTo>
                  <a:pt x="1615877" y="1359591"/>
                </a:lnTo>
                <a:lnTo>
                  <a:pt x="1624673" y="1403138"/>
                </a:lnTo>
                <a:lnTo>
                  <a:pt x="1648659" y="1438686"/>
                </a:lnTo>
                <a:lnTo>
                  <a:pt x="1684232" y="1462646"/>
                </a:lnTo>
                <a:lnTo>
                  <a:pt x="1727790" y="1471431"/>
                </a:lnTo>
                <a:lnTo>
                  <a:pt x="1771320" y="1462646"/>
                </a:lnTo>
                <a:lnTo>
                  <a:pt x="1806874" y="1438686"/>
                </a:lnTo>
                <a:lnTo>
                  <a:pt x="1830848" y="1403138"/>
                </a:lnTo>
                <a:lnTo>
                  <a:pt x="1839640" y="1359591"/>
                </a:lnTo>
                <a:lnTo>
                  <a:pt x="1830848" y="1316036"/>
                </a:lnTo>
                <a:lnTo>
                  <a:pt x="1806874" y="1280459"/>
                </a:lnTo>
                <a:lnTo>
                  <a:pt x="1771320" y="1256467"/>
                </a:lnTo>
                <a:lnTo>
                  <a:pt x="1727790" y="1247668"/>
                </a:lnTo>
                <a:close/>
              </a:path>
              <a:path w="16523335" h="9235440">
                <a:moveTo>
                  <a:pt x="1727790" y="1515430"/>
                </a:moveTo>
                <a:lnTo>
                  <a:pt x="1684232" y="1524214"/>
                </a:lnTo>
                <a:lnTo>
                  <a:pt x="1648659" y="1548173"/>
                </a:lnTo>
                <a:lnTo>
                  <a:pt x="1624673" y="1583718"/>
                </a:lnTo>
                <a:lnTo>
                  <a:pt x="1615877" y="1627259"/>
                </a:lnTo>
                <a:lnTo>
                  <a:pt x="1624673" y="1670826"/>
                </a:lnTo>
                <a:lnTo>
                  <a:pt x="1648659" y="1706409"/>
                </a:lnTo>
                <a:lnTo>
                  <a:pt x="1684232" y="1730404"/>
                </a:lnTo>
                <a:lnTo>
                  <a:pt x="1727790" y="1739203"/>
                </a:lnTo>
                <a:lnTo>
                  <a:pt x="1771320" y="1730404"/>
                </a:lnTo>
                <a:lnTo>
                  <a:pt x="1806874" y="1706409"/>
                </a:lnTo>
                <a:lnTo>
                  <a:pt x="1830848" y="1670826"/>
                </a:lnTo>
                <a:lnTo>
                  <a:pt x="1839640" y="1627259"/>
                </a:lnTo>
                <a:lnTo>
                  <a:pt x="1830848" y="1583718"/>
                </a:lnTo>
                <a:lnTo>
                  <a:pt x="1806874" y="1548173"/>
                </a:lnTo>
                <a:lnTo>
                  <a:pt x="1771320" y="1524214"/>
                </a:lnTo>
                <a:lnTo>
                  <a:pt x="1727790" y="1515430"/>
                </a:lnTo>
                <a:close/>
              </a:path>
              <a:path w="16523335" h="9235440">
                <a:moveTo>
                  <a:pt x="1727790" y="1783149"/>
                </a:moveTo>
                <a:lnTo>
                  <a:pt x="1684232" y="1791938"/>
                </a:lnTo>
                <a:lnTo>
                  <a:pt x="1648659" y="1815910"/>
                </a:lnTo>
                <a:lnTo>
                  <a:pt x="1624673" y="1851469"/>
                </a:lnTo>
                <a:lnTo>
                  <a:pt x="1615877" y="1895020"/>
                </a:lnTo>
                <a:lnTo>
                  <a:pt x="1624673" y="1938576"/>
                </a:lnTo>
                <a:lnTo>
                  <a:pt x="1648659" y="1974146"/>
                </a:lnTo>
                <a:lnTo>
                  <a:pt x="1684232" y="1998128"/>
                </a:lnTo>
                <a:lnTo>
                  <a:pt x="1727790" y="2006922"/>
                </a:lnTo>
                <a:lnTo>
                  <a:pt x="1771320" y="1998128"/>
                </a:lnTo>
                <a:lnTo>
                  <a:pt x="1806874" y="1974146"/>
                </a:lnTo>
                <a:lnTo>
                  <a:pt x="1830848" y="1938576"/>
                </a:lnTo>
                <a:lnTo>
                  <a:pt x="1839640" y="1895020"/>
                </a:lnTo>
                <a:lnTo>
                  <a:pt x="1830848" y="1851469"/>
                </a:lnTo>
                <a:lnTo>
                  <a:pt x="1806874" y="1815910"/>
                </a:lnTo>
                <a:lnTo>
                  <a:pt x="1771320" y="1791938"/>
                </a:lnTo>
                <a:lnTo>
                  <a:pt x="1727790" y="1783149"/>
                </a:lnTo>
                <a:close/>
              </a:path>
              <a:path w="16523335" h="9235440">
                <a:moveTo>
                  <a:pt x="1727790" y="2050869"/>
                </a:moveTo>
                <a:lnTo>
                  <a:pt x="1684232" y="2059660"/>
                </a:lnTo>
                <a:lnTo>
                  <a:pt x="1648659" y="2083635"/>
                </a:lnTo>
                <a:lnTo>
                  <a:pt x="1624673" y="2119197"/>
                </a:lnTo>
                <a:lnTo>
                  <a:pt x="1615877" y="2162750"/>
                </a:lnTo>
                <a:lnTo>
                  <a:pt x="1624673" y="2206284"/>
                </a:lnTo>
                <a:lnTo>
                  <a:pt x="1648659" y="2241845"/>
                </a:lnTo>
                <a:lnTo>
                  <a:pt x="1684232" y="2265826"/>
                </a:lnTo>
                <a:lnTo>
                  <a:pt x="1727790" y="2274621"/>
                </a:lnTo>
                <a:lnTo>
                  <a:pt x="1771320" y="2265826"/>
                </a:lnTo>
                <a:lnTo>
                  <a:pt x="1806874" y="2241845"/>
                </a:lnTo>
                <a:lnTo>
                  <a:pt x="1830848" y="2206284"/>
                </a:lnTo>
                <a:lnTo>
                  <a:pt x="1839640" y="2162750"/>
                </a:lnTo>
                <a:lnTo>
                  <a:pt x="1830848" y="2119197"/>
                </a:lnTo>
                <a:lnTo>
                  <a:pt x="1806874" y="2083635"/>
                </a:lnTo>
                <a:lnTo>
                  <a:pt x="1771320" y="2059660"/>
                </a:lnTo>
                <a:lnTo>
                  <a:pt x="1727790" y="2050869"/>
                </a:lnTo>
                <a:close/>
              </a:path>
              <a:path w="16523335" h="9235440">
                <a:moveTo>
                  <a:pt x="1997111" y="712218"/>
                </a:moveTo>
                <a:lnTo>
                  <a:pt x="1953552" y="721018"/>
                </a:lnTo>
                <a:lnTo>
                  <a:pt x="1917975" y="745011"/>
                </a:lnTo>
                <a:lnTo>
                  <a:pt x="1893986" y="780591"/>
                </a:lnTo>
                <a:lnTo>
                  <a:pt x="1885188" y="824152"/>
                </a:lnTo>
                <a:lnTo>
                  <a:pt x="1893986" y="867681"/>
                </a:lnTo>
                <a:lnTo>
                  <a:pt x="1917975" y="903231"/>
                </a:lnTo>
                <a:lnTo>
                  <a:pt x="1953552" y="927201"/>
                </a:lnTo>
                <a:lnTo>
                  <a:pt x="1997111" y="935992"/>
                </a:lnTo>
                <a:lnTo>
                  <a:pt x="2040639" y="927201"/>
                </a:lnTo>
                <a:lnTo>
                  <a:pt x="2076185" y="903231"/>
                </a:lnTo>
                <a:lnTo>
                  <a:pt x="2100152" y="867681"/>
                </a:lnTo>
                <a:lnTo>
                  <a:pt x="2108941" y="824152"/>
                </a:lnTo>
                <a:lnTo>
                  <a:pt x="2100152" y="780591"/>
                </a:lnTo>
                <a:lnTo>
                  <a:pt x="2076185" y="745011"/>
                </a:lnTo>
                <a:lnTo>
                  <a:pt x="2040639" y="721018"/>
                </a:lnTo>
                <a:lnTo>
                  <a:pt x="1997111" y="712218"/>
                </a:lnTo>
                <a:close/>
              </a:path>
              <a:path w="16523335" h="9235440">
                <a:moveTo>
                  <a:pt x="1997111" y="979980"/>
                </a:moveTo>
                <a:lnTo>
                  <a:pt x="1953552" y="988766"/>
                </a:lnTo>
                <a:lnTo>
                  <a:pt x="1917975" y="1012731"/>
                </a:lnTo>
                <a:lnTo>
                  <a:pt x="1893986" y="1048286"/>
                </a:lnTo>
                <a:lnTo>
                  <a:pt x="1885188" y="1091840"/>
                </a:lnTo>
                <a:lnTo>
                  <a:pt x="1893986" y="1135394"/>
                </a:lnTo>
                <a:lnTo>
                  <a:pt x="1917975" y="1170968"/>
                </a:lnTo>
                <a:lnTo>
                  <a:pt x="1953552" y="1194956"/>
                </a:lnTo>
                <a:lnTo>
                  <a:pt x="1997111" y="1203753"/>
                </a:lnTo>
                <a:lnTo>
                  <a:pt x="2040639" y="1194956"/>
                </a:lnTo>
                <a:lnTo>
                  <a:pt x="2076185" y="1170968"/>
                </a:lnTo>
                <a:lnTo>
                  <a:pt x="2100152" y="1135394"/>
                </a:lnTo>
                <a:lnTo>
                  <a:pt x="2108941" y="1091840"/>
                </a:lnTo>
                <a:lnTo>
                  <a:pt x="2100152" y="1048286"/>
                </a:lnTo>
                <a:lnTo>
                  <a:pt x="2076185" y="1012731"/>
                </a:lnTo>
                <a:lnTo>
                  <a:pt x="2040639" y="988766"/>
                </a:lnTo>
                <a:lnTo>
                  <a:pt x="1997111" y="979980"/>
                </a:lnTo>
                <a:close/>
              </a:path>
              <a:path w="16523335" h="9235440">
                <a:moveTo>
                  <a:pt x="1997111" y="1247668"/>
                </a:moveTo>
                <a:lnTo>
                  <a:pt x="1953552" y="1256467"/>
                </a:lnTo>
                <a:lnTo>
                  <a:pt x="1917975" y="1280459"/>
                </a:lnTo>
                <a:lnTo>
                  <a:pt x="1893986" y="1316036"/>
                </a:lnTo>
                <a:lnTo>
                  <a:pt x="1885188" y="1359591"/>
                </a:lnTo>
                <a:lnTo>
                  <a:pt x="1893986" y="1403138"/>
                </a:lnTo>
                <a:lnTo>
                  <a:pt x="1917975" y="1438686"/>
                </a:lnTo>
                <a:lnTo>
                  <a:pt x="1953552" y="1462646"/>
                </a:lnTo>
                <a:lnTo>
                  <a:pt x="1997111" y="1471431"/>
                </a:lnTo>
                <a:lnTo>
                  <a:pt x="2040639" y="1462646"/>
                </a:lnTo>
                <a:lnTo>
                  <a:pt x="2076185" y="1438686"/>
                </a:lnTo>
                <a:lnTo>
                  <a:pt x="2100152" y="1403138"/>
                </a:lnTo>
                <a:lnTo>
                  <a:pt x="2108941" y="1359591"/>
                </a:lnTo>
                <a:lnTo>
                  <a:pt x="2100152" y="1316036"/>
                </a:lnTo>
                <a:lnTo>
                  <a:pt x="2076185" y="1280459"/>
                </a:lnTo>
                <a:lnTo>
                  <a:pt x="2040639" y="1256467"/>
                </a:lnTo>
                <a:lnTo>
                  <a:pt x="1997111" y="1247668"/>
                </a:lnTo>
                <a:close/>
              </a:path>
              <a:path w="16523335" h="9235440">
                <a:moveTo>
                  <a:pt x="1997111" y="1515430"/>
                </a:moveTo>
                <a:lnTo>
                  <a:pt x="1953552" y="1524214"/>
                </a:lnTo>
                <a:lnTo>
                  <a:pt x="1917975" y="1548173"/>
                </a:lnTo>
                <a:lnTo>
                  <a:pt x="1893986" y="1583718"/>
                </a:lnTo>
                <a:lnTo>
                  <a:pt x="1885188" y="1627259"/>
                </a:lnTo>
                <a:lnTo>
                  <a:pt x="1893986" y="1670826"/>
                </a:lnTo>
                <a:lnTo>
                  <a:pt x="1917975" y="1706409"/>
                </a:lnTo>
                <a:lnTo>
                  <a:pt x="1953552" y="1730404"/>
                </a:lnTo>
                <a:lnTo>
                  <a:pt x="1997111" y="1739203"/>
                </a:lnTo>
                <a:lnTo>
                  <a:pt x="2040639" y="1730404"/>
                </a:lnTo>
                <a:lnTo>
                  <a:pt x="2076185" y="1706409"/>
                </a:lnTo>
                <a:lnTo>
                  <a:pt x="2100152" y="1670826"/>
                </a:lnTo>
                <a:lnTo>
                  <a:pt x="2108941" y="1627259"/>
                </a:lnTo>
                <a:lnTo>
                  <a:pt x="2100152" y="1583718"/>
                </a:lnTo>
                <a:lnTo>
                  <a:pt x="2076185" y="1548173"/>
                </a:lnTo>
                <a:lnTo>
                  <a:pt x="2040639" y="1524214"/>
                </a:lnTo>
                <a:lnTo>
                  <a:pt x="1997111" y="1515430"/>
                </a:lnTo>
                <a:close/>
              </a:path>
              <a:path w="16523335" h="9235440">
                <a:moveTo>
                  <a:pt x="1997111" y="1783149"/>
                </a:moveTo>
                <a:lnTo>
                  <a:pt x="1953552" y="1791938"/>
                </a:lnTo>
                <a:lnTo>
                  <a:pt x="1917975" y="1815910"/>
                </a:lnTo>
                <a:lnTo>
                  <a:pt x="1893986" y="1851469"/>
                </a:lnTo>
                <a:lnTo>
                  <a:pt x="1885188" y="1895020"/>
                </a:lnTo>
                <a:lnTo>
                  <a:pt x="1893986" y="1938576"/>
                </a:lnTo>
                <a:lnTo>
                  <a:pt x="1917975" y="1974146"/>
                </a:lnTo>
                <a:lnTo>
                  <a:pt x="1953552" y="1998128"/>
                </a:lnTo>
                <a:lnTo>
                  <a:pt x="1997111" y="2006922"/>
                </a:lnTo>
                <a:lnTo>
                  <a:pt x="2040639" y="1998128"/>
                </a:lnTo>
                <a:lnTo>
                  <a:pt x="2076185" y="1974146"/>
                </a:lnTo>
                <a:lnTo>
                  <a:pt x="2100152" y="1938576"/>
                </a:lnTo>
                <a:lnTo>
                  <a:pt x="2108941" y="1895020"/>
                </a:lnTo>
                <a:lnTo>
                  <a:pt x="2100152" y="1851469"/>
                </a:lnTo>
                <a:lnTo>
                  <a:pt x="2076185" y="1815910"/>
                </a:lnTo>
                <a:lnTo>
                  <a:pt x="2040639" y="1791938"/>
                </a:lnTo>
                <a:lnTo>
                  <a:pt x="1997111" y="1783149"/>
                </a:lnTo>
                <a:close/>
              </a:path>
              <a:path w="16523335" h="9235440">
                <a:moveTo>
                  <a:pt x="1997111" y="2318578"/>
                </a:moveTo>
                <a:lnTo>
                  <a:pt x="1953552" y="2327370"/>
                </a:lnTo>
                <a:lnTo>
                  <a:pt x="1917975" y="2351349"/>
                </a:lnTo>
                <a:lnTo>
                  <a:pt x="1893986" y="2386915"/>
                </a:lnTo>
                <a:lnTo>
                  <a:pt x="1885188" y="2430470"/>
                </a:lnTo>
                <a:lnTo>
                  <a:pt x="1893986" y="2474021"/>
                </a:lnTo>
                <a:lnTo>
                  <a:pt x="1917975" y="2509580"/>
                </a:lnTo>
                <a:lnTo>
                  <a:pt x="1953552" y="2533551"/>
                </a:lnTo>
                <a:lnTo>
                  <a:pt x="1997111" y="2542341"/>
                </a:lnTo>
                <a:lnTo>
                  <a:pt x="2040639" y="2533551"/>
                </a:lnTo>
                <a:lnTo>
                  <a:pt x="2076185" y="2509580"/>
                </a:lnTo>
                <a:lnTo>
                  <a:pt x="2100152" y="2474021"/>
                </a:lnTo>
                <a:lnTo>
                  <a:pt x="2108941" y="2430470"/>
                </a:lnTo>
                <a:lnTo>
                  <a:pt x="2100152" y="2386915"/>
                </a:lnTo>
                <a:lnTo>
                  <a:pt x="2076185" y="2351349"/>
                </a:lnTo>
                <a:lnTo>
                  <a:pt x="2040639" y="2327370"/>
                </a:lnTo>
                <a:lnTo>
                  <a:pt x="1997111" y="2318578"/>
                </a:lnTo>
                <a:close/>
              </a:path>
              <a:path w="16523335" h="9235440">
                <a:moveTo>
                  <a:pt x="1997111" y="2050869"/>
                </a:moveTo>
                <a:lnTo>
                  <a:pt x="1953552" y="2059660"/>
                </a:lnTo>
                <a:lnTo>
                  <a:pt x="1917975" y="2083635"/>
                </a:lnTo>
                <a:lnTo>
                  <a:pt x="1893986" y="2119197"/>
                </a:lnTo>
                <a:lnTo>
                  <a:pt x="1885188" y="2162750"/>
                </a:lnTo>
                <a:lnTo>
                  <a:pt x="1893986" y="2206284"/>
                </a:lnTo>
                <a:lnTo>
                  <a:pt x="1917975" y="2241845"/>
                </a:lnTo>
                <a:lnTo>
                  <a:pt x="1953552" y="2265826"/>
                </a:lnTo>
                <a:lnTo>
                  <a:pt x="1997111" y="2274621"/>
                </a:lnTo>
                <a:lnTo>
                  <a:pt x="2040639" y="2265826"/>
                </a:lnTo>
                <a:lnTo>
                  <a:pt x="2076185" y="2241845"/>
                </a:lnTo>
                <a:lnTo>
                  <a:pt x="2100152" y="2206284"/>
                </a:lnTo>
                <a:lnTo>
                  <a:pt x="2108941" y="2162750"/>
                </a:lnTo>
                <a:lnTo>
                  <a:pt x="2100152" y="2119197"/>
                </a:lnTo>
                <a:lnTo>
                  <a:pt x="2076185" y="2083635"/>
                </a:lnTo>
                <a:lnTo>
                  <a:pt x="2040639" y="2059660"/>
                </a:lnTo>
                <a:lnTo>
                  <a:pt x="1997111" y="2050869"/>
                </a:lnTo>
                <a:close/>
              </a:path>
              <a:path w="16523335" h="9235440">
                <a:moveTo>
                  <a:pt x="2266433" y="444551"/>
                </a:moveTo>
                <a:lnTo>
                  <a:pt x="2222872" y="453336"/>
                </a:lnTo>
                <a:lnTo>
                  <a:pt x="2187292" y="477296"/>
                </a:lnTo>
                <a:lnTo>
                  <a:pt x="2163298" y="512844"/>
                </a:lnTo>
                <a:lnTo>
                  <a:pt x="2154499" y="556391"/>
                </a:lnTo>
                <a:lnTo>
                  <a:pt x="2163298" y="599952"/>
                </a:lnTo>
                <a:lnTo>
                  <a:pt x="2187292" y="635532"/>
                </a:lnTo>
                <a:lnTo>
                  <a:pt x="2222872" y="659525"/>
                </a:lnTo>
                <a:lnTo>
                  <a:pt x="2266433" y="668324"/>
                </a:lnTo>
                <a:lnTo>
                  <a:pt x="2309980" y="659525"/>
                </a:lnTo>
                <a:lnTo>
                  <a:pt x="2345528" y="635532"/>
                </a:lnTo>
                <a:lnTo>
                  <a:pt x="2369488" y="599952"/>
                </a:lnTo>
                <a:lnTo>
                  <a:pt x="2378273" y="556391"/>
                </a:lnTo>
                <a:lnTo>
                  <a:pt x="2369488" y="512844"/>
                </a:lnTo>
                <a:lnTo>
                  <a:pt x="2345528" y="477296"/>
                </a:lnTo>
                <a:lnTo>
                  <a:pt x="2309980" y="453336"/>
                </a:lnTo>
                <a:lnTo>
                  <a:pt x="2266433" y="444551"/>
                </a:lnTo>
                <a:close/>
              </a:path>
              <a:path w="16523335" h="9235440">
                <a:moveTo>
                  <a:pt x="2266433" y="712218"/>
                </a:moveTo>
                <a:lnTo>
                  <a:pt x="2222872" y="721018"/>
                </a:lnTo>
                <a:lnTo>
                  <a:pt x="2187292" y="745011"/>
                </a:lnTo>
                <a:lnTo>
                  <a:pt x="2163298" y="780591"/>
                </a:lnTo>
                <a:lnTo>
                  <a:pt x="2154499" y="824152"/>
                </a:lnTo>
                <a:lnTo>
                  <a:pt x="2163298" y="867681"/>
                </a:lnTo>
                <a:lnTo>
                  <a:pt x="2187292" y="903231"/>
                </a:lnTo>
                <a:lnTo>
                  <a:pt x="2222872" y="927201"/>
                </a:lnTo>
                <a:lnTo>
                  <a:pt x="2266433" y="935992"/>
                </a:lnTo>
                <a:lnTo>
                  <a:pt x="2309980" y="927201"/>
                </a:lnTo>
                <a:lnTo>
                  <a:pt x="2345528" y="903231"/>
                </a:lnTo>
                <a:lnTo>
                  <a:pt x="2369488" y="867681"/>
                </a:lnTo>
                <a:lnTo>
                  <a:pt x="2378273" y="824152"/>
                </a:lnTo>
                <a:lnTo>
                  <a:pt x="2369488" y="780591"/>
                </a:lnTo>
                <a:lnTo>
                  <a:pt x="2345528" y="745011"/>
                </a:lnTo>
                <a:lnTo>
                  <a:pt x="2309980" y="721018"/>
                </a:lnTo>
                <a:lnTo>
                  <a:pt x="2266433" y="712218"/>
                </a:lnTo>
                <a:close/>
              </a:path>
              <a:path w="16523335" h="9235440">
                <a:moveTo>
                  <a:pt x="2266433" y="979980"/>
                </a:moveTo>
                <a:lnTo>
                  <a:pt x="2222872" y="988766"/>
                </a:lnTo>
                <a:lnTo>
                  <a:pt x="2187292" y="1012731"/>
                </a:lnTo>
                <a:lnTo>
                  <a:pt x="2163298" y="1048286"/>
                </a:lnTo>
                <a:lnTo>
                  <a:pt x="2154499" y="1091840"/>
                </a:lnTo>
                <a:lnTo>
                  <a:pt x="2163298" y="1135394"/>
                </a:lnTo>
                <a:lnTo>
                  <a:pt x="2187292" y="1170968"/>
                </a:lnTo>
                <a:lnTo>
                  <a:pt x="2222872" y="1194956"/>
                </a:lnTo>
                <a:lnTo>
                  <a:pt x="2266433" y="1203753"/>
                </a:lnTo>
                <a:lnTo>
                  <a:pt x="2309980" y="1194956"/>
                </a:lnTo>
                <a:lnTo>
                  <a:pt x="2345528" y="1170968"/>
                </a:lnTo>
                <a:lnTo>
                  <a:pt x="2369488" y="1135394"/>
                </a:lnTo>
                <a:lnTo>
                  <a:pt x="2378273" y="1091840"/>
                </a:lnTo>
                <a:lnTo>
                  <a:pt x="2369488" y="1048286"/>
                </a:lnTo>
                <a:lnTo>
                  <a:pt x="2345528" y="1012731"/>
                </a:lnTo>
                <a:lnTo>
                  <a:pt x="2309980" y="988766"/>
                </a:lnTo>
                <a:lnTo>
                  <a:pt x="2266433" y="979980"/>
                </a:lnTo>
                <a:close/>
              </a:path>
              <a:path w="16523335" h="9235440">
                <a:moveTo>
                  <a:pt x="2266433" y="1247668"/>
                </a:moveTo>
                <a:lnTo>
                  <a:pt x="2222872" y="1256467"/>
                </a:lnTo>
                <a:lnTo>
                  <a:pt x="2187292" y="1280459"/>
                </a:lnTo>
                <a:lnTo>
                  <a:pt x="2163298" y="1316036"/>
                </a:lnTo>
                <a:lnTo>
                  <a:pt x="2154499" y="1359591"/>
                </a:lnTo>
                <a:lnTo>
                  <a:pt x="2163298" y="1403138"/>
                </a:lnTo>
                <a:lnTo>
                  <a:pt x="2187292" y="1438686"/>
                </a:lnTo>
                <a:lnTo>
                  <a:pt x="2222872" y="1462646"/>
                </a:lnTo>
                <a:lnTo>
                  <a:pt x="2266433" y="1471431"/>
                </a:lnTo>
                <a:lnTo>
                  <a:pt x="2309980" y="1462646"/>
                </a:lnTo>
                <a:lnTo>
                  <a:pt x="2345528" y="1438686"/>
                </a:lnTo>
                <a:lnTo>
                  <a:pt x="2369488" y="1403138"/>
                </a:lnTo>
                <a:lnTo>
                  <a:pt x="2378273" y="1359591"/>
                </a:lnTo>
                <a:lnTo>
                  <a:pt x="2369488" y="1316036"/>
                </a:lnTo>
                <a:lnTo>
                  <a:pt x="2345528" y="1280459"/>
                </a:lnTo>
                <a:lnTo>
                  <a:pt x="2309980" y="1256467"/>
                </a:lnTo>
                <a:lnTo>
                  <a:pt x="2266433" y="1247668"/>
                </a:lnTo>
                <a:close/>
              </a:path>
              <a:path w="16523335" h="9235440">
                <a:moveTo>
                  <a:pt x="2266433" y="1515430"/>
                </a:moveTo>
                <a:lnTo>
                  <a:pt x="2222872" y="1524214"/>
                </a:lnTo>
                <a:lnTo>
                  <a:pt x="2187292" y="1548173"/>
                </a:lnTo>
                <a:lnTo>
                  <a:pt x="2163298" y="1583718"/>
                </a:lnTo>
                <a:lnTo>
                  <a:pt x="2154499" y="1627259"/>
                </a:lnTo>
                <a:lnTo>
                  <a:pt x="2163298" y="1670826"/>
                </a:lnTo>
                <a:lnTo>
                  <a:pt x="2187292" y="1706409"/>
                </a:lnTo>
                <a:lnTo>
                  <a:pt x="2222872" y="1730404"/>
                </a:lnTo>
                <a:lnTo>
                  <a:pt x="2266433" y="1739203"/>
                </a:lnTo>
                <a:lnTo>
                  <a:pt x="2309980" y="1730404"/>
                </a:lnTo>
                <a:lnTo>
                  <a:pt x="2345528" y="1706409"/>
                </a:lnTo>
                <a:lnTo>
                  <a:pt x="2369488" y="1670826"/>
                </a:lnTo>
                <a:lnTo>
                  <a:pt x="2378273" y="1627259"/>
                </a:lnTo>
                <a:lnTo>
                  <a:pt x="2369488" y="1583718"/>
                </a:lnTo>
                <a:lnTo>
                  <a:pt x="2345528" y="1548173"/>
                </a:lnTo>
                <a:lnTo>
                  <a:pt x="2309980" y="1524214"/>
                </a:lnTo>
                <a:lnTo>
                  <a:pt x="2266433" y="1515430"/>
                </a:lnTo>
                <a:close/>
              </a:path>
              <a:path w="16523335" h="9235440">
                <a:moveTo>
                  <a:pt x="2266433" y="1783149"/>
                </a:moveTo>
                <a:lnTo>
                  <a:pt x="2222872" y="1791938"/>
                </a:lnTo>
                <a:lnTo>
                  <a:pt x="2187292" y="1815910"/>
                </a:lnTo>
                <a:lnTo>
                  <a:pt x="2163298" y="1851469"/>
                </a:lnTo>
                <a:lnTo>
                  <a:pt x="2154499" y="1895020"/>
                </a:lnTo>
                <a:lnTo>
                  <a:pt x="2163298" y="1938576"/>
                </a:lnTo>
                <a:lnTo>
                  <a:pt x="2187292" y="1974146"/>
                </a:lnTo>
                <a:lnTo>
                  <a:pt x="2222872" y="1998128"/>
                </a:lnTo>
                <a:lnTo>
                  <a:pt x="2266433" y="2006922"/>
                </a:lnTo>
                <a:lnTo>
                  <a:pt x="2309980" y="1998128"/>
                </a:lnTo>
                <a:lnTo>
                  <a:pt x="2345528" y="1974146"/>
                </a:lnTo>
                <a:lnTo>
                  <a:pt x="2369488" y="1938576"/>
                </a:lnTo>
                <a:lnTo>
                  <a:pt x="2378273" y="1895020"/>
                </a:lnTo>
                <a:lnTo>
                  <a:pt x="2369488" y="1851469"/>
                </a:lnTo>
                <a:lnTo>
                  <a:pt x="2345528" y="1815910"/>
                </a:lnTo>
                <a:lnTo>
                  <a:pt x="2309980" y="1791938"/>
                </a:lnTo>
                <a:lnTo>
                  <a:pt x="2266433" y="1783149"/>
                </a:lnTo>
                <a:close/>
              </a:path>
              <a:path w="16523335" h="9235440">
                <a:moveTo>
                  <a:pt x="2266433" y="2586297"/>
                </a:moveTo>
                <a:lnTo>
                  <a:pt x="2222872" y="2595090"/>
                </a:lnTo>
                <a:lnTo>
                  <a:pt x="2187292" y="2619070"/>
                </a:lnTo>
                <a:lnTo>
                  <a:pt x="2163298" y="2654639"/>
                </a:lnTo>
                <a:lnTo>
                  <a:pt x="2154499" y="2698200"/>
                </a:lnTo>
                <a:lnTo>
                  <a:pt x="2163298" y="2741725"/>
                </a:lnTo>
                <a:lnTo>
                  <a:pt x="2187292" y="2777286"/>
                </a:lnTo>
                <a:lnTo>
                  <a:pt x="2222872" y="2801273"/>
                </a:lnTo>
                <a:lnTo>
                  <a:pt x="2266433" y="2810071"/>
                </a:lnTo>
                <a:lnTo>
                  <a:pt x="2309980" y="2801273"/>
                </a:lnTo>
                <a:lnTo>
                  <a:pt x="2345528" y="2777286"/>
                </a:lnTo>
                <a:lnTo>
                  <a:pt x="2369488" y="2741725"/>
                </a:lnTo>
                <a:lnTo>
                  <a:pt x="2378273" y="2698200"/>
                </a:lnTo>
                <a:lnTo>
                  <a:pt x="2369488" y="2654639"/>
                </a:lnTo>
                <a:lnTo>
                  <a:pt x="2345528" y="2619070"/>
                </a:lnTo>
                <a:lnTo>
                  <a:pt x="2309980" y="2595090"/>
                </a:lnTo>
                <a:lnTo>
                  <a:pt x="2266433" y="2586297"/>
                </a:lnTo>
                <a:close/>
              </a:path>
              <a:path w="16523335" h="9235440">
                <a:moveTo>
                  <a:pt x="2266433" y="2854028"/>
                </a:moveTo>
                <a:lnTo>
                  <a:pt x="2222872" y="2862817"/>
                </a:lnTo>
                <a:lnTo>
                  <a:pt x="2187292" y="2886788"/>
                </a:lnTo>
                <a:lnTo>
                  <a:pt x="2163298" y="2922347"/>
                </a:lnTo>
                <a:lnTo>
                  <a:pt x="2154499" y="2965898"/>
                </a:lnTo>
                <a:lnTo>
                  <a:pt x="2163298" y="3009453"/>
                </a:lnTo>
                <a:lnTo>
                  <a:pt x="2187292" y="3045019"/>
                </a:lnTo>
                <a:lnTo>
                  <a:pt x="2222872" y="3068998"/>
                </a:lnTo>
                <a:lnTo>
                  <a:pt x="2266433" y="3077790"/>
                </a:lnTo>
                <a:lnTo>
                  <a:pt x="2309980" y="3068998"/>
                </a:lnTo>
                <a:lnTo>
                  <a:pt x="2345528" y="3045019"/>
                </a:lnTo>
                <a:lnTo>
                  <a:pt x="2369488" y="3009453"/>
                </a:lnTo>
                <a:lnTo>
                  <a:pt x="2378273" y="2965898"/>
                </a:lnTo>
                <a:lnTo>
                  <a:pt x="2369488" y="2922347"/>
                </a:lnTo>
                <a:lnTo>
                  <a:pt x="2345528" y="2886788"/>
                </a:lnTo>
                <a:lnTo>
                  <a:pt x="2309980" y="2862817"/>
                </a:lnTo>
                <a:lnTo>
                  <a:pt x="2266433" y="2854028"/>
                </a:lnTo>
                <a:close/>
              </a:path>
              <a:path w="16523335" h="9235440">
                <a:moveTo>
                  <a:pt x="2266433" y="3121737"/>
                </a:moveTo>
                <a:lnTo>
                  <a:pt x="2222872" y="3130528"/>
                </a:lnTo>
                <a:lnTo>
                  <a:pt x="2187292" y="3154503"/>
                </a:lnTo>
                <a:lnTo>
                  <a:pt x="2163298" y="3190065"/>
                </a:lnTo>
                <a:lnTo>
                  <a:pt x="2154499" y="3233618"/>
                </a:lnTo>
                <a:lnTo>
                  <a:pt x="2163298" y="3277161"/>
                </a:lnTo>
                <a:lnTo>
                  <a:pt x="2187292" y="3312732"/>
                </a:lnTo>
                <a:lnTo>
                  <a:pt x="2222872" y="3336722"/>
                </a:lnTo>
                <a:lnTo>
                  <a:pt x="2266433" y="3345520"/>
                </a:lnTo>
                <a:lnTo>
                  <a:pt x="2309980" y="3336722"/>
                </a:lnTo>
                <a:lnTo>
                  <a:pt x="2345528" y="3312732"/>
                </a:lnTo>
                <a:lnTo>
                  <a:pt x="2369488" y="3277161"/>
                </a:lnTo>
                <a:lnTo>
                  <a:pt x="2378273" y="3233618"/>
                </a:lnTo>
                <a:lnTo>
                  <a:pt x="2369488" y="3190065"/>
                </a:lnTo>
                <a:lnTo>
                  <a:pt x="2345528" y="3154503"/>
                </a:lnTo>
                <a:lnTo>
                  <a:pt x="2309980" y="3130528"/>
                </a:lnTo>
                <a:lnTo>
                  <a:pt x="2266433" y="3121737"/>
                </a:lnTo>
                <a:close/>
              </a:path>
              <a:path w="16523335" h="9235440">
                <a:moveTo>
                  <a:pt x="2266433" y="2318578"/>
                </a:moveTo>
                <a:lnTo>
                  <a:pt x="2222872" y="2327370"/>
                </a:lnTo>
                <a:lnTo>
                  <a:pt x="2187292" y="2351349"/>
                </a:lnTo>
                <a:lnTo>
                  <a:pt x="2163298" y="2386915"/>
                </a:lnTo>
                <a:lnTo>
                  <a:pt x="2154499" y="2430470"/>
                </a:lnTo>
                <a:lnTo>
                  <a:pt x="2163298" y="2474021"/>
                </a:lnTo>
                <a:lnTo>
                  <a:pt x="2187292" y="2509580"/>
                </a:lnTo>
                <a:lnTo>
                  <a:pt x="2222872" y="2533551"/>
                </a:lnTo>
                <a:lnTo>
                  <a:pt x="2266433" y="2542341"/>
                </a:lnTo>
                <a:lnTo>
                  <a:pt x="2309980" y="2533551"/>
                </a:lnTo>
                <a:lnTo>
                  <a:pt x="2345528" y="2509580"/>
                </a:lnTo>
                <a:lnTo>
                  <a:pt x="2369488" y="2474021"/>
                </a:lnTo>
                <a:lnTo>
                  <a:pt x="2378273" y="2430470"/>
                </a:lnTo>
                <a:lnTo>
                  <a:pt x="2369488" y="2386915"/>
                </a:lnTo>
                <a:lnTo>
                  <a:pt x="2345528" y="2351349"/>
                </a:lnTo>
                <a:lnTo>
                  <a:pt x="2309980" y="2327370"/>
                </a:lnTo>
                <a:lnTo>
                  <a:pt x="2266433" y="2318578"/>
                </a:lnTo>
                <a:close/>
              </a:path>
              <a:path w="16523335" h="9235440">
                <a:moveTo>
                  <a:pt x="2266433" y="2050869"/>
                </a:moveTo>
                <a:lnTo>
                  <a:pt x="2222872" y="2059660"/>
                </a:lnTo>
                <a:lnTo>
                  <a:pt x="2187292" y="2083635"/>
                </a:lnTo>
                <a:lnTo>
                  <a:pt x="2163298" y="2119197"/>
                </a:lnTo>
                <a:lnTo>
                  <a:pt x="2154499" y="2162750"/>
                </a:lnTo>
                <a:lnTo>
                  <a:pt x="2163298" y="2206284"/>
                </a:lnTo>
                <a:lnTo>
                  <a:pt x="2187292" y="2241845"/>
                </a:lnTo>
                <a:lnTo>
                  <a:pt x="2222872" y="2265826"/>
                </a:lnTo>
                <a:lnTo>
                  <a:pt x="2266433" y="2274621"/>
                </a:lnTo>
                <a:lnTo>
                  <a:pt x="2309980" y="2265826"/>
                </a:lnTo>
                <a:lnTo>
                  <a:pt x="2345528" y="2241845"/>
                </a:lnTo>
                <a:lnTo>
                  <a:pt x="2369488" y="2206284"/>
                </a:lnTo>
                <a:lnTo>
                  <a:pt x="2378273" y="2162750"/>
                </a:lnTo>
                <a:lnTo>
                  <a:pt x="2369488" y="2119197"/>
                </a:lnTo>
                <a:lnTo>
                  <a:pt x="2345528" y="2083635"/>
                </a:lnTo>
                <a:lnTo>
                  <a:pt x="2309980" y="2059660"/>
                </a:lnTo>
                <a:lnTo>
                  <a:pt x="2266433" y="2050869"/>
                </a:lnTo>
                <a:close/>
              </a:path>
              <a:path w="16523335" h="9235440">
                <a:moveTo>
                  <a:pt x="2535713" y="176790"/>
                </a:moveTo>
                <a:lnTo>
                  <a:pt x="2492157" y="185586"/>
                </a:lnTo>
                <a:lnTo>
                  <a:pt x="2456587" y="209571"/>
                </a:lnTo>
                <a:lnTo>
                  <a:pt x="2432605" y="245145"/>
                </a:lnTo>
                <a:lnTo>
                  <a:pt x="2423811" y="288702"/>
                </a:lnTo>
                <a:lnTo>
                  <a:pt x="2432605" y="332221"/>
                </a:lnTo>
                <a:lnTo>
                  <a:pt x="2456587" y="367780"/>
                </a:lnTo>
                <a:lnTo>
                  <a:pt x="2492157" y="391765"/>
                </a:lnTo>
                <a:lnTo>
                  <a:pt x="2535713" y="400563"/>
                </a:lnTo>
                <a:lnTo>
                  <a:pt x="2579238" y="391765"/>
                </a:lnTo>
                <a:lnTo>
                  <a:pt x="2614799" y="367780"/>
                </a:lnTo>
                <a:lnTo>
                  <a:pt x="2638786" y="332221"/>
                </a:lnTo>
                <a:lnTo>
                  <a:pt x="2647584" y="288702"/>
                </a:lnTo>
                <a:lnTo>
                  <a:pt x="2638786" y="245145"/>
                </a:lnTo>
                <a:lnTo>
                  <a:pt x="2614799" y="209571"/>
                </a:lnTo>
                <a:lnTo>
                  <a:pt x="2579238" y="185586"/>
                </a:lnTo>
                <a:lnTo>
                  <a:pt x="2535713" y="176790"/>
                </a:lnTo>
                <a:close/>
              </a:path>
              <a:path w="16523335" h="9235440">
                <a:moveTo>
                  <a:pt x="2535713" y="444551"/>
                </a:moveTo>
                <a:lnTo>
                  <a:pt x="2492157" y="453336"/>
                </a:lnTo>
                <a:lnTo>
                  <a:pt x="2456587" y="477296"/>
                </a:lnTo>
                <a:lnTo>
                  <a:pt x="2432605" y="512844"/>
                </a:lnTo>
                <a:lnTo>
                  <a:pt x="2423811" y="556391"/>
                </a:lnTo>
                <a:lnTo>
                  <a:pt x="2432605" y="599952"/>
                </a:lnTo>
                <a:lnTo>
                  <a:pt x="2456587" y="635532"/>
                </a:lnTo>
                <a:lnTo>
                  <a:pt x="2492157" y="659525"/>
                </a:lnTo>
                <a:lnTo>
                  <a:pt x="2535713" y="668324"/>
                </a:lnTo>
                <a:lnTo>
                  <a:pt x="2579238" y="659525"/>
                </a:lnTo>
                <a:lnTo>
                  <a:pt x="2614799" y="635532"/>
                </a:lnTo>
                <a:lnTo>
                  <a:pt x="2638786" y="599952"/>
                </a:lnTo>
                <a:lnTo>
                  <a:pt x="2647584" y="556391"/>
                </a:lnTo>
                <a:lnTo>
                  <a:pt x="2638786" y="512844"/>
                </a:lnTo>
                <a:lnTo>
                  <a:pt x="2614799" y="477296"/>
                </a:lnTo>
                <a:lnTo>
                  <a:pt x="2579238" y="453336"/>
                </a:lnTo>
                <a:lnTo>
                  <a:pt x="2535713" y="444551"/>
                </a:lnTo>
                <a:close/>
              </a:path>
              <a:path w="16523335" h="9235440">
                <a:moveTo>
                  <a:pt x="2535713" y="712218"/>
                </a:moveTo>
                <a:lnTo>
                  <a:pt x="2492157" y="721018"/>
                </a:lnTo>
                <a:lnTo>
                  <a:pt x="2456587" y="745011"/>
                </a:lnTo>
                <a:lnTo>
                  <a:pt x="2432605" y="780591"/>
                </a:lnTo>
                <a:lnTo>
                  <a:pt x="2423811" y="824152"/>
                </a:lnTo>
                <a:lnTo>
                  <a:pt x="2432605" y="867681"/>
                </a:lnTo>
                <a:lnTo>
                  <a:pt x="2456587" y="903231"/>
                </a:lnTo>
                <a:lnTo>
                  <a:pt x="2492157" y="927201"/>
                </a:lnTo>
                <a:lnTo>
                  <a:pt x="2535713" y="935992"/>
                </a:lnTo>
                <a:lnTo>
                  <a:pt x="2579238" y="927201"/>
                </a:lnTo>
                <a:lnTo>
                  <a:pt x="2614799" y="903231"/>
                </a:lnTo>
                <a:lnTo>
                  <a:pt x="2638786" y="867681"/>
                </a:lnTo>
                <a:lnTo>
                  <a:pt x="2647584" y="824152"/>
                </a:lnTo>
                <a:lnTo>
                  <a:pt x="2638786" y="780591"/>
                </a:lnTo>
                <a:lnTo>
                  <a:pt x="2614799" y="745011"/>
                </a:lnTo>
                <a:lnTo>
                  <a:pt x="2579238" y="721018"/>
                </a:lnTo>
                <a:lnTo>
                  <a:pt x="2535713" y="712218"/>
                </a:lnTo>
                <a:close/>
              </a:path>
              <a:path w="16523335" h="9235440">
                <a:moveTo>
                  <a:pt x="2535713" y="979980"/>
                </a:moveTo>
                <a:lnTo>
                  <a:pt x="2492157" y="988766"/>
                </a:lnTo>
                <a:lnTo>
                  <a:pt x="2456587" y="1012731"/>
                </a:lnTo>
                <a:lnTo>
                  <a:pt x="2432605" y="1048286"/>
                </a:lnTo>
                <a:lnTo>
                  <a:pt x="2423811" y="1091840"/>
                </a:lnTo>
                <a:lnTo>
                  <a:pt x="2432605" y="1135394"/>
                </a:lnTo>
                <a:lnTo>
                  <a:pt x="2456587" y="1170968"/>
                </a:lnTo>
                <a:lnTo>
                  <a:pt x="2492157" y="1194956"/>
                </a:lnTo>
                <a:lnTo>
                  <a:pt x="2535713" y="1203753"/>
                </a:lnTo>
                <a:lnTo>
                  <a:pt x="2579238" y="1194956"/>
                </a:lnTo>
                <a:lnTo>
                  <a:pt x="2614799" y="1170968"/>
                </a:lnTo>
                <a:lnTo>
                  <a:pt x="2638786" y="1135394"/>
                </a:lnTo>
                <a:lnTo>
                  <a:pt x="2647584" y="1091840"/>
                </a:lnTo>
                <a:lnTo>
                  <a:pt x="2638786" y="1048286"/>
                </a:lnTo>
                <a:lnTo>
                  <a:pt x="2614799" y="1012731"/>
                </a:lnTo>
                <a:lnTo>
                  <a:pt x="2579238" y="988766"/>
                </a:lnTo>
                <a:lnTo>
                  <a:pt x="2535713" y="979980"/>
                </a:lnTo>
                <a:close/>
              </a:path>
              <a:path w="16523335" h="9235440">
                <a:moveTo>
                  <a:pt x="2535713" y="1247668"/>
                </a:moveTo>
                <a:lnTo>
                  <a:pt x="2492157" y="1256467"/>
                </a:lnTo>
                <a:lnTo>
                  <a:pt x="2456587" y="1280459"/>
                </a:lnTo>
                <a:lnTo>
                  <a:pt x="2432605" y="1316036"/>
                </a:lnTo>
                <a:lnTo>
                  <a:pt x="2423811" y="1359591"/>
                </a:lnTo>
                <a:lnTo>
                  <a:pt x="2432605" y="1403138"/>
                </a:lnTo>
                <a:lnTo>
                  <a:pt x="2456587" y="1438686"/>
                </a:lnTo>
                <a:lnTo>
                  <a:pt x="2492157" y="1462646"/>
                </a:lnTo>
                <a:lnTo>
                  <a:pt x="2535713" y="1471431"/>
                </a:lnTo>
                <a:lnTo>
                  <a:pt x="2579238" y="1462646"/>
                </a:lnTo>
                <a:lnTo>
                  <a:pt x="2614799" y="1438686"/>
                </a:lnTo>
                <a:lnTo>
                  <a:pt x="2638786" y="1403138"/>
                </a:lnTo>
                <a:lnTo>
                  <a:pt x="2647584" y="1359591"/>
                </a:lnTo>
                <a:lnTo>
                  <a:pt x="2638786" y="1316036"/>
                </a:lnTo>
                <a:lnTo>
                  <a:pt x="2614799" y="1280459"/>
                </a:lnTo>
                <a:lnTo>
                  <a:pt x="2579238" y="1256467"/>
                </a:lnTo>
                <a:lnTo>
                  <a:pt x="2535713" y="1247668"/>
                </a:lnTo>
                <a:close/>
              </a:path>
              <a:path w="16523335" h="9235440">
                <a:moveTo>
                  <a:pt x="2535713" y="1515430"/>
                </a:moveTo>
                <a:lnTo>
                  <a:pt x="2492157" y="1524214"/>
                </a:lnTo>
                <a:lnTo>
                  <a:pt x="2456587" y="1548173"/>
                </a:lnTo>
                <a:lnTo>
                  <a:pt x="2432605" y="1583718"/>
                </a:lnTo>
                <a:lnTo>
                  <a:pt x="2423811" y="1627259"/>
                </a:lnTo>
                <a:lnTo>
                  <a:pt x="2432605" y="1670826"/>
                </a:lnTo>
                <a:lnTo>
                  <a:pt x="2456587" y="1706409"/>
                </a:lnTo>
                <a:lnTo>
                  <a:pt x="2492157" y="1730404"/>
                </a:lnTo>
                <a:lnTo>
                  <a:pt x="2535713" y="1739203"/>
                </a:lnTo>
                <a:lnTo>
                  <a:pt x="2579238" y="1730404"/>
                </a:lnTo>
                <a:lnTo>
                  <a:pt x="2614799" y="1706409"/>
                </a:lnTo>
                <a:lnTo>
                  <a:pt x="2638786" y="1670826"/>
                </a:lnTo>
                <a:lnTo>
                  <a:pt x="2647584" y="1627259"/>
                </a:lnTo>
                <a:lnTo>
                  <a:pt x="2638786" y="1583718"/>
                </a:lnTo>
                <a:lnTo>
                  <a:pt x="2614799" y="1548173"/>
                </a:lnTo>
                <a:lnTo>
                  <a:pt x="2579238" y="1524214"/>
                </a:lnTo>
                <a:lnTo>
                  <a:pt x="2535713" y="1515430"/>
                </a:lnTo>
                <a:close/>
              </a:path>
              <a:path w="16523335" h="9235440">
                <a:moveTo>
                  <a:pt x="2535713" y="1783149"/>
                </a:moveTo>
                <a:lnTo>
                  <a:pt x="2492157" y="1791938"/>
                </a:lnTo>
                <a:lnTo>
                  <a:pt x="2456587" y="1815910"/>
                </a:lnTo>
                <a:lnTo>
                  <a:pt x="2432605" y="1851469"/>
                </a:lnTo>
                <a:lnTo>
                  <a:pt x="2423811" y="1895020"/>
                </a:lnTo>
                <a:lnTo>
                  <a:pt x="2432605" y="1938576"/>
                </a:lnTo>
                <a:lnTo>
                  <a:pt x="2456587" y="1974146"/>
                </a:lnTo>
                <a:lnTo>
                  <a:pt x="2492157" y="1998128"/>
                </a:lnTo>
                <a:lnTo>
                  <a:pt x="2535713" y="2006922"/>
                </a:lnTo>
                <a:lnTo>
                  <a:pt x="2579238" y="1998128"/>
                </a:lnTo>
                <a:lnTo>
                  <a:pt x="2614799" y="1974146"/>
                </a:lnTo>
                <a:lnTo>
                  <a:pt x="2638786" y="1938576"/>
                </a:lnTo>
                <a:lnTo>
                  <a:pt x="2647584" y="1895020"/>
                </a:lnTo>
                <a:lnTo>
                  <a:pt x="2638786" y="1851469"/>
                </a:lnTo>
                <a:lnTo>
                  <a:pt x="2614799" y="1815910"/>
                </a:lnTo>
                <a:lnTo>
                  <a:pt x="2579238" y="1791938"/>
                </a:lnTo>
                <a:lnTo>
                  <a:pt x="2535713" y="1783149"/>
                </a:lnTo>
                <a:close/>
              </a:path>
              <a:path w="16523335" h="9235440">
                <a:moveTo>
                  <a:pt x="2535713" y="2586297"/>
                </a:moveTo>
                <a:lnTo>
                  <a:pt x="2492157" y="2595090"/>
                </a:lnTo>
                <a:lnTo>
                  <a:pt x="2456587" y="2619070"/>
                </a:lnTo>
                <a:lnTo>
                  <a:pt x="2432605" y="2654639"/>
                </a:lnTo>
                <a:lnTo>
                  <a:pt x="2423811" y="2698200"/>
                </a:lnTo>
                <a:lnTo>
                  <a:pt x="2432605" y="2741725"/>
                </a:lnTo>
                <a:lnTo>
                  <a:pt x="2456587" y="2777286"/>
                </a:lnTo>
                <a:lnTo>
                  <a:pt x="2492157" y="2801273"/>
                </a:lnTo>
                <a:lnTo>
                  <a:pt x="2535713" y="2810071"/>
                </a:lnTo>
                <a:lnTo>
                  <a:pt x="2579238" y="2801273"/>
                </a:lnTo>
                <a:lnTo>
                  <a:pt x="2614799" y="2777286"/>
                </a:lnTo>
                <a:lnTo>
                  <a:pt x="2638786" y="2741725"/>
                </a:lnTo>
                <a:lnTo>
                  <a:pt x="2647584" y="2698200"/>
                </a:lnTo>
                <a:lnTo>
                  <a:pt x="2638786" y="2654639"/>
                </a:lnTo>
                <a:lnTo>
                  <a:pt x="2614799" y="2619070"/>
                </a:lnTo>
                <a:lnTo>
                  <a:pt x="2579238" y="2595090"/>
                </a:lnTo>
                <a:lnTo>
                  <a:pt x="2535713" y="2586297"/>
                </a:lnTo>
                <a:close/>
              </a:path>
              <a:path w="16523335" h="9235440">
                <a:moveTo>
                  <a:pt x="2535713" y="2854028"/>
                </a:moveTo>
                <a:lnTo>
                  <a:pt x="2492157" y="2862817"/>
                </a:lnTo>
                <a:lnTo>
                  <a:pt x="2456587" y="2886788"/>
                </a:lnTo>
                <a:lnTo>
                  <a:pt x="2432605" y="2922347"/>
                </a:lnTo>
                <a:lnTo>
                  <a:pt x="2423811" y="2965898"/>
                </a:lnTo>
                <a:lnTo>
                  <a:pt x="2432605" y="3009453"/>
                </a:lnTo>
                <a:lnTo>
                  <a:pt x="2456587" y="3045019"/>
                </a:lnTo>
                <a:lnTo>
                  <a:pt x="2492157" y="3068998"/>
                </a:lnTo>
                <a:lnTo>
                  <a:pt x="2535713" y="3077790"/>
                </a:lnTo>
                <a:lnTo>
                  <a:pt x="2579238" y="3068998"/>
                </a:lnTo>
                <a:lnTo>
                  <a:pt x="2614799" y="3045019"/>
                </a:lnTo>
                <a:lnTo>
                  <a:pt x="2638786" y="3009453"/>
                </a:lnTo>
                <a:lnTo>
                  <a:pt x="2647584" y="2965898"/>
                </a:lnTo>
                <a:lnTo>
                  <a:pt x="2638786" y="2922347"/>
                </a:lnTo>
                <a:lnTo>
                  <a:pt x="2614799" y="2886788"/>
                </a:lnTo>
                <a:lnTo>
                  <a:pt x="2579238" y="2862817"/>
                </a:lnTo>
                <a:lnTo>
                  <a:pt x="2535713" y="2854028"/>
                </a:lnTo>
                <a:close/>
              </a:path>
              <a:path w="16523335" h="9235440">
                <a:moveTo>
                  <a:pt x="2535713" y="3121737"/>
                </a:moveTo>
                <a:lnTo>
                  <a:pt x="2492157" y="3130528"/>
                </a:lnTo>
                <a:lnTo>
                  <a:pt x="2456587" y="3154503"/>
                </a:lnTo>
                <a:lnTo>
                  <a:pt x="2432605" y="3190065"/>
                </a:lnTo>
                <a:lnTo>
                  <a:pt x="2423811" y="3233618"/>
                </a:lnTo>
                <a:lnTo>
                  <a:pt x="2432605" y="3277161"/>
                </a:lnTo>
                <a:lnTo>
                  <a:pt x="2456587" y="3312732"/>
                </a:lnTo>
                <a:lnTo>
                  <a:pt x="2492157" y="3336722"/>
                </a:lnTo>
                <a:lnTo>
                  <a:pt x="2535713" y="3345520"/>
                </a:lnTo>
                <a:lnTo>
                  <a:pt x="2579238" y="3336722"/>
                </a:lnTo>
                <a:lnTo>
                  <a:pt x="2614799" y="3312732"/>
                </a:lnTo>
                <a:lnTo>
                  <a:pt x="2638786" y="3277161"/>
                </a:lnTo>
                <a:lnTo>
                  <a:pt x="2647584" y="3233618"/>
                </a:lnTo>
                <a:lnTo>
                  <a:pt x="2638786" y="3190065"/>
                </a:lnTo>
                <a:lnTo>
                  <a:pt x="2614799" y="3154503"/>
                </a:lnTo>
                <a:lnTo>
                  <a:pt x="2579238" y="3130528"/>
                </a:lnTo>
                <a:lnTo>
                  <a:pt x="2535713" y="3121737"/>
                </a:lnTo>
                <a:close/>
              </a:path>
              <a:path w="16523335" h="9235440">
                <a:moveTo>
                  <a:pt x="2535713" y="3389446"/>
                </a:moveTo>
                <a:lnTo>
                  <a:pt x="2492157" y="3398240"/>
                </a:lnTo>
                <a:lnTo>
                  <a:pt x="2456587" y="3422222"/>
                </a:lnTo>
                <a:lnTo>
                  <a:pt x="2432605" y="3457792"/>
                </a:lnTo>
                <a:lnTo>
                  <a:pt x="2423811" y="3501348"/>
                </a:lnTo>
                <a:lnTo>
                  <a:pt x="2432605" y="3544899"/>
                </a:lnTo>
                <a:lnTo>
                  <a:pt x="2456587" y="3580458"/>
                </a:lnTo>
                <a:lnTo>
                  <a:pt x="2492157" y="3604430"/>
                </a:lnTo>
                <a:lnTo>
                  <a:pt x="2535713" y="3613219"/>
                </a:lnTo>
                <a:lnTo>
                  <a:pt x="2579238" y="3604430"/>
                </a:lnTo>
                <a:lnTo>
                  <a:pt x="2614799" y="3580458"/>
                </a:lnTo>
                <a:lnTo>
                  <a:pt x="2638786" y="3544899"/>
                </a:lnTo>
                <a:lnTo>
                  <a:pt x="2647584" y="3501348"/>
                </a:lnTo>
                <a:lnTo>
                  <a:pt x="2638786" y="3457792"/>
                </a:lnTo>
                <a:lnTo>
                  <a:pt x="2614799" y="3422222"/>
                </a:lnTo>
                <a:lnTo>
                  <a:pt x="2579238" y="3398240"/>
                </a:lnTo>
                <a:lnTo>
                  <a:pt x="2535713" y="3389446"/>
                </a:lnTo>
                <a:close/>
              </a:path>
              <a:path w="16523335" h="9235440">
                <a:moveTo>
                  <a:pt x="2535713" y="2318578"/>
                </a:moveTo>
                <a:lnTo>
                  <a:pt x="2492157" y="2327370"/>
                </a:lnTo>
                <a:lnTo>
                  <a:pt x="2456587" y="2351349"/>
                </a:lnTo>
                <a:lnTo>
                  <a:pt x="2432605" y="2386915"/>
                </a:lnTo>
                <a:lnTo>
                  <a:pt x="2423811" y="2430470"/>
                </a:lnTo>
                <a:lnTo>
                  <a:pt x="2432605" y="2474021"/>
                </a:lnTo>
                <a:lnTo>
                  <a:pt x="2456587" y="2509580"/>
                </a:lnTo>
                <a:lnTo>
                  <a:pt x="2492157" y="2533551"/>
                </a:lnTo>
                <a:lnTo>
                  <a:pt x="2535713" y="2542341"/>
                </a:lnTo>
                <a:lnTo>
                  <a:pt x="2579238" y="2533551"/>
                </a:lnTo>
                <a:lnTo>
                  <a:pt x="2614799" y="2509580"/>
                </a:lnTo>
                <a:lnTo>
                  <a:pt x="2638786" y="2474021"/>
                </a:lnTo>
                <a:lnTo>
                  <a:pt x="2647584" y="2430470"/>
                </a:lnTo>
                <a:lnTo>
                  <a:pt x="2638786" y="2386915"/>
                </a:lnTo>
                <a:lnTo>
                  <a:pt x="2614799" y="2351349"/>
                </a:lnTo>
                <a:lnTo>
                  <a:pt x="2579238" y="2327370"/>
                </a:lnTo>
                <a:lnTo>
                  <a:pt x="2535713" y="2318578"/>
                </a:lnTo>
                <a:close/>
              </a:path>
              <a:path w="16523335" h="9235440">
                <a:moveTo>
                  <a:pt x="2535713" y="2050869"/>
                </a:moveTo>
                <a:lnTo>
                  <a:pt x="2492157" y="2059660"/>
                </a:lnTo>
                <a:lnTo>
                  <a:pt x="2456587" y="2083635"/>
                </a:lnTo>
                <a:lnTo>
                  <a:pt x="2432605" y="2119197"/>
                </a:lnTo>
                <a:lnTo>
                  <a:pt x="2423811" y="2162750"/>
                </a:lnTo>
                <a:lnTo>
                  <a:pt x="2432605" y="2206284"/>
                </a:lnTo>
                <a:lnTo>
                  <a:pt x="2456587" y="2241845"/>
                </a:lnTo>
                <a:lnTo>
                  <a:pt x="2492157" y="2265826"/>
                </a:lnTo>
                <a:lnTo>
                  <a:pt x="2535713" y="2274621"/>
                </a:lnTo>
                <a:lnTo>
                  <a:pt x="2579238" y="2265826"/>
                </a:lnTo>
                <a:lnTo>
                  <a:pt x="2614799" y="2241845"/>
                </a:lnTo>
                <a:lnTo>
                  <a:pt x="2638786" y="2206284"/>
                </a:lnTo>
                <a:lnTo>
                  <a:pt x="2647584" y="2162750"/>
                </a:lnTo>
                <a:lnTo>
                  <a:pt x="2638786" y="2119197"/>
                </a:lnTo>
                <a:lnTo>
                  <a:pt x="2614799" y="2083635"/>
                </a:lnTo>
                <a:lnTo>
                  <a:pt x="2579238" y="2059660"/>
                </a:lnTo>
                <a:lnTo>
                  <a:pt x="2535713" y="2050869"/>
                </a:lnTo>
                <a:close/>
              </a:path>
              <a:path w="16523335" h="9235440">
                <a:moveTo>
                  <a:pt x="2805014" y="176790"/>
                </a:moveTo>
                <a:lnTo>
                  <a:pt x="2761462" y="185586"/>
                </a:lnTo>
                <a:lnTo>
                  <a:pt x="2725903" y="209571"/>
                </a:lnTo>
                <a:lnTo>
                  <a:pt x="2701932" y="245145"/>
                </a:lnTo>
                <a:lnTo>
                  <a:pt x="2693143" y="288702"/>
                </a:lnTo>
                <a:lnTo>
                  <a:pt x="2701932" y="332221"/>
                </a:lnTo>
                <a:lnTo>
                  <a:pt x="2725903" y="367780"/>
                </a:lnTo>
                <a:lnTo>
                  <a:pt x="2761462" y="391765"/>
                </a:lnTo>
                <a:lnTo>
                  <a:pt x="2805014" y="400563"/>
                </a:lnTo>
                <a:lnTo>
                  <a:pt x="2848557" y="391765"/>
                </a:lnTo>
                <a:lnTo>
                  <a:pt x="2884128" y="367780"/>
                </a:lnTo>
                <a:lnTo>
                  <a:pt x="2908117" y="332221"/>
                </a:lnTo>
                <a:lnTo>
                  <a:pt x="2916916" y="288702"/>
                </a:lnTo>
                <a:lnTo>
                  <a:pt x="2908117" y="245145"/>
                </a:lnTo>
                <a:lnTo>
                  <a:pt x="2884128" y="209571"/>
                </a:lnTo>
                <a:lnTo>
                  <a:pt x="2848557" y="185586"/>
                </a:lnTo>
                <a:lnTo>
                  <a:pt x="2805014" y="176790"/>
                </a:lnTo>
                <a:close/>
              </a:path>
              <a:path w="16523335" h="9235440">
                <a:moveTo>
                  <a:pt x="2805014" y="444551"/>
                </a:moveTo>
                <a:lnTo>
                  <a:pt x="2761462" y="453336"/>
                </a:lnTo>
                <a:lnTo>
                  <a:pt x="2725903" y="477296"/>
                </a:lnTo>
                <a:lnTo>
                  <a:pt x="2701932" y="512844"/>
                </a:lnTo>
                <a:lnTo>
                  <a:pt x="2693143" y="556391"/>
                </a:lnTo>
                <a:lnTo>
                  <a:pt x="2701932" y="599952"/>
                </a:lnTo>
                <a:lnTo>
                  <a:pt x="2725903" y="635532"/>
                </a:lnTo>
                <a:lnTo>
                  <a:pt x="2761462" y="659525"/>
                </a:lnTo>
                <a:lnTo>
                  <a:pt x="2805014" y="668324"/>
                </a:lnTo>
                <a:lnTo>
                  <a:pt x="2848557" y="659525"/>
                </a:lnTo>
                <a:lnTo>
                  <a:pt x="2884128" y="635532"/>
                </a:lnTo>
                <a:lnTo>
                  <a:pt x="2908117" y="599952"/>
                </a:lnTo>
                <a:lnTo>
                  <a:pt x="2916916" y="556391"/>
                </a:lnTo>
                <a:lnTo>
                  <a:pt x="2908117" y="512844"/>
                </a:lnTo>
                <a:lnTo>
                  <a:pt x="2884128" y="477296"/>
                </a:lnTo>
                <a:lnTo>
                  <a:pt x="2848557" y="453336"/>
                </a:lnTo>
                <a:lnTo>
                  <a:pt x="2805014" y="444551"/>
                </a:lnTo>
                <a:close/>
              </a:path>
              <a:path w="16523335" h="9235440">
                <a:moveTo>
                  <a:pt x="2805014" y="712218"/>
                </a:moveTo>
                <a:lnTo>
                  <a:pt x="2761462" y="721018"/>
                </a:lnTo>
                <a:lnTo>
                  <a:pt x="2725903" y="745011"/>
                </a:lnTo>
                <a:lnTo>
                  <a:pt x="2701932" y="780591"/>
                </a:lnTo>
                <a:lnTo>
                  <a:pt x="2693143" y="824152"/>
                </a:lnTo>
                <a:lnTo>
                  <a:pt x="2701932" y="867681"/>
                </a:lnTo>
                <a:lnTo>
                  <a:pt x="2725903" y="903231"/>
                </a:lnTo>
                <a:lnTo>
                  <a:pt x="2761462" y="927201"/>
                </a:lnTo>
                <a:lnTo>
                  <a:pt x="2805014" y="935992"/>
                </a:lnTo>
                <a:lnTo>
                  <a:pt x="2848557" y="927201"/>
                </a:lnTo>
                <a:lnTo>
                  <a:pt x="2884128" y="903231"/>
                </a:lnTo>
                <a:lnTo>
                  <a:pt x="2908117" y="867681"/>
                </a:lnTo>
                <a:lnTo>
                  <a:pt x="2916916" y="824152"/>
                </a:lnTo>
                <a:lnTo>
                  <a:pt x="2908117" y="780591"/>
                </a:lnTo>
                <a:lnTo>
                  <a:pt x="2884128" y="745011"/>
                </a:lnTo>
                <a:lnTo>
                  <a:pt x="2848557" y="721018"/>
                </a:lnTo>
                <a:lnTo>
                  <a:pt x="2805014" y="712218"/>
                </a:lnTo>
                <a:close/>
              </a:path>
              <a:path w="16523335" h="9235440">
                <a:moveTo>
                  <a:pt x="2805014" y="979980"/>
                </a:moveTo>
                <a:lnTo>
                  <a:pt x="2761462" y="988766"/>
                </a:lnTo>
                <a:lnTo>
                  <a:pt x="2725903" y="1012731"/>
                </a:lnTo>
                <a:lnTo>
                  <a:pt x="2701932" y="1048286"/>
                </a:lnTo>
                <a:lnTo>
                  <a:pt x="2693143" y="1091840"/>
                </a:lnTo>
                <a:lnTo>
                  <a:pt x="2701932" y="1135394"/>
                </a:lnTo>
                <a:lnTo>
                  <a:pt x="2725903" y="1170968"/>
                </a:lnTo>
                <a:lnTo>
                  <a:pt x="2761462" y="1194956"/>
                </a:lnTo>
                <a:lnTo>
                  <a:pt x="2805014" y="1203753"/>
                </a:lnTo>
                <a:lnTo>
                  <a:pt x="2848557" y="1194956"/>
                </a:lnTo>
                <a:lnTo>
                  <a:pt x="2884128" y="1170968"/>
                </a:lnTo>
                <a:lnTo>
                  <a:pt x="2908117" y="1135394"/>
                </a:lnTo>
                <a:lnTo>
                  <a:pt x="2916916" y="1091840"/>
                </a:lnTo>
                <a:lnTo>
                  <a:pt x="2908117" y="1048286"/>
                </a:lnTo>
                <a:lnTo>
                  <a:pt x="2884128" y="1012731"/>
                </a:lnTo>
                <a:lnTo>
                  <a:pt x="2848557" y="988766"/>
                </a:lnTo>
                <a:lnTo>
                  <a:pt x="2805014" y="979980"/>
                </a:lnTo>
                <a:close/>
              </a:path>
              <a:path w="16523335" h="9235440">
                <a:moveTo>
                  <a:pt x="2805014" y="1247668"/>
                </a:moveTo>
                <a:lnTo>
                  <a:pt x="2761462" y="1256467"/>
                </a:lnTo>
                <a:lnTo>
                  <a:pt x="2725903" y="1280459"/>
                </a:lnTo>
                <a:lnTo>
                  <a:pt x="2701932" y="1316036"/>
                </a:lnTo>
                <a:lnTo>
                  <a:pt x="2693143" y="1359591"/>
                </a:lnTo>
                <a:lnTo>
                  <a:pt x="2701932" y="1403138"/>
                </a:lnTo>
                <a:lnTo>
                  <a:pt x="2725903" y="1438686"/>
                </a:lnTo>
                <a:lnTo>
                  <a:pt x="2761462" y="1462646"/>
                </a:lnTo>
                <a:lnTo>
                  <a:pt x="2805014" y="1471431"/>
                </a:lnTo>
                <a:lnTo>
                  <a:pt x="2848557" y="1462646"/>
                </a:lnTo>
                <a:lnTo>
                  <a:pt x="2884128" y="1438686"/>
                </a:lnTo>
                <a:lnTo>
                  <a:pt x="2908117" y="1403138"/>
                </a:lnTo>
                <a:lnTo>
                  <a:pt x="2916916" y="1359591"/>
                </a:lnTo>
                <a:lnTo>
                  <a:pt x="2908117" y="1316036"/>
                </a:lnTo>
                <a:lnTo>
                  <a:pt x="2884128" y="1280459"/>
                </a:lnTo>
                <a:lnTo>
                  <a:pt x="2848557" y="1256467"/>
                </a:lnTo>
                <a:lnTo>
                  <a:pt x="2805014" y="1247668"/>
                </a:lnTo>
                <a:close/>
              </a:path>
              <a:path w="16523335" h="9235440">
                <a:moveTo>
                  <a:pt x="2805014" y="1515430"/>
                </a:moveTo>
                <a:lnTo>
                  <a:pt x="2761462" y="1524214"/>
                </a:lnTo>
                <a:lnTo>
                  <a:pt x="2725903" y="1548173"/>
                </a:lnTo>
                <a:lnTo>
                  <a:pt x="2701932" y="1583718"/>
                </a:lnTo>
                <a:lnTo>
                  <a:pt x="2693143" y="1627259"/>
                </a:lnTo>
                <a:lnTo>
                  <a:pt x="2701932" y="1670826"/>
                </a:lnTo>
                <a:lnTo>
                  <a:pt x="2725903" y="1706409"/>
                </a:lnTo>
                <a:lnTo>
                  <a:pt x="2761462" y="1730404"/>
                </a:lnTo>
                <a:lnTo>
                  <a:pt x="2805014" y="1739203"/>
                </a:lnTo>
                <a:lnTo>
                  <a:pt x="2848557" y="1730404"/>
                </a:lnTo>
                <a:lnTo>
                  <a:pt x="2884128" y="1706409"/>
                </a:lnTo>
                <a:lnTo>
                  <a:pt x="2908117" y="1670826"/>
                </a:lnTo>
                <a:lnTo>
                  <a:pt x="2916916" y="1627259"/>
                </a:lnTo>
                <a:lnTo>
                  <a:pt x="2908117" y="1583718"/>
                </a:lnTo>
                <a:lnTo>
                  <a:pt x="2884128" y="1548173"/>
                </a:lnTo>
                <a:lnTo>
                  <a:pt x="2848557" y="1524214"/>
                </a:lnTo>
                <a:lnTo>
                  <a:pt x="2805014" y="1515430"/>
                </a:lnTo>
                <a:close/>
              </a:path>
              <a:path w="16523335" h="9235440">
                <a:moveTo>
                  <a:pt x="2805014" y="1783149"/>
                </a:moveTo>
                <a:lnTo>
                  <a:pt x="2761462" y="1791938"/>
                </a:lnTo>
                <a:lnTo>
                  <a:pt x="2725903" y="1815910"/>
                </a:lnTo>
                <a:lnTo>
                  <a:pt x="2701932" y="1851469"/>
                </a:lnTo>
                <a:lnTo>
                  <a:pt x="2693143" y="1895020"/>
                </a:lnTo>
                <a:lnTo>
                  <a:pt x="2701932" y="1938576"/>
                </a:lnTo>
                <a:lnTo>
                  <a:pt x="2725903" y="1974146"/>
                </a:lnTo>
                <a:lnTo>
                  <a:pt x="2761462" y="1998128"/>
                </a:lnTo>
                <a:lnTo>
                  <a:pt x="2805014" y="2006922"/>
                </a:lnTo>
                <a:lnTo>
                  <a:pt x="2848557" y="1998128"/>
                </a:lnTo>
                <a:lnTo>
                  <a:pt x="2884128" y="1974146"/>
                </a:lnTo>
                <a:lnTo>
                  <a:pt x="2908117" y="1938576"/>
                </a:lnTo>
                <a:lnTo>
                  <a:pt x="2916916" y="1895020"/>
                </a:lnTo>
                <a:lnTo>
                  <a:pt x="2908117" y="1851469"/>
                </a:lnTo>
                <a:lnTo>
                  <a:pt x="2884128" y="1815910"/>
                </a:lnTo>
                <a:lnTo>
                  <a:pt x="2848557" y="1791938"/>
                </a:lnTo>
                <a:lnTo>
                  <a:pt x="2805014" y="1783149"/>
                </a:lnTo>
                <a:close/>
              </a:path>
              <a:path w="16523335" h="9235440">
                <a:moveTo>
                  <a:pt x="2912685" y="0"/>
                </a:moveTo>
                <a:lnTo>
                  <a:pt x="2697369" y="0"/>
                </a:lnTo>
                <a:lnTo>
                  <a:pt x="2693143" y="20941"/>
                </a:lnTo>
                <a:lnTo>
                  <a:pt x="2701932" y="64502"/>
                </a:lnTo>
                <a:lnTo>
                  <a:pt x="2725903" y="100083"/>
                </a:lnTo>
                <a:lnTo>
                  <a:pt x="2761462" y="124076"/>
                </a:lnTo>
                <a:lnTo>
                  <a:pt x="2805014" y="132875"/>
                </a:lnTo>
                <a:lnTo>
                  <a:pt x="2848557" y="124076"/>
                </a:lnTo>
                <a:lnTo>
                  <a:pt x="2884128" y="100083"/>
                </a:lnTo>
                <a:lnTo>
                  <a:pt x="2908117" y="64502"/>
                </a:lnTo>
                <a:lnTo>
                  <a:pt x="2916916" y="20941"/>
                </a:lnTo>
                <a:lnTo>
                  <a:pt x="2912685" y="0"/>
                </a:lnTo>
                <a:close/>
              </a:path>
              <a:path w="16523335" h="9235440">
                <a:moveTo>
                  <a:pt x="2805014" y="2586297"/>
                </a:moveTo>
                <a:lnTo>
                  <a:pt x="2761462" y="2595090"/>
                </a:lnTo>
                <a:lnTo>
                  <a:pt x="2725903" y="2619070"/>
                </a:lnTo>
                <a:lnTo>
                  <a:pt x="2701932" y="2654639"/>
                </a:lnTo>
                <a:lnTo>
                  <a:pt x="2693143" y="2698200"/>
                </a:lnTo>
                <a:lnTo>
                  <a:pt x="2701932" y="2741725"/>
                </a:lnTo>
                <a:lnTo>
                  <a:pt x="2725903" y="2777286"/>
                </a:lnTo>
                <a:lnTo>
                  <a:pt x="2761462" y="2801273"/>
                </a:lnTo>
                <a:lnTo>
                  <a:pt x="2805014" y="2810071"/>
                </a:lnTo>
                <a:lnTo>
                  <a:pt x="2848557" y="2801273"/>
                </a:lnTo>
                <a:lnTo>
                  <a:pt x="2884128" y="2777286"/>
                </a:lnTo>
                <a:lnTo>
                  <a:pt x="2908117" y="2741725"/>
                </a:lnTo>
                <a:lnTo>
                  <a:pt x="2916916" y="2698200"/>
                </a:lnTo>
                <a:lnTo>
                  <a:pt x="2908117" y="2654639"/>
                </a:lnTo>
                <a:lnTo>
                  <a:pt x="2884128" y="2619070"/>
                </a:lnTo>
                <a:lnTo>
                  <a:pt x="2848557" y="2595090"/>
                </a:lnTo>
                <a:lnTo>
                  <a:pt x="2805014" y="2586297"/>
                </a:lnTo>
                <a:close/>
              </a:path>
              <a:path w="16523335" h="9235440">
                <a:moveTo>
                  <a:pt x="2805014" y="2854028"/>
                </a:moveTo>
                <a:lnTo>
                  <a:pt x="2761462" y="2862817"/>
                </a:lnTo>
                <a:lnTo>
                  <a:pt x="2725903" y="2886788"/>
                </a:lnTo>
                <a:lnTo>
                  <a:pt x="2701932" y="2922347"/>
                </a:lnTo>
                <a:lnTo>
                  <a:pt x="2693143" y="2965898"/>
                </a:lnTo>
                <a:lnTo>
                  <a:pt x="2701932" y="3009453"/>
                </a:lnTo>
                <a:lnTo>
                  <a:pt x="2725903" y="3045019"/>
                </a:lnTo>
                <a:lnTo>
                  <a:pt x="2761462" y="3068998"/>
                </a:lnTo>
                <a:lnTo>
                  <a:pt x="2805014" y="3077790"/>
                </a:lnTo>
                <a:lnTo>
                  <a:pt x="2848557" y="3068998"/>
                </a:lnTo>
                <a:lnTo>
                  <a:pt x="2884128" y="3045019"/>
                </a:lnTo>
                <a:lnTo>
                  <a:pt x="2908117" y="3009453"/>
                </a:lnTo>
                <a:lnTo>
                  <a:pt x="2916916" y="2965898"/>
                </a:lnTo>
                <a:lnTo>
                  <a:pt x="2908117" y="2922347"/>
                </a:lnTo>
                <a:lnTo>
                  <a:pt x="2884128" y="2886788"/>
                </a:lnTo>
                <a:lnTo>
                  <a:pt x="2848557" y="2862817"/>
                </a:lnTo>
                <a:lnTo>
                  <a:pt x="2805014" y="2854028"/>
                </a:lnTo>
                <a:close/>
              </a:path>
              <a:path w="16523335" h="9235440">
                <a:moveTo>
                  <a:pt x="2805014" y="3121737"/>
                </a:moveTo>
                <a:lnTo>
                  <a:pt x="2761462" y="3130528"/>
                </a:lnTo>
                <a:lnTo>
                  <a:pt x="2725903" y="3154503"/>
                </a:lnTo>
                <a:lnTo>
                  <a:pt x="2701932" y="3190065"/>
                </a:lnTo>
                <a:lnTo>
                  <a:pt x="2693143" y="3233618"/>
                </a:lnTo>
                <a:lnTo>
                  <a:pt x="2701932" y="3277161"/>
                </a:lnTo>
                <a:lnTo>
                  <a:pt x="2725903" y="3312732"/>
                </a:lnTo>
                <a:lnTo>
                  <a:pt x="2761462" y="3336722"/>
                </a:lnTo>
                <a:lnTo>
                  <a:pt x="2805014" y="3345520"/>
                </a:lnTo>
                <a:lnTo>
                  <a:pt x="2848557" y="3336722"/>
                </a:lnTo>
                <a:lnTo>
                  <a:pt x="2884128" y="3312732"/>
                </a:lnTo>
                <a:lnTo>
                  <a:pt x="2908117" y="3277161"/>
                </a:lnTo>
                <a:lnTo>
                  <a:pt x="2916916" y="3233618"/>
                </a:lnTo>
                <a:lnTo>
                  <a:pt x="2908117" y="3190065"/>
                </a:lnTo>
                <a:lnTo>
                  <a:pt x="2884128" y="3154503"/>
                </a:lnTo>
                <a:lnTo>
                  <a:pt x="2848557" y="3130528"/>
                </a:lnTo>
                <a:lnTo>
                  <a:pt x="2805014" y="3121737"/>
                </a:lnTo>
                <a:close/>
              </a:path>
              <a:path w="16523335" h="9235440">
                <a:moveTo>
                  <a:pt x="2805014" y="3389446"/>
                </a:moveTo>
                <a:lnTo>
                  <a:pt x="2761462" y="3398240"/>
                </a:lnTo>
                <a:lnTo>
                  <a:pt x="2725903" y="3422222"/>
                </a:lnTo>
                <a:lnTo>
                  <a:pt x="2701932" y="3457792"/>
                </a:lnTo>
                <a:lnTo>
                  <a:pt x="2693143" y="3501348"/>
                </a:lnTo>
                <a:lnTo>
                  <a:pt x="2701932" y="3544899"/>
                </a:lnTo>
                <a:lnTo>
                  <a:pt x="2725903" y="3580458"/>
                </a:lnTo>
                <a:lnTo>
                  <a:pt x="2761462" y="3604430"/>
                </a:lnTo>
                <a:lnTo>
                  <a:pt x="2805014" y="3613219"/>
                </a:lnTo>
                <a:lnTo>
                  <a:pt x="2848557" y="3604430"/>
                </a:lnTo>
                <a:lnTo>
                  <a:pt x="2884128" y="3580458"/>
                </a:lnTo>
                <a:lnTo>
                  <a:pt x="2908117" y="3544899"/>
                </a:lnTo>
                <a:lnTo>
                  <a:pt x="2916916" y="3501348"/>
                </a:lnTo>
                <a:lnTo>
                  <a:pt x="2908117" y="3457792"/>
                </a:lnTo>
                <a:lnTo>
                  <a:pt x="2884128" y="3422222"/>
                </a:lnTo>
                <a:lnTo>
                  <a:pt x="2848557" y="3398240"/>
                </a:lnTo>
                <a:lnTo>
                  <a:pt x="2805014" y="3389446"/>
                </a:lnTo>
                <a:close/>
              </a:path>
              <a:path w="16523335" h="9235440">
                <a:moveTo>
                  <a:pt x="2805014" y="3657176"/>
                </a:moveTo>
                <a:lnTo>
                  <a:pt x="2761462" y="3665968"/>
                </a:lnTo>
                <a:lnTo>
                  <a:pt x="2725903" y="3689947"/>
                </a:lnTo>
                <a:lnTo>
                  <a:pt x="2701932" y="3725513"/>
                </a:lnTo>
                <a:lnTo>
                  <a:pt x="2693143" y="3769068"/>
                </a:lnTo>
                <a:lnTo>
                  <a:pt x="2701932" y="3812619"/>
                </a:lnTo>
                <a:lnTo>
                  <a:pt x="2725903" y="3848178"/>
                </a:lnTo>
                <a:lnTo>
                  <a:pt x="2761462" y="3872149"/>
                </a:lnTo>
                <a:lnTo>
                  <a:pt x="2805014" y="3880939"/>
                </a:lnTo>
                <a:lnTo>
                  <a:pt x="2848557" y="3872149"/>
                </a:lnTo>
                <a:lnTo>
                  <a:pt x="2884128" y="3848178"/>
                </a:lnTo>
                <a:lnTo>
                  <a:pt x="2908117" y="3812619"/>
                </a:lnTo>
                <a:lnTo>
                  <a:pt x="2916916" y="3769068"/>
                </a:lnTo>
                <a:lnTo>
                  <a:pt x="2908117" y="3725513"/>
                </a:lnTo>
                <a:lnTo>
                  <a:pt x="2884128" y="3689947"/>
                </a:lnTo>
                <a:lnTo>
                  <a:pt x="2848557" y="3665968"/>
                </a:lnTo>
                <a:lnTo>
                  <a:pt x="2805014" y="3657176"/>
                </a:lnTo>
                <a:close/>
              </a:path>
              <a:path w="16523335" h="9235440">
                <a:moveTo>
                  <a:pt x="2805014" y="3924895"/>
                </a:moveTo>
                <a:lnTo>
                  <a:pt x="2761462" y="3933689"/>
                </a:lnTo>
                <a:lnTo>
                  <a:pt x="2725903" y="3957668"/>
                </a:lnTo>
                <a:lnTo>
                  <a:pt x="2701932" y="3993228"/>
                </a:lnTo>
                <a:lnTo>
                  <a:pt x="2693143" y="4036766"/>
                </a:lnTo>
                <a:lnTo>
                  <a:pt x="2701932" y="4080327"/>
                </a:lnTo>
                <a:lnTo>
                  <a:pt x="2725903" y="4115896"/>
                </a:lnTo>
                <a:lnTo>
                  <a:pt x="2761462" y="4139876"/>
                </a:lnTo>
                <a:lnTo>
                  <a:pt x="2805014" y="4148669"/>
                </a:lnTo>
                <a:lnTo>
                  <a:pt x="2848557" y="4139876"/>
                </a:lnTo>
                <a:lnTo>
                  <a:pt x="2884128" y="4115896"/>
                </a:lnTo>
                <a:lnTo>
                  <a:pt x="2908117" y="4080327"/>
                </a:lnTo>
                <a:lnTo>
                  <a:pt x="2916916" y="4036766"/>
                </a:lnTo>
                <a:lnTo>
                  <a:pt x="2908117" y="3993228"/>
                </a:lnTo>
                <a:lnTo>
                  <a:pt x="2884128" y="3957668"/>
                </a:lnTo>
                <a:lnTo>
                  <a:pt x="2848557" y="3933689"/>
                </a:lnTo>
                <a:lnTo>
                  <a:pt x="2805014" y="3924895"/>
                </a:lnTo>
                <a:close/>
              </a:path>
              <a:path w="16523335" h="9235440">
                <a:moveTo>
                  <a:pt x="2805014" y="2318578"/>
                </a:moveTo>
                <a:lnTo>
                  <a:pt x="2761462" y="2327370"/>
                </a:lnTo>
                <a:lnTo>
                  <a:pt x="2725903" y="2351349"/>
                </a:lnTo>
                <a:lnTo>
                  <a:pt x="2701932" y="2386915"/>
                </a:lnTo>
                <a:lnTo>
                  <a:pt x="2693143" y="2430470"/>
                </a:lnTo>
                <a:lnTo>
                  <a:pt x="2701932" y="2474021"/>
                </a:lnTo>
                <a:lnTo>
                  <a:pt x="2725903" y="2509580"/>
                </a:lnTo>
                <a:lnTo>
                  <a:pt x="2761462" y="2533551"/>
                </a:lnTo>
                <a:lnTo>
                  <a:pt x="2805014" y="2542341"/>
                </a:lnTo>
                <a:lnTo>
                  <a:pt x="2848557" y="2533551"/>
                </a:lnTo>
                <a:lnTo>
                  <a:pt x="2884128" y="2509580"/>
                </a:lnTo>
                <a:lnTo>
                  <a:pt x="2908117" y="2474021"/>
                </a:lnTo>
                <a:lnTo>
                  <a:pt x="2916916" y="2430470"/>
                </a:lnTo>
                <a:lnTo>
                  <a:pt x="2908117" y="2386915"/>
                </a:lnTo>
                <a:lnTo>
                  <a:pt x="2884128" y="2351349"/>
                </a:lnTo>
                <a:lnTo>
                  <a:pt x="2848557" y="2327370"/>
                </a:lnTo>
                <a:lnTo>
                  <a:pt x="2805014" y="2318578"/>
                </a:lnTo>
                <a:close/>
              </a:path>
              <a:path w="16523335" h="9235440">
                <a:moveTo>
                  <a:pt x="2805014" y="2050869"/>
                </a:moveTo>
                <a:lnTo>
                  <a:pt x="2761462" y="2059660"/>
                </a:lnTo>
                <a:lnTo>
                  <a:pt x="2725903" y="2083635"/>
                </a:lnTo>
                <a:lnTo>
                  <a:pt x="2701932" y="2119197"/>
                </a:lnTo>
                <a:lnTo>
                  <a:pt x="2693143" y="2162750"/>
                </a:lnTo>
                <a:lnTo>
                  <a:pt x="2701932" y="2206284"/>
                </a:lnTo>
                <a:lnTo>
                  <a:pt x="2725903" y="2241845"/>
                </a:lnTo>
                <a:lnTo>
                  <a:pt x="2761462" y="2265826"/>
                </a:lnTo>
                <a:lnTo>
                  <a:pt x="2805014" y="2274621"/>
                </a:lnTo>
                <a:lnTo>
                  <a:pt x="2848557" y="2265826"/>
                </a:lnTo>
                <a:lnTo>
                  <a:pt x="2884128" y="2241845"/>
                </a:lnTo>
                <a:lnTo>
                  <a:pt x="2908117" y="2206284"/>
                </a:lnTo>
                <a:lnTo>
                  <a:pt x="2916916" y="2162750"/>
                </a:lnTo>
                <a:lnTo>
                  <a:pt x="2908117" y="2119197"/>
                </a:lnTo>
                <a:lnTo>
                  <a:pt x="2884128" y="2083635"/>
                </a:lnTo>
                <a:lnTo>
                  <a:pt x="2848557" y="2059660"/>
                </a:lnTo>
                <a:lnTo>
                  <a:pt x="2805014" y="2050869"/>
                </a:lnTo>
                <a:close/>
              </a:path>
              <a:path w="16523335" h="9235440">
                <a:moveTo>
                  <a:pt x="3074346" y="444551"/>
                </a:moveTo>
                <a:lnTo>
                  <a:pt x="3030791" y="453336"/>
                </a:lnTo>
                <a:lnTo>
                  <a:pt x="2995225" y="477296"/>
                </a:lnTo>
                <a:lnTo>
                  <a:pt x="2971246" y="512844"/>
                </a:lnTo>
                <a:lnTo>
                  <a:pt x="2962454" y="556391"/>
                </a:lnTo>
                <a:lnTo>
                  <a:pt x="2971246" y="599952"/>
                </a:lnTo>
                <a:lnTo>
                  <a:pt x="2995225" y="635532"/>
                </a:lnTo>
                <a:lnTo>
                  <a:pt x="3030791" y="659525"/>
                </a:lnTo>
                <a:lnTo>
                  <a:pt x="3074346" y="668324"/>
                </a:lnTo>
                <a:lnTo>
                  <a:pt x="3117877" y="659525"/>
                </a:lnTo>
                <a:lnTo>
                  <a:pt x="3153441" y="635532"/>
                </a:lnTo>
                <a:lnTo>
                  <a:pt x="3177429" y="599952"/>
                </a:lnTo>
                <a:lnTo>
                  <a:pt x="3186227" y="556391"/>
                </a:lnTo>
                <a:lnTo>
                  <a:pt x="3177429" y="512844"/>
                </a:lnTo>
                <a:lnTo>
                  <a:pt x="3153441" y="477296"/>
                </a:lnTo>
                <a:lnTo>
                  <a:pt x="3117877" y="453336"/>
                </a:lnTo>
                <a:lnTo>
                  <a:pt x="3074346" y="444551"/>
                </a:lnTo>
                <a:close/>
              </a:path>
              <a:path w="16523335" h="9235440">
                <a:moveTo>
                  <a:pt x="3074346" y="712218"/>
                </a:moveTo>
                <a:lnTo>
                  <a:pt x="3030791" y="721018"/>
                </a:lnTo>
                <a:lnTo>
                  <a:pt x="2995225" y="745011"/>
                </a:lnTo>
                <a:lnTo>
                  <a:pt x="2971246" y="780591"/>
                </a:lnTo>
                <a:lnTo>
                  <a:pt x="2962454" y="824152"/>
                </a:lnTo>
                <a:lnTo>
                  <a:pt x="2971246" y="867681"/>
                </a:lnTo>
                <a:lnTo>
                  <a:pt x="2995225" y="903231"/>
                </a:lnTo>
                <a:lnTo>
                  <a:pt x="3030791" y="927201"/>
                </a:lnTo>
                <a:lnTo>
                  <a:pt x="3074346" y="935992"/>
                </a:lnTo>
                <a:lnTo>
                  <a:pt x="3117877" y="927201"/>
                </a:lnTo>
                <a:lnTo>
                  <a:pt x="3153441" y="903231"/>
                </a:lnTo>
                <a:lnTo>
                  <a:pt x="3177429" y="867681"/>
                </a:lnTo>
                <a:lnTo>
                  <a:pt x="3186227" y="824152"/>
                </a:lnTo>
                <a:lnTo>
                  <a:pt x="3177429" y="780591"/>
                </a:lnTo>
                <a:lnTo>
                  <a:pt x="3153441" y="745011"/>
                </a:lnTo>
                <a:lnTo>
                  <a:pt x="3117877" y="721018"/>
                </a:lnTo>
                <a:lnTo>
                  <a:pt x="3074346" y="712218"/>
                </a:lnTo>
                <a:close/>
              </a:path>
              <a:path w="16523335" h="9235440">
                <a:moveTo>
                  <a:pt x="3074346" y="979980"/>
                </a:moveTo>
                <a:lnTo>
                  <a:pt x="3030791" y="988766"/>
                </a:lnTo>
                <a:lnTo>
                  <a:pt x="2995225" y="1012731"/>
                </a:lnTo>
                <a:lnTo>
                  <a:pt x="2971246" y="1048286"/>
                </a:lnTo>
                <a:lnTo>
                  <a:pt x="2962454" y="1091840"/>
                </a:lnTo>
                <a:lnTo>
                  <a:pt x="2971246" y="1135394"/>
                </a:lnTo>
                <a:lnTo>
                  <a:pt x="2995225" y="1170968"/>
                </a:lnTo>
                <a:lnTo>
                  <a:pt x="3030791" y="1194956"/>
                </a:lnTo>
                <a:lnTo>
                  <a:pt x="3074346" y="1203753"/>
                </a:lnTo>
                <a:lnTo>
                  <a:pt x="3117877" y="1194956"/>
                </a:lnTo>
                <a:lnTo>
                  <a:pt x="3153441" y="1170968"/>
                </a:lnTo>
                <a:lnTo>
                  <a:pt x="3177429" y="1135394"/>
                </a:lnTo>
                <a:lnTo>
                  <a:pt x="3186227" y="1091840"/>
                </a:lnTo>
                <a:lnTo>
                  <a:pt x="3177429" y="1048286"/>
                </a:lnTo>
                <a:lnTo>
                  <a:pt x="3153441" y="1012731"/>
                </a:lnTo>
                <a:lnTo>
                  <a:pt x="3117877" y="988766"/>
                </a:lnTo>
                <a:lnTo>
                  <a:pt x="3074346" y="979980"/>
                </a:lnTo>
                <a:close/>
              </a:path>
              <a:path w="16523335" h="9235440">
                <a:moveTo>
                  <a:pt x="3074346" y="1247668"/>
                </a:moveTo>
                <a:lnTo>
                  <a:pt x="3030791" y="1256467"/>
                </a:lnTo>
                <a:lnTo>
                  <a:pt x="2995225" y="1280459"/>
                </a:lnTo>
                <a:lnTo>
                  <a:pt x="2971246" y="1316036"/>
                </a:lnTo>
                <a:lnTo>
                  <a:pt x="2962454" y="1359591"/>
                </a:lnTo>
                <a:lnTo>
                  <a:pt x="2971246" y="1403138"/>
                </a:lnTo>
                <a:lnTo>
                  <a:pt x="2995225" y="1438686"/>
                </a:lnTo>
                <a:lnTo>
                  <a:pt x="3030791" y="1462646"/>
                </a:lnTo>
                <a:lnTo>
                  <a:pt x="3074346" y="1471431"/>
                </a:lnTo>
                <a:lnTo>
                  <a:pt x="3117877" y="1462646"/>
                </a:lnTo>
                <a:lnTo>
                  <a:pt x="3153441" y="1438686"/>
                </a:lnTo>
                <a:lnTo>
                  <a:pt x="3177429" y="1403138"/>
                </a:lnTo>
                <a:lnTo>
                  <a:pt x="3186227" y="1359591"/>
                </a:lnTo>
                <a:lnTo>
                  <a:pt x="3177429" y="1316036"/>
                </a:lnTo>
                <a:lnTo>
                  <a:pt x="3153441" y="1280459"/>
                </a:lnTo>
                <a:lnTo>
                  <a:pt x="3117877" y="1256467"/>
                </a:lnTo>
                <a:lnTo>
                  <a:pt x="3074346" y="1247668"/>
                </a:lnTo>
                <a:close/>
              </a:path>
              <a:path w="16523335" h="9235440">
                <a:moveTo>
                  <a:pt x="3074346" y="1515430"/>
                </a:moveTo>
                <a:lnTo>
                  <a:pt x="3030791" y="1524214"/>
                </a:lnTo>
                <a:lnTo>
                  <a:pt x="2995225" y="1548173"/>
                </a:lnTo>
                <a:lnTo>
                  <a:pt x="2971246" y="1583718"/>
                </a:lnTo>
                <a:lnTo>
                  <a:pt x="2962454" y="1627259"/>
                </a:lnTo>
                <a:lnTo>
                  <a:pt x="2971246" y="1670826"/>
                </a:lnTo>
                <a:lnTo>
                  <a:pt x="2995225" y="1706409"/>
                </a:lnTo>
                <a:lnTo>
                  <a:pt x="3030791" y="1730404"/>
                </a:lnTo>
                <a:lnTo>
                  <a:pt x="3074346" y="1739203"/>
                </a:lnTo>
                <a:lnTo>
                  <a:pt x="3117877" y="1730404"/>
                </a:lnTo>
                <a:lnTo>
                  <a:pt x="3153441" y="1706409"/>
                </a:lnTo>
                <a:lnTo>
                  <a:pt x="3177429" y="1670826"/>
                </a:lnTo>
                <a:lnTo>
                  <a:pt x="3186227" y="1627259"/>
                </a:lnTo>
                <a:lnTo>
                  <a:pt x="3177429" y="1583718"/>
                </a:lnTo>
                <a:lnTo>
                  <a:pt x="3153441" y="1548173"/>
                </a:lnTo>
                <a:lnTo>
                  <a:pt x="3117877" y="1524214"/>
                </a:lnTo>
                <a:lnTo>
                  <a:pt x="3074346" y="1515430"/>
                </a:lnTo>
                <a:close/>
              </a:path>
              <a:path w="16523335" h="9235440">
                <a:moveTo>
                  <a:pt x="3074346" y="1783149"/>
                </a:moveTo>
                <a:lnTo>
                  <a:pt x="3030791" y="1791938"/>
                </a:lnTo>
                <a:lnTo>
                  <a:pt x="2995225" y="1815910"/>
                </a:lnTo>
                <a:lnTo>
                  <a:pt x="2971246" y="1851469"/>
                </a:lnTo>
                <a:lnTo>
                  <a:pt x="2962454" y="1895020"/>
                </a:lnTo>
                <a:lnTo>
                  <a:pt x="2971246" y="1938576"/>
                </a:lnTo>
                <a:lnTo>
                  <a:pt x="2995225" y="1974146"/>
                </a:lnTo>
                <a:lnTo>
                  <a:pt x="3030791" y="1998128"/>
                </a:lnTo>
                <a:lnTo>
                  <a:pt x="3074346" y="2006922"/>
                </a:lnTo>
                <a:lnTo>
                  <a:pt x="3117877" y="1998128"/>
                </a:lnTo>
                <a:lnTo>
                  <a:pt x="3153441" y="1974146"/>
                </a:lnTo>
                <a:lnTo>
                  <a:pt x="3177429" y="1938576"/>
                </a:lnTo>
                <a:lnTo>
                  <a:pt x="3186227" y="1895020"/>
                </a:lnTo>
                <a:lnTo>
                  <a:pt x="3177429" y="1851469"/>
                </a:lnTo>
                <a:lnTo>
                  <a:pt x="3153441" y="1815910"/>
                </a:lnTo>
                <a:lnTo>
                  <a:pt x="3117877" y="1791938"/>
                </a:lnTo>
                <a:lnTo>
                  <a:pt x="3074346" y="1783149"/>
                </a:lnTo>
                <a:close/>
              </a:path>
              <a:path w="16523335" h="9235440">
                <a:moveTo>
                  <a:pt x="3181996" y="0"/>
                </a:moveTo>
                <a:lnTo>
                  <a:pt x="2966682" y="0"/>
                </a:lnTo>
                <a:lnTo>
                  <a:pt x="2962454" y="20941"/>
                </a:lnTo>
                <a:lnTo>
                  <a:pt x="2971246" y="64502"/>
                </a:lnTo>
                <a:lnTo>
                  <a:pt x="2995225" y="100083"/>
                </a:lnTo>
                <a:lnTo>
                  <a:pt x="3030791" y="124076"/>
                </a:lnTo>
                <a:lnTo>
                  <a:pt x="3074346" y="132875"/>
                </a:lnTo>
                <a:lnTo>
                  <a:pt x="3117877" y="124076"/>
                </a:lnTo>
                <a:lnTo>
                  <a:pt x="3153441" y="100083"/>
                </a:lnTo>
                <a:lnTo>
                  <a:pt x="3177429" y="64502"/>
                </a:lnTo>
                <a:lnTo>
                  <a:pt x="3186227" y="20941"/>
                </a:lnTo>
                <a:lnTo>
                  <a:pt x="3181996" y="0"/>
                </a:lnTo>
                <a:close/>
              </a:path>
              <a:path w="16523335" h="9235440">
                <a:moveTo>
                  <a:pt x="3074346" y="2586297"/>
                </a:moveTo>
                <a:lnTo>
                  <a:pt x="3030791" y="2595090"/>
                </a:lnTo>
                <a:lnTo>
                  <a:pt x="2995225" y="2619070"/>
                </a:lnTo>
                <a:lnTo>
                  <a:pt x="2971246" y="2654639"/>
                </a:lnTo>
                <a:lnTo>
                  <a:pt x="2962454" y="2698200"/>
                </a:lnTo>
                <a:lnTo>
                  <a:pt x="2971246" y="2741725"/>
                </a:lnTo>
                <a:lnTo>
                  <a:pt x="2995225" y="2777286"/>
                </a:lnTo>
                <a:lnTo>
                  <a:pt x="3030791" y="2801273"/>
                </a:lnTo>
                <a:lnTo>
                  <a:pt x="3074346" y="2810071"/>
                </a:lnTo>
                <a:lnTo>
                  <a:pt x="3117877" y="2801273"/>
                </a:lnTo>
                <a:lnTo>
                  <a:pt x="3153441" y="2777286"/>
                </a:lnTo>
                <a:lnTo>
                  <a:pt x="3177429" y="2741725"/>
                </a:lnTo>
                <a:lnTo>
                  <a:pt x="3186227" y="2698200"/>
                </a:lnTo>
                <a:lnTo>
                  <a:pt x="3177429" y="2654639"/>
                </a:lnTo>
                <a:lnTo>
                  <a:pt x="3153441" y="2619070"/>
                </a:lnTo>
                <a:lnTo>
                  <a:pt x="3117877" y="2595090"/>
                </a:lnTo>
                <a:lnTo>
                  <a:pt x="3074346" y="2586297"/>
                </a:lnTo>
                <a:close/>
              </a:path>
              <a:path w="16523335" h="9235440">
                <a:moveTo>
                  <a:pt x="3074346" y="2854028"/>
                </a:moveTo>
                <a:lnTo>
                  <a:pt x="3030791" y="2862817"/>
                </a:lnTo>
                <a:lnTo>
                  <a:pt x="2995225" y="2886788"/>
                </a:lnTo>
                <a:lnTo>
                  <a:pt x="2971246" y="2922347"/>
                </a:lnTo>
                <a:lnTo>
                  <a:pt x="2962454" y="2965898"/>
                </a:lnTo>
                <a:lnTo>
                  <a:pt x="2971246" y="3009453"/>
                </a:lnTo>
                <a:lnTo>
                  <a:pt x="2995225" y="3045019"/>
                </a:lnTo>
                <a:lnTo>
                  <a:pt x="3030791" y="3068998"/>
                </a:lnTo>
                <a:lnTo>
                  <a:pt x="3074346" y="3077790"/>
                </a:lnTo>
                <a:lnTo>
                  <a:pt x="3117877" y="3068998"/>
                </a:lnTo>
                <a:lnTo>
                  <a:pt x="3153441" y="3045019"/>
                </a:lnTo>
                <a:lnTo>
                  <a:pt x="3177429" y="3009453"/>
                </a:lnTo>
                <a:lnTo>
                  <a:pt x="3186227" y="2965898"/>
                </a:lnTo>
                <a:lnTo>
                  <a:pt x="3177429" y="2922347"/>
                </a:lnTo>
                <a:lnTo>
                  <a:pt x="3153441" y="2886788"/>
                </a:lnTo>
                <a:lnTo>
                  <a:pt x="3117877" y="2862817"/>
                </a:lnTo>
                <a:lnTo>
                  <a:pt x="3074346" y="2854028"/>
                </a:lnTo>
                <a:close/>
              </a:path>
              <a:path w="16523335" h="9235440">
                <a:moveTo>
                  <a:pt x="3074346" y="3121737"/>
                </a:moveTo>
                <a:lnTo>
                  <a:pt x="3030791" y="3130528"/>
                </a:lnTo>
                <a:lnTo>
                  <a:pt x="2995225" y="3154503"/>
                </a:lnTo>
                <a:lnTo>
                  <a:pt x="2971246" y="3190065"/>
                </a:lnTo>
                <a:lnTo>
                  <a:pt x="2962454" y="3233618"/>
                </a:lnTo>
                <a:lnTo>
                  <a:pt x="2971246" y="3277161"/>
                </a:lnTo>
                <a:lnTo>
                  <a:pt x="2995225" y="3312732"/>
                </a:lnTo>
                <a:lnTo>
                  <a:pt x="3030791" y="3336722"/>
                </a:lnTo>
                <a:lnTo>
                  <a:pt x="3074346" y="3345520"/>
                </a:lnTo>
                <a:lnTo>
                  <a:pt x="3117877" y="3336722"/>
                </a:lnTo>
                <a:lnTo>
                  <a:pt x="3153441" y="3312732"/>
                </a:lnTo>
                <a:lnTo>
                  <a:pt x="3177429" y="3277161"/>
                </a:lnTo>
                <a:lnTo>
                  <a:pt x="3186227" y="3233618"/>
                </a:lnTo>
                <a:lnTo>
                  <a:pt x="3177429" y="3190065"/>
                </a:lnTo>
                <a:lnTo>
                  <a:pt x="3153441" y="3154503"/>
                </a:lnTo>
                <a:lnTo>
                  <a:pt x="3117877" y="3130528"/>
                </a:lnTo>
                <a:lnTo>
                  <a:pt x="3074346" y="3121737"/>
                </a:lnTo>
                <a:close/>
              </a:path>
              <a:path w="16523335" h="9235440">
                <a:moveTo>
                  <a:pt x="3074346" y="3389446"/>
                </a:moveTo>
                <a:lnTo>
                  <a:pt x="3030791" y="3398240"/>
                </a:lnTo>
                <a:lnTo>
                  <a:pt x="2995225" y="3422222"/>
                </a:lnTo>
                <a:lnTo>
                  <a:pt x="2971246" y="3457792"/>
                </a:lnTo>
                <a:lnTo>
                  <a:pt x="2962454" y="3501348"/>
                </a:lnTo>
                <a:lnTo>
                  <a:pt x="2971246" y="3544899"/>
                </a:lnTo>
                <a:lnTo>
                  <a:pt x="2995225" y="3580458"/>
                </a:lnTo>
                <a:lnTo>
                  <a:pt x="3030791" y="3604430"/>
                </a:lnTo>
                <a:lnTo>
                  <a:pt x="3074346" y="3613219"/>
                </a:lnTo>
                <a:lnTo>
                  <a:pt x="3117877" y="3604430"/>
                </a:lnTo>
                <a:lnTo>
                  <a:pt x="3153441" y="3580458"/>
                </a:lnTo>
                <a:lnTo>
                  <a:pt x="3177429" y="3544899"/>
                </a:lnTo>
                <a:lnTo>
                  <a:pt x="3186227" y="3501348"/>
                </a:lnTo>
                <a:lnTo>
                  <a:pt x="3177429" y="3457792"/>
                </a:lnTo>
                <a:lnTo>
                  <a:pt x="3153441" y="3422222"/>
                </a:lnTo>
                <a:lnTo>
                  <a:pt x="3117877" y="3398240"/>
                </a:lnTo>
                <a:lnTo>
                  <a:pt x="3074346" y="3389446"/>
                </a:lnTo>
                <a:close/>
              </a:path>
              <a:path w="16523335" h="9235440">
                <a:moveTo>
                  <a:pt x="3074346" y="3657176"/>
                </a:moveTo>
                <a:lnTo>
                  <a:pt x="3030791" y="3665968"/>
                </a:lnTo>
                <a:lnTo>
                  <a:pt x="2995225" y="3689947"/>
                </a:lnTo>
                <a:lnTo>
                  <a:pt x="2971246" y="3725513"/>
                </a:lnTo>
                <a:lnTo>
                  <a:pt x="2962454" y="3769068"/>
                </a:lnTo>
                <a:lnTo>
                  <a:pt x="2971246" y="3812619"/>
                </a:lnTo>
                <a:lnTo>
                  <a:pt x="2995225" y="3848178"/>
                </a:lnTo>
                <a:lnTo>
                  <a:pt x="3030791" y="3872149"/>
                </a:lnTo>
                <a:lnTo>
                  <a:pt x="3074346" y="3880939"/>
                </a:lnTo>
                <a:lnTo>
                  <a:pt x="3117877" y="3872149"/>
                </a:lnTo>
                <a:lnTo>
                  <a:pt x="3153441" y="3848178"/>
                </a:lnTo>
                <a:lnTo>
                  <a:pt x="3177429" y="3812619"/>
                </a:lnTo>
                <a:lnTo>
                  <a:pt x="3186227" y="3769068"/>
                </a:lnTo>
                <a:lnTo>
                  <a:pt x="3177429" y="3725513"/>
                </a:lnTo>
                <a:lnTo>
                  <a:pt x="3153441" y="3689947"/>
                </a:lnTo>
                <a:lnTo>
                  <a:pt x="3117877" y="3665968"/>
                </a:lnTo>
                <a:lnTo>
                  <a:pt x="3074346" y="3657176"/>
                </a:lnTo>
                <a:close/>
              </a:path>
              <a:path w="16523335" h="9235440">
                <a:moveTo>
                  <a:pt x="3074346" y="3924895"/>
                </a:moveTo>
                <a:lnTo>
                  <a:pt x="3030791" y="3933689"/>
                </a:lnTo>
                <a:lnTo>
                  <a:pt x="2995225" y="3957668"/>
                </a:lnTo>
                <a:lnTo>
                  <a:pt x="2971246" y="3993228"/>
                </a:lnTo>
                <a:lnTo>
                  <a:pt x="2962454" y="4036766"/>
                </a:lnTo>
                <a:lnTo>
                  <a:pt x="2971246" y="4080327"/>
                </a:lnTo>
                <a:lnTo>
                  <a:pt x="2995225" y="4115896"/>
                </a:lnTo>
                <a:lnTo>
                  <a:pt x="3030791" y="4139876"/>
                </a:lnTo>
                <a:lnTo>
                  <a:pt x="3074346" y="4148669"/>
                </a:lnTo>
                <a:lnTo>
                  <a:pt x="3117877" y="4139876"/>
                </a:lnTo>
                <a:lnTo>
                  <a:pt x="3153441" y="4115896"/>
                </a:lnTo>
                <a:lnTo>
                  <a:pt x="3177429" y="4080327"/>
                </a:lnTo>
                <a:lnTo>
                  <a:pt x="3186227" y="4036766"/>
                </a:lnTo>
                <a:lnTo>
                  <a:pt x="3177429" y="3993228"/>
                </a:lnTo>
                <a:lnTo>
                  <a:pt x="3153441" y="3957668"/>
                </a:lnTo>
                <a:lnTo>
                  <a:pt x="3117877" y="3933689"/>
                </a:lnTo>
                <a:lnTo>
                  <a:pt x="3074346" y="3924895"/>
                </a:lnTo>
                <a:close/>
              </a:path>
              <a:path w="16523335" h="9235440">
                <a:moveTo>
                  <a:pt x="3074346" y="2318578"/>
                </a:moveTo>
                <a:lnTo>
                  <a:pt x="3030791" y="2327370"/>
                </a:lnTo>
                <a:lnTo>
                  <a:pt x="2995225" y="2351349"/>
                </a:lnTo>
                <a:lnTo>
                  <a:pt x="2971246" y="2386915"/>
                </a:lnTo>
                <a:lnTo>
                  <a:pt x="2962454" y="2430470"/>
                </a:lnTo>
                <a:lnTo>
                  <a:pt x="2971246" y="2474021"/>
                </a:lnTo>
                <a:lnTo>
                  <a:pt x="2995225" y="2509580"/>
                </a:lnTo>
                <a:lnTo>
                  <a:pt x="3030791" y="2533551"/>
                </a:lnTo>
                <a:lnTo>
                  <a:pt x="3074346" y="2542341"/>
                </a:lnTo>
                <a:lnTo>
                  <a:pt x="3117877" y="2533551"/>
                </a:lnTo>
                <a:lnTo>
                  <a:pt x="3153441" y="2509580"/>
                </a:lnTo>
                <a:lnTo>
                  <a:pt x="3177429" y="2474021"/>
                </a:lnTo>
                <a:lnTo>
                  <a:pt x="3186227" y="2430470"/>
                </a:lnTo>
                <a:lnTo>
                  <a:pt x="3177429" y="2386915"/>
                </a:lnTo>
                <a:lnTo>
                  <a:pt x="3153441" y="2351349"/>
                </a:lnTo>
                <a:lnTo>
                  <a:pt x="3117877" y="2327370"/>
                </a:lnTo>
                <a:lnTo>
                  <a:pt x="3074346" y="2318578"/>
                </a:lnTo>
                <a:close/>
              </a:path>
              <a:path w="16523335" h="9235440">
                <a:moveTo>
                  <a:pt x="3074346" y="2050869"/>
                </a:moveTo>
                <a:lnTo>
                  <a:pt x="3030791" y="2059660"/>
                </a:lnTo>
                <a:lnTo>
                  <a:pt x="2995225" y="2083635"/>
                </a:lnTo>
                <a:lnTo>
                  <a:pt x="2971246" y="2119197"/>
                </a:lnTo>
                <a:lnTo>
                  <a:pt x="2962454" y="2162750"/>
                </a:lnTo>
                <a:lnTo>
                  <a:pt x="2971246" y="2206284"/>
                </a:lnTo>
                <a:lnTo>
                  <a:pt x="2995225" y="2241845"/>
                </a:lnTo>
                <a:lnTo>
                  <a:pt x="3030791" y="2265826"/>
                </a:lnTo>
                <a:lnTo>
                  <a:pt x="3074346" y="2274621"/>
                </a:lnTo>
                <a:lnTo>
                  <a:pt x="3117877" y="2265826"/>
                </a:lnTo>
                <a:lnTo>
                  <a:pt x="3153441" y="2241845"/>
                </a:lnTo>
                <a:lnTo>
                  <a:pt x="3177429" y="2206284"/>
                </a:lnTo>
                <a:lnTo>
                  <a:pt x="3186227" y="2162750"/>
                </a:lnTo>
                <a:lnTo>
                  <a:pt x="3177429" y="2119197"/>
                </a:lnTo>
                <a:lnTo>
                  <a:pt x="3153441" y="2083635"/>
                </a:lnTo>
                <a:lnTo>
                  <a:pt x="3117877" y="2059660"/>
                </a:lnTo>
                <a:lnTo>
                  <a:pt x="3074346" y="2050869"/>
                </a:lnTo>
                <a:close/>
              </a:path>
              <a:path w="16523335" h="9235440">
                <a:moveTo>
                  <a:pt x="3343615" y="712218"/>
                </a:moveTo>
                <a:lnTo>
                  <a:pt x="3300070" y="721018"/>
                </a:lnTo>
                <a:lnTo>
                  <a:pt x="3264526" y="745011"/>
                </a:lnTo>
                <a:lnTo>
                  <a:pt x="3240569" y="780591"/>
                </a:lnTo>
                <a:lnTo>
                  <a:pt x="3231786" y="824152"/>
                </a:lnTo>
                <a:lnTo>
                  <a:pt x="3240569" y="867681"/>
                </a:lnTo>
                <a:lnTo>
                  <a:pt x="3264526" y="903231"/>
                </a:lnTo>
                <a:lnTo>
                  <a:pt x="3300070" y="927201"/>
                </a:lnTo>
                <a:lnTo>
                  <a:pt x="3343615" y="935992"/>
                </a:lnTo>
                <a:lnTo>
                  <a:pt x="3387181" y="927201"/>
                </a:lnTo>
                <a:lnTo>
                  <a:pt x="3422760" y="903231"/>
                </a:lnTo>
                <a:lnTo>
                  <a:pt x="3446751" y="867681"/>
                </a:lnTo>
                <a:lnTo>
                  <a:pt x="3455549" y="824152"/>
                </a:lnTo>
                <a:lnTo>
                  <a:pt x="3446751" y="780591"/>
                </a:lnTo>
                <a:lnTo>
                  <a:pt x="3422760" y="745011"/>
                </a:lnTo>
                <a:lnTo>
                  <a:pt x="3387181" y="721018"/>
                </a:lnTo>
                <a:lnTo>
                  <a:pt x="3343615" y="712218"/>
                </a:lnTo>
                <a:close/>
              </a:path>
              <a:path w="16523335" h="9235440">
                <a:moveTo>
                  <a:pt x="3343615" y="979980"/>
                </a:moveTo>
                <a:lnTo>
                  <a:pt x="3300070" y="988766"/>
                </a:lnTo>
                <a:lnTo>
                  <a:pt x="3264526" y="1012731"/>
                </a:lnTo>
                <a:lnTo>
                  <a:pt x="3240569" y="1048286"/>
                </a:lnTo>
                <a:lnTo>
                  <a:pt x="3231786" y="1091840"/>
                </a:lnTo>
                <a:lnTo>
                  <a:pt x="3240569" y="1135394"/>
                </a:lnTo>
                <a:lnTo>
                  <a:pt x="3264526" y="1170968"/>
                </a:lnTo>
                <a:lnTo>
                  <a:pt x="3300070" y="1194956"/>
                </a:lnTo>
                <a:lnTo>
                  <a:pt x="3343615" y="1203753"/>
                </a:lnTo>
                <a:lnTo>
                  <a:pt x="3387181" y="1194956"/>
                </a:lnTo>
                <a:lnTo>
                  <a:pt x="3422760" y="1170968"/>
                </a:lnTo>
                <a:lnTo>
                  <a:pt x="3446751" y="1135394"/>
                </a:lnTo>
                <a:lnTo>
                  <a:pt x="3455549" y="1091840"/>
                </a:lnTo>
                <a:lnTo>
                  <a:pt x="3446751" y="1048286"/>
                </a:lnTo>
                <a:lnTo>
                  <a:pt x="3422760" y="1012731"/>
                </a:lnTo>
                <a:lnTo>
                  <a:pt x="3387181" y="988766"/>
                </a:lnTo>
                <a:lnTo>
                  <a:pt x="3343615" y="979980"/>
                </a:lnTo>
                <a:close/>
              </a:path>
              <a:path w="16523335" h="9235440">
                <a:moveTo>
                  <a:pt x="3343615" y="1247668"/>
                </a:moveTo>
                <a:lnTo>
                  <a:pt x="3300070" y="1256467"/>
                </a:lnTo>
                <a:lnTo>
                  <a:pt x="3264526" y="1280459"/>
                </a:lnTo>
                <a:lnTo>
                  <a:pt x="3240569" y="1316036"/>
                </a:lnTo>
                <a:lnTo>
                  <a:pt x="3231786" y="1359591"/>
                </a:lnTo>
                <a:lnTo>
                  <a:pt x="3240569" y="1403138"/>
                </a:lnTo>
                <a:lnTo>
                  <a:pt x="3264526" y="1438686"/>
                </a:lnTo>
                <a:lnTo>
                  <a:pt x="3300070" y="1462646"/>
                </a:lnTo>
                <a:lnTo>
                  <a:pt x="3343615" y="1471431"/>
                </a:lnTo>
                <a:lnTo>
                  <a:pt x="3387181" y="1462646"/>
                </a:lnTo>
                <a:lnTo>
                  <a:pt x="3422760" y="1438686"/>
                </a:lnTo>
                <a:lnTo>
                  <a:pt x="3446751" y="1403138"/>
                </a:lnTo>
                <a:lnTo>
                  <a:pt x="3455549" y="1359591"/>
                </a:lnTo>
                <a:lnTo>
                  <a:pt x="3446751" y="1316036"/>
                </a:lnTo>
                <a:lnTo>
                  <a:pt x="3422760" y="1280459"/>
                </a:lnTo>
                <a:lnTo>
                  <a:pt x="3387181" y="1256467"/>
                </a:lnTo>
                <a:lnTo>
                  <a:pt x="3343615" y="1247668"/>
                </a:lnTo>
                <a:close/>
              </a:path>
              <a:path w="16523335" h="9235440">
                <a:moveTo>
                  <a:pt x="3343615" y="1515430"/>
                </a:moveTo>
                <a:lnTo>
                  <a:pt x="3300070" y="1524214"/>
                </a:lnTo>
                <a:lnTo>
                  <a:pt x="3264526" y="1548173"/>
                </a:lnTo>
                <a:lnTo>
                  <a:pt x="3240569" y="1583718"/>
                </a:lnTo>
                <a:lnTo>
                  <a:pt x="3231786" y="1627259"/>
                </a:lnTo>
                <a:lnTo>
                  <a:pt x="3240569" y="1670826"/>
                </a:lnTo>
                <a:lnTo>
                  <a:pt x="3264526" y="1706409"/>
                </a:lnTo>
                <a:lnTo>
                  <a:pt x="3300070" y="1730404"/>
                </a:lnTo>
                <a:lnTo>
                  <a:pt x="3343615" y="1739203"/>
                </a:lnTo>
                <a:lnTo>
                  <a:pt x="3387181" y="1730404"/>
                </a:lnTo>
                <a:lnTo>
                  <a:pt x="3422760" y="1706409"/>
                </a:lnTo>
                <a:lnTo>
                  <a:pt x="3446751" y="1670826"/>
                </a:lnTo>
                <a:lnTo>
                  <a:pt x="3455549" y="1627259"/>
                </a:lnTo>
                <a:lnTo>
                  <a:pt x="3446751" y="1583718"/>
                </a:lnTo>
                <a:lnTo>
                  <a:pt x="3422760" y="1548173"/>
                </a:lnTo>
                <a:lnTo>
                  <a:pt x="3387181" y="1524214"/>
                </a:lnTo>
                <a:lnTo>
                  <a:pt x="3343615" y="1515430"/>
                </a:lnTo>
                <a:close/>
              </a:path>
              <a:path w="16523335" h="9235440">
                <a:moveTo>
                  <a:pt x="3343615" y="1783149"/>
                </a:moveTo>
                <a:lnTo>
                  <a:pt x="3300070" y="1791938"/>
                </a:lnTo>
                <a:lnTo>
                  <a:pt x="3264526" y="1815910"/>
                </a:lnTo>
                <a:lnTo>
                  <a:pt x="3240569" y="1851469"/>
                </a:lnTo>
                <a:lnTo>
                  <a:pt x="3231786" y="1895020"/>
                </a:lnTo>
                <a:lnTo>
                  <a:pt x="3240569" y="1938576"/>
                </a:lnTo>
                <a:lnTo>
                  <a:pt x="3264526" y="1974146"/>
                </a:lnTo>
                <a:lnTo>
                  <a:pt x="3300070" y="1998128"/>
                </a:lnTo>
                <a:lnTo>
                  <a:pt x="3343615" y="2006922"/>
                </a:lnTo>
                <a:lnTo>
                  <a:pt x="3387181" y="1998128"/>
                </a:lnTo>
                <a:lnTo>
                  <a:pt x="3422760" y="1974146"/>
                </a:lnTo>
                <a:lnTo>
                  <a:pt x="3446751" y="1938576"/>
                </a:lnTo>
                <a:lnTo>
                  <a:pt x="3455549" y="1895020"/>
                </a:lnTo>
                <a:lnTo>
                  <a:pt x="3446751" y="1851469"/>
                </a:lnTo>
                <a:lnTo>
                  <a:pt x="3422760" y="1815910"/>
                </a:lnTo>
                <a:lnTo>
                  <a:pt x="3387181" y="1791938"/>
                </a:lnTo>
                <a:lnTo>
                  <a:pt x="3343615" y="1783149"/>
                </a:lnTo>
                <a:close/>
              </a:path>
              <a:path w="16523335" h="9235440">
                <a:moveTo>
                  <a:pt x="3451318" y="0"/>
                </a:moveTo>
                <a:lnTo>
                  <a:pt x="3236010" y="0"/>
                </a:lnTo>
                <a:lnTo>
                  <a:pt x="3231786" y="20941"/>
                </a:lnTo>
                <a:lnTo>
                  <a:pt x="3240569" y="64502"/>
                </a:lnTo>
                <a:lnTo>
                  <a:pt x="3264526" y="100083"/>
                </a:lnTo>
                <a:lnTo>
                  <a:pt x="3300070" y="124076"/>
                </a:lnTo>
                <a:lnTo>
                  <a:pt x="3343615" y="132875"/>
                </a:lnTo>
                <a:lnTo>
                  <a:pt x="3387181" y="124076"/>
                </a:lnTo>
                <a:lnTo>
                  <a:pt x="3422760" y="100083"/>
                </a:lnTo>
                <a:lnTo>
                  <a:pt x="3446751" y="64502"/>
                </a:lnTo>
                <a:lnTo>
                  <a:pt x="3455549" y="20941"/>
                </a:lnTo>
                <a:lnTo>
                  <a:pt x="3451318" y="0"/>
                </a:lnTo>
                <a:close/>
              </a:path>
              <a:path w="16523335" h="9235440">
                <a:moveTo>
                  <a:pt x="3343615" y="2586297"/>
                </a:moveTo>
                <a:lnTo>
                  <a:pt x="3300070" y="2595090"/>
                </a:lnTo>
                <a:lnTo>
                  <a:pt x="3264526" y="2619070"/>
                </a:lnTo>
                <a:lnTo>
                  <a:pt x="3240569" y="2654639"/>
                </a:lnTo>
                <a:lnTo>
                  <a:pt x="3231786" y="2698200"/>
                </a:lnTo>
                <a:lnTo>
                  <a:pt x="3240569" y="2741725"/>
                </a:lnTo>
                <a:lnTo>
                  <a:pt x="3264526" y="2777286"/>
                </a:lnTo>
                <a:lnTo>
                  <a:pt x="3300070" y="2801273"/>
                </a:lnTo>
                <a:lnTo>
                  <a:pt x="3343615" y="2810071"/>
                </a:lnTo>
                <a:lnTo>
                  <a:pt x="3387181" y="2801273"/>
                </a:lnTo>
                <a:lnTo>
                  <a:pt x="3422760" y="2777286"/>
                </a:lnTo>
                <a:lnTo>
                  <a:pt x="3446751" y="2741725"/>
                </a:lnTo>
                <a:lnTo>
                  <a:pt x="3455549" y="2698200"/>
                </a:lnTo>
                <a:lnTo>
                  <a:pt x="3446751" y="2654639"/>
                </a:lnTo>
                <a:lnTo>
                  <a:pt x="3422760" y="2619070"/>
                </a:lnTo>
                <a:lnTo>
                  <a:pt x="3387181" y="2595090"/>
                </a:lnTo>
                <a:lnTo>
                  <a:pt x="3343615" y="2586297"/>
                </a:lnTo>
                <a:close/>
              </a:path>
              <a:path w="16523335" h="9235440">
                <a:moveTo>
                  <a:pt x="3343615" y="2854028"/>
                </a:moveTo>
                <a:lnTo>
                  <a:pt x="3300070" y="2862817"/>
                </a:lnTo>
                <a:lnTo>
                  <a:pt x="3264526" y="2886788"/>
                </a:lnTo>
                <a:lnTo>
                  <a:pt x="3240569" y="2922347"/>
                </a:lnTo>
                <a:lnTo>
                  <a:pt x="3231786" y="2965898"/>
                </a:lnTo>
                <a:lnTo>
                  <a:pt x="3240569" y="3009453"/>
                </a:lnTo>
                <a:lnTo>
                  <a:pt x="3264526" y="3045019"/>
                </a:lnTo>
                <a:lnTo>
                  <a:pt x="3300070" y="3068998"/>
                </a:lnTo>
                <a:lnTo>
                  <a:pt x="3343615" y="3077790"/>
                </a:lnTo>
                <a:lnTo>
                  <a:pt x="3387181" y="3068998"/>
                </a:lnTo>
                <a:lnTo>
                  <a:pt x="3422760" y="3045019"/>
                </a:lnTo>
                <a:lnTo>
                  <a:pt x="3446751" y="3009453"/>
                </a:lnTo>
                <a:lnTo>
                  <a:pt x="3455549" y="2965898"/>
                </a:lnTo>
                <a:lnTo>
                  <a:pt x="3446751" y="2922347"/>
                </a:lnTo>
                <a:lnTo>
                  <a:pt x="3422760" y="2886788"/>
                </a:lnTo>
                <a:lnTo>
                  <a:pt x="3387181" y="2862817"/>
                </a:lnTo>
                <a:lnTo>
                  <a:pt x="3343615" y="2854028"/>
                </a:lnTo>
                <a:close/>
              </a:path>
              <a:path w="16523335" h="9235440">
                <a:moveTo>
                  <a:pt x="3343615" y="3121737"/>
                </a:moveTo>
                <a:lnTo>
                  <a:pt x="3300070" y="3130528"/>
                </a:lnTo>
                <a:lnTo>
                  <a:pt x="3264526" y="3154503"/>
                </a:lnTo>
                <a:lnTo>
                  <a:pt x="3240569" y="3190065"/>
                </a:lnTo>
                <a:lnTo>
                  <a:pt x="3231786" y="3233618"/>
                </a:lnTo>
                <a:lnTo>
                  <a:pt x="3240569" y="3277161"/>
                </a:lnTo>
                <a:lnTo>
                  <a:pt x="3264526" y="3312732"/>
                </a:lnTo>
                <a:lnTo>
                  <a:pt x="3300070" y="3336722"/>
                </a:lnTo>
                <a:lnTo>
                  <a:pt x="3343615" y="3345520"/>
                </a:lnTo>
                <a:lnTo>
                  <a:pt x="3387181" y="3336722"/>
                </a:lnTo>
                <a:lnTo>
                  <a:pt x="3422760" y="3312732"/>
                </a:lnTo>
                <a:lnTo>
                  <a:pt x="3446751" y="3277161"/>
                </a:lnTo>
                <a:lnTo>
                  <a:pt x="3455549" y="3233618"/>
                </a:lnTo>
                <a:lnTo>
                  <a:pt x="3446751" y="3190065"/>
                </a:lnTo>
                <a:lnTo>
                  <a:pt x="3422760" y="3154503"/>
                </a:lnTo>
                <a:lnTo>
                  <a:pt x="3387181" y="3130528"/>
                </a:lnTo>
                <a:lnTo>
                  <a:pt x="3343615" y="3121737"/>
                </a:lnTo>
                <a:close/>
              </a:path>
              <a:path w="16523335" h="9235440">
                <a:moveTo>
                  <a:pt x="3343615" y="3389446"/>
                </a:moveTo>
                <a:lnTo>
                  <a:pt x="3300070" y="3398240"/>
                </a:lnTo>
                <a:lnTo>
                  <a:pt x="3264526" y="3422222"/>
                </a:lnTo>
                <a:lnTo>
                  <a:pt x="3240569" y="3457792"/>
                </a:lnTo>
                <a:lnTo>
                  <a:pt x="3231786" y="3501348"/>
                </a:lnTo>
                <a:lnTo>
                  <a:pt x="3240569" y="3544899"/>
                </a:lnTo>
                <a:lnTo>
                  <a:pt x="3264526" y="3580458"/>
                </a:lnTo>
                <a:lnTo>
                  <a:pt x="3300070" y="3604430"/>
                </a:lnTo>
                <a:lnTo>
                  <a:pt x="3343615" y="3613219"/>
                </a:lnTo>
                <a:lnTo>
                  <a:pt x="3387181" y="3604430"/>
                </a:lnTo>
                <a:lnTo>
                  <a:pt x="3422760" y="3580458"/>
                </a:lnTo>
                <a:lnTo>
                  <a:pt x="3446751" y="3544899"/>
                </a:lnTo>
                <a:lnTo>
                  <a:pt x="3455549" y="3501348"/>
                </a:lnTo>
                <a:lnTo>
                  <a:pt x="3446751" y="3457792"/>
                </a:lnTo>
                <a:lnTo>
                  <a:pt x="3422760" y="3422222"/>
                </a:lnTo>
                <a:lnTo>
                  <a:pt x="3387181" y="3398240"/>
                </a:lnTo>
                <a:lnTo>
                  <a:pt x="3343615" y="3389446"/>
                </a:lnTo>
                <a:close/>
              </a:path>
              <a:path w="16523335" h="9235440">
                <a:moveTo>
                  <a:pt x="3343615" y="3657176"/>
                </a:moveTo>
                <a:lnTo>
                  <a:pt x="3300070" y="3665968"/>
                </a:lnTo>
                <a:lnTo>
                  <a:pt x="3264526" y="3689947"/>
                </a:lnTo>
                <a:lnTo>
                  <a:pt x="3240569" y="3725513"/>
                </a:lnTo>
                <a:lnTo>
                  <a:pt x="3231786" y="3769068"/>
                </a:lnTo>
                <a:lnTo>
                  <a:pt x="3240569" y="3812619"/>
                </a:lnTo>
                <a:lnTo>
                  <a:pt x="3264526" y="3848178"/>
                </a:lnTo>
                <a:lnTo>
                  <a:pt x="3300070" y="3872149"/>
                </a:lnTo>
                <a:lnTo>
                  <a:pt x="3343615" y="3880939"/>
                </a:lnTo>
                <a:lnTo>
                  <a:pt x="3387181" y="3872149"/>
                </a:lnTo>
                <a:lnTo>
                  <a:pt x="3422760" y="3848178"/>
                </a:lnTo>
                <a:lnTo>
                  <a:pt x="3446751" y="3812619"/>
                </a:lnTo>
                <a:lnTo>
                  <a:pt x="3455549" y="3769068"/>
                </a:lnTo>
                <a:lnTo>
                  <a:pt x="3446751" y="3725513"/>
                </a:lnTo>
                <a:lnTo>
                  <a:pt x="3422760" y="3689947"/>
                </a:lnTo>
                <a:lnTo>
                  <a:pt x="3387181" y="3665968"/>
                </a:lnTo>
                <a:lnTo>
                  <a:pt x="3343615" y="3657176"/>
                </a:lnTo>
                <a:close/>
              </a:path>
              <a:path w="16523335" h="9235440">
                <a:moveTo>
                  <a:pt x="3343615" y="3924895"/>
                </a:moveTo>
                <a:lnTo>
                  <a:pt x="3300070" y="3933689"/>
                </a:lnTo>
                <a:lnTo>
                  <a:pt x="3264526" y="3957668"/>
                </a:lnTo>
                <a:lnTo>
                  <a:pt x="3240569" y="3993228"/>
                </a:lnTo>
                <a:lnTo>
                  <a:pt x="3231786" y="4036766"/>
                </a:lnTo>
                <a:lnTo>
                  <a:pt x="3240569" y="4080327"/>
                </a:lnTo>
                <a:lnTo>
                  <a:pt x="3264526" y="4115896"/>
                </a:lnTo>
                <a:lnTo>
                  <a:pt x="3300070" y="4139876"/>
                </a:lnTo>
                <a:lnTo>
                  <a:pt x="3343615" y="4148669"/>
                </a:lnTo>
                <a:lnTo>
                  <a:pt x="3387181" y="4139876"/>
                </a:lnTo>
                <a:lnTo>
                  <a:pt x="3422760" y="4115896"/>
                </a:lnTo>
                <a:lnTo>
                  <a:pt x="3446751" y="4080327"/>
                </a:lnTo>
                <a:lnTo>
                  <a:pt x="3455549" y="4036766"/>
                </a:lnTo>
                <a:lnTo>
                  <a:pt x="3446751" y="3993228"/>
                </a:lnTo>
                <a:lnTo>
                  <a:pt x="3422760" y="3957668"/>
                </a:lnTo>
                <a:lnTo>
                  <a:pt x="3387181" y="3933689"/>
                </a:lnTo>
                <a:lnTo>
                  <a:pt x="3343615" y="3924895"/>
                </a:lnTo>
                <a:close/>
              </a:path>
              <a:path w="16523335" h="9235440">
                <a:moveTo>
                  <a:pt x="3343615" y="4192615"/>
                </a:moveTo>
                <a:lnTo>
                  <a:pt x="3300070" y="4201406"/>
                </a:lnTo>
                <a:lnTo>
                  <a:pt x="3264526" y="4225380"/>
                </a:lnTo>
                <a:lnTo>
                  <a:pt x="3240569" y="4260939"/>
                </a:lnTo>
                <a:lnTo>
                  <a:pt x="3231786" y="4304486"/>
                </a:lnTo>
                <a:lnTo>
                  <a:pt x="3240569" y="4348026"/>
                </a:lnTo>
                <a:lnTo>
                  <a:pt x="3264526" y="4383601"/>
                </a:lnTo>
                <a:lnTo>
                  <a:pt x="3300070" y="4407597"/>
                </a:lnTo>
                <a:lnTo>
                  <a:pt x="3343615" y="4416399"/>
                </a:lnTo>
                <a:lnTo>
                  <a:pt x="3387181" y="4407597"/>
                </a:lnTo>
                <a:lnTo>
                  <a:pt x="3422760" y="4383601"/>
                </a:lnTo>
                <a:lnTo>
                  <a:pt x="3446751" y="4348026"/>
                </a:lnTo>
                <a:lnTo>
                  <a:pt x="3455549" y="4304486"/>
                </a:lnTo>
                <a:lnTo>
                  <a:pt x="3446751" y="4260939"/>
                </a:lnTo>
                <a:lnTo>
                  <a:pt x="3422760" y="4225380"/>
                </a:lnTo>
                <a:lnTo>
                  <a:pt x="3387181" y="4201406"/>
                </a:lnTo>
                <a:lnTo>
                  <a:pt x="3343615" y="4192615"/>
                </a:lnTo>
                <a:close/>
              </a:path>
              <a:path w="16523335" h="9235440">
                <a:moveTo>
                  <a:pt x="3343615" y="2318578"/>
                </a:moveTo>
                <a:lnTo>
                  <a:pt x="3300070" y="2327370"/>
                </a:lnTo>
                <a:lnTo>
                  <a:pt x="3264526" y="2351349"/>
                </a:lnTo>
                <a:lnTo>
                  <a:pt x="3240569" y="2386915"/>
                </a:lnTo>
                <a:lnTo>
                  <a:pt x="3231786" y="2430470"/>
                </a:lnTo>
                <a:lnTo>
                  <a:pt x="3240569" y="2474021"/>
                </a:lnTo>
                <a:lnTo>
                  <a:pt x="3264526" y="2509580"/>
                </a:lnTo>
                <a:lnTo>
                  <a:pt x="3300070" y="2533551"/>
                </a:lnTo>
                <a:lnTo>
                  <a:pt x="3343615" y="2542341"/>
                </a:lnTo>
                <a:lnTo>
                  <a:pt x="3387181" y="2533551"/>
                </a:lnTo>
                <a:lnTo>
                  <a:pt x="3422760" y="2509580"/>
                </a:lnTo>
                <a:lnTo>
                  <a:pt x="3446751" y="2474021"/>
                </a:lnTo>
                <a:lnTo>
                  <a:pt x="3455549" y="2430470"/>
                </a:lnTo>
                <a:lnTo>
                  <a:pt x="3446751" y="2386915"/>
                </a:lnTo>
                <a:lnTo>
                  <a:pt x="3422760" y="2351349"/>
                </a:lnTo>
                <a:lnTo>
                  <a:pt x="3387181" y="2327370"/>
                </a:lnTo>
                <a:lnTo>
                  <a:pt x="3343615" y="2318578"/>
                </a:lnTo>
                <a:close/>
              </a:path>
              <a:path w="16523335" h="9235440">
                <a:moveTo>
                  <a:pt x="3343615" y="2050869"/>
                </a:moveTo>
                <a:lnTo>
                  <a:pt x="3300070" y="2059660"/>
                </a:lnTo>
                <a:lnTo>
                  <a:pt x="3264526" y="2083635"/>
                </a:lnTo>
                <a:lnTo>
                  <a:pt x="3240569" y="2119197"/>
                </a:lnTo>
                <a:lnTo>
                  <a:pt x="3231786" y="2162750"/>
                </a:lnTo>
                <a:lnTo>
                  <a:pt x="3240569" y="2206284"/>
                </a:lnTo>
                <a:lnTo>
                  <a:pt x="3264526" y="2241845"/>
                </a:lnTo>
                <a:lnTo>
                  <a:pt x="3300070" y="2265826"/>
                </a:lnTo>
                <a:lnTo>
                  <a:pt x="3343615" y="2274621"/>
                </a:lnTo>
                <a:lnTo>
                  <a:pt x="3387181" y="2265826"/>
                </a:lnTo>
                <a:lnTo>
                  <a:pt x="3422760" y="2241845"/>
                </a:lnTo>
                <a:lnTo>
                  <a:pt x="3446751" y="2206284"/>
                </a:lnTo>
                <a:lnTo>
                  <a:pt x="3455549" y="2162750"/>
                </a:lnTo>
                <a:lnTo>
                  <a:pt x="3446751" y="2119197"/>
                </a:lnTo>
                <a:lnTo>
                  <a:pt x="3422760" y="2083635"/>
                </a:lnTo>
                <a:lnTo>
                  <a:pt x="3387181" y="2059660"/>
                </a:lnTo>
                <a:lnTo>
                  <a:pt x="3343615" y="2050869"/>
                </a:lnTo>
                <a:close/>
              </a:path>
              <a:path w="16523335" h="9235440">
                <a:moveTo>
                  <a:pt x="3343615" y="4460345"/>
                </a:moveTo>
                <a:lnTo>
                  <a:pt x="3300070" y="4469136"/>
                </a:lnTo>
                <a:lnTo>
                  <a:pt x="3264526" y="4493110"/>
                </a:lnTo>
                <a:lnTo>
                  <a:pt x="3240569" y="4528669"/>
                </a:lnTo>
                <a:lnTo>
                  <a:pt x="3231786" y="4572216"/>
                </a:lnTo>
                <a:lnTo>
                  <a:pt x="3240569" y="4615763"/>
                </a:lnTo>
                <a:lnTo>
                  <a:pt x="3264526" y="4651322"/>
                </a:lnTo>
                <a:lnTo>
                  <a:pt x="3300070" y="4675296"/>
                </a:lnTo>
                <a:lnTo>
                  <a:pt x="3343615" y="4684087"/>
                </a:lnTo>
                <a:lnTo>
                  <a:pt x="3387181" y="4675296"/>
                </a:lnTo>
                <a:lnTo>
                  <a:pt x="3422760" y="4651322"/>
                </a:lnTo>
                <a:lnTo>
                  <a:pt x="3446751" y="4615763"/>
                </a:lnTo>
                <a:lnTo>
                  <a:pt x="3455549" y="4572216"/>
                </a:lnTo>
                <a:lnTo>
                  <a:pt x="3446751" y="4528669"/>
                </a:lnTo>
                <a:lnTo>
                  <a:pt x="3422760" y="4493110"/>
                </a:lnTo>
                <a:lnTo>
                  <a:pt x="3387181" y="4469136"/>
                </a:lnTo>
                <a:lnTo>
                  <a:pt x="3343615" y="4460345"/>
                </a:lnTo>
                <a:close/>
              </a:path>
              <a:path w="16523335" h="9235440">
                <a:moveTo>
                  <a:pt x="3612978" y="176790"/>
                </a:moveTo>
                <a:lnTo>
                  <a:pt x="3569426" y="185586"/>
                </a:lnTo>
                <a:lnTo>
                  <a:pt x="3533863" y="209571"/>
                </a:lnTo>
                <a:lnTo>
                  <a:pt x="3509888" y="245145"/>
                </a:lnTo>
                <a:lnTo>
                  <a:pt x="3501097" y="288702"/>
                </a:lnTo>
                <a:lnTo>
                  <a:pt x="3509888" y="332221"/>
                </a:lnTo>
                <a:lnTo>
                  <a:pt x="3533863" y="367780"/>
                </a:lnTo>
                <a:lnTo>
                  <a:pt x="3569426" y="391765"/>
                </a:lnTo>
                <a:lnTo>
                  <a:pt x="3612978" y="400563"/>
                </a:lnTo>
                <a:lnTo>
                  <a:pt x="3656507" y="391765"/>
                </a:lnTo>
                <a:lnTo>
                  <a:pt x="3692057" y="367780"/>
                </a:lnTo>
                <a:lnTo>
                  <a:pt x="3716028" y="332221"/>
                </a:lnTo>
                <a:lnTo>
                  <a:pt x="3724818" y="288702"/>
                </a:lnTo>
                <a:lnTo>
                  <a:pt x="3716028" y="245145"/>
                </a:lnTo>
                <a:lnTo>
                  <a:pt x="3692057" y="209571"/>
                </a:lnTo>
                <a:lnTo>
                  <a:pt x="3656507" y="185586"/>
                </a:lnTo>
                <a:lnTo>
                  <a:pt x="3612978" y="176790"/>
                </a:lnTo>
                <a:close/>
              </a:path>
              <a:path w="16523335" h="9235440">
                <a:moveTo>
                  <a:pt x="3612978" y="444551"/>
                </a:moveTo>
                <a:lnTo>
                  <a:pt x="3569426" y="453336"/>
                </a:lnTo>
                <a:lnTo>
                  <a:pt x="3533863" y="477296"/>
                </a:lnTo>
                <a:lnTo>
                  <a:pt x="3509888" y="512844"/>
                </a:lnTo>
                <a:lnTo>
                  <a:pt x="3501097" y="556391"/>
                </a:lnTo>
                <a:lnTo>
                  <a:pt x="3509888" y="599952"/>
                </a:lnTo>
                <a:lnTo>
                  <a:pt x="3533863" y="635532"/>
                </a:lnTo>
                <a:lnTo>
                  <a:pt x="3569426" y="659525"/>
                </a:lnTo>
                <a:lnTo>
                  <a:pt x="3612978" y="668324"/>
                </a:lnTo>
                <a:lnTo>
                  <a:pt x="3656507" y="659525"/>
                </a:lnTo>
                <a:lnTo>
                  <a:pt x="3692057" y="635532"/>
                </a:lnTo>
                <a:lnTo>
                  <a:pt x="3716028" y="599952"/>
                </a:lnTo>
                <a:lnTo>
                  <a:pt x="3724818" y="556391"/>
                </a:lnTo>
                <a:lnTo>
                  <a:pt x="3716028" y="512844"/>
                </a:lnTo>
                <a:lnTo>
                  <a:pt x="3692057" y="477296"/>
                </a:lnTo>
                <a:lnTo>
                  <a:pt x="3656507" y="453336"/>
                </a:lnTo>
                <a:lnTo>
                  <a:pt x="3612978" y="444551"/>
                </a:lnTo>
                <a:close/>
              </a:path>
              <a:path w="16523335" h="9235440">
                <a:moveTo>
                  <a:pt x="3612978" y="712218"/>
                </a:moveTo>
                <a:lnTo>
                  <a:pt x="3569426" y="721018"/>
                </a:lnTo>
                <a:lnTo>
                  <a:pt x="3533863" y="745011"/>
                </a:lnTo>
                <a:lnTo>
                  <a:pt x="3509888" y="780591"/>
                </a:lnTo>
                <a:lnTo>
                  <a:pt x="3501097" y="824152"/>
                </a:lnTo>
                <a:lnTo>
                  <a:pt x="3509888" y="867681"/>
                </a:lnTo>
                <a:lnTo>
                  <a:pt x="3533863" y="903231"/>
                </a:lnTo>
                <a:lnTo>
                  <a:pt x="3569426" y="927201"/>
                </a:lnTo>
                <a:lnTo>
                  <a:pt x="3612978" y="935992"/>
                </a:lnTo>
                <a:lnTo>
                  <a:pt x="3656507" y="927201"/>
                </a:lnTo>
                <a:lnTo>
                  <a:pt x="3692057" y="903231"/>
                </a:lnTo>
                <a:lnTo>
                  <a:pt x="3716028" y="867681"/>
                </a:lnTo>
                <a:lnTo>
                  <a:pt x="3724818" y="824152"/>
                </a:lnTo>
                <a:lnTo>
                  <a:pt x="3716028" y="780591"/>
                </a:lnTo>
                <a:lnTo>
                  <a:pt x="3692057" y="745011"/>
                </a:lnTo>
                <a:lnTo>
                  <a:pt x="3656507" y="721018"/>
                </a:lnTo>
                <a:lnTo>
                  <a:pt x="3612978" y="712218"/>
                </a:lnTo>
                <a:close/>
              </a:path>
              <a:path w="16523335" h="9235440">
                <a:moveTo>
                  <a:pt x="3612978" y="979980"/>
                </a:moveTo>
                <a:lnTo>
                  <a:pt x="3569426" y="988766"/>
                </a:lnTo>
                <a:lnTo>
                  <a:pt x="3533863" y="1012731"/>
                </a:lnTo>
                <a:lnTo>
                  <a:pt x="3509888" y="1048286"/>
                </a:lnTo>
                <a:lnTo>
                  <a:pt x="3501097" y="1091840"/>
                </a:lnTo>
                <a:lnTo>
                  <a:pt x="3509888" y="1135394"/>
                </a:lnTo>
                <a:lnTo>
                  <a:pt x="3533863" y="1170968"/>
                </a:lnTo>
                <a:lnTo>
                  <a:pt x="3569426" y="1194956"/>
                </a:lnTo>
                <a:lnTo>
                  <a:pt x="3612978" y="1203753"/>
                </a:lnTo>
                <a:lnTo>
                  <a:pt x="3656507" y="1194956"/>
                </a:lnTo>
                <a:lnTo>
                  <a:pt x="3692057" y="1170968"/>
                </a:lnTo>
                <a:lnTo>
                  <a:pt x="3716028" y="1135394"/>
                </a:lnTo>
                <a:lnTo>
                  <a:pt x="3724818" y="1091840"/>
                </a:lnTo>
                <a:lnTo>
                  <a:pt x="3716028" y="1048286"/>
                </a:lnTo>
                <a:lnTo>
                  <a:pt x="3692057" y="1012731"/>
                </a:lnTo>
                <a:lnTo>
                  <a:pt x="3656507" y="988766"/>
                </a:lnTo>
                <a:lnTo>
                  <a:pt x="3612978" y="979980"/>
                </a:lnTo>
                <a:close/>
              </a:path>
              <a:path w="16523335" h="9235440">
                <a:moveTo>
                  <a:pt x="3612978" y="1247668"/>
                </a:moveTo>
                <a:lnTo>
                  <a:pt x="3569426" y="1256467"/>
                </a:lnTo>
                <a:lnTo>
                  <a:pt x="3533863" y="1280459"/>
                </a:lnTo>
                <a:lnTo>
                  <a:pt x="3509888" y="1316036"/>
                </a:lnTo>
                <a:lnTo>
                  <a:pt x="3501097" y="1359591"/>
                </a:lnTo>
                <a:lnTo>
                  <a:pt x="3509888" y="1403138"/>
                </a:lnTo>
                <a:lnTo>
                  <a:pt x="3533863" y="1438686"/>
                </a:lnTo>
                <a:lnTo>
                  <a:pt x="3569426" y="1462646"/>
                </a:lnTo>
                <a:lnTo>
                  <a:pt x="3612978" y="1471431"/>
                </a:lnTo>
                <a:lnTo>
                  <a:pt x="3656507" y="1462646"/>
                </a:lnTo>
                <a:lnTo>
                  <a:pt x="3692057" y="1438686"/>
                </a:lnTo>
                <a:lnTo>
                  <a:pt x="3716028" y="1403138"/>
                </a:lnTo>
                <a:lnTo>
                  <a:pt x="3724818" y="1359591"/>
                </a:lnTo>
                <a:lnTo>
                  <a:pt x="3716028" y="1316036"/>
                </a:lnTo>
                <a:lnTo>
                  <a:pt x="3692057" y="1280459"/>
                </a:lnTo>
                <a:lnTo>
                  <a:pt x="3656507" y="1256467"/>
                </a:lnTo>
                <a:lnTo>
                  <a:pt x="3612978" y="1247668"/>
                </a:lnTo>
                <a:close/>
              </a:path>
              <a:path w="16523335" h="9235440">
                <a:moveTo>
                  <a:pt x="3612978" y="1515430"/>
                </a:moveTo>
                <a:lnTo>
                  <a:pt x="3569426" y="1524214"/>
                </a:lnTo>
                <a:lnTo>
                  <a:pt x="3533863" y="1548173"/>
                </a:lnTo>
                <a:lnTo>
                  <a:pt x="3509888" y="1583718"/>
                </a:lnTo>
                <a:lnTo>
                  <a:pt x="3501097" y="1627259"/>
                </a:lnTo>
                <a:lnTo>
                  <a:pt x="3509888" y="1670826"/>
                </a:lnTo>
                <a:lnTo>
                  <a:pt x="3533863" y="1706409"/>
                </a:lnTo>
                <a:lnTo>
                  <a:pt x="3569426" y="1730404"/>
                </a:lnTo>
                <a:lnTo>
                  <a:pt x="3612978" y="1739203"/>
                </a:lnTo>
                <a:lnTo>
                  <a:pt x="3656507" y="1730404"/>
                </a:lnTo>
                <a:lnTo>
                  <a:pt x="3692057" y="1706409"/>
                </a:lnTo>
                <a:lnTo>
                  <a:pt x="3716028" y="1670826"/>
                </a:lnTo>
                <a:lnTo>
                  <a:pt x="3724818" y="1627259"/>
                </a:lnTo>
                <a:lnTo>
                  <a:pt x="3716028" y="1583718"/>
                </a:lnTo>
                <a:lnTo>
                  <a:pt x="3692057" y="1548173"/>
                </a:lnTo>
                <a:lnTo>
                  <a:pt x="3656507" y="1524214"/>
                </a:lnTo>
                <a:lnTo>
                  <a:pt x="3612978" y="1515430"/>
                </a:lnTo>
                <a:close/>
              </a:path>
              <a:path w="16523335" h="9235440">
                <a:moveTo>
                  <a:pt x="3612978" y="1783149"/>
                </a:moveTo>
                <a:lnTo>
                  <a:pt x="3569426" y="1791938"/>
                </a:lnTo>
                <a:lnTo>
                  <a:pt x="3533863" y="1815910"/>
                </a:lnTo>
                <a:lnTo>
                  <a:pt x="3509888" y="1851469"/>
                </a:lnTo>
                <a:lnTo>
                  <a:pt x="3501097" y="1895020"/>
                </a:lnTo>
                <a:lnTo>
                  <a:pt x="3509888" y="1938576"/>
                </a:lnTo>
                <a:lnTo>
                  <a:pt x="3533863" y="1974146"/>
                </a:lnTo>
                <a:lnTo>
                  <a:pt x="3569426" y="1998128"/>
                </a:lnTo>
                <a:lnTo>
                  <a:pt x="3612978" y="2006922"/>
                </a:lnTo>
                <a:lnTo>
                  <a:pt x="3656507" y="1998128"/>
                </a:lnTo>
                <a:lnTo>
                  <a:pt x="3692057" y="1974146"/>
                </a:lnTo>
                <a:lnTo>
                  <a:pt x="3716028" y="1938576"/>
                </a:lnTo>
                <a:lnTo>
                  <a:pt x="3724818" y="1895020"/>
                </a:lnTo>
                <a:lnTo>
                  <a:pt x="3716028" y="1851469"/>
                </a:lnTo>
                <a:lnTo>
                  <a:pt x="3692057" y="1815910"/>
                </a:lnTo>
                <a:lnTo>
                  <a:pt x="3656507" y="1791938"/>
                </a:lnTo>
                <a:lnTo>
                  <a:pt x="3612978" y="1783149"/>
                </a:lnTo>
                <a:close/>
              </a:path>
              <a:path w="16523335" h="9235440">
                <a:moveTo>
                  <a:pt x="3612978" y="2586297"/>
                </a:moveTo>
                <a:lnTo>
                  <a:pt x="3569426" y="2595090"/>
                </a:lnTo>
                <a:lnTo>
                  <a:pt x="3533863" y="2619070"/>
                </a:lnTo>
                <a:lnTo>
                  <a:pt x="3509888" y="2654639"/>
                </a:lnTo>
                <a:lnTo>
                  <a:pt x="3501097" y="2698200"/>
                </a:lnTo>
                <a:lnTo>
                  <a:pt x="3509888" y="2741725"/>
                </a:lnTo>
                <a:lnTo>
                  <a:pt x="3533863" y="2777286"/>
                </a:lnTo>
                <a:lnTo>
                  <a:pt x="3569426" y="2801273"/>
                </a:lnTo>
                <a:lnTo>
                  <a:pt x="3612978" y="2810071"/>
                </a:lnTo>
                <a:lnTo>
                  <a:pt x="3656507" y="2801273"/>
                </a:lnTo>
                <a:lnTo>
                  <a:pt x="3692057" y="2777286"/>
                </a:lnTo>
                <a:lnTo>
                  <a:pt x="3716028" y="2741725"/>
                </a:lnTo>
                <a:lnTo>
                  <a:pt x="3724818" y="2698200"/>
                </a:lnTo>
                <a:lnTo>
                  <a:pt x="3716028" y="2654639"/>
                </a:lnTo>
                <a:lnTo>
                  <a:pt x="3692057" y="2619070"/>
                </a:lnTo>
                <a:lnTo>
                  <a:pt x="3656507" y="2595090"/>
                </a:lnTo>
                <a:lnTo>
                  <a:pt x="3612978" y="2586297"/>
                </a:lnTo>
                <a:close/>
              </a:path>
              <a:path w="16523335" h="9235440">
                <a:moveTo>
                  <a:pt x="3612978" y="2854028"/>
                </a:moveTo>
                <a:lnTo>
                  <a:pt x="3569426" y="2862817"/>
                </a:lnTo>
                <a:lnTo>
                  <a:pt x="3533863" y="2886788"/>
                </a:lnTo>
                <a:lnTo>
                  <a:pt x="3509888" y="2922347"/>
                </a:lnTo>
                <a:lnTo>
                  <a:pt x="3501097" y="2965898"/>
                </a:lnTo>
                <a:lnTo>
                  <a:pt x="3509888" y="3009453"/>
                </a:lnTo>
                <a:lnTo>
                  <a:pt x="3533863" y="3045019"/>
                </a:lnTo>
                <a:lnTo>
                  <a:pt x="3569426" y="3068998"/>
                </a:lnTo>
                <a:lnTo>
                  <a:pt x="3612978" y="3077790"/>
                </a:lnTo>
                <a:lnTo>
                  <a:pt x="3656507" y="3068998"/>
                </a:lnTo>
                <a:lnTo>
                  <a:pt x="3692057" y="3045019"/>
                </a:lnTo>
                <a:lnTo>
                  <a:pt x="3716028" y="3009453"/>
                </a:lnTo>
                <a:lnTo>
                  <a:pt x="3724818" y="2965898"/>
                </a:lnTo>
                <a:lnTo>
                  <a:pt x="3716028" y="2922347"/>
                </a:lnTo>
                <a:lnTo>
                  <a:pt x="3692057" y="2886788"/>
                </a:lnTo>
                <a:lnTo>
                  <a:pt x="3656507" y="2862817"/>
                </a:lnTo>
                <a:lnTo>
                  <a:pt x="3612978" y="2854028"/>
                </a:lnTo>
                <a:close/>
              </a:path>
              <a:path w="16523335" h="9235440">
                <a:moveTo>
                  <a:pt x="3612978" y="3121737"/>
                </a:moveTo>
                <a:lnTo>
                  <a:pt x="3569426" y="3130528"/>
                </a:lnTo>
                <a:lnTo>
                  <a:pt x="3533863" y="3154503"/>
                </a:lnTo>
                <a:lnTo>
                  <a:pt x="3509888" y="3190065"/>
                </a:lnTo>
                <a:lnTo>
                  <a:pt x="3501097" y="3233618"/>
                </a:lnTo>
                <a:lnTo>
                  <a:pt x="3509888" y="3277161"/>
                </a:lnTo>
                <a:lnTo>
                  <a:pt x="3533863" y="3312732"/>
                </a:lnTo>
                <a:lnTo>
                  <a:pt x="3569426" y="3336722"/>
                </a:lnTo>
                <a:lnTo>
                  <a:pt x="3612978" y="3345520"/>
                </a:lnTo>
                <a:lnTo>
                  <a:pt x="3656507" y="3336722"/>
                </a:lnTo>
                <a:lnTo>
                  <a:pt x="3692057" y="3312732"/>
                </a:lnTo>
                <a:lnTo>
                  <a:pt x="3716028" y="3277161"/>
                </a:lnTo>
                <a:lnTo>
                  <a:pt x="3724818" y="3233618"/>
                </a:lnTo>
                <a:lnTo>
                  <a:pt x="3716028" y="3190065"/>
                </a:lnTo>
                <a:lnTo>
                  <a:pt x="3692057" y="3154503"/>
                </a:lnTo>
                <a:lnTo>
                  <a:pt x="3656507" y="3130528"/>
                </a:lnTo>
                <a:lnTo>
                  <a:pt x="3612978" y="3121737"/>
                </a:lnTo>
                <a:close/>
              </a:path>
              <a:path w="16523335" h="9235440">
                <a:moveTo>
                  <a:pt x="3612978" y="3389446"/>
                </a:moveTo>
                <a:lnTo>
                  <a:pt x="3569426" y="3398240"/>
                </a:lnTo>
                <a:lnTo>
                  <a:pt x="3533863" y="3422222"/>
                </a:lnTo>
                <a:lnTo>
                  <a:pt x="3509888" y="3457792"/>
                </a:lnTo>
                <a:lnTo>
                  <a:pt x="3501097" y="3501348"/>
                </a:lnTo>
                <a:lnTo>
                  <a:pt x="3509888" y="3544899"/>
                </a:lnTo>
                <a:lnTo>
                  <a:pt x="3533863" y="3580458"/>
                </a:lnTo>
                <a:lnTo>
                  <a:pt x="3569426" y="3604430"/>
                </a:lnTo>
                <a:lnTo>
                  <a:pt x="3612978" y="3613219"/>
                </a:lnTo>
                <a:lnTo>
                  <a:pt x="3656507" y="3604430"/>
                </a:lnTo>
                <a:lnTo>
                  <a:pt x="3692057" y="3580458"/>
                </a:lnTo>
                <a:lnTo>
                  <a:pt x="3716028" y="3544899"/>
                </a:lnTo>
                <a:lnTo>
                  <a:pt x="3724818" y="3501348"/>
                </a:lnTo>
                <a:lnTo>
                  <a:pt x="3716028" y="3457792"/>
                </a:lnTo>
                <a:lnTo>
                  <a:pt x="3692057" y="3422222"/>
                </a:lnTo>
                <a:lnTo>
                  <a:pt x="3656507" y="3398240"/>
                </a:lnTo>
                <a:lnTo>
                  <a:pt x="3612978" y="3389446"/>
                </a:lnTo>
                <a:close/>
              </a:path>
              <a:path w="16523335" h="9235440">
                <a:moveTo>
                  <a:pt x="3612978" y="3657176"/>
                </a:moveTo>
                <a:lnTo>
                  <a:pt x="3569426" y="3665968"/>
                </a:lnTo>
                <a:lnTo>
                  <a:pt x="3533863" y="3689947"/>
                </a:lnTo>
                <a:lnTo>
                  <a:pt x="3509888" y="3725513"/>
                </a:lnTo>
                <a:lnTo>
                  <a:pt x="3501097" y="3769068"/>
                </a:lnTo>
                <a:lnTo>
                  <a:pt x="3509888" y="3812619"/>
                </a:lnTo>
                <a:lnTo>
                  <a:pt x="3533863" y="3848178"/>
                </a:lnTo>
                <a:lnTo>
                  <a:pt x="3569426" y="3872149"/>
                </a:lnTo>
                <a:lnTo>
                  <a:pt x="3612978" y="3880939"/>
                </a:lnTo>
                <a:lnTo>
                  <a:pt x="3656507" y="3872149"/>
                </a:lnTo>
                <a:lnTo>
                  <a:pt x="3692057" y="3848178"/>
                </a:lnTo>
                <a:lnTo>
                  <a:pt x="3716028" y="3812619"/>
                </a:lnTo>
                <a:lnTo>
                  <a:pt x="3724818" y="3769068"/>
                </a:lnTo>
                <a:lnTo>
                  <a:pt x="3716028" y="3725513"/>
                </a:lnTo>
                <a:lnTo>
                  <a:pt x="3692057" y="3689947"/>
                </a:lnTo>
                <a:lnTo>
                  <a:pt x="3656507" y="3665968"/>
                </a:lnTo>
                <a:lnTo>
                  <a:pt x="3612978" y="3657176"/>
                </a:lnTo>
                <a:close/>
              </a:path>
              <a:path w="16523335" h="9235440">
                <a:moveTo>
                  <a:pt x="3612978" y="3924895"/>
                </a:moveTo>
                <a:lnTo>
                  <a:pt x="3569426" y="3933689"/>
                </a:lnTo>
                <a:lnTo>
                  <a:pt x="3533863" y="3957668"/>
                </a:lnTo>
                <a:lnTo>
                  <a:pt x="3509888" y="3993228"/>
                </a:lnTo>
                <a:lnTo>
                  <a:pt x="3501097" y="4036766"/>
                </a:lnTo>
                <a:lnTo>
                  <a:pt x="3509888" y="4080327"/>
                </a:lnTo>
                <a:lnTo>
                  <a:pt x="3533863" y="4115896"/>
                </a:lnTo>
                <a:lnTo>
                  <a:pt x="3569426" y="4139876"/>
                </a:lnTo>
                <a:lnTo>
                  <a:pt x="3612978" y="4148669"/>
                </a:lnTo>
                <a:lnTo>
                  <a:pt x="3656507" y="4139876"/>
                </a:lnTo>
                <a:lnTo>
                  <a:pt x="3692057" y="4115896"/>
                </a:lnTo>
                <a:lnTo>
                  <a:pt x="3716028" y="4080327"/>
                </a:lnTo>
                <a:lnTo>
                  <a:pt x="3724818" y="4036766"/>
                </a:lnTo>
                <a:lnTo>
                  <a:pt x="3716028" y="3993228"/>
                </a:lnTo>
                <a:lnTo>
                  <a:pt x="3692057" y="3957668"/>
                </a:lnTo>
                <a:lnTo>
                  <a:pt x="3656507" y="3933689"/>
                </a:lnTo>
                <a:lnTo>
                  <a:pt x="3612978" y="3924895"/>
                </a:lnTo>
                <a:close/>
              </a:path>
              <a:path w="16523335" h="9235440">
                <a:moveTo>
                  <a:pt x="3612978" y="4192615"/>
                </a:moveTo>
                <a:lnTo>
                  <a:pt x="3569426" y="4201406"/>
                </a:lnTo>
                <a:lnTo>
                  <a:pt x="3533863" y="4225380"/>
                </a:lnTo>
                <a:lnTo>
                  <a:pt x="3509888" y="4260939"/>
                </a:lnTo>
                <a:lnTo>
                  <a:pt x="3501097" y="4304486"/>
                </a:lnTo>
                <a:lnTo>
                  <a:pt x="3509888" y="4348026"/>
                </a:lnTo>
                <a:lnTo>
                  <a:pt x="3533863" y="4383601"/>
                </a:lnTo>
                <a:lnTo>
                  <a:pt x="3569426" y="4407597"/>
                </a:lnTo>
                <a:lnTo>
                  <a:pt x="3612978" y="4416399"/>
                </a:lnTo>
                <a:lnTo>
                  <a:pt x="3656507" y="4407597"/>
                </a:lnTo>
                <a:lnTo>
                  <a:pt x="3692057" y="4383601"/>
                </a:lnTo>
                <a:lnTo>
                  <a:pt x="3716028" y="4348026"/>
                </a:lnTo>
                <a:lnTo>
                  <a:pt x="3724818" y="4304486"/>
                </a:lnTo>
                <a:lnTo>
                  <a:pt x="3716028" y="4260939"/>
                </a:lnTo>
                <a:lnTo>
                  <a:pt x="3692057" y="4225380"/>
                </a:lnTo>
                <a:lnTo>
                  <a:pt x="3656507" y="4201406"/>
                </a:lnTo>
                <a:lnTo>
                  <a:pt x="3612978" y="4192615"/>
                </a:lnTo>
                <a:close/>
              </a:path>
              <a:path w="16523335" h="9235440">
                <a:moveTo>
                  <a:pt x="3612978" y="2318578"/>
                </a:moveTo>
                <a:lnTo>
                  <a:pt x="3569426" y="2327370"/>
                </a:lnTo>
                <a:lnTo>
                  <a:pt x="3533863" y="2351349"/>
                </a:lnTo>
                <a:lnTo>
                  <a:pt x="3509888" y="2386915"/>
                </a:lnTo>
                <a:lnTo>
                  <a:pt x="3501097" y="2430470"/>
                </a:lnTo>
                <a:lnTo>
                  <a:pt x="3509888" y="2474021"/>
                </a:lnTo>
                <a:lnTo>
                  <a:pt x="3533863" y="2509580"/>
                </a:lnTo>
                <a:lnTo>
                  <a:pt x="3569426" y="2533551"/>
                </a:lnTo>
                <a:lnTo>
                  <a:pt x="3612978" y="2542341"/>
                </a:lnTo>
                <a:lnTo>
                  <a:pt x="3656507" y="2533551"/>
                </a:lnTo>
                <a:lnTo>
                  <a:pt x="3692057" y="2509580"/>
                </a:lnTo>
                <a:lnTo>
                  <a:pt x="3716028" y="2474021"/>
                </a:lnTo>
                <a:lnTo>
                  <a:pt x="3724818" y="2430470"/>
                </a:lnTo>
                <a:lnTo>
                  <a:pt x="3716028" y="2386915"/>
                </a:lnTo>
                <a:lnTo>
                  <a:pt x="3692057" y="2351349"/>
                </a:lnTo>
                <a:lnTo>
                  <a:pt x="3656507" y="2327370"/>
                </a:lnTo>
                <a:lnTo>
                  <a:pt x="3612978" y="2318578"/>
                </a:lnTo>
                <a:close/>
              </a:path>
              <a:path w="16523335" h="9235440">
                <a:moveTo>
                  <a:pt x="3612978" y="2050869"/>
                </a:moveTo>
                <a:lnTo>
                  <a:pt x="3569426" y="2059660"/>
                </a:lnTo>
                <a:lnTo>
                  <a:pt x="3533863" y="2083635"/>
                </a:lnTo>
                <a:lnTo>
                  <a:pt x="3509888" y="2119197"/>
                </a:lnTo>
                <a:lnTo>
                  <a:pt x="3501097" y="2162750"/>
                </a:lnTo>
                <a:lnTo>
                  <a:pt x="3509888" y="2206284"/>
                </a:lnTo>
                <a:lnTo>
                  <a:pt x="3533863" y="2241845"/>
                </a:lnTo>
                <a:lnTo>
                  <a:pt x="3569426" y="2265826"/>
                </a:lnTo>
                <a:lnTo>
                  <a:pt x="3612978" y="2274621"/>
                </a:lnTo>
                <a:lnTo>
                  <a:pt x="3656507" y="2265826"/>
                </a:lnTo>
                <a:lnTo>
                  <a:pt x="3692057" y="2241845"/>
                </a:lnTo>
                <a:lnTo>
                  <a:pt x="3716028" y="2206284"/>
                </a:lnTo>
                <a:lnTo>
                  <a:pt x="3724818" y="2162750"/>
                </a:lnTo>
                <a:lnTo>
                  <a:pt x="3716028" y="2119197"/>
                </a:lnTo>
                <a:lnTo>
                  <a:pt x="3692057" y="2083635"/>
                </a:lnTo>
                <a:lnTo>
                  <a:pt x="3656507" y="2059660"/>
                </a:lnTo>
                <a:lnTo>
                  <a:pt x="3612978" y="2050869"/>
                </a:lnTo>
                <a:close/>
              </a:path>
              <a:path w="16523335" h="9235440">
                <a:moveTo>
                  <a:pt x="3612978" y="4460345"/>
                </a:moveTo>
                <a:lnTo>
                  <a:pt x="3569426" y="4469136"/>
                </a:lnTo>
                <a:lnTo>
                  <a:pt x="3533863" y="4493110"/>
                </a:lnTo>
                <a:lnTo>
                  <a:pt x="3509888" y="4528669"/>
                </a:lnTo>
                <a:lnTo>
                  <a:pt x="3501097" y="4572216"/>
                </a:lnTo>
                <a:lnTo>
                  <a:pt x="3509888" y="4615763"/>
                </a:lnTo>
                <a:lnTo>
                  <a:pt x="3533863" y="4651322"/>
                </a:lnTo>
                <a:lnTo>
                  <a:pt x="3569426" y="4675296"/>
                </a:lnTo>
                <a:lnTo>
                  <a:pt x="3612978" y="4684087"/>
                </a:lnTo>
                <a:lnTo>
                  <a:pt x="3656507" y="4675296"/>
                </a:lnTo>
                <a:lnTo>
                  <a:pt x="3692057" y="4651322"/>
                </a:lnTo>
                <a:lnTo>
                  <a:pt x="3716028" y="4615763"/>
                </a:lnTo>
                <a:lnTo>
                  <a:pt x="3724818" y="4572216"/>
                </a:lnTo>
                <a:lnTo>
                  <a:pt x="3716028" y="4528669"/>
                </a:lnTo>
                <a:lnTo>
                  <a:pt x="3692057" y="4493110"/>
                </a:lnTo>
                <a:lnTo>
                  <a:pt x="3656507" y="4469136"/>
                </a:lnTo>
                <a:lnTo>
                  <a:pt x="3612978" y="4460345"/>
                </a:lnTo>
                <a:close/>
              </a:path>
              <a:path w="16523335" h="9235440">
                <a:moveTo>
                  <a:pt x="7652667" y="176790"/>
                </a:moveTo>
                <a:lnTo>
                  <a:pt x="7609112" y="185586"/>
                </a:lnTo>
                <a:lnTo>
                  <a:pt x="7573546" y="209571"/>
                </a:lnTo>
                <a:lnTo>
                  <a:pt x="7549568" y="245145"/>
                </a:lnTo>
                <a:lnTo>
                  <a:pt x="7540775" y="288702"/>
                </a:lnTo>
                <a:lnTo>
                  <a:pt x="7549568" y="332221"/>
                </a:lnTo>
                <a:lnTo>
                  <a:pt x="7573546" y="367780"/>
                </a:lnTo>
                <a:lnTo>
                  <a:pt x="7609112" y="391765"/>
                </a:lnTo>
                <a:lnTo>
                  <a:pt x="7652667" y="400563"/>
                </a:lnTo>
                <a:lnTo>
                  <a:pt x="7696212" y="391765"/>
                </a:lnTo>
                <a:lnTo>
                  <a:pt x="7731756" y="367780"/>
                </a:lnTo>
                <a:lnTo>
                  <a:pt x="7755713" y="332221"/>
                </a:lnTo>
                <a:lnTo>
                  <a:pt x="7764496" y="288702"/>
                </a:lnTo>
                <a:lnTo>
                  <a:pt x="7755713" y="245145"/>
                </a:lnTo>
                <a:lnTo>
                  <a:pt x="7731756" y="209571"/>
                </a:lnTo>
                <a:lnTo>
                  <a:pt x="7696212" y="185586"/>
                </a:lnTo>
                <a:lnTo>
                  <a:pt x="7652667" y="176790"/>
                </a:lnTo>
                <a:close/>
              </a:path>
              <a:path w="16523335" h="9235440">
                <a:moveTo>
                  <a:pt x="7652667" y="444551"/>
                </a:moveTo>
                <a:lnTo>
                  <a:pt x="7609112" y="453336"/>
                </a:lnTo>
                <a:lnTo>
                  <a:pt x="7573546" y="477296"/>
                </a:lnTo>
                <a:lnTo>
                  <a:pt x="7549568" y="512844"/>
                </a:lnTo>
                <a:lnTo>
                  <a:pt x="7540775" y="556391"/>
                </a:lnTo>
                <a:lnTo>
                  <a:pt x="7549568" y="599952"/>
                </a:lnTo>
                <a:lnTo>
                  <a:pt x="7573546" y="635532"/>
                </a:lnTo>
                <a:lnTo>
                  <a:pt x="7609112" y="659525"/>
                </a:lnTo>
                <a:lnTo>
                  <a:pt x="7652667" y="668324"/>
                </a:lnTo>
                <a:lnTo>
                  <a:pt x="7696212" y="659525"/>
                </a:lnTo>
                <a:lnTo>
                  <a:pt x="7731756" y="635532"/>
                </a:lnTo>
                <a:lnTo>
                  <a:pt x="7755713" y="599952"/>
                </a:lnTo>
                <a:lnTo>
                  <a:pt x="7764496" y="556391"/>
                </a:lnTo>
                <a:lnTo>
                  <a:pt x="7755713" y="512844"/>
                </a:lnTo>
                <a:lnTo>
                  <a:pt x="7731756" y="477296"/>
                </a:lnTo>
                <a:lnTo>
                  <a:pt x="7696212" y="453336"/>
                </a:lnTo>
                <a:lnTo>
                  <a:pt x="7652667" y="444551"/>
                </a:lnTo>
                <a:close/>
              </a:path>
              <a:path w="16523335" h="9235440">
                <a:moveTo>
                  <a:pt x="7652667" y="1247668"/>
                </a:moveTo>
                <a:lnTo>
                  <a:pt x="7609112" y="1256467"/>
                </a:lnTo>
                <a:lnTo>
                  <a:pt x="7573546" y="1280459"/>
                </a:lnTo>
                <a:lnTo>
                  <a:pt x="7549568" y="1316036"/>
                </a:lnTo>
                <a:lnTo>
                  <a:pt x="7540775" y="1359591"/>
                </a:lnTo>
                <a:lnTo>
                  <a:pt x="7549568" y="1403138"/>
                </a:lnTo>
                <a:lnTo>
                  <a:pt x="7573546" y="1438686"/>
                </a:lnTo>
                <a:lnTo>
                  <a:pt x="7609112" y="1462646"/>
                </a:lnTo>
                <a:lnTo>
                  <a:pt x="7652667" y="1471431"/>
                </a:lnTo>
                <a:lnTo>
                  <a:pt x="7696212" y="1462646"/>
                </a:lnTo>
                <a:lnTo>
                  <a:pt x="7731756" y="1438686"/>
                </a:lnTo>
                <a:lnTo>
                  <a:pt x="7755713" y="1403138"/>
                </a:lnTo>
                <a:lnTo>
                  <a:pt x="7764496" y="1359591"/>
                </a:lnTo>
                <a:lnTo>
                  <a:pt x="7755713" y="1316036"/>
                </a:lnTo>
                <a:lnTo>
                  <a:pt x="7731756" y="1280459"/>
                </a:lnTo>
                <a:lnTo>
                  <a:pt x="7696212" y="1256467"/>
                </a:lnTo>
                <a:lnTo>
                  <a:pt x="7652667" y="1247668"/>
                </a:lnTo>
                <a:close/>
              </a:path>
              <a:path w="16523335" h="9235440">
                <a:moveTo>
                  <a:pt x="7760272" y="0"/>
                </a:moveTo>
                <a:lnTo>
                  <a:pt x="7545003" y="0"/>
                </a:lnTo>
                <a:lnTo>
                  <a:pt x="7540775" y="20941"/>
                </a:lnTo>
                <a:lnTo>
                  <a:pt x="7549568" y="64502"/>
                </a:lnTo>
                <a:lnTo>
                  <a:pt x="7573546" y="100083"/>
                </a:lnTo>
                <a:lnTo>
                  <a:pt x="7609112" y="124076"/>
                </a:lnTo>
                <a:lnTo>
                  <a:pt x="7652667" y="132875"/>
                </a:lnTo>
                <a:lnTo>
                  <a:pt x="7696212" y="124076"/>
                </a:lnTo>
                <a:lnTo>
                  <a:pt x="7731756" y="100083"/>
                </a:lnTo>
                <a:lnTo>
                  <a:pt x="7755713" y="64502"/>
                </a:lnTo>
                <a:lnTo>
                  <a:pt x="7764496" y="20941"/>
                </a:lnTo>
                <a:lnTo>
                  <a:pt x="7760272" y="0"/>
                </a:lnTo>
                <a:close/>
              </a:path>
              <a:path w="16523335" h="9235440">
                <a:moveTo>
                  <a:pt x="7652667" y="4192615"/>
                </a:moveTo>
                <a:lnTo>
                  <a:pt x="7609112" y="4201406"/>
                </a:lnTo>
                <a:lnTo>
                  <a:pt x="7573546" y="4225380"/>
                </a:lnTo>
                <a:lnTo>
                  <a:pt x="7549568" y="4260939"/>
                </a:lnTo>
                <a:lnTo>
                  <a:pt x="7540775" y="4304486"/>
                </a:lnTo>
                <a:lnTo>
                  <a:pt x="7549568" y="4348026"/>
                </a:lnTo>
                <a:lnTo>
                  <a:pt x="7573546" y="4383601"/>
                </a:lnTo>
                <a:lnTo>
                  <a:pt x="7609112" y="4407597"/>
                </a:lnTo>
                <a:lnTo>
                  <a:pt x="7652667" y="4416399"/>
                </a:lnTo>
                <a:lnTo>
                  <a:pt x="7696212" y="4407597"/>
                </a:lnTo>
                <a:lnTo>
                  <a:pt x="7731756" y="4383601"/>
                </a:lnTo>
                <a:lnTo>
                  <a:pt x="7755713" y="4348026"/>
                </a:lnTo>
                <a:lnTo>
                  <a:pt x="7764496" y="4304486"/>
                </a:lnTo>
                <a:lnTo>
                  <a:pt x="7755713" y="4260939"/>
                </a:lnTo>
                <a:lnTo>
                  <a:pt x="7731756" y="4225380"/>
                </a:lnTo>
                <a:lnTo>
                  <a:pt x="7696212" y="4201406"/>
                </a:lnTo>
                <a:lnTo>
                  <a:pt x="7652667" y="4192615"/>
                </a:lnTo>
                <a:close/>
              </a:path>
              <a:path w="16523335" h="9235440">
                <a:moveTo>
                  <a:pt x="7652667" y="4728033"/>
                </a:moveTo>
                <a:lnTo>
                  <a:pt x="7609112" y="4736825"/>
                </a:lnTo>
                <a:lnTo>
                  <a:pt x="7573546" y="4760802"/>
                </a:lnTo>
                <a:lnTo>
                  <a:pt x="7549568" y="4796371"/>
                </a:lnTo>
                <a:lnTo>
                  <a:pt x="7540775" y="4839936"/>
                </a:lnTo>
                <a:lnTo>
                  <a:pt x="7549568" y="4883473"/>
                </a:lnTo>
                <a:lnTo>
                  <a:pt x="7573546" y="4919041"/>
                </a:lnTo>
                <a:lnTo>
                  <a:pt x="7609112" y="4943029"/>
                </a:lnTo>
                <a:lnTo>
                  <a:pt x="7652667" y="4951828"/>
                </a:lnTo>
                <a:lnTo>
                  <a:pt x="7696212" y="4943029"/>
                </a:lnTo>
                <a:lnTo>
                  <a:pt x="7731756" y="4919041"/>
                </a:lnTo>
                <a:lnTo>
                  <a:pt x="7755713" y="4883473"/>
                </a:lnTo>
                <a:lnTo>
                  <a:pt x="7764496" y="4839936"/>
                </a:lnTo>
                <a:lnTo>
                  <a:pt x="7755713" y="4796371"/>
                </a:lnTo>
                <a:lnTo>
                  <a:pt x="7731756" y="4760802"/>
                </a:lnTo>
                <a:lnTo>
                  <a:pt x="7696212" y="4736825"/>
                </a:lnTo>
                <a:lnTo>
                  <a:pt x="7652667" y="4728033"/>
                </a:lnTo>
                <a:close/>
              </a:path>
              <a:path w="16523335" h="9235440">
                <a:moveTo>
                  <a:pt x="7652667" y="4460345"/>
                </a:moveTo>
                <a:lnTo>
                  <a:pt x="7609112" y="4469136"/>
                </a:lnTo>
                <a:lnTo>
                  <a:pt x="7573546" y="4493110"/>
                </a:lnTo>
                <a:lnTo>
                  <a:pt x="7549568" y="4528669"/>
                </a:lnTo>
                <a:lnTo>
                  <a:pt x="7540775" y="4572216"/>
                </a:lnTo>
                <a:lnTo>
                  <a:pt x="7549568" y="4615763"/>
                </a:lnTo>
                <a:lnTo>
                  <a:pt x="7573546" y="4651322"/>
                </a:lnTo>
                <a:lnTo>
                  <a:pt x="7609112" y="4675296"/>
                </a:lnTo>
                <a:lnTo>
                  <a:pt x="7652667" y="4684087"/>
                </a:lnTo>
                <a:lnTo>
                  <a:pt x="7696212" y="4675296"/>
                </a:lnTo>
                <a:lnTo>
                  <a:pt x="7731756" y="4651322"/>
                </a:lnTo>
                <a:lnTo>
                  <a:pt x="7755713" y="4615763"/>
                </a:lnTo>
                <a:lnTo>
                  <a:pt x="7764496" y="4572216"/>
                </a:lnTo>
                <a:lnTo>
                  <a:pt x="7755713" y="4528669"/>
                </a:lnTo>
                <a:lnTo>
                  <a:pt x="7731756" y="4493110"/>
                </a:lnTo>
                <a:lnTo>
                  <a:pt x="7696212" y="4469136"/>
                </a:lnTo>
                <a:lnTo>
                  <a:pt x="7652667" y="4460345"/>
                </a:lnTo>
                <a:close/>
              </a:path>
              <a:path w="16523335" h="9235440">
                <a:moveTo>
                  <a:pt x="7921926" y="3924895"/>
                </a:moveTo>
                <a:lnTo>
                  <a:pt x="7878381" y="3933689"/>
                </a:lnTo>
                <a:lnTo>
                  <a:pt x="7842837" y="3957668"/>
                </a:lnTo>
                <a:lnTo>
                  <a:pt x="7818880" y="3993228"/>
                </a:lnTo>
                <a:lnTo>
                  <a:pt x="7810097" y="4036766"/>
                </a:lnTo>
                <a:lnTo>
                  <a:pt x="7818880" y="4080327"/>
                </a:lnTo>
                <a:lnTo>
                  <a:pt x="7842837" y="4115896"/>
                </a:lnTo>
                <a:lnTo>
                  <a:pt x="7878381" y="4139876"/>
                </a:lnTo>
                <a:lnTo>
                  <a:pt x="7921926" y="4148669"/>
                </a:lnTo>
                <a:lnTo>
                  <a:pt x="7965476" y="4139876"/>
                </a:lnTo>
                <a:lnTo>
                  <a:pt x="8001031" y="4115896"/>
                </a:lnTo>
                <a:lnTo>
                  <a:pt x="8024999" y="4080327"/>
                </a:lnTo>
                <a:lnTo>
                  <a:pt x="8033786" y="4036766"/>
                </a:lnTo>
                <a:lnTo>
                  <a:pt x="8024999" y="3993228"/>
                </a:lnTo>
                <a:lnTo>
                  <a:pt x="8001031" y="3957668"/>
                </a:lnTo>
                <a:lnTo>
                  <a:pt x="7965476" y="3933689"/>
                </a:lnTo>
                <a:lnTo>
                  <a:pt x="7921926" y="3924895"/>
                </a:lnTo>
                <a:close/>
              </a:path>
              <a:path w="16523335" h="9235440">
                <a:moveTo>
                  <a:pt x="7921926" y="4192615"/>
                </a:moveTo>
                <a:lnTo>
                  <a:pt x="7878381" y="4201406"/>
                </a:lnTo>
                <a:lnTo>
                  <a:pt x="7842837" y="4225380"/>
                </a:lnTo>
                <a:lnTo>
                  <a:pt x="7818880" y="4260939"/>
                </a:lnTo>
                <a:lnTo>
                  <a:pt x="7810097" y="4304486"/>
                </a:lnTo>
                <a:lnTo>
                  <a:pt x="7818880" y="4348026"/>
                </a:lnTo>
                <a:lnTo>
                  <a:pt x="7842837" y="4383601"/>
                </a:lnTo>
                <a:lnTo>
                  <a:pt x="7878381" y="4407597"/>
                </a:lnTo>
                <a:lnTo>
                  <a:pt x="7921926" y="4416399"/>
                </a:lnTo>
                <a:lnTo>
                  <a:pt x="7965476" y="4407597"/>
                </a:lnTo>
                <a:lnTo>
                  <a:pt x="8001031" y="4383601"/>
                </a:lnTo>
                <a:lnTo>
                  <a:pt x="8024999" y="4348026"/>
                </a:lnTo>
                <a:lnTo>
                  <a:pt x="8033786" y="4304486"/>
                </a:lnTo>
                <a:lnTo>
                  <a:pt x="8024999" y="4260939"/>
                </a:lnTo>
                <a:lnTo>
                  <a:pt x="8001031" y="4225380"/>
                </a:lnTo>
                <a:lnTo>
                  <a:pt x="7965476" y="4201406"/>
                </a:lnTo>
                <a:lnTo>
                  <a:pt x="7921926" y="4192615"/>
                </a:lnTo>
                <a:close/>
              </a:path>
              <a:path w="16523335" h="9235440">
                <a:moveTo>
                  <a:pt x="7921926" y="4995774"/>
                </a:moveTo>
                <a:lnTo>
                  <a:pt x="7878381" y="5004565"/>
                </a:lnTo>
                <a:lnTo>
                  <a:pt x="7842837" y="5028541"/>
                </a:lnTo>
                <a:lnTo>
                  <a:pt x="7818880" y="5064107"/>
                </a:lnTo>
                <a:lnTo>
                  <a:pt x="7810097" y="5107666"/>
                </a:lnTo>
                <a:lnTo>
                  <a:pt x="7818880" y="5151204"/>
                </a:lnTo>
                <a:lnTo>
                  <a:pt x="7842837" y="5186764"/>
                </a:lnTo>
                <a:lnTo>
                  <a:pt x="7878381" y="5210743"/>
                </a:lnTo>
                <a:lnTo>
                  <a:pt x="7921926" y="5219537"/>
                </a:lnTo>
                <a:lnTo>
                  <a:pt x="7965476" y="5210743"/>
                </a:lnTo>
                <a:lnTo>
                  <a:pt x="8001031" y="5186764"/>
                </a:lnTo>
                <a:lnTo>
                  <a:pt x="8024999" y="5151204"/>
                </a:lnTo>
                <a:lnTo>
                  <a:pt x="8033786" y="5107666"/>
                </a:lnTo>
                <a:lnTo>
                  <a:pt x="8024999" y="5064107"/>
                </a:lnTo>
                <a:lnTo>
                  <a:pt x="8001031" y="5028541"/>
                </a:lnTo>
                <a:lnTo>
                  <a:pt x="7965476" y="5004565"/>
                </a:lnTo>
                <a:lnTo>
                  <a:pt x="7921926" y="4995774"/>
                </a:lnTo>
                <a:close/>
              </a:path>
              <a:path w="16523335" h="9235440">
                <a:moveTo>
                  <a:pt x="7921926" y="4728033"/>
                </a:moveTo>
                <a:lnTo>
                  <a:pt x="7878381" y="4736825"/>
                </a:lnTo>
                <a:lnTo>
                  <a:pt x="7842837" y="4760802"/>
                </a:lnTo>
                <a:lnTo>
                  <a:pt x="7818880" y="4796371"/>
                </a:lnTo>
                <a:lnTo>
                  <a:pt x="7810097" y="4839936"/>
                </a:lnTo>
                <a:lnTo>
                  <a:pt x="7818880" y="4883473"/>
                </a:lnTo>
                <a:lnTo>
                  <a:pt x="7842837" y="4919041"/>
                </a:lnTo>
                <a:lnTo>
                  <a:pt x="7878381" y="4943029"/>
                </a:lnTo>
                <a:lnTo>
                  <a:pt x="7921926" y="4951828"/>
                </a:lnTo>
                <a:lnTo>
                  <a:pt x="7965476" y="4943029"/>
                </a:lnTo>
                <a:lnTo>
                  <a:pt x="8001031" y="4919041"/>
                </a:lnTo>
                <a:lnTo>
                  <a:pt x="8024999" y="4883473"/>
                </a:lnTo>
                <a:lnTo>
                  <a:pt x="8033786" y="4839936"/>
                </a:lnTo>
                <a:lnTo>
                  <a:pt x="8024999" y="4796371"/>
                </a:lnTo>
                <a:lnTo>
                  <a:pt x="8001031" y="4760802"/>
                </a:lnTo>
                <a:lnTo>
                  <a:pt x="7965476" y="4736825"/>
                </a:lnTo>
                <a:lnTo>
                  <a:pt x="7921926" y="4728033"/>
                </a:lnTo>
                <a:close/>
              </a:path>
              <a:path w="16523335" h="9235440">
                <a:moveTo>
                  <a:pt x="7921926" y="4460345"/>
                </a:moveTo>
                <a:lnTo>
                  <a:pt x="7878381" y="4469136"/>
                </a:lnTo>
                <a:lnTo>
                  <a:pt x="7842837" y="4493110"/>
                </a:lnTo>
                <a:lnTo>
                  <a:pt x="7818880" y="4528669"/>
                </a:lnTo>
                <a:lnTo>
                  <a:pt x="7810097" y="4572216"/>
                </a:lnTo>
                <a:lnTo>
                  <a:pt x="7818880" y="4615763"/>
                </a:lnTo>
                <a:lnTo>
                  <a:pt x="7842837" y="4651322"/>
                </a:lnTo>
                <a:lnTo>
                  <a:pt x="7878381" y="4675296"/>
                </a:lnTo>
                <a:lnTo>
                  <a:pt x="7921926" y="4684087"/>
                </a:lnTo>
                <a:lnTo>
                  <a:pt x="7965476" y="4675296"/>
                </a:lnTo>
                <a:lnTo>
                  <a:pt x="8001031" y="4651322"/>
                </a:lnTo>
                <a:lnTo>
                  <a:pt x="8024999" y="4615763"/>
                </a:lnTo>
                <a:lnTo>
                  <a:pt x="8033786" y="4572216"/>
                </a:lnTo>
                <a:lnTo>
                  <a:pt x="8024999" y="4528669"/>
                </a:lnTo>
                <a:lnTo>
                  <a:pt x="8001031" y="4493110"/>
                </a:lnTo>
                <a:lnTo>
                  <a:pt x="7965476" y="4469136"/>
                </a:lnTo>
                <a:lnTo>
                  <a:pt x="7921926" y="4460345"/>
                </a:lnTo>
                <a:close/>
              </a:path>
              <a:path w="16523335" h="9235440">
                <a:moveTo>
                  <a:pt x="8191258" y="3121737"/>
                </a:moveTo>
                <a:lnTo>
                  <a:pt x="8147711" y="3130528"/>
                </a:lnTo>
                <a:lnTo>
                  <a:pt x="8112163" y="3154503"/>
                </a:lnTo>
                <a:lnTo>
                  <a:pt x="8088203" y="3190065"/>
                </a:lnTo>
                <a:lnTo>
                  <a:pt x="8079418" y="3233618"/>
                </a:lnTo>
                <a:lnTo>
                  <a:pt x="8088203" y="3277161"/>
                </a:lnTo>
                <a:lnTo>
                  <a:pt x="8112163" y="3312732"/>
                </a:lnTo>
                <a:lnTo>
                  <a:pt x="8147711" y="3336722"/>
                </a:lnTo>
                <a:lnTo>
                  <a:pt x="8191258" y="3345520"/>
                </a:lnTo>
                <a:lnTo>
                  <a:pt x="8234804" y="3336722"/>
                </a:lnTo>
                <a:lnTo>
                  <a:pt x="8270352" y="3312732"/>
                </a:lnTo>
                <a:lnTo>
                  <a:pt x="8294313" y="3277161"/>
                </a:lnTo>
                <a:lnTo>
                  <a:pt x="8303097" y="3233618"/>
                </a:lnTo>
                <a:lnTo>
                  <a:pt x="8294313" y="3190065"/>
                </a:lnTo>
                <a:lnTo>
                  <a:pt x="8270352" y="3154503"/>
                </a:lnTo>
                <a:lnTo>
                  <a:pt x="8234804" y="3130528"/>
                </a:lnTo>
                <a:lnTo>
                  <a:pt x="8191258" y="3121737"/>
                </a:lnTo>
                <a:close/>
              </a:path>
              <a:path w="16523335" h="9235440">
                <a:moveTo>
                  <a:pt x="8191258" y="3389446"/>
                </a:moveTo>
                <a:lnTo>
                  <a:pt x="8147711" y="3398240"/>
                </a:lnTo>
                <a:lnTo>
                  <a:pt x="8112163" y="3422222"/>
                </a:lnTo>
                <a:lnTo>
                  <a:pt x="8088203" y="3457792"/>
                </a:lnTo>
                <a:lnTo>
                  <a:pt x="8079418" y="3501348"/>
                </a:lnTo>
                <a:lnTo>
                  <a:pt x="8088203" y="3544899"/>
                </a:lnTo>
                <a:lnTo>
                  <a:pt x="8112163" y="3580458"/>
                </a:lnTo>
                <a:lnTo>
                  <a:pt x="8147711" y="3604430"/>
                </a:lnTo>
                <a:lnTo>
                  <a:pt x="8191258" y="3613219"/>
                </a:lnTo>
                <a:lnTo>
                  <a:pt x="8234804" y="3604430"/>
                </a:lnTo>
                <a:lnTo>
                  <a:pt x="8270352" y="3580458"/>
                </a:lnTo>
                <a:lnTo>
                  <a:pt x="8294313" y="3544899"/>
                </a:lnTo>
                <a:lnTo>
                  <a:pt x="8303097" y="3501348"/>
                </a:lnTo>
                <a:lnTo>
                  <a:pt x="8294313" y="3457792"/>
                </a:lnTo>
                <a:lnTo>
                  <a:pt x="8270352" y="3422222"/>
                </a:lnTo>
                <a:lnTo>
                  <a:pt x="8234804" y="3398240"/>
                </a:lnTo>
                <a:lnTo>
                  <a:pt x="8191258" y="3389446"/>
                </a:lnTo>
                <a:close/>
              </a:path>
              <a:path w="16523335" h="9235440">
                <a:moveTo>
                  <a:pt x="8191258" y="3657176"/>
                </a:moveTo>
                <a:lnTo>
                  <a:pt x="8147711" y="3665968"/>
                </a:lnTo>
                <a:lnTo>
                  <a:pt x="8112163" y="3689947"/>
                </a:lnTo>
                <a:lnTo>
                  <a:pt x="8088203" y="3725513"/>
                </a:lnTo>
                <a:lnTo>
                  <a:pt x="8079418" y="3769068"/>
                </a:lnTo>
                <a:lnTo>
                  <a:pt x="8088203" y="3812619"/>
                </a:lnTo>
                <a:lnTo>
                  <a:pt x="8112163" y="3848178"/>
                </a:lnTo>
                <a:lnTo>
                  <a:pt x="8147711" y="3872149"/>
                </a:lnTo>
                <a:lnTo>
                  <a:pt x="8191258" y="3880939"/>
                </a:lnTo>
                <a:lnTo>
                  <a:pt x="8234804" y="3872149"/>
                </a:lnTo>
                <a:lnTo>
                  <a:pt x="8270352" y="3848178"/>
                </a:lnTo>
                <a:lnTo>
                  <a:pt x="8294313" y="3812619"/>
                </a:lnTo>
                <a:lnTo>
                  <a:pt x="8303097" y="3769068"/>
                </a:lnTo>
                <a:lnTo>
                  <a:pt x="8294313" y="3725513"/>
                </a:lnTo>
                <a:lnTo>
                  <a:pt x="8270352" y="3689947"/>
                </a:lnTo>
                <a:lnTo>
                  <a:pt x="8234804" y="3665968"/>
                </a:lnTo>
                <a:lnTo>
                  <a:pt x="8191258" y="3657176"/>
                </a:lnTo>
                <a:close/>
              </a:path>
              <a:path w="16523335" h="9235440">
                <a:moveTo>
                  <a:pt x="8191258" y="3924895"/>
                </a:moveTo>
                <a:lnTo>
                  <a:pt x="8147711" y="3933689"/>
                </a:lnTo>
                <a:lnTo>
                  <a:pt x="8112163" y="3957668"/>
                </a:lnTo>
                <a:lnTo>
                  <a:pt x="8088203" y="3993228"/>
                </a:lnTo>
                <a:lnTo>
                  <a:pt x="8079418" y="4036766"/>
                </a:lnTo>
                <a:lnTo>
                  <a:pt x="8088203" y="4080327"/>
                </a:lnTo>
                <a:lnTo>
                  <a:pt x="8112163" y="4115896"/>
                </a:lnTo>
                <a:lnTo>
                  <a:pt x="8147711" y="4139876"/>
                </a:lnTo>
                <a:lnTo>
                  <a:pt x="8191258" y="4148669"/>
                </a:lnTo>
                <a:lnTo>
                  <a:pt x="8234804" y="4139876"/>
                </a:lnTo>
                <a:lnTo>
                  <a:pt x="8270352" y="4115896"/>
                </a:lnTo>
                <a:lnTo>
                  <a:pt x="8294313" y="4080327"/>
                </a:lnTo>
                <a:lnTo>
                  <a:pt x="8303097" y="4036766"/>
                </a:lnTo>
                <a:lnTo>
                  <a:pt x="8294313" y="3993228"/>
                </a:lnTo>
                <a:lnTo>
                  <a:pt x="8270352" y="3957668"/>
                </a:lnTo>
                <a:lnTo>
                  <a:pt x="8234804" y="3933689"/>
                </a:lnTo>
                <a:lnTo>
                  <a:pt x="8191258" y="3924895"/>
                </a:lnTo>
                <a:close/>
              </a:path>
              <a:path w="16523335" h="9235440">
                <a:moveTo>
                  <a:pt x="8191258" y="4192615"/>
                </a:moveTo>
                <a:lnTo>
                  <a:pt x="8147711" y="4201406"/>
                </a:lnTo>
                <a:lnTo>
                  <a:pt x="8112163" y="4225380"/>
                </a:lnTo>
                <a:lnTo>
                  <a:pt x="8088203" y="4260939"/>
                </a:lnTo>
                <a:lnTo>
                  <a:pt x="8079418" y="4304486"/>
                </a:lnTo>
                <a:lnTo>
                  <a:pt x="8088203" y="4348026"/>
                </a:lnTo>
                <a:lnTo>
                  <a:pt x="8112163" y="4383601"/>
                </a:lnTo>
                <a:lnTo>
                  <a:pt x="8147711" y="4407597"/>
                </a:lnTo>
                <a:lnTo>
                  <a:pt x="8191258" y="4416399"/>
                </a:lnTo>
                <a:lnTo>
                  <a:pt x="8234804" y="4407597"/>
                </a:lnTo>
                <a:lnTo>
                  <a:pt x="8270352" y="4383601"/>
                </a:lnTo>
                <a:lnTo>
                  <a:pt x="8294313" y="4348026"/>
                </a:lnTo>
                <a:lnTo>
                  <a:pt x="8303097" y="4304486"/>
                </a:lnTo>
                <a:lnTo>
                  <a:pt x="8294313" y="4260939"/>
                </a:lnTo>
                <a:lnTo>
                  <a:pt x="8270352" y="4225380"/>
                </a:lnTo>
                <a:lnTo>
                  <a:pt x="8234804" y="4201406"/>
                </a:lnTo>
                <a:lnTo>
                  <a:pt x="8191258" y="4192615"/>
                </a:lnTo>
                <a:close/>
              </a:path>
              <a:path w="16523335" h="9235440">
                <a:moveTo>
                  <a:pt x="8191258" y="2318578"/>
                </a:moveTo>
                <a:lnTo>
                  <a:pt x="8147711" y="2327370"/>
                </a:lnTo>
                <a:lnTo>
                  <a:pt x="8112163" y="2351349"/>
                </a:lnTo>
                <a:lnTo>
                  <a:pt x="8088203" y="2386915"/>
                </a:lnTo>
                <a:lnTo>
                  <a:pt x="8079418" y="2430470"/>
                </a:lnTo>
                <a:lnTo>
                  <a:pt x="8088203" y="2474021"/>
                </a:lnTo>
                <a:lnTo>
                  <a:pt x="8112163" y="2509580"/>
                </a:lnTo>
                <a:lnTo>
                  <a:pt x="8147711" y="2533551"/>
                </a:lnTo>
                <a:lnTo>
                  <a:pt x="8191258" y="2542341"/>
                </a:lnTo>
                <a:lnTo>
                  <a:pt x="8234804" y="2533551"/>
                </a:lnTo>
                <a:lnTo>
                  <a:pt x="8270352" y="2509580"/>
                </a:lnTo>
                <a:lnTo>
                  <a:pt x="8294313" y="2474021"/>
                </a:lnTo>
                <a:lnTo>
                  <a:pt x="8303097" y="2430470"/>
                </a:lnTo>
                <a:lnTo>
                  <a:pt x="8294313" y="2386915"/>
                </a:lnTo>
                <a:lnTo>
                  <a:pt x="8270352" y="2351349"/>
                </a:lnTo>
                <a:lnTo>
                  <a:pt x="8234804" y="2327370"/>
                </a:lnTo>
                <a:lnTo>
                  <a:pt x="8191258" y="2318578"/>
                </a:lnTo>
                <a:close/>
              </a:path>
              <a:path w="16523335" h="9235440">
                <a:moveTo>
                  <a:pt x="8191258" y="2050869"/>
                </a:moveTo>
                <a:lnTo>
                  <a:pt x="8147711" y="2059660"/>
                </a:lnTo>
                <a:lnTo>
                  <a:pt x="8112163" y="2083635"/>
                </a:lnTo>
                <a:lnTo>
                  <a:pt x="8088203" y="2119197"/>
                </a:lnTo>
                <a:lnTo>
                  <a:pt x="8079418" y="2162750"/>
                </a:lnTo>
                <a:lnTo>
                  <a:pt x="8088203" y="2206284"/>
                </a:lnTo>
                <a:lnTo>
                  <a:pt x="8112163" y="2241845"/>
                </a:lnTo>
                <a:lnTo>
                  <a:pt x="8147711" y="2265826"/>
                </a:lnTo>
                <a:lnTo>
                  <a:pt x="8191258" y="2274621"/>
                </a:lnTo>
                <a:lnTo>
                  <a:pt x="8234804" y="2265826"/>
                </a:lnTo>
                <a:lnTo>
                  <a:pt x="8270352" y="2241845"/>
                </a:lnTo>
                <a:lnTo>
                  <a:pt x="8294313" y="2206284"/>
                </a:lnTo>
                <a:lnTo>
                  <a:pt x="8303097" y="2162750"/>
                </a:lnTo>
                <a:lnTo>
                  <a:pt x="8294313" y="2119197"/>
                </a:lnTo>
                <a:lnTo>
                  <a:pt x="8270352" y="2083635"/>
                </a:lnTo>
                <a:lnTo>
                  <a:pt x="8234804" y="2059660"/>
                </a:lnTo>
                <a:lnTo>
                  <a:pt x="8191258" y="2050869"/>
                </a:lnTo>
                <a:close/>
              </a:path>
              <a:path w="16523335" h="9235440">
                <a:moveTo>
                  <a:pt x="8191258" y="4995774"/>
                </a:moveTo>
                <a:lnTo>
                  <a:pt x="8147711" y="5004565"/>
                </a:lnTo>
                <a:lnTo>
                  <a:pt x="8112163" y="5028541"/>
                </a:lnTo>
                <a:lnTo>
                  <a:pt x="8088203" y="5064107"/>
                </a:lnTo>
                <a:lnTo>
                  <a:pt x="8079418" y="5107666"/>
                </a:lnTo>
                <a:lnTo>
                  <a:pt x="8088203" y="5151204"/>
                </a:lnTo>
                <a:lnTo>
                  <a:pt x="8112163" y="5186764"/>
                </a:lnTo>
                <a:lnTo>
                  <a:pt x="8147711" y="5210743"/>
                </a:lnTo>
                <a:lnTo>
                  <a:pt x="8191258" y="5219537"/>
                </a:lnTo>
                <a:lnTo>
                  <a:pt x="8234804" y="5210743"/>
                </a:lnTo>
                <a:lnTo>
                  <a:pt x="8270352" y="5186764"/>
                </a:lnTo>
                <a:lnTo>
                  <a:pt x="8294313" y="5151204"/>
                </a:lnTo>
                <a:lnTo>
                  <a:pt x="8303097" y="5107666"/>
                </a:lnTo>
                <a:lnTo>
                  <a:pt x="8294313" y="5064107"/>
                </a:lnTo>
                <a:lnTo>
                  <a:pt x="8270352" y="5028541"/>
                </a:lnTo>
                <a:lnTo>
                  <a:pt x="8234804" y="5004565"/>
                </a:lnTo>
                <a:lnTo>
                  <a:pt x="8191258" y="4995774"/>
                </a:lnTo>
                <a:close/>
              </a:path>
              <a:path w="16523335" h="9235440">
                <a:moveTo>
                  <a:pt x="8191258" y="5263483"/>
                </a:moveTo>
                <a:lnTo>
                  <a:pt x="8147711" y="5272274"/>
                </a:lnTo>
                <a:lnTo>
                  <a:pt x="8112163" y="5296250"/>
                </a:lnTo>
                <a:lnTo>
                  <a:pt x="8088203" y="5331816"/>
                </a:lnTo>
                <a:lnTo>
                  <a:pt x="8079418" y="5375375"/>
                </a:lnTo>
                <a:lnTo>
                  <a:pt x="8088203" y="5418906"/>
                </a:lnTo>
                <a:lnTo>
                  <a:pt x="8112163" y="5454471"/>
                </a:lnTo>
                <a:lnTo>
                  <a:pt x="8147711" y="5478458"/>
                </a:lnTo>
                <a:lnTo>
                  <a:pt x="8191258" y="5487256"/>
                </a:lnTo>
                <a:lnTo>
                  <a:pt x="8234804" y="5478458"/>
                </a:lnTo>
                <a:lnTo>
                  <a:pt x="8270352" y="5454471"/>
                </a:lnTo>
                <a:lnTo>
                  <a:pt x="8294313" y="5418906"/>
                </a:lnTo>
                <a:lnTo>
                  <a:pt x="8303097" y="5375375"/>
                </a:lnTo>
                <a:lnTo>
                  <a:pt x="8294313" y="5331816"/>
                </a:lnTo>
                <a:lnTo>
                  <a:pt x="8270352" y="5296250"/>
                </a:lnTo>
                <a:lnTo>
                  <a:pt x="8234804" y="5272274"/>
                </a:lnTo>
                <a:lnTo>
                  <a:pt x="8191258" y="5263483"/>
                </a:lnTo>
                <a:close/>
              </a:path>
              <a:path w="16523335" h="9235440">
                <a:moveTo>
                  <a:pt x="8191258" y="4728033"/>
                </a:moveTo>
                <a:lnTo>
                  <a:pt x="8147711" y="4736825"/>
                </a:lnTo>
                <a:lnTo>
                  <a:pt x="8112163" y="4760802"/>
                </a:lnTo>
                <a:lnTo>
                  <a:pt x="8088203" y="4796371"/>
                </a:lnTo>
                <a:lnTo>
                  <a:pt x="8079418" y="4839936"/>
                </a:lnTo>
                <a:lnTo>
                  <a:pt x="8088203" y="4883473"/>
                </a:lnTo>
                <a:lnTo>
                  <a:pt x="8112163" y="4919041"/>
                </a:lnTo>
                <a:lnTo>
                  <a:pt x="8147711" y="4943029"/>
                </a:lnTo>
                <a:lnTo>
                  <a:pt x="8191258" y="4951828"/>
                </a:lnTo>
                <a:lnTo>
                  <a:pt x="8234804" y="4943029"/>
                </a:lnTo>
                <a:lnTo>
                  <a:pt x="8270352" y="4919041"/>
                </a:lnTo>
                <a:lnTo>
                  <a:pt x="8294313" y="4883473"/>
                </a:lnTo>
                <a:lnTo>
                  <a:pt x="8303097" y="4839936"/>
                </a:lnTo>
                <a:lnTo>
                  <a:pt x="8294313" y="4796371"/>
                </a:lnTo>
                <a:lnTo>
                  <a:pt x="8270352" y="4760802"/>
                </a:lnTo>
                <a:lnTo>
                  <a:pt x="8234804" y="4736825"/>
                </a:lnTo>
                <a:lnTo>
                  <a:pt x="8191258" y="4728033"/>
                </a:lnTo>
                <a:close/>
              </a:path>
              <a:path w="16523335" h="9235440">
                <a:moveTo>
                  <a:pt x="8191258" y="4460345"/>
                </a:moveTo>
                <a:lnTo>
                  <a:pt x="8147711" y="4469136"/>
                </a:lnTo>
                <a:lnTo>
                  <a:pt x="8112163" y="4493110"/>
                </a:lnTo>
                <a:lnTo>
                  <a:pt x="8088203" y="4528669"/>
                </a:lnTo>
                <a:lnTo>
                  <a:pt x="8079418" y="4572216"/>
                </a:lnTo>
                <a:lnTo>
                  <a:pt x="8088203" y="4615763"/>
                </a:lnTo>
                <a:lnTo>
                  <a:pt x="8112163" y="4651322"/>
                </a:lnTo>
                <a:lnTo>
                  <a:pt x="8147711" y="4675296"/>
                </a:lnTo>
                <a:lnTo>
                  <a:pt x="8191258" y="4684087"/>
                </a:lnTo>
                <a:lnTo>
                  <a:pt x="8234804" y="4675296"/>
                </a:lnTo>
                <a:lnTo>
                  <a:pt x="8270352" y="4651322"/>
                </a:lnTo>
                <a:lnTo>
                  <a:pt x="8294313" y="4615763"/>
                </a:lnTo>
                <a:lnTo>
                  <a:pt x="8303097" y="4572216"/>
                </a:lnTo>
                <a:lnTo>
                  <a:pt x="8294313" y="4528669"/>
                </a:lnTo>
                <a:lnTo>
                  <a:pt x="8270352" y="4493110"/>
                </a:lnTo>
                <a:lnTo>
                  <a:pt x="8234804" y="4469136"/>
                </a:lnTo>
                <a:lnTo>
                  <a:pt x="8191258" y="4460345"/>
                </a:lnTo>
                <a:close/>
              </a:path>
              <a:path w="16523335" h="9235440">
                <a:moveTo>
                  <a:pt x="8460580" y="1783149"/>
                </a:moveTo>
                <a:lnTo>
                  <a:pt x="8417029" y="1791938"/>
                </a:lnTo>
                <a:lnTo>
                  <a:pt x="8381481" y="1815910"/>
                </a:lnTo>
                <a:lnTo>
                  <a:pt x="8357523" y="1851469"/>
                </a:lnTo>
                <a:lnTo>
                  <a:pt x="8348740" y="1895020"/>
                </a:lnTo>
                <a:lnTo>
                  <a:pt x="8357523" y="1938576"/>
                </a:lnTo>
                <a:lnTo>
                  <a:pt x="8381481" y="1974146"/>
                </a:lnTo>
                <a:lnTo>
                  <a:pt x="8417029" y="1998128"/>
                </a:lnTo>
                <a:lnTo>
                  <a:pt x="8460580" y="2006922"/>
                </a:lnTo>
                <a:lnTo>
                  <a:pt x="8504120" y="1998128"/>
                </a:lnTo>
                <a:lnTo>
                  <a:pt x="8539665" y="1974146"/>
                </a:lnTo>
                <a:lnTo>
                  <a:pt x="8563624" y="1938576"/>
                </a:lnTo>
                <a:lnTo>
                  <a:pt x="8572409" y="1895020"/>
                </a:lnTo>
                <a:lnTo>
                  <a:pt x="8563624" y="1851469"/>
                </a:lnTo>
                <a:lnTo>
                  <a:pt x="8539665" y="1815910"/>
                </a:lnTo>
                <a:lnTo>
                  <a:pt x="8504120" y="1791938"/>
                </a:lnTo>
                <a:lnTo>
                  <a:pt x="8460580" y="1783149"/>
                </a:lnTo>
                <a:close/>
              </a:path>
              <a:path w="16523335" h="9235440">
                <a:moveTo>
                  <a:pt x="8460580" y="2586297"/>
                </a:moveTo>
                <a:lnTo>
                  <a:pt x="8417029" y="2595090"/>
                </a:lnTo>
                <a:lnTo>
                  <a:pt x="8381481" y="2619070"/>
                </a:lnTo>
                <a:lnTo>
                  <a:pt x="8357523" y="2654639"/>
                </a:lnTo>
                <a:lnTo>
                  <a:pt x="8348740" y="2698200"/>
                </a:lnTo>
                <a:lnTo>
                  <a:pt x="8357523" y="2741725"/>
                </a:lnTo>
                <a:lnTo>
                  <a:pt x="8381481" y="2777286"/>
                </a:lnTo>
                <a:lnTo>
                  <a:pt x="8417029" y="2801273"/>
                </a:lnTo>
                <a:lnTo>
                  <a:pt x="8460580" y="2810071"/>
                </a:lnTo>
                <a:lnTo>
                  <a:pt x="8504120" y="2801273"/>
                </a:lnTo>
                <a:lnTo>
                  <a:pt x="8539665" y="2777286"/>
                </a:lnTo>
                <a:lnTo>
                  <a:pt x="8563624" y="2741725"/>
                </a:lnTo>
                <a:lnTo>
                  <a:pt x="8572409" y="2698200"/>
                </a:lnTo>
                <a:lnTo>
                  <a:pt x="8563624" y="2654639"/>
                </a:lnTo>
                <a:lnTo>
                  <a:pt x="8539665" y="2619070"/>
                </a:lnTo>
                <a:lnTo>
                  <a:pt x="8504120" y="2595090"/>
                </a:lnTo>
                <a:lnTo>
                  <a:pt x="8460580" y="2586297"/>
                </a:lnTo>
                <a:close/>
              </a:path>
              <a:path w="16523335" h="9235440">
                <a:moveTo>
                  <a:pt x="8460580" y="2854028"/>
                </a:moveTo>
                <a:lnTo>
                  <a:pt x="8417029" y="2862817"/>
                </a:lnTo>
                <a:lnTo>
                  <a:pt x="8381481" y="2886788"/>
                </a:lnTo>
                <a:lnTo>
                  <a:pt x="8357523" y="2922347"/>
                </a:lnTo>
                <a:lnTo>
                  <a:pt x="8348740" y="2965898"/>
                </a:lnTo>
                <a:lnTo>
                  <a:pt x="8357523" y="3009453"/>
                </a:lnTo>
                <a:lnTo>
                  <a:pt x="8381481" y="3045019"/>
                </a:lnTo>
                <a:lnTo>
                  <a:pt x="8417029" y="3068998"/>
                </a:lnTo>
                <a:lnTo>
                  <a:pt x="8460580" y="3077790"/>
                </a:lnTo>
                <a:lnTo>
                  <a:pt x="8504120" y="3068998"/>
                </a:lnTo>
                <a:lnTo>
                  <a:pt x="8539665" y="3045019"/>
                </a:lnTo>
                <a:lnTo>
                  <a:pt x="8563624" y="3009453"/>
                </a:lnTo>
                <a:lnTo>
                  <a:pt x="8572409" y="2965898"/>
                </a:lnTo>
                <a:lnTo>
                  <a:pt x="8563624" y="2922347"/>
                </a:lnTo>
                <a:lnTo>
                  <a:pt x="8539665" y="2886788"/>
                </a:lnTo>
                <a:lnTo>
                  <a:pt x="8504120" y="2862817"/>
                </a:lnTo>
                <a:lnTo>
                  <a:pt x="8460580" y="2854028"/>
                </a:lnTo>
                <a:close/>
              </a:path>
              <a:path w="16523335" h="9235440">
                <a:moveTo>
                  <a:pt x="8460580" y="3121737"/>
                </a:moveTo>
                <a:lnTo>
                  <a:pt x="8417029" y="3130528"/>
                </a:lnTo>
                <a:lnTo>
                  <a:pt x="8381481" y="3154503"/>
                </a:lnTo>
                <a:lnTo>
                  <a:pt x="8357523" y="3190065"/>
                </a:lnTo>
                <a:lnTo>
                  <a:pt x="8348740" y="3233618"/>
                </a:lnTo>
                <a:lnTo>
                  <a:pt x="8357523" y="3277161"/>
                </a:lnTo>
                <a:lnTo>
                  <a:pt x="8381481" y="3312732"/>
                </a:lnTo>
                <a:lnTo>
                  <a:pt x="8417029" y="3336722"/>
                </a:lnTo>
                <a:lnTo>
                  <a:pt x="8460580" y="3345520"/>
                </a:lnTo>
                <a:lnTo>
                  <a:pt x="8504120" y="3336722"/>
                </a:lnTo>
                <a:lnTo>
                  <a:pt x="8539665" y="3312732"/>
                </a:lnTo>
                <a:lnTo>
                  <a:pt x="8563624" y="3277161"/>
                </a:lnTo>
                <a:lnTo>
                  <a:pt x="8572409" y="3233618"/>
                </a:lnTo>
                <a:lnTo>
                  <a:pt x="8563624" y="3190065"/>
                </a:lnTo>
                <a:lnTo>
                  <a:pt x="8539665" y="3154503"/>
                </a:lnTo>
                <a:lnTo>
                  <a:pt x="8504120" y="3130528"/>
                </a:lnTo>
                <a:lnTo>
                  <a:pt x="8460580" y="3121737"/>
                </a:lnTo>
                <a:close/>
              </a:path>
              <a:path w="16523335" h="9235440">
                <a:moveTo>
                  <a:pt x="8460580" y="3389446"/>
                </a:moveTo>
                <a:lnTo>
                  <a:pt x="8417029" y="3398240"/>
                </a:lnTo>
                <a:lnTo>
                  <a:pt x="8381481" y="3422222"/>
                </a:lnTo>
                <a:lnTo>
                  <a:pt x="8357523" y="3457792"/>
                </a:lnTo>
                <a:lnTo>
                  <a:pt x="8348740" y="3501348"/>
                </a:lnTo>
                <a:lnTo>
                  <a:pt x="8357523" y="3544899"/>
                </a:lnTo>
                <a:lnTo>
                  <a:pt x="8381481" y="3580458"/>
                </a:lnTo>
                <a:lnTo>
                  <a:pt x="8417029" y="3604430"/>
                </a:lnTo>
                <a:lnTo>
                  <a:pt x="8460580" y="3613219"/>
                </a:lnTo>
                <a:lnTo>
                  <a:pt x="8504120" y="3604430"/>
                </a:lnTo>
                <a:lnTo>
                  <a:pt x="8539665" y="3580458"/>
                </a:lnTo>
                <a:lnTo>
                  <a:pt x="8563624" y="3544899"/>
                </a:lnTo>
                <a:lnTo>
                  <a:pt x="8572409" y="3501348"/>
                </a:lnTo>
                <a:lnTo>
                  <a:pt x="8563624" y="3457792"/>
                </a:lnTo>
                <a:lnTo>
                  <a:pt x="8539665" y="3422222"/>
                </a:lnTo>
                <a:lnTo>
                  <a:pt x="8504120" y="3398240"/>
                </a:lnTo>
                <a:lnTo>
                  <a:pt x="8460580" y="3389446"/>
                </a:lnTo>
                <a:close/>
              </a:path>
              <a:path w="16523335" h="9235440">
                <a:moveTo>
                  <a:pt x="8460580" y="3657176"/>
                </a:moveTo>
                <a:lnTo>
                  <a:pt x="8417029" y="3665968"/>
                </a:lnTo>
                <a:lnTo>
                  <a:pt x="8381481" y="3689947"/>
                </a:lnTo>
                <a:lnTo>
                  <a:pt x="8357523" y="3725513"/>
                </a:lnTo>
                <a:lnTo>
                  <a:pt x="8348740" y="3769068"/>
                </a:lnTo>
                <a:lnTo>
                  <a:pt x="8357523" y="3812619"/>
                </a:lnTo>
                <a:lnTo>
                  <a:pt x="8381481" y="3848178"/>
                </a:lnTo>
                <a:lnTo>
                  <a:pt x="8417029" y="3872149"/>
                </a:lnTo>
                <a:lnTo>
                  <a:pt x="8460580" y="3880939"/>
                </a:lnTo>
                <a:lnTo>
                  <a:pt x="8504120" y="3872149"/>
                </a:lnTo>
                <a:lnTo>
                  <a:pt x="8539665" y="3848178"/>
                </a:lnTo>
                <a:lnTo>
                  <a:pt x="8563624" y="3812619"/>
                </a:lnTo>
                <a:lnTo>
                  <a:pt x="8572409" y="3769068"/>
                </a:lnTo>
                <a:lnTo>
                  <a:pt x="8563624" y="3725513"/>
                </a:lnTo>
                <a:lnTo>
                  <a:pt x="8539665" y="3689947"/>
                </a:lnTo>
                <a:lnTo>
                  <a:pt x="8504120" y="3665968"/>
                </a:lnTo>
                <a:lnTo>
                  <a:pt x="8460580" y="3657176"/>
                </a:lnTo>
                <a:close/>
              </a:path>
              <a:path w="16523335" h="9235440">
                <a:moveTo>
                  <a:pt x="8460580" y="3924895"/>
                </a:moveTo>
                <a:lnTo>
                  <a:pt x="8417029" y="3933689"/>
                </a:lnTo>
                <a:lnTo>
                  <a:pt x="8381481" y="3957668"/>
                </a:lnTo>
                <a:lnTo>
                  <a:pt x="8357523" y="3993228"/>
                </a:lnTo>
                <a:lnTo>
                  <a:pt x="8348740" y="4036766"/>
                </a:lnTo>
                <a:lnTo>
                  <a:pt x="8357523" y="4080327"/>
                </a:lnTo>
                <a:lnTo>
                  <a:pt x="8381481" y="4115896"/>
                </a:lnTo>
                <a:lnTo>
                  <a:pt x="8417029" y="4139876"/>
                </a:lnTo>
                <a:lnTo>
                  <a:pt x="8460580" y="4148669"/>
                </a:lnTo>
                <a:lnTo>
                  <a:pt x="8504120" y="4139876"/>
                </a:lnTo>
                <a:lnTo>
                  <a:pt x="8539665" y="4115896"/>
                </a:lnTo>
                <a:lnTo>
                  <a:pt x="8563624" y="4080327"/>
                </a:lnTo>
                <a:lnTo>
                  <a:pt x="8572409" y="4036766"/>
                </a:lnTo>
                <a:lnTo>
                  <a:pt x="8563624" y="3993228"/>
                </a:lnTo>
                <a:lnTo>
                  <a:pt x="8539665" y="3957668"/>
                </a:lnTo>
                <a:lnTo>
                  <a:pt x="8504120" y="3933689"/>
                </a:lnTo>
                <a:lnTo>
                  <a:pt x="8460580" y="3924895"/>
                </a:lnTo>
                <a:close/>
              </a:path>
              <a:path w="16523335" h="9235440">
                <a:moveTo>
                  <a:pt x="8460580" y="4192615"/>
                </a:moveTo>
                <a:lnTo>
                  <a:pt x="8417029" y="4201406"/>
                </a:lnTo>
                <a:lnTo>
                  <a:pt x="8381481" y="4225380"/>
                </a:lnTo>
                <a:lnTo>
                  <a:pt x="8357523" y="4260939"/>
                </a:lnTo>
                <a:lnTo>
                  <a:pt x="8348740" y="4304486"/>
                </a:lnTo>
                <a:lnTo>
                  <a:pt x="8357523" y="4348026"/>
                </a:lnTo>
                <a:lnTo>
                  <a:pt x="8381481" y="4383601"/>
                </a:lnTo>
                <a:lnTo>
                  <a:pt x="8417029" y="4407597"/>
                </a:lnTo>
                <a:lnTo>
                  <a:pt x="8460580" y="4416399"/>
                </a:lnTo>
                <a:lnTo>
                  <a:pt x="8504120" y="4407597"/>
                </a:lnTo>
                <a:lnTo>
                  <a:pt x="8539665" y="4383601"/>
                </a:lnTo>
                <a:lnTo>
                  <a:pt x="8563624" y="4348026"/>
                </a:lnTo>
                <a:lnTo>
                  <a:pt x="8572409" y="4304486"/>
                </a:lnTo>
                <a:lnTo>
                  <a:pt x="8563624" y="4260939"/>
                </a:lnTo>
                <a:lnTo>
                  <a:pt x="8539665" y="4225380"/>
                </a:lnTo>
                <a:lnTo>
                  <a:pt x="8504120" y="4201406"/>
                </a:lnTo>
                <a:lnTo>
                  <a:pt x="8460580" y="4192615"/>
                </a:lnTo>
                <a:close/>
              </a:path>
              <a:path w="16523335" h="9235440">
                <a:moveTo>
                  <a:pt x="8460580" y="2318578"/>
                </a:moveTo>
                <a:lnTo>
                  <a:pt x="8417029" y="2327370"/>
                </a:lnTo>
                <a:lnTo>
                  <a:pt x="8381481" y="2351349"/>
                </a:lnTo>
                <a:lnTo>
                  <a:pt x="8357523" y="2386915"/>
                </a:lnTo>
                <a:lnTo>
                  <a:pt x="8348740" y="2430470"/>
                </a:lnTo>
                <a:lnTo>
                  <a:pt x="8357523" y="2474021"/>
                </a:lnTo>
                <a:lnTo>
                  <a:pt x="8381481" y="2509580"/>
                </a:lnTo>
                <a:lnTo>
                  <a:pt x="8417029" y="2533551"/>
                </a:lnTo>
                <a:lnTo>
                  <a:pt x="8460580" y="2542341"/>
                </a:lnTo>
                <a:lnTo>
                  <a:pt x="8504120" y="2533551"/>
                </a:lnTo>
                <a:lnTo>
                  <a:pt x="8539665" y="2509580"/>
                </a:lnTo>
                <a:lnTo>
                  <a:pt x="8563624" y="2474021"/>
                </a:lnTo>
                <a:lnTo>
                  <a:pt x="8572409" y="2430470"/>
                </a:lnTo>
                <a:lnTo>
                  <a:pt x="8563624" y="2386915"/>
                </a:lnTo>
                <a:lnTo>
                  <a:pt x="8539665" y="2351349"/>
                </a:lnTo>
                <a:lnTo>
                  <a:pt x="8504120" y="2327370"/>
                </a:lnTo>
                <a:lnTo>
                  <a:pt x="8460580" y="2318578"/>
                </a:lnTo>
                <a:close/>
              </a:path>
              <a:path w="16523335" h="9235440">
                <a:moveTo>
                  <a:pt x="8460580" y="2050869"/>
                </a:moveTo>
                <a:lnTo>
                  <a:pt x="8417029" y="2059660"/>
                </a:lnTo>
                <a:lnTo>
                  <a:pt x="8381481" y="2083635"/>
                </a:lnTo>
                <a:lnTo>
                  <a:pt x="8357523" y="2119197"/>
                </a:lnTo>
                <a:lnTo>
                  <a:pt x="8348740" y="2162750"/>
                </a:lnTo>
                <a:lnTo>
                  <a:pt x="8357523" y="2206284"/>
                </a:lnTo>
                <a:lnTo>
                  <a:pt x="8381481" y="2241845"/>
                </a:lnTo>
                <a:lnTo>
                  <a:pt x="8417029" y="2265826"/>
                </a:lnTo>
                <a:lnTo>
                  <a:pt x="8460580" y="2274621"/>
                </a:lnTo>
                <a:lnTo>
                  <a:pt x="8504120" y="2265826"/>
                </a:lnTo>
                <a:lnTo>
                  <a:pt x="8539665" y="2241845"/>
                </a:lnTo>
                <a:lnTo>
                  <a:pt x="8563624" y="2206284"/>
                </a:lnTo>
                <a:lnTo>
                  <a:pt x="8572409" y="2162750"/>
                </a:lnTo>
                <a:lnTo>
                  <a:pt x="8563624" y="2119197"/>
                </a:lnTo>
                <a:lnTo>
                  <a:pt x="8539665" y="2083635"/>
                </a:lnTo>
                <a:lnTo>
                  <a:pt x="8504120" y="2059660"/>
                </a:lnTo>
                <a:lnTo>
                  <a:pt x="8460580" y="2050869"/>
                </a:lnTo>
                <a:close/>
              </a:path>
              <a:path w="16523335" h="9235440">
                <a:moveTo>
                  <a:pt x="8460580" y="4995774"/>
                </a:moveTo>
                <a:lnTo>
                  <a:pt x="8417029" y="5004565"/>
                </a:lnTo>
                <a:lnTo>
                  <a:pt x="8381481" y="5028541"/>
                </a:lnTo>
                <a:lnTo>
                  <a:pt x="8357523" y="5064107"/>
                </a:lnTo>
                <a:lnTo>
                  <a:pt x="8348740" y="5107666"/>
                </a:lnTo>
                <a:lnTo>
                  <a:pt x="8357523" y="5151204"/>
                </a:lnTo>
                <a:lnTo>
                  <a:pt x="8381481" y="5186764"/>
                </a:lnTo>
                <a:lnTo>
                  <a:pt x="8417029" y="5210743"/>
                </a:lnTo>
                <a:lnTo>
                  <a:pt x="8460580" y="5219537"/>
                </a:lnTo>
                <a:lnTo>
                  <a:pt x="8504120" y="5210743"/>
                </a:lnTo>
                <a:lnTo>
                  <a:pt x="8539665" y="5186764"/>
                </a:lnTo>
                <a:lnTo>
                  <a:pt x="8563624" y="5151204"/>
                </a:lnTo>
                <a:lnTo>
                  <a:pt x="8572409" y="5107666"/>
                </a:lnTo>
                <a:lnTo>
                  <a:pt x="8563624" y="5064107"/>
                </a:lnTo>
                <a:lnTo>
                  <a:pt x="8539665" y="5028541"/>
                </a:lnTo>
                <a:lnTo>
                  <a:pt x="8504120" y="5004565"/>
                </a:lnTo>
                <a:lnTo>
                  <a:pt x="8460580" y="4995774"/>
                </a:lnTo>
                <a:close/>
              </a:path>
              <a:path w="16523335" h="9235440">
                <a:moveTo>
                  <a:pt x="8460580" y="5263483"/>
                </a:moveTo>
                <a:lnTo>
                  <a:pt x="8417029" y="5272274"/>
                </a:lnTo>
                <a:lnTo>
                  <a:pt x="8381481" y="5296250"/>
                </a:lnTo>
                <a:lnTo>
                  <a:pt x="8357523" y="5331816"/>
                </a:lnTo>
                <a:lnTo>
                  <a:pt x="8348740" y="5375375"/>
                </a:lnTo>
                <a:lnTo>
                  <a:pt x="8357523" y="5418906"/>
                </a:lnTo>
                <a:lnTo>
                  <a:pt x="8381481" y="5454471"/>
                </a:lnTo>
                <a:lnTo>
                  <a:pt x="8417029" y="5478458"/>
                </a:lnTo>
                <a:lnTo>
                  <a:pt x="8460580" y="5487256"/>
                </a:lnTo>
                <a:lnTo>
                  <a:pt x="8504120" y="5478458"/>
                </a:lnTo>
                <a:lnTo>
                  <a:pt x="8539665" y="5454471"/>
                </a:lnTo>
                <a:lnTo>
                  <a:pt x="8563624" y="5418906"/>
                </a:lnTo>
                <a:lnTo>
                  <a:pt x="8572409" y="5375375"/>
                </a:lnTo>
                <a:lnTo>
                  <a:pt x="8563624" y="5331816"/>
                </a:lnTo>
                <a:lnTo>
                  <a:pt x="8539665" y="5296250"/>
                </a:lnTo>
                <a:lnTo>
                  <a:pt x="8504120" y="5272274"/>
                </a:lnTo>
                <a:lnTo>
                  <a:pt x="8460580" y="5263483"/>
                </a:lnTo>
                <a:close/>
              </a:path>
              <a:path w="16523335" h="9235440">
                <a:moveTo>
                  <a:pt x="8460580" y="4728033"/>
                </a:moveTo>
                <a:lnTo>
                  <a:pt x="8417029" y="4736825"/>
                </a:lnTo>
                <a:lnTo>
                  <a:pt x="8381481" y="4760802"/>
                </a:lnTo>
                <a:lnTo>
                  <a:pt x="8357523" y="4796371"/>
                </a:lnTo>
                <a:lnTo>
                  <a:pt x="8348740" y="4839936"/>
                </a:lnTo>
                <a:lnTo>
                  <a:pt x="8357523" y="4883473"/>
                </a:lnTo>
                <a:lnTo>
                  <a:pt x="8381481" y="4919041"/>
                </a:lnTo>
                <a:lnTo>
                  <a:pt x="8417029" y="4943029"/>
                </a:lnTo>
                <a:lnTo>
                  <a:pt x="8460580" y="4951828"/>
                </a:lnTo>
                <a:lnTo>
                  <a:pt x="8504120" y="4943029"/>
                </a:lnTo>
                <a:lnTo>
                  <a:pt x="8539665" y="4919041"/>
                </a:lnTo>
                <a:lnTo>
                  <a:pt x="8563624" y="4883473"/>
                </a:lnTo>
                <a:lnTo>
                  <a:pt x="8572409" y="4839936"/>
                </a:lnTo>
                <a:lnTo>
                  <a:pt x="8563624" y="4796371"/>
                </a:lnTo>
                <a:lnTo>
                  <a:pt x="8539665" y="4760802"/>
                </a:lnTo>
                <a:lnTo>
                  <a:pt x="8504120" y="4736825"/>
                </a:lnTo>
                <a:lnTo>
                  <a:pt x="8460580" y="4728033"/>
                </a:lnTo>
                <a:close/>
              </a:path>
              <a:path w="16523335" h="9235440">
                <a:moveTo>
                  <a:pt x="8460580" y="4460345"/>
                </a:moveTo>
                <a:lnTo>
                  <a:pt x="8417029" y="4469136"/>
                </a:lnTo>
                <a:lnTo>
                  <a:pt x="8381481" y="4493110"/>
                </a:lnTo>
                <a:lnTo>
                  <a:pt x="8357523" y="4528669"/>
                </a:lnTo>
                <a:lnTo>
                  <a:pt x="8348740" y="4572216"/>
                </a:lnTo>
                <a:lnTo>
                  <a:pt x="8357523" y="4615763"/>
                </a:lnTo>
                <a:lnTo>
                  <a:pt x="8381481" y="4651322"/>
                </a:lnTo>
                <a:lnTo>
                  <a:pt x="8417029" y="4675296"/>
                </a:lnTo>
                <a:lnTo>
                  <a:pt x="8460580" y="4684087"/>
                </a:lnTo>
                <a:lnTo>
                  <a:pt x="8504120" y="4675296"/>
                </a:lnTo>
                <a:lnTo>
                  <a:pt x="8539665" y="4651322"/>
                </a:lnTo>
                <a:lnTo>
                  <a:pt x="8563624" y="4615763"/>
                </a:lnTo>
                <a:lnTo>
                  <a:pt x="8572409" y="4572216"/>
                </a:lnTo>
                <a:lnTo>
                  <a:pt x="8563624" y="4528669"/>
                </a:lnTo>
                <a:lnTo>
                  <a:pt x="8539665" y="4493110"/>
                </a:lnTo>
                <a:lnTo>
                  <a:pt x="8504120" y="4469136"/>
                </a:lnTo>
                <a:lnTo>
                  <a:pt x="8460580" y="4460345"/>
                </a:lnTo>
                <a:close/>
              </a:path>
            </a:pathLst>
          </a:custGeom>
          <a:solidFill>
            <a:srgbClr val="EDEDED"/>
          </a:solidFill>
        </p:spPr>
        <p:txBody>
          <a:bodyPr wrap="square" lIns="0" tIns="0" rIns="0" bIns="0" rtlCol="0"/>
          <a:lstStyle/>
          <a:p>
            <a:endParaRPr/>
          </a:p>
        </p:txBody>
      </p:sp>
      <p:sp>
        <p:nvSpPr>
          <p:cNvPr id="3" name="object 3"/>
          <p:cNvSpPr txBox="1">
            <a:spLocks noGrp="1"/>
          </p:cNvSpPr>
          <p:nvPr>
            <p:ph type="title"/>
          </p:nvPr>
        </p:nvSpPr>
        <p:spPr>
          <a:xfrm>
            <a:off x="1259511" y="787608"/>
            <a:ext cx="14162741" cy="684803"/>
          </a:xfrm>
          <a:prstGeom prst="rect">
            <a:avLst/>
          </a:prstGeom>
        </p:spPr>
        <p:txBody>
          <a:bodyPr vert="horz" wrap="square" lIns="0" tIns="15240" rIns="0" bIns="0" rtlCol="0">
            <a:spAutoFit/>
          </a:bodyPr>
          <a:lstStyle/>
          <a:p>
            <a:pPr marL="12700">
              <a:lnSpc>
                <a:spcPct val="100000"/>
              </a:lnSpc>
              <a:spcBef>
                <a:spcPts val="120"/>
              </a:spcBef>
            </a:pPr>
            <a:r>
              <a:rPr lang="en-ZA" sz="4350" b="0" spc="-10" dirty="0">
                <a:solidFill>
                  <a:srgbClr val="000000"/>
                </a:solidFill>
                <a:latin typeface="Arial"/>
                <a:cs typeface="Arial"/>
              </a:rPr>
              <a:t>Preservation Life Cycle</a:t>
            </a:r>
            <a:r>
              <a:rPr lang="en-ZA" sz="4350" b="0" spc="-10" dirty="0">
                <a:solidFill>
                  <a:srgbClr val="000000"/>
                </a:solidFill>
              </a:rPr>
              <a:t> </a:t>
            </a:r>
            <a:endParaRPr sz="4350" dirty="0">
              <a:latin typeface="Arial"/>
              <a:cs typeface="Arial"/>
            </a:endParaRPr>
          </a:p>
        </p:txBody>
      </p:sp>
      <p:sp>
        <p:nvSpPr>
          <p:cNvPr id="4" name="object 4"/>
          <p:cNvSpPr/>
          <p:nvPr/>
        </p:nvSpPr>
        <p:spPr>
          <a:xfrm>
            <a:off x="1240799" y="1696283"/>
            <a:ext cx="17622520" cy="0"/>
          </a:xfrm>
          <a:custGeom>
            <a:avLst/>
            <a:gdLst/>
            <a:ahLst/>
            <a:cxnLst/>
            <a:rect l="l" t="t" r="r" b="b"/>
            <a:pathLst>
              <a:path w="17622520">
                <a:moveTo>
                  <a:pt x="0" y="0"/>
                </a:moveTo>
                <a:lnTo>
                  <a:pt x="17622500" y="0"/>
                </a:lnTo>
              </a:path>
            </a:pathLst>
          </a:custGeom>
          <a:ln w="29684">
            <a:solidFill>
              <a:srgbClr val="999999"/>
            </a:solidFill>
          </a:ln>
        </p:spPr>
        <p:txBody>
          <a:bodyPr wrap="square" lIns="0" tIns="0" rIns="0" bIns="0" rtlCol="0"/>
          <a:lstStyle/>
          <a:p>
            <a:endParaRPr/>
          </a:p>
        </p:txBody>
      </p:sp>
      <p:sp>
        <p:nvSpPr>
          <p:cNvPr id="5" name="object 5"/>
          <p:cNvSpPr txBox="1"/>
          <p:nvPr/>
        </p:nvSpPr>
        <p:spPr>
          <a:xfrm>
            <a:off x="16665401" y="964114"/>
            <a:ext cx="2195830" cy="553720"/>
          </a:xfrm>
          <a:prstGeom prst="rect">
            <a:avLst/>
          </a:prstGeom>
        </p:spPr>
        <p:txBody>
          <a:bodyPr vert="horz" wrap="square" lIns="0" tIns="12065" rIns="0" bIns="0" rtlCol="0">
            <a:spAutoFit/>
          </a:bodyPr>
          <a:lstStyle/>
          <a:p>
            <a:pPr marL="12700" marR="5080">
              <a:lnSpc>
                <a:spcPct val="101800"/>
              </a:lnSpc>
              <a:spcBef>
                <a:spcPts val="95"/>
              </a:spcBef>
            </a:pPr>
            <a:r>
              <a:rPr sz="1700" b="1" dirty="0">
                <a:solidFill>
                  <a:srgbClr val="6D091E"/>
                </a:solidFill>
                <a:latin typeface="Arial"/>
                <a:cs typeface="Arial"/>
              </a:rPr>
              <a:t>Library</a:t>
            </a:r>
            <a:r>
              <a:rPr sz="1700" b="1" spc="60" dirty="0">
                <a:solidFill>
                  <a:srgbClr val="6D091E"/>
                </a:solidFill>
                <a:latin typeface="Arial"/>
                <a:cs typeface="Arial"/>
              </a:rPr>
              <a:t> </a:t>
            </a:r>
            <a:r>
              <a:rPr sz="1700" b="1" spc="-25" dirty="0">
                <a:solidFill>
                  <a:srgbClr val="6D091E"/>
                </a:solidFill>
                <a:latin typeface="Arial"/>
                <a:cs typeface="Arial"/>
              </a:rPr>
              <a:t>and </a:t>
            </a:r>
            <a:r>
              <a:rPr sz="1700" b="1" dirty="0">
                <a:solidFill>
                  <a:srgbClr val="6D091E"/>
                </a:solidFill>
                <a:latin typeface="Arial"/>
                <a:cs typeface="Arial"/>
              </a:rPr>
              <a:t>Information</a:t>
            </a:r>
            <a:r>
              <a:rPr sz="1700" b="1" spc="50" dirty="0">
                <a:solidFill>
                  <a:srgbClr val="6D091E"/>
                </a:solidFill>
                <a:latin typeface="Arial"/>
                <a:cs typeface="Arial"/>
              </a:rPr>
              <a:t> </a:t>
            </a:r>
            <a:r>
              <a:rPr sz="1700" b="1" spc="-10" dirty="0">
                <a:solidFill>
                  <a:srgbClr val="6D091E"/>
                </a:solidFill>
                <a:latin typeface="Arial"/>
                <a:cs typeface="Arial"/>
              </a:rPr>
              <a:t>Services</a:t>
            </a:r>
            <a:endParaRPr sz="1700">
              <a:latin typeface="Arial"/>
              <a:cs typeface="Arial"/>
            </a:endParaRPr>
          </a:p>
        </p:txBody>
      </p:sp>
      <p:sp>
        <p:nvSpPr>
          <p:cNvPr id="9" name="TextBox 8">
            <a:extLst>
              <a:ext uri="{FF2B5EF4-FFF2-40B4-BE49-F238E27FC236}">
                <a16:creationId xmlns:a16="http://schemas.microsoft.com/office/drawing/2014/main" id="{B75BBD19-B7D7-4105-B9E9-81630C677E38}"/>
              </a:ext>
            </a:extLst>
          </p:cNvPr>
          <p:cNvSpPr txBox="1"/>
          <p:nvPr/>
        </p:nvSpPr>
        <p:spPr>
          <a:xfrm flipH="1">
            <a:off x="14587172" y="2723498"/>
            <a:ext cx="4810143" cy="4524315"/>
          </a:xfrm>
          <a:prstGeom prst="rect">
            <a:avLst/>
          </a:prstGeom>
          <a:noFill/>
        </p:spPr>
        <p:txBody>
          <a:bodyPr wrap="square">
            <a:spAutoFit/>
          </a:bodyPr>
          <a:lstStyle/>
          <a:p>
            <a:r>
              <a:rPr lang="en-GB" sz="3200" b="0" i="0" dirty="0">
                <a:solidFill>
                  <a:srgbClr val="222222"/>
                </a:solidFill>
                <a:effectLst/>
                <a:latin typeface="Arial" panose="020B0604020202020204" pitchFamily="34" charset="0"/>
                <a:cs typeface="Arial" panose="020B0604020202020204" pitchFamily="34" charset="0"/>
              </a:rPr>
              <a:t>The digital preservation lifecycle refers to all of the stages required to preserve and sustain access to digital content; from creation to ingest, management and administration to access and reuse.</a:t>
            </a:r>
            <a:endParaRPr lang="en-ZA" sz="3200" dirty="0">
              <a:latin typeface="Arial" panose="020B0604020202020204" pitchFamily="34" charset="0"/>
              <a:cs typeface="Arial" panose="020B0604020202020204" pitchFamily="34" charset="0"/>
            </a:endParaRPr>
          </a:p>
        </p:txBody>
      </p:sp>
      <p:pic>
        <p:nvPicPr>
          <p:cNvPr id="10" name="Picture 9">
            <a:hlinkClick r:id="rId3"/>
            <a:extLst>
              <a:ext uri="{FF2B5EF4-FFF2-40B4-BE49-F238E27FC236}">
                <a16:creationId xmlns:a16="http://schemas.microsoft.com/office/drawing/2014/main" id="{34243D03-9FC1-4E99-ACE9-8B68A2A2EFDA}"/>
              </a:ext>
            </a:extLst>
          </p:cNvPr>
          <p:cNvPicPr>
            <a:picLocks noChangeAspect="1"/>
          </p:cNvPicPr>
          <p:nvPr/>
        </p:nvPicPr>
        <p:blipFill>
          <a:blip r:embed="rId4"/>
          <a:stretch>
            <a:fillRect/>
          </a:stretch>
        </p:blipFill>
        <p:spPr>
          <a:xfrm>
            <a:off x="222250" y="1886164"/>
            <a:ext cx="14020800" cy="8522446"/>
          </a:xfrm>
          <a:prstGeom prst="rect">
            <a:avLst/>
          </a:prstGeom>
        </p:spPr>
      </p:pic>
      <p:sp>
        <p:nvSpPr>
          <p:cNvPr id="12" name="TextBox 11">
            <a:extLst>
              <a:ext uri="{FF2B5EF4-FFF2-40B4-BE49-F238E27FC236}">
                <a16:creationId xmlns:a16="http://schemas.microsoft.com/office/drawing/2014/main" id="{D426A954-477C-4F35-9E38-337B6C526E2C}"/>
              </a:ext>
            </a:extLst>
          </p:cNvPr>
          <p:cNvSpPr txBox="1"/>
          <p:nvPr/>
        </p:nvSpPr>
        <p:spPr>
          <a:xfrm>
            <a:off x="374650" y="10474017"/>
            <a:ext cx="10052050" cy="369332"/>
          </a:xfrm>
          <a:prstGeom prst="rect">
            <a:avLst/>
          </a:prstGeom>
          <a:noFill/>
        </p:spPr>
        <p:txBody>
          <a:bodyPr wrap="square">
            <a:spAutoFit/>
          </a:bodyPr>
          <a:lstStyle/>
          <a:p>
            <a:r>
              <a:rPr lang="en-ZA" b="0" i="0" dirty="0">
                <a:solidFill>
                  <a:srgbClr val="006621"/>
                </a:solidFill>
                <a:effectLst/>
                <a:latin typeface="Roboto" panose="02000000000000000000" pitchFamily="2" charset="0"/>
              </a:rPr>
              <a:t>www.dpconline.org/digipres/tags/preservation-lifecycle</a:t>
            </a:r>
            <a:endParaRPr lang="en-ZA" dirty="0"/>
          </a:p>
        </p:txBody>
      </p:sp>
      <p:sp>
        <p:nvSpPr>
          <p:cNvPr id="14" name="TextBox 13">
            <a:extLst>
              <a:ext uri="{FF2B5EF4-FFF2-40B4-BE49-F238E27FC236}">
                <a16:creationId xmlns:a16="http://schemas.microsoft.com/office/drawing/2014/main" id="{09573C6D-159F-4FEB-964B-B99710B16D2C}"/>
              </a:ext>
            </a:extLst>
          </p:cNvPr>
          <p:cNvSpPr txBox="1"/>
          <p:nvPr/>
        </p:nvSpPr>
        <p:spPr>
          <a:xfrm>
            <a:off x="14725852" y="7314035"/>
            <a:ext cx="4286124" cy="369332"/>
          </a:xfrm>
          <a:prstGeom prst="rect">
            <a:avLst/>
          </a:prstGeom>
          <a:noFill/>
        </p:spPr>
        <p:txBody>
          <a:bodyPr wrap="square">
            <a:spAutoFit/>
          </a:bodyPr>
          <a:lstStyle/>
          <a:p>
            <a:r>
              <a:rPr lang="en-ZA" dirty="0">
                <a:hlinkClick r:id="rId5"/>
              </a:rPr>
              <a:t>Digital preservation - Wikipedia</a:t>
            </a:r>
            <a:endParaRPr lang="en-ZA" dirty="0"/>
          </a:p>
        </p:txBody>
      </p:sp>
    </p:spTree>
    <p:extLst>
      <p:ext uri="{BB962C8B-B14F-4D97-AF65-F5344CB8AC3E}">
        <p14:creationId xmlns:p14="http://schemas.microsoft.com/office/powerpoint/2010/main" val="2574928092"/>
      </p:ext>
    </p:extLst>
  </p:cSld>
  <p:clrMapOvr>
    <a:masterClrMapping/>
  </p:clrMapOvr>
  <p:transition spd="slow" advClick="0" advTm="10000">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972800" y="2288296"/>
            <a:ext cx="6220808" cy="1465290"/>
          </a:xfrm>
          <a:custGeom>
            <a:avLst/>
            <a:gdLst/>
            <a:ahLst/>
            <a:cxnLst/>
            <a:rect l="l" t="t" r="r" b="b"/>
            <a:pathLst>
              <a:path w="16523335" h="9235440">
                <a:moveTo>
                  <a:pt x="13577513" y="176790"/>
                </a:moveTo>
                <a:lnTo>
                  <a:pt x="13533967" y="185586"/>
                </a:lnTo>
                <a:lnTo>
                  <a:pt x="13498388" y="209571"/>
                </a:lnTo>
                <a:lnTo>
                  <a:pt x="13474391" y="245145"/>
                </a:lnTo>
                <a:lnTo>
                  <a:pt x="13465589" y="288702"/>
                </a:lnTo>
                <a:lnTo>
                  <a:pt x="13474391" y="332221"/>
                </a:lnTo>
                <a:lnTo>
                  <a:pt x="13498388" y="367780"/>
                </a:lnTo>
                <a:lnTo>
                  <a:pt x="13533967" y="391765"/>
                </a:lnTo>
                <a:lnTo>
                  <a:pt x="13577513" y="400563"/>
                </a:lnTo>
                <a:lnTo>
                  <a:pt x="13621046" y="391765"/>
                </a:lnTo>
                <a:lnTo>
                  <a:pt x="13656607" y="367780"/>
                </a:lnTo>
                <a:lnTo>
                  <a:pt x="13680589" y="332221"/>
                </a:lnTo>
                <a:lnTo>
                  <a:pt x="13689384" y="288702"/>
                </a:lnTo>
                <a:lnTo>
                  <a:pt x="13680589" y="245145"/>
                </a:lnTo>
                <a:lnTo>
                  <a:pt x="13656607" y="209571"/>
                </a:lnTo>
                <a:lnTo>
                  <a:pt x="13621046" y="185586"/>
                </a:lnTo>
                <a:lnTo>
                  <a:pt x="13577513" y="176790"/>
                </a:lnTo>
                <a:close/>
              </a:path>
              <a:path w="16523335" h="9235440">
                <a:moveTo>
                  <a:pt x="13577513" y="444551"/>
                </a:moveTo>
                <a:lnTo>
                  <a:pt x="13533967" y="453336"/>
                </a:lnTo>
                <a:lnTo>
                  <a:pt x="13498388" y="477296"/>
                </a:lnTo>
                <a:lnTo>
                  <a:pt x="13474391" y="512844"/>
                </a:lnTo>
                <a:lnTo>
                  <a:pt x="13465589" y="556391"/>
                </a:lnTo>
                <a:lnTo>
                  <a:pt x="13474391" y="599952"/>
                </a:lnTo>
                <a:lnTo>
                  <a:pt x="13498388" y="635532"/>
                </a:lnTo>
                <a:lnTo>
                  <a:pt x="13533967" y="659525"/>
                </a:lnTo>
                <a:lnTo>
                  <a:pt x="13577513" y="668324"/>
                </a:lnTo>
                <a:lnTo>
                  <a:pt x="13621046" y="659525"/>
                </a:lnTo>
                <a:lnTo>
                  <a:pt x="13656607" y="635532"/>
                </a:lnTo>
                <a:lnTo>
                  <a:pt x="13680589" y="599952"/>
                </a:lnTo>
                <a:lnTo>
                  <a:pt x="13689384" y="556391"/>
                </a:lnTo>
                <a:lnTo>
                  <a:pt x="13680589" y="512844"/>
                </a:lnTo>
                <a:lnTo>
                  <a:pt x="13656607" y="477296"/>
                </a:lnTo>
                <a:lnTo>
                  <a:pt x="13621046" y="453336"/>
                </a:lnTo>
                <a:lnTo>
                  <a:pt x="13577513" y="444551"/>
                </a:lnTo>
                <a:close/>
              </a:path>
              <a:path w="16523335" h="9235440">
                <a:moveTo>
                  <a:pt x="13577513" y="712218"/>
                </a:moveTo>
                <a:lnTo>
                  <a:pt x="13533967" y="721018"/>
                </a:lnTo>
                <a:lnTo>
                  <a:pt x="13498388" y="745011"/>
                </a:lnTo>
                <a:lnTo>
                  <a:pt x="13474391" y="780591"/>
                </a:lnTo>
                <a:lnTo>
                  <a:pt x="13465589" y="824152"/>
                </a:lnTo>
                <a:lnTo>
                  <a:pt x="13474391" y="867681"/>
                </a:lnTo>
                <a:lnTo>
                  <a:pt x="13498388" y="903231"/>
                </a:lnTo>
                <a:lnTo>
                  <a:pt x="13533967" y="927201"/>
                </a:lnTo>
                <a:lnTo>
                  <a:pt x="13577513" y="935992"/>
                </a:lnTo>
                <a:lnTo>
                  <a:pt x="13621046" y="927201"/>
                </a:lnTo>
                <a:lnTo>
                  <a:pt x="13656607" y="903231"/>
                </a:lnTo>
                <a:lnTo>
                  <a:pt x="13680589" y="867681"/>
                </a:lnTo>
                <a:lnTo>
                  <a:pt x="13689384" y="824152"/>
                </a:lnTo>
                <a:lnTo>
                  <a:pt x="13680589" y="780591"/>
                </a:lnTo>
                <a:lnTo>
                  <a:pt x="13656607" y="745011"/>
                </a:lnTo>
                <a:lnTo>
                  <a:pt x="13621046" y="721018"/>
                </a:lnTo>
                <a:lnTo>
                  <a:pt x="13577513" y="712218"/>
                </a:lnTo>
                <a:close/>
              </a:path>
              <a:path w="16523335" h="9235440">
                <a:moveTo>
                  <a:pt x="13577513" y="979980"/>
                </a:moveTo>
                <a:lnTo>
                  <a:pt x="13533967" y="988766"/>
                </a:lnTo>
                <a:lnTo>
                  <a:pt x="13498388" y="1012731"/>
                </a:lnTo>
                <a:lnTo>
                  <a:pt x="13474391" y="1048286"/>
                </a:lnTo>
                <a:lnTo>
                  <a:pt x="13465589" y="1091840"/>
                </a:lnTo>
                <a:lnTo>
                  <a:pt x="13474391" y="1135394"/>
                </a:lnTo>
                <a:lnTo>
                  <a:pt x="13498388" y="1170968"/>
                </a:lnTo>
                <a:lnTo>
                  <a:pt x="13533967" y="1194956"/>
                </a:lnTo>
                <a:lnTo>
                  <a:pt x="13577513" y="1203753"/>
                </a:lnTo>
                <a:lnTo>
                  <a:pt x="13621046" y="1194956"/>
                </a:lnTo>
                <a:lnTo>
                  <a:pt x="13656607" y="1170968"/>
                </a:lnTo>
                <a:lnTo>
                  <a:pt x="13680589" y="1135394"/>
                </a:lnTo>
                <a:lnTo>
                  <a:pt x="13689384" y="1091840"/>
                </a:lnTo>
                <a:lnTo>
                  <a:pt x="13680589" y="1048286"/>
                </a:lnTo>
                <a:lnTo>
                  <a:pt x="13656607" y="1012731"/>
                </a:lnTo>
                <a:lnTo>
                  <a:pt x="13621046" y="988766"/>
                </a:lnTo>
                <a:lnTo>
                  <a:pt x="13577513" y="979980"/>
                </a:lnTo>
                <a:close/>
              </a:path>
              <a:path w="16523335" h="9235440">
                <a:moveTo>
                  <a:pt x="13577513" y="1247668"/>
                </a:moveTo>
                <a:lnTo>
                  <a:pt x="13533967" y="1256467"/>
                </a:lnTo>
                <a:lnTo>
                  <a:pt x="13498388" y="1280459"/>
                </a:lnTo>
                <a:lnTo>
                  <a:pt x="13474391" y="1316036"/>
                </a:lnTo>
                <a:lnTo>
                  <a:pt x="13465589" y="1359591"/>
                </a:lnTo>
                <a:lnTo>
                  <a:pt x="13474391" y="1403138"/>
                </a:lnTo>
                <a:lnTo>
                  <a:pt x="13498388" y="1438686"/>
                </a:lnTo>
                <a:lnTo>
                  <a:pt x="13533967" y="1462646"/>
                </a:lnTo>
                <a:lnTo>
                  <a:pt x="13577513" y="1471431"/>
                </a:lnTo>
                <a:lnTo>
                  <a:pt x="13621046" y="1462646"/>
                </a:lnTo>
                <a:lnTo>
                  <a:pt x="13656607" y="1438686"/>
                </a:lnTo>
                <a:lnTo>
                  <a:pt x="13680589" y="1403138"/>
                </a:lnTo>
                <a:lnTo>
                  <a:pt x="13689384" y="1359591"/>
                </a:lnTo>
                <a:lnTo>
                  <a:pt x="13680589" y="1316036"/>
                </a:lnTo>
                <a:lnTo>
                  <a:pt x="13656607" y="1280459"/>
                </a:lnTo>
                <a:lnTo>
                  <a:pt x="13621046" y="1256467"/>
                </a:lnTo>
                <a:lnTo>
                  <a:pt x="13577513" y="1247668"/>
                </a:lnTo>
                <a:close/>
              </a:path>
              <a:path w="16523335" h="9235440">
                <a:moveTo>
                  <a:pt x="13577513" y="1515430"/>
                </a:moveTo>
                <a:lnTo>
                  <a:pt x="13533967" y="1524214"/>
                </a:lnTo>
                <a:lnTo>
                  <a:pt x="13498388" y="1548173"/>
                </a:lnTo>
                <a:lnTo>
                  <a:pt x="13474391" y="1583718"/>
                </a:lnTo>
                <a:lnTo>
                  <a:pt x="13465589" y="1627259"/>
                </a:lnTo>
                <a:lnTo>
                  <a:pt x="13474391" y="1670826"/>
                </a:lnTo>
                <a:lnTo>
                  <a:pt x="13498388" y="1706409"/>
                </a:lnTo>
                <a:lnTo>
                  <a:pt x="13533967" y="1730404"/>
                </a:lnTo>
                <a:lnTo>
                  <a:pt x="13577513" y="1739203"/>
                </a:lnTo>
                <a:lnTo>
                  <a:pt x="13621046" y="1730404"/>
                </a:lnTo>
                <a:lnTo>
                  <a:pt x="13656607" y="1706409"/>
                </a:lnTo>
                <a:lnTo>
                  <a:pt x="13680589" y="1670826"/>
                </a:lnTo>
                <a:lnTo>
                  <a:pt x="13689384" y="1627259"/>
                </a:lnTo>
                <a:lnTo>
                  <a:pt x="13680589" y="1583718"/>
                </a:lnTo>
                <a:lnTo>
                  <a:pt x="13656607" y="1548173"/>
                </a:lnTo>
                <a:lnTo>
                  <a:pt x="13621046" y="1524214"/>
                </a:lnTo>
                <a:lnTo>
                  <a:pt x="13577513" y="1515430"/>
                </a:lnTo>
                <a:close/>
              </a:path>
              <a:path w="16523335" h="9235440">
                <a:moveTo>
                  <a:pt x="13577513" y="1783149"/>
                </a:moveTo>
                <a:lnTo>
                  <a:pt x="13533967" y="1791938"/>
                </a:lnTo>
                <a:lnTo>
                  <a:pt x="13498388" y="1815910"/>
                </a:lnTo>
                <a:lnTo>
                  <a:pt x="13474391" y="1851469"/>
                </a:lnTo>
                <a:lnTo>
                  <a:pt x="13465589" y="1895020"/>
                </a:lnTo>
                <a:lnTo>
                  <a:pt x="13474391" y="1938576"/>
                </a:lnTo>
                <a:lnTo>
                  <a:pt x="13498388" y="1974146"/>
                </a:lnTo>
                <a:lnTo>
                  <a:pt x="13533967" y="1998128"/>
                </a:lnTo>
                <a:lnTo>
                  <a:pt x="13577513" y="2006922"/>
                </a:lnTo>
                <a:lnTo>
                  <a:pt x="13621046" y="1998128"/>
                </a:lnTo>
                <a:lnTo>
                  <a:pt x="13656607" y="1974146"/>
                </a:lnTo>
                <a:lnTo>
                  <a:pt x="13680589" y="1938576"/>
                </a:lnTo>
                <a:lnTo>
                  <a:pt x="13689384" y="1895020"/>
                </a:lnTo>
                <a:lnTo>
                  <a:pt x="13680589" y="1851469"/>
                </a:lnTo>
                <a:lnTo>
                  <a:pt x="13656607" y="1815910"/>
                </a:lnTo>
                <a:lnTo>
                  <a:pt x="13621046" y="1791938"/>
                </a:lnTo>
                <a:lnTo>
                  <a:pt x="13577513" y="1783149"/>
                </a:lnTo>
                <a:close/>
              </a:path>
              <a:path w="16523335" h="9235440">
                <a:moveTo>
                  <a:pt x="13685154" y="0"/>
                </a:moveTo>
                <a:lnTo>
                  <a:pt x="13469822" y="0"/>
                </a:lnTo>
                <a:lnTo>
                  <a:pt x="13465589" y="20941"/>
                </a:lnTo>
                <a:lnTo>
                  <a:pt x="13474391" y="64502"/>
                </a:lnTo>
                <a:lnTo>
                  <a:pt x="13498388" y="100083"/>
                </a:lnTo>
                <a:lnTo>
                  <a:pt x="13533967" y="124076"/>
                </a:lnTo>
                <a:lnTo>
                  <a:pt x="13577513" y="132875"/>
                </a:lnTo>
                <a:lnTo>
                  <a:pt x="13621046" y="124076"/>
                </a:lnTo>
                <a:lnTo>
                  <a:pt x="13656607" y="100083"/>
                </a:lnTo>
                <a:lnTo>
                  <a:pt x="13680589" y="64502"/>
                </a:lnTo>
                <a:lnTo>
                  <a:pt x="13689384" y="20941"/>
                </a:lnTo>
                <a:lnTo>
                  <a:pt x="13685154" y="0"/>
                </a:lnTo>
                <a:close/>
              </a:path>
              <a:path w="16523335" h="9235440">
                <a:moveTo>
                  <a:pt x="13577513" y="2586297"/>
                </a:moveTo>
                <a:lnTo>
                  <a:pt x="13533967" y="2595090"/>
                </a:lnTo>
                <a:lnTo>
                  <a:pt x="13498388" y="2619070"/>
                </a:lnTo>
                <a:lnTo>
                  <a:pt x="13474391" y="2654639"/>
                </a:lnTo>
                <a:lnTo>
                  <a:pt x="13465589" y="2698200"/>
                </a:lnTo>
                <a:lnTo>
                  <a:pt x="13474391" y="2741725"/>
                </a:lnTo>
                <a:lnTo>
                  <a:pt x="13498388" y="2777286"/>
                </a:lnTo>
                <a:lnTo>
                  <a:pt x="13533967" y="2801273"/>
                </a:lnTo>
                <a:lnTo>
                  <a:pt x="13577513" y="2810071"/>
                </a:lnTo>
                <a:lnTo>
                  <a:pt x="13621046" y="2801273"/>
                </a:lnTo>
                <a:lnTo>
                  <a:pt x="13656607" y="2777286"/>
                </a:lnTo>
                <a:lnTo>
                  <a:pt x="13680589" y="2741725"/>
                </a:lnTo>
                <a:lnTo>
                  <a:pt x="13689384" y="2698200"/>
                </a:lnTo>
                <a:lnTo>
                  <a:pt x="13680589" y="2654639"/>
                </a:lnTo>
                <a:lnTo>
                  <a:pt x="13656607" y="2619070"/>
                </a:lnTo>
                <a:lnTo>
                  <a:pt x="13621046" y="2595090"/>
                </a:lnTo>
                <a:lnTo>
                  <a:pt x="13577513" y="2586297"/>
                </a:lnTo>
                <a:close/>
              </a:path>
              <a:path w="16523335" h="9235440">
                <a:moveTo>
                  <a:pt x="13577513" y="2854028"/>
                </a:moveTo>
                <a:lnTo>
                  <a:pt x="13533967" y="2862817"/>
                </a:lnTo>
                <a:lnTo>
                  <a:pt x="13498388" y="2886788"/>
                </a:lnTo>
                <a:lnTo>
                  <a:pt x="13474391" y="2922347"/>
                </a:lnTo>
                <a:lnTo>
                  <a:pt x="13465589" y="2965898"/>
                </a:lnTo>
                <a:lnTo>
                  <a:pt x="13474391" y="3009453"/>
                </a:lnTo>
                <a:lnTo>
                  <a:pt x="13498388" y="3045019"/>
                </a:lnTo>
                <a:lnTo>
                  <a:pt x="13533967" y="3068998"/>
                </a:lnTo>
                <a:lnTo>
                  <a:pt x="13577513" y="3077790"/>
                </a:lnTo>
                <a:lnTo>
                  <a:pt x="13621046" y="3068998"/>
                </a:lnTo>
                <a:lnTo>
                  <a:pt x="13656607" y="3045019"/>
                </a:lnTo>
                <a:lnTo>
                  <a:pt x="13680589" y="3009453"/>
                </a:lnTo>
                <a:lnTo>
                  <a:pt x="13689384" y="2965898"/>
                </a:lnTo>
                <a:lnTo>
                  <a:pt x="13680589" y="2922347"/>
                </a:lnTo>
                <a:lnTo>
                  <a:pt x="13656607" y="2886788"/>
                </a:lnTo>
                <a:lnTo>
                  <a:pt x="13621046" y="2862817"/>
                </a:lnTo>
                <a:lnTo>
                  <a:pt x="13577513" y="2854028"/>
                </a:lnTo>
                <a:close/>
              </a:path>
              <a:path w="16523335" h="9235440">
                <a:moveTo>
                  <a:pt x="13577513" y="3121737"/>
                </a:moveTo>
                <a:lnTo>
                  <a:pt x="13533967" y="3130528"/>
                </a:lnTo>
                <a:lnTo>
                  <a:pt x="13498388" y="3154503"/>
                </a:lnTo>
                <a:lnTo>
                  <a:pt x="13474391" y="3190065"/>
                </a:lnTo>
                <a:lnTo>
                  <a:pt x="13465589" y="3233618"/>
                </a:lnTo>
                <a:lnTo>
                  <a:pt x="13474391" y="3277161"/>
                </a:lnTo>
                <a:lnTo>
                  <a:pt x="13498388" y="3312732"/>
                </a:lnTo>
                <a:lnTo>
                  <a:pt x="13533967" y="3336722"/>
                </a:lnTo>
                <a:lnTo>
                  <a:pt x="13577513" y="3345520"/>
                </a:lnTo>
                <a:lnTo>
                  <a:pt x="13621046" y="3336722"/>
                </a:lnTo>
                <a:lnTo>
                  <a:pt x="13656607" y="3312732"/>
                </a:lnTo>
                <a:lnTo>
                  <a:pt x="13680589" y="3277161"/>
                </a:lnTo>
                <a:lnTo>
                  <a:pt x="13689384" y="3233618"/>
                </a:lnTo>
                <a:lnTo>
                  <a:pt x="13680589" y="3190065"/>
                </a:lnTo>
                <a:lnTo>
                  <a:pt x="13656607" y="3154503"/>
                </a:lnTo>
                <a:lnTo>
                  <a:pt x="13621046" y="3130528"/>
                </a:lnTo>
                <a:lnTo>
                  <a:pt x="13577513" y="3121737"/>
                </a:lnTo>
                <a:close/>
              </a:path>
              <a:path w="16523335" h="9235440">
                <a:moveTo>
                  <a:pt x="13577513" y="3389446"/>
                </a:moveTo>
                <a:lnTo>
                  <a:pt x="13533967" y="3398240"/>
                </a:lnTo>
                <a:lnTo>
                  <a:pt x="13498388" y="3422222"/>
                </a:lnTo>
                <a:lnTo>
                  <a:pt x="13474391" y="3457792"/>
                </a:lnTo>
                <a:lnTo>
                  <a:pt x="13465589" y="3501348"/>
                </a:lnTo>
                <a:lnTo>
                  <a:pt x="13474391" y="3544899"/>
                </a:lnTo>
                <a:lnTo>
                  <a:pt x="13498388" y="3580458"/>
                </a:lnTo>
                <a:lnTo>
                  <a:pt x="13533967" y="3604430"/>
                </a:lnTo>
                <a:lnTo>
                  <a:pt x="13577513" y="3613219"/>
                </a:lnTo>
                <a:lnTo>
                  <a:pt x="13621046" y="3604430"/>
                </a:lnTo>
                <a:lnTo>
                  <a:pt x="13656607" y="3580458"/>
                </a:lnTo>
                <a:lnTo>
                  <a:pt x="13680589" y="3544899"/>
                </a:lnTo>
                <a:lnTo>
                  <a:pt x="13689384" y="3501348"/>
                </a:lnTo>
                <a:lnTo>
                  <a:pt x="13680589" y="3457792"/>
                </a:lnTo>
                <a:lnTo>
                  <a:pt x="13656607" y="3422222"/>
                </a:lnTo>
                <a:lnTo>
                  <a:pt x="13621046" y="3398240"/>
                </a:lnTo>
                <a:lnTo>
                  <a:pt x="13577513" y="3389446"/>
                </a:lnTo>
                <a:close/>
              </a:path>
              <a:path w="16523335" h="9235440">
                <a:moveTo>
                  <a:pt x="13577513" y="3657176"/>
                </a:moveTo>
                <a:lnTo>
                  <a:pt x="13533967" y="3665968"/>
                </a:lnTo>
                <a:lnTo>
                  <a:pt x="13498388" y="3689947"/>
                </a:lnTo>
                <a:lnTo>
                  <a:pt x="13474391" y="3725513"/>
                </a:lnTo>
                <a:lnTo>
                  <a:pt x="13465589" y="3769068"/>
                </a:lnTo>
                <a:lnTo>
                  <a:pt x="13474391" y="3812619"/>
                </a:lnTo>
                <a:lnTo>
                  <a:pt x="13498388" y="3848178"/>
                </a:lnTo>
                <a:lnTo>
                  <a:pt x="13533967" y="3872149"/>
                </a:lnTo>
                <a:lnTo>
                  <a:pt x="13577513" y="3880939"/>
                </a:lnTo>
                <a:lnTo>
                  <a:pt x="13621046" y="3872149"/>
                </a:lnTo>
                <a:lnTo>
                  <a:pt x="13656607" y="3848178"/>
                </a:lnTo>
                <a:lnTo>
                  <a:pt x="13680589" y="3812619"/>
                </a:lnTo>
                <a:lnTo>
                  <a:pt x="13689384" y="3769068"/>
                </a:lnTo>
                <a:lnTo>
                  <a:pt x="13680589" y="3725513"/>
                </a:lnTo>
                <a:lnTo>
                  <a:pt x="13656607" y="3689947"/>
                </a:lnTo>
                <a:lnTo>
                  <a:pt x="13621046" y="3665968"/>
                </a:lnTo>
                <a:lnTo>
                  <a:pt x="13577513" y="3657176"/>
                </a:lnTo>
                <a:close/>
              </a:path>
              <a:path w="16523335" h="9235440">
                <a:moveTo>
                  <a:pt x="13577513" y="3924895"/>
                </a:moveTo>
                <a:lnTo>
                  <a:pt x="13533967" y="3933689"/>
                </a:lnTo>
                <a:lnTo>
                  <a:pt x="13498388" y="3957668"/>
                </a:lnTo>
                <a:lnTo>
                  <a:pt x="13474391" y="3993228"/>
                </a:lnTo>
                <a:lnTo>
                  <a:pt x="13465589" y="4036766"/>
                </a:lnTo>
                <a:lnTo>
                  <a:pt x="13474391" y="4080327"/>
                </a:lnTo>
                <a:lnTo>
                  <a:pt x="13498388" y="4115896"/>
                </a:lnTo>
                <a:lnTo>
                  <a:pt x="13533967" y="4139876"/>
                </a:lnTo>
                <a:lnTo>
                  <a:pt x="13577513" y="4148669"/>
                </a:lnTo>
                <a:lnTo>
                  <a:pt x="13621046" y="4139876"/>
                </a:lnTo>
                <a:lnTo>
                  <a:pt x="13656607" y="4115896"/>
                </a:lnTo>
                <a:lnTo>
                  <a:pt x="13680589" y="4080327"/>
                </a:lnTo>
                <a:lnTo>
                  <a:pt x="13689384" y="4036766"/>
                </a:lnTo>
                <a:lnTo>
                  <a:pt x="13680589" y="3993228"/>
                </a:lnTo>
                <a:lnTo>
                  <a:pt x="13656607" y="3957668"/>
                </a:lnTo>
                <a:lnTo>
                  <a:pt x="13621046" y="3933689"/>
                </a:lnTo>
                <a:lnTo>
                  <a:pt x="13577513" y="3924895"/>
                </a:lnTo>
                <a:close/>
              </a:path>
              <a:path w="16523335" h="9235440">
                <a:moveTo>
                  <a:pt x="13577513" y="4192615"/>
                </a:moveTo>
                <a:lnTo>
                  <a:pt x="13533967" y="4201406"/>
                </a:lnTo>
                <a:lnTo>
                  <a:pt x="13498388" y="4225380"/>
                </a:lnTo>
                <a:lnTo>
                  <a:pt x="13474391" y="4260939"/>
                </a:lnTo>
                <a:lnTo>
                  <a:pt x="13465589" y="4304486"/>
                </a:lnTo>
                <a:lnTo>
                  <a:pt x="13474391" y="4348026"/>
                </a:lnTo>
                <a:lnTo>
                  <a:pt x="13498388" y="4383601"/>
                </a:lnTo>
                <a:lnTo>
                  <a:pt x="13533967" y="4407597"/>
                </a:lnTo>
                <a:lnTo>
                  <a:pt x="13577513" y="4416399"/>
                </a:lnTo>
                <a:lnTo>
                  <a:pt x="13621046" y="4407597"/>
                </a:lnTo>
                <a:lnTo>
                  <a:pt x="13656607" y="4383601"/>
                </a:lnTo>
                <a:lnTo>
                  <a:pt x="13680589" y="4348026"/>
                </a:lnTo>
                <a:lnTo>
                  <a:pt x="13689384" y="4304486"/>
                </a:lnTo>
                <a:lnTo>
                  <a:pt x="13680589" y="4260939"/>
                </a:lnTo>
                <a:lnTo>
                  <a:pt x="13656607" y="4225380"/>
                </a:lnTo>
                <a:lnTo>
                  <a:pt x="13621046" y="4201406"/>
                </a:lnTo>
                <a:lnTo>
                  <a:pt x="13577513" y="4192615"/>
                </a:lnTo>
                <a:close/>
              </a:path>
              <a:path w="16523335" h="9235440">
                <a:moveTo>
                  <a:pt x="13577513" y="2318578"/>
                </a:moveTo>
                <a:lnTo>
                  <a:pt x="13533967" y="2327370"/>
                </a:lnTo>
                <a:lnTo>
                  <a:pt x="13498388" y="2351349"/>
                </a:lnTo>
                <a:lnTo>
                  <a:pt x="13474391" y="2386915"/>
                </a:lnTo>
                <a:lnTo>
                  <a:pt x="13465589" y="2430470"/>
                </a:lnTo>
                <a:lnTo>
                  <a:pt x="13474391" y="2474021"/>
                </a:lnTo>
                <a:lnTo>
                  <a:pt x="13498388" y="2509580"/>
                </a:lnTo>
                <a:lnTo>
                  <a:pt x="13533967" y="2533551"/>
                </a:lnTo>
                <a:lnTo>
                  <a:pt x="13577513" y="2542341"/>
                </a:lnTo>
                <a:lnTo>
                  <a:pt x="13621046" y="2533551"/>
                </a:lnTo>
                <a:lnTo>
                  <a:pt x="13656607" y="2509580"/>
                </a:lnTo>
                <a:lnTo>
                  <a:pt x="13680589" y="2474021"/>
                </a:lnTo>
                <a:lnTo>
                  <a:pt x="13689384" y="2430470"/>
                </a:lnTo>
                <a:lnTo>
                  <a:pt x="13680589" y="2386915"/>
                </a:lnTo>
                <a:lnTo>
                  <a:pt x="13656607" y="2351349"/>
                </a:lnTo>
                <a:lnTo>
                  <a:pt x="13621046" y="2327370"/>
                </a:lnTo>
                <a:lnTo>
                  <a:pt x="13577513" y="2318578"/>
                </a:lnTo>
                <a:close/>
              </a:path>
              <a:path w="16523335" h="9235440">
                <a:moveTo>
                  <a:pt x="13577513" y="2050869"/>
                </a:moveTo>
                <a:lnTo>
                  <a:pt x="13533967" y="2059660"/>
                </a:lnTo>
                <a:lnTo>
                  <a:pt x="13498388" y="2083635"/>
                </a:lnTo>
                <a:lnTo>
                  <a:pt x="13474391" y="2119197"/>
                </a:lnTo>
                <a:lnTo>
                  <a:pt x="13465589" y="2162750"/>
                </a:lnTo>
                <a:lnTo>
                  <a:pt x="13474391" y="2206284"/>
                </a:lnTo>
                <a:lnTo>
                  <a:pt x="13498388" y="2241845"/>
                </a:lnTo>
                <a:lnTo>
                  <a:pt x="13533967" y="2265826"/>
                </a:lnTo>
                <a:lnTo>
                  <a:pt x="13577513" y="2274621"/>
                </a:lnTo>
                <a:lnTo>
                  <a:pt x="13621046" y="2265826"/>
                </a:lnTo>
                <a:lnTo>
                  <a:pt x="13656607" y="2241845"/>
                </a:lnTo>
                <a:lnTo>
                  <a:pt x="13680589" y="2206284"/>
                </a:lnTo>
                <a:lnTo>
                  <a:pt x="13689384" y="2162750"/>
                </a:lnTo>
                <a:lnTo>
                  <a:pt x="13680589" y="2119197"/>
                </a:lnTo>
                <a:lnTo>
                  <a:pt x="13656607" y="2083635"/>
                </a:lnTo>
                <a:lnTo>
                  <a:pt x="13621046" y="2059660"/>
                </a:lnTo>
                <a:lnTo>
                  <a:pt x="13577513" y="2050869"/>
                </a:lnTo>
                <a:close/>
              </a:path>
              <a:path w="16523335" h="9235440">
                <a:moveTo>
                  <a:pt x="13577513" y="5263483"/>
                </a:moveTo>
                <a:lnTo>
                  <a:pt x="13533967" y="5272274"/>
                </a:lnTo>
                <a:lnTo>
                  <a:pt x="13498388" y="5296250"/>
                </a:lnTo>
                <a:lnTo>
                  <a:pt x="13474391" y="5331816"/>
                </a:lnTo>
                <a:lnTo>
                  <a:pt x="13465589" y="5375375"/>
                </a:lnTo>
                <a:lnTo>
                  <a:pt x="13474391" y="5418906"/>
                </a:lnTo>
                <a:lnTo>
                  <a:pt x="13498388" y="5454471"/>
                </a:lnTo>
                <a:lnTo>
                  <a:pt x="13533967" y="5478458"/>
                </a:lnTo>
                <a:lnTo>
                  <a:pt x="13577513" y="5487256"/>
                </a:lnTo>
                <a:lnTo>
                  <a:pt x="13621046" y="5478458"/>
                </a:lnTo>
                <a:lnTo>
                  <a:pt x="13656607" y="5454471"/>
                </a:lnTo>
                <a:lnTo>
                  <a:pt x="13680589" y="5418906"/>
                </a:lnTo>
                <a:lnTo>
                  <a:pt x="13689384" y="5375375"/>
                </a:lnTo>
                <a:lnTo>
                  <a:pt x="13680589" y="5331816"/>
                </a:lnTo>
                <a:lnTo>
                  <a:pt x="13656607" y="5296250"/>
                </a:lnTo>
                <a:lnTo>
                  <a:pt x="13621046" y="5272274"/>
                </a:lnTo>
                <a:lnTo>
                  <a:pt x="13577513" y="5263483"/>
                </a:lnTo>
                <a:close/>
              </a:path>
              <a:path w="16523335" h="9235440">
                <a:moveTo>
                  <a:pt x="13577513" y="5531192"/>
                </a:moveTo>
                <a:lnTo>
                  <a:pt x="13533967" y="5539988"/>
                </a:lnTo>
                <a:lnTo>
                  <a:pt x="13498388" y="5563975"/>
                </a:lnTo>
                <a:lnTo>
                  <a:pt x="13474391" y="5599551"/>
                </a:lnTo>
                <a:lnTo>
                  <a:pt x="13465589" y="5643115"/>
                </a:lnTo>
                <a:lnTo>
                  <a:pt x="13474391" y="5686662"/>
                </a:lnTo>
                <a:lnTo>
                  <a:pt x="13498388" y="5722222"/>
                </a:lnTo>
                <a:lnTo>
                  <a:pt x="13533967" y="5746196"/>
                </a:lnTo>
                <a:lnTo>
                  <a:pt x="13577513" y="5754986"/>
                </a:lnTo>
                <a:lnTo>
                  <a:pt x="13621046" y="5746196"/>
                </a:lnTo>
                <a:lnTo>
                  <a:pt x="13656607" y="5722222"/>
                </a:lnTo>
                <a:lnTo>
                  <a:pt x="13680589" y="5686662"/>
                </a:lnTo>
                <a:lnTo>
                  <a:pt x="13689384" y="5643115"/>
                </a:lnTo>
                <a:lnTo>
                  <a:pt x="13680589" y="5599551"/>
                </a:lnTo>
                <a:lnTo>
                  <a:pt x="13656607" y="5563975"/>
                </a:lnTo>
                <a:lnTo>
                  <a:pt x="13621046" y="5539988"/>
                </a:lnTo>
                <a:lnTo>
                  <a:pt x="13577513" y="5531192"/>
                </a:lnTo>
                <a:close/>
              </a:path>
              <a:path w="16523335" h="9235440">
                <a:moveTo>
                  <a:pt x="13577513" y="4728033"/>
                </a:moveTo>
                <a:lnTo>
                  <a:pt x="13533967" y="4736825"/>
                </a:lnTo>
                <a:lnTo>
                  <a:pt x="13498388" y="4760802"/>
                </a:lnTo>
                <a:lnTo>
                  <a:pt x="13474391" y="4796371"/>
                </a:lnTo>
                <a:lnTo>
                  <a:pt x="13465589" y="4839936"/>
                </a:lnTo>
                <a:lnTo>
                  <a:pt x="13474391" y="4883473"/>
                </a:lnTo>
                <a:lnTo>
                  <a:pt x="13498388" y="4919041"/>
                </a:lnTo>
                <a:lnTo>
                  <a:pt x="13533967" y="4943029"/>
                </a:lnTo>
                <a:lnTo>
                  <a:pt x="13577513" y="4951828"/>
                </a:lnTo>
                <a:lnTo>
                  <a:pt x="13621046" y="4943029"/>
                </a:lnTo>
                <a:lnTo>
                  <a:pt x="13656607" y="4919041"/>
                </a:lnTo>
                <a:lnTo>
                  <a:pt x="13680589" y="4883473"/>
                </a:lnTo>
                <a:lnTo>
                  <a:pt x="13689384" y="4839936"/>
                </a:lnTo>
                <a:lnTo>
                  <a:pt x="13680589" y="4796371"/>
                </a:lnTo>
                <a:lnTo>
                  <a:pt x="13656607" y="4760802"/>
                </a:lnTo>
                <a:lnTo>
                  <a:pt x="13621046" y="4736825"/>
                </a:lnTo>
                <a:lnTo>
                  <a:pt x="13577513" y="4728033"/>
                </a:lnTo>
                <a:close/>
              </a:path>
              <a:path w="16523335" h="9235440">
                <a:moveTo>
                  <a:pt x="13577513" y="4460345"/>
                </a:moveTo>
                <a:lnTo>
                  <a:pt x="13533967" y="4469136"/>
                </a:lnTo>
                <a:lnTo>
                  <a:pt x="13498388" y="4493110"/>
                </a:lnTo>
                <a:lnTo>
                  <a:pt x="13474391" y="4528669"/>
                </a:lnTo>
                <a:lnTo>
                  <a:pt x="13465589" y="4572216"/>
                </a:lnTo>
                <a:lnTo>
                  <a:pt x="13474391" y="4615763"/>
                </a:lnTo>
                <a:lnTo>
                  <a:pt x="13498388" y="4651322"/>
                </a:lnTo>
                <a:lnTo>
                  <a:pt x="13533967" y="4675296"/>
                </a:lnTo>
                <a:lnTo>
                  <a:pt x="13577513" y="4684087"/>
                </a:lnTo>
                <a:lnTo>
                  <a:pt x="13621046" y="4675296"/>
                </a:lnTo>
                <a:lnTo>
                  <a:pt x="13656607" y="4651322"/>
                </a:lnTo>
                <a:lnTo>
                  <a:pt x="13680589" y="4615763"/>
                </a:lnTo>
                <a:lnTo>
                  <a:pt x="13689384" y="4572216"/>
                </a:lnTo>
                <a:lnTo>
                  <a:pt x="13680589" y="4528669"/>
                </a:lnTo>
                <a:lnTo>
                  <a:pt x="13656607" y="4493110"/>
                </a:lnTo>
                <a:lnTo>
                  <a:pt x="13621046" y="4469136"/>
                </a:lnTo>
                <a:lnTo>
                  <a:pt x="13577513" y="4460345"/>
                </a:lnTo>
                <a:close/>
              </a:path>
              <a:path w="16523335" h="9235440">
                <a:moveTo>
                  <a:pt x="13846803" y="176790"/>
                </a:moveTo>
                <a:lnTo>
                  <a:pt x="13803265" y="185586"/>
                </a:lnTo>
                <a:lnTo>
                  <a:pt x="13767705" y="209571"/>
                </a:lnTo>
                <a:lnTo>
                  <a:pt x="13743726" y="245145"/>
                </a:lnTo>
                <a:lnTo>
                  <a:pt x="13734932" y="288702"/>
                </a:lnTo>
                <a:lnTo>
                  <a:pt x="13743726" y="332221"/>
                </a:lnTo>
                <a:lnTo>
                  <a:pt x="13767705" y="367780"/>
                </a:lnTo>
                <a:lnTo>
                  <a:pt x="13803265" y="391765"/>
                </a:lnTo>
                <a:lnTo>
                  <a:pt x="13846803" y="400563"/>
                </a:lnTo>
                <a:lnTo>
                  <a:pt x="13890319" y="391765"/>
                </a:lnTo>
                <a:lnTo>
                  <a:pt x="13925882" y="367780"/>
                </a:lnTo>
                <a:lnTo>
                  <a:pt x="13949873" y="332221"/>
                </a:lnTo>
                <a:lnTo>
                  <a:pt x="13958674" y="288702"/>
                </a:lnTo>
                <a:lnTo>
                  <a:pt x="13949873" y="245145"/>
                </a:lnTo>
                <a:lnTo>
                  <a:pt x="13925882" y="209571"/>
                </a:lnTo>
                <a:lnTo>
                  <a:pt x="13890319" y="185586"/>
                </a:lnTo>
                <a:lnTo>
                  <a:pt x="13846803" y="176790"/>
                </a:lnTo>
                <a:close/>
              </a:path>
              <a:path w="16523335" h="9235440">
                <a:moveTo>
                  <a:pt x="13846803" y="444551"/>
                </a:moveTo>
                <a:lnTo>
                  <a:pt x="13803265" y="453336"/>
                </a:lnTo>
                <a:lnTo>
                  <a:pt x="13767705" y="477296"/>
                </a:lnTo>
                <a:lnTo>
                  <a:pt x="13743726" y="512844"/>
                </a:lnTo>
                <a:lnTo>
                  <a:pt x="13734932" y="556391"/>
                </a:lnTo>
                <a:lnTo>
                  <a:pt x="13743726" y="599952"/>
                </a:lnTo>
                <a:lnTo>
                  <a:pt x="13767705" y="635532"/>
                </a:lnTo>
                <a:lnTo>
                  <a:pt x="13803265" y="659525"/>
                </a:lnTo>
                <a:lnTo>
                  <a:pt x="13846803" y="668324"/>
                </a:lnTo>
                <a:lnTo>
                  <a:pt x="13890319" y="659525"/>
                </a:lnTo>
                <a:lnTo>
                  <a:pt x="13925882" y="635532"/>
                </a:lnTo>
                <a:lnTo>
                  <a:pt x="13949873" y="599952"/>
                </a:lnTo>
                <a:lnTo>
                  <a:pt x="13958674" y="556391"/>
                </a:lnTo>
                <a:lnTo>
                  <a:pt x="13949873" y="512844"/>
                </a:lnTo>
                <a:lnTo>
                  <a:pt x="13925882" y="477296"/>
                </a:lnTo>
                <a:lnTo>
                  <a:pt x="13890319" y="453336"/>
                </a:lnTo>
                <a:lnTo>
                  <a:pt x="13846803" y="444551"/>
                </a:lnTo>
                <a:close/>
              </a:path>
              <a:path w="16523335" h="9235440">
                <a:moveTo>
                  <a:pt x="13846803" y="712218"/>
                </a:moveTo>
                <a:lnTo>
                  <a:pt x="13803265" y="721018"/>
                </a:lnTo>
                <a:lnTo>
                  <a:pt x="13767705" y="745011"/>
                </a:lnTo>
                <a:lnTo>
                  <a:pt x="13743726" y="780591"/>
                </a:lnTo>
                <a:lnTo>
                  <a:pt x="13734932" y="824152"/>
                </a:lnTo>
                <a:lnTo>
                  <a:pt x="13743726" y="867681"/>
                </a:lnTo>
                <a:lnTo>
                  <a:pt x="13767705" y="903231"/>
                </a:lnTo>
                <a:lnTo>
                  <a:pt x="13803265" y="927201"/>
                </a:lnTo>
                <a:lnTo>
                  <a:pt x="13846803" y="935992"/>
                </a:lnTo>
                <a:lnTo>
                  <a:pt x="13890319" y="927201"/>
                </a:lnTo>
                <a:lnTo>
                  <a:pt x="13925882" y="903231"/>
                </a:lnTo>
                <a:lnTo>
                  <a:pt x="13949873" y="867681"/>
                </a:lnTo>
                <a:lnTo>
                  <a:pt x="13958674" y="824152"/>
                </a:lnTo>
                <a:lnTo>
                  <a:pt x="13949873" y="780591"/>
                </a:lnTo>
                <a:lnTo>
                  <a:pt x="13925882" y="745011"/>
                </a:lnTo>
                <a:lnTo>
                  <a:pt x="13890319" y="721018"/>
                </a:lnTo>
                <a:lnTo>
                  <a:pt x="13846803" y="712218"/>
                </a:lnTo>
                <a:close/>
              </a:path>
              <a:path w="16523335" h="9235440">
                <a:moveTo>
                  <a:pt x="13846803" y="979980"/>
                </a:moveTo>
                <a:lnTo>
                  <a:pt x="13803265" y="988766"/>
                </a:lnTo>
                <a:lnTo>
                  <a:pt x="13767705" y="1012731"/>
                </a:lnTo>
                <a:lnTo>
                  <a:pt x="13743726" y="1048286"/>
                </a:lnTo>
                <a:lnTo>
                  <a:pt x="13734932" y="1091840"/>
                </a:lnTo>
                <a:lnTo>
                  <a:pt x="13743726" y="1135394"/>
                </a:lnTo>
                <a:lnTo>
                  <a:pt x="13767705" y="1170968"/>
                </a:lnTo>
                <a:lnTo>
                  <a:pt x="13803265" y="1194956"/>
                </a:lnTo>
                <a:lnTo>
                  <a:pt x="13846803" y="1203753"/>
                </a:lnTo>
                <a:lnTo>
                  <a:pt x="13890319" y="1194956"/>
                </a:lnTo>
                <a:lnTo>
                  <a:pt x="13925882" y="1170968"/>
                </a:lnTo>
                <a:lnTo>
                  <a:pt x="13949873" y="1135394"/>
                </a:lnTo>
                <a:lnTo>
                  <a:pt x="13958674" y="1091840"/>
                </a:lnTo>
                <a:lnTo>
                  <a:pt x="13949873" y="1048286"/>
                </a:lnTo>
                <a:lnTo>
                  <a:pt x="13925882" y="1012731"/>
                </a:lnTo>
                <a:lnTo>
                  <a:pt x="13890319" y="988766"/>
                </a:lnTo>
                <a:lnTo>
                  <a:pt x="13846803" y="979980"/>
                </a:lnTo>
                <a:close/>
              </a:path>
              <a:path w="16523335" h="9235440">
                <a:moveTo>
                  <a:pt x="13846803" y="1247668"/>
                </a:moveTo>
                <a:lnTo>
                  <a:pt x="13803265" y="1256467"/>
                </a:lnTo>
                <a:lnTo>
                  <a:pt x="13767705" y="1280459"/>
                </a:lnTo>
                <a:lnTo>
                  <a:pt x="13743726" y="1316036"/>
                </a:lnTo>
                <a:lnTo>
                  <a:pt x="13734932" y="1359591"/>
                </a:lnTo>
                <a:lnTo>
                  <a:pt x="13743726" y="1403138"/>
                </a:lnTo>
                <a:lnTo>
                  <a:pt x="13767705" y="1438686"/>
                </a:lnTo>
                <a:lnTo>
                  <a:pt x="13803265" y="1462646"/>
                </a:lnTo>
                <a:lnTo>
                  <a:pt x="13846803" y="1471431"/>
                </a:lnTo>
                <a:lnTo>
                  <a:pt x="13890319" y="1462646"/>
                </a:lnTo>
                <a:lnTo>
                  <a:pt x="13925882" y="1438686"/>
                </a:lnTo>
                <a:lnTo>
                  <a:pt x="13949873" y="1403138"/>
                </a:lnTo>
                <a:lnTo>
                  <a:pt x="13958674" y="1359591"/>
                </a:lnTo>
                <a:lnTo>
                  <a:pt x="13949873" y="1316036"/>
                </a:lnTo>
                <a:lnTo>
                  <a:pt x="13925882" y="1280459"/>
                </a:lnTo>
                <a:lnTo>
                  <a:pt x="13890319" y="1256467"/>
                </a:lnTo>
                <a:lnTo>
                  <a:pt x="13846803" y="1247668"/>
                </a:lnTo>
                <a:close/>
              </a:path>
              <a:path w="16523335" h="9235440">
                <a:moveTo>
                  <a:pt x="13846803" y="1515430"/>
                </a:moveTo>
                <a:lnTo>
                  <a:pt x="13803265" y="1524214"/>
                </a:lnTo>
                <a:lnTo>
                  <a:pt x="13767705" y="1548173"/>
                </a:lnTo>
                <a:lnTo>
                  <a:pt x="13743726" y="1583718"/>
                </a:lnTo>
                <a:lnTo>
                  <a:pt x="13734932" y="1627259"/>
                </a:lnTo>
                <a:lnTo>
                  <a:pt x="13743726" y="1670826"/>
                </a:lnTo>
                <a:lnTo>
                  <a:pt x="13767705" y="1706409"/>
                </a:lnTo>
                <a:lnTo>
                  <a:pt x="13803265" y="1730404"/>
                </a:lnTo>
                <a:lnTo>
                  <a:pt x="13846803" y="1739203"/>
                </a:lnTo>
                <a:lnTo>
                  <a:pt x="13890319" y="1730404"/>
                </a:lnTo>
                <a:lnTo>
                  <a:pt x="13925882" y="1706409"/>
                </a:lnTo>
                <a:lnTo>
                  <a:pt x="13949873" y="1670826"/>
                </a:lnTo>
                <a:lnTo>
                  <a:pt x="13958674" y="1627259"/>
                </a:lnTo>
                <a:lnTo>
                  <a:pt x="13949873" y="1583718"/>
                </a:lnTo>
                <a:lnTo>
                  <a:pt x="13925882" y="1548173"/>
                </a:lnTo>
                <a:lnTo>
                  <a:pt x="13890319" y="1524214"/>
                </a:lnTo>
                <a:lnTo>
                  <a:pt x="13846803" y="1515430"/>
                </a:lnTo>
                <a:close/>
              </a:path>
              <a:path w="16523335" h="9235440">
                <a:moveTo>
                  <a:pt x="13846803" y="1783149"/>
                </a:moveTo>
                <a:lnTo>
                  <a:pt x="13803265" y="1791938"/>
                </a:lnTo>
                <a:lnTo>
                  <a:pt x="13767705" y="1815910"/>
                </a:lnTo>
                <a:lnTo>
                  <a:pt x="13743726" y="1851469"/>
                </a:lnTo>
                <a:lnTo>
                  <a:pt x="13734932" y="1895020"/>
                </a:lnTo>
                <a:lnTo>
                  <a:pt x="13743726" y="1938576"/>
                </a:lnTo>
                <a:lnTo>
                  <a:pt x="13767705" y="1974146"/>
                </a:lnTo>
                <a:lnTo>
                  <a:pt x="13803265" y="1998128"/>
                </a:lnTo>
                <a:lnTo>
                  <a:pt x="13846803" y="2006922"/>
                </a:lnTo>
                <a:lnTo>
                  <a:pt x="13890319" y="1998128"/>
                </a:lnTo>
                <a:lnTo>
                  <a:pt x="13925882" y="1974146"/>
                </a:lnTo>
                <a:lnTo>
                  <a:pt x="13949873" y="1938576"/>
                </a:lnTo>
                <a:lnTo>
                  <a:pt x="13958674" y="1895020"/>
                </a:lnTo>
                <a:lnTo>
                  <a:pt x="13949873" y="1851469"/>
                </a:lnTo>
                <a:lnTo>
                  <a:pt x="13925882" y="1815910"/>
                </a:lnTo>
                <a:lnTo>
                  <a:pt x="13890319" y="1791938"/>
                </a:lnTo>
                <a:lnTo>
                  <a:pt x="13846803" y="1783149"/>
                </a:lnTo>
                <a:close/>
              </a:path>
              <a:path w="16523335" h="9235440">
                <a:moveTo>
                  <a:pt x="13954442" y="0"/>
                </a:moveTo>
                <a:lnTo>
                  <a:pt x="13739161" y="0"/>
                </a:lnTo>
                <a:lnTo>
                  <a:pt x="13734932" y="20941"/>
                </a:lnTo>
                <a:lnTo>
                  <a:pt x="13743726" y="64502"/>
                </a:lnTo>
                <a:lnTo>
                  <a:pt x="13767705" y="100083"/>
                </a:lnTo>
                <a:lnTo>
                  <a:pt x="13803265" y="124076"/>
                </a:lnTo>
                <a:lnTo>
                  <a:pt x="13846803" y="132875"/>
                </a:lnTo>
                <a:lnTo>
                  <a:pt x="13890319" y="124076"/>
                </a:lnTo>
                <a:lnTo>
                  <a:pt x="13925882" y="100083"/>
                </a:lnTo>
                <a:lnTo>
                  <a:pt x="13949873" y="64502"/>
                </a:lnTo>
                <a:lnTo>
                  <a:pt x="13958674" y="20941"/>
                </a:lnTo>
                <a:lnTo>
                  <a:pt x="13954442" y="0"/>
                </a:lnTo>
                <a:close/>
              </a:path>
              <a:path w="16523335" h="9235440">
                <a:moveTo>
                  <a:pt x="13846803" y="2586297"/>
                </a:moveTo>
                <a:lnTo>
                  <a:pt x="13803265" y="2595090"/>
                </a:lnTo>
                <a:lnTo>
                  <a:pt x="13767705" y="2619070"/>
                </a:lnTo>
                <a:lnTo>
                  <a:pt x="13743726" y="2654639"/>
                </a:lnTo>
                <a:lnTo>
                  <a:pt x="13734932" y="2698200"/>
                </a:lnTo>
                <a:lnTo>
                  <a:pt x="13743726" y="2741725"/>
                </a:lnTo>
                <a:lnTo>
                  <a:pt x="13767705" y="2777286"/>
                </a:lnTo>
                <a:lnTo>
                  <a:pt x="13803265" y="2801273"/>
                </a:lnTo>
                <a:lnTo>
                  <a:pt x="13846803" y="2810071"/>
                </a:lnTo>
                <a:lnTo>
                  <a:pt x="13890319" y="2801273"/>
                </a:lnTo>
                <a:lnTo>
                  <a:pt x="13925882" y="2777286"/>
                </a:lnTo>
                <a:lnTo>
                  <a:pt x="13949873" y="2741725"/>
                </a:lnTo>
                <a:lnTo>
                  <a:pt x="13958674" y="2698200"/>
                </a:lnTo>
                <a:lnTo>
                  <a:pt x="13949873" y="2654639"/>
                </a:lnTo>
                <a:lnTo>
                  <a:pt x="13925882" y="2619070"/>
                </a:lnTo>
                <a:lnTo>
                  <a:pt x="13890319" y="2595090"/>
                </a:lnTo>
                <a:lnTo>
                  <a:pt x="13846803" y="2586297"/>
                </a:lnTo>
                <a:close/>
              </a:path>
              <a:path w="16523335" h="9235440">
                <a:moveTo>
                  <a:pt x="13846803" y="2854028"/>
                </a:moveTo>
                <a:lnTo>
                  <a:pt x="13803265" y="2862817"/>
                </a:lnTo>
                <a:lnTo>
                  <a:pt x="13767705" y="2886788"/>
                </a:lnTo>
                <a:lnTo>
                  <a:pt x="13743726" y="2922347"/>
                </a:lnTo>
                <a:lnTo>
                  <a:pt x="13734932" y="2965898"/>
                </a:lnTo>
                <a:lnTo>
                  <a:pt x="13743726" y="3009453"/>
                </a:lnTo>
                <a:lnTo>
                  <a:pt x="13767705" y="3045019"/>
                </a:lnTo>
                <a:lnTo>
                  <a:pt x="13803265" y="3068998"/>
                </a:lnTo>
                <a:lnTo>
                  <a:pt x="13846803" y="3077790"/>
                </a:lnTo>
                <a:lnTo>
                  <a:pt x="13890319" y="3068998"/>
                </a:lnTo>
                <a:lnTo>
                  <a:pt x="13925882" y="3045019"/>
                </a:lnTo>
                <a:lnTo>
                  <a:pt x="13949873" y="3009453"/>
                </a:lnTo>
                <a:lnTo>
                  <a:pt x="13958674" y="2965898"/>
                </a:lnTo>
                <a:lnTo>
                  <a:pt x="13949873" y="2922347"/>
                </a:lnTo>
                <a:lnTo>
                  <a:pt x="13925882" y="2886788"/>
                </a:lnTo>
                <a:lnTo>
                  <a:pt x="13890319" y="2862817"/>
                </a:lnTo>
                <a:lnTo>
                  <a:pt x="13846803" y="2854028"/>
                </a:lnTo>
                <a:close/>
              </a:path>
              <a:path w="16523335" h="9235440">
                <a:moveTo>
                  <a:pt x="13846803" y="3121737"/>
                </a:moveTo>
                <a:lnTo>
                  <a:pt x="13803265" y="3130528"/>
                </a:lnTo>
                <a:lnTo>
                  <a:pt x="13767705" y="3154503"/>
                </a:lnTo>
                <a:lnTo>
                  <a:pt x="13743726" y="3190065"/>
                </a:lnTo>
                <a:lnTo>
                  <a:pt x="13734932" y="3233618"/>
                </a:lnTo>
                <a:lnTo>
                  <a:pt x="13743726" y="3277161"/>
                </a:lnTo>
                <a:lnTo>
                  <a:pt x="13767705" y="3312732"/>
                </a:lnTo>
                <a:lnTo>
                  <a:pt x="13803265" y="3336722"/>
                </a:lnTo>
                <a:lnTo>
                  <a:pt x="13846803" y="3345520"/>
                </a:lnTo>
                <a:lnTo>
                  <a:pt x="13890319" y="3336722"/>
                </a:lnTo>
                <a:lnTo>
                  <a:pt x="13925882" y="3312732"/>
                </a:lnTo>
                <a:lnTo>
                  <a:pt x="13949873" y="3277161"/>
                </a:lnTo>
                <a:lnTo>
                  <a:pt x="13958674" y="3233618"/>
                </a:lnTo>
                <a:lnTo>
                  <a:pt x="13949873" y="3190065"/>
                </a:lnTo>
                <a:lnTo>
                  <a:pt x="13925882" y="3154503"/>
                </a:lnTo>
                <a:lnTo>
                  <a:pt x="13890319" y="3130528"/>
                </a:lnTo>
                <a:lnTo>
                  <a:pt x="13846803" y="3121737"/>
                </a:lnTo>
                <a:close/>
              </a:path>
              <a:path w="16523335" h="9235440">
                <a:moveTo>
                  <a:pt x="13846803" y="3389446"/>
                </a:moveTo>
                <a:lnTo>
                  <a:pt x="13803265" y="3398240"/>
                </a:lnTo>
                <a:lnTo>
                  <a:pt x="13767705" y="3422222"/>
                </a:lnTo>
                <a:lnTo>
                  <a:pt x="13743726" y="3457792"/>
                </a:lnTo>
                <a:lnTo>
                  <a:pt x="13734932" y="3501348"/>
                </a:lnTo>
                <a:lnTo>
                  <a:pt x="13743726" y="3544899"/>
                </a:lnTo>
                <a:lnTo>
                  <a:pt x="13767705" y="3580458"/>
                </a:lnTo>
                <a:lnTo>
                  <a:pt x="13803265" y="3604430"/>
                </a:lnTo>
                <a:lnTo>
                  <a:pt x="13846803" y="3613219"/>
                </a:lnTo>
                <a:lnTo>
                  <a:pt x="13890319" y="3604430"/>
                </a:lnTo>
                <a:lnTo>
                  <a:pt x="13925882" y="3580458"/>
                </a:lnTo>
                <a:lnTo>
                  <a:pt x="13949873" y="3544899"/>
                </a:lnTo>
                <a:lnTo>
                  <a:pt x="13958674" y="3501348"/>
                </a:lnTo>
                <a:lnTo>
                  <a:pt x="13949873" y="3457792"/>
                </a:lnTo>
                <a:lnTo>
                  <a:pt x="13925882" y="3422222"/>
                </a:lnTo>
                <a:lnTo>
                  <a:pt x="13890319" y="3398240"/>
                </a:lnTo>
                <a:lnTo>
                  <a:pt x="13846803" y="3389446"/>
                </a:lnTo>
                <a:close/>
              </a:path>
              <a:path w="16523335" h="9235440">
                <a:moveTo>
                  <a:pt x="13846803" y="3657176"/>
                </a:moveTo>
                <a:lnTo>
                  <a:pt x="13803265" y="3665968"/>
                </a:lnTo>
                <a:lnTo>
                  <a:pt x="13767705" y="3689947"/>
                </a:lnTo>
                <a:lnTo>
                  <a:pt x="13743726" y="3725513"/>
                </a:lnTo>
                <a:lnTo>
                  <a:pt x="13734932" y="3769068"/>
                </a:lnTo>
                <a:lnTo>
                  <a:pt x="13743726" y="3812619"/>
                </a:lnTo>
                <a:lnTo>
                  <a:pt x="13767705" y="3848178"/>
                </a:lnTo>
                <a:lnTo>
                  <a:pt x="13803265" y="3872149"/>
                </a:lnTo>
                <a:lnTo>
                  <a:pt x="13846803" y="3880939"/>
                </a:lnTo>
                <a:lnTo>
                  <a:pt x="13890319" y="3872149"/>
                </a:lnTo>
                <a:lnTo>
                  <a:pt x="13925882" y="3848178"/>
                </a:lnTo>
                <a:lnTo>
                  <a:pt x="13949873" y="3812619"/>
                </a:lnTo>
                <a:lnTo>
                  <a:pt x="13958674" y="3769068"/>
                </a:lnTo>
                <a:lnTo>
                  <a:pt x="13949873" y="3725513"/>
                </a:lnTo>
                <a:lnTo>
                  <a:pt x="13925882" y="3689947"/>
                </a:lnTo>
                <a:lnTo>
                  <a:pt x="13890319" y="3665968"/>
                </a:lnTo>
                <a:lnTo>
                  <a:pt x="13846803" y="3657176"/>
                </a:lnTo>
                <a:close/>
              </a:path>
              <a:path w="16523335" h="9235440">
                <a:moveTo>
                  <a:pt x="13846803" y="3924895"/>
                </a:moveTo>
                <a:lnTo>
                  <a:pt x="13803265" y="3933689"/>
                </a:lnTo>
                <a:lnTo>
                  <a:pt x="13767705" y="3957668"/>
                </a:lnTo>
                <a:lnTo>
                  <a:pt x="13743726" y="3993228"/>
                </a:lnTo>
                <a:lnTo>
                  <a:pt x="13734932" y="4036766"/>
                </a:lnTo>
                <a:lnTo>
                  <a:pt x="13743726" y="4080327"/>
                </a:lnTo>
                <a:lnTo>
                  <a:pt x="13767705" y="4115896"/>
                </a:lnTo>
                <a:lnTo>
                  <a:pt x="13803265" y="4139876"/>
                </a:lnTo>
                <a:lnTo>
                  <a:pt x="13846803" y="4148669"/>
                </a:lnTo>
                <a:lnTo>
                  <a:pt x="13890319" y="4139876"/>
                </a:lnTo>
                <a:lnTo>
                  <a:pt x="13925882" y="4115896"/>
                </a:lnTo>
                <a:lnTo>
                  <a:pt x="13949873" y="4080327"/>
                </a:lnTo>
                <a:lnTo>
                  <a:pt x="13958674" y="4036766"/>
                </a:lnTo>
                <a:lnTo>
                  <a:pt x="13949873" y="3993228"/>
                </a:lnTo>
                <a:lnTo>
                  <a:pt x="13925882" y="3957668"/>
                </a:lnTo>
                <a:lnTo>
                  <a:pt x="13890319" y="3933689"/>
                </a:lnTo>
                <a:lnTo>
                  <a:pt x="13846803" y="3924895"/>
                </a:lnTo>
                <a:close/>
              </a:path>
              <a:path w="16523335" h="9235440">
                <a:moveTo>
                  <a:pt x="13846803" y="4192615"/>
                </a:moveTo>
                <a:lnTo>
                  <a:pt x="13803265" y="4201406"/>
                </a:lnTo>
                <a:lnTo>
                  <a:pt x="13767705" y="4225380"/>
                </a:lnTo>
                <a:lnTo>
                  <a:pt x="13743726" y="4260939"/>
                </a:lnTo>
                <a:lnTo>
                  <a:pt x="13734932" y="4304486"/>
                </a:lnTo>
                <a:lnTo>
                  <a:pt x="13743726" y="4348026"/>
                </a:lnTo>
                <a:lnTo>
                  <a:pt x="13767705" y="4383601"/>
                </a:lnTo>
                <a:lnTo>
                  <a:pt x="13803265" y="4407597"/>
                </a:lnTo>
                <a:lnTo>
                  <a:pt x="13846803" y="4416399"/>
                </a:lnTo>
                <a:lnTo>
                  <a:pt x="13890319" y="4407597"/>
                </a:lnTo>
                <a:lnTo>
                  <a:pt x="13925882" y="4383601"/>
                </a:lnTo>
                <a:lnTo>
                  <a:pt x="13949873" y="4348026"/>
                </a:lnTo>
                <a:lnTo>
                  <a:pt x="13958674" y="4304486"/>
                </a:lnTo>
                <a:lnTo>
                  <a:pt x="13949873" y="4260939"/>
                </a:lnTo>
                <a:lnTo>
                  <a:pt x="13925882" y="4225380"/>
                </a:lnTo>
                <a:lnTo>
                  <a:pt x="13890319" y="4201406"/>
                </a:lnTo>
                <a:lnTo>
                  <a:pt x="13846803" y="4192615"/>
                </a:lnTo>
                <a:close/>
              </a:path>
              <a:path w="16523335" h="9235440">
                <a:moveTo>
                  <a:pt x="13846803" y="2318578"/>
                </a:moveTo>
                <a:lnTo>
                  <a:pt x="13803265" y="2327370"/>
                </a:lnTo>
                <a:lnTo>
                  <a:pt x="13767705" y="2351349"/>
                </a:lnTo>
                <a:lnTo>
                  <a:pt x="13743726" y="2386915"/>
                </a:lnTo>
                <a:lnTo>
                  <a:pt x="13734932" y="2430470"/>
                </a:lnTo>
                <a:lnTo>
                  <a:pt x="13743726" y="2474021"/>
                </a:lnTo>
                <a:lnTo>
                  <a:pt x="13767705" y="2509580"/>
                </a:lnTo>
                <a:lnTo>
                  <a:pt x="13803265" y="2533551"/>
                </a:lnTo>
                <a:lnTo>
                  <a:pt x="13846803" y="2542341"/>
                </a:lnTo>
                <a:lnTo>
                  <a:pt x="13890319" y="2533551"/>
                </a:lnTo>
                <a:lnTo>
                  <a:pt x="13925882" y="2509580"/>
                </a:lnTo>
                <a:lnTo>
                  <a:pt x="13949873" y="2474021"/>
                </a:lnTo>
                <a:lnTo>
                  <a:pt x="13958674" y="2430470"/>
                </a:lnTo>
                <a:lnTo>
                  <a:pt x="13949873" y="2386915"/>
                </a:lnTo>
                <a:lnTo>
                  <a:pt x="13925882" y="2351349"/>
                </a:lnTo>
                <a:lnTo>
                  <a:pt x="13890319" y="2327370"/>
                </a:lnTo>
                <a:lnTo>
                  <a:pt x="13846803" y="2318578"/>
                </a:lnTo>
                <a:close/>
              </a:path>
              <a:path w="16523335" h="9235440">
                <a:moveTo>
                  <a:pt x="13846803" y="2050869"/>
                </a:moveTo>
                <a:lnTo>
                  <a:pt x="13803265" y="2059660"/>
                </a:lnTo>
                <a:lnTo>
                  <a:pt x="13767705" y="2083635"/>
                </a:lnTo>
                <a:lnTo>
                  <a:pt x="13743726" y="2119197"/>
                </a:lnTo>
                <a:lnTo>
                  <a:pt x="13734932" y="2162750"/>
                </a:lnTo>
                <a:lnTo>
                  <a:pt x="13743726" y="2206284"/>
                </a:lnTo>
                <a:lnTo>
                  <a:pt x="13767705" y="2241845"/>
                </a:lnTo>
                <a:lnTo>
                  <a:pt x="13803265" y="2265826"/>
                </a:lnTo>
                <a:lnTo>
                  <a:pt x="13846803" y="2274621"/>
                </a:lnTo>
                <a:lnTo>
                  <a:pt x="13890319" y="2265826"/>
                </a:lnTo>
                <a:lnTo>
                  <a:pt x="13925882" y="2241845"/>
                </a:lnTo>
                <a:lnTo>
                  <a:pt x="13949873" y="2206284"/>
                </a:lnTo>
                <a:lnTo>
                  <a:pt x="13958674" y="2162750"/>
                </a:lnTo>
                <a:lnTo>
                  <a:pt x="13949873" y="2119197"/>
                </a:lnTo>
                <a:lnTo>
                  <a:pt x="13925882" y="2083635"/>
                </a:lnTo>
                <a:lnTo>
                  <a:pt x="13890319" y="2059660"/>
                </a:lnTo>
                <a:lnTo>
                  <a:pt x="13846803" y="2050869"/>
                </a:lnTo>
                <a:close/>
              </a:path>
              <a:path w="16523335" h="9235440">
                <a:moveTo>
                  <a:pt x="13846803" y="4995774"/>
                </a:moveTo>
                <a:lnTo>
                  <a:pt x="13803265" y="5004565"/>
                </a:lnTo>
                <a:lnTo>
                  <a:pt x="13767705" y="5028541"/>
                </a:lnTo>
                <a:lnTo>
                  <a:pt x="13743726" y="5064107"/>
                </a:lnTo>
                <a:lnTo>
                  <a:pt x="13734932" y="5107666"/>
                </a:lnTo>
                <a:lnTo>
                  <a:pt x="13743726" y="5151204"/>
                </a:lnTo>
                <a:lnTo>
                  <a:pt x="13767705" y="5186764"/>
                </a:lnTo>
                <a:lnTo>
                  <a:pt x="13803265" y="5210743"/>
                </a:lnTo>
                <a:lnTo>
                  <a:pt x="13846803" y="5219537"/>
                </a:lnTo>
                <a:lnTo>
                  <a:pt x="13890319" y="5210743"/>
                </a:lnTo>
                <a:lnTo>
                  <a:pt x="13925882" y="5186764"/>
                </a:lnTo>
                <a:lnTo>
                  <a:pt x="13949873" y="5151204"/>
                </a:lnTo>
                <a:lnTo>
                  <a:pt x="13958674" y="5107666"/>
                </a:lnTo>
                <a:lnTo>
                  <a:pt x="13949873" y="5064107"/>
                </a:lnTo>
                <a:lnTo>
                  <a:pt x="13925882" y="5028541"/>
                </a:lnTo>
                <a:lnTo>
                  <a:pt x="13890319" y="5004565"/>
                </a:lnTo>
                <a:lnTo>
                  <a:pt x="13846803" y="4995774"/>
                </a:lnTo>
                <a:close/>
              </a:path>
              <a:path w="16523335" h="9235440">
                <a:moveTo>
                  <a:pt x="13846803" y="5531192"/>
                </a:moveTo>
                <a:lnTo>
                  <a:pt x="13803265" y="5539988"/>
                </a:lnTo>
                <a:lnTo>
                  <a:pt x="13767705" y="5563975"/>
                </a:lnTo>
                <a:lnTo>
                  <a:pt x="13743726" y="5599551"/>
                </a:lnTo>
                <a:lnTo>
                  <a:pt x="13734932" y="5643115"/>
                </a:lnTo>
                <a:lnTo>
                  <a:pt x="13743726" y="5686662"/>
                </a:lnTo>
                <a:lnTo>
                  <a:pt x="13767705" y="5722222"/>
                </a:lnTo>
                <a:lnTo>
                  <a:pt x="13803265" y="5746196"/>
                </a:lnTo>
                <a:lnTo>
                  <a:pt x="13846803" y="5754986"/>
                </a:lnTo>
                <a:lnTo>
                  <a:pt x="13890319" y="5746196"/>
                </a:lnTo>
                <a:lnTo>
                  <a:pt x="13925882" y="5722222"/>
                </a:lnTo>
                <a:lnTo>
                  <a:pt x="13949873" y="5686662"/>
                </a:lnTo>
                <a:lnTo>
                  <a:pt x="13958674" y="5643115"/>
                </a:lnTo>
                <a:lnTo>
                  <a:pt x="13949873" y="5599551"/>
                </a:lnTo>
                <a:lnTo>
                  <a:pt x="13925882" y="5563975"/>
                </a:lnTo>
                <a:lnTo>
                  <a:pt x="13890319" y="5539988"/>
                </a:lnTo>
                <a:lnTo>
                  <a:pt x="13846803" y="5531192"/>
                </a:lnTo>
                <a:close/>
              </a:path>
              <a:path w="16523335" h="9235440">
                <a:moveTo>
                  <a:pt x="13846803" y="5798933"/>
                </a:moveTo>
                <a:lnTo>
                  <a:pt x="13803265" y="5807723"/>
                </a:lnTo>
                <a:lnTo>
                  <a:pt x="13767705" y="5831697"/>
                </a:lnTo>
                <a:lnTo>
                  <a:pt x="13743726" y="5867257"/>
                </a:lnTo>
                <a:lnTo>
                  <a:pt x="13734932" y="5910804"/>
                </a:lnTo>
                <a:lnTo>
                  <a:pt x="13743726" y="5954345"/>
                </a:lnTo>
                <a:lnTo>
                  <a:pt x="13767705" y="5989912"/>
                </a:lnTo>
                <a:lnTo>
                  <a:pt x="13803265" y="6013898"/>
                </a:lnTo>
                <a:lnTo>
                  <a:pt x="13846803" y="6022695"/>
                </a:lnTo>
                <a:lnTo>
                  <a:pt x="13890319" y="6013898"/>
                </a:lnTo>
                <a:lnTo>
                  <a:pt x="13925882" y="5989912"/>
                </a:lnTo>
                <a:lnTo>
                  <a:pt x="13949873" y="5954345"/>
                </a:lnTo>
                <a:lnTo>
                  <a:pt x="13958674" y="5910804"/>
                </a:lnTo>
                <a:lnTo>
                  <a:pt x="13949873" y="5867257"/>
                </a:lnTo>
                <a:lnTo>
                  <a:pt x="13925882" y="5831697"/>
                </a:lnTo>
                <a:lnTo>
                  <a:pt x="13890319" y="5807723"/>
                </a:lnTo>
                <a:lnTo>
                  <a:pt x="13846803" y="5798933"/>
                </a:lnTo>
                <a:close/>
              </a:path>
              <a:path w="16523335" h="9235440">
                <a:moveTo>
                  <a:pt x="13846803" y="4728033"/>
                </a:moveTo>
                <a:lnTo>
                  <a:pt x="13803265" y="4736825"/>
                </a:lnTo>
                <a:lnTo>
                  <a:pt x="13767705" y="4760802"/>
                </a:lnTo>
                <a:lnTo>
                  <a:pt x="13743726" y="4796371"/>
                </a:lnTo>
                <a:lnTo>
                  <a:pt x="13734932" y="4839936"/>
                </a:lnTo>
                <a:lnTo>
                  <a:pt x="13743726" y="4883473"/>
                </a:lnTo>
                <a:lnTo>
                  <a:pt x="13767705" y="4919041"/>
                </a:lnTo>
                <a:lnTo>
                  <a:pt x="13803265" y="4943029"/>
                </a:lnTo>
                <a:lnTo>
                  <a:pt x="13846803" y="4951828"/>
                </a:lnTo>
                <a:lnTo>
                  <a:pt x="13890319" y="4943029"/>
                </a:lnTo>
                <a:lnTo>
                  <a:pt x="13925882" y="4919041"/>
                </a:lnTo>
                <a:lnTo>
                  <a:pt x="13949873" y="4883473"/>
                </a:lnTo>
                <a:lnTo>
                  <a:pt x="13958674" y="4839936"/>
                </a:lnTo>
                <a:lnTo>
                  <a:pt x="13949873" y="4796371"/>
                </a:lnTo>
                <a:lnTo>
                  <a:pt x="13925882" y="4760802"/>
                </a:lnTo>
                <a:lnTo>
                  <a:pt x="13890319" y="4736825"/>
                </a:lnTo>
                <a:lnTo>
                  <a:pt x="13846803" y="4728033"/>
                </a:lnTo>
                <a:close/>
              </a:path>
              <a:path w="16523335" h="9235440">
                <a:moveTo>
                  <a:pt x="13846803" y="4460345"/>
                </a:moveTo>
                <a:lnTo>
                  <a:pt x="13803265" y="4469136"/>
                </a:lnTo>
                <a:lnTo>
                  <a:pt x="13767705" y="4493110"/>
                </a:lnTo>
                <a:lnTo>
                  <a:pt x="13743726" y="4528669"/>
                </a:lnTo>
                <a:lnTo>
                  <a:pt x="13734932" y="4572216"/>
                </a:lnTo>
                <a:lnTo>
                  <a:pt x="13743726" y="4615763"/>
                </a:lnTo>
                <a:lnTo>
                  <a:pt x="13767705" y="4651322"/>
                </a:lnTo>
                <a:lnTo>
                  <a:pt x="13803265" y="4675296"/>
                </a:lnTo>
                <a:lnTo>
                  <a:pt x="13846803" y="4684087"/>
                </a:lnTo>
                <a:lnTo>
                  <a:pt x="13890319" y="4675296"/>
                </a:lnTo>
                <a:lnTo>
                  <a:pt x="13925882" y="4651322"/>
                </a:lnTo>
                <a:lnTo>
                  <a:pt x="13949873" y="4615763"/>
                </a:lnTo>
                <a:lnTo>
                  <a:pt x="13958674" y="4572216"/>
                </a:lnTo>
                <a:lnTo>
                  <a:pt x="13949873" y="4528669"/>
                </a:lnTo>
                <a:lnTo>
                  <a:pt x="13925882" y="4493110"/>
                </a:lnTo>
                <a:lnTo>
                  <a:pt x="13890319" y="4469136"/>
                </a:lnTo>
                <a:lnTo>
                  <a:pt x="13846803" y="4460345"/>
                </a:lnTo>
                <a:close/>
              </a:path>
              <a:path w="16523335" h="9235440">
                <a:moveTo>
                  <a:pt x="14116093" y="176790"/>
                </a:moveTo>
                <a:lnTo>
                  <a:pt x="14072537" y="185586"/>
                </a:lnTo>
                <a:lnTo>
                  <a:pt x="14036979" y="209571"/>
                </a:lnTo>
                <a:lnTo>
                  <a:pt x="14013010" y="245145"/>
                </a:lnTo>
                <a:lnTo>
                  <a:pt x="14004222" y="288702"/>
                </a:lnTo>
                <a:lnTo>
                  <a:pt x="14013010" y="332221"/>
                </a:lnTo>
                <a:lnTo>
                  <a:pt x="14036979" y="367780"/>
                </a:lnTo>
                <a:lnTo>
                  <a:pt x="14072537" y="391765"/>
                </a:lnTo>
                <a:lnTo>
                  <a:pt x="14116093" y="400563"/>
                </a:lnTo>
                <a:lnTo>
                  <a:pt x="14159635" y="391765"/>
                </a:lnTo>
                <a:lnTo>
                  <a:pt x="14195214" y="367780"/>
                </a:lnTo>
                <a:lnTo>
                  <a:pt x="14219213" y="332221"/>
                </a:lnTo>
                <a:lnTo>
                  <a:pt x="14228017" y="288702"/>
                </a:lnTo>
                <a:lnTo>
                  <a:pt x="14219213" y="245145"/>
                </a:lnTo>
                <a:lnTo>
                  <a:pt x="14195214" y="209571"/>
                </a:lnTo>
                <a:lnTo>
                  <a:pt x="14159635" y="185586"/>
                </a:lnTo>
                <a:lnTo>
                  <a:pt x="14116093" y="176790"/>
                </a:lnTo>
                <a:close/>
              </a:path>
              <a:path w="16523335" h="9235440">
                <a:moveTo>
                  <a:pt x="14116093" y="444551"/>
                </a:moveTo>
                <a:lnTo>
                  <a:pt x="14072537" y="453336"/>
                </a:lnTo>
                <a:lnTo>
                  <a:pt x="14036979" y="477296"/>
                </a:lnTo>
                <a:lnTo>
                  <a:pt x="14013010" y="512844"/>
                </a:lnTo>
                <a:lnTo>
                  <a:pt x="14004222" y="556391"/>
                </a:lnTo>
                <a:lnTo>
                  <a:pt x="14013010" y="599952"/>
                </a:lnTo>
                <a:lnTo>
                  <a:pt x="14036979" y="635532"/>
                </a:lnTo>
                <a:lnTo>
                  <a:pt x="14072537" y="659525"/>
                </a:lnTo>
                <a:lnTo>
                  <a:pt x="14116093" y="668324"/>
                </a:lnTo>
                <a:lnTo>
                  <a:pt x="14159635" y="659525"/>
                </a:lnTo>
                <a:lnTo>
                  <a:pt x="14195214" y="635532"/>
                </a:lnTo>
                <a:lnTo>
                  <a:pt x="14219213" y="599952"/>
                </a:lnTo>
                <a:lnTo>
                  <a:pt x="14228017" y="556391"/>
                </a:lnTo>
                <a:lnTo>
                  <a:pt x="14219213" y="512844"/>
                </a:lnTo>
                <a:lnTo>
                  <a:pt x="14195214" y="477296"/>
                </a:lnTo>
                <a:lnTo>
                  <a:pt x="14159635" y="453336"/>
                </a:lnTo>
                <a:lnTo>
                  <a:pt x="14116093" y="444551"/>
                </a:lnTo>
                <a:close/>
              </a:path>
              <a:path w="16523335" h="9235440">
                <a:moveTo>
                  <a:pt x="14116093" y="712218"/>
                </a:moveTo>
                <a:lnTo>
                  <a:pt x="14072537" y="721018"/>
                </a:lnTo>
                <a:lnTo>
                  <a:pt x="14036979" y="745011"/>
                </a:lnTo>
                <a:lnTo>
                  <a:pt x="14013010" y="780591"/>
                </a:lnTo>
                <a:lnTo>
                  <a:pt x="14004222" y="824152"/>
                </a:lnTo>
                <a:lnTo>
                  <a:pt x="14013010" y="867681"/>
                </a:lnTo>
                <a:lnTo>
                  <a:pt x="14036979" y="903231"/>
                </a:lnTo>
                <a:lnTo>
                  <a:pt x="14072537" y="927201"/>
                </a:lnTo>
                <a:lnTo>
                  <a:pt x="14116093" y="935992"/>
                </a:lnTo>
                <a:lnTo>
                  <a:pt x="14159635" y="927201"/>
                </a:lnTo>
                <a:lnTo>
                  <a:pt x="14195214" y="903231"/>
                </a:lnTo>
                <a:lnTo>
                  <a:pt x="14219213" y="867681"/>
                </a:lnTo>
                <a:lnTo>
                  <a:pt x="14228017" y="824152"/>
                </a:lnTo>
                <a:lnTo>
                  <a:pt x="14219213" y="780591"/>
                </a:lnTo>
                <a:lnTo>
                  <a:pt x="14195214" y="745011"/>
                </a:lnTo>
                <a:lnTo>
                  <a:pt x="14159635" y="721018"/>
                </a:lnTo>
                <a:lnTo>
                  <a:pt x="14116093" y="712218"/>
                </a:lnTo>
                <a:close/>
              </a:path>
              <a:path w="16523335" h="9235440">
                <a:moveTo>
                  <a:pt x="14116093" y="979980"/>
                </a:moveTo>
                <a:lnTo>
                  <a:pt x="14072537" y="988766"/>
                </a:lnTo>
                <a:lnTo>
                  <a:pt x="14036979" y="1012731"/>
                </a:lnTo>
                <a:lnTo>
                  <a:pt x="14013010" y="1048286"/>
                </a:lnTo>
                <a:lnTo>
                  <a:pt x="14004222" y="1091840"/>
                </a:lnTo>
                <a:lnTo>
                  <a:pt x="14013010" y="1135394"/>
                </a:lnTo>
                <a:lnTo>
                  <a:pt x="14036979" y="1170968"/>
                </a:lnTo>
                <a:lnTo>
                  <a:pt x="14072537" y="1194956"/>
                </a:lnTo>
                <a:lnTo>
                  <a:pt x="14116093" y="1203753"/>
                </a:lnTo>
                <a:lnTo>
                  <a:pt x="14159635" y="1194956"/>
                </a:lnTo>
                <a:lnTo>
                  <a:pt x="14195214" y="1170968"/>
                </a:lnTo>
                <a:lnTo>
                  <a:pt x="14219213" y="1135394"/>
                </a:lnTo>
                <a:lnTo>
                  <a:pt x="14228017" y="1091840"/>
                </a:lnTo>
                <a:lnTo>
                  <a:pt x="14219213" y="1048286"/>
                </a:lnTo>
                <a:lnTo>
                  <a:pt x="14195214" y="1012731"/>
                </a:lnTo>
                <a:lnTo>
                  <a:pt x="14159635" y="988766"/>
                </a:lnTo>
                <a:lnTo>
                  <a:pt x="14116093" y="979980"/>
                </a:lnTo>
                <a:close/>
              </a:path>
              <a:path w="16523335" h="9235440">
                <a:moveTo>
                  <a:pt x="14116093" y="1247668"/>
                </a:moveTo>
                <a:lnTo>
                  <a:pt x="14072537" y="1256467"/>
                </a:lnTo>
                <a:lnTo>
                  <a:pt x="14036979" y="1280459"/>
                </a:lnTo>
                <a:lnTo>
                  <a:pt x="14013010" y="1316036"/>
                </a:lnTo>
                <a:lnTo>
                  <a:pt x="14004222" y="1359591"/>
                </a:lnTo>
                <a:lnTo>
                  <a:pt x="14013010" y="1403138"/>
                </a:lnTo>
                <a:lnTo>
                  <a:pt x="14036979" y="1438686"/>
                </a:lnTo>
                <a:lnTo>
                  <a:pt x="14072537" y="1462646"/>
                </a:lnTo>
                <a:lnTo>
                  <a:pt x="14116093" y="1471431"/>
                </a:lnTo>
                <a:lnTo>
                  <a:pt x="14159635" y="1462646"/>
                </a:lnTo>
                <a:lnTo>
                  <a:pt x="14195214" y="1438686"/>
                </a:lnTo>
                <a:lnTo>
                  <a:pt x="14219213" y="1403138"/>
                </a:lnTo>
                <a:lnTo>
                  <a:pt x="14228017" y="1359591"/>
                </a:lnTo>
                <a:lnTo>
                  <a:pt x="14219213" y="1316036"/>
                </a:lnTo>
                <a:lnTo>
                  <a:pt x="14195214" y="1280459"/>
                </a:lnTo>
                <a:lnTo>
                  <a:pt x="14159635" y="1256467"/>
                </a:lnTo>
                <a:lnTo>
                  <a:pt x="14116093" y="1247668"/>
                </a:lnTo>
                <a:close/>
              </a:path>
              <a:path w="16523335" h="9235440">
                <a:moveTo>
                  <a:pt x="14116093" y="1515430"/>
                </a:moveTo>
                <a:lnTo>
                  <a:pt x="14072537" y="1524214"/>
                </a:lnTo>
                <a:lnTo>
                  <a:pt x="14036979" y="1548173"/>
                </a:lnTo>
                <a:lnTo>
                  <a:pt x="14013010" y="1583718"/>
                </a:lnTo>
                <a:lnTo>
                  <a:pt x="14004222" y="1627259"/>
                </a:lnTo>
                <a:lnTo>
                  <a:pt x="14013010" y="1670826"/>
                </a:lnTo>
                <a:lnTo>
                  <a:pt x="14036979" y="1706409"/>
                </a:lnTo>
                <a:lnTo>
                  <a:pt x="14072537" y="1730404"/>
                </a:lnTo>
                <a:lnTo>
                  <a:pt x="14116093" y="1739203"/>
                </a:lnTo>
                <a:lnTo>
                  <a:pt x="14159635" y="1730404"/>
                </a:lnTo>
                <a:lnTo>
                  <a:pt x="14195214" y="1706409"/>
                </a:lnTo>
                <a:lnTo>
                  <a:pt x="14219213" y="1670826"/>
                </a:lnTo>
                <a:lnTo>
                  <a:pt x="14228017" y="1627259"/>
                </a:lnTo>
                <a:lnTo>
                  <a:pt x="14219213" y="1583718"/>
                </a:lnTo>
                <a:lnTo>
                  <a:pt x="14195214" y="1548173"/>
                </a:lnTo>
                <a:lnTo>
                  <a:pt x="14159635" y="1524214"/>
                </a:lnTo>
                <a:lnTo>
                  <a:pt x="14116093" y="1515430"/>
                </a:lnTo>
                <a:close/>
              </a:path>
              <a:path w="16523335" h="9235440">
                <a:moveTo>
                  <a:pt x="14116093" y="1783149"/>
                </a:moveTo>
                <a:lnTo>
                  <a:pt x="14072537" y="1791938"/>
                </a:lnTo>
                <a:lnTo>
                  <a:pt x="14036979" y="1815910"/>
                </a:lnTo>
                <a:lnTo>
                  <a:pt x="14013010" y="1851469"/>
                </a:lnTo>
                <a:lnTo>
                  <a:pt x="14004222" y="1895020"/>
                </a:lnTo>
                <a:lnTo>
                  <a:pt x="14013010" y="1938576"/>
                </a:lnTo>
                <a:lnTo>
                  <a:pt x="14036979" y="1974146"/>
                </a:lnTo>
                <a:lnTo>
                  <a:pt x="14072537" y="1998128"/>
                </a:lnTo>
                <a:lnTo>
                  <a:pt x="14116093" y="2006922"/>
                </a:lnTo>
                <a:lnTo>
                  <a:pt x="14159635" y="1998128"/>
                </a:lnTo>
                <a:lnTo>
                  <a:pt x="14195214" y="1974146"/>
                </a:lnTo>
                <a:lnTo>
                  <a:pt x="14219213" y="1938576"/>
                </a:lnTo>
                <a:lnTo>
                  <a:pt x="14228017" y="1895020"/>
                </a:lnTo>
                <a:lnTo>
                  <a:pt x="14219213" y="1851469"/>
                </a:lnTo>
                <a:lnTo>
                  <a:pt x="14195214" y="1815910"/>
                </a:lnTo>
                <a:lnTo>
                  <a:pt x="14159635" y="1791938"/>
                </a:lnTo>
                <a:lnTo>
                  <a:pt x="14116093" y="1783149"/>
                </a:lnTo>
                <a:close/>
              </a:path>
              <a:path w="16523335" h="9235440">
                <a:moveTo>
                  <a:pt x="14116093" y="2586297"/>
                </a:moveTo>
                <a:lnTo>
                  <a:pt x="14072537" y="2595090"/>
                </a:lnTo>
                <a:lnTo>
                  <a:pt x="14036979" y="2619070"/>
                </a:lnTo>
                <a:lnTo>
                  <a:pt x="14013010" y="2654639"/>
                </a:lnTo>
                <a:lnTo>
                  <a:pt x="14004222" y="2698200"/>
                </a:lnTo>
                <a:lnTo>
                  <a:pt x="14013010" y="2741725"/>
                </a:lnTo>
                <a:lnTo>
                  <a:pt x="14036979" y="2777286"/>
                </a:lnTo>
                <a:lnTo>
                  <a:pt x="14072537" y="2801273"/>
                </a:lnTo>
                <a:lnTo>
                  <a:pt x="14116093" y="2810071"/>
                </a:lnTo>
                <a:lnTo>
                  <a:pt x="14159635" y="2801273"/>
                </a:lnTo>
                <a:lnTo>
                  <a:pt x="14195214" y="2777286"/>
                </a:lnTo>
                <a:lnTo>
                  <a:pt x="14219213" y="2741725"/>
                </a:lnTo>
                <a:lnTo>
                  <a:pt x="14228017" y="2698200"/>
                </a:lnTo>
                <a:lnTo>
                  <a:pt x="14219213" y="2654639"/>
                </a:lnTo>
                <a:lnTo>
                  <a:pt x="14195214" y="2619070"/>
                </a:lnTo>
                <a:lnTo>
                  <a:pt x="14159635" y="2595090"/>
                </a:lnTo>
                <a:lnTo>
                  <a:pt x="14116093" y="2586297"/>
                </a:lnTo>
                <a:close/>
              </a:path>
              <a:path w="16523335" h="9235440">
                <a:moveTo>
                  <a:pt x="14116093" y="2854028"/>
                </a:moveTo>
                <a:lnTo>
                  <a:pt x="14072537" y="2862817"/>
                </a:lnTo>
                <a:lnTo>
                  <a:pt x="14036979" y="2886788"/>
                </a:lnTo>
                <a:lnTo>
                  <a:pt x="14013010" y="2922347"/>
                </a:lnTo>
                <a:lnTo>
                  <a:pt x="14004222" y="2965898"/>
                </a:lnTo>
                <a:lnTo>
                  <a:pt x="14013010" y="3009453"/>
                </a:lnTo>
                <a:lnTo>
                  <a:pt x="14036979" y="3045019"/>
                </a:lnTo>
                <a:lnTo>
                  <a:pt x="14072537" y="3068998"/>
                </a:lnTo>
                <a:lnTo>
                  <a:pt x="14116093" y="3077790"/>
                </a:lnTo>
                <a:lnTo>
                  <a:pt x="14159635" y="3068998"/>
                </a:lnTo>
                <a:lnTo>
                  <a:pt x="14195214" y="3045019"/>
                </a:lnTo>
                <a:lnTo>
                  <a:pt x="14219213" y="3009453"/>
                </a:lnTo>
                <a:lnTo>
                  <a:pt x="14228017" y="2965898"/>
                </a:lnTo>
                <a:lnTo>
                  <a:pt x="14219213" y="2922347"/>
                </a:lnTo>
                <a:lnTo>
                  <a:pt x="14195214" y="2886788"/>
                </a:lnTo>
                <a:lnTo>
                  <a:pt x="14159635" y="2862817"/>
                </a:lnTo>
                <a:lnTo>
                  <a:pt x="14116093" y="2854028"/>
                </a:lnTo>
                <a:close/>
              </a:path>
              <a:path w="16523335" h="9235440">
                <a:moveTo>
                  <a:pt x="14116093" y="3121737"/>
                </a:moveTo>
                <a:lnTo>
                  <a:pt x="14072537" y="3130528"/>
                </a:lnTo>
                <a:lnTo>
                  <a:pt x="14036979" y="3154503"/>
                </a:lnTo>
                <a:lnTo>
                  <a:pt x="14013010" y="3190065"/>
                </a:lnTo>
                <a:lnTo>
                  <a:pt x="14004222" y="3233618"/>
                </a:lnTo>
                <a:lnTo>
                  <a:pt x="14013010" y="3277161"/>
                </a:lnTo>
                <a:lnTo>
                  <a:pt x="14036979" y="3312732"/>
                </a:lnTo>
                <a:lnTo>
                  <a:pt x="14072537" y="3336722"/>
                </a:lnTo>
                <a:lnTo>
                  <a:pt x="14116093" y="3345520"/>
                </a:lnTo>
                <a:lnTo>
                  <a:pt x="14159635" y="3336722"/>
                </a:lnTo>
                <a:lnTo>
                  <a:pt x="14195214" y="3312732"/>
                </a:lnTo>
                <a:lnTo>
                  <a:pt x="14219213" y="3277161"/>
                </a:lnTo>
                <a:lnTo>
                  <a:pt x="14228017" y="3233618"/>
                </a:lnTo>
                <a:lnTo>
                  <a:pt x="14219213" y="3190065"/>
                </a:lnTo>
                <a:lnTo>
                  <a:pt x="14195214" y="3154503"/>
                </a:lnTo>
                <a:lnTo>
                  <a:pt x="14159635" y="3130528"/>
                </a:lnTo>
                <a:lnTo>
                  <a:pt x="14116093" y="3121737"/>
                </a:lnTo>
                <a:close/>
              </a:path>
              <a:path w="16523335" h="9235440">
                <a:moveTo>
                  <a:pt x="14116093" y="3389446"/>
                </a:moveTo>
                <a:lnTo>
                  <a:pt x="14072537" y="3398240"/>
                </a:lnTo>
                <a:lnTo>
                  <a:pt x="14036979" y="3422222"/>
                </a:lnTo>
                <a:lnTo>
                  <a:pt x="14013010" y="3457792"/>
                </a:lnTo>
                <a:lnTo>
                  <a:pt x="14004222" y="3501348"/>
                </a:lnTo>
                <a:lnTo>
                  <a:pt x="14013010" y="3544899"/>
                </a:lnTo>
                <a:lnTo>
                  <a:pt x="14036979" y="3580458"/>
                </a:lnTo>
                <a:lnTo>
                  <a:pt x="14072537" y="3604430"/>
                </a:lnTo>
                <a:lnTo>
                  <a:pt x="14116093" y="3613219"/>
                </a:lnTo>
                <a:lnTo>
                  <a:pt x="14159635" y="3604430"/>
                </a:lnTo>
                <a:lnTo>
                  <a:pt x="14195214" y="3580458"/>
                </a:lnTo>
                <a:lnTo>
                  <a:pt x="14219213" y="3544899"/>
                </a:lnTo>
                <a:lnTo>
                  <a:pt x="14228017" y="3501348"/>
                </a:lnTo>
                <a:lnTo>
                  <a:pt x="14219213" y="3457792"/>
                </a:lnTo>
                <a:lnTo>
                  <a:pt x="14195214" y="3422222"/>
                </a:lnTo>
                <a:lnTo>
                  <a:pt x="14159635" y="3398240"/>
                </a:lnTo>
                <a:lnTo>
                  <a:pt x="14116093" y="3389446"/>
                </a:lnTo>
                <a:close/>
              </a:path>
              <a:path w="16523335" h="9235440">
                <a:moveTo>
                  <a:pt x="14116093" y="3657176"/>
                </a:moveTo>
                <a:lnTo>
                  <a:pt x="14072537" y="3665968"/>
                </a:lnTo>
                <a:lnTo>
                  <a:pt x="14036979" y="3689947"/>
                </a:lnTo>
                <a:lnTo>
                  <a:pt x="14013010" y="3725513"/>
                </a:lnTo>
                <a:lnTo>
                  <a:pt x="14004222" y="3769068"/>
                </a:lnTo>
                <a:lnTo>
                  <a:pt x="14013010" y="3812619"/>
                </a:lnTo>
                <a:lnTo>
                  <a:pt x="14036979" y="3848178"/>
                </a:lnTo>
                <a:lnTo>
                  <a:pt x="14072537" y="3872149"/>
                </a:lnTo>
                <a:lnTo>
                  <a:pt x="14116093" y="3880939"/>
                </a:lnTo>
                <a:lnTo>
                  <a:pt x="14159635" y="3872149"/>
                </a:lnTo>
                <a:lnTo>
                  <a:pt x="14195214" y="3848178"/>
                </a:lnTo>
                <a:lnTo>
                  <a:pt x="14219213" y="3812619"/>
                </a:lnTo>
                <a:lnTo>
                  <a:pt x="14228017" y="3769068"/>
                </a:lnTo>
                <a:lnTo>
                  <a:pt x="14219213" y="3725513"/>
                </a:lnTo>
                <a:lnTo>
                  <a:pt x="14195214" y="3689947"/>
                </a:lnTo>
                <a:lnTo>
                  <a:pt x="14159635" y="3665968"/>
                </a:lnTo>
                <a:lnTo>
                  <a:pt x="14116093" y="3657176"/>
                </a:lnTo>
                <a:close/>
              </a:path>
              <a:path w="16523335" h="9235440">
                <a:moveTo>
                  <a:pt x="14116093" y="3924895"/>
                </a:moveTo>
                <a:lnTo>
                  <a:pt x="14072537" y="3933689"/>
                </a:lnTo>
                <a:lnTo>
                  <a:pt x="14036979" y="3957668"/>
                </a:lnTo>
                <a:lnTo>
                  <a:pt x="14013010" y="3993228"/>
                </a:lnTo>
                <a:lnTo>
                  <a:pt x="14004222" y="4036766"/>
                </a:lnTo>
                <a:lnTo>
                  <a:pt x="14013010" y="4080327"/>
                </a:lnTo>
                <a:lnTo>
                  <a:pt x="14036979" y="4115896"/>
                </a:lnTo>
                <a:lnTo>
                  <a:pt x="14072537" y="4139876"/>
                </a:lnTo>
                <a:lnTo>
                  <a:pt x="14116093" y="4148669"/>
                </a:lnTo>
                <a:lnTo>
                  <a:pt x="14159635" y="4139876"/>
                </a:lnTo>
                <a:lnTo>
                  <a:pt x="14195214" y="4115896"/>
                </a:lnTo>
                <a:lnTo>
                  <a:pt x="14219213" y="4080327"/>
                </a:lnTo>
                <a:lnTo>
                  <a:pt x="14228017" y="4036766"/>
                </a:lnTo>
                <a:lnTo>
                  <a:pt x="14219213" y="3993228"/>
                </a:lnTo>
                <a:lnTo>
                  <a:pt x="14195214" y="3957668"/>
                </a:lnTo>
                <a:lnTo>
                  <a:pt x="14159635" y="3933689"/>
                </a:lnTo>
                <a:lnTo>
                  <a:pt x="14116093" y="3924895"/>
                </a:lnTo>
                <a:close/>
              </a:path>
              <a:path w="16523335" h="9235440">
                <a:moveTo>
                  <a:pt x="14116093" y="4192615"/>
                </a:moveTo>
                <a:lnTo>
                  <a:pt x="14072537" y="4201406"/>
                </a:lnTo>
                <a:lnTo>
                  <a:pt x="14036979" y="4225380"/>
                </a:lnTo>
                <a:lnTo>
                  <a:pt x="14013010" y="4260939"/>
                </a:lnTo>
                <a:lnTo>
                  <a:pt x="14004222" y="4304486"/>
                </a:lnTo>
                <a:lnTo>
                  <a:pt x="14013010" y="4348026"/>
                </a:lnTo>
                <a:lnTo>
                  <a:pt x="14036979" y="4383601"/>
                </a:lnTo>
                <a:lnTo>
                  <a:pt x="14072537" y="4407597"/>
                </a:lnTo>
                <a:lnTo>
                  <a:pt x="14116093" y="4416399"/>
                </a:lnTo>
                <a:lnTo>
                  <a:pt x="14159635" y="4407597"/>
                </a:lnTo>
                <a:lnTo>
                  <a:pt x="14195214" y="4383601"/>
                </a:lnTo>
                <a:lnTo>
                  <a:pt x="14219213" y="4348026"/>
                </a:lnTo>
                <a:lnTo>
                  <a:pt x="14228017" y="4304486"/>
                </a:lnTo>
                <a:lnTo>
                  <a:pt x="14219213" y="4260939"/>
                </a:lnTo>
                <a:lnTo>
                  <a:pt x="14195214" y="4225380"/>
                </a:lnTo>
                <a:lnTo>
                  <a:pt x="14159635" y="4201406"/>
                </a:lnTo>
                <a:lnTo>
                  <a:pt x="14116093" y="4192615"/>
                </a:lnTo>
                <a:close/>
              </a:path>
              <a:path w="16523335" h="9235440">
                <a:moveTo>
                  <a:pt x="14116093" y="2318578"/>
                </a:moveTo>
                <a:lnTo>
                  <a:pt x="14072537" y="2327370"/>
                </a:lnTo>
                <a:lnTo>
                  <a:pt x="14036979" y="2351349"/>
                </a:lnTo>
                <a:lnTo>
                  <a:pt x="14013010" y="2386915"/>
                </a:lnTo>
                <a:lnTo>
                  <a:pt x="14004222" y="2430470"/>
                </a:lnTo>
                <a:lnTo>
                  <a:pt x="14013010" y="2474021"/>
                </a:lnTo>
                <a:lnTo>
                  <a:pt x="14036979" y="2509580"/>
                </a:lnTo>
                <a:lnTo>
                  <a:pt x="14072537" y="2533551"/>
                </a:lnTo>
                <a:lnTo>
                  <a:pt x="14116093" y="2542341"/>
                </a:lnTo>
                <a:lnTo>
                  <a:pt x="14159635" y="2533551"/>
                </a:lnTo>
                <a:lnTo>
                  <a:pt x="14195214" y="2509580"/>
                </a:lnTo>
                <a:lnTo>
                  <a:pt x="14219213" y="2474021"/>
                </a:lnTo>
                <a:lnTo>
                  <a:pt x="14228017" y="2430470"/>
                </a:lnTo>
                <a:lnTo>
                  <a:pt x="14219213" y="2386915"/>
                </a:lnTo>
                <a:lnTo>
                  <a:pt x="14195214" y="2351349"/>
                </a:lnTo>
                <a:lnTo>
                  <a:pt x="14159635" y="2327370"/>
                </a:lnTo>
                <a:lnTo>
                  <a:pt x="14116093" y="2318578"/>
                </a:lnTo>
                <a:close/>
              </a:path>
              <a:path w="16523335" h="9235440">
                <a:moveTo>
                  <a:pt x="14116093" y="2050869"/>
                </a:moveTo>
                <a:lnTo>
                  <a:pt x="14072537" y="2059660"/>
                </a:lnTo>
                <a:lnTo>
                  <a:pt x="14036979" y="2083635"/>
                </a:lnTo>
                <a:lnTo>
                  <a:pt x="14013010" y="2119197"/>
                </a:lnTo>
                <a:lnTo>
                  <a:pt x="14004222" y="2162750"/>
                </a:lnTo>
                <a:lnTo>
                  <a:pt x="14013010" y="2206284"/>
                </a:lnTo>
                <a:lnTo>
                  <a:pt x="14036979" y="2241845"/>
                </a:lnTo>
                <a:lnTo>
                  <a:pt x="14072537" y="2265826"/>
                </a:lnTo>
                <a:lnTo>
                  <a:pt x="14116093" y="2274621"/>
                </a:lnTo>
                <a:lnTo>
                  <a:pt x="14159635" y="2265826"/>
                </a:lnTo>
                <a:lnTo>
                  <a:pt x="14195214" y="2241845"/>
                </a:lnTo>
                <a:lnTo>
                  <a:pt x="14219213" y="2206284"/>
                </a:lnTo>
                <a:lnTo>
                  <a:pt x="14228017" y="2162750"/>
                </a:lnTo>
                <a:lnTo>
                  <a:pt x="14219213" y="2119197"/>
                </a:lnTo>
                <a:lnTo>
                  <a:pt x="14195214" y="2083635"/>
                </a:lnTo>
                <a:lnTo>
                  <a:pt x="14159635" y="2059660"/>
                </a:lnTo>
                <a:lnTo>
                  <a:pt x="14116093" y="2050869"/>
                </a:lnTo>
                <a:close/>
              </a:path>
              <a:path w="16523335" h="9235440">
                <a:moveTo>
                  <a:pt x="14116093" y="5531192"/>
                </a:moveTo>
                <a:lnTo>
                  <a:pt x="14072537" y="5539988"/>
                </a:lnTo>
                <a:lnTo>
                  <a:pt x="14036979" y="5563975"/>
                </a:lnTo>
                <a:lnTo>
                  <a:pt x="14013010" y="5599551"/>
                </a:lnTo>
                <a:lnTo>
                  <a:pt x="14004222" y="5643115"/>
                </a:lnTo>
                <a:lnTo>
                  <a:pt x="14013010" y="5686662"/>
                </a:lnTo>
                <a:lnTo>
                  <a:pt x="14036979" y="5722222"/>
                </a:lnTo>
                <a:lnTo>
                  <a:pt x="14072537" y="5746196"/>
                </a:lnTo>
                <a:lnTo>
                  <a:pt x="14116093" y="5754986"/>
                </a:lnTo>
                <a:lnTo>
                  <a:pt x="14159635" y="5746196"/>
                </a:lnTo>
                <a:lnTo>
                  <a:pt x="14195214" y="5722222"/>
                </a:lnTo>
                <a:lnTo>
                  <a:pt x="14219213" y="5686662"/>
                </a:lnTo>
                <a:lnTo>
                  <a:pt x="14228017" y="5643115"/>
                </a:lnTo>
                <a:lnTo>
                  <a:pt x="14219213" y="5599551"/>
                </a:lnTo>
                <a:lnTo>
                  <a:pt x="14195214" y="5563975"/>
                </a:lnTo>
                <a:lnTo>
                  <a:pt x="14159635" y="5539988"/>
                </a:lnTo>
                <a:lnTo>
                  <a:pt x="14116093" y="5531192"/>
                </a:lnTo>
                <a:close/>
              </a:path>
              <a:path w="16523335" h="9235440">
                <a:moveTo>
                  <a:pt x="14116093" y="5798933"/>
                </a:moveTo>
                <a:lnTo>
                  <a:pt x="14072537" y="5807723"/>
                </a:lnTo>
                <a:lnTo>
                  <a:pt x="14036979" y="5831697"/>
                </a:lnTo>
                <a:lnTo>
                  <a:pt x="14013010" y="5867257"/>
                </a:lnTo>
                <a:lnTo>
                  <a:pt x="14004222" y="5910804"/>
                </a:lnTo>
                <a:lnTo>
                  <a:pt x="14013010" y="5954345"/>
                </a:lnTo>
                <a:lnTo>
                  <a:pt x="14036979" y="5989912"/>
                </a:lnTo>
                <a:lnTo>
                  <a:pt x="14072537" y="6013898"/>
                </a:lnTo>
                <a:lnTo>
                  <a:pt x="14116093" y="6022695"/>
                </a:lnTo>
                <a:lnTo>
                  <a:pt x="14159635" y="6013898"/>
                </a:lnTo>
                <a:lnTo>
                  <a:pt x="14195214" y="5989912"/>
                </a:lnTo>
                <a:lnTo>
                  <a:pt x="14219213" y="5954345"/>
                </a:lnTo>
                <a:lnTo>
                  <a:pt x="14228017" y="5910804"/>
                </a:lnTo>
                <a:lnTo>
                  <a:pt x="14219213" y="5867257"/>
                </a:lnTo>
                <a:lnTo>
                  <a:pt x="14195214" y="5831697"/>
                </a:lnTo>
                <a:lnTo>
                  <a:pt x="14159635" y="5807723"/>
                </a:lnTo>
                <a:lnTo>
                  <a:pt x="14116093" y="5798933"/>
                </a:lnTo>
                <a:close/>
              </a:path>
              <a:path w="16523335" h="9235440">
                <a:moveTo>
                  <a:pt x="14116093" y="4728033"/>
                </a:moveTo>
                <a:lnTo>
                  <a:pt x="14072537" y="4736825"/>
                </a:lnTo>
                <a:lnTo>
                  <a:pt x="14036979" y="4760802"/>
                </a:lnTo>
                <a:lnTo>
                  <a:pt x="14013010" y="4796371"/>
                </a:lnTo>
                <a:lnTo>
                  <a:pt x="14004222" y="4839936"/>
                </a:lnTo>
                <a:lnTo>
                  <a:pt x="14013010" y="4883473"/>
                </a:lnTo>
                <a:lnTo>
                  <a:pt x="14036979" y="4919041"/>
                </a:lnTo>
                <a:lnTo>
                  <a:pt x="14072537" y="4943029"/>
                </a:lnTo>
                <a:lnTo>
                  <a:pt x="14116093" y="4951828"/>
                </a:lnTo>
                <a:lnTo>
                  <a:pt x="14159635" y="4943029"/>
                </a:lnTo>
                <a:lnTo>
                  <a:pt x="14195214" y="4919041"/>
                </a:lnTo>
                <a:lnTo>
                  <a:pt x="14219213" y="4883473"/>
                </a:lnTo>
                <a:lnTo>
                  <a:pt x="14228017" y="4839936"/>
                </a:lnTo>
                <a:lnTo>
                  <a:pt x="14219213" y="4796371"/>
                </a:lnTo>
                <a:lnTo>
                  <a:pt x="14195214" y="4760802"/>
                </a:lnTo>
                <a:lnTo>
                  <a:pt x="14159635" y="4736825"/>
                </a:lnTo>
                <a:lnTo>
                  <a:pt x="14116093" y="4728033"/>
                </a:lnTo>
                <a:close/>
              </a:path>
              <a:path w="16523335" h="9235440">
                <a:moveTo>
                  <a:pt x="14385383" y="176790"/>
                </a:moveTo>
                <a:lnTo>
                  <a:pt x="14341830" y="185586"/>
                </a:lnTo>
                <a:lnTo>
                  <a:pt x="14306286" y="209571"/>
                </a:lnTo>
                <a:lnTo>
                  <a:pt x="14282334" y="245145"/>
                </a:lnTo>
                <a:lnTo>
                  <a:pt x="14273554" y="288702"/>
                </a:lnTo>
                <a:lnTo>
                  <a:pt x="14282334" y="332221"/>
                </a:lnTo>
                <a:lnTo>
                  <a:pt x="14306286" y="367780"/>
                </a:lnTo>
                <a:lnTo>
                  <a:pt x="14341830" y="391765"/>
                </a:lnTo>
                <a:lnTo>
                  <a:pt x="14385383" y="400563"/>
                </a:lnTo>
                <a:lnTo>
                  <a:pt x="14428946" y="391765"/>
                </a:lnTo>
                <a:lnTo>
                  <a:pt x="14464519" y="367780"/>
                </a:lnTo>
                <a:lnTo>
                  <a:pt x="14488502" y="332221"/>
                </a:lnTo>
                <a:lnTo>
                  <a:pt x="14497296" y="288702"/>
                </a:lnTo>
                <a:lnTo>
                  <a:pt x="14488502" y="245145"/>
                </a:lnTo>
                <a:lnTo>
                  <a:pt x="14464519" y="209571"/>
                </a:lnTo>
                <a:lnTo>
                  <a:pt x="14428946" y="185586"/>
                </a:lnTo>
                <a:lnTo>
                  <a:pt x="14385383" y="176790"/>
                </a:lnTo>
                <a:close/>
              </a:path>
              <a:path w="16523335" h="9235440">
                <a:moveTo>
                  <a:pt x="14385383" y="444551"/>
                </a:moveTo>
                <a:lnTo>
                  <a:pt x="14341830" y="453336"/>
                </a:lnTo>
                <a:lnTo>
                  <a:pt x="14306286" y="477296"/>
                </a:lnTo>
                <a:lnTo>
                  <a:pt x="14282334" y="512844"/>
                </a:lnTo>
                <a:lnTo>
                  <a:pt x="14273554" y="556391"/>
                </a:lnTo>
                <a:lnTo>
                  <a:pt x="14282334" y="599952"/>
                </a:lnTo>
                <a:lnTo>
                  <a:pt x="14306286" y="635532"/>
                </a:lnTo>
                <a:lnTo>
                  <a:pt x="14341830" y="659525"/>
                </a:lnTo>
                <a:lnTo>
                  <a:pt x="14385383" y="668324"/>
                </a:lnTo>
                <a:lnTo>
                  <a:pt x="14428946" y="659525"/>
                </a:lnTo>
                <a:lnTo>
                  <a:pt x="14464519" y="635532"/>
                </a:lnTo>
                <a:lnTo>
                  <a:pt x="14488502" y="599952"/>
                </a:lnTo>
                <a:lnTo>
                  <a:pt x="14497296" y="556391"/>
                </a:lnTo>
                <a:lnTo>
                  <a:pt x="14488502" y="512844"/>
                </a:lnTo>
                <a:lnTo>
                  <a:pt x="14464519" y="477296"/>
                </a:lnTo>
                <a:lnTo>
                  <a:pt x="14428946" y="453336"/>
                </a:lnTo>
                <a:lnTo>
                  <a:pt x="14385383" y="444551"/>
                </a:lnTo>
                <a:close/>
              </a:path>
              <a:path w="16523335" h="9235440">
                <a:moveTo>
                  <a:pt x="14385383" y="712218"/>
                </a:moveTo>
                <a:lnTo>
                  <a:pt x="14341830" y="721018"/>
                </a:lnTo>
                <a:lnTo>
                  <a:pt x="14306286" y="745011"/>
                </a:lnTo>
                <a:lnTo>
                  <a:pt x="14282334" y="780591"/>
                </a:lnTo>
                <a:lnTo>
                  <a:pt x="14273554" y="824152"/>
                </a:lnTo>
                <a:lnTo>
                  <a:pt x="14282334" y="867681"/>
                </a:lnTo>
                <a:lnTo>
                  <a:pt x="14306286" y="903231"/>
                </a:lnTo>
                <a:lnTo>
                  <a:pt x="14341830" y="927201"/>
                </a:lnTo>
                <a:lnTo>
                  <a:pt x="14385383" y="935992"/>
                </a:lnTo>
                <a:lnTo>
                  <a:pt x="14428946" y="927201"/>
                </a:lnTo>
                <a:lnTo>
                  <a:pt x="14464519" y="903231"/>
                </a:lnTo>
                <a:lnTo>
                  <a:pt x="14488502" y="867681"/>
                </a:lnTo>
                <a:lnTo>
                  <a:pt x="14497296" y="824152"/>
                </a:lnTo>
                <a:lnTo>
                  <a:pt x="14488502" y="780591"/>
                </a:lnTo>
                <a:lnTo>
                  <a:pt x="14464519" y="745011"/>
                </a:lnTo>
                <a:lnTo>
                  <a:pt x="14428946" y="721018"/>
                </a:lnTo>
                <a:lnTo>
                  <a:pt x="14385383" y="712218"/>
                </a:lnTo>
                <a:close/>
              </a:path>
              <a:path w="16523335" h="9235440">
                <a:moveTo>
                  <a:pt x="14385383" y="979980"/>
                </a:moveTo>
                <a:lnTo>
                  <a:pt x="14341830" y="988766"/>
                </a:lnTo>
                <a:lnTo>
                  <a:pt x="14306286" y="1012731"/>
                </a:lnTo>
                <a:lnTo>
                  <a:pt x="14282334" y="1048286"/>
                </a:lnTo>
                <a:lnTo>
                  <a:pt x="14273554" y="1091840"/>
                </a:lnTo>
                <a:lnTo>
                  <a:pt x="14282334" y="1135394"/>
                </a:lnTo>
                <a:lnTo>
                  <a:pt x="14306286" y="1170968"/>
                </a:lnTo>
                <a:lnTo>
                  <a:pt x="14341830" y="1194956"/>
                </a:lnTo>
                <a:lnTo>
                  <a:pt x="14385383" y="1203753"/>
                </a:lnTo>
                <a:lnTo>
                  <a:pt x="14428946" y="1194956"/>
                </a:lnTo>
                <a:lnTo>
                  <a:pt x="14464519" y="1170968"/>
                </a:lnTo>
                <a:lnTo>
                  <a:pt x="14488502" y="1135394"/>
                </a:lnTo>
                <a:lnTo>
                  <a:pt x="14497296" y="1091840"/>
                </a:lnTo>
                <a:lnTo>
                  <a:pt x="14488502" y="1048286"/>
                </a:lnTo>
                <a:lnTo>
                  <a:pt x="14464519" y="1012731"/>
                </a:lnTo>
                <a:lnTo>
                  <a:pt x="14428946" y="988766"/>
                </a:lnTo>
                <a:lnTo>
                  <a:pt x="14385383" y="979980"/>
                </a:lnTo>
                <a:close/>
              </a:path>
              <a:path w="16523335" h="9235440">
                <a:moveTo>
                  <a:pt x="14385383" y="1247668"/>
                </a:moveTo>
                <a:lnTo>
                  <a:pt x="14341830" y="1256467"/>
                </a:lnTo>
                <a:lnTo>
                  <a:pt x="14306286" y="1280459"/>
                </a:lnTo>
                <a:lnTo>
                  <a:pt x="14282334" y="1316036"/>
                </a:lnTo>
                <a:lnTo>
                  <a:pt x="14273554" y="1359591"/>
                </a:lnTo>
                <a:lnTo>
                  <a:pt x="14282334" y="1403138"/>
                </a:lnTo>
                <a:lnTo>
                  <a:pt x="14306286" y="1438686"/>
                </a:lnTo>
                <a:lnTo>
                  <a:pt x="14341830" y="1462646"/>
                </a:lnTo>
                <a:lnTo>
                  <a:pt x="14385383" y="1471431"/>
                </a:lnTo>
                <a:lnTo>
                  <a:pt x="14428946" y="1462646"/>
                </a:lnTo>
                <a:lnTo>
                  <a:pt x="14464519" y="1438686"/>
                </a:lnTo>
                <a:lnTo>
                  <a:pt x="14488502" y="1403138"/>
                </a:lnTo>
                <a:lnTo>
                  <a:pt x="14497296" y="1359591"/>
                </a:lnTo>
                <a:lnTo>
                  <a:pt x="14488502" y="1316036"/>
                </a:lnTo>
                <a:lnTo>
                  <a:pt x="14464519" y="1280459"/>
                </a:lnTo>
                <a:lnTo>
                  <a:pt x="14428946" y="1256467"/>
                </a:lnTo>
                <a:lnTo>
                  <a:pt x="14385383" y="1247668"/>
                </a:lnTo>
                <a:close/>
              </a:path>
              <a:path w="16523335" h="9235440">
                <a:moveTo>
                  <a:pt x="14385383" y="1515430"/>
                </a:moveTo>
                <a:lnTo>
                  <a:pt x="14341830" y="1524214"/>
                </a:lnTo>
                <a:lnTo>
                  <a:pt x="14306286" y="1548173"/>
                </a:lnTo>
                <a:lnTo>
                  <a:pt x="14282334" y="1583718"/>
                </a:lnTo>
                <a:lnTo>
                  <a:pt x="14273554" y="1627259"/>
                </a:lnTo>
                <a:lnTo>
                  <a:pt x="14282334" y="1670826"/>
                </a:lnTo>
                <a:lnTo>
                  <a:pt x="14306286" y="1706409"/>
                </a:lnTo>
                <a:lnTo>
                  <a:pt x="14341830" y="1730404"/>
                </a:lnTo>
                <a:lnTo>
                  <a:pt x="14385383" y="1739203"/>
                </a:lnTo>
                <a:lnTo>
                  <a:pt x="14428946" y="1730404"/>
                </a:lnTo>
                <a:lnTo>
                  <a:pt x="14464519" y="1706409"/>
                </a:lnTo>
                <a:lnTo>
                  <a:pt x="14488502" y="1670826"/>
                </a:lnTo>
                <a:lnTo>
                  <a:pt x="14497296" y="1627259"/>
                </a:lnTo>
                <a:lnTo>
                  <a:pt x="14488502" y="1583718"/>
                </a:lnTo>
                <a:lnTo>
                  <a:pt x="14464519" y="1548173"/>
                </a:lnTo>
                <a:lnTo>
                  <a:pt x="14428946" y="1524214"/>
                </a:lnTo>
                <a:lnTo>
                  <a:pt x="14385383" y="1515430"/>
                </a:lnTo>
                <a:close/>
              </a:path>
              <a:path w="16523335" h="9235440">
                <a:moveTo>
                  <a:pt x="14385383" y="1783149"/>
                </a:moveTo>
                <a:lnTo>
                  <a:pt x="14341830" y="1791938"/>
                </a:lnTo>
                <a:lnTo>
                  <a:pt x="14306286" y="1815910"/>
                </a:lnTo>
                <a:lnTo>
                  <a:pt x="14282334" y="1851469"/>
                </a:lnTo>
                <a:lnTo>
                  <a:pt x="14273554" y="1895020"/>
                </a:lnTo>
                <a:lnTo>
                  <a:pt x="14282334" y="1938576"/>
                </a:lnTo>
                <a:lnTo>
                  <a:pt x="14306286" y="1974146"/>
                </a:lnTo>
                <a:lnTo>
                  <a:pt x="14341830" y="1998128"/>
                </a:lnTo>
                <a:lnTo>
                  <a:pt x="14385383" y="2006922"/>
                </a:lnTo>
                <a:lnTo>
                  <a:pt x="14428946" y="1998128"/>
                </a:lnTo>
                <a:lnTo>
                  <a:pt x="14464519" y="1974146"/>
                </a:lnTo>
                <a:lnTo>
                  <a:pt x="14488502" y="1938576"/>
                </a:lnTo>
                <a:lnTo>
                  <a:pt x="14497296" y="1895020"/>
                </a:lnTo>
                <a:lnTo>
                  <a:pt x="14488502" y="1851469"/>
                </a:lnTo>
                <a:lnTo>
                  <a:pt x="14464519" y="1815910"/>
                </a:lnTo>
                <a:lnTo>
                  <a:pt x="14428946" y="1791938"/>
                </a:lnTo>
                <a:lnTo>
                  <a:pt x="14385383" y="1783149"/>
                </a:lnTo>
                <a:close/>
              </a:path>
              <a:path w="16523335" h="9235440">
                <a:moveTo>
                  <a:pt x="14385383" y="2586297"/>
                </a:moveTo>
                <a:lnTo>
                  <a:pt x="14341830" y="2595090"/>
                </a:lnTo>
                <a:lnTo>
                  <a:pt x="14306286" y="2619070"/>
                </a:lnTo>
                <a:lnTo>
                  <a:pt x="14282334" y="2654639"/>
                </a:lnTo>
                <a:lnTo>
                  <a:pt x="14273554" y="2698200"/>
                </a:lnTo>
                <a:lnTo>
                  <a:pt x="14282334" y="2741725"/>
                </a:lnTo>
                <a:lnTo>
                  <a:pt x="14306286" y="2777286"/>
                </a:lnTo>
                <a:lnTo>
                  <a:pt x="14341830" y="2801273"/>
                </a:lnTo>
                <a:lnTo>
                  <a:pt x="14385383" y="2810071"/>
                </a:lnTo>
                <a:lnTo>
                  <a:pt x="14428946" y="2801273"/>
                </a:lnTo>
                <a:lnTo>
                  <a:pt x="14464519" y="2777286"/>
                </a:lnTo>
                <a:lnTo>
                  <a:pt x="14488502" y="2741725"/>
                </a:lnTo>
                <a:lnTo>
                  <a:pt x="14497296" y="2698200"/>
                </a:lnTo>
                <a:lnTo>
                  <a:pt x="14488502" y="2654639"/>
                </a:lnTo>
                <a:lnTo>
                  <a:pt x="14464519" y="2619070"/>
                </a:lnTo>
                <a:lnTo>
                  <a:pt x="14428946" y="2595090"/>
                </a:lnTo>
                <a:lnTo>
                  <a:pt x="14385383" y="2586297"/>
                </a:lnTo>
                <a:close/>
              </a:path>
              <a:path w="16523335" h="9235440">
                <a:moveTo>
                  <a:pt x="14385383" y="2854028"/>
                </a:moveTo>
                <a:lnTo>
                  <a:pt x="14341830" y="2862817"/>
                </a:lnTo>
                <a:lnTo>
                  <a:pt x="14306286" y="2886788"/>
                </a:lnTo>
                <a:lnTo>
                  <a:pt x="14282334" y="2922347"/>
                </a:lnTo>
                <a:lnTo>
                  <a:pt x="14273554" y="2965898"/>
                </a:lnTo>
                <a:lnTo>
                  <a:pt x="14282334" y="3009453"/>
                </a:lnTo>
                <a:lnTo>
                  <a:pt x="14306286" y="3045019"/>
                </a:lnTo>
                <a:lnTo>
                  <a:pt x="14341830" y="3068998"/>
                </a:lnTo>
                <a:lnTo>
                  <a:pt x="14385383" y="3077790"/>
                </a:lnTo>
                <a:lnTo>
                  <a:pt x="14428946" y="3068998"/>
                </a:lnTo>
                <a:lnTo>
                  <a:pt x="14464519" y="3045019"/>
                </a:lnTo>
                <a:lnTo>
                  <a:pt x="14488502" y="3009453"/>
                </a:lnTo>
                <a:lnTo>
                  <a:pt x="14497296" y="2965898"/>
                </a:lnTo>
                <a:lnTo>
                  <a:pt x="14488502" y="2922347"/>
                </a:lnTo>
                <a:lnTo>
                  <a:pt x="14464519" y="2886788"/>
                </a:lnTo>
                <a:lnTo>
                  <a:pt x="14428946" y="2862817"/>
                </a:lnTo>
                <a:lnTo>
                  <a:pt x="14385383" y="2854028"/>
                </a:lnTo>
                <a:close/>
              </a:path>
              <a:path w="16523335" h="9235440">
                <a:moveTo>
                  <a:pt x="14385383" y="3121737"/>
                </a:moveTo>
                <a:lnTo>
                  <a:pt x="14341830" y="3130528"/>
                </a:lnTo>
                <a:lnTo>
                  <a:pt x="14306286" y="3154503"/>
                </a:lnTo>
                <a:lnTo>
                  <a:pt x="14282334" y="3190065"/>
                </a:lnTo>
                <a:lnTo>
                  <a:pt x="14273554" y="3233618"/>
                </a:lnTo>
                <a:lnTo>
                  <a:pt x="14282334" y="3277161"/>
                </a:lnTo>
                <a:lnTo>
                  <a:pt x="14306286" y="3312732"/>
                </a:lnTo>
                <a:lnTo>
                  <a:pt x="14341830" y="3336722"/>
                </a:lnTo>
                <a:lnTo>
                  <a:pt x="14385383" y="3345520"/>
                </a:lnTo>
                <a:lnTo>
                  <a:pt x="14428946" y="3336722"/>
                </a:lnTo>
                <a:lnTo>
                  <a:pt x="14464519" y="3312732"/>
                </a:lnTo>
                <a:lnTo>
                  <a:pt x="14488502" y="3277161"/>
                </a:lnTo>
                <a:lnTo>
                  <a:pt x="14497296" y="3233618"/>
                </a:lnTo>
                <a:lnTo>
                  <a:pt x="14488502" y="3190065"/>
                </a:lnTo>
                <a:lnTo>
                  <a:pt x="14464519" y="3154503"/>
                </a:lnTo>
                <a:lnTo>
                  <a:pt x="14428946" y="3130528"/>
                </a:lnTo>
                <a:lnTo>
                  <a:pt x="14385383" y="3121737"/>
                </a:lnTo>
                <a:close/>
              </a:path>
              <a:path w="16523335" h="9235440">
                <a:moveTo>
                  <a:pt x="14385383" y="3389446"/>
                </a:moveTo>
                <a:lnTo>
                  <a:pt x="14341830" y="3398240"/>
                </a:lnTo>
                <a:lnTo>
                  <a:pt x="14306286" y="3422222"/>
                </a:lnTo>
                <a:lnTo>
                  <a:pt x="14282334" y="3457792"/>
                </a:lnTo>
                <a:lnTo>
                  <a:pt x="14273554" y="3501348"/>
                </a:lnTo>
                <a:lnTo>
                  <a:pt x="14282334" y="3544899"/>
                </a:lnTo>
                <a:lnTo>
                  <a:pt x="14306286" y="3580458"/>
                </a:lnTo>
                <a:lnTo>
                  <a:pt x="14341830" y="3604430"/>
                </a:lnTo>
                <a:lnTo>
                  <a:pt x="14385383" y="3613219"/>
                </a:lnTo>
                <a:lnTo>
                  <a:pt x="14428946" y="3604430"/>
                </a:lnTo>
                <a:lnTo>
                  <a:pt x="14464519" y="3580458"/>
                </a:lnTo>
                <a:lnTo>
                  <a:pt x="14488502" y="3544899"/>
                </a:lnTo>
                <a:lnTo>
                  <a:pt x="14497296" y="3501348"/>
                </a:lnTo>
                <a:lnTo>
                  <a:pt x="14488502" y="3457792"/>
                </a:lnTo>
                <a:lnTo>
                  <a:pt x="14464519" y="3422222"/>
                </a:lnTo>
                <a:lnTo>
                  <a:pt x="14428946" y="3398240"/>
                </a:lnTo>
                <a:lnTo>
                  <a:pt x="14385383" y="3389446"/>
                </a:lnTo>
                <a:close/>
              </a:path>
              <a:path w="16523335" h="9235440">
                <a:moveTo>
                  <a:pt x="14385383" y="3657176"/>
                </a:moveTo>
                <a:lnTo>
                  <a:pt x="14341830" y="3665968"/>
                </a:lnTo>
                <a:lnTo>
                  <a:pt x="14306286" y="3689947"/>
                </a:lnTo>
                <a:lnTo>
                  <a:pt x="14282334" y="3725513"/>
                </a:lnTo>
                <a:lnTo>
                  <a:pt x="14273554" y="3769068"/>
                </a:lnTo>
                <a:lnTo>
                  <a:pt x="14282334" y="3812619"/>
                </a:lnTo>
                <a:lnTo>
                  <a:pt x="14306286" y="3848178"/>
                </a:lnTo>
                <a:lnTo>
                  <a:pt x="14341830" y="3872149"/>
                </a:lnTo>
                <a:lnTo>
                  <a:pt x="14385383" y="3880939"/>
                </a:lnTo>
                <a:lnTo>
                  <a:pt x="14428946" y="3872149"/>
                </a:lnTo>
                <a:lnTo>
                  <a:pt x="14464519" y="3848178"/>
                </a:lnTo>
                <a:lnTo>
                  <a:pt x="14488502" y="3812619"/>
                </a:lnTo>
                <a:lnTo>
                  <a:pt x="14497296" y="3769068"/>
                </a:lnTo>
                <a:lnTo>
                  <a:pt x="14488502" y="3725513"/>
                </a:lnTo>
                <a:lnTo>
                  <a:pt x="14464519" y="3689947"/>
                </a:lnTo>
                <a:lnTo>
                  <a:pt x="14428946" y="3665968"/>
                </a:lnTo>
                <a:lnTo>
                  <a:pt x="14385383" y="3657176"/>
                </a:lnTo>
                <a:close/>
              </a:path>
              <a:path w="16523335" h="9235440">
                <a:moveTo>
                  <a:pt x="14385383" y="3924895"/>
                </a:moveTo>
                <a:lnTo>
                  <a:pt x="14341830" y="3933689"/>
                </a:lnTo>
                <a:lnTo>
                  <a:pt x="14306286" y="3957668"/>
                </a:lnTo>
                <a:lnTo>
                  <a:pt x="14282334" y="3993228"/>
                </a:lnTo>
                <a:lnTo>
                  <a:pt x="14273554" y="4036766"/>
                </a:lnTo>
                <a:lnTo>
                  <a:pt x="14282334" y="4080327"/>
                </a:lnTo>
                <a:lnTo>
                  <a:pt x="14306286" y="4115896"/>
                </a:lnTo>
                <a:lnTo>
                  <a:pt x="14341830" y="4139876"/>
                </a:lnTo>
                <a:lnTo>
                  <a:pt x="14385383" y="4148669"/>
                </a:lnTo>
                <a:lnTo>
                  <a:pt x="14428946" y="4139876"/>
                </a:lnTo>
                <a:lnTo>
                  <a:pt x="14464519" y="4115896"/>
                </a:lnTo>
                <a:lnTo>
                  <a:pt x="14488502" y="4080327"/>
                </a:lnTo>
                <a:lnTo>
                  <a:pt x="14497296" y="4036766"/>
                </a:lnTo>
                <a:lnTo>
                  <a:pt x="14488502" y="3993228"/>
                </a:lnTo>
                <a:lnTo>
                  <a:pt x="14464519" y="3957668"/>
                </a:lnTo>
                <a:lnTo>
                  <a:pt x="14428946" y="3933689"/>
                </a:lnTo>
                <a:lnTo>
                  <a:pt x="14385383" y="3924895"/>
                </a:lnTo>
                <a:close/>
              </a:path>
              <a:path w="16523335" h="9235440">
                <a:moveTo>
                  <a:pt x="14385383" y="4192615"/>
                </a:moveTo>
                <a:lnTo>
                  <a:pt x="14341830" y="4201406"/>
                </a:lnTo>
                <a:lnTo>
                  <a:pt x="14306286" y="4225380"/>
                </a:lnTo>
                <a:lnTo>
                  <a:pt x="14282334" y="4260939"/>
                </a:lnTo>
                <a:lnTo>
                  <a:pt x="14273554" y="4304486"/>
                </a:lnTo>
                <a:lnTo>
                  <a:pt x="14282334" y="4348026"/>
                </a:lnTo>
                <a:lnTo>
                  <a:pt x="14306286" y="4383601"/>
                </a:lnTo>
                <a:lnTo>
                  <a:pt x="14341830" y="4407597"/>
                </a:lnTo>
                <a:lnTo>
                  <a:pt x="14385383" y="4416399"/>
                </a:lnTo>
                <a:lnTo>
                  <a:pt x="14428946" y="4407597"/>
                </a:lnTo>
                <a:lnTo>
                  <a:pt x="14464519" y="4383601"/>
                </a:lnTo>
                <a:lnTo>
                  <a:pt x="14488502" y="4348026"/>
                </a:lnTo>
                <a:lnTo>
                  <a:pt x="14497296" y="4304486"/>
                </a:lnTo>
                <a:lnTo>
                  <a:pt x="14488502" y="4260939"/>
                </a:lnTo>
                <a:lnTo>
                  <a:pt x="14464519" y="4225380"/>
                </a:lnTo>
                <a:lnTo>
                  <a:pt x="14428946" y="4201406"/>
                </a:lnTo>
                <a:lnTo>
                  <a:pt x="14385383" y="4192615"/>
                </a:lnTo>
                <a:close/>
              </a:path>
              <a:path w="16523335" h="9235440">
                <a:moveTo>
                  <a:pt x="14385383" y="2318578"/>
                </a:moveTo>
                <a:lnTo>
                  <a:pt x="14341830" y="2327370"/>
                </a:lnTo>
                <a:lnTo>
                  <a:pt x="14306286" y="2351349"/>
                </a:lnTo>
                <a:lnTo>
                  <a:pt x="14282334" y="2386915"/>
                </a:lnTo>
                <a:lnTo>
                  <a:pt x="14273554" y="2430470"/>
                </a:lnTo>
                <a:lnTo>
                  <a:pt x="14282334" y="2474021"/>
                </a:lnTo>
                <a:lnTo>
                  <a:pt x="14306286" y="2509580"/>
                </a:lnTo>
                <a:lnTo>
                  <a:pt x="14341830" y="2533551"/>
                </a:lnTo>
                <a:lnTo>
                  <a:pt x="14385383" y="2542341"/>
                </a:lnTo>
                <a:lnTo>
                  <a:pt x="14428946" y="2533551"/>
                </a:lnTo>
                <a:lnTo>
                  <a:pt x="14464519" y="2509580"/>
                </a:lnTo>
                <a:lnTo>
                  <a:pt x="14488502" y="2474021"/>
                </a:lnTo>
                <a:lnTo>
                  <a:pt x="14497296" y="2430470"/>
                </a:lnTo>
                <a:lnTo>
                  <a:pt x="14488502" y="2386915"/>
                </a:lnTo>
                <a:lnTo>
                  <a:pt x="14464519" y="2351349"/>
                </a:lnTo>
                <a:lnTo>
                  <a:pt x="14428946" y="2327370"/>
                </a:lnTo>
                <a:lnTo>
                  <a:pt x="14385383" y="2318578"/>
                </a:lnTo>
                <a:close/>
              </a:path>
              <a:path w="16523335" h="9235440">
                <a:moveTo>
                  <a:pt x="14385383" y="2050869"/>
                </a:moveTo>
                <a:lnTo>
                  <a:pt x="14341830" y="2059660"/>
                </a:lnTo>
                <a:lnTo>
                  <a:pt x="14306286" y="2083635"/>
                </a:lnTo>
                <a:lnTo>
                  <a:pt x="14282334" y="2119197"/>
                </a:lnTo>
                <a:lnTo>
                  <a:pt x="14273554" y="2162750"/>
                </a:lnTo>
                <a:lnTo>
                  <a:pt x="14282334" y="2206284"/>
                </a:lnTo>
                <a:lnTo>
                  <a:pt x="14306286" y="2241845"/>
                </a:lnTo>
                <a:lnTo>
                  <a:pt x="14341830" y="2265826"/>
                </a:lnTo>
                <a:lnTo>
                  <a:pt x="14385383" y="2274621"/>
                </a:lnTo>
                <a:lnTo>
                  <a:pt x="14428946" y="2265826"/>
                </a:lnTo>
                <a:lnTo>
                  <a:pt x="14464519" y="2241845"/>
                </a:lnTo>
                <a:lnTo>
                  <a:pt x="14488502" y="2206284"/>
                </a:lnTo>
                <a:lnTo>
                  <a:pt x="14497296" y="2162750"/>
                </a:lnTo>
                <a:lnTo>
                  <a:pt x="14488502" y="2119197"/>
                </a:lnTo>
                <a:lnTo>
                  <a:pt x="14464519" y="2083635"/>
                </a:lnTo>
                <a:lnTo>
                  <a:pt x="14428946" y="2059660"/>
                </a:lnTo>
                <a:lnTo>
                  <a:pt x="14385383" y="2050869"/>
                </a:lnTo>
                <a:close/>
              </a:path>
              <a:path w="16523335" h="9235440">
                <a:moveTo>
                  <a:pt x="14385383" y="5263483"/>
                </a:moveTo>
                <a:lnTo>
                  <a:pt x="14341830" y="5272274"/>
                </a:lnTo>
                <a:lnTo>
                  <a:pt x="14306286" y="5296250"/>
                </a:lnTo>
                <a:lnTo>
                  <a:pt x="14282334" y="5331816"/>
                </a:lnTo>
                <a:lnTo>
                  <a:pt x="14273554" y="5375375"/>
                </a:lnTo>
                <a:lnTo>
                  <a:pt x="14282334" y="5418906"/>
                </a:lnTo>
                <a:lnTo>
                  <a:pt x="14306286" y="5454471"/>
                </a:lnTo>
                <a:lnTo>
                  <a:pt x="14341830" y="5478458"/>
                </a:lnTo>
                <a:lnTo>
                  <a:pt x="14385383" y="5487256"/>
                </a:lnTo>
                <a:lnTo>
                  <a:pt x="14428946" y="5478458"/>
                </a:lnTo>
                <a:lnTo>
                  <a:pt x="14464519" y="5454471"/>
                </a:lnTo>
                <a:lnTo>
                  <a:pt x="14488502" y="5418906"/>
                </a:lnTo>
                <a:lnTo>
                  <a:pt x="14497296" y="5375375"/>
                </a:lnTo>
                <a:lnTo>
                  <a:pt x="14488502" y="5331816"/>
                </a:lnTo>
                <a:lnTo>
                  <a:pt x="14464519" y="5296250"/>
                </a:lnTo>
                <a:lnTo>
                  <a:pt x="14428946" y="5272274"/>
                </a:lnTo>
                <a:lnTo>
                  <a:pt x="14385383" y="5263483"/>
                </a:lnTo>
                <a:close/>
              </a:path>
              <a:path w="16523335" h="9235440">
                <a:moveTo>
                  <a:pt x="14385383" y="5531192"/>
                </a:moveTo>
                <a:lnTo>
                  <a:pt x="14341830" y="5539988"/>
                </a:lnTo>
                <a:lnTo>
                  <a:pt x="14306286" y="5563975"/>
                </a:lnTo>
                <a:lnTo>
                  <a:pt x="14282334" y="5599551"/>
                </a:lnTo>
                <a:lnTo>
                  <a:pt x="14273554" y="5643115"/>
                </a:lnTo>
                <a:lnTo>
                  <a:pt x="14282334" y="5686662"/>
                </a:lnTo>
                <a:lnTo>
                  <a:pt x="14306286" y="5722222"/>
                </a:lnTo>
                <a:lnTo>
                  <a:pt x="14341830" y="5746196"/>
                </a:lnTo>
                <a:lnTo>
                  <a:pt x="14385383" y="5754986"/>
                </a:lnTo>
                <a:lnTo>
                  <a:pt x="14428946" y="5746196"/>
                </a:lnTo>
                <a:lnTo>
                  <a:pt x="14464519" y="5722222"/>
                </a:lnTo>
                <a:lnTo>
                  <a:pt x="14488502" y="5686662"/>
                </a:lnTo>
                <a:lnTo>
                  <a:pt x="14497296" y="5643115"/>
                </a:lnTo>
                <a:lnTo>
                  <a:pt x="14488502" y="5599551"/>
                </a:lnTo>
                <a:lnTo>
                  <a:pt x="14464519" y="5563975"/>
                </a:lnTo>
                <a:lnTo>
                  <a:pt x="14428946" y="5539988"/>
                </a:lnTo>
                <a:lnTo>
                  <a:pt x="14385383" y="5531192"/>
                </a:lnTo>
                <a:close/>
              </a:path>
              <a:path w="16523335" h="9235440">
                <a:moveTo>
                  <a:pt x="14385383" y="6066642"/>
                </a:moveTo>
                <a:lnTo>
                  <a:pt x="14341830" y="6075433"/>
                </a:lnTo>
                <a:lnTo>
                  <a:pt x="14306286" y="6099406"/>
                </a:lnTo>
                <a:lnTo>
                  <a:pt x="14282334" y="6134966"/>
                </a:lnTo>
                <a:lnTo>
                  <a:pt x="14273554" y="6178513"/>
                </a:lnTo>
                <a:lnTo>
                  <a:pt x="14282334" y="6222077"/>
                </a:lnTo>
                <a:lnTo>
                  <a:pt x="14306286" y="6257653"/>
                </a:lnTo>
                <a:lnTo>
                  <a:pt x="14341830" y="6281640"/>
                </a:lnTo>
                <a:lnTo>
                  <a:pt x="14385383" y="6290436"/>
                </a:lnTo>
                <a:lnTo>
                  <a:pt x="14428946" y="6281640"/>
                </a:lnTo>
                <a:lnTo>
                  <a:pt x="14464519" y="6257653"/>
                </a:lnTo>
                <a:lnTo>
                  <a:pt x="14488502" y="6222077"/>
                </a:lnTo>
                <a:lnTo>
                  <a:pt x="14497296" y="6178513"/>
                </a:lnTo>
                <a:lnTo>
                  <a:pt x="14488502" y="6134966"/>
                </a:lnTo>
                <a:lnTo>
                  <a:pt x="14464519" y="6099406"/>
                </a:lnTo>
                <a:lnTo>
                  <a:pt x="14428946" y="6075433"/>
                </a:lnTo>
                <a:lnTo>
                  <a:pt x="14385383" y="6066642"/>
                </a:lnTo>
                <a:close/>
              </a:path>
              <a:path w="16523335" h="9235440">
                <a:moveTo>
                  <a:pt x="14385383" y="7405229"/>
                </a:moveTo>
                <a:lnTo>
                  <a:pt x="14341830" y="7414026"/>
                </a:lnTo>
                <a:lnTo>
                  <a:pt x="14306286" y="7438015"/>
                </a:lnTo>
                <a:lnTo>
                  <a:pt x="14282334" y="7473597"/>
                </a:lnTo>
                <a:lnTo>
                  <a:pt x="14273554" y="7517173"/>
                </a:lnTo>
                <a:lnTo>
                  <a:pt x="14282334" y="7560674"/>
                </a:lnTo>
                <a:lnTo>
                  <a:pt x="14306286" y="7596223"/>
                </a:lnTo>
                <a:lnTo>
                  <a:pt x="14341830" y="7620205"/>
                </a:lnTo>
                <a:lnTo>
                  <a:pt x="14385383" y="7629003"/>
                </a:lnTo>
                <a:lnTo>
                  <a:pt x="14428946" y="7620205"/>
                </a:lnTo>
                <a:lnTo>
                  <a:pt x="14464519" y="7596223"/>
                </a:lnTo>
                <a:lnTo>
                  <a:pt x="14488502" y="7560674"/>
                </a:lnTo>
                <a:lnTo>
                  <a:pt x="14497296" y="7517173"/>
                </a:lnTo>
                <a:lnTo>
                  <a:pt x="14488502" y="7473597"/>
                </a:lnTo>
                <a:lnTo>
                  <a:pt x="14464519" y="7438015"/>
                </a:lnTo>
                <a:lnTo>
                  <a:pt x="14428946" y="7414026"/>
                </a:lnTo>
                <a:lnTo>
                  <a:pt x="14385383" y="7405229"/>
                </a:lnTo>
                <a:close/>
              </a:path>
              <a:path w="16523335" h="9235440">
                <a:moveTo>
                  <a:pt x="14385383" y="7137541"/>
                </a:moveTo>
                <a:lnTo>
                  <a:pt x="14341830" y="7146329"/>
                </a:lnTo>
                <a:lnTo>
                  <a:pt x="14306286" y="7170295"/>
                </a:lnTo>
                <a:lnTo>
                  <a:pt x="14282334" y="7205847"/>
                </a:lnTo>
                <a:lnTo>
                  <a:pt x="14273554" y="7249391"/>
                </a:lnTo>
                <a:lnTo>
                  <a:pt x="14282334" y="7292955"/>
                </a:lnTo>
                <a:lnTo>
                  <a:pt x="14306286" y="7328531"/>
                </a:lnTo>
                <a:lnTo>
                  <a:pt x="14341830" y="7352518"/>
                </a:lnTo>
                <a:lnTo>
                  <a:pt x="14385383" y="7361314"/>
                </a:lnTo>
                <a:lnTo>
                  <a:pt x="14428946" y="7352518"/>
                </a:lnTo>
                <a:lnTo>
                  <a:pt x="14464519" y="7328531"/>
                </a:lnTo>
                <a:lnTo>
                  <a:pt x="14488502" y="7292955"/>
                </a:lnTo>
                <a:lnTo>
                  <a:pt x="14497296" y="7249391"/>
                </a:lnTo>
                <a:lnTo>
                  <a:pt x="14488502" y="7205847"/>
                </a:lnTo>
                <a:lnTo>
                  <a:pt x="14464519" y="7170295"/>
                </a:lnTo>
                <a:lnTo>
                  <a:pt x="14428946" y="7146329"/>
                </a:lnTo>
                <a:lnTo>
                  <a:pt x="14385383" y="7137541"/>
                </a:lnTo>
                <a:close/>
              </a:path>
              <a:path w="16523335" h="9235440">
                <a:moveTo>
                  <a:pt x="14385383" y="6869780"/>
                </a:moveTo>
                <a:lnTo>
                  <a:pt x="14341830" y="6878579"/>
                </a:lnTo>
                <a:lnTo>
                  <a:pt x="14306286" y="6902573"/>
                </a:lnTo>
                <a:lnTo>
                  <a:pt x="14282334" y="6938157"/>
                </a:lnTo>
                <a:lnTo>
                  <a:pt x="14273554" y="6981724"/>
                </a:lnTo>
                <a:lnTo>
                  <a:pt x="14282334" y="7025264"/>
                </a:lnTo>
                <a:lnTo>
                  <a:pt x="14306286" y="7060809"/>
                </a:lnTo>
                <a:lnTo>
                  <a:pt x="14341830" y="7084769"/>
                </a:lnTo>
                <a:lnTo>
                  <a:pt x="14385383" y="7093553"/>
                </a:lnTo>
                <a:lnTo>
                  <a:pt x="14428946" y="7084769"/>
                </a:lnTo>
                <a:lnTo>
                  <a:pt x="14464519" y="7060809"/>
                </a:lnTo>
                <a:lnTo>
                  <a:pt x="14488502" y="7025264"/>
                </a:lnTo>
                <a:lnTo>
                  <a:pt x="14497296" y="6981724"/>
                </a:lnTo>
                <a:lnTo>
                  <a:pt x="14488502" y="6938157"/>
                </a:lnTo>
                <a:lnTo>
                  <a:pt x="14464519" y="6902573"/>
                </a:lnTo>
                <a:lnTo>
                  <a:pt x="14428946" y="6878579"/>
                </a:lnTo>
                <a:lnTo>
                  <a:pt x="14385383" y="6869780"/>
                </a:lnTo>
                <a:close/>
              </a:path>
              <a:path w="16523335" h="9235440">
                <a:moveTo>
                  <a:pt x="14654674" y="444551"/>
                </a:moveTo>
                <a:lnTo>
                  <a:pt x="14611142" y="453336"/>
                </a:lnTo>
                <a:lnTo>
                  <a:pt x="14575596" y="477296"/>
                </a:lnTo>
                <a:lnTo>
                  <a:pt x="14551632" y="512844"/>
                </a:lnTo>
                <a:lnTo>
                  <a:pt x="14542845" y="556391"/>
                </a:lnTo>
                <a:lnTo>
                  <a:pt x="14551632" y="599952"/>
                </a:lnTo>
                <a:lnTo>
                  <a:pt x="14575596" y="635532"/>
                </a:lnTo>
                <a:lnTo>
                  <a:pt x="14611142" y="659525"/>
                </a:lnTo>
                <a:lnTo>
                  <a:pt x="14654674" y="668324"/>
                </a:lnTo>
                <a:lnTo>
                  <a:pt x="14698266" y="659525"/>
                </a:lnTo>
                <a:lnTo>
                  <a:pt x="14733855" y="635532"/>
                </a:lnTo>
                <a:lnTo>
                  <a:pt x="14757844" y="599952"/>
                </a:lnTo>
                <a:lnTo>
                  <a:pt x="14766639" y="556391"/>
                </a:lnTo>
                <a:lnTo>
                  <a:pt x="14757844" y="512844"/>
                </a:lnTo>
                <a:lnTo>
                  <a:pt x="14733855" y="477296"/>
                </a:lnTo>
                <a:lnTo>
                  <a:pt x="14698266" y="453336"/>
                </a:lnTo>
                <a:lnTo>
                  <a:pt x="14654674" y="444551"/>
                </a:lnTo>
                <a:close/>
              </a:path>
              <a:path w="16523335" h="9235440">
                <a:moveTo>
                  <a:pt x="14654674" y="712218"/>
                </a:moveTo>
                <a:lnTo>
                  <a:pt x="14611142" y="721018"/>
                </a:lnTo>
                <a:lnTo>
                  <a:pt x="14575596" y="745011"/>
                </a:lnTo>
                <a:lnTo>
                  <a:pt x="14551632" y="780591"/>
                </a:lnTo>
                <a:lnTo>
                  <a:pt x="14542845" y="824152"/>
                </a:lnTo>
                <a:lnTo>
                  <a:pt x="14551632" y="867681"/>
                </a:lnTo>
                <a:lnTo>
                  <a:pt x="14575596" y="903231"/>
                </a:lnTo>
                <a:lnTo>
                  <a:pt x="14611142" y="927201"/>
                </a:lnTo>
                <a:lnTo>
                  <a:pt x="14654674" y="935992"/>
                </a:lnTo>
                <a:lnTo>
                  <a:pt x="14698266" y="927201"/>
                </a:lnTo>
                <a:lnTo>
                  <a:pt x="14733855" y="903231"/>
                </a:lnTo>
                <a:lnTo>
                  <a:pt x="14757844" y="867681"/>
                </a:lnTo>
                <a:lnTo>
                  <a:pt x="14766639" y="824152"/>
                </a:lnTo>
                <a:lnTo>
                  <a:pt x="14757844" y="780591"/>
                </a:lnTo>
                <a:lnTo>
                  <a:pt x="14733855" y="745011"/>
                </a:lnTo>
                <a:lnTo>
                  <a:pt x="14698266" y="721018"/>
                </a:lnTo>
                <a:lnTo>
                  <a:pt x="14654674" y="712218"/>
                </a:lnTo>
                <a:close/>
              </a:path>
              <a:path w="16523335" h="9235440">
                <a:moveTo>
                  <a:pt x="14654674" y="979980"/>
                </a:moveTo>
                <a:lnTo>
                  <a:pt x="14611142" y="988766"/>
                </a:lnTo>
                <a:lnTo>
                  <a:pt x="14575596" y="1012731"/>
                </a:lnTo>
                <a:lnTo>
                  <a:pt x="14551632" y="1048286"/>
                </a:lnTo>
                <a:lnTo>
                  <a:pt x="14542845" y="1091840"/>
                </a:lnTo>
                <a:lnTo>
                  <a:pt x="14551632" y="1135394"/>
                </a:lnTo>
                <a:lnTo>
                  <a:pt x="14575596" y="1170968"/>
                </a:lnTo>
                <a:lnTo>
                  <a:pt x="14611142" y="1194956"/>
                </a:lnTo>
                <a:lnTo>
                  <a:pt x="14654674" y="1203753"/>
                </a:lnTo>
                <a:lnTo>
                  <a:pt x="14698266" y="1194956"/>
                </a:lnTo>
                <a:lnTo>
                  <a:pt x="14733855" y="1170968"/>
                </a:lnTo>
                <a:lnTo>
                  <a:pt x="14757844" y="1135394"/>
                </a:lnTo>
                <a:lnTo>
                  <a:pt x="14766639" y="1091840"/>
                </a:lnTo>
                <a:lnTo>
                  <a:pt x="14757844" y="1048286"/>
                </a:lnTo>
                <a:lnTo>
                  <a:pt x="14733855" y="1012731"/>
                </a:lnTo>
                <a:lnTo>
                  <a:pt x="14698266" y="988766"/>
                </a:lnTo>
                <a:lnTo>
                  <a:pt x="14654674" y="979980"/>
                </a:lnTo>
                <a:close/>
              </a:path>
              <a:path w="16523335" h="9235440">
                <a:moveTo>
                  <a:pt x="14654674" y="1247668"/>
                </a:moveTo>
                <a:lnTo>
                  <a:pt x="14611142" y="1256467"/>
                </a:lnTo>
                <a:lnTo>
                  <a:pt x="14575596" y="1280459"/>
                </a:lnTo>
                <a:lnTo>
                  <a:pt x="14551632" y="1316036"/>
                </a:lnTo>
                <a:lnTo>
                  <a:pt x="14542845" y="1359591"/>
                </a:lnTo>
                <a:lnTo>
                  <a:pt x="14551632" y="1403138"/>
                </a:lnTo>
                <a:lnTo>
                  <a:pt x="14575596" y="1438686"/>
                </a:lnTo>
                <a:lnTo>
                  <a:pt x="14611142" y="1462646"/>
                </a:lnTo>
                <a:lnTo>
                  <a:pt x="14654674" y="1471431"/>
                </a:lnTo>
                <a:lnTo>
                  <a:pt x="14698266" y="1462646"/>
                </a:lnTo>
                <a:lnTo>
                  <a:pt x="14733855" y="1438686"/>
                </a:lnTo>
                <a:lnTo>
                  <a:pt x="14757844" y="1403138"/>
                </a:lnTo>
                <a:lnTo>
                  <a:pt x="14766639" y="1359591"/>
                </a:lnTo>
                <a:lnTo>
                  <a:pt x="14757844" y="1316036"/>
                </a:lnTo>
                <a:lnTo>
                  <a:pt x="14733855" y="1280459"/>
                </a:lnTo>
                <a:lnTo>
                  <a:pt x="14698266" y="1256467"/>
                </a:lnTo>
                <a:lnTo>
                  <a:pt x="14654674" y="1247668"/>
                </a:lnTo>
                <a:close/>
              </a:path>
              <a:path w="16523335" h="9235440">
                <a:moveTo>
                  <a:pt x="14654674" y="1515430"/>
                </a:moveTo>
                <a:lnTo>
                  <a:pt x="14611142" y="1524214"/>
                </a:lnTo>
                <a:lnTo>
                  <a:pt x="14575596" y="1548173"/>
                </a:lnTo>
                <a:lnTo>
                  <a:pt x="14551632" y="1583718"/>
                </a:lnTo>
                <a:lnTo>
                  <a:pt x="14542845" y="1627259"/>
                </a:lnTo>
                <a:lnTo>
                  <a:pt x="14551632" y="1670826"/>
                </a:lnTo>
                <a:lnTo>
                  <a:pt x="14575596" y="1706409"/>
                </a:lnTo>
                <a:lnTo>
                  <a:pt x="14611142" y="1730404"/>
                </a:lnTo>
                <a:lnTo>
                  <a:pt x="14654674" y="1739203"/>
                </a:lnTo>
                <a:lnTo>
                  <a:pt x="14698266" y="1730404"/>
                </a:lnTo>
                <a:lnTo>
                  <a:pt x="14733855" y="1706409"/>
                </a:lnTo>
                <a:lnTo>
                  <a:pt x="14757844" y="1670826"/>
                </a:lnTo>
                <a:lnTo>
                  <a:pt x="14766639" y="1627259"/>
                </a:lnTo>
                <a:lnTo>
                  <a:pt x="14757844" y="1583718"/>
                </a:lnTo>
                <a:lnTo>
                  <a:pt x="14733855" y="1548173"/>
                </a:lnTo>
                <a:lnTo>
                  <a:pt x="14698266" y="1524214"/>
                </a:lnTo>
                <a:lnTo>
                  <a:pt x="14654674" y="1515430"/>
                </a:lnTo>
                <a:close/>
              </a:path>
              <a:path w="16523335" h="9235440">
                <a:moveTo>
                  <a:pt x="14654674" y="1783149"/>
                </a:moveTo>
                <a:lnTo>
                  <a:pt x="14611142" y="1791938"/>
                </a:lnTo>
                <a:lnTo>
                  <a:pt x="14575596" y="1815910"/>
                </a:lnTo>
                <a:lnTo>
                  <a:pt x="14551632" y="1851469"/>
                </a:lnTo>
                <a:lnTo>
                  <a:pt x="14542845" y="1895020"/>
                </a:lnTo>
                <a:lnTo>
                  <a:pt x="14551632" y="1938576"/>
                </a:lnTo>
                <a:lnTo>
                  <a:pt x="14575596" y="1974146"/>
                </a:lnTo>
                <a:lnTo>
                  <a:pt x="14611142" y="1998128"/>
                </a:lnTo>
                <a:lnTo>
                  <a:pt x="14654674" y="2006922"/>
                </a:lnTo>
                <a:lnTo>
                  <a:pt x="14698266" y="1998128"/>
                </a:lnTo>
                <a:lnTo>
                  <a:pt x="14733855" y="1974146"/>
                </a:lnTo>
                <a:lnTo>
                  <a:pt x="14757844" y="1938576"/>
                </a:lnTo>
                <a:lnTo>
                  <a:pt x="14766639" y="1895020"/>
                </a:lnTo>
                <a:lnTo>
                  <a:pt x="14757844" y="1851469"/>
                </a:lnTo>
                <a:lnTo>
                  <a:pt x="14733855" y="1815910"/>
                </a:lnTo>
                <a:lnTo>
                  <a:pt x="14698266" y="1791938"/>
                </a:lnTo>
                <a:lnTo>
                  <a:pt x="14654674" y="1783149"/>
                </a:lnTo>
                <a:close/>
              </a:path>
              <a:path w="16523335" h="9235440">
                <a:moveTo>
                  <a:pt x="14654674" y="2586297"/>
                </a:moveTo>
                <a:lnTo>
                  <a:pt x="14611142" y="2595090"/>
                </a:lnTo>
                <a:lnTo>
                  <a:pt x="14575596" y="2619070"/>
                </a:lnTo>
                <a:lnTo>
                  <a:pt x="14551632" y="2654639"/>
                </a:lnTo>
                <a:lnTo>
                  <a:pt x="14542845" y="2698200"/>
                </a:lnTo>
                <a:lnTo>
                  <a:pt x="14551632" y="2741725"/>
                </a:lnTo>
                <a:lnTo>
                  <a:pt x="14575596" y="2777286"/>
                </a:lnTo>
                <a:lnTo>
                  <a:pt x="14611142" y="2801273"/>
                </a:lnTo>
                <a:lnTo>
                  <a:pt x="14654674" y="2810071"/>
                </a:lnTo>
                <a:lnTo>
                  <a:pt x="14698266" y="2801273"/>
                </a:lnTo>
                <a:lnTo>
                  <a:pt x="14733855" y="2777286"/>
                </a:lnTo>
                <a:lnTo>
                  <a:pt x="14757844" y="2741725"/>
                </a:lnTo>
                <a:lnTo>
                  <a:pt x="14766639" y="2698200"/>
                </a:lnTo>
                <a:lnTo>
                  <a:pt x="14757844" y="2654639"/>
                </a:lnTo>
                <a:lnTo>
                  <a:pt x="14733855" y="2619070"/>
                </a:lnTo>
                <a:lnTo>
                  <a:pt x="14698266" y="2595090"/>
                </a:lnTo>
                <a:lnTo>
                  <a:pt x="14654674" y="2586297"/>
                </a:lnTo>
                <a:close/>
              </a:path>
              <a:path w="16523335" h="9235440">
                <a:moveTo>
                  <a:pt x="14654674" y="2854028"/>
                </a:moveTo>
                <a:lnTo>
                  <a:pt x="14611142" y="2862817"/>
                </a:lnTo>
                <a:lnTo>
                  <a:pt x="14575596" y="2886788"/>
                </a:lnTo>
                <a:lnTo>
                  <a:pt x="14551632" y="2922347"/>
                </a:lnTo>
                <a:lnTo>
                  <a:pt x="14542845" y="2965898"/>
                </a:lnTo>
                <a:lnTo>
                  <a:pt x="14551632" y="3009453"/>
                </a:lnTo>
                <a:lnTo>
                  <a:pt x="14575596" y="3045019"/>
                </a:lnTo>
                <a:lnTo>
                  <a:pt x="14611142" y="3068998"/>
                </a:lnTo>
                <a:lnTo>
                  <a:pt x="14654674" y="3077790"/>
                </a:lnTo>
                <a:lnTo>
                  <a:pt x="14698266" y="3068998"/>
                </a:lnTo>
                <a:lnTo>
                  <a:pt x="14733855" y="3045019"/>
                </a:lnTo>
                <a:lnTo>
                  <a:pt x="14757844" y="3009453"/>
                </a:lnTo>
                <a:lnTo>
                  <a:pt x="14766639" y="2965898"/>
                </a:lnTo>
                <a:lnTo>
                  <a:pt x="14757844" y="2922347"/>
                </a:lnTo>
                <a:lnTo>
                  <a:pt x="14733855" y="2886788"/>
                </a:lnTo>
                <a:lnTo>
                  <a:pt x="14698266" y="2862817"/>
                </a:lnTo>
                <a:lnTo>
                  <a:pt x="14654674" y="2854028"/>
                </a:lnTo>
                <a:close/>
              </a:path>
              <a:path w="16523335" h="9235440">
                <a:moveTo>
                  <a:pt x="14654674" y="3121737"/>
                </a:moveTo>
                <a:lnTo>
                  <a:pt x="14611142" y="3130528"/>
                </a:lnTo>
                <a:lnTo>
                  <a:pt x="14575596" y="3154503"/>
                </a:lnTo>
                <a:lnTo>
                  <a:pt x="14551632" y="3190065"/>
                </a:lnTo>
                <a:lnTo>
                  <a:pt x="14542845" y="3233618"/>
                </a:lnTo>
                <a:lnTo>
                  <a:pt x="14551632" y="3277161"/>
                </a:lnTo>
                <a:lnTo>
                  <a:pt x="14575596" y="3312732"/>
                </a:lnTo>
                <a:lnTo>
                  <a:pt x="14611142" y="3336722"/>
                </a:lnTo>
                <a:lnTo>
                  <a:pt x="14654674" y="3345520"/>
                </a:lnTo>
                <a:lnTo>
                  <a:pt x="14698266" y="3336722"/>
                </a:lnTo>
                <a:lnTo>
                  <a:pt x="14733855" y="3312732"/>
                </a:lnTo>
                <a:lnTo>
                  <a:pt x="14757844" y="3277161"/>
                </a:lnTo>
                <a:lnTo>
                  <a:pt x="14766639" y="3233618"/>
                </a:lnTo>
                <a:lnTo>
                  <a:pt x="14757844" y="3190065"/>
                </a:lnTo>
                <a:lnTo>
                  <a:pt x="14733855" y="3154503"/>
                </a:lnTo>
                <a:lnTo>
                  <a:pt x="14698266" y="3130528"/>
                </a:lnTo>
                <a:lnTo>
                  <a:pt x="14654674" y="3121737"/>
                </a:lnTo>
                <a:close/>
              </a:path>
              <a:path w="16523335" h="9235440">
                <a:moveTo>
                  <a:pt x="14654674" y="3389446"/>
                </a:moveTo>
                <a:lnTo>
                  <a:pt x="14611142" y="3398240"/>
                </a:lnTo>
                <a:lnTo>
                  <a:pt x="14575596" y="3422222"/>
                </a:lnTo>
                <a:lnTo>
                  <a:pt x="14551632" y="3457792"/>
                </a:lnTo>
                <a:lnTo>
                  <a:pt x="14542845" y="3501348"/>
                </a:lnTo>
                <a:lnTo>
                  <a:pt x="14551632" y="3544899"/>
                </a:lnTo>
                <a:lnTo>
                  <a:pt x="14575596" y="3580458"/>
                </a:lnTo>
                <a:lnTo>
                  <a:pt x="14611142" y="3604430"/>
                </a:lnTo>
                <a:lnTo>
                  <a:pt x="14654674" y="3613219"/>
                </a:lnTo>
                <a:lnTo>
                  <a:pt x="14698266" y="3604430"/>
                </a:lnTo>
                <a:lnTo>
                  <a:pt x="14733855" y="3580458"/>
                </a:lnTo>
                <a:lnTo>
                  <a:pt x="14757844" y="3544899"/>
                </a:lnTo>
                <a:lnTo>
                  <a:pt x="14766639" y="3501348"/>
                </a:lnTo>
                <a:lnTo>
                  <a:pt x="14757844" y="3457792"/>
                </a:lnTo>
                <a:lnTo>
                  <a:pt x="14733855" y="3422222"/>
                </a:lnTo>
                <a:lnTo>
                  <a:pt x="14698266" y="3398240"/>
                </a:lnTo>
                <a:lnTo>
                  <a:pt x="14654674" y="3389446"/>
                </a:lnTo>
                <a:close/>
              </a:path>
              <a:path w="16523335" h="9235440">
                <a:moveTo>
                  <a:pt x="14654674" y="3657176"/>
                </a:moveTo>
                <a:lnTo>
                  <a:pt x="14611142" y="3665968"/>
                </a:lnTo>
                <a:lnTo>
                  <a:pt x="14575596" y="3689947"/>
                </a:lnTo>
                <a:lnTo>
                  <a:pt x="14551632" y="3725513"/>
                </a:lnTo>
                <a:lnTo>
                  <a:pt x="14542845" y="3769068"/>
                </a:lnTo>
                <a:lnTo>
                  <a:pt x="14551632" y="3812619"/>
                </a:lnTo>
                <a:lnTo>
                  <a:pt x="14575596" y="3848178"/>
                </a:lnTo>
                <a:lnTo>
                  <a:pt x="14611142" y="3872149"/>
                </a:lnTo>
                <a:lnTo>
                  <a:pt x="14654674" y="3880939"/>
                </a:lnTo>
                <a:lnTo>
                  <a:pt x="14698266" y="3872149"/>
                </a:lnTo>
                <a:lnTo>
                  <a:pt x="14733855" y="3848178"/>
                </a:lnTo>
                <a:lnTo>
                  <a:pt x="14757844" y="3812619"/>
                </a:lnTo>
                <a:lnTo>
                  <a:pt x="14766639" y="3769068"/>
                </a:lnTo>
                <a:lnTo>
                  <a:pt x="14757844" y="3725513"/>
                </a:lnTo>
                <a:lnTo>
                  <a:pt x="14733855" y="3689947"/>
                </a:lnTo>
                <a:lnTo>
                  <a:pt x="14698266" y="3665968"/>
                </a:lnTo>
                <a:lnTo>
                  <a:pt x="14654674" y="3657176"/>
                </a:lnTo>
                <a:close/>
              </a:path>
              <a:path w="16523335" h="9235440">
                <a:moveTo>
                  <a:pt x="14654674" y="3924895"/>
                </a:moveTo>
                <a:lnTo>
                  <a:pt x="14611142" y="3933689"/>
                </a:lnTo>
                <a:lnTo>
                  <a:pt x="14575596" y="3957668"/>
                </a:lnTo>
                <a:lnTo>
                  <a:pt x="14551632" y="3993228"/>
                </a:lnTo>
                <a:lnTo>
                  <a:pt x="14542845" y="4036766"/>
                </a:lnTo>
                <a:lnTo>
                  <a:pt x="14551632" y="4080327"/>
                </a:lnTo>
                <a:lnTo>
                  <a:pt x="14575596" y="4115896"/>
                </a:lnTo>
                <a:lnTo>
                  <a:pt x="14611142" y="4139876"/>
                </a:lnTo>
                <a:lnTo>
                  <a:pt x="14654674" y="4148669"/>
                </a:lnTo>
                <a:lnTo>
                  <a:pt x="14698266" y="4139876"/>
                </a:lnTo>
                <a:lnTo>
                  <a:pt x="14733855" y="4115896"/>
                </a:lnTo>
                <a:lnTo>
                  <a:pt x="14757844" y="4080327"/>
                </a:lnTo>
                <a:lnTo>
                  <a:pt x="14766639" y="4036766"/>
                </a:lnTo>
                <a:lnTo>
                  <a:pt x="14757844" y="3993228"/>
                </a:lnTo>
                <a:lnTo>
                  <a:pt x="14733855" y="3957668"/>
                </a:lnTo>
                <a:lnTo>
                  <a:pt x="14698266" y="3933689"/>
                </a:lnTo>
                <a:lnTo>
                  <a:pt x="14654674" y="3924895"/>
                </a:lnTo>
                <a:close/>
              </a:path>
              <a:path w="16523335" h="9235440">
                <a:moveTo>
                  <a:pt x="14654674" y="4192615"/>
                </a:moveTo>
                <a:lnTo>
                  <a:pt x="14611142" y="4201406"/>
                </a:lnTo>
                <a:lnTo>
                  <a:pt x="14575596" y="4225380"/>
                </a:lnTo>
                <a:lnTo>
                  <a:pt x="14551632" y="4260939"/>
                </a:lnTo>
                <a:lnTo>
                  <a:pt x="14542845" y="4304486"/>
                </a:lnTo>
                <a:lnTo>
                  <a:pt x="14551632" y="4348026"/>
                </a:lnTo>
                <a:lnTo>
                  <a:pt x="14575596" y="4383601"/>
                </a:lnTo>
                <a:lnTo>
                  <a:pt x="14611142" y="4407597"/>
                </a:lnTo>
                <a:lnTo>
                  <a:pt x="14654674" y="4416399"/>
                </a:lnTo>
                <a:lnTo>
                  <a:pt x="14698266" y="4407597"/>
                </a:lnTo>
                <a:lnTo>
                  <a:pt x="14733855" y="4383601"/>
                </a:lnTo>
                <a:lnTo>
                  <a:pt x="14757844" y="4348026"/>
                </a:lnTo>
                <a:lnTo>
                  <a:pt x="14766639" y="4304486"/>
                </a:lnTo>
                <a:lnTo>
                  <a:pt x="14757844" y="4260939"/>
                </a:lnTo>
                <a:lnTo>
                  <a:pt x="14733855" y="4225380"/>
                </a:lnTo>
                <a:lnTo>
                  <a:pt x="14698266" y="4201406"/>
                </a:lnTo>
                <a:lnTo>
                  <a:pt x="14654674" y="4192615"/>
                </a:lnTo>
                <a:close/>
              </a:path>
              <a:path w="16523335" h="9235440">
                <a:moveTo>
                  <a:pt x="14654674" y="2318578"/>
                </a:moveTo>
                <a:lnTo>
                  <a:pt x="14611142" y="2327370"/>
                </a:lnTo>
                <a:lnTo>
                  <a:pt x="14575596" y="2351349"/>
                </a:lnTo>
                <a:lnTo>
                  <a:pt x="14551632" y="2386915"/>
                </a:lnTo>
                <a:lnTo>
                  <a:pt x="14542845" y="2430470"/>
                </a:lnTo>
                <a:lnTo>
                  <a:pt x="14551632" y="2474021"/>
                </a:lnTo>
                <a:lnTo>
                  <a:pt x="14575596" y="2509580"/>
                </a:lnTo>
                <a:lnTo>
                  <a:pt x="14611142" y="2533551"/>
                </a:lnTo>
                <a:lnTo>
                  <a:pt x="14654674" y="2542341"/>
                </a:lnTo>
                <a:lnTo>
                  <a:pt x="14698266" y="2533551"/>
                </a:lnTo>
                <a:lnTo>
                  <a:pt x="14733855" y="2509580"/>
                </a:lnTo>
                <a:lnTo>
                  <a:pt x="14757844" y="2474021"/>
                </a:lnTo>
                <a:lnTo>
                  <a:pt x="14766639" y="2430470"/>
                </a:lnTo>
                <a:lnTo>
                  <a:pt x="14757844" y="2386915"/>
                </a:lnTo>
                <a:lnTo>
                  <a:pt x="14733855" y="2351349"/>
                </a:lnTo>
                <a:lnTo>
                  <a:pt x="14698266" y="2327370"/>
                </a:lnTo>
                <a:lnTo>
                  <a:pt x="14654674" y="2318578"/>
                </a:lnTo>
                <a:close/>
              </a:path>
              <a:path w="16523335" h="9235440">
                <a:moveTo>
                  <a:pt x="14654674" y="2050869"/>
                </a:moveTo>
                <a:lnTo>
                  <a:pt x="14611142" y="2059660"/>
                </a:lnTo>
                <a:lnTo>
                  <a:pt x="14575596" y="2083635"/>
                </a:lnTo>
                <a:lnTo>
                  <a:pt x="14551632" y="2119197"/>
                </a:lnTo>
                <a:lnTo>
                  <a:pt x="14542845" y="2162750"/>
                </a:lnTo>
                <a:lnTo>
                  <a:pt x="14551632" y="2206284"/>
                </a:lnTo>
                <a:lnTo>
                  <a:pt x="14575596" y="2241845"/>
                </a:lnTo>
                <a:lnTo>
                  <a:pt x="14611142" y="2265826"/>
                </a:lnTo>
                <a:lnTo>
                  <a:pt x="14654674" y="2274621"/>
                </a:lnTo>
                <a:lnTo>
                  <a:pt x="14698266" y="2265826"/>
                </a:lnTo>
                <a:lnTo>
                  <a:pt x="14733855" y="2241845"/>
                </a:lnTo>
                <a:lnTo>
                  <a:pt x="14757844" y="2206284"/>
                </a:lnTo>
                <a:lnTo>
                  <a:pt x="14766639" y="2162750"/>
                </a:lnTo>
                <a:lnTo>
                  <a:pt x="14757844" y="2119197"/>
                </a:lnTo>
                <a:lnTo>
                  <a:pt x="14733855" y="2083635"/>
                </a:lnTo>
                <a:lnTo>
                  <a:pt x="14698266" y="2059660"/>
                </a:lnTo>
                <a:lnTo>
                  <a:pt x="14654674" y="2050869"/>
                </a:lnTo>
                <a:close/>
              </a:path>
              <a:path w="16523335" h="9235440">
                <a:moveTo>
                  <a:pt x="14654674" y="4995774"/>
                </a:moveTo>
                <a:lnTo>
                  <a:pt x="14611142" y="5004565"/>
                </a:lnTo>
                <a:lnTo>
                  <a:pt x="14575596" y="5028541"/>
                </a:lnTo>
                <a:lnTo>
                  <a:pt x="14551632" y="5064107"/>
                </a:lnTo>
                <a:lnTo>
                  <a:pt x="14542845" y="5107666"/>
                </a:lnTo>
                <a:lnTo>
                  <a:pt x="14551632" y="5151204"/>
                </a:lnTo>
                <a:lnTo>
                  <a:pt x="14575596" y="5186764"/>
                </a:lnTo>
                <a:lnTo>
                  <a:pt x="14611142" y="5210743"/>
                </a:lnTo>
                <a:lnTo>
                  <a:pt x="14654674" y="5219537"/>
                </a:lnTo>
                <a:lnTo>
                  <a:pt x="14698266" y="5210743"/>
                </a:lnTo>
                <a:lnTo>
                  <a:pt x="14733855" y="5186764"/>
                </a:lnTo>
                <a:lnTo>
                  <a:pt x="14757844" y="5151204"/>
                </a:lnTo>
                <a:lnTo>
                  <a:pt x="14766639" y="5107666"/>
                </a:lnTo>
                <a:lnTo>
                  <a:pt x="14757844" y="5064107"/>
                </a:lnTo>
                <a:lnTo>
                  <a:pt x="14733855" y="5028541"/>
                </a:lnTo>
                <a:lnTo>
                  <a:pt x="14698266" y="5004565"/>
                </a:lnTo>
                <a:lnTo>
                  <a:pt x="14654674" y="4995774"/>
                </a:lnTo>
                <a:close/>
              </a:path>
              <a:path w="16523335" h="9235440">
                <a:moveTo>
                  <a:pt x="14654674" y="5531192"/>
                </a:moveTo>
                <a:lnTo>
                  <a:pt x="14611142" y="5539988"/>
                </a:lnTo>
                <a:lnTo>
                  <a:pt x="14575596" y="5563975"/>
                </a:lnTo>
                <a:lnTo>
                  <a:pt x="14551632" y="5599551"/>
                </a:lnTo>
                <a:lnTo>
                  <a:pt x="14542845" y="5643115"/>
                </a:lnTo>
                <a:lnTo>
                  <a:pt x="14551632" y="5686662"/>
                </a:lnTo>
                <a:lnTo>
                  <a:pt x="14575596" y="5722222"/>
                </a:lnTo>
                <a:lnTo>
                  <a:pt x="14611142" y="5746196"/>
                </a:lnTo>
                <a:lnTo>
                  <a:pt x="14654674" y="5754986"/>
                </a:lnTo>
                <a:lnTo>
                  <a:pt x="14698266" y="5746196"/>
                </a:lnTo>
                <a:lnTo>
                  <a:pt x="14733855" y="5722222"/>
                </a:lnTo>
                <a:lnTo>
                  <a:pt x="14757844" y="5686662"/>
                </a:lnTo>
                <a:lnTo>
                  <a:pt x="14766639" y="5643115"/>
                </a:lnTo>
                <a:lnTo>
                  <a:pt x="14757844" y="5599551"/>
                </a:lnTo>
                <a:lnTo>
                  <a:pt x="14733855" y="5563975"/>
                </a:lnTo>
                <a:lnTo>
                  <a:pt x="14698266" y="5539988"/>
                </a:lnTo>
                <a:lnTo>
                  <a:pt x="14654674" y="5531192"/>
                </a:lnTo>
                <a:close/>
              </a:path>
              <a:path w="16523335" h="9235440">
                <a:moveTo>
                  <a:pt x="14654674" y="5798933"/>
                </a:moveTo>
                <a:lnTo>
                  <a:pt x="14611142" y="5807723"/>
                </a:lnTo>
                <a:lnTo>
                  <a:pt x="14575596" y="5831697"/>
                </a:lnTo>
                <a:lnTo>
                  <a:pt x="14551632" y="5867257"/>
                </a:lnTo>
                <a:lnTo>
                  <a:pt x="14542845" y="5910804"/>
                </a:lnTo>
                <a:lnTo>
                  <a:pt x="14551632" y="5954345"/>
                </a:lnTo>
                <a:lnTo>
                  <a:pt x="14575596" y="5989912"/>
                </a:lnTo>
                <a:lnTo>
                  <a:pt x="14611142" y="6013898"/>
                </a:lnTo>
                <a:lnTo>
                  <a:pt x="14654674" y="6022695"/>
                </a:lnTo>
                <a:lnTo>
                  <a:pt x="14698266" y="6013898"/>
                </a:lnTo>
                <a:lnTo>
                  <a:pt x="14733855" y="5989912"/>
                </a:lnTo>
                <a:lnTo>
                  <a:pt x="14757844" y="5954345"/>
                </a:lnTo>
                <a:lnTo>
                  <a:pt x="14766639" y="5910804"/>
                </a:lnTo>
                <a:lnTo>
                  <a:pt x="14757844" y="5867257"/>
                </a:lnTo>
                <a:lnTo>
                  <a:pt x="14733855" y="5831697"/>
                </a:lnTo>
                <a:lnTo>
                  <a:pt x="14698266" y="5807723"/>
                </a:lnTo>
                <a:lnTo>
                  <a:pt x="14654674" y="5798933"/>
                </a:lnTo>
                <a:close/>
              </a:path>
              <a:path w="16523335" h="9235440">
                <a:moveTo>
                  <a:pt x="14654674" y="6602112"/>
                </a:moveTo>
                <a:lnTo>
                  <a:pt x="14611142" y="6610897"/>
                </a:lnTo>
                <a:lnTo>
                  <a:pt x="14575596" y="6634856"/>
                </a:lnTo>
                <a:lnTo>
                  <a:pt x="14551632" y="6670401"/>
                </a:lnTo>
                <a:lnTo>
                  <a:pt x="14542845" y="6713941"/>
                </a:lnTo>
                <a:lnTo>
                  <a:pt x="14551632" y="6757505"/>
                </a:lnTo>
                <a:lnTo>
                  <a:pt x="14575596" y="6793082"/>
                </a:lnTo>
                <a:lnTo>
                  <a:pt x="14611142" y="6817069"/>
                </a:lnTo>
                <a:lnTo>
                  <a:pt x="14654674" y="6825865"/>
                </a:lnTo>
                <a:lnTo>
                  <a:pt x="14698266" y="6817069"/>
                </a:lnTo>
                <a:lnTo>
                  <a:pt x="14733855" y="6793082"/>
                </a:lnTo>
                <a:lnTo>
                  <a:pt x="14757844" y="6757505"/>
                </a:lnTo>
                <a:lnTo>
                  <a:pt x="14766639" y="6713941"/>
                </a:lnTo>
                <a:lnTo>
                  <a:pt x="14757844" y="6670401"/>
                </a:lnTo>
                <a:lnTo>
                  <a:pt x="14733855" y="6634856"/>
                </a:lnTo>
                <a:lnTo>
                  <a:pt x="14698266" y="6610897"/>
                </a:lnTo>
                <a:lnTo>
                  <a:pt x="14654674" y="6602112"/>
                </a:lnTo>
                <a:close/>
              </a:path>
              <a:path w="16523335" h="9235440">
                <a:moveTo>
                  <a:pt x="14654674" y="4728033"/>
                </a:moveTo>
                <a:lnTo>
                  <a:pt x="14611142" y="4736825"/>
                </a:lnTo>
                <a:lnTo>
                  <a:pt x="14575596" y="4760802"/>
                </a:lnTo>
                <a:lnTo>
                  <a:pt x="14551632" y="4796371"/>
                </a:lnTo>
                <a:lnTo>
                  <a:pt x="14542845" y="4839936"/>
                </a:lnTo>
                <a:lnTo>
                  <a:pt x="14551632" y="4883473"/>
                </a:lnTo>
                <a:lnTo>
                  <a:pt x="14575596" y="4919041"/>
                </a:lnTo>
                <a:lnTo>
                  <a:pt x="14611142" y="4943029"/>
                </a:lnTo>
                <a:lnTo>
                  <a:pt x="14654674" y="4951828"/>
                </a:lnTo>
                <a:lnTo>
                  <a:pt x="14698266" y="4943029"/>
                </a:lnTo>
                <a:lnTo>
                  <a:pt x="14733855" y="4919041"/>
                </a:lnTo>
                <a:lnTo>
                  <a:pt x="14757844" y="4883473"/>
                </a:lnTo>
                <a:lnTo>
                  <a:pt x="14766639" y="4839936"/>
                </a:lnTo>
                <a:lnTo>
                  <a:pt x="14757844" y="4796371"/>
                </a:lnTo>
                <a:lnTo>
                  <a:pt x="14733855" y="4760802"/>
                </a:lnTo>
                <a:lnTo>
                  <a:pt x="14698266" y="4736825"/>
                </a:lnTo>
                <a:lnTo>
                  <a:pt x="14654674" y="4728033"/>
                </a:lnTo>
                <a:close/>
              </a:path>
              <a:path w="16523335" h="9235440">
                <a:moveTo>
                  <a:pt x="14654674" y="4460345"/>
                </a:moveTo>
                <a:lnTo>
                  <a:pt x="14611142" y="4469136"/>
                </a:lnTo>
                <a:lnTo>
                  <a:pt x="14575596" y="4493110"/>
                </a:lnTo>
                <a:lnTo>
                  <a:pt x="14551632" y="4528669"/>
                </a:lnTo>
                <a:lnTo>
                  <a:pt x="14542845" y="4572216"/>
                </a:lnTo>
                <a:lnTo>
                  <a:pt x="14551632" y="4615763"/>
                </a:lnTo>
                <a:lnTo>
                  <a:pt x="14575596" y="4651322"/>
                </a:lnTo>
                <a:lnTo>
                  <a:pt x="14611142" y="4675296"/>
                </a:lnTo>
                <a:lnTo>
                  <a:pt x="14654674" y="4684087"/>
                </a:lnTo>
                <a:lnTo>
                  <a:pt x="14698266" y="4675296"/>
                </a:lnTo>
                <a:lnTo>
                  <a:pt x="14733855" y="4651322"/>
                </a:lnTo>
                <a:lnTo>
                  <a:pt x="14757844" y="4615763"/>
                </a:lnTo>
                <a:lnTo>
                  <a:pt x="14766639" y="4572216"/>
                </a:lnTo>
                <a:lnTo>
                  <a:pt x="14757844" y="4528669"/>
                </a:lnTo>
                <a:lnTo>
                  <a:pt x="14733855" y="4493110"/>
                </a:lnTo>
                <a:lnTo>
                  <a:pt x="14698266" y="4469136"/>
                </a:lnTo>
                <a:lnTo>
                  <a:pt x="14654674" y="4460345"/>
                </a:lnTo>
                <a:close/>
              </a:path>
              <a:path w="16523335" h="9235440">
                <a:moveTo>
                  <a:pt x="14654674" y="7405229"/>
                </a:moveTo>
                <a:lnTo>
                  <a:pt x="14611142" y="7414026"/>
                </a:lnTo>
                <a:lnTo>
                  <a:pt x="14575596" y="7438015"/>
                </a:lnTo>
                <a:lnTo>
                  <a:pt x="14551632" y="7473597"/>
                </a:lnTo>
                <a:lnTo>
                  <a:pt x="14542845" y="7517173"/>
                </a:lnTo>
                <a:lnTo>
                  <a:pt x="14551632" y="7560674"/>
                </a:lnTo>
                <a:lnTo>
                  <a:pt x="14575596" y="7596223"/>
                </a:lnTo>
                <a:lnTo>
                  <a:pt x="14611142" y="7620205"/>
                </a:lnTo>
                <a:lnTo>
                  <a:pt x="14654674" y="7629003"/>
                </a:lnTo>
                <a:lnTo>
                  <a:pt x="14698266" y="7620205"/>
                </a:lnTo>
                <a:lnTo>
                  <a:pt x="14733855" y="7596223"/>
                </a:lnTo>
                <a:lnTo>
                  <a:pt x="14757844" y="7560674"/>
                </a:lnTo>
                <a:lnTo>
                  <a:pt x="14766639" y="7517173"/>
                </a:lnTo>
                <a:lnTo>
                  <a:pt x="14757844" y="7473597"/>
                </a:lnTo>
                <a:lnTo>
                  <a:pt x="14733855" y="7438015"/>
                </a:lnTo>
                <a:lnTo>
                  <a:pt x="14698266" y="7414026"/>
                </a:lnTo>
                <a:lnTo>
                  <a:pt x="14654674" y="7405229"/>
                </a:lnTo>
                <a:close/>
              </a:path>
              <a:path w="16523335" h="9235440">
                <a:moveTo>
                  <a:pt x="14654674" y="7137541"/>
                </a:moveTo>
                <a:lnTo>
                  <a:pt x="14611142" y="7146329"/>
                </a:lnTo>
                <a:lnTo>
                  <a:pt x="14575596" y="7170295"/>
                </a:lnTo>
                <a:lnTo>
                  <a:pt x="14551632" y="7205847"/>
                </a:lnTo>
                <a:lnTo>
                  <a:pt x="14542845" y="7249391"/>
                </a:lnTo>
                <a:lnTo>
                  <a:pt x="14551632" y="7292955"/>
                </a:lnTo>
                <a:lnTo>
                  <a:pt x="14575596" y="7328531"/>
                </a:lnTo>
                <a:lnTo>
                  <a:pt x="14611142" y="7352518"/>
                </a:lnTo>
                <a:lnTo>
                  <a:pt x="14654674" y="7361314"/>
                </a:lnTo>
                <a:lnTo>
                  <a:pt x="14698266" y="7352518"/>
                </a:lnTo>
                <a:lnTo>
                  <a:pt x="14733855" y="7328531"/>
                </a:lnTo>
                <a:lnTo>
                  <a:pt x="14757844" y="7292955"/>
                </a:lnTo>
                <a:lnTo>
                  <a:pt x="14766639" y="7249391"/>
                </a:lnTo>
                <a:lnTo>
                  <a:pt x="14757844" y="7205847"/>
                </a:lnTo>
                <a:lnTo>
                  <a:pt x="14733855" y="7170295"/>
                </a:lnTo>
                <a:lnTo>
                  <a:pt x="14698266" y="7146329"/>
                </a:lnTo>
                <a:lnTo>
                  <a:pt x="14654674" y="7137541"/>
                </a:lnTo>
                <a:close/>
              </a:path>
              <a:path w="16523335" h="9235440">
                <a:moveTo>
                  <a:pt x="14654674" y="6869780"/>
                </a:moveTo>
                <a:lnTo>
                  <a:pt x="14611142" y="6878579"/>
                </a:lnTo>
                <a:lnTo>
                  <a:pt x="14575596" y="6902573"/>
                </a:lnTo>
                <a:lnTo>
                  <a:pt x="14551632" y="6938157"/>
                </a:lnTo>
                <a:lnTo>
                  <a:pt x="14542845" y="6981724"/>
                </a:lnTo>
                <a:lnTo>
                  <a:pt x="14551632" y="7025264"/>
                </a:lnTo>
                <a:lnTo>
                  <a:pt x="14575596" y="7060809"/>
                </a:lnTo>
                <a:lnTo>
                  <a:pt x="14611142" y="7084769"/>
                </a:lnTo>
                <a:lnTo>
                  <a:pt x="14654674" y="7093553"/>
                </a:lnTo>
                <a:lnTo>
                  <a:pt x="14698266" y="7084769"/>
                </a:lnTo>
                <a:lnTo>
                  <a:pt x="14733855" y="7060809"/>
                </a:lnTo>
                <a:lnTo>
                  <a:pt x="14757844" y="7025264"/>
                </a:lnTo>
                <a:lnTo>
                  <a:pt x="14766639" y="6981724"/>
                </a:lnTo>
                <a:lnTo>
                  <a:pt x="14757844" y="6938157"/>
                </a:lnTo>
                <a:lnTo>
                  <a:pt x="14733855" y="6902573"/>
                </a:lnTo>
                <a:lnTo>
                  <a:pt x="14698266" y="6878579"/>
                </a:lnTo>
                <a:lnTo>
                  <a:pt x="14654674" y="6869780"/>
                </a:lnTo>
                <a:close/>
              </a:path>
              <a:path w="16523335" h="9235440">
                <a:moveTo>
                  <a:pt x="14924006" y="444551"/>
                </a:moveTo>
                <a:lnTo>
                  <a:pt x="14880458" y="453336"/>
                </a:lnTo>
                <a:lnTo>
                  <a:pt x="14844918" y="477296"/>
                </a:lnTo>
                <a:lnTo>
                  <a:pt x="14820967" y="512844"/>
                </a:lnTo>
                <a:lnTo>
                  <a:pt x="14812187" y="556391"/>
                </a:lnTo>
                <a:lnTo>
                  <a:pt x="14820967" y="599952"/>
                </a:lnTo>
                <a:lnTo>
                  <a:pt x="14844918" y="635532"/>
                </a:lnTo>
                <a:lnTo>
                  <a:pt x="14880458" y="659525"/>
                </a:lnTo>
                <a:lnTo>
                  <a:pt x="14924006" y="668324"/>
                </a:lnTo>
                <a:lnTo>
                  <a:pt x="14967570" y="659525"/>
                </a:lnTo>
                <a:lnTo>
                  <a:pt x="15003146" y="635532"/>
                </a:lnTo>
                <a:lnTo>
                  <a:pt x="15027133" y="599952"/>
                </a:lnTo>
                <a:lnTo>
                  <a:pt x="15035929" y="556391"/>
                </a:lnTo>
                <a:lnTo>
                  <a:pt x="15027133" y="512844"/>
                </a:lnTo>
                <a:lnTo>
                  <a:pt x="15003146" y="477296"/>
                </a:lnTo>
                <a:lnTo>
                  <a:pt x="14967570" y="453336"/>
                </a:lnTo>
                <a:lnTo>
                  <a:pt x="14924006" y="444551"/>
                </a:lnTo>
                <a:close/>
              </a:path>
              <a:path w="16523335" h="9235440">
                <a:moveTo>
                  <a:pt x="14924006" y="712218"/>
                </a:moveTo>
                <a:lnTo>
                  <a:pt x="14880458" y="721018"/>
                </a:lnTo>
                <a:lnTo>
                  <a:pt x="14844918" y="745011"/>
                </a:lnTo>
                <a:lnTo>
                  <a:pt x="14820967" y="780591"/>
                </a:lnTo>
                <a:lnTo>
                  <a:pt x="14812187" y="824152"/>
                </a:lnTo>
                <a:lnTo>
                  <a:pt x="14820967" y="867681"/>
                </a:lnTo>
                <a:lnTo>
                  <a:pt x="14844918" y="903231"/>
                </a:lnTo>
                <a:lnTo>
                  <a:pt x="14880458" y="927201"/>
                </a:lnTo>
                <a:lnTo>
                  <a:pt x="14924006" y="935992"/>
                </a:lnTo>
                <a:lnTo>
                  <a:pt x="14967570" y="927201"/>
                </a:lnTo>
                <a:lnTo>
                  <a:pt x="15003146" y="903231"/>
                </a:lnTo>
                <a:lnTo>
                  <a:pt x="15027133" y="867681"/>
                </a:lnTo>
                <a:lnTo>
                  <a:pt x="15035929" y="824152"/>
                </a:lnTo>
                <a:lnTo>
                  <a:pt x="15027133" y="780591"/>
                </a:lnTo>
                <a:lnTo>
                  <a:pt x="15003146" y="745011"/>
                </a:lnTo>
                <a:lnTo>
                  <a:pt x="14967570" y="721018"/>
                </a:lnTo>
                <a:lnTo>
                  <a:pt x="14924006" y="712218"/>
                </a:lnTo>
                <a:close/>
              </a:path>
              <a:path w="16523335" h="9235440">
                <a:moveTo>
                  <a:pt x="14924006" y="979980"/>
                </a:moveTo>
                <a:lnTo>
                  <a:pt x="14880458" y="988766"/>
                </a:lnTo>
                <a:lnTo>
                  <a:pt x="14844918" y="1012731"/>
                </a:lnTo>
                <a:lnTo>
                  <a:pt x="14820967" y="1048286"/>
                </a:lnTo>
                <a:lnTo>
                  <a:pt x="14812187" y="1091840"/>
                </a:lnTo>
                <a:lnTo>
                  <a:pt x="14820967" y="1135394"/>
                </a:lnTo>
                <a:lnTo>
                  <a:pt x="14844918" y="1170968"/>
                </a:lnTo>
                <a:lnTo>
                  <a:pt x="14880458" y="1194956"/>
                </a:lnTo>
                <a:lnTo>
                  <a:pt x="14924006" y="1203753"/>
                </a:lnTo>
                <a:lnTo>
                  <a:pt x="14967570" y="1194956"/>
                </a:lnTo>
                <a:lnTo>
                  <a:pt x="15003146" y="1170968"/>
                </a:lnTo>
                <a:lnTo>
                  <a:pt x="15027133" y="1135394"/>
                </a:lnTo>
                <a:lnTo>
                  <a:pt x="15035929" y="1091840"/>
                </a:lnTo>
                <a:lnTo>
                  <a:pt x="15027133" y="1048286"/>
                </a:lnTo>
                <a:lnTo>
                  <a:pt x="15003146" y="1012731"/>
                </a:lnTo>
                <a:lnTo>
                  <a:pt x="14967570" y="988766"/>
                </a:lnTo>
                <a:lnTo>
                  <a:pt x="14924006" y="979980"/>
                </a:lnTo>
                <a:close/>
              </a:path>
              <a:path w="16523335" h="9235440">
                <a:moveTo>
                  <a:pt x="14924006" y="1247668"/>
                </a:moveTo>
                <a:lnTo>
                  <a:pt x="14880458" y="1256467"/>
                </a:lnTo>
                <a:lnTo>
                  <a:pt x="14844918" y="1280459"/>
                </a:lnTo>
                <a:lnTo>
                  <a:pt x="14820967" y="1316036"/>
                </a:lnTo>
                <a:lnTo>
                  <a:pt x="14812187" y="1359591"/>
                </a:lnTo>
                <a:lnTo>
                  <a:pt x="14820967" y="1403138"/>
                </a:lnTo>
                <a:lnTo>
                  <a:pt x="14844918" y="1438686"/>
                </a:lnTo>
                <a:lnTo>
                  <a:pt x="14880458" y="1462646"/>
                </a:lnTo>
                <a:lnTo>
                  <a:pt x="14924006" y="1471431"/>
                </a:lnTo>
                <a:lnTo>
                  <a:pt x="14967570" y="1462646"/>
                </a:lnTo>
                <a:lnTo>
                  <a:pt x="15003146" y="1438686"/>
                </a:lnTo>
                <a:lnTo>
                  <a:pt x="15027133" y="1403138"/>
                </a:lnTo>
                <a:lnTo>
                  <a:pt x="15035929" y="1359591"/>
                </a:lnTo>
                <a:lnTo>
                  <a:pt x="15027133" y="1316036"/>
                </a:lnTo>
                <a:lnTo>
                  <a:pt x="15003146" y="1280459"/>
                </a:lnTo>
                <a:lnTo>
                  <a:pt x="14967570" y="1256467"/>
                </a:lnTo>
                <a:lnTo>
                  <a:pt x="14924006" y="1247668"/>
                </a:lnTo>
                <a:close/>
              </a:path>
              <a:path w="16523335" h="9235440">
                <a:moveTo>
                  <a:pt x="14924006" y="1515430"/>
                </a:moveTo>
                <a:lnTo>
                  <a:pt x="14880458" y="1524214"/>
                </a:lnTo>
                <a:lnTo>
                  <a:pt x="14844918" y="1548173"/>
                </a:lnTo>
                <a:lnTo>
                  <a:pt x="14820967" y="1583718"/>
                </a:lnTo>
                <a:lnTo>
                  <a:pt x="14812187" y="1627259"/>
                </a:lnTo>
                <a:lnTo>
                  <a:pt x="14820967" y="1670826"/>
                </a:lnTo>
                <a:lnTo>
                  <a:pt x="14844918" y="1706409"/>
                </a:lnTo>
                <a:lnTo>
                  <a:pt x="14880458" y="1730404"/>
                </a:lnTo>
                <a:lnTo>
                  <a:pt x="14924006" y="1739203"/>
                </a:lnTo>
                <a:lnTo>
                  <a:pt x="14967570" y="1730404"/>
                </a:lnTo>
                <a:lnTo>
                  <a:pt x="15003146" y="1706409"/>
                </a:lnTo>
                <a:lnTo>
                  <a:pt x="15027133" y="1670826"/>
                </a:lnTo>
                <a:lnTo>
                  <a:pt x="15035929" y="1627259"/>
                </a:lnTo>
                <a:lnTo>
                  <a:pt x="15027133" y="1583718"/>
                </a:lnTo>
                <a:lnTo>
                  <a:pt x="15003146" y="1548173"/>
                </a:lnTo>
                <a:lnTo>
                  <a:pt x="14967570" y="1524214"/>
                </a:lnTo>
                <a:lnTo>
                  <a:pt x="14924006" y="1515430"/>
                </a:lnTo>
                <a:close/>
              </a:path>
              <a:path w="16523335" h="9235440">
                <a:moveTo>
                  <a:pt x="14924006" y="1783149"/>
                </a:moveTo>
                <a:lnTo>
                  <a:pt x="14880458" y="1791938"/>
                </a:lnTo>
                <a:lnTo>
                  <a:pt x="14844918" y="1815910"/>
                </a:lnTo>
                <a:lnTo>
                  <a:pt x="14820967" y="1851469"/>
                </a:lnTo>
                <a:lnTo>
                  <a:pt x="14812187" y="1895020"/>
                </a:lnTo>
                <a:lnTo>
                  <a:pt x="14820967" y="1938576"/>
                </a:lnTo>
                <a:lnTo>
                  <a:pt x="14844918" y="1974146"/>
                </a:lnTo>
                <a:lnTo>
                  <a:pt x="14880458" y="1998128"/>
                </a:lnTo>
                <a:lnTo>
                  <a:pt x="14924006" y="2006922"/>
                </a:lnTo>
                <a:lnTo>
                  <a:pt x="14967570" y="1998128"/>
                </a:lnTo>
                <a:lnTo>
                  <a:pt x="15003146" y="1974146"/>
                </a:lnTo>
                <a:lnTo>
                  <a:pt x="15027133" y="1938576"/>
                </a:lnTo>
                <a:lnTo>
                  <a:pt x="15035929" y="1895020"/>
                </a:lnTo>
                <a:lnTo>
                  <a:pt x="15027133" y="1851469"/>
                </a:lnTo>
                <a:lnTo>
                  <a:pt x="15003146" y="1815910"/>
                </a:lnTo>
                <a:lnTo>
                  <a:pt x="14967570" y="1791938"/>
                </a:lnTo>
                <a:lnTo>
                  <a:pt x="14924006" y="1783149"/>
                </a:lnTo>
                <a:close/>
              </a:path>
              <a:path w="16523335" h="9235440">
                <a:moveTo>
                  <a:pt x="14924006" y="2586297"/>
                </a:moveTo>
                <a:lnTo>
                  <a:pt x="14880458" y="2595090"/>
                </a:lnTo>
                <a:lnTo>
                  <a:pt x="14844918" y="2619070"/>
                </a:lnTo>
                <a:lnTo>
                  <a:pt x="14820967" y="2654639"/>
                </a:lnTo>
                <a:lnTo>
                  <a:pt x="14812187" y="2698200"/>
                </a:lnTo>
                <a:lnTo>
                  <a:pt x="14820967" y="2741725"/>
                </a:lnTo>
                <a:lnTo>
                  <a:pt x="14844918" y="2777286"/>
                </a:lnTo>
                <a:lnTo>
                  <a:pt x="14880458" y="2801273"/>
                </a:lnTo>
                <a:lnTo>
                  <a:pt x="14924006" y="2810071"/>
                </a:lnTo>
                <a:lnTo>
                  <a:pt x="14967570" y="2801273"/>
                </a:lnTo>
                <a:lnTo>
                  <a:pt x="15003146" y="2777286"/>
                </a:lnTo>
                <a:lnTo>
                  <a:pt x="15027133" y="2741725"/>
                </a:lnTo>
                <a:lnTo>
                  <a:pt x="15035929" y="2698200"/>
                </a:lnTo>
                <a:lnTo>
                  <a:pt x="15027133" y="2654639"/>
                </a:lnTo>
                <a:lnTo>
                  <a:pt x="15003146" y="2619070"/>
                </a:lnTo>
                <a:lnTo>
                  <a:pt x="14967570" y="2595090"/>
                </a:lnTo>
                <a:lnTo>
                  <a:pt x="14924006" y="2586297"/>
                </a:lnTo>
                <a:close/>
              </a:path>
              <a:path w="16523335" h="9235440">
                <a:moveTo>
                  <a:pt x="14924006" y="2854028"/>
                </a:moveTo>
                <a:lnTo>
                  <a:pt x="14880458" y="2862817"/>
                </a:lnTo>
                <a:lnTo>
                  <a:pt x="14844918" y="2886788"/>
                </a:lnTo>
                <a:lnTo>
                  <a:pt x="14820967" y="2922347"/>
                </a:lnTo>
                <a:lnTo>
                  <a:pt x="14812187" y="2965898"/>
                </a:lnTo>
                <a:lnTo>
                  <a:pt x="14820967" y="3009453"/>
                </a:lnTo>
                <a:lnTo>
                  <a:pt x="14844918" y="3045019"/>
                </a:lnTo>
                <a:lnTo>
                  <a:pt x="14880458" y="3068998"/>
                </a:lnTo>
                <a:lnTo>
                  <a:pt x="14924006" y="3077790"/>
                </a:lnTo>
                <a:lnTo>
                  <a:pt x="14967570" y="3068998"/>
                </a:lnTo>
                <a:lnTo>
                  <a:pt x="15003146" y="3045019"/>
                </a:lnTo>
                <a:lnTo>
                  <a:pt x="15027133" y="3009453"/>
                </a:lnTo>
                <a:lnTo>
                  <a:pt x="15035929" y="2965898"/>
                </a:lnTo>
                <a:lnTo>
                  <a:pt x="15027133" y="2922347"/>
                </a:lnTo>
                <a:lnTo>
                  <a:pt x="15003146" y="2886788"/>
                </a:lnTo>
                <a:lnTo>
                  <a:pt x="14967570" y="2862817"/>
                </a:lnTo>
                <a:lnTo>
                  <a:pt x="14924006" y="2854028"/>
                </a:lnTo>
                <a:close/>
              </a:path>
              <a:path w="16523335" h="9235440">
                <a:moveTo>
                  <a:pt x="14924006" y="3121737"/>
                </a:moveTo>
                <a:lnTo>
                  <a:pt x="14880458" y="3130528"/>
                </a:lnTo>
                <a:lnTo>
                  <a:pt x="14844918" y="3154503"/>
                </a:lnTo>
                <a:lnTo>
                  <a:pt x="14820967" y="3190065"/>
                </a:lnTo>
                <a:lnTo>
                  <a:pt x="14812187" y="3233618"/>
                </a:lnTo>
                <a:lnTo>
                  <a:pt x="14820967" y="3277161"/>
                </a:lnTo>
                <a:lnTo>
                  <a:pt x="14844918" y="3312732"/>
                </a:lnTo>
                <a:lnTo>
                  <a:pt x="14880458" y="3336722"/>
                </a:lnTo>
                <a:lnTo>
                  <a:pt x="14924006" y="3345520"/>
                </a:lnTo>
                <a:lnTo>
                  <a:pt x="14967570" y="3336722"/>
                </a:lnTo>
                <a:lnTo>
                  <a:pt x="15003146" y="3312732"/>
                </a:lnTo>
                <a:lnTo>
                  <a:pt x="15027133" y="3277161"/>
                </a:lnTo>
                <a:lnTo>
                  <a:pt x="15035929" y="3233618"/>
                </a:lnTo>
                <a:lnTo>
                  <a:pt x="15027133" y="3190065"/>
                </a:lnTo>
                <a:lnTo>
                  <a:pt x="15003146" y="3154503"/>
                </a:lnTo>
                <a:lnTo>
                  <a:pt x="14967570" y="3130528"/>
                </a:lnTo>
                <a:lnTo>
                  <a:pt x="14924006" y="3121737"/>
                </a:lnTo>
                <a:close/>
              </a:path>
              <a:path w="16523335" h="9235440">
                <a:moveTo>
                  <a:pt x="14924006" y="3389446"/>
                </a:moveTo>
                <a:lnTo>
                  <a:pt x="14880458" y="3398240"/>
                </a:lnTo>
                <a:lnTo>
                  <a:pt x="14844918" y="3422222"/>
                </a:lnTo>
                <a:lnTo>
                  <a:pt x="14820967" y="3457792"/>
                </a:lnTo>
                <a:lnTo>
                  <a:pt x="14812187" y="3501348"/>
                </a:lnTo>
                <a:lnTo>
                  <a:pt x="14820967" y="3544899"/>
                </a:lnTo>
                <a:lnTo>
                  <a:pt x="14844918" y="3580458"/>
                </a:lnTo>
                <a:lnTo>
                  <a:pt x="14880458" y="3604430"/>
                </a:lnTo>
                <a:lnTo>
                  <a:pt x="14924006" y="3613219"/>
                </a:lnTo>
                <a:lnTo>
                  <a:pt x="14967570" y="3604430"/>
                </a:lnTo>
                <a:lnTo>
                  <a:pt x="15003146" y="3580458"/>
                </a:lnTo>
                <a:lnTo>
                  <a:pt x="15027133" y="3544899"/>
                </a:lnTo>
                <a:lnTo>
                  <a:pt x="15035929" y="3501348"/>
                </a:lnTo>
                <a:lnTo>
                  <a:pt x="15027133" y="3457792"/>
                </a:lnTo>
                <a:lnTo>
                  <a:pt x="15003146" y="3422222"/>
                </a:lnTo>
                <a:lnTo>
                  <a:pt x="14967570" y="3398240"/>
                </a:lnTo>
                <a:lnTo>
                  <a:pt x="14924006" y="3389446"/>
                </a:lnTo>
                <a:close/>
              </a:path>
              <a:path w="16523335" h="9235440">
                <a:moveTo>
                  <a:pt x="14924006" y="2318578"/>
                </a:moveTo>
                <a:lnTo>
                  <a:pt x="14880458" y="2327370"/>
                </a:lnTo>
                <a:lnTo>
                  <a:pt x="14844918" y="2351349"/>
                </a:lnTo>
                <a:lnTo>
                  <a:pt x="14820967" y="2386915"/>
                </a:lnTo>
                <a:lnTo>
                  <a:pt x="14812187" y="2430470"/>
                </a:lnTo>
                <a:lnTo>
                  <a:pt x="14820967" y="2474021"/>
                </a:lnTo>
                <a:lnTo>
                  <a:pt x="14844918" y="2509580"/>
                </a:lnTo>
                <a:lnTo>
                  <a:pt x="14880458" y="2533551"/>
                </a:lnTo>
                <a:lnTo>
                  <a:pt x="14924006" y="2542341"/>
                </a:lnTo>
                <a:lnTo>
                  <a:pt x="14967570" y="2533551"/>
                </a:lnTo>
                <a:lnTo>
                  <a:pt x="15003146" y="2509580"/>
                </a:lnTo>
                <a:lnTo>
                  <a:pt x="15027133" y="2474021"/>
                </a:lnTo>
                <a:lnTo>
                  <a:pt x="15035929" y="2430470"/>
                </a:lnTo>
                <a:lnTo>
                  <a:pt x="15027133" y="2386915"/>
                </a:lnTo>
                <a:lnTo>
                  <a:pt x="15003146" y="2351349"/>
                </a:lnTo>
                <a:lnTo>
                  <a:pt x="14967570" y="2327370"/>
                </a:lnTo>
                <a:lnTo>
                  <a:pt x="14924006" y="2318578"/>
                </a:lnTo>
                <a:close/>
              </a:path>
              <a:path w="16523335" h="9235440">
                <a:moveTo>
                  <a:pt x="14924006" y="2050869"/>
                </a:moveTo>
                <a:lnTo>
                  <a:pt x="14880458" y="2059660"/>
                </a:lnTo>
                <a:lnTo>
                  <a:pt x="14844918" y="2083635"/>
                </a:lnTo>
                <a:lnTo>
                  <a:pt x="14820967" y="2119197"/>
                </a:lnTo>
                <a:lnTo>
                  <a:pt x="14812187" y="2162750"/>
                </a:lnTo>
                <a:lnTo>
                  <a:pt x="14820967" y="2206284"/>
                </a:lnTo>
                <a:lnTo>
                  <a:pt x="14844918" y="2241845"/>
                </a:lnTo>
                <a:lnTo>
                  <a:pt x="14880458" y="2265826"/>
                </a:lnTo>
                <a:lnTo>
                  <a:pt x="14924006" y="2274621"/>
                </a:lnTo>
                <a:lnTo>
                  <a:pt x="14967570" y="2265826"/>
                </a:lnTo>
                <a:lnTo>
                  <a:pt x="15003146" y="2241845"/>
                </a:lnTo>
                <a:lnTo>
                  <a:pt x="15027133" y="2206284"/>
                </a:lnTo>
                <a:lnTo>
                  <a:pt x="15035929" y="2162750"/>
                </a:lnTo>
                <a:lnTo>
                  <a:pt x="15027133" y="2119197"/>
                </a:lnTo>
                <a:lnTo>
                  <a:pt x="15003146" y="2083635"/>
                </a:lnTo>
                <a:lnTo>
                  <a:pt x="14967570" y="2059660"/>
                </a:lnTo>
                <a:lnTo>
                  <a:pt x="14924006" y="2050869"/>
                </a:lnTo>
                <a:close/>
              </a:path>
              <a:path w="16523335" h="9235440">
                <a:moveTo>
                  <a:pt x="14924006" y="4995774"/>
                </a:moveTo>
                <a:lnTo>
                  <a:pt x="14880458" y="5004565"/>
                </a:lnTo>
                <a:lnTo>
                  <a:pt x="14844918" y="5028541"/>
                </a:lnTo>
                <a:lnTo>
                  <a:pt x="14820967" y="5064107"/>
                </a:lnTo>
                <a:lnTo>
                  <a:pt x="14812187" y="5107666"/>
                </a:lnTo>
                <a:lnTo>
                  <a:pt x="14820967" y="5151204"/>
                </a:lnTo>
                <a:lnTo>
                  <a:pt x="14844918" y="5186764"/>
                </a:lnTo>
                <a:lnTo>
                  <a:pt x="14880458" y="5210743"/>
                </a:lnTo>
                <a:lnTo>
                  <a:pt x="14924006" y="5219537"/>
                </a:lnTo>
                <a:lnTo>
                  <a:pt x="14967570" y="5210743"/>
                </a:lnTo>
                <a:lnTo>
                  <a:pt x="15003146" y="5186764"/>
                </a:lnTo>
                <a:lnTo>
                  <a:pt x="15027133" y="5151204"/>
                </a:lnTo>
                <a:lnTo>
                  <a:pt x="15035929" y="5107666"/>
                </a:lnTo>
                <a:lnTo>
                  <a:pt x="15027133" y="5064107"/>
                </a:lnTo>
                <a:lnTo>
                  <a:pt x="15003146" y="5028541"/>
                </a:lnTo>
                <a:lnTo>
                  <a:pt x="14967570" y="5004565"/>
                </a:lnTo>
                <a:lnTo>
                  <a:pt x="14924006" y="4995774"/>
                </a:lnTo>
                <a:close/>
              </a:path>
              <a:path w="16523335" h="9235440">
                <a:moveTo>
                  <a:pt x="14924006" y="5263483"/>
                </a:moveTo>
                <a:lnTo>
                  <a:pt x="14880458" y="5272274"/>
                </a:lnTo>
                <a:lnTo>
                  <a:pt x="14844918" y="5296250"/>
                </a:lnTo>
                <a:lnTo>
                  <a:pt x="14820967" y="5331816"/>
                </a:lnTo>
                <a:lnTo>
                  <a:pt x="14812187" y="5375375"/>
                </a:lnTo>
                <a:lnTo>
                  <a:pt x="14820967" y="5418906"/>
                </a:lnTo>
                <a:lnTo>
                  <a:pt x="14844918" y="5454471"/>
                </a:lnTo>
                <a:lnTo>
                  <a:pt x="14880458" y="5478458"/>
                </a:lnTo>
                <a:lnTo>
                  <a:pt x="14924006" y="5487256"/>
                </a:lnTo>
                <a:lnTo>
                  <a:pt x="14967570" y="5478458"/>
                </a:lnTo>
                <a:lnTo>
                  <a:pt x="15003146" y="5454471"/>
                </a:lnTo>
                <a:lnTo>
                  <a:pt x="15027133" y="5418906"/>
                </a:lnTo>
                <a:lnTo>
                  <a:pt x="15035929" y="5375375"/>
                </a:lnTo>
                <a:lnTo>
                  <a:pt x="15027133" y="5331816"/>
                </a:lnTo>
                <a:lnTo>
                  <a:pt x="15003146" y="5296250"/>
                </a:lnTo>
                <a:lnTo>
                  <a:pt x="14967570" y="5272274"/>
                </a:lnTo>
                <a:lnTo>
                  <a:pt x="14924006" y="5263483"/>
                </a:lnTo>
                <a:close/>
              </a:path>
              <a:path w="16523335" h="9235440">
                <a:moveTo>
                  <a:pt x="14924006" y="5531192"/>
                </a:moveTo>
                <a:lnTo>
                  <a:pt x="14880458" y="5539988"/>
                </a:lnTo>
                <a:lnTo>
                  <a:pt x="14844918" y="5563975"/>
                </a:lnTo>
                <a:lnTo>
                  <a:pt x="14820967" y="5599551"/>
                </a:lnTo>
                <a:lnTo>
                  <a:pt x="14812187" y="5643115"/>
                </a:lnTo>
                <a:lnTo>
                  <a:pt x="14820967" y="5686662"/>
                </a:lnTo>
                <a:lnTo>
                  <a:pt x="14844918" y="5722222"/>
                </a:lnTo>
                <a:lnTo>
                  <a:pt x="14880458" y="5746196"/>
                </a:lnTo>
                <a:lnTo>
                  <a:pt x="14924006" y="5754986"/>
                </a:lnTo>
                <a:lnTo>
                  <a:pt x="14967570" y="5746196"/>
                </a:lnTo>
                <a:lnTo>
                  <a:pt x="15003146" y="5722222"/>
                </a:lnTo>
                <a:lnTo>
                  <a:pt x="15027133" y="5686662"/>
                </a:lnTo>
                <a:lnTo>
                  <a:pt x="15035929" y="5643115"/>
                </a:lnTo>
                <a:lnTo>
                  <a:pt x="15027133" y="5599551"/>
                </a:lnTo>
                <a:lnTo>
                  <a:pt x="15003146" y="5563975"/>
                </a:lnTo>
                <a:lnTo>
                  <a:pt x="14967570" y="5539988"/>
                </a:lnTo>
                <a:lnTo>
                  <a:pt x="14924006" y="5531192"/>
                </a:lnTo>
                <a:close/>
              </a:path>
              <a:path w="16523335" h="9235440">
                <a:moveTo>
                  <a:pt x="14924006" y="6334382"/>
                </a:moveTo>
                <a:lnTo>
                  <a:pt x="14880458" y="6343178"/>
                </a:lnTo>
                <a:lnTo>
                  <a:pt x="14844918" y="6367165"/>
                </a:lnTo>
                <a:lnTo>
                  <a:pt x="14820967" y="6402742"/>
                </a:lnTo>
                <a:lnTo>
                  <a:pt x="14812187" y="6446306"/>
                </a:lnTo>
                <a:lnTo>
                  <a:pt x="14820967" y="6489813"/>
                </a:lnTo>
                <a:lnTo>
                  <a:pt x="14844918" y="6525358"/>
                </a:lnTo>
                <a:lnTo>
                  <a:pt x="14880458" y="6549331"/>
                </a:lnTo>
                <a:lnTo>
                  <a:pt x="14924006" y="6558124"/>
                </a:lnTo>
                <a:lnTo>
                  <a:pt x="14967570" y="6549331"/>
                </a:lnTo>
                <a:lnTo>
                  <a:pt x="15003146" y="6525358"/>
                </a:lnTo>
                <a:lnTo>
                  <a:pt x="15027133" y="6489813"/>
                </a:lnTo>
                <a:lnTo>
                  <a:pt x="15035929" y="6446306"/>
                </a:lnTo>
                <a:lnTo>
                  <a:pt x="15027133" y="6402742"/>
                </a:lnTo>
                <a:lnTo>
                  <a:pt x="15003146" y="6367165"/>
                </a:lnTo>
                <a:lnTo>
                  <a:pt x="14967570" y="6343178"/>
                </a:lnTo>
                <a:lnTo>
                  <a:pt x="14924006" y="6334382"/>
                </a:lnTo>
                <a:close/>
              </a:path>
              <a:path w="16523335" h="9235440">
                <a:moveTo>
                  <a:pt x="14924006" y="6602112"/>
                </a:moveTo>
                <a:lnTo>
                  <a:pt x="14880458" y="6610897"/>
                </a:lnTo>
                <a:lnTo>
                  <a:pt x="14844918" y="6634856"/>
                </a:lnTo>
                <a:lnTo>
                  <a:pt x="14820967" y="6670401"/>
                </a:lnTo>
                <a:lnTo>
                  <a:pt x="14812187" y="6713941"/>
                </a:lnTo>
                <a:lnTo>
                  <a:pt x="14820967" y="6757505"/>
                </a:lnTo>
                <a:lnTo>
                  <a:pt x="14844918" y="6793082"/>
                </a:lnTo>
                <a:lnTo>
                  <a:pt x="14880458" y="6817069"/>
                </a:lnTo>
                <a:lnTo>
                  <a:pt x="14924006" y="6825865"/>
                </a:lnTo>
                <a:lnTo>
                  <a:pt x="14967570" y="6817069"/>
                </a:lnTo>
                <a:lnTo>
                  <a:pt x="15003146" y="6793082"/>
                </a:lnTo>
                <a:lnTo>
                  <a:pt x="15027133" y="6757505"/>
                </a:lnTo>
                <a:lnTo>
                  <a:pt x="15035929" y="6713941"/>
                </a:lnTo>
                <a:lnTo>
                  <a:pt x="15027133" y="6670401"/>
                </a:lnTo>
                <a:lnTo>
                  <a:pt x="15003146" y="6634856"/>
                </a:lnTo>
                <a:lnTo>
                  <a:pt x="14967570" y="6610897"/>
                </a:lnTo>
                <a:lnTo>
                  <a:pt x="14924006" y="6602112"/>
                </a:lnTo>
                <a:close/>
              </a:path>
              <a:path w="16523335" h="9235440">
                <a:moveTo>
                  <a:pt x="14924006" y="4728033"/>
                </a:moveTo>
                <a:lnTo>
                  <a:pt x="14880458" y="4736825"/>
                </a:lnTo>
                <a:lnTo>
                  <a:pt x="14844918" y="4760802"/>
                </a:lnTo>
                <a:lnTo>
                  <a:pt x="14820967" y="4796371"/>
                </a:lnTo>
                <a:lnTo>
                  <a:pt x="14812187" y="4839936"/>
                </a:lnTo>
                <a:lnTo>
                  <a:pt x="14820967" y="4883473"/>
                </a:lnTo>
                <a:lnTo>
                  <a:pt x="14844918" y="4919041"/>
                </a:lnTo>
                <a:lnTo>
                  <a:pt x="14880458" y="4943029"/>
                </a:lnTo>
                <a:lnTo>
                  <a:pt x="14924006" y="4951828"/>
                </a:lnTo>
                <a:lnTo>
                  <a:pt x="14967570" y="4943029"/>
                </a:lnTo>
                <a:lnTo>
                  <a:pt x="15003146" y="4919041"/>
                </a:lnTo>
                <a:lnTo>
                  <a:pt x="15027133" y="4883473"/>
                </a:lnTo>
                <a:lnTo>
                  <a:pt x="15035929" y="4839936"/>
                </a:lnTo>
                <a:lnTo>
                  <a:pt x="15027133" y="4796371"/>
                </a:lnTo>
                <a:lnTo>
                  <a:pt x="15003146" y="4760802"/>
                </a:lnTo>
                <a:lnTo>
                  <a:pt x="14967570" y="4736825"/>
                </a:lnTo>
                <a:lnTo>
                  <a:pt x="14924006" y="4728033"/>
                </a:lnTo>
                <a:close/>
              </a:path>
              <a:path w="16523335" h="9235440">
                <a:moveTo>
                  <a:pt x="14924006" y="7405229"/>
                </a:moveTo>
                <a:lnTo>
                  <a:pt x="14880458" y="7414026"/>
                </a:lnTo>
                <a:lnTo>
                  <a:pt x="14844918" y="7438015"/>
                </a:lnTo>
                <a:lnTo>
                  <a:pt x="14820967" y="7473597"/>
                </a:lnTo>
                <a:lnTo>
                  <a:pt x="14812187" y="7517173"/>
                </a:lnTo>
                <a:lnTo>
                  <a:pt x="14820967" y="7560674"/>
                </a:lnTo>
                <a:lnTo>
                  <a:pt x="14844918" y="7596223"/>
                </a:lnTo>
                <a:lnTo>
                  <a:pt x="14880458" y="7620205"/>
                </a:lnTo>
                <a:lnTo>
                  <a:pt x="14924006" y="7629003"/>
                </a:lnTo>
                <a:lnTo>
                  <a:pt x="14967570" y="7620205"/>
                </a:lnTo>
                <a:lnTo>
                  <a:pt x="15003146" y="7596223"/>
                </a:lnTo>
                <a:lnTo>
                  <a:pt x="15027133" y="7560674"/>
                </a:lnTo>
                <a:lnTo>
                  <a:pt x="15035929" y="7517173"/>
                </a:lnTo>
                <a:lnTo>
                  <a:pt x="15027133" y="7473597"/>
                </a:lnTo>
                <a:lnTo>
                  <a:pt x="15003146" y="7438015"/>
                </a:lnTo>
                <a:lnTo>
                  <a:pt x="14967570" y="7414026"/>
                </a:lnTo>
                <a:lnTo>
                  <a:pt x="14924006" y="7405229"/>
                </a:lnTo>
                <a:close/>
              </a:path>
              <a:path w="16523335" h="9235440">
                <a:moveTo>
                  <a:pt x="14924006" y="7137541"/>
                </a:moveTo>
                <a:lnTo>
                  <a:pt x="14880458" y="7146329"/>
                </a:lnTo>
                <a:lnTo>
                  <a:pt x="14844918" y="7170295"/>
                </a:lnTo>
                <a:lnTo>
                  <a:pt x="14820967" y="7205847"/>
                </a:lnTo>
                <a:lnTo>
                  <a:pt x="14812187" y="7249391"/>
                </a:lnTo>
                <a:lnTo>
                  <a:pt x="14820967" y="7292955"/>
                </a:lnTo>
                <a:lnTo>
                  <a:pt x="14844918" y="7328531"/>
                </a:lnTo>
                <a:lnTo>
                  <a:pt x="14880458" y="7352518"/>
                </a:lnTo>
                <a:lnTo>
                  <a:pt x="14924006" y="7361314"/>
                </a:lnTo>
                <a:lnTo>
                  <a:pt x="14967570" y="7352518"/>
                </a:lnTo>
                <a:lnTo>
                  <a:pt x="15003146" y="7328531"/>
                </a:lnTo>
                <a:lnTo>
                  <a:pt x="15027133" y="7292955"/>
                </a:lnTo>
                <a:lnTo>
                  <a:pt x="15035929" y="7249391"/>
                </a:lnTo>
                <a:lnTo>
                  <a:pt x="15027133" y="7205847"/>
                </a:lnTo>
                <a:lnTo>
                  <a:pt x="15003146" y="7170295"/>
                </a:lnTo>
                <a:lnTo>
                  <a:pt x="14967570" y="7146329"/>
                </a:lnTo>
                <a:lnTo>
                  <a:pt x="14924006" y="7137541"/>
                </a:lnTo>
                <a:close/>
              </a:path>
              <a:path w="16523335" h="9235440">
                <a:moveTo>
                  <a:pt x="14924006" y="6869780"/>
                </a:moveTo>
                <a:lnTo>
                  <a:pt x="14880458" y="6878579"/>
                </a:lnTo>
                <a:lnTo>
                  <a:pt x="14844918" y="6902573"/>
                </a:lnTo>
                <a:lnTo>
                  <a:pt x="14820967" y="6938157"/>
                </a:lnTo>
                <a:lnTo>
                  <a:pt x="14812187" y="6981724"/>
                </a:lnTo>
                <a:lnTo>
                  <a:pt x="14820967" y="7025264"/>
                </a:lnTo>
                <a:lnTo>
                  <a:pt x="14844918" y="7060809"/>
                </a:lnTo>
                <a:lnTo>
                  <a:pt x="14880458" y="7084769"/>
                </a:lnTo>
                <a:lnTo>
                  <a:pt x="14924006" y="7093553"/>
                </a:lnTo>
                <a:lnTo>
                  <a:pt x="14967570" y="7084769"/>
                </a:lnTo>
                <a:lnTo>
                  <a:pt x="15003146" y="7060809"/>
                </a:lnTo>
                <a:lnTo>
                  <a:pt x="15027133" y="7025264"/>
                </a:lnTo>
                <a:lnTo>
                  <a:pt x="15035929" y="6981724"/>
                </a:lnTo>
                <a:lnTo>
                  <a:pt x="15027133" y="6938157"/>
                </a:lnTo>
                <a:lnTo>
                  <a:pt x="15003146" y="6902573"/>
                </a:lnTo>
                <a:lnTo>
                  <a:pt x="14967570" y="6878579"/>
                </a:lnTo>
                <a:lnTo>
                  <a:pt x="14924006" y="6869780"/>
                </a:lnTo>
                <a:close/>
              </a:path>
              <a:path w="16523335" h="9235440">
                <a:moveTo>
                  <a:pt x="15193348" y="712218"/>
                </a:moveTo>
                <a:lnTo>
                  <a:pt x="15149793" y="721018"/>
                </a:lnTo>
                <a:lnTo>
                  <a:pt x="15114234" y="745011"/>
                </a:lnTo>
                <a:lnTo>
                  <a:pt x="15090265" y="780591"/>
                </a:lnTo>
                <a:lnTo>
                  <a:pt x="15081477" y="824152"/>
                </a:lnTo>
                <a:lnTo>
                  <a:pt x="15090265" y="867681"/>
                </a:lnTo>
                <a:lnTo>
                  <a:pt x="15114234" y="903231"/>
                </a:lnTo>
                <a:lnTo>
                  <a:pt x="15149793" y="927201"/>
                </a:lnTo>
                <a:lnTo>
                  <a:pt x="15193348" y="935992"/>
                </a:lnTo>
                <a:lnTo>
                  <a:pt x="15236890" y="927201"/>
                </a:lnTo>
                <a:lnTo>
                  <a:pt x="15272469" y="903231"/>
                </a:lnTo>
                <a:lnTo>
                  <a:pt x="15296468" y="867681"/>
                </a:lnTo>
                <a:lnTo>
                  <a:pt x="15305272" y="824152"/>
                </a:lnTo>
                <a:lnTo>
                  <a:pt x="15296468" y="780591"/>
                </a:lnTo>
                <a:lnTo>
                  <a:pt x="15272469" y="745011"/>
                </a:lnTo>
                <a:lnTo>
                  <a:pt x="15236890" y="721018"/>
                </a:lnTo>
                <a:lnTo>
                  <a:pt x="15193348" y="712218"/>
                </a:lnTo>
                <a:close/>
              </a:path>
              <a:path w="16523335" h="9235440">
                <a:moveTo>
                  <a:pt x="15193348" y="979980"/>
                </a:moveTo>
                <a:lnTo>
                  <a:pt x="15149793" y="988766"/>
                </a:lnTo>
                <a:lnTo>
                  <a:pt x="15114234" y="1012731"/>
                </a:lnTo>
                <a:lnTo>
                  <a:pt x="15090265" y="1048286"/>
                </a:lnTo>
                <a:lnTo>
                  <a:pt x="15081477" y="1091840"/>
                </a:lnTo>
                <a:lnTo>
                  <a:pt x="15090265" y="1135394"/>
                </a:lnTo>
                <a:lnTo>
                  <a:pt x="15114234" y="1170968"/>
                </a:lnTo>
                <a:lnTo>
                  <a:pt x="15149793" y="1194956"/>
                </a:lnTo>
                <a:lnTo>
                  <a:pt x="15193348" y="1203753"/>
                </a:lnTo>
                <a:lnTo>
                  <a:pt x="15236890" y="1194956"/>
                </a:lnTo>
                <a:lnTo>
                  <a:pt x="15272469" y="1170968"/>
                </a:lnTo>
                <a:lnTo>
                  <a:pt x="15296468" y="1135394"/>
                </a:lnTo>
                <a:lnTo>
                  <a:pt x="15305272" y="1091840"/>
                </a:lnTo>
                <a:lnTo>
                  <a:pt x="15296468" y="1048286"/>
                </a:lnTo>
                <a:lnTo>
                  <a:pt x="15272469" y="1012731"/>
                </a:lnTo>
                <a:lnTo>
                  <a:pt x="15236890" y="988766"/>
                </a:lnTo>
                <a:lnTo>
                  <a:pt x="15193348" y="979980"/>
                </a:lnTo>
                <a:close/>
              </a:path>
              <a:path w="16523335" h="9235440">
                <a:moveTo>
                  <a:pt x="15193348" y="1247668"/>
                </a:moveTo>
                <a:lnTo>
                  <a:pt x="15149793" y="1256467"/>
                </a:lnTo>
                <a:lnTo>
                  <a:pt x="15114234" y="1280459"/>
                </a:lnTo>
                <a:lnTo>
                  <a:pt x="15090265" y="1316036"/>
                </a:lnTo>
                <a:lnTo>
                  <a:pt x="15081477" y="1359591"/>
                </a:lnTo>
                <a:lnTo>
                  <a:pt x="15090265" y="1403138"/>
                </a:lnTo>
                <a:lnTo>
                  <a:pt x="15114234" y="1438686"/>
                </a:lnTo>
                <a:lnTo>
                  <a:pt x="15149793" y="1462646"/>
                </a:lnTo>
                <a:lnTo>
                  <a:pt x="15193348" y="1471431"/>
                </a:lnTo>
                <a:lnTo>
                  <a:pt x="15236890" y="1462646"/>
                </a:lnTo>
                <a:lnTo>
                  <a:pt x="15272469" y="1438686"/>
                </a:lnTo>
                <a:lnTo>
                  <a:pt x="15296468" y="1403138"/>
                </a:lnTo>
                <a:lnTo>
                  <a:pt x="15305272" y="1359591"/>
                </a:lnTo>
                <a:lnTo>
                  <a:pt x="15296468" y="1316036"/>
                </a:lnTo>
                <a:lnTo>
                  <a:pt x="15272469" y="1280459"/>
                </a:lnTo>
                <a:lnTo>
                  <a:pt x="15236890" y="1256467"/>
                </a:lnTo>
                <a:lnTo>
                  <a:pt x="15193348" y="1247668"/>
                </a:lnTo>
                <a:close/>
              </a:path>
              <a:path w="16523335" h="9235440">
                <a:moveTo>
                  <a:pt x="15193348" y="1515430"/>
                </a:moveTo>
                <a:lnTo>
                  <a:pt x="15149793" y="1524214"/>
                </a:lnTo>
                <a:lnTo>
                  <a:pt x="15114234" y="1548173"/>
                </a:lnTo>
                <a:lnTo>
                  <a:pt x="15090265" y="1583718"/>
                </a:lnTo>
                <a:lnTo>
                  <a:pt x="15081477" y="1627259"/>
                </a:lnTo>
                <a:lnTo>
                  <a:pt x="15090265" y="1670826"/>
                </a:lnTo>
                <a:lnTo>
                  <a:pt x="15114234" y="1706409"/>
                </a:lnTo>
                <a:lnTo>
                  <a:pt x="15149793" y="1730404"/>
                </a:lnTo>
                <a:lnTo>
                  <a:pt x="15193348" y="1739203"/>
                </a:lnTo>
                <a:lnTo>
                  <a:pt x="15236890" y="1730404"/>
                </a:lnTo>
                <a:lnTo>
                  <a:pt x="15272469" y="1706409"/>
                </a:lnTo>
                <a:lnTo>
                  <a:pt x="15296468" y="1670826"/>
                </a:lnTo>
                <a:lnTo>
                  <a:pt x="15305272" y="1627259"/>
                </a:lnTo>
                <a:lnTo>
                  <a:pt x="15296468" y="1583718"/>
                </a:lnTo>
                <a:lnTo>
                  <a:pt x="15272469" y="1548173"/>
                </a:lnTo>
                <a:lnTo>
                  <a:pt x="15236890" y="1524214"/>
                </a:lnTo>
                <a:lnTo>
                  <a:pt x="15193348" y="1515430"/>
                </a:lnTo>
                <a:close/>
              </a:path>
              <a:path w="16523335" h="9235440">
                <a:moveTo>
                  <a:pt x="15193348" y="1783149"/>
                </a:moveTo>
                <a:lnTo>
                  <a:pt x="15149793" y="1791938"/>
                </a:lnTo>
                <a:lnTo>
                  <a:pt x="15114234" y="1815910"/>
                </a:lnTo>
                <a:lnTo>
                  <a:pt x="15090265" y="1851469"/>
                </a:lnTo>
                <a:lnTo>
                  <a:pt x="15081477" y="1895020"/>
                </a:lnTo>
                <a:lnTo>
                  <a:pt x="15090265" y="1938576"/>
                </a:lnTo>
                <a:lnTo>
                  <a:pt x="15114234" y="1974146"/>
                </a:lnTo>
                <a:lnTo>
                  <a:pt x="15149793" y="1998128"/>
                </a:lnTo>
                <a:lnTo>
                  <a:pt x="15193348" y="2006922"/>
                </a:lnTo>
                <a:lnTo>
                  <a:pt x="15236890" y="1998128"/>
                </a:lnTo>
                <a:lnTo>
                  <a:pt x="15272469" y="1974146"/>
                </a:lnTo>
                <a:lnTo>
                  <a:pt x="15296468" y="1938576"/>
                </a:lnTo>
                <a:lnTo>
                  <a:pt x="15305272" y="1895020"/>
                </a:lnTo>
                <a:lnTo>
                  <a:pt x="15296468" y="1851469"/>
                </a:lnTo>
                <a:lnTo>
                  <a:pt x="15272469" y="1815910"/>
                </a:lnTo>
                <a:lnTo>
                  <a:pt x="15236890" y="1791938"/>
                </a:lnTo>
                <a:lnTo>
                  <a:pt x="15193348" y="1783149"/>
                </a:lnTo>
                <a:close/>
              </a:path>
              <a:path w="16523335" h="9235440">
                <a:moveTo>
                  <a:pt x="15193348" y="2586297"/>
                </a:moveTo>
                <a:lnTo>
                  <a:pt x="15149793" y="2595090"/>
                </a:lnTo>
                <a:lnTo>
                  <a:pt x="15114234" y="2619070"/>
                </a:lnTo>
                <a:lnTo>
                  <a:pt x="15090265" y="2654639"/>
                </a:lnTo>
                <a:lnTo>
                  <a:pt x="15081477" y="2698200"/>
                </a:lnTo>
                <a:lnTo>
                  <a:pt x="15090265" y="2741725"/>
                </a:lnTo>
                <a:lnTo>
                  <a:pt x="15114234" y="2777286"/>
                </a:lnTo>
                <a:lnTo>
                  <a:pt x="15149793" y="2801273"/>
                </a:lnTo>
                <a:lnTo>
                  <a:pt x="15193348" y="2810071"/>
                </a:lnTo>
                <a:lnTo>
                  <a:pt x="15236890" y="2801273"/>
                </a:lnTo>
                <a:lnTo>
                  <a:pt x="15272469" y="2777286"/>
                </a:lnTo>
                <a:lnTo>
                  <a:pt x="15296468" y="2741725"/>
                </a:lnTo>
                <a:lnTo>
                  <a:pt x="15305272" y="2698200"/>
                </a:lnTo>
                <a:lnTo>
                  <a:pt x="15296468" y="2654639"/>
                </a:lnTo>
                <a:lnTo>
                  <a:pt x="15272469" y="2619070"/>
                </a:lnTo>
                <a:lnTo>
                  <a:pt x="15236890" y="2595090"/>
                </a:lnTo>
                <a:lnTo>
                  <a:pt x="15193348" y="2586297"/>
                </a:lnTo>
                <a:close/>
              </a:path>
              <a:path w="16523335" h="9235440">
                <a:moveTo>
                  <a:pt x="15193348" y="2854028"/>
                </a:moveTo>
                <a:lnTo>
                  <a:pt x="15149793" y="2862817"/>
                </a:lnTo>
                <a:lnTo>
                  <a:pt x="15114234" y="2886788"/>
                </a:lnTo>
                <a:lnTo>
                  <a:pt x="15090265" y="2922347"/>
                </a:lnTo>
                <a:lnTo>
                  <a:pt x="15081477" y="2965898"/>
                </a:lnTo>
                <a:lnTo>
                  <a:pt x="15090265" y="3009453"/>
                </a:lnTo>
                <a:lnTo>
                  <a:pt x="15114234" y="3045019"/>
                </a:lnTo>
                <a:lnTo>
                  <a:pt x="15149793" y="3068998"/>
                </a:lnTo>
                <a:lnTo>
                  <a:pt x="15193348" y="3077790"/>
                </a:lnTo>
                <a:lnTo>
                  <a:pt x="15236890" y="3068998"/>
                </a:lnTo>
                <a:lnTo>
                  <a:pt x="15272469" y="3045019"/>
                </a:lnTo>
                <a:lnTo>
                  <a:pt x="15296468" y="3009453"/>
                </a:lnTo>
                <a:lnTo>
                  <a:pt x="15305272" y="2965898"/>
                </a:lnTo>
                <a:lnTo>
                  <a:pt x="15296468" y="2922347"/>
                </a:lnTo>
                <a:lnTo>
                  <a:pt x="15272469" y="2886788"/>
                </a:lnTo>
                <a:lnTo>
                  <a:pt x="15236890" y="2862817"/>
                </a:lnTo>
                <a:lnTo>
                  <a:pt x="15193348" y="2854028"/>
                </a:lnTo>
                <a:close/>
              </a:path>
              <a:path w="16523335" h="9235440">
                <a:moveTo>
                  <a:pt x="15193348" y="3389446"/>
                </a:moveTo>
                <a:lnTo>
                  <a:pt x="15149793" y="3398240"/>
                </a:lnTo>
                <a:lnTo>
                  <a:pt x="15114234" y="3422222"/>
                </a:lnTo>
                <a:lnTo>
                  <a:pt x="15090265" y="3457792"/>
                </a:lnTo>
                <a:lnTo>
                  <a:pt x="15081477" y="3501348"/>
                </a:lnTo>
                <a:lnTo>
                  <a:pt x="15090265" y="3544899"/>
                </a:lnTo>
                <a:lnTo>
                  <a:pt x="15114234" y="3580458"/>
                </a:lnTo>
                <a:lnTo>
                  <a:pt x="15149793" y="3604430"/>
                </a:lnTo>
                <a:lnTo>
                  <a:pt x="15193348" y="3613219"/>
                </a:lnTo>
                <a:lnTo>
                  <a:pt x="15236890" y="3604430"/>
                </a:lnTo>
                <a:lnTo>
                  <a:pt x="15272469" y="3580458"/>
                </a:lnTo>
                <a:lnTo>
                  <a:pt x="15296468" y="3544899"/>
                </a:lnTo>
                <a:lnTo>
                  <a:pt x="15305272" y="3501348"/>
                </a:lnTo>
                <a:lnTo>
                  <a:pt x="15296468" y="3457792"/>
                </a:lnTo>
                <a:lnTo>
                  <a:pt x="15272469" y="3422222"/>
                </a:lnTo>
                <a:lnTo>
                  <a:pt x="15236890" y="3398240"/>
                </a:lnTo>
                <a:lnTo>
                  <a:pt x="15193348" y="3389446"/>
                </a:lnTo>
                <a:close/>
              </a:path>
              <a:path w="16523335" h="9235440">
                <a:moveTo>
                  <a:pt x="15193348" y="3657176"/>
                </a:moveTo>
                <a:lnTo>
                  <a:pt x="15149793" y="3665968"/>
                </a:lnTo>
                <a:lnTo>
                  <a:pt x="15114234" y="3689947"/>
                </a:lnTo>
                <a:lnTo>
                  <a:pt x="15090265" y="3725513"/>
                </a:lnTo>
                <a:lnTo>
                  <a:pt x="15081477" y="3769068"/>
                </a:lnTo>
                <a:lnTo>
                  <a:pt x="15090265" y="3812619"/>
                </a:lnTo>
                <a:lnTo>
                  <a:pt x="15114234" y="3848178"/>
                </a:lnTo>
                <a:lnTo>
                  <a:pt x="15149793" y="3872149"/>
                </a:lnTo>
                <a:lnTo>
                  <a:pt x="15193348" y="3880939"/>
                </a:lnTo>
                <a:lnTo>
                  <a:pt x="15236890" y="3872149"/>
                </a:lnTo>
                <a:lnTo>
                  <a:pt x="15272469" y="3848178"/>
                </a:lnTo>
                <a:lnTo>
                  <a:pt x="15296468" y="3812619"/>
                </a:lnTo>
                <a:lnTo>
                  <a:pt x="15305272" y="3769068"/>
                </a:lnTo>
                <a:lnTo>
                  <a:pt x="15296468" y="3725513"/>
                </a:lnTo>
                <a:lnTo>
                  <a:pt x="15272469" y="3689947"/>
                </a:lnTo>
                <a:lnTo>
                  <a:pt x="15236890" y="3665968"/>
                </a:lnTo>
                <a:lnTo>
                  <a:pt x="15193348" y="3657176"/>
                </a:lnTo>
                <a:close/>
              </a:path>
              <a:path w="16523335" h="9235440">
                <a:moveTo>
                  <a:pt x="15193348" y="2318578"/>
                </a:moveTo>
                <a:lnTo>
                  <a:pt x="15149793" y="2327370"/>
                </a:lnTo>
                <a:lnTo>
                  <a:pt x="15114234" y="2351349"/>
                </a:lnTo>
                <a:lnTo>
                  <a:pt x="15090265" y="2386915"/>
                </a:lnTo>
                <a:lnTo>
                  <a:pt x="15081477" y="2430470"/>
                </a:lnTo>
                <a:lnTo>
                  <a:pt x="15090265" y="2474021"/>
                </a:lnTo>
                <a:lnTo>
                  <a:pt x="15114234" y="2509580"/>
                </a:lnTo>
                <a:lnTo>
                  <a:pt x="15149793" y="2533551"/>
                </a:lnTo>
                <a:lnTo>
                  <a:pt x="15193348" y="2542341"/>
                </a:lnTo>
                <a:lnTo>
                  <a:pt x="15236890" y="2533551"/>
                </a:lnTo>
                <a:lnTo>
                  <a:pt x="15272469" y="2509580"/>
                </a:lnTo>
                <a:lnTo>
                  <a:pt x="15296468" y="2474021"/>
                </a:lnTo>
                <a:lnTo>
                  <a:pt x="15305272" y="2430470"/>
                </a:lnTo>
                <a:lnTo>
                  <a:pt x="15296468" y="2386915"/>
                </a:lnTo>
                <a:lnTo>
                  <a:pt x="15272469" y="2351349"/>
                </a:lnTo>
                <a:lnTo>
                  <a:pt x="15236890" y="2327370"/>
                </a:lnTo>
                <a:lnTo>
                  <a:pt x="15193348" y="2318578"/>
                </a:lnTo>
                <a:close/>
              </a:path>
              <a:path w="16523335" h="9235440">
                <a:moveTo>
                  <a:pt x="15193348" y="2050869"/>
                </a:moveTo>
                <a:lnTo>
                  <a:pt x="15149793" y="2059660"/>
                </a:lnTo>
                <a:lnTo>
                  <a:pt x="15114234" y="2083635"/>
                </a:lnTo>
                <a:lnTo>
                  <a:pt x="15090265" y="2119197"/>
                </a:lnTo>
                <a:lnTo>
                  <a:pt x="15081477" y="2162750"/>
                </a:lnTo>
                <a:lnTo>
                  <a:pt x="15090265" y="2206284"/>
                </a:lnTo>
                <a:lnTo>
                  <a:pt x="15114234" y="2241845"/>
                </a:lnTo>
                <a:lnTo>
                  <a:pt x="15149793" y="2265826"/>
                </a:lnTo>
                <a:lnTo>
                  <a:pt x="15193348" y="2274621"/>
                </a:lnTo>
                <a:lnTo>
                  <a:pt x="15236890" y="2265826"/>
                </a:lnTo>
                <a:lnTo>
                  <a:pt x="15272469" y="2241845"/>
                </a:lnTo>
                <a:lnTo>
                  <a:pt x="15296468" y="2206284"/>
                </a:lnTo>
                <a:lnTo>
                  <a:pt x="15305272" y="2162750"/>
                </a:lnTo>
                <a:lnTo>
                  <a:pt x="15296468" y="2119197"/>
                </a:lnTo>
                <a:lnTo>
                  <a:pt x="15272469" y="2083635"/>
                </a:lnTo>
                <a:lnTo>
                  <a:pt x="15236890" y="2059660"/>
                </a:lnTo>
                <a:lnTo>
                  <a:pt x="15193348" y="2050869"/>
                </a:lnTo>
                <a:close/>
              </a:path>
              <a:path w="16523335" h="9235440">
                <a:moveTo>
                  <a:pt x="15193348" y="5531192"/>
                </a:moveTo>
                <a:lnTo>
                  <a:pt x="15149793" y="5539988"/>
                </a:lnTo>
                <a:lnTo>
                  <a:pt x="15114234" y="5563975"/>
                </a:lnTo>
                <a:lnTo>
                  <a:pt x="15090265" y="5599551"/>
                </a:lnTo>
                <a:lnTo>
                  <a:pt x="15081477" y="5643115"/>
                </a:lnTo>
                <a:lnTo>
                  <a:pt x="15090265" y="5686662"/>
                </a:lnTo>
                <a:lnTo>
                  <a:pt x="15114234" y="5722222"/>
                </a:lnTo>
                <a:lnTo>
                  <a:pt x="15149793" y="5746196"/>
                </a:lnTo>
                <a:lnTo>
                  <a:pt x="15193348" y="5754986"/>
                </a:lnTo>
                <a:lnTo>
                  <a:pt x="15236890" y="5746196"/>
                </a:lnTo>
                <a:lnTo>
                  <a:pt x="15272469" y="5722222"/>
                </a:lnTo>
                <a:lnTo>
                  <a:pt x="15296468" y="5686662"/>
                </a:lnTo>
                <a:lnTo>
                  <a:pt x="15305272" y="5643115"/>
                </a:lnTo>
                <a:lnTo>
                  <a:pt x="15296468" y="5599551"/>
                </a:lnTo>
                <a:lnTo>
                  <a:pt x="15272469" y="5563975"/>
                </a:lnTo>
                <a:lnTo>
                  <a:pt x="15236890" y="5539988"/>
                </a:lnTo>
                <a:lnTo>
                  <a:pt x="15193348" y="5531192"/>
                </a:lnTo>
                <a:close/>
              </a:path>
              <a:path w="16523335" h="9235440">
                <a:moveTo>
                  <a:pt x="15193348" y="6066642"/>
                </a:moveTo>
                <a:lnTo>
                  <a:pt x="15149793" y="6075433"/>
                </a:lnTo>
                <a:lnTo>
                  <a:pt x="15114234" y="6099406"/>
                </a:lnTo>
                <a:lnTo>
                  <a:pt x="15090265" y="6134966"/>
                </a:lnTo>
                <a:lnTo>
                  <a:pt x="15081477" y="6178513"/>
                </a:lnTo>
                <a:lnTo>
                  <a:pt x="15090265" y="6222077"/>
                </a:lnTo>
                <a:lnTo>
                  <a:pt x="15114234" y="6257653"/>
                </a:lnTo>
                <a:lnTo>
                  <a:pt x="15149793" y="6281640"/>
                </a:lnTo>
                <a:lnTo>
                  <a:pt x="15193348" y="6290436"/>
                </a:lnTo>
                <a:lnTo>
                  <a:pt x="15236890" y="6281640"/>
                </a:lnTo>
                <a:lnTo>
                  <a:pt x="15272469" y="6257653"/>
                </a:lnTo>
                <a:lnTo>
                  <a:pt x="15296468" y="6222077"/>
                </a:lnTo>
                <a:lnTo>
                  <a:pt x="15305272" y="6178513"/>
                </a:lnTo>
                <a:lnTo>
                  <a:pt x="15296468" y="6134966"/>
                </a:lnTo>
                <a:lnTo>
                  <a:pt x="15272469" y="6099406"/>
                </a:lnTo>
                <a:lnTo>
                  <a:pt x="15236890" y="6075433"/>
                </a:lnTo>
                <a:lnTo>
                  <a:pt x="15193348" y="6066642"/>
                </a:lnTo>
                <a:close/>
              </a:path>
              <a:path w="16523335" h="9235440">
                <a:moveTo>
                  <a:pt x="15193348" y="6334382"/>
                </a:moveTo>
                <a:lnTo>
                  <a:pt x="15149793" y="6343178"/>
                </a:lnTo>
                <a:lnTo>
                  <a:pt x="15114234" y="6367165"/>
                </a:lnTo>
                <a:lnTo>
                  <a:pt x="15090265" y="6402742"/>
                </a:lnTo>
                <a:lnTo>
                  <a:pt x="15081477" y="6446306"/>
                </a:lnTo>
                <a:lnTo>
                  <a:pt x="15090265" y="6489813"/>
                </a:lnTo>
                <a:lnTo>
                  <a:pt x="15114234" y="6525358"/>
                </a:lnTo>
                <a:lnTo>
                  <a:pt x="15149793" y="6549331"/>
                </a:lnTo>
                <a:lnTo>
                  <a:pt x="15193348" y="6558124"/>
                </a:lnTo>
                <a:lnTo>
                  <a:pt x="15236890" y="6549331"/>
                </a:lnTo>
                <a:lnTo>
                  <a:pt x="15272469" y="6525358"/>
                </a:lnTo>
                <a:lnTo>
                  <a:pt x="15296468" y="6489813"/>
                </a:lnTo>
                <a:lnTo>
                  <a:pt x="15305272" y="6446306"/>
                </a:lnTo>
                <a:lnTo>
                  <a:pt x="15296468" y="6402742"/>
                </a:lnTo>
                <a:lnTo>
                  <a:pt x="15272469" y="6367165"/>
                </a:lnTo>
                <a:lnTo>
                  <a:pt x="15236890" y="6343178"/>
                </a:lnTo>
                <a:lnTo>
                  <a:pt x="15193348" y="6334382"/>
                </a:lnTo>
                <a:close/>
              </a:path>
              <a:path w="16523335" h="9235440">
                <a:moveTo>
                  <a:pt x="15193348" y="6602112"/>
                </a:moveTo>
                <a:lnTo>
                  <a:pt x="15149793" y="6610897"/>
                </a:lnTo>
                <a:lnTo>
                  <a:pt x="15114234" y="6634856"/>
                </a:lnTo>
                <a:lnTo>
                  <a:pt x="15090265" y="6670401"/>
                </a:lnTo>
                <a:lnTo>
                  <a:pt x="15081477" y="6713941"/>
                </a:lnTo>
                <a:lnTo>
                  <a:pt x="15090265" y="6757505"/>
                </a:lnTo>
                <a:lnTo>
                  <a:pt x="15114234" y="6793082"/>
                </a:lnTo>
                <a:lnTo>
                  <a:pt x="15149793" y="6817069"/>
                </a:lnTo>
                <a:lnTo>
                  <a:pt x="15193348" y="6825865"/>
                </a:lnTo>
                <a:lnTo>
                  <a:pt x="15236890" y="6817069"/>
                </a:lnTo>
                <a:lnTo>
                  <a:pt x="15272469" y="6793082"/>
                </a:lnTo>
                <a:lnTo>
                  <a:pt x="15296468" y="6757505"/>
                </a:lnTo>
                <a:lnTo>
                  <a:pt x="15305272" y="6713941"/>
                </a:lnTo>
                <a:lnTo>
                  <a:pt x="15296468" y="6670401"/>
                </a:lnTo>
                <a:lnTo>
                  <a:pt x="15272469" y="6634856"/>
                </a:lnTo>
                <a:lnTo>
                  <a:pt x="15236890" y="6610897"/>
                </a:lnTo>
                <a:lnTo>
                  <a:pt x="15193348" y="6602112"/>
                </a:lnTo>
                <a:close/>
              </a:path>
              <a:path w="16523335" h="9235440">
                <a:moveTo>
                  <a:pt x="15193348" y="7405229"/>
                </a:moveTo>
                <a:lnTo>
                  <a:pt x="15149793" y="7414026"/>
                </a:lnTo>
                <a:lnTo>
                  <a:pt x="15114234" y="7438015"/>
                </a:lnTo>
                <a:lnTo>
                  <a:pt x="15090265" y="7473597"/>
                </a:lnTo>
                <a:lnTo>
                  <a:pt x="15081477" y="7517173"/>
                </a:lnTo>
                <a:lnTo>
                  <a:pt x="15090265" y="7560674"/>
                </a:lnTo>
                <a:lnTo>
                  <a:pt x="15114234" y="7596223"/>
                </a:lnTo>
                <a:lnTo>
                  <a:pt x="15149793" y="7620205"/>
                </a:lnTo>
                <a:lnTo>
                  <a:pt x="15193348" y="7629003"/>
                </a:lnTo>
                <a:lnTo>
                  <a:pt x="15236890" y="7620205"/>
                </a:lnTo>
                <a:lnTo>
                  <a:pt x="15272469" y="7596223"/>
                </a:lnTo>
                <a:lnTo>
                  <a:pt x="15296468" y="7560674"/>
                </a:lnTo>
                <a:lnTo>
                  <a:pt x="15305272" y="7517173"/>
                </a:lnTo>
                <a:lnTo>
                  <a:pt x="15296468" y="7473597"/>
                </a:lnTo>
                <a:lnTo>
                  <a:pt x="15272469" y="7438015"/>
                </a:lnTo>
                <a:lnTo>
                  <a:pt x="15236890" y="7414026"/>
                </a:lnTo>
                <a:lnTo>
                  <a:pt x="15193348" y="7405229"/>
                </a:lnTo>
                <a:close/>
              </a:path>
              <a:path w="16523335" h="9235440">
                <a:moveTo>
                  <a:pt x="15193348" y="7137541"/>
                </a:moveTo>
                <a:lnTo>
                  <a:pt x="15149793" y="7146329"/>
                </a:lnTo>
                <a:lnTo>
                  <a:pt x="15114234" y="7170295"/>
                </a:lnTo>
                <a:lnTo>
                  <a:pt x="15090265" y="7205847"/>
                </a:lnTo>
                <a:lnTo>
                  <a:pt x="15081477" y="7249391"/>
                </a:lnTo>
                <a:lnTo>
                  <a:pt x="15090265" y="7292955"/>
                </a:lnTo>
                <a:lnTo>
                  <a:pt x="15114234" y="7328531"/>
                </a:lnTo>
                <a:lnTo>
                  <a:pt x="15149793" y="7352518"/>
                </a:lnTo>
                <a:lnTo>
                  <a:pt x="15193348" y="7361314"/>
                </a:lnTo>
                <a:lnTo>
                  <a:pt x="15236890" y="7352518"/>
                </a:lnTo>
                <a:lnTo>
                  <a:pt x="15272469" y="7328531"/>
                </a:lnTo>
                <a:lnTo>
                  <a:pt x="15296468" y="7292955"/>
                </a:lnTo>
                <a:lnTo>
                  <a:pt x="15305272" y="7249391"/>
                </a:lnTo>
                <a:lnTo>
                  <a:pt x="15296468" y="7205847"/>
                </a:lnTo>
                <a:lnTo>
                  <a:pt x="15272469" y="7170295"/>
                </a:lnTo>
                <a:lnTo>
                  <a:pt x="15236890" y="7146329"/>
                </a:lnTo>
                <a:lnTo>
                  <a:pt x="15193348" y="7137541"/>
                </a:lnTo>
                <a:close/>
              </a:path>
              <a:path w="16523335" h="9235440">
                <a:moveTo>
                  <a:pt x="15193348" y="6869780"/>
                </a:moveTo>
                <a:lnTo>
                  <a:pt x="15149793" y="6878579"/>
                </a:lnTo>
                <a:lnTo>
                  <a:pt x="15114234" y="6902573"/>
                </a:lnTo>
                <a:lnTo>
                  <a:pt x="15090265" y="6938157"/>
                </a:lnTo>
                <a:lnTo>
                  <a:pt x="15081477" y="6981724"/>
                </a:lnTo>
                <a:lnTo>
                  <a:pt x="15090265" y="7025264"/>
                </a:lnTo>
                <a:lnTo>
                  <a:pt x="15114234" y="7060809"/>
                </a:lnTo>
                <a:lnTo>
                  <a:pt x="15149793" y="7084769"/>
                </a:lnTo>
                <a:lnTo>
                  <a:pt x="15193348" y="7093553"/>
                </a:lnTo>
                <a:lnTo>
                  <a:pt x="15236890" y="7084769"/>
                </a:lnTo>
                <a:lnTo>
                  <a:pt x="15272469" y="7060809"/>
                </a:lnTo>
                <a:lnTo>
                  <a:pt x="15296468" y="7025264"/>
                </a:lnTo>
                <a:lnTo>
                  <a:pt x="15305272" y="6981724"/>
                </a:lnTo>
                <a:lnTo>
                  <a:pt x="15296468" y="6938157"/>
                </a:lnTo>
                <a:lnTo>
                  <a:pt x="15272469" y="6902573"/>
                </a:lnTo>
                <a:lnTo>
                  <a:pt x="15236890" y="6878579"/>
                </a:lnTo>
                <a:lnTo>
                  <a:pt x="15193348" y="6869780"/>
                </a:lnTo>
                <a:close/>
              </a:path>
              <a:path w="16523335" h="9235440">
                <a:moveTo>
                  <a:pt x="15462639" y="176790"/>
                </a:moveTo>
                <a:lnTo>
                  <a:pt x="15419113" y="185586"/>
                </a:lnTo>
                <a:lnTo>
                  <a:pt x="15383570" y="209571"/>
                </a:lnTo>
                <a:lnTo>
                  <a:pt x="15359607" y="245145"/>
                </a:lnTo>
                <a:lnTo>
                  <a:pt x="15350820" y="288702"/>
                </a:lnTo>
                <a:lnTo>
                  <a:pt x="15359607" y="332221"/>
                </a:lnTo>
                <a:lnTo>
                  <a:pt x="15383570" y="367780"/>
                </a:lnTo>
                <a:lnTo>
                  <a:pt x="15419113" y="391765"/>
                </a:lnTo>
                <a:lnTo>
                  <a:pt x="15462639" y="400563"/>
                </a:lnTo>
                <a:lnTo>
                  <a:pt x="15506203" y="391765"/>
                </a:lnTo>
                <a:lnTo>
                  <a:pt x="15541779" y="367780"/>
                </a:lnTo>
                <a:lnTo>
                  <a:pt x="15565766" y="332221"/>
                </a:lnTo>
                <a:lnTo>
                  <a:pt x="15574562" y="288702"/>
                </a:lnTo>
                <a:lnTo>
                  <a:pt x="15565766" y="245145"/>
                </a:lnTo>
                <a:lnTo>
                  <a:pt x="15541779" y="209571"/>
                </a:lnTo>
                <a:lnTo>
                  <a:pt x="15506203" y="185586"/>
                </a:lnTo>
                <a:lnTo>
                  <a:pt x="15462639" y="176790"/>
                </a:lnTo>
                <a:close/>
              </a:path>
              <a:path w="16523335" h="9235440">
                <a:moveTo>
                  <a:pt x="15462639" y="712218"/>
                </a:moveTo>
                <a:lnTo>
                  <a:pt x="15419113" y="721018"/>
                </a:lnTo>
                <a:lnTo>
                  <a:pt x="15383570" y="745011"/>
                </a:lnTo>
                <a:lnTo>
                  <a:pt x="15359607" y="780591"/>
                </a:lnTo>
                <a:lnTo>
                  <a:pt x="15350820" y="824152"/>
                </a:lnTo>
                <a:lnTo>
                  <a:pt x="15359607" y="867681"/>
                </a:lnTo>
                <a:lnTo>
                  <a:pt x="15383570" y="903231"/>
                </a:lnTo>
                <a:lnTo>
                  <a:pt x="15419113" y="927201"/>
                </a:lnTo>
                <a:lnTo>
                  <a:pt x="15462639" y="935992"/>
                </a:lnTo>
                <a:lnTo>
                  <a:pt x="15506203" y="927201"/>
                </a:lnTo>
                <a:lnTo>
                  <a:pt x="15541779" y="903231"/>
                </a:lnTo>
                <a:lnTo>
                  <a:pt x="15565766" y="867681"/>
                </a:lnTo>
                <a:lnTo>
                  <a:pt x="15574562" y="824152"/>
                </a:lnTo>
                <a:lnTo>
                  <a:pt x="15565766" y="780591"/>
                </a:lnTo>
                <a:lnTo>
                  <a:pt x="15541779" y="745011"/>
                </a:lnTo>
                <a:lnTo>
                  <a:pt x="15506203" y="721018"/>
                </a:lnTo>
                <a:lnTo>
                  <a:pt x="15462639" y="712218"/>
                </a:lnTo>
                <a:close/>
              </a:path>
              <a:path w="16523335" h="9235440">
                <a:moveTo>
                  <a:pt x="15462639" y="979980"/>
                </a:moveTo>
                <a:lnTo>
                  <a:pt x="15419113" y="988766"/>
                </a:lnTo>
                <a:lnTo>
                  <a:pt x="15383570" y="1012731"/>
                </a:lnTo>
                <a:lnTo>
                  <a:pt x="15359607" y="1048286"/>
                </a:lnTo>
                <a:lnTo>
                  <a:pt x="15350820" y="1091840"/>
                </a:lnTo>
                <a:lnTo>
                  <a:pt x="15359607" y="1135394"/>
                </a:lnTo>
                <a:lnTo>
                  <a:pt x="15383570" y="1170968"/>
                </a:lnTo>
                <a:lnTo>
                  <a:pt x="15419113" y="1194956"/>
                </a:lnTo>
                <a:lnTo>
                  <a:pt x="15462639" y="1203753"/>
                </a:lnTo>
                <a:lnTo>
                  <a:pt x="15506203" y="1194956"/>
                </a:lnTo>
                <a:lnTo>
                  <a:pt x="15541779" y="1170968"/>
                </a:lnTo>
                <a:lnTo>
                  <a:pt x="15565766" y="1135394"/>
                </a:lnTo>
                <a:lnTo>
                  <a:pt x="15574562" y="1091840"/>
                </a:lnTo>
                <a:lnTo>
                  <a:pt x="15565766" y="1048286"/>
                </a:lnTo>
                <a:lnTo>
                  <a:pt x="15541779" y="1012731"/>
                </a:lnTo>
                <a:lnTo>
                  <a:pt x="15506203" y="988766"/>
                </a:lnTo>
                <a:lnTo>
                  <a:pt x="15462639" y="979980"/>
                </a:lnTo>
                <a:close/>
              </a:path>
              <a:path w="16523335" h="9235440">
                <a:moveTo>
                  <a:pt x="15462639" y="1247668"/>
                </a:moveTo>
                <a:lnTo>
                  <a:pt x="15419113" y="1256467"/>
                </a:lnTo>
                <a:lnTo>
                  <a:pt x="15383570" y="1280459"/>
                </a:lnTo>
                <a:lnTo>
                  <a:pt x="15359607" y="1316036"/>
                </a:lnTo>
                <a:lnTo>
                  <a:pt x="15350820" y="1359591"/>
                </a:lnTo>
                <a:lnTo>
                  <a:pt x="15359607" y="1403138"/>
                </a:lnTo>
                <a:lnTo>
                  <a:pt x="15383570" y="1438686"/>
                </a:lnTo>
                <a:lnTo>
                  <a:pt x="15419113" y="1462646"/>
                </a:lnTo>
                <a:lnTo>
                  <a:pt x="15462639" y="1471431"/>
                </a:lnTo>
                <a:lnTo>
                  <a:pt x="15506203" y="1462646"/>
                </a:lnTo>
                <a:lnTo>
                  <a:pt x="15541779" y="1438686"/>
                </a:lnTo>
                <a:lnTo>
                  <a:pt x="15565766" y="1403138"/>
                </a:lnTo>
                <a:lnTo>
                  <a:pt x="15574562" y="1359591"/>
                </a:lnTo>
                <a:lnTo>
                  <a:pt x="15565766" y="1316036"/>
                </a:lnTo>
                <a:lnTo>
                  <a:pt x="15541779" y="1280459"/>
                </a:lnTo>
                <a:lnTo>
                  <a:pt x="15506203" y="1256467"/>
                </a:lnTo>
                <a:lnTo>
                  <a:pt x="15462639" y="1247668"/>
                </a:lnTo>
                <a:close/>
              </a:path>
              <a:path w="16523335" h="9235440">
                <a:moveTo>
                  <a:pt x="15462639" y="1515430"/>
                </a:moveTo>
                <a:lnTo>
                  <a:pt x="15419113" y="1524214"/>
                </a:lnTo>
                <a:lnTo>
                  <a:pt x="15383570" y="1548173"/>
                </a:lnTo>
                <a:lnTo>
                  <a:pt x="15359607" y="1583718"/>
                </a:lnTo>
                <a:lnTo>
                  <a:pt x="15350820" y="1627259"/>
                </a:lnTo>
                <a:lnTo>
                  <a:pt x="15359607" y="1670826"/>
                </a:lnTo>
                <a:lnTo>
                  <a:pt x="15383570" y="1706409"/>
                </a:lnTo>
                <a:lnTo>
                  <a:pt x="15419113" y="1730404"/>
                </a:lnTo>
                <a:lnTo>
                  <a:pt x="15462639" y="1739203"/>
                </a:lnTo>
                <a:lnTo>
                  <a:pt x="15506203" y="1730404"/>
                </a:lnTo>
                <a:lnTo>
                  <a:pt x="15541779" y="1706409"/>
                </a:lnTo>
                <a:lnTo>
                  <a:pt x="15565766" y="1670826"/>
                </a:lnTo>
                <a:lnTo>
                  <a:pt x="15574562" y="1627259"/>
                </a:lnTo>
                <a:lnTo>
                  <a:pt x="15565766" y="1583718"/>
                </a:lnTo>
                <a:lnTo>
                  <a:pt x="15541779" y="1548173"/>
                </a:lnTo>
                <a:lnTo>
                  <a:pt x="15506203" y="1524214"/>
                </a:lnTo>
                <a:lnTo>
                  <a:pt x="15462639" y="1515430"/>
                </a:lnTo>
                <a:close/>
              </a:path>
              <a:path w="16523335" h="9235440">
                <a:moveTo>
                  <a:pt x="15462639" y="1783149"/>
                </a:moveTo>
                <a:lnTo>
                  <a:pt x="15419113" y="1791938"/>
                </a:lnTo>
                <a:lnTo>
                  <a:pt x="15383570" y="1815910"/>
                </a:lnTo>
                <a:lnTo>
                  <a:pt x="15359607" y="1851469"/>
                </a:lnTo>
                <a:lnTo>
                  <a:pt x="15350820" y="1895020"/>
                </a:lnTo>
                <a:lnTo>
                  <a:pt x="15359607" y="1938576"/>
                </a:lnTo>
                <a:lnTo>
                  <a:pt x="15383570" y="1974146"/>
                </a:lnTo>
                <a:lnTo>
                  <a:pt x="15419113" y="1998128"/>
                </a:lnTo>
                <a:lnTo>
                  <a:pt x="15462639" y="2006922"/>
                </a:lnTo>
                <a:lnTo>
                  <a:pt x="15506203" y="1998128"/>
                </a:lnTo>
                <a:lnTo>
                  <a:pt x="15541779" y="1974146"/>
                </a:lnTo>
                <a:lnTo>
                  <a:pt x="15565766" y="1938576"/>
                </a:lnTo>
                <a:lnTo>
                  <a:pt x="15574562" y="1895020"/>
                </a:lnTo>
                <a:lnTo>
                  <a:pt x="15565766" y="1851469"/>
                </a:lnTo>
                <a:lnTo>
                  <a:pt x="15541779" y="1815910"/>
                </a:lnTo>
                <a:lnTo>
                  <a:pt x="15506203" y="1791938"/>
                </a:lnTo>
                <a:lnTo>
                  <a:pt x="15462639" y="1783149"/>
                </a:lnTo>
                <a:close/>
              </a:path>
              <a:path w="16523335" h="9235440">
                <a:moveTo>
                  <a:pt x="15462639" y="2586297"/>
                </a:moveTo>
                <a:lnTo>
                  <a:pt x="15419113" y="2595090"/>
                </a:lnTo>
                <a:lnTo>
                  <a:pt x="15383570" y="2619070"/>
                </a:lnTo>
                <a:lnTo>
                  <a:pt x="15359607" y="2654639"/>
                </a:lnTo>
                <a:lnTo>
                  <a:pt x="15350820" y="2698200"/>
                </a:lnTo>
                <a:lnTo>
                  <a:pt x="15359607" y="2741725"/>
                </a:lnTo>
                <a:lnTo>
                  <a:pt x="15383570" y="2777286"/>
                </a:lnTo>
                <a:lnTo>
                  <a:pt x="15419113" y="2801273"/>
                </a:lnTo>
                <a:lnTo>
                  <a:pt x="15462639" y="2810071"/>
                </a:lnTo>
                <a:lnTo>
                  <a:pt x="15506203" y="2801273"/>
                </a:lnTo>
                <a:lnTo>
                  <a:pt x="15541779" y="2777286"/>
                </a:lnTo>
                <a:lnTo>
                  <a:pt x="15565766" y="2741725"/>
                </a:lnTo>
                <a:lnTo>
                  <a:pt x="15574562" y="2698200"/>
                </a:lnTo>
                <a:lnTo>
                  <a:pt x="15565766" y="2654639"/>
                </a:lnTo>
                <a:lnTo>
                  <a:pt x="15541779" y="2619070"/>
                </a:lnTo>
                <a:lnTo>
                  <a:pt x="15506203" y="2595090"/>
                </a:lnTo>
                <a:lnTo>
                  <a:pt x="15462639" y="2586297"/>
                </a:lnTo>
                <a:close/>
              </a:path>
              <a:path w="16523335" h="9235440">
                <a:moveTo>
                  <a:pt x="15462639" y="2854028"/>
                </a:moveTo>
                <a:lnTo>
                  <a:pt x="15419113" y="2862817"/>
                </a:lnTo>
                <a:lnTo>
                  <a:pt x="15383570" y="2886788"/>
                </a:lnTo>
                <a:lnTo>
                  <a:pt x="15359607" y="2922347"/>
                </a:lnTo>
                <a:lnTo>
                  <a:pt x="15350820" y="2965898"/>
                </a:lnTo>
                <a:lnTo>
                  <a:pt x="15359607" y="3009453"/>
                </a:lnTo>
                <a:lnTo>
                  <a:pt x="15383570" y="3045019"/>
                </a:lnTo>
                <a:lnTo>
                  <a:pt x="15419113" y="3068998"/>
                </a:lnTo>
                <a:lnTo>
                  <a:pt x="15462639" y="3077790"/>
                </a:lnTo>
                <a:lnTo>
                  <a:pt x="15506203" y="3068998"/>
                </a:lnTo>
                <a:lnTo>
                  <a:pt x="15541779" y="3045019"/>
                </a:lnTo>
                <a:lnTo>
                  <a:pt x="15565766" y="3009453"/>
                </a:lnTo>
                <a:lnTo>
                  <a:pt x="15574562" y="2965898"/>
                </a:lnTo>
                <a:lnTo>
                  <a:pt x="15565766" y="2922347"/>
                </a:lnTo>
                <a:lnTo>
                  <a:pt x="15541779" y="2886788"/>
                </a:lnTo>
                <a:lnTo>
                  <a:pt x="15506203" y="2862817"/>
                </a:lnTo>
                <a:lnTo>
                  <a:pt x="15462639" y="2854028"/>
                </a:lnTo>
                <a:close/>
              </a:path>
              <a:path w="16523335" h="9235440">
                <a:moveTo>
                  <a:pt x="15462639" y="3389446"/>
                </a:moveTo>
                <a:lnTo>
                  <a:pt x="15419113" y="3398240"/>
                </a:lnTo>
                <a:lnTo>
                  <a:pt x="15383570" y="3422222"/>
                </a:lnTo>
                <a:lnTo>
                  <a:pt x="15359607" y="3457792"/>
                </a:lnTo>
                <a:lnTo>
                  <a:pt x="15350820" y="3501348"/>
                </a:lnTo>
                <a:lnTo>
                  <a:pt x="15359607" y="3544899"/>
                </a:lnTo>
                <a:lnTo>
                  <a:pt x="15383570" y="3580458"/>
                </a:lnTo>
                <a:lnTo>
                  <a:pt x="15419113" y="3604430"/>
                </a:lnTo>
                <a:lnTo>
                  <a:pt x="15462639" y="3613219"/>
                </a:lnTo>
                <a:lnTo>
                  <a:pt x="15506203" y="3604430"/>
                </a:lnTo>
                <a:lnTo>
                  <a:pt x="15541779" y="3580458"/>
                </a:lnTo>
                <a:lnTo>
                  <a:pt x="15565766" y="3544899"/>
                </a:lnTo>
                <a:lnTo>
                  <a:pt x="15574562" y="3501348"/>
                </a:lnTo>
                <a:lnTo>
                  <a:pt x="15565766" y="3457792"/>
                </a:lnTo>
                <a:lnTo>
                  <a:pt x="15541779" y="3422222"/>
                </a:lnTo>
                <a:lnTo>
                  <a:pt x="15506203" y="3398240"/>
                </a:lnTo>
                <a:lnTo>
                  <a:pt x="15462639" y="3389446"/>
                </a:lnTo>
                <a:close/>
              </a:path>
              <a:path w="16523335" h="9235440">
                <a:moveTo>
                  <a:pt x="15462639" y="2318578"/>
                </a:moveTo>
                <a:lnTo>
                  <a:pt x="15419113" y="2327370"/>
                </a:lnTo>
                <a:lnTo>
                  <a:pt x="15383570" y="2351349"/>
                </a:lnTo>
                <a:lnTo>
                  <a:pt x="15359607" y="2386915"/>
                </a:lnTo>
                <a:lnTo>
                  <a:pt x="15350820" y="2430470"/>
                </a:lnTo>
                <a:lnTo>
                  <a:pt x="15359607" y="2474021"/>
                </a:lnTo>
                <a:lnTo>
                  <a:pt x="15383570" y="2509580"/>
                </a:lnTo>
                <a:lnTo>
                  <a:pt x="15419113" y="2533551"/>
                </a:lnTo>
                <a:lnTo>
                  <a:pt x="15462639" y="2542341"/>
                </a:lnTo>
                <a:lnTo>
                  <a:pt x="15506203" y="2533551"/>
                </a:lnTo>
                <a:lnTo>
                  <a:pt x="15541779" y="2509580"/>
                </a:lnTo>
                <a:lnTo>
                  <a:pt x="15565766" y="2474021"/>
                </a:lnTo>
                <a:lnTo>
                  <a:pt x="15574562" y="2430470"/>
                </a:lnTo>
                <a:lnTo>
                  <a:pt x="15565766" y="2386915"/>
                </a:lnTo>
                <a:lnTo>
                  <a:pt x="15541779" y="2351349"/>
                </a:lnTo>
                <a:lnTo>
                  <a:pt x="15506203" y="2327370"/>
                </a:lnTo>
                <a:lnTo>
                  <a:pt x="15462639" y="2318578"/>
                </a:lnTo>
                <a:close/>
              </a:path>
              <a:path w="16523335" h="9235440">
                <a:moveTo>
                  <a:pt x="15462639" y="2050869"/>
                </a:moveTo>
                <a:lnTo>
                  <a:pt x="15419113" y="2059660"/>
                </a:lnTo>
                <a:lnTo>
                  <a:pt x="15383570" y="2083635"/>
                </a:lnTo>
                <a:lnTo>
                  <a:pt x="15359607" y="2119197"/>
                </a:lnTo>
                <a:lnTo>
                  <a:pt x="15350820" y="2162750"/>
                </a:lnTo>
                <a:lnTo>
                  <a:pt x="15359607" y="2206284"/>
                </a:lnTo>
                <a:lnTo>
                  <a:pt x="15383570" y="2241845"/>
                </a:lnTo>
                <a:lnTo>
                  <a:pt x="15419113" y="2265826"/>
                </a:lnTo>
                <a:lnTo>
                  <a:pt x="15462639" y="2274621"/>
                </a:lnTo>
                <a:lnTo>
                  <a:pt x="15506203" y="2265826"/>
                </a:lnTo>
                <a:lnTo>
                  <a:pt x="15541779" y="2241845"/>
                </a:lnTo>
                <a:lnTo>
                  <a:pt x="15565766" y="2206284"/>
                </a:lnTo>
                <a:lnTo>
                  <a:pt x="15574562" y="2162750"/>
                </a:lnTo>
                <a:lnTo>
                  <a:pt x="15565766" y="2119197"/>
                </a:lnTo>
                <a:lnTo>
                  <a:pt x="15541779" y="2083635"/>
                </a:lnTo>
                <a:lnTo>
                  <a:pt x="15506203" y="2059660"/>
                </a:lnTo>
                <a:lnTo>
                  <a:pt x="15462639" y="2050869"/>
                </a:lnTo>
                <a:close/>
              </a:path>
              <a:path w="16523335" h="9235440">
                <a:moveTo>
                  <a:pt x="15462639" y="5531192"/>
                </a:moveTo>
                <a:lnTo>
                  <a:pt x="15419113" y="5539988"/>
                </a:lnTo>
                <a:lnTo>
                  <a:pt x="15383570" y="5563975"/>
                </a:lnTo>
                <a:lnTo>
                  <a:pt x="15359607" y="5599551"/>
                </a:lnTo>
                <a:lnTo>
                  <a:pt x="15350820" y="5643115"/>
                </a:lnTo>
                <a:lnTo>
                  <a:pt x="15359607" y="5686662"/>
                </a:lnTo>
                <a:lnTo>
                  <a:pt x="15383570" y="5722222"/>
                </a:lnTo>
                <a:lnTo>
                  <a:pt x="15419113" y="5746196"/>
                </a:lnTo>
                <a:lnTo>
                  <a:pt x="15462639" y="5754986"/>
                </a:lnTo>
                <a:lnTo>
                  <a:pt x="15506203" y="5746196"/>
                </a:lnTo>
                <a:lnTo>
                  <a:pt x="15541779" y="5722222"/>
                </a:lnTo>
                <a:lnTo>
                  <a:pt x="15565766" y="5686662"/>
                </a:lnTo>
                <a:lnTo>
                  <a:pt x="15574562" y="5643115"/>
                </a:lnTo>
                <a:lnTo>
                  <a:pt x="15565766" y="5599551"/>
                </a:lnTo>
                <a:lnTo>
                  <a:pt x="15541779" y="5563975"/>
                </a:lnTo>
                <a:lnTo>
                  <a:pt x="15506203" y="5539988"/>
                </a:lnTo>
                <a:lnTo>
                  <a:pt x="15462639" y="5531192"/>
                </a:lnTo>
                <a:close/>
              </a:path>
              <a:path w="16523335" h="9235440">
                <a:moveTo>
                  <a:pt x="15462639" y="5798933"/>
                </a:moveTo>
                <a:lnTo>
                  <a:pt x="15419113" y="5807723"/>
                </a:lnTo>
                <a:lnTo>
                  <a:pt x="15383570" y="5831697"/>
                </a:lnTo>
                <a:lnTo>
                  <a:pt x="15359607" y="5867257"/>
                </a:lnTo>
                <a:lnTo>
                  <a:pt x="15350820" y="5910804"/>
                </a:lnTo>
                <a:lnTo>
                  <a:pt x="15359607" y="5954345"/>
                </a:lnTo>
                <a:lnTo>
                  <a:pt x="15383570" y="5989912"/>
                </a:lnTo>
                <a:lnTo>
                  <a:pt x="15419113" y="6013898"/>
                </a:lnTo>
                <a:lnTo>
                  <a:pt x="15462639" y="6022695"/>
                </a:lnTo>
                <a:lnTo>
                  <a:pt x="15506203" y="6013898"/>
                </a:lnTo>
                <a:lnTo>
                  <a:pt x="15541779" y="5989912"/>
                </a:lnTo>
                <a:lnTo>
                  <a:pt x="15565766" y="5954345"/>
                </a:lnTo>
                <a:lnTo>
                  <a:pt x="15574562" y="5910804"/>
                </a:lnTo>
                <a:lnTo>
                  <a:pt x="15565766" y="5867257"/>
                </a:lnTo>
                <a:lnTo>
                  <a:pt x="15541779" y="5831697"/>
                </a:lnTo>
                <a:lnTo>
                  <a:pt x="15506203" y="5807723"/>
                </a:lnTo>
                <a:lnTo>
                  <a:pt x="15462639" y="5798933"/>
                </a:lnTo>
                <a:close/>
              </a:path>
              <a:path w="16523335" h="9235440">
                <a:moveTo>
                  <a:pt x="15462639" y="6334382"/>
                </a:moveTo>
                <a:lnTo>
                  <a:pt x="15419113" y="6343178"/>
                </a:lnTo>
                <a:lnTo>
                  <a:pt x="15383570" y="6367165"/>
                </a:lnTo>
                <a:lnTo>
                  <a:pt x="15359607" y="6402742"/>
                </a:lnTo>
                <a:lnTo>
                  <a:pt x="15350820" y="6446306"/>
                </a:lnTo>
                <a:lnTo>
                  <a:pt x="15359607" y="6489813"/>
                </a:lnTo>
                <a:lnTo>
                  <a:pt x="15383570" y="6525358"/>
                </a:lnTo>
                <a:lnTo>
                  <a:pt x="15419113" y="6549331"/>
                </a:lnTo>
                <a:lnTo>
                  <a:pt x="15462639" y="6558124"/>
                </a:lnTo>
                <a:lnTo>
                  <a:pt x="15506203" y="6549331"/>
                </a:lnTo>
                <a:lnTo>
                  <a:pt x="15541779" y="6525358"/>
                </a:lnTo>
                <a:lnTo>
                  <a:pt x="15565766" y="6489813"/>
                </a:lnTo>
                <a:lnTo>
                  <a:pt x="15574562" y="6446306"/>
                </a:lnTo>
                <a:lnTo>
                  <a:pt x="15565766" y="6402742"/>
                </a:lnTo>
                <a:lnTo>
                  <a:pt x="15541779" y="6367165"/>
                </a:lnTo>
                <a:lnTo>
                  <a:pt x="15506203" y="6343178"/>
                </a:lnTo>
                <a:lnTo>
                  <a:pt x="15462639" y="6334382"/>
                </a:lnTo>
                <a:close/>
              </a:path>
              <a:path w="16523335" h="9235440">
                <a:moveTo>
                  <a:pt x="15462639" y="6602112"/>
                </a:moveTo>
                <a:lnTo>
                  <a:pt x="15419113" y="6610897"/>
                </a:lnTo>
                <a:lnTo>
                  <a:pt x="15383570" y="6634856"/>
                </a:lnTo>
                <a:lnTo>
                  <a:pt x="15359607" y="6670401"/>
                </a:lnTo>
                <a:lnTo>
                  <a:pt x="15350820" y="6713941"/>
                </a:lnTo>
                <a:lnTo>
                  <a:pt x="15359607" y="6757505"/>
                </a:lnTo>
                <a:lnTo>
                  <a:pt x="15383570" y="6793082"/>
                </a:lnTo>
                <a:lnTo>
                  <a:pt x="15419113" y="6817069"/>
                </a:lnTo>
                <a:lnTo>
                  <a:pt x="15462639" y="6825865"/>
                </a:lnTo>
                <a:lnTo>
                  <a:pt x="15506203" y="6817069"/>
                </a:lnTo>
                <a:lnTo>
                  <a:pt x="15541779" y="6793082"/>
                </a:lnTo>
                <a:lnTo>
                  <a:pt x="15565766" y="6757505"/>
                </a:lnTo>
                <a:lnTo>
                  <a:pt x="15574562" y="6713941"/>
                </a:lnTo>
                <a:lnTo>
                  <a:pt x="15565766" y="6670401"/>
                </a:lnTo>
                <a:lnTo>
                  <a:pt x="15541779" y="6634856"/>
                </a:lnTo>
                <a:lnTo>
                  <a:pt x="15506203" y="6610897"/>
                </a:lnTo>
                <a:lnTo>
                  <a:pt x="15462639" y="6602112"/>
                </a:lnTo>
                <a:close/>
              </a:path>
              <a:path w="16523335" h="9235440">
                <a:moveTo>
                  <a:pt x="15462639" y="7405229"/>
                </a:moveTo>
                <a:lnTo>
                  <a:pt x="15419113" y="7414026"/>
                </a:lnTo>
                <a:lnTo>
                  <a:pt x="15383570" y="7438015"/>
                </a:lnTo>
                <a:lnTo>
                  <a:pt x="15359607" y="7473597"/>
                </a:lnTo>
                <a:lnTo>
                  <a:pt x="15350820" y="7517173"/>
                </a:lnTo>
                <a:lnTo>
                  <a:pt x="15359607" y="7560674"/>
                </a:lnTo>
                <a:lnTo>
                  <a:pt x="15383570" y="7596223"/>
                </a:lnTo>
                <a:lnTo>
                  <a:pt x="15419113" y="7620205"/>
                </a:lnTo>
                <a:lnTo>
                  <a:pt x="15462639" y="7629003"/>
                </a:lnTo>
                <a:lnTo>
                  <a:pt x="15506203" y="7620205"/>
                </a:lnTo>
                <a:lnTo>
                  <a:pt x="15541779" y="7596223"/>
                </a:lnTo>
                <a:lnTo>
                  <a:pt x="15565766" y="7560674"/>
                </a:lnTo>
                <a:lnTo>
                  <a:pt x="15574562" y="7517173"/>
                </a:lnTo>
                <a:lnTo>
                  <a:pt x="15565766" y="7473597"/>
                </a:lnTo>
                <a:lnTo>
                  <a:pt x="15541779" y="7438015"/>
                </a:lnTo>
                <a:lnTo>
                  <a:pt x="15506203" y="7414026"/>
                </a:lnTo>
                <a:lnTo>
                  <a:pt x="15462639" y="7405229"/>
                </a:lnTo>
                <a:close/>
              </a:path>
              <a:path w="16523335" h="9235440">
                <a:moveTo>
                  <a:pt x="15462639" y="7137541"/>
                </a:moveTo>
                <a:lnTo>
                  <a:pt x="15419113" y="7146329"/>
                </a:lnTo>
                <a:lnTo>
                  <a:pt x="15383570" y="7170295"/>
                </a:lnTo>
                <a:lnTo>
                  <a:pt x="15359607" y="7205847"/>
                </a:lnTo>
                <a:lnTo>
                  <a:pt x="15350820" y="7249391"/>
                </a:lnTo>
                <a:lnTo>
                  <a:pt x="15359607" y="7292955"/>
                </a:lnTo>
                <a:lnTo>
                  <a:pt x="15383570" y="7328531"/>
                </a:lnTo>
                <a:lnTo>
                  <a:pt x="15419113" y="7352518"/>
                </a:lnTo>
                <a:lnTo>
                  <a:pt x="15462639" y="7361314"/>
                </a:lnTo>
                <a:lnTo>
                  <a:pt x="15506203" y="7352518"/>
                </a:lnTo>
                <a:lnTo>
                  <a:pt x="15541779" y="7328531"/>
                </a:lnTo>
                <a:lnTo>
                  <a:pt x="15565766" y="7292955"/>
                </a:lnTo>
                <a:lnTo>
                  <a:pt x="15574562" y="7249391"/>
                </a:lnTo>
                <a:lnTo>
                  <a:pt x="15565766" y="7205847"/>
                </a:lnTo>
                <a:lnTo>
                  <a:pt x="15541779" y="7170295"/>
                </a:lnTo>
                <a:lnTo>
                  <a:pt x="15506203" y="7146329"/>
                </a:lnTo>
                <a:lnTo>
                  <a:pt x="15462639" y="7137541"/>
                </a:lnTo>
                <a:close/>
              </a:path>
              <a:path w="16523335" h="9235440">
                <a:moveTo>
                  <a:pt x="15462639" y="6869780"/>
                </a:moveTo>
                <a:lnTo>
                  <a:pt x="15419113" y="6878579"/>
                </a:lnTo>
                <a:lnTo>
                  <a:pt x="15383570" y="6902573"/>
                </a:lnTo>
                <a:lnTo>
                  <a:pt x="15359607" y="6938157"/>
                </a:lnTo>
                <a:lnTo>
                  <a:pt x="15350820" y="6981724"/>
                </a:lnTo>
                <a:lnTo>
                  <a:pt x="15359607" y="7025264"/>
                </a:lnTo>
                <a:lnTo>
                  <a:pt x="15383570" y="7060809"/>
                </a:lnTo>
                <a:lnTo>
                  <a:pt x="15419113" y="7084769"/>
                </a:lnTo>
                <a:lnTo>
                  <a:pt x="15462639" y="7093553"/>
                </a:lnTo>
                <a:lnTo>
                  <a:pt x="15506203" y="7084769"/>
                </a:lnTo>
                <a:lnTo>
                  <a:pt x="15541779" y="7060809"/>
                </a:lnTo>
                <a:lnTo>
                  <a:pt x="15565766" y="7025264"/>
                </a:lnTo>
                <a:lnTo>
                  <a:pt x="15574562" y="6981724"/>
                </a:lnTo>
                <a:lnTo>
                  <a:pt x="15565766" y="6938157"/>
                </a:lnTo>
                <a:lnTo>
                  <a:pt x="15541779" y="6902573"/>
                </a:lnTo>
                <a:lnTo>
                  <a:pt x="15506203" y="6878579"/>
                </a:lnTo>
                <a:lnTo>
                  <a:pt x="15462639" y="6869780"/>
                </a:lnTo>
                <a:close/>
              </a:path>
              <a:path w="16523335" h="9235440">
                <a:moveTo>
                  <a:pt x="15731981" y="176790"/>
                </a:moveTo>
                <a:lnTo>
                  <a:pt x="15688432" y="185586"/>
                </a:lnTo>
                <a:lnTo>
                  <a:pt x="15652888" y="209571"/>
                </a:lnTo>
                <a:lnTo>
                  <a:pt x="15628933" y="245145"/>
                </a:lnTo>
                <a:lnTo>
                  <a:pt x="15620152" y="288702"/>
                </a:lnTo>
                <a:lnTo>
                  <a:pt x="15628933" y="332221"/>
                </a:lnTo>
                <a:lnTo>
                  <a:pt x="15652888" y="367780"/>
                </a:lnTo>
                <a:lnTo>
                  <a:pt x="15688432" y="391765"/>
                </a:lnTo>
                <a:lnTo>
                  <a:pt x="15731981" y="400563"/>
                </a:lnTo>
                <a:lnTo>
                  <a:pt x="15775521" y="391765"/>
                </a:lnTo>
                <a:lnTo>
                  <a:pt x="15811097" y="367780"/>
                </a:lnTo>
                <a:lnTo>
                  <a:pt x="15835092" y="332221"/>
                </a:lnTo>
                <a:lnTo>
                  <a:pt x="15843894" y="288702"/>
                </a:lnTo>
                <a:lnTo>
                  <a:pt x="15835092" y="245145"/>
                </a:lnTo>
                <a:lnTo>
                  <a:pt x="15811097" y="209571"/>
                </a:lnTo>
                <a:lnTo>
                  <a:pt x="15775521" y="185586"/>
                </a:lnTo>
                <a:lnTo>
                  <a:pt x="15731981" y="176790"/>
                </a:lnTo>
                <a:close/>
              </a:path>
              <a:path w="16523335" h="9235440">
                <a:moveTo>
                  <a:pt x="15731981" y="444551"/>
                </a:moveTo>
                <a:lnTo>
                  <a:pt x="15688432" y="453336"/>
                </a:lnTo>
                <a:lnTo>
                  <a:pt x="15652888" y="477296"/>
                </a:lnTo>
                <a:lnTo>
                  <a:pt x="15628933" y="512844"/>
                </a:lnTo>
                <a:lnTo>
                  <a:pt x="15620152" y="556391"/>
                </a:lnTo>
                <a:lnTo>
                  <a:pt x="15628933" y="599952"/>
                </a:lnTo>
                <a:lnTo>
                  <a:pt x="15652888" y="635532"/>
                </a:lnTo>
                <a:lnTo>
                  <a:pt x="15688432" y="659525"/>
                </a:lnTo>
                <a:lnTo>
                  <a:pt x="15731981" y="668324"/>
                </a:lnTo>
                <a:lnTo>
                  <a:pt x="15775521" y="659525"/>
                </a:lnTo>
                <a:lnTo>
                  <a:pt x="15811097" y="635532"/>
                </a:lnTo>
                <a:lnTo>
                  <a:pt x="15835092" y="599952"/>
                </a:lnTo>
                <a:lnTo>
                  <a:pt x="15843894" y="556391"/>
                </a:lnTo>
                <a:lnTo>
                  <a:pt x="15835092" y="512844"/>
                </a:lnTo>
                <a:lnTo>
                  <a:pt x="15811097" y="477296"/>
                </a:lnTo>
                <a:lnTo>
                  <a:pt x="15775521" y="453336"/>
                </a:lnTo>
                <a:lnTo>
                  <a:pt x="15731981" y="444551"/>
                </a:lnTo>
                <a:close/>
              </a:path>
              <a:path w="16523335" h="9235440">
                <a:moveTo>
                  <a:pt x="15731981" y="712218"/>
                </a:moveTo>
                <a:lnTo>
                  <a:pt x="15688432" y="721018"/>
                </a:lnTo>
                <a:lnTo>
                  <a:pt x="15652888" y="745011"/>
                </a:lnTo>
                <a:lnTo>
                  <a:pt x="15628933" y="780591"/>
                </a:lnTo>
                <a:lnTo>
                  <a:pt x="15620152" y="824152"/>
                </a:lnTo>
                <a:lnTo>
                  <a:pt x="15628933" y="867681"/>
                </a:lnTo>
                <a:lnTo>
                  <a:pt x="15652888" y="903231"/>
                </a:lnTo>
                <a:lnTo>
                  <a:pt x="15688432" y="927201"/>
                </a:lnTo>
                <a:lnTo>
                  <a:pt x="15731981" y="935992"/>
                </a:lnTo>
                <a:lnTo>
                  <a:pt x="15775521" y="927201"/>
                </a:lnTo>
                <a:lnTo>
                  <a:pt x="15811097" y="903231"/>
                </a:lnTo>
                <a:lnTo>
                  <a:pt x="15835092" y="867681"/>
                </a:lnTo>
                <a:lnTo>
                  <a:pt x="15843894" y="824152"/>
                </a:lnTo>
                <a:lnTo>
                  <a:pt x="15835092" y="780591"/>
                </a:lnTo>
                <a:lnTo>
                  <a:pt x="15811097" y="745011"/>
                </a:lnTo>
                <a:lnTo>
                  <a:pt x="15775521" y="721018"/>
                </a:lnTo>
                <a:lnTo>
                  <a:pt x="15731981" y="712218"/>
                </a:lnTo>
                <a:close/>
              </a:path>
              <a:path w="16523335" h="9235440">
                <a:moveTo>
                  <a:pt x="15731981" y="979980"/>
                </a:moveTo>
                <a:lnTo>
                  <a:pt x="15688432" y="988766"/>
                </a:lnTo>
                <a:lnTo>
                  <a:pt x="15652888" y="1012731"/>
                </a:lnTo>
                <a:lnTo>
                  <a:pt x="15628933" y="1048286"/>
                </a:lnTo>
                <a:lnTo>
                  <a:pt x="15620152" y="1091840"/>
                </a:lnTo>
                <a:lnTo>
                  <a:pt x="15628933" y="1135394"/>
                </a:lnTo>
                <a:lnTo>
                  <a:pt x="15652888" y="1170968"/>
                </a:lnTo>
                <a:lnTo>
                  <a:pt x="15688432" y="1194956"/>
                </a:lnTo>
                <a:lnTo>
                  <a:pt x="15731981" y="1203753"/>
                </a:lnTo>
                <a:lnTo>
                  <a:pt x="15775521" y="1194956"/>
                </a:lnTo>
                <a:lnTo>
                  <a:pt x="15811097" y="1170968"/>
                </a:lnTo>
                <a:lnTo>
                  <a:pt x="15835092" y="1135394"/>
                </a:lnTo>
                <a:lnTo>
                  <a:pt x="15843894" y="1091840"/>
                </a:lnTo>
                <a:lnTo>
                  <a:pt x="15835092" y="1048286"/>
                </a:lnTo>
                <a:lnTo>
                  <a:pt x="15811097" y="1012731"/>
                </a:lnTo>
                <a:lnTo>
                  <a:pt x="15775521" y="988766"/>
                </a:lnTo>
                <a:lnTo>
                  <a:pt x="15731981" y="979980"/>
                </a:lnTo>
                <a:close/>
              </a:path>
              <a:path w="16523335" h="9235440">
                <a:moveTo>
                  <a:pt x="15731981" y="1247668"/>
                </a:moveTo>
                <a:lnTo>
                  <a:pt x="15688432" y="1256467"/>
                </a:lnTo>
                <a:lnTo>
                  <a:pt x="15652888" y="1280459"/>
                </a:lnTo>
                <a:lnTo>
                  <a:pt x="15628933" y="1316036"/>
                </a:lnTo>
                <a:lnTo>
                  <a:pt x="15620152" y="1359591"/>
                </a:lnTo>
                <a:lnTo>
                  <a:pt x="15628933" y="1403138"/>
                </a:lnTo>
                <a:lnTo>
                  <a:pt x="15652888" y="1438686"/>
                </a:lnTo>
                <a:lnTo>
                  <a:pt x="15688432" y="1462646"/>
                </a:lnTo>
                <a:lnTo>
                  <a:pt x="15731981" y="1471431"/>
                </a:lnTo>
                <a:lnTo>
                  <a:pt x="15775521" y="1462646"/>
                </a:lnTo>
                <a:lnTo>
                  <a:pt x="15811097" y="1438686"/>
                </a:lnTo>
                <a:lnTo>
                  <a:pt x="15835092" y="1403138"/>
                </a:lnTo>
                <a:lnTo>
                  <a:pt x="15843894" y="1359591"/>
                </a:lnTo>
                <a:lnTo>
                  <a:pt x="15835092" y="1316036"/>
                </a:lnTo>
                <a:lnTo>
                  <a:pt x="15811097" y="1280459"/>
                </a:lnTo>
                <a:lnTo>
                  <a:pt x="15775521" y="1256467"/>
                </a:lnTo>
                <a:lnTo>
                  <a:pt x="15731981" y="1247668"/>
                </a:lnTo>
                <a:close/>
              </a:path>
              <a:path w="16523335" h="9235440">
                <a:moveTo>
                  <a:pt x="15731981" y="1515430"/>
                </a:moveTo>
                <a:lnTo>
                  <a:pt x="15688432" y="1524214"/>
                </a:lnTo>
                <a:lnTo>
                  <a:pt x="15652888" y="1548173"/>
                </a:lnTo>
                <a:lnTo>
                  <a:pt x="15628933" y="1583718"/>
                </a:lnTo>
                <a:lnTo>
                  <a:pt x="15620152" y="1627259"/>
                </a:lnTo>
                <a:lnTo>
                  <a:pt x="15628933" y="1670826"/>
                </a:lnTo>
                <a:lnTo>
                  <a:pt x="15652888" y="1706409"/>
                </a:lnTo>
                <a:lnTo>
                  <a:pt x="15688432" y="1730404"/>
                </a:lnTo>
                <a:lnTo>
                  <a:pt x="15731981" y="1739203"/>
                </a:lnTo>
                <a:lnTo>
                  <a:pt x="15775521" y="1730404"/>
                </a:lnTo>
                <a:lnTo>
                  <a:pt x="15811097" y="1706409"/>
                </a:lnTo>
                <a:lnTo>
                  <a:pt x="15835092" y="1670826"/>
                </a:lnTo>
                <a:lnTo>
                  <a:pt x="15843894" y="1627259"/>
                </a:lnTo>
                <a:lnTo>
                  <a:pt x="15835092" y="1583718"/>
                </a:lnTo>
                <a:lnTo>
                  <a:pt x="15811097" y="1548173"/>
                </a:lnTo>
                <a:lnTo>
                  <a:pt x="15775521" y="1524214"/>
                </a:lnTo>
                <a:lnTo>
                  <a:pt x="15731981" y="1515430"/>
                </a:lnTo>
                <a:close/>
              </a:path>
              <a:path w="16523335" h="9235440">
                <a:moveTo>
                  <a:pt x="15731981" y="1783149"/>
                </a:moveTo>
                <a:lnTo>
                  <a:pt x="15688432" y="1791938"/>
                </a:lnTo>
                <a:lnTo>
                  <a:pt x="15652888" y="1815910"/>
                </a:lnTo>
                <a:lnTo>
                  <a:pt x="15628933" y="1851469"/>
                </a:lnTo>
                <a:lnTo>
                  <a:pt x="15620152" y="1895020"/>
                </a:lnTo>
                <a:lnTo>
                  <a:pt x="15628933" y="1938576"/>
                </a:lnTo>
                <a:lnTo>
                  <a:pt x="15652888" y="1974146"/>
                </a:lnTo>
                <a:lnTo>
                  <a:pt x="15688432" y="1998128"/>
                </a:lnTo>
                <a:lnTo>
                  <a:pt x="15731981" y="2006922"/>
                </a:lnTo>
                <a:lnTo>
                  <a:pt x="15775521" y="1998128"/>
                </a:lnTo>
                <a:lnTo>
                  <a:pt x="15811097" y="1974146"/>
                </a:lnTo>
                <a:lnTo>
                  <a:pt x="15835092" y="1938576"/>
                </a:lnTo>
                <a:lnTo>
                  <a:pt x="15843894" y="1895020"/>
                </a:lnTo>
                <a:lnTo>
                  <a:pt x="15835092" y="1851469"/>
                </a:lnTo>
                <a:lnTo>
                  <a:pt x="15811097" y="1815910"/>
                </a:lnTo>
                <a:lnTo>
                  <a:pt x="15775521" y="1791938"/>
                </a:lnTo>
                <a:lnTo>
                  <a:pt x="15731981" y="1783149"/>
                </a:lnTo>
                <a:close/>
              </a:path>
              <a:path w="16523335" h="9235440">
                <a:moveTo>
                  <a:pt x="15731981" y="2586297"/>
                </a:moveTo>
                <a:lnTo>
                  <a:pt x="15688432" y="2595090"/>
                </a:lnTo>
                <a:lnTo>
                  <a:pt x="15652888" y="2619070"/>
                </a:lnTo>
                <a:lnTo>
                  <a:pt x="15628933" y="2654639"/>
                </a:lnTo>
                <a:lnTo>
                  <a:pt x="15620152" y="2698200"/>
                </a:lnTo>
                <a:lnTo>
                  <a:pt x="15628933" y="2741725"/>
                </a:lnTo>
                <a:lnTo>
                  <a:pt x="15652888" y="2777286"/>
                </a:lnTo>
                <a:lnTo>
                  <a:pt x="15688432" y="2801273"/>
                </a:lnTo>
                <a:lnTo>
                  <a:pt x="15731981" y="2810071"/>
                </a:lnTo>
                <a:lnTo>
                  <a:pt x="15775521" y="2801273"/>
                </a:lnTo>
                <a:lnTo>
                  <a:pt x="15811097" y="2777286"/>
                </a:lnTo>
                <a:lnTo>
                  <a:pt x="15835092" y="2741725"/>
                </a:lnTo>
                <a:lnTo>
                  <a:pt x="15843894" y="2698200"/>
                </a:lnTo>
                <a:lnTo>
                  <a:pt x="15835092" y="2654639"/>
                </a:lnTo>
                <a:lnTo>
                  <a:pt x="15811097" y="2619070"/>
                </a:lnTo>
                <a:lnTo>
                  <a:pt x="15775521" y="2595090"/>
                </a:lnTo>
                <a:lnTo>
                  <a:pt x="15731981" y="2586297"/>
                </a:lnTo>
                <a:close/>
              </a:path>
              <a:path w="16523335" h="9235440">
                <a:moveTo>
                  <a:pt x="15731981" y="2854028"/>
                </a:moveTo>
                <a:lnTo>
                  <a:pt x="15688432" y="2862817"/>
                </a:lnTo>
                <a:lnTo>
                  <a:pt x="15652888" y="2886788"/>
                </a:lnTo>
                <a:lnTo>
                  <a:pt x="15628933" y="2922347"/>
                </a:lnTo>
                <a:lnTo>
                  <a:pt x="15620152" y="2965898"/>
                </a:lnTo>
                <a:lnTo>
                  <a:pt x="15628933" y="3009453"/>
                </a:lnTo>
                <a:lnTo>
                  <a:pt x="15652888" y="3045019"/>
                </a:lnTo>
                <a:lnTo>
                  <a:pt x="15688432" y="3068998"/>
                </a:lnTo>
                <a:lnTo>
                  <a:pt x="15731981" y="3077790"/>
                </a:lnTo>
                <a:lnTo>
                  <a:pt x="15775521" y="3068998"/>
                </a:lnTo>
                <a:lnTo>
                  <a:pt x="15811097" y="3045019"/>
                </a:lnTo>
                <a:lnTo>
                  <a:pt x="15835092" y="3009453"/>
                </a:lnTo>
                <a:lnTo>
                  <a:pt x="15843894" y="2965898"/>
                </a:lnTo>
                <a:lnTo>
                  <a:pt x="15835092" y="2922347"/>
                </a:lnTo>
                <a:lnTo>
                  <a:pt x="15811097" y="2886788"/>
                </a:lnTo>
                <a:lnTo>
                  <a:pt x="15775521" y="2862817"/>
                </a:lnTo>
                <a:lnTo>
                  <a:pt x="15731981" y="2854028"/>
                </a:lnTo>
                <a:close/>
              </a:path>
              <a:path w="16523335" h="9235440">
                <a:moveTo>
                  <a:pt x="15731981" y="3121737"/>
                </a:moveTo>
                <a:lnTo>
                  <a:pt x="15688432" y="3130528"/>
                </a:lnTo>
                <a:lnTo>
                  <a:pt x="15652888" y="3154503"/>
                </a:lnTo>
                <a:lnTo>
                  <a:pt x="15628933" y="3190065"/>
                </a:lnTo>
                <a:lnTo>
                  <a:pt x="15620152" y="3233618"/>
                </a:lnTo>
                <a:lnTo>
                  <a:pt x="15628933" y="3277161"/>
                </a:lnTo>
                <a:lnTo>
                  <a:pt x="15652888" y="3312732"/>
                </a:lnTo>
                <a:lnTo>
                  <a:pt x="15688432" y="3336722"/>
                </a:lnTo>
                <a:lnTo>
                  <a:pt x="15731981" y="3345520"/>
                </a:lnTo>
                <a:lnTo>
                  <a:pt x="15775521" y="3336722"/>
                </a:lnTo>
                <a:lnTo>
                  <a:pt x="15811097" y="3312732"/>
                </a:lnTo>
                <a:lnTo>
                  <a:pt x="15835092" y="3277161"/>
                </a:lnTo>
                <a:lnTo>
                  <a:pt x="15843894" y="3233618"/>
                </a:lnTo>
                <a:lnTo>
                  <a:pt x="15835092" y="3190065"/>
                </a:lnTo>
                <a:lnTo>
                  <a:pt x="15811097" y="3154503"/>
                </a:lnTo>
                <a:lnTo>
                  <a:pt x="15775521" y="3130528"/>
                </a:lnTo>
                <a:lnTo>
                  <a:pt x="15731981" y="3121737"/>
                </a:lnTo>
                <a:close/>
              </a:path>
              <a:path w="16523335" h="9235440">
                <a:moveTo>
                  <a:pt x="15731981" y="3389446"/>
                </a:moveTo>
                <a:lnTo>
                  <a:pt x="15688432" y="3398240"/>
                </a:lnTo>
                <a:lnTo>
                  <a:pt x="15652888" y="3422222"/>
                </a:lnTo>
                <a:lnTo>
                  <a:pt x="15628933" y="3457792"/>
                </a:lnTo>
                <a:lnTo>
                  <a:pt x="15620152" y="3501348"/>
                </a:lnTo>
                <a:lnTo>
                  <a:pt x="15628933" y="3544899"/>
                </a:lnTo>
                <a:lnTo>
                  <a:pt x="15652888" y="3580458"/>
                </a:lnTo>
                <a:lnTo>
                  <a:pt x="15688432" y="3604430"/>
                </a:lnTo>
                <a:lnTo>
                  <a:pt x="15731981" y="3613219"/>
                </a:lnTo>
                <a:lnTo>
                  <a:pt x="15775521" y="3604430"/>
                </a:lnTo>
                <a:lnTo>
                  <a:pt x="15811097" y="3580458"/>
                </a:lnTo>
                <a:lnTo>
                  <a:pt x="15835092" y="3544899"/>
                </a:lnTo>
                <a:lnTo>
                  <a:pt x="15843894" y="3501348"/>
                </a:lnTo>
                <a:lnTo>
                  <a:pt x="15835092" y="3457792"/>
                </a:lnTo>
                <a:lnTo>
                  <a:pt x="15811097" y="3422222"/>
                </a:lnTo>
                <a:lnTo>
                  <a:pt x="15775521" y="3398240"/>
                </a:lnTo>
                <a:lnTo>
                  <a:pt x="15731981" y="3389446"/>
                </a:lnTo>
                <a:close/>
              </a:path>
              <a:path w="16523335" h="9235440">
                <a:moveTo>
                  <a:pt x="15731981" y="2318578"/>
                </a:moveTo>
                <a:lnTo>
                  <a:pt x="15688432" y="2327370"/>
                </a:lnTo>
                <a:lnTo>
                  <a:pt x="15652888" y="2351349"/>
                </a:lnTo>
                <a:lnTo>
                  <a:pt x="15628933" y="2386915"/>
                </a:lnTo>
                <a:lnTo>
                  <a:pt x="15620152" y="2430470"/>
                </a:lnTo>
                <a:lnTo>
                  <a:pt x="15628933" y="2474021"/>
                </a:lnTo>
                <a:lnTo>
                  <a:pt x="15652888" y="2509580"/>
                </a:lnTo>
                <a:lnTo>
                  <a:pt x="15688432" y="2533551"/>
                </a:lnTo>
                <a:lnTo>
                  <a:pt x="15731981" y="2542341"/>
                </a:lnTo>
                <a:lnTo>
                  <a:pt x="15775521" y="2533551"/>
                </a:lnTo>
                <a:lnTo>
                  <a:pt x="15811097" y="2509580"/>
                </a:lnTo>
                <a:lnTo>
                  <a:pt x="15835092" y="2474021"/>
                </a:lnTo>
                <a:lnTo>
                  <a:pt x="15843894" y="2430470"/>
                </a:lnTo>
                <a:lnTo>
                  <a:pt x="15835092" y="2386915"/>
                </a:lnTo>
                <a:lnTo>
                  <a:pt x="15811097" y="2351349"/>
                </a:lnTo>
                <a:lnTo>
                  <a:pt x="15775521" y="2327370"/>
                </a:lnTo>
                <a:lnTo>
                  <a:pt x="15731981" y="2318578"/>
                </a:lnTo>
                <a:close/>
              </a:path>
              <a:path w="16523335" h="9235440">
                <a:moveTo>
                  <a:pt x="15731981" y="2050869"/>
                </a:moveTo>
                <a:lnTo>
                  <a:pt x="15688432" y="2059660"/>
                </a:lnTo>
                <a:lnTo>
                  <a:pt x="15652888" y="2083635"/>
                </a:lnTo>
                <a:lnTo>
                  <a:pt x="15628933" y="2119197"/>
                </a:lnTo>
                <a:lnTo>
                  <a:pt x="15620152" y="2162750"/>
                </a:lnTo>
                <a:lnTo>
                  <a:pt x="15628933" y="2206284"/>
                </a:lnTo>
                <a:lnTo>
                  <a:pt x="15652888" y="2241845"/>
                </a:lnTo>
                <a:lnTo>
                  <a:pt x="15688432" y="2265826"/>
                </a:lnTo>
                <a:lnTo>
                  <a:pt x="15731981" y="2274621"/>
                </a:lnTo>
                <a:lnTo>
                  <a:pt x="15775521" y="2265826"/>
                </a:lnTo>
                <a:lnTo>
                  <a:pt x="15811097" y="2241845"/>
                </a:lnTo>
                <a:lnTo>
                  <a:pt x="15835092" y="2206284"/>
                </a:lnTo>
                <a:lnTo>
                  <a:pt x="15843894" y="2162750"/>
                </a:lnTo>
                <a:lnTo>
                  <a:pt x="15835092" y="2119197"/>
                </a:lnTo>
                <a:lnTo>
                  <a:pt x="15811097" y="2083635"/>
                </a:lnTo>
                <a:lnTo>
                  <a:pt x="15775521" y="2059660"/>
                </a:lnTo>
                <a:lnTo>
                  <a:pt x="15731981" y="2050869"/>
                </a:lnTo>
                <a:close/>
              </a:path>
              <a:path w="16523335" h="9235440">
                <a:moveTo>
                  <a:pt x="15731981" y="5798933"/>
                </a:moveTo>
                <a:lnTo>
                  <a:pt x="15688432" y="5807723"/>
                </a:lnTo>
                <a:lnTo>
                  <a:pt x="15652888" y="5831697"/>
                </a:lnTo>
                <a:lnTo>
                  <a:pt x="15628933" y="5867257"/>
                </a:lnTo>
                <a:lnTo>
                  <a:pt x="15620152" y="5910804"/>
                </a:lnTo>
                <a:lnTo>
                  <a:pt x="15628933" y="5954345"/>
                </a:lnTo>
                <a:lnTo>
                  <a:pt x="15652888" y="5989912"/>
                </a:lnTo>
                <a:lnTo>
                  <a:pt x="15688432" y="6013898"/>
                </a:lnTo>
                <a:lnTo>
                  <a:pt x="15731981" y="6022695"/>
                </a:lnTo>
                <a:lnTo>
                  <a:pt x="15775521" y="6013898"/>
                </a:lnTo>
                <a:lnTo>
                  <a:pt x="15811097" y="5989912"/>
                </a:lnTo>
                <a:lnTo>
                  <a:pt x="15835092" y="5954345"/>
                </a:lnTo>
                <a:lnTo>
                  <a:pt x="15843894" y="5910804"/>
                </a:lnTo>
                <a:lnTo>
                  <a:pt x="15835092" y="5867257"/>
                </a:lnTo>
                <a:lnTo>
                  <a:pt x="15811097" y="5831697"/>
                </a:lnTo>
                <a:lnTo>
                  <a:pt x="15775521" y="5807723"/>
                </a:lnTo>
                <a:lnTo>
                  <a:pt x="15731981" y="5798933"/>
                </a:lnTo>
                <a:close/>
              </a:path>
              <a:path w="16523335" h="9235440">
                <a:moveTo>
                  <a:pt x="15731981" y="6066642"/>
                </a:moveTo>
                <a:lnTo>
                  <a:pt x="15688432" y="6075433"/>
                </a:lnTo>
                <a:lnTo>
                  <a:pt x="15652888" y="6099406"/>
                </a:lnTo>
                <a:lnTo>
                  <a:pt x="15628933" y="6134966"/>
                </a:lnTo>
                <a:lnTo>
                  <a:pt x="15620152" y="6178513"/>
                </a:lnTo>
                <a:lnTo>
                  <a:pt x="15628933" y="6222077"/>
                </a:lnTo>
                <a:lnTo>
                  <a:pt x="15652888" y="6257653"/>
                </a:lnTo>
                <a:lnTo>
                  <a:pt x="15688432" y="6281640"/>
                </a:lnTo>
                <a:lnTo>
                  <a:pt x="15731981" y="6290436"/>
                </a:lnTo>
                <a:lnTo>
                  <a:pt x="15775521" y="6281640"/>
                </a:lnTo>
                <a:lnTo>
                  <a:pt x="15811097" y="6257653"/>
                </a:lnTo>
                <a:lnTo>
                  <a:pt x="15835092" y="6222077"/>
                </a:lnTo>
                <a:lnTo>
                  <a:pt x="15843894" y="6178513"/>
                </a:lnTo>
                <a:lnTo>
                  <a:pt x="15835092" y="6134966"/>
                </a:lnTo>
                <a:lnTo>
                  <a:pt x="15811097" y="6099406"/>
                </a:lnTo>
                <a:lnTo>
                  <a:pt x="15775521" y="6075433"/>
                </a:lnTo>
                <a:lnTo>
                  <a:pt x="15731981" y="6066642"/>
                </a:lnTo>
                <a:close/>
              </a:path>
              <a:path w="16523335" h="9235440">
                <a:moveTo>
                  <a:pt x="15731981" y="6334382"/>
                </a:moveTo>
                <a:lnTo>
                  <a:pt x="15688432" y="6343178"/>
                </a:lnTo>
                <a:lnTo>
                  <a:pt x="15652888" y="6367165"/>
                </a:lnTo>
                <a:lnTo>
                  <a:pt x="15628933" y="6402742"/>
                </a:lnTo>
                <a:lnTo>
                  <a:pt x="15620152" y="6446306"/>
                </a:lnTo>
                <a:lnTo>
                  <a:pt x="15628933" y="6489813"/>
                </a:lnTo>
                <a:lnTo>
                  <a:pt x="15652888" y="6525358"/>
                </a:lnTo>
                <a:lnTo>
                  <a:pt x="15688432" y="6549331"/>
                </a:lnTo>
                <a:lnTo>
                  <a:pt x="15731981" y="6558124"/>
                </a:lnTo>
                <a:lnTo>
                  <a:pt x="15775521" y="6549331"/>
                </a:lnTo>
                <a:lnTo>
                  <a:pt x="15811097" y="6525358"/>
                </a:lnTo>
                <a:lnTo>
                  <a:pt x="15835092" y="6489813"/>
                </a:lnTo>
                <a:lnTo>
                  <a:pt x="15843894" y="6446306"/>
                </a:lnTo>
                <a:lnTo>
                  <a:pt x="15835092" y="6402742"/>
                </a:lnTo>
                <a:lnTo>
                  <a:pt x="15811097" y="6367165"/>
                </a:lnTo>
                <a:lnTo>
                  <a:pt x="15775521" y="6343178"/>
                </a:lnTo>
                <a:lnTo>
                  <a:pt x="15731981" y="6334382"/>
                </a:lnTo>
                <a:close/>
              </a:path>
              <a:path w="16523335" h="9235440">
                <a:moveTo>
                  <a:pt x="15731981" y="6602112"/>
                </a:moveTo>
                <a:lnTo>
                  <a:pt x="15688432" y="6610897"/>
                </a:lnTo>
                <a:lnTo>
                  <a:pt x="15652888" y="6634856"/>
                </a:lnTo>
                <a:lnTo>
                  <a:pt x="15628933" y="6670401"/>
                </a:lnTo>
                <a:lnTo>
                  <a:pt x="15620152" y="6713941"/>
                </a:lnTo>
                <a:lnTo>
                  <a:pt x="15628933" y="6757505"/>
                </a:lnTo>
                <a:lnTo>
                  <a:pt x="15652888" y="6793082"/>
                </a:lnTo>
                <a:lnTo>
                  <a:pt x="15688432" y="6817069"/>
                </a:lnTo>
                <a:lnTo>
                  <a:pt x="15731981" y="6825865"/>
                </a:lnTo>
                <a:lnTo>
                  <a:pt x="15775521" y="6817069"/>
                </a:lnTo>
                <a:lnTo>
                  <a:pt x="15811097" y="6793082"/>
                </a:lnTo>
                <a:lnTo>
                  <a:pt x="15835092" y="6757505"/>
                </a:lnTo>
                <a:lnTo>
                  <a:pt x="15843894" y="6713941"/>
                </a:lnTo>
                <a:lnTo>
                  <a:pt x="15835092" y="6670401"/>
                </a:lnTo>
                <a:lnTo>
                  <a:pt x="15811097" y="6634856"/>
                </a:lnTo>
                <a:lnTo>
                  <a:pt x="15775521" y="6610897"/>
                </a:lnTo>
                <a:lnTo>
                  <a:pt x="15731981" y="6602112"/>
                </a:lnTo>
                <a:close/>
              </a:path>
              <a:path w="16523335" h="9235440">
                <a:moveTo>
                  <a:pt x="15731981" y="7405229"/>
                </a:moveTo>
                <a:lnTo>
                  <a:pt x="15688432" y="7414026"/>
                </a:lnTo>
                <a:lnTo>
                  <a:pt x="15652888" y="7438015"/>
                </a:lnTo>
                <a:lnTo>
                  <a:pt x="15628933" y="7473597"/>
                </a:lnTo>
                <a:lnTo>
                  <a:pt x="15620152" y="7517173"/>
                </a:lnTo>
                <a:lnTo>
                  <a:pt x="15628933" y="7560674"/>
                </a:lnTo>
                <a:lnTo>
                  <a:pt x="15652888" y="7596223"/>
                </a:lnTo>
                <a:lnTo>
                  <a:pt x="15688432" y="7620205"/>
                </a:lnTo>
                <a:lnTo>
                  <a:pt x="15731981" y="7629003"/>
                </a:lnTo>
                <a:lnTo>
                  <a:pt x="15775521" y="7620205"/>
                </a:lnTo>
                <a:lnTo>
                  <a:pt x="15811097" y="7596223"/>
                </a:lnTo>
                <a:lnTo>
                  <a:pt x="15835092" y="7560674"/>
                </a:lnTo>
                <a:lnTo>
                  <a:pt x="15843894" y="7517173"/>
                </a:lnTo>
                <a:lnTo>
                  <a:pt x="15835092" y="7473597"/>
                </a:lnTo>
                <a:lnTo>
                  <a:pt x="15811097" y="7438015"/>
                </a:lnTo>
                <a:lnTo>
                  <a:pt x="15775521" y="7414026"/>
                </a:lnTo>
                <a:lnTo>
                  <a:pt x="15731981" y="7405229"/>
                </a:lnTo>
                <a:close/>
              </a:path>
              <a:path w="16523335" h="9235440">
                <a:moveTo>
                  <a:pt x="15731981" y="7672991"/>
                </a:moveTo>
                <a:lnTo>
                  <a:pt x="15688432" y="7681775"/>
                </a:lnTo>
                <a:lnTo>
                  <a:pt x="15652888" y="7705737"/>
                </a:lnTo>
                <a:lnTo>
                  <a:pt x="15628933" y="7741288"/>
                </a:lnTo>
                <a:lnTo>
                  <a:pt x="15620152" y="7784841"/>
                </a:lnTo>
                <a:lnTo>
                  <a:pt x="15628933" y="7828394"/>
                </a:lnTo>
                <a:lnTo>
                  <a:pt x="15652888" y="7863968"/>
                </a:lnTo>
                <a:lnTo>
                  <a:pt x="15688432" y="7887956"/>
                </a:lnTo>
                <a:lnTo>
                  <a:pt x="15731981" y="7896754"/>
                </a:lnTo>
                <a:lnTo>
                  <a:pt x="15775521" y="7887956"/>
                </a:lnTo>
                <a:lnTo>
                  <a:pt x="15811097" y="7863968"/>
                </a:lnTo>
                <a:lnTo>
                  <a:pt x="15835092" y="7828394"/>
                </a:lnTo>
                <a:lnTo>
                  <a:pt x="15843894" y="7784841"/>
                </a:lnTo>
                <a:lnTo>
                  <a:pt x="15835092" y="7741288"/>
                </a:lnTo>
                <a:lnTo>
                  <a:pt x="15811097" y="7705737"/>
                </a:lnTo>
                <a:lnTo>
                  <a:pt x="15775521" y="7681775"/>
                </a:lnTo>
                <a:lnTo>
                  <a:pt x="15731981" y="7672991"/>
                </a:lnTo>
                <a:close/>
              </a:path>
              <a:path w="16523335" h="9235440">
                <a:moveTo>
                  <a:pt x="15731981" y="7137541"/>
                </a:moveTo>
                <a:lnTo>
                  <a:pt x="15688432" y="7146329"/>
                </a:lnTo>
                <a:lnTo>
                  <a:pt x="15652888" y="7170295"/>
                </a:lnTo>
                <a:lnTo>
                  <a:pt x="15628933" y="7205847"/>
                </a:lnTo>
                <a:lnTo>
                  <a:pt x="15620152" y="7249391"/>
                </a:lnTo>
                <a:lnTo>
                  <a:pt x="15628933" y="7292955"/>
                </a:lnTo>
                <a:lnTo>
                  <a:pt x="15652888" y="7328531"/>
                </a:lnTo>
                <a:lnTo>
                  <a:pt x="15688432" y="7352518"/>
                </a:lnTo>
                <a:lnTo>
                  <a:pt x="15731981" y="7361314"/>
                </a:lnTo>
                <a:lnTo>
                  <a:pt x="15775521" y="7352518"/>
                </a:lnTo>
                <a:lnTo>
                  <a:pt x="15811097" y="7328531"/>
                </a:lnTo>
                <a:lnTo>
                  <a:pt x="15835092" y="7292955"/>
                </a:lnTo>
                <a:lnTo>
                  <a:pt x="15843894" y="7249391"/>
                </a:lnTo>
                <a:lnTo>
                  <a:pt x="15835092" y="7205847"/>
                </a:lnTo>
                <a:lnTo>
                  <a:pt x="15811097" y="7170295"/>
                </a:lnTo>
                <a:lnTo>
                  <a:pt x="15775521" y="7146329"/>
                </a:lnTo>
                <a:lnTo>
                  <a:pt x="15731981" y="7137541"/>
                </a:lnTo>
                <a:close/>
              </a:path>
              <a:path w="16523335" h="9235440">
                <a:moveTo>
                  <a:pt x="15731981" y="6869780"/>
                </a:moveTo>
                <a:lnTo>
                  <a:pt x="15688432" y="6878579"/>
                </a:lnTo>
                <a:lnTo>
                  <a:pt x="15652888" y="6902573"/>
                </a:lnTo>
                <a:lnTo>
                  <a:pt x="15628933" y="6938157"/>
                </a:lnTo>
                <a:lnTo>
                  <a:pt x="15620152" y="6981724"/>
                </a:lnTo>
                <a:lnTo>
                  <a:pt x="15628933" y="7025264"/>
                </a:lnTo>
                <a:lnTo>
                  <a:pt x="15652888" y="7060809"/>
                </a:lnTo>
                <a:lnTo>
                  <a:pt x="15688432" y="7084769"/>
                </a:lnTo>
                <a:lnTo>
                  <a:pt x="15731981" y="7093553"/>
                </a:lnTo>
                <a:lnTo>
                  <a:pt x="15775521" y="7084769"/>
                </a:lnTo>
                <a:lnTo>
                  <a:pt x="15811097" y="7060809"/>
                </a:lnTo>
                <a:lnTo>
                  <a:pt x="15835092" y="7025264"/>
                </a:lnTo>
                <a:lnTo>
                  <a:pt x="15843894" y="6981724"/>
                </a:lnTo>
                <a:lnTo>
                  <a:pt x="15835092" y="6938157"/>
                </a:lnTo>
                <a:lnTo>
                  <a:pt x="15811097" y="6902573"/>
                </a:lnTo>
                <a:lnTo>
                  <a:pt x="15775521" y="6878579"/>
                </a:lnTo>
                <a:lnTo>
                  <a:pt x="15731981" y="6869780"/>
                </a:lnTo>
                <a:close/>
              </a:path>
              <a:path w="16523335" h="9235440">
                <a:moveTo>
                  <a:pt x="16001313" y="176790"/>
                </a:moveTo>
                <a:lnTo>
                  <a:pt x="15957743" y="185586"/>
                </a:lnTo>
                <a:lnTo>
                  <a:pt x="15922152" y="209571"/>
                </a:lnTo>
                <a:lnTo>
                  <a:pt x="15898151" y="245145"/>
                </a:lnTo>
                <a:lnTo>
                  <a:pt x="15889348" y="288702"/>
                </a:lnTo>
                <a:lnTo>
                  <a:pt x="15898151" y="332221"/>
                </a:lnTo>
                <a:lnTo>
                  <a:pt x="15922152" y="367780"/>
                </a:lnTo>
                <a:lnTo>
                  <a:pt x="15957743" y="391765"/>
                </a:lnTo>
                <a:lnTo>
                  <a:pt x="16001313" y="400563"/>
                </a:lnTo>
                <a:lnTo>
                  <a:pt x="16044805" y="391765"/>
                </a:lnTo>
                <a:lnTo>
                  <a:pt x="16080355" y="367780"/>
                </a:lnTo>
                <a:lnTo>
                  <a:pt x="16104342" y="332221"/>
                </a:lnTo>
                <a:lnTo>
                  <a:pt x="16113142" y="288702"/>
                </a:lnTo>
                <a:lnTo>
                  <a:pt x="16104342" y="245145"/>
                </a:lnTo>
                <a:lnTo>
                  <a:pt x="16080355" y="209571"/>
                </a:lnTo>
                <a:lnTo>
                  <a:pt x="16044805" y="185586"/>
                </a:lnTo>
                <a:lnTo>
                  <a:pt x="16001313" y="176790"/>
                </a:lnTo>
                <a:close/>
              </a:path>
              <a:path w="16523335" h="9235440">
                <a:moveTo>
                  <a:pt x="16001313" y="712218"/>
                </a:moveTo>
                <a:lnTo>
                  <a:pt x="15957743" y="721018"/>
                </a:lnTo>
                <a:lnTo>
                  <a:pt x="15922152" y="745011"/>
                </a:lnTo>
                <a:lnTo>
                  <a:pt x="15898151" y="780591"/>
                </a:lnTo>
                <a:lnTo>
                  <a:pt x="15889348" y="824152"/>
                </a:lnTo>
                <a:lnTo>
                  <a:pt x="15898151" y="867681"/>
                </a:lnTo>
                <a:lnTo>
                  <a:pt x="15922152" y="903231"/>
                </a:lnTo>
                <a:lnTo>
                  <a:pt x="15957743" y="927201"/>
                </a:lnTo>
                <a:lnTo>
                  <a:pt x="16001313" y="935992"/>
                </a:lnTo>
                <a:lnTo>
                  <a:pt x="16044805" y="927201"/>
                </a:lnTo>
                <a:lnTo>
                  <a:pt x="16080355" y="903231"/>
                </a:lnTo>
                <a:lnTo>
                  <a:pt x="16104342" y="867681"/>
                </a:lnTo>
                <a:lnTo>
                  <a:pt x="16113142" y="824152"/>
                </a:lnTo>
                <a:lnTo>
                  <a:pt x="16104342" y="780591"/>
                </a:lnTo>
                <a:lnTo>
                  <a:pt x="16080355" y="745011"/>
                </a:lnTo>
                <a:lnTo>
                  <a:pt x="16044805" y="721018"/>
                </a:lnTo>
                <a:lnTo>
                  <a:pt x="16001313" y="712218"/>
                </a:lnTo>
                <a:close/>
              </a:path>
              <a:path w="16523335" h="9235440">
                <a:moveTo>
                  <a:pt x="16001313" y="979980"/>
                </a:moveTo>
                <a:lnTo>
                  <a:pt x="15957743" y="988766"/>
                </a:lnTo>
                <a:lnTo>
                  <a:pt x="15922152" y="1012731"/>
                </a:lnTo>
                <a:lnTo>
                  <a:pt x="15898151" y="1048286"/>
                </a:lnTo>
                <a:lnTo>
                  <a:pt x="15889348" y="1091840"/>
                </a:lnTo>
                <a:lnTo>
                  <a:pt x="15898151" y="1135394"/>
                </a:lnTo>
                <a:lnTo>
                  <a:pt x="15922152" y="1170968"/>
                </a:lnTo>
                <a:lnTo>
                  <a:pt x="15957743" y="1194956"/>
                </a:lnTo>
                <a:lnTo>
                  <a:pt x="16001313" y="1203753"/>
                </a:lnTo>
                <a:lnTo>
                  <a:pt x="16044805" y="1194956"/>
                </a:lnTo>
                <a:lnTo>
                  <a:pt x="16080355" y="1170968"/>
                </a:lnTo>
                <a:lnTo>
                  <a:pt x="16104342" y="1135394"/>
                </a:lnTo>
                <a:lnTo>
                  <a:pt x="16113142" y="1091840"/>
                </a:lnTo>
                <a:lnTo>
                  <a:pt x="16104342" y="1048286"/>
                </a:lnTo>
                <a:lnTo>
                  <a:pt x="16080355" y="1012731"/>
                </a:lnTo>
                <a:lnTo>
                  <a:pt x="16044805" y="988766"/>
                </a:lnTo>
                <a:lnTo>
                  <a:pt x="16001313" y="979980"/>
                </a:lnTo>
                <a:close/>
              </a:path>
              <a:path w="16523335" h="9235440">
                <a:moveTo>
                  <a:pt x="16001313" y="1247668"/>
                </a:moveTo>
                <a:lnTo>
                  <a:pt x="15957743" y="1256467"/>
                </a:lnTo>
                <a:lnTo>
                  <a:pt x="15922152" y="1280459"/>
                </a:lnTo>
                <a:lnTo>
                  <a:pt x="15898151" y="1316036"/>
                </a:lnTo>
                <a:lnTo>
                  <a:pt x="15889348" y="1359591"/>
                </a:lnTo>
                <a:lnTo>
                  <a:pt x="15898151" y="1403138"/>
                </a:lnTo>
                <a:lnTo>
                  <a:pt x="15922152" y="1438686"/>
                </a:lnTo>
                <a:lnTo>
                  <a:pt x="15957743" y="1462646"/>
                </a:lnTo>
                <a:lnTo>
                  <a:pt x="16001313" y="1471431"/>
                </a:lnTo>
                <a:lnTo>
                  <a:pt x="16044805" y="1462646"/>
                </a:lnTo>
                <a:lnTo>
                  <a:pt x="16080355" y="1438686"/>
                </a:lnTo>
                <a:lnTo>
                  <a:pt x="16104342" y="1403138"/>
                </a:lnTo>
                <a:lnTo>
                  <a:pt x="16113142" y="1359591"/>
                </a:lnTo>
                <a:lnTo>
                  <a:pt x="16104342" y="1316036"/>
                </a:lnTo>
                <a:lnTo>
                  <a:pt x="16080355" y="1280459"/>
                </a:lnTo>
                <a:lnTo>
                  <a:pt x="16044805" y="1256467"/>
                </a:lnTo>
                <a:lnTo>
                  <a:pt x="16001313" y="1247668"/>
                </a:lnTo>
                <a:close/>
              </a:path>
              <a:path w="16523335" h="9235440">
                <a:moveTo>
                  <a:pt x="16001313" y="1515430"/>
                </a:moveTo>
                <a:lnTo>
                  <a:pt x="15957743" y="1524214"/>
                </a:lnTo>
                <a:lnTo>
                  <a:pt x="15922152" y="1548173"/>
                </a:lnTo>
                <a:lnTo>
                  <a:pt x="15898151" y="1583718"/>
                </a:lnTo>
                <a:lnTo>
                  <a:pt x="15889348" y="1627259"/>
                </a:lnTo>
                <a:lnTo>
                  <a:pt x="15898151" y="1670826"/>
                </a:lnTo>
                <a:lnTo>
                  <a:pt x="15922152" y="1706409"/>
                </a:lnTo>
                <a:lnTo>
                  <a:pt x="15957743" y="1730404"/>
                </a:lnTo>
                <a:lnTo>
                  <a:pt x="16001313" y="1739203"/>
                </a:lnTo>
                <a:lnTo>
                  <a:pt x="16044805" y="1730404"/>
                </a:lnTo>
                <a:lnTo>
                  <a:pt x="16080355" y="1706409"/>
                </a:lnTo>
                <a:lnTo>
                  <a:pt x="16104342" y="1670826"/>
                </a:lnTo>
                <a:lnTo>
                  <a:pt x="16113142" y="1627259"/>
                </a:lnTo>
                <a:lnTo>
                  <a:pt x="16104342" y="1583718"/>
                </a:lnTo>
                <a:lnTo>
                  <a:pt x="16080355" y="1548173"/>
                </a:lnTo>
                <a:lnTo>
                  <a:pt x="16044805" y="1524214"/>
                </a:lnTo>
                <a:lnTo>
                  <a:pt x="16001313" y="1515430"/>
                </a:lnTo>
                <a:close/>
              </a:path>
              <a:path w="16523335" h="9235440">
                <a:moveTo>
                  <a:pt x="16001313" y="1783149"/>
                </a:moveTo>
                <a:lnTo>
                  <a:pt x="15957743" y="1791938"/>
                </a:lnTo>
                <a:lnTo>
                  <a:pt x="15922152" y="1815910"/>
                </a:lnTo>
                <a:lnTo>
                  <a:pt x="15898151" y="1851469"/>
                </a:lnTo>
                <a:lnTo>
                  <a:pt x="15889348" y="1895020"/>
                </a:lnTo>
                <a:lnTo>
                  <a:pt x="15898151" y="1938576"/>
                </a:lnTo>
                <a:lnTo>
                  <a:pt x="15922152" y="1974146"/>
                </a:lnTo>
                <a:lnTo>
                  <a:pt x="15957743" y="1998128"/>
                </a:lnTo>
                <a:lnTo>
                  <a:pt x="16001313" y="2006922"/>
                </a:lnTo>
                <a:lnTo>
                  <a:pt x="16044805" y="1998128"/>
                </a:lnTo>
                <a:lnTo>
                  <a:pt x="16080355" y="1974146"/>
                </a:lnTo>
                <a:lnTo>
                  <a:pt x="16104342" y="1938576"/>
                </a:lnTo>
                <a:lnTo>
                  <a:pt x="16113142" y="1895020"/>
                </a:lnTo>
                <a:lnTo>
                  <a:pt x="16104342" y="1851469"/>
                </a:lnTo>
                <a:lnTo>
                  <a:pt x="16080355" y="1815910"/>
                </a:lnTo>
                <a:lnTo>
                  <a:pt x="16044805" y="1791938"/>
                </a:lnTo>
                <a:lnTo>
                  <a:pt x="16001313" y="1783149"/>
                </a:lnTo>
                <a:close/>
              </a:path>
              <a:path w="16523335" h="9235440">
                <a:moveTo>
                  <a:pt x="16001313" y="2854028"/>
                </a:moveTo>
                <a:lnTo>
                  <a:pt x="15957743" y="2862817"/>
                </a:lnTo>
                <a:lnTo>
                  <a:pt x="15922152" y="2886788"/>
                </a:lnTo>
                <a:lnTo>
                  <a:pt x="15898151" y="2922347"/>
                </a:lnTo>
                <a:lnTo>
                  <a:pt x="15889348" y="2965898"/>
                </a:lnTo>
                <a:lnTo>
                  <a:pt x="15898151" y="3009453"/>
                </a:lnTo>
                <a:lnTo>
                  <a:pt x="15922152" y="3045019"/>
                </a:lnTo>
                <a:lnTo>
                  <a:pt x="15957743" y="3068998"/>
                </a:lnTo>
                <a:lnTo>
                  <a:pt x="16001313" y="3077790"/>
                </a:lnTo>
                <a:lnTo>
                  <a:pt x="16044805" y="3068998"/>
                </a:lnTo>
                <a:lnTo>
                  <a:pt x="16080355" y="3045019"/>
                </a:lnTo>
                <a:lnTo>
                  <a:pt x="16104342" y="3009453"/>
                </a:lnTo>
                <a:lnTo>
                  <a:pt x="16113142" y="2965898"/>
                </a:lnTo>
                <a:lnTo>
                  <a:pt x="16104342" y="2922347"/>
                </a:lnTo>
                <a:lnTo>
                  <a:pt x="16080355" y="2886788"/>
                </a:lnTo>
                <a:lnTo>
                  <a:pt x="16044805" y="2862817"/>
                </a:lnTo>
                <a:lnTo>
                  <a:pt x="16001313" y="2854028"/>
                </a:lnTo>
                <a:close/>
              </a:path>
              <a:path w="16523335" h="9235440">
                <a:moveTo>
                  <a:pt x="16001313" y="5798933"/>
                </a:moveTo>
                <a:lnTo>
                  <a:pt x="15957743" y="5807723"/>
                </a:lnTo>
                <a:lnTo>
                  <a:pt x="15922152" y="5831697"/>
                </a:lnTo>
                <a:lnTo>
                  <a:pt x="15898151" y="5867257"/>
                </a:lnTo>
                <a:lnTo>
                  <a:pt x="15889348" y="5910804"/>
                </a:lnTo>
                <a:lnTo>
                  <a:pt x="15898151" y="5954345"/>
                </a:lnTo>
                <a:lnTo>
                  <a:pt x="15922152" y="5989912"/>
                </a:lnTo>
                <a:lnTo>
                  <a:pt x="15957743" y="6013898"/>
                </a:lnTo>
                <a:lnTo>
                  <a:pt x="16001313" y="6022695"/>
                </a:lnTo>
                <a:lnTo>
                  <a:pt x="16044805" y="6013898"/>
                </a:lnTo>
                <a:lnTo>
                  <a:pt x="16080355" y="5989912"/>
                </a:lnTo>
                <a:lnTo>
                  <a:pt x="16104342" y="5954345"/>
                </a:lnTo>
                <a:lnTo>
                  <a:pt x="16113142" y="5910804"/>
                </a:lnTo>
                <a:lnTo>
                  <a:pt x="16104342" y="5867257"/>
                </a:lnTo>
                <a:lnTo>
                  <a:pt x="16080355" y="5831697"/>
                </a:lnTo>
                <a:lnTo>
                  <a:pt x="16044805" y="5807723"/>
                </a:lnTo>
                <a:lnTo>
                  <a:pt x="16001313" y="5798933"/>
                </a:lnTo>
                <a:close/>
              </a:path>
              <a:path w="16523335" h="9235440">
                <a:moveTo>
                  <a:pt x="16001313" y="6066642"/>
                </a:moveTo>
                <a:lnTo>
                  <a:pt x="15957743" y="6075433"/>
                </a:lnTo>
                <a:lnTo>
                  <a:pt x="15922152" y="6099406"/>
                </a:lnTo>
                <a:lnTo>
                  <a:pt x="15898151" y="6134966"/>
                </a:lnTo>
                <a:lnTo>
                  <a:pt x="15889348" y="6178513"/>
                </a:lnTo>
                <a:lnTo>
                  <a:pt x="15898151" y="6222077"/>
                </a:lnTo>
                <a:lnTo>
                  <a:pt x="15922152" y="6257653"/>
                </a:lnTo>
                <a:lnTo>
                  <a:pt x="15957743" y="6281640"/>
                </a:lnTo>
                <a:lnTo>
                  <a:pt x="16001313" y="6290436"/>
                </a:lnTo>
                <a:lnTo>
                  <a:pt x="16044805" y="6281640"/>
                </a:lnTo>
                <a:lnTo>
                  <a:pt x="16080355" y="6257653"/>
                </a:lnTo>
                <a:lnTo>
                  <a:pt x="16104342" y="6222077"/>
                </a:lnTo>
                <a:lnTo>
                  <a:pt x="16113142" y="6178513"/>
                </a:lnTo>
                <a:lnTo>
                  <a:pt x="16104342" y="6134966"/>
                </a:lnTo>
                <a:lnTo>
                  <a:pt x="16080355" y="6099406"/>
                </a:lnTo>
                <a:lnTo>
                  <a:pt x="16044805" y="6075433"/>
                </a:lnTo>
                <a:lnTo>
                  <a:pt x="16001313" y="6066642"/>
                </a:lnTo>
                <a:close/>
              </a:path>
              <a:path w="16523335" h="9235440">
                <a:moveTo>
                  <a:pt x="16001313" y="6602112"/>
                </a:moveTo>
                <a:lnTo>
                  <a:pt x="15957743" y="6610897"/>
                </a:lnTo>
                <a:lnTo>
                  <a:pt x="15922152" y="6634856"/>
                </a:lnTo>
                <a:lnTo>
                  <a:pt x="15898151" y="6670401"/>
                </a:lnTo>
                <a:lnTo>
                  <a:pt x="15889348" y="6713941"/>
                </a:lnTo>
                <a:lnTo>
                  <a:pt x="15898151" y="6757505"/>
                </a:lnTo>
                <a:lnTo>
                  <a:pt x="15922152" y="6793082"/>
                </a:lnTo>
                <a:lnTo>
                  <a:pt x="15957743" y="6817069"/>
                </a:lnTo>
                <a:lnTo>
                  <a:pt x="16001313" y="6825865"/>
                </a:lnTo>
                <a:lnTo>
                  <a:pt x="16044805" y="6817069"/>
                </a:lnTo>
                <a:lnTo>
                  <a:pt x="16080355" y="6793082"/>
                </a:lnTo>
                <a:lnTo>
                  <a:pt x="16104342" y="6757505"/>
                </a:lnTo>
                <a:lnTo>
                  <a:pt x="16113142" y="6713941"/>
                </a:lnTo>
                <a:lnTo>
                  <a:pt x="16104342" y="6670401"/>
                </a:lnTo>
                <a:lnTo>
                  <a:pt x="16080355" y="6634856"/>
                </a:lnTo>
                <a:lnTo>
                  <a:pt x="16044805" y="6610897"/>
                </a:lnTo>
                <a:lnTo>
                  <a:pt x="16001313" y="6602112"/>
                </a:lnTo>
                <a:close/>
              </a:path>
              <a:path w="16523335" h="9235440">
                <a:moveTo>
                  <a:pt x="16001313" y="7405229"/>
                </a:moveTo>
                <a:lnTo>
                  <a:pt x="15957743" y="7414026"/>
                </a:lnTo>
                <a:lnTo>
                  <a:pt x="15922152" y="7438015"/>
                </a:lnTo>
                <a:lnTo>
                  <a:pt x="15898151" y="7473597"/>
                </a:lnTo>
                <a:lnTo>
                  <a:pt x="15889348" y="7517173"/>
                </a:lnTo>
                <a:lnTo>
                  <a:pt x="15898151" y="7560674"/>
                </a:lnTo>
                <a:lnTo>
                  <a:pt x="15922152" y="7596223"/>
                </a:lnTo>
                <a:lnTo>
                  <a:pt x="15957743" y="7620205"/>
                </a:lnTo>
                <a:lnTo>
                  <a:pt x="16001313" y="7629003"/>
                </a:lnTo>
                <a:lnTo>
                  <a:pt x="16044805" y="7620205"/>
                </a:lnTo>
                <a:lnTo>
                  <a:pt x="16080355" y="7596223"/>
                </a:lnTo>
                <a:lnTo>
                  <a:pt x="16104342" y="7560674"/>
                </a:lnTo>
                <a:lnTo>
                  <a:pt x="16113142" y="7517173"/>
                </a:lnTo>
                <a:lnTo>
                  <a:pt x="16104342" y="7473597"/>
                </a:lnTo>
                <a:lnTo>
                  <a:pt x="16080355" y="7438015"/>
                </a:lnTo>
                <a:lnTo>
                  <a:pt x="16044805" y="7414026"/>
                </a:lnTo>
                <a:lnTo>
                  <a:pt x="16001313" y="7405229"/>
                </a:lnTo>
                <a:close/>
              </a:path>
              <a:path w="16523335" h="9235440">
                <a:moveTo>
                  <a:pt x="16001313" y="7672991"/>
                </a:moveTo>
                <a:lnTo>
                  <a:pt x="15957743" y="7681775"/>
                </a:lnTo>
                <a:lnTo>
                  <a:pt x="15922152" y="7705737"/>
                </a:lnTo>
                <a:lnTo>
                  <a:pt x="15898151" y="7741288"/>
                </a:lnTo>
                <a:lnTo>
                  <a:pt x="15889348" y="7784841"/>
                </a:lnTo>
                <a:lnTo>
                  <a:pt x="15898151" y="7828394"/>
                </a:lnTo>
                <a:lnTo>
                  <a:pt x="15922152" y="7863968"/>
                </a:lnTo>
                <a:lnTo>
                  <a:pt x="15957743" y="7887956"/>
                </a:lnTo>
                <a:lnTo>
                  <a:pt x="16001313" y="7896754"/>
                </a:lnTo>
                <a:lnTo>
                  <a:pt x="16044805" y="7887956"/>
                </a:lnTo>
                <a:lnTo>
                  <a:pt x="16080355" y="7863968"/>
                </a:lnTo>
                <a:lnTo>
                  <a:pt x="16104342" y="7828394"/>
                </a:lnTo>
                <a:lnTo>
                  <a:pt x="16113142" y="7784841"/>
                </a:lnTo>
                <a:lnTo>
                  <a:pt x="16104342" y="7741288"/>
                </a:lnTo>
                <a:lnTo>
                  <a:pt x="16080355" y="7705737"/>
                </a:lnTo>
                <a:lnTo>
                  <a:pt x="16044805" y="7681775"/>
                </a:lnTo>
                <a:lnTo>
                  <a:pt x="16001313" y="7672991"/>
                </a:lnTo>
                <a:close/>
              </a:path>
              <a:path w="16523335" h="9235440">
                <a:moveTo>
                  <a:pt x="16001313" y="8208419"/>
                </a:moveTo>
                <a:lnTo>
                  <a:pt x="15957743" y="8217206"/>
                </a:lnTo>
                <a:lnTo>
                  <a:pt x="15922152" y="8241172"/>
                </a:lnTo>
                <a:lnTo>
                  <a:pt x="15898151" y="8276730"/>
                </a:lnTo>
                <a:lnTo>
                  <a:pt x="15889348" y="8320290"/>
                </a:lnTo>
                <a:lnTo>
                  <a:pt x="15898151" y="8363839"/>
                </a:lnTo>
                <a:lnTo>
                  <a:pt x="15922152" y="8399414"/>
                </a:lnTo>
                <a:lnTo>
                  <a:pt x="15957743" y="8423404"/>
                </a:lnTo>
                <a:lnTo>
                  <a:pt x="16001313" y="8432203"/>
                </a:lnTo>
                <a:lnTo>
                  <a:pt x="16044805" y="8423404"/>
                </a:lnTo>
                <a:lnTo>
                  <a:pt x="16080355" y="8399414"/>
                </a:lnTo>
                <a:lnTo>
                  <a:pt x="16104342" y="8363839"/>
                </a:lnTo>
                <a:lnTo>
                  <a:pt x="16113142" y="8320290"/>
                </a:lnTo>
                <a:lnTo>
                  <a:pt x="16104342" y="8276730"/>
                </a:lnTo>
                <a:lnTo>
                  <a:pt x="16080355" y="8241172"/>
                </a:lnTo>
                <a:lnTo>
                  <a:pt x="16044805" y="8217206"/>
                </a:lnTo>
                <a:lnTo>
                  <a:pt x="16001313" y="8208419"/>
                </a:lnTo>
                <a:close/>
              </a:path>
              <a:path w="16523335" h="9235440">
                <a:moveTo>
                  <a:pt x="16001313" y="7137541"/>
                </a:moveTo>
                <a:lnTo>
                  <a:pt x="15957743" y="7146329"/>
                </a:lnTo>
                <a:lnTo>
                  <a:pt x="15922152" y="7170295"/>
                </a:lnTo>
                <a:lnTo>
                  <a:pt x="15898151" y="7205847"/>
                </a:lnTo>
                <a:lnTo>
                  <a:pt x="15889348" y="7249391"/>
                </a:lnTo>
                <a:lnTo>
                  <a:pt x="15898151" y="7292955"/>
                </a:lnTo>
                <a:lnTo>
                  <a:pt x="15922152" y="7328531"/>
                </a:lnTo>
                <a:lnTo>
                  <a:pt x="15957743" y="7352518"/>
                </a:lnTo>
                <a:lnTo>
                  <a:pt x="16001313" y="7361314"/>
                </a:lnTo>
                <a:lnTo>
                  <a:pt x="16044805" y="7352518"/>
                </a:lnTo>
                <a:lnTo>
                  <a:pt x="16080355" y="7328531"/>
                </a:lnTo>
                <a:lnTo>
                  <a:pt x="16104342" y="7292955"/>
                </a:lnTo>
                <a:lnTo>
                  <a:pt x="16113142" y="7249391"/>
                </a:lnTo>
                <a:lnTo>
                  <a:pt x="16104342" y="7205847"/>
                </a:lnTo>
                <a:lnTo>
                  <a:pt x="16080355" y="7170295"/>
                </a:lnTo>
                <a:lnTo>
                  <a:pt x="16044805" y="7146329"/>
                </a:lnTo>
                <a:lnTo>
                  <a:pt x="16001313" y="7137541"/>
                </a:lnTo>
                <a:close/>
              </a:path>
              <a:path w="16523335" h="9235440">
                <a:moveTo>
                  <a:pt x="16001313" y="6869780"/>
                </a:moveTo>
                <a:lnTo>
                  <a:pt x="15957743" y="6878579"/>
                </a:lnTo>
                <a:lnTo>
                  <a:pt x="15922152" y="6902573"/>
                </a:lnTo>
                <a:lnTo>
                  <a:pt x="15898151" y="6938157"/>
                </a:lnTo>
                <a:lnTo>
                  <a:pt x="15889348" y="6981724"/>
                </a:lnTo>
                <a:lnTo>
                  <a:pt x="15898151" y="7025264"/>
                </a:lnTo>
                <a:lnTo>
                  <a:pt x="15922152" y="7060809"/>
                </a:lnTo>
                <a:lnTo>
                  <a:pt x="15957743" y="7084769"/>
                </a:lnTo>
                <a:lnTo>
                  <a:pt x="16001313" y="7093553"/>
                </a:lnTo>
                <a:lnTo>
                  <a:pt x="16044805" y="7084769"/>
                </a:lnTo>
                <a:lnTo>
                  <a:pt x="16080355" y="7060809"/>
                </a:lnTo>
                <a:lnTo>
                  <a:pt x="16104342" y="7025264"/>
                </a:lnTo>
                <a:lnTo>
                  <a:pt x="16113142" y="6981724"/>
                </a:lnTo>
                <a:lnTo>
                  <a:pt x="16104342" y="6938157"/>
                </a:lnTo>
                <a:lnTo>
                  <a:pt x="16080355" y="6902573"/>
                </a:lnTo>
                <a:lnTo>
                  <a:pt x="16044805" y="6878579"/>
                </a:lnTo>
                <a:lnTo>
                  <a:pt x="16001313" y="6869780"/>
                </a:lnTo>
                <a:close/>
              </a:path>
              <a:path w="16523335" h="9235440">
                <a:moveTo>
                  <a:pt x="16270604" y="712218"/>
                </a:moveTo>
                <a:lnTo>
                  <a:pt x="16227040" y="721018"/>
                </a:lnTo>
                <a:lnTo>
                  <a:pt x="16191463" y="745011"/>
                </a:lnTo>
                <a:lnTo>
                  <a:pt x="16167476" y="780591"/>
                </a:lnTo>
                <a:lnTo>
                  <a:pt x="16158680" y="824152"/>
                </a:lnTo>
                <a:lnTo>
                  <a:pt x="16167476" y="867681"/>
                </a:lnTo>
                <a:lnTo>
                  <a:pt x="16191463" y="903231"/>
                </a:lnTo>
                <a:lnTo>
                  <a:pt x="16227040" y="927201"/>
                </a:lnTo>
                <a:lnTo>
                  <a:pt x="16270604" y="935992"/>
                </a:lnTo>
                <a:lnTo>
                  <a:pt x="16314153" y="927201"/>
                </a:lnTo>
                <a:lnTo>
                  <a:pt x="16349697" y="903231"/>
                </a:lnTo>
                <a:lnTo>
                  <a:pt x="16373651" y="867681"/>
                </a:lnTo>
                <a:lnTo>
                  <a:pt x="16382433" y="824152"/>
                </a:lnTo>
                <a:lnTo>
                  <a:pt x="16373651" y="780591"/>
                </a:lnTo>
                <a:lnTo>
                  <a:pt x="16349697" y="745011"/>
                </a:lnTo>
                <a:lnTo>
                  <a:pt x="16314153" y="721018"/>
                </a:lnTo>
                <a:lnTo>
                  <a:pt x="16270604" y="712218"/>
                </a:lnTo>
                <a:close/>
              </a:path>
              <a:path w="16523335" h="9235440">
                <a:moveTo>
                  <a:pt x="16270604" y="979980"/>
                </a:moveTo>
                <a:lnTo>
                  <a:pt x="16227040" y="988766"/>
                </a:lnTo>
                <a:lnTo>
                  <a:pt x="16191463" y="1012731"/>
                </a:lnTo>
                <a:lnTo>
                  <a:pt x="16167476" y="1048286"/>
                </a:lnTo>
                <a:lnTo>
                  <a:pt x="16158680" y="1091840"/>
                </a:lnTo>
                <a:lnTo>
                  <a:pt x="16167476" y="1135394"/>
                </a:lnTo>
                <a:lnTo>
                  <a:pt x="16191463" y="1170968"/>
                </a:lnTo>
                <a:lnTo>
                  <a:pt x="16227040" y="1194956"/>
                </a:lnTo>
                <a:lnTo>
                  <a:pt x="16270604" y="1203753"/>
                </a:lnTo>
                <a:lnTo>
                  <a:pt x="16314153" y="1194956"/>
                </a:lnTo>
                <a:lnTo>
                  <a:pt x="16349697" y="1170968"/>
                </a:lnTo>
                <a:lnTo>
                  <a:pt x="16373651" y="1135394"/>
                </a:lnTo>
                <a:lnTo>
                  <a:pt x="16382433" y="1091840"/>
                </a:lnTo>
                <a:lnTo>
                  <a:pt x="16373651" y="1048286"/>
                </a:lnTo>
                <a:lnTo>
                  <a:pt x="16349697" y="1012731"/>
                </a:lnTo>
                <a:lnTo>
                  <a:pt x="16314153" y="988766"/>
                </a:lnTo>
                <a:lnTo>
                  <a:pt x="16270604" y="979980"/>
                </a:lnTo>
                <a:close/>
              </a:path>
              <a:path w="16523335" h="9235440">
                <a:moveTo>
                  <a:pt x="16270604" y="1247668"/>
                </a:moveTo>
                <a:lnTo>
                  <a:pt x="16227040" y="1256467"/>
                </a:lnTo>
                <a:lnTo>
                  <a:pt x="16191463" y="1280459"/>
                </a:lnTo>
                <a:lnTo>
                  <a:pt x="16167476" y="1316036"/>
                </a:lnTo>
                <a:lnTo>
                  <a:pt x="16158680" y="1359591"/>
                </a:lnTo>
                <a:lnTo>
                  <a:pt x="16167476" y="1403138"/>
                </a:lnTo>
                <a:lnTo>
                  <a:pt x="16191463" y="1438686"/>
                </a:lnTo>
                <a:lnTo>
                  <a:pt x="16227040" y="1462646"/>
                </a:lnTo>
                <a:lnTo>
                  <a:pt x="16270604" y="1471431"/>
                </a:lnTo>
                <a:lnTo>
                  <a:pt x="16314153" y="1462646"/>
                </a:lnTo>
                <a:lnTo>
                  <a:pt x="16349697" y="1438686"/>
                </a:lnTo>
                <a:lnTo>
                  <a:pt x="16373651" y="1403138"/>
                </a:lnTo>
                <a:lnTo>
                  <a:pt x="16382433" y="1359591"/>
                </a:lnTo>
                <a:lnTo>
                  <a:pt x="16373651" y="1316036"/>
                </a:lnTo>
                <a:lnTo>
                  <a:pt x="16349697" y="1280459"/>
                </a:lnTo>
                <a:lnTo>
                  <a:pt x="16314153" y="1256467"/>
                </a:lnTo>
                <a:lnTo>
                  <a:pt x="16270604" y="1247668"/>
                </a:lnTo>
                <a:close/>
              </a:path>
              <a:path w="16523335" h="9235440">
                <a:moveTo>
                  <a:pt x="16270604" y="1515430"/>
                </a:moveTo>
                <a:lnTo>
                  <a:pt x="16227040" y="1524214"/>
                </a:lnTo>
                <a:lnTo>
                  <a:pt x="16191463" y="1548173"/>
                </a:lnTo>
                <a:lnTo>
                  <a:pt x="16167476" y="1583718"/>
                </a:lnTo>
                <a:lnTo>
                  <a:pt x="16158680" y="1627259"/>
                </a:lnTo>
                <a:lnTo>
                  <a:pt x="16167476" y="1670826"/>
                </a:lnTo>
                <a:lnTo>
                  <a:pt x="16191463" y="1706409"/>
                </a:lnTo>
                <a:lnTo>
                  <a:pt x="16227040" y="1730404"/>
                </a:lnTo>
                <a:lnTo>
                  <a:pt x="16270604" y="1739203"/>
                </a:lnTo>
                <a:lnTo>
                  <a:pt x="16314153" y="1730404"/>
                </a:lnTo>
                <a:lnTo>
                  <a:pt x="16349697" y="1706409"/>
                </a:lnTo>
                <a:lnTo>
                  <a:pt x="16373651" y="1670826"/>
                </a:lnTo>
                <a:lnTo>
                  <a:pt x="16382433" y="1627259"/>
                </a:lnTo>
                <a:lnTo>
                  <a:pt x="16373651" y="1583718"/>
                </a:lnTo>
                <a:lnTo>
                  <a:pt x="16349697" y="1548173"/>
                </a:lnTo>
                <a:lnTo>
                  <a:pt x="16314153" y="1524214"/>
                </a:lnTo>
                <a:lnTo>
                  <a:pt x="16270604" y="1515430"/>
                </a:lnTo>
                <a:close/>
              </a:path>
              <a:path w="16523335" h="9235440">
                <a:moveTo>
                  <a:pt x="16270604" y="5798933"/>
                </a:moveTo>
                <a:lnTo>
                  <a:pt x="16227040" y="5807723"/>
                </a:lnTo>
                <a:lnTo>
                  <a:pt x="16191463" y="5831697"/>
                </a:lnTo>
                <a:lnTo>
                  <a:pt x="16167476" y="5867257"/>
                </a:lnTo>
                <a:lnTo>
                  <a:pt x="16158680" y="5910804"/>
                </a:lnTo>
                <a:lnTo>
                  <a:pt x="16167476" y="5954345"/>
                </a:lnTo>
                <a:lnTo>
                  <a:pt x="16191463" y="5989912"/>
                </a:lnTo>
                <a:lnTo>
                  <a:pt x="16227040" y="6013898"/>
                </a:lnTo>
                <a:lnTo>
                  <a:pt x="16270604" y="6022695"/>
                </a:lnTo>
                <a:lnTo>
                  <a:pt x="16314153" y="6013898"/>
                </a:lnTo>
                <a:lnTo>
                  <a:pt x="16349697" y="5989912"/>
                </a:lnTo>
                <a:lnTo>
                  <a:pt x="16373651" y="5954345"/>
                </a:lnTo>
                <a:lnTo>
                  <a:pt x="16382433" y="5910804"/>
                </a:lnTo>
                <a:lnTo>
                  <a:pt x="16373651" y="5867257"/>
                </a:lnTo>
                <a:lnTo>
                  <a:pt x="16349697" y="5831697"/>
                </a:lnTo>
                <a:lnTo>
                  <a:pt x="16314153" y="5807723"/>
                </a:lnTo>
                <a:lnTo>
                  <a:pt x="16270604" y="5798933"/>
                </a:lnTo>
                <a:close/>
              </a:path>
              <a:path w="16523335" h="9235440">
                <a:moveTo>
                  <a:pt x="16270604" y="7405229"/>
                </a:moveTo>
                <a:lnTo>
                  <a:pt x="16227040" y="7414026"/>
                </a:lnTo>
                <a:lnTo>
                  <a:pt x="16191463" y="7438015"/>
                </a:lnTo>
                <a:lnTo>
                  <a:pt x="16167476" y="7473597"/>
                </a:lnTo>
                <a:lnTo>
                  <a:pt x="16158680" y="7517173"/>
                </a:lnTo>
                <a:lnTo>
                  <a:pt x="16167476" y="7560674"/>
                </a:lnTo>
                <a:lnTo>
                  <a:pt x="16191463" y="7596223"/>
                </a:lnTo>
                <a:lnTo>
                  <a:pt x="16227040" y="7620205"/>
                </a:lnTo>
                <a:lnTo>
                  <a:pt x="16270604" y="7629003"/>
                </a:lnTo>
                <a:lnTo>
                  <a:pt x="16314153" y="7620205"/>
                </a:lnTo>
                <a:lnTo>
                  <a:pt x="16349697" y="7596223"/>
                </a:lnTo>
                <a:lnTo>
                  <a:pt x="16373651" y="7560674"/>
                </a:lnTo>
                <a:lnTo>
                  <a:pt x="16382433" y="7517173"/>
                </a:lnTo>
                <a:lnTo>
                  <a:pt x="16373651" y="7473597"/>
                </a:lnTo>
                <a:lnTo>
                  <a:pt x="16349697" y="7438015"/>
                </a:lnTo>
                <a:lnTo>
                  <a:pt x="16314153" y="7414026"/>
                </a:lnTo>
                <a:lnTo>
                  <a:pt x="16270604" y="7405229"/>
                </a:lnTo>
                <a:close/>
              </a:path>
              <a:path w="16523335" h="9235440">
                <a:moveTo>
                  <a:pt x="16270604" y="7672991"/>
                </a:moveTo>
                <a:lnTo>
                  <a:pt x="16227040" y="7681775"/>
                </a:lnTo>
                <a:lnTo>
                  <a:pt x="16191463" y="7705737"/>
                </a:lnTo>
                <a:lnTo>
                  <a:pt x="16167476" y="7741288"/>
                </a:lnTo>
                <a:lnTo>
                  <a:pt x="16158680" y="7784841"/>
                </a:lnTo>
                <a:lnTo>
                  <a:pt x="16167476" y="7828394"/>
                </a:lnTo>
                <a:lnTo>
                  <a:pt x="16191463" y="7863968"/>
                </a:lnTo>
                <a:lnTo>
                  <a:pt x="16227040" y="7887956"/>
                </a:lnTo>
                <a:lnTo>
                  <a:pt x="16270604" y="7896754"/>
                </a:lnTo>
                <a:lnTo>
                  <a:pt x="16314153" y="7887956"/>
                </a:lnTo>
                <a:lnTo>
                  <a:pt x="16349697" y="7863968"/>
                </a:lnTo>
                <a:lnTo>
                  <a:pt x="16373651" y="7828394"/>
                </a:lnTo>
                <a:lnTo>
                  <a:pt x="16382433" y="7784841"/>
                </a:lnTo>
                <a:lnTo>
                  <a:pt x="16373651" y="7741288"/>
                </a:lnTo>
                <a:lnTo>
                  <a:pt x="16349697" y="7705737"/>
                </a:lnTo>
                <a:lnTo>
                  <a:pt x="16314153" y="7681775"/>
                </a:lnTo>
                <a:lnTo>
                  <a:pt x="16270604" y="7672991"/>
                </a:lnTo>
                <a:close/>
              </a:path>
              <a:path w="16523335" h="9235440">
                <a:moveTo>
                  <a:pt x="16270604" y="7137541"/>
                </a:moveTo>
                <a:lnTo>
                  <a:pt x="16227040" y="7146329"/>
                </a:lnTo>
                <a:lnTo>
                  <a:pt x="16191463" y="7170295"/>
                </a:lnTo>
                <a:lnTo>
                  <a:pt x="16167476" y="7205847"/>
                </a:lnTo>
                <a:lnTo>
                  <a:pt x="16158680" y="7249391"/>
                </a:lnTo>
                <a:lnTo>
                  <a:pt x="16167476" y="7292955"/>
                </a:lnTo>
                <a:lnTo>
                  <a:pt x="16191463" y="7328531"/>
                </a:lnTo>
                <a:lnTo>
                  <a:pt x="16227040" y="7352518"/>
                </a:lnTo>
                <a:lnTo>
                  <a:pt x="16270604" y="7361314"/>
                </a:lnTo>
                <a:lnTo>
                  <a:pt x="16314153" y="7352518"/>
                </a:lnTo>
                <a:lnTo>
                  <a:pt x="16349697" y="7328531"/>
                </a:lnTo>
                <a:lnTo>
                  <a:pt x="16373651" y="7292955"/>
                </a:lnTo>
                <a:lnTo>
                  <a:pt x="16382433" y="7249391"/>
                </a:lnTo>
                <a:lnTo>
                  <a:pt x="16373651" y="7205847"/>
                </a:lnTo>
                <a:lnTo>
                  <a:pt x="16349697" y="7170295"/>
                </a:lnTo>
                <a:lnTo>
                  <a:pt x="16314153" y="7146329"/>
                </a:lnTo>
                <a:lnTo>
                  <a:pt x="16270604" y="7137541"/>
                </a:lnTo>
                <a:close/>
              </a:path>
              <a:path w="16523335" h="9235440">
                <a:moveTo>
                  <a:pt x="16270604" y="6869780"/>
                </a:moveTo>
                <a:lnTo>
                  <a:pt x="16227040" y="6878579"/>
                </a:lnTo>
                <a:lnTo>
                  <a:pt x="16191463" y="6902573"/>
                </a:lnTo>
                <a:lnTo>
                  <a:pt x="16167476" y="6938157"/>
                </a:lnTo>
                <a:lnTo>
                  <a:pt x="16158680" y="6981724"/>
                </a:lnTo>
                <a:lnTo>
                  <a:pt x="16167476" y="7025264"/>
                </a:lnTo>
                <a:lnTo>
                  <a:pt x="16191463" y="7060809"/>
                </a:lnTo>
                <a:lnTo>
                  <a:pt x="16227040" y="7084769"/>
                </a:lnTo>
                <a:lnTo>
                  <a:pt x="16270604" y="7093553"/>
                </a:lnTo>
                <a:lnTo>
                  <a:pt x="16314153" y="7084769"/>
                </a:lnTo>
                <a:lnTo>
                  <a:pt x="16349697" y="7060809"/>
                </a:lnTo>
                <a:lnTo>
                  <a:pt x="16373651" y="7025264"/>
                </a:lnTo>
                <a:lnTo>
                  <a:pt x="16382433" y="6981724"/>
                </a:lnTo>
                <a:lnTo>
                  <a:pt x="16373651" y="6938157"/>
                </a:lnTo>
                <a:lnTo>
                  <a:pt x="16349697" y="6902573"/>
                </a:lnTo>
                <a:lnTo>
                  <a:pt x="16314153" y="6878579"/>
                </a:lnTo>
                <a:lnTo>
                  <a:pt x="16270604" y="6869780"/>
                </a:lnTo>
                <a:close/>
              </a:path>
              <a:path w="16523335" h="9235440">
                <a:moveTo>
                  <a:pt x="16523054" y="715621"/>
                </a:moveTo>
                <a:lnTo>
                  <a:pt x="16496352" y="721018"/>
                </a:lnTo>
                <a:lnTo>
                  <a:pt x="16460773" y="745011"/>
                </a:lnTo>
                <a:lnTo>
                  <a:pt x="16436774" y="780591"/>
                </a:lnTo>
                <a:lnTo>
                  <a:pt x="16427970" y="824152"/>
                </a:lnTo>
                <a:lnTo>
                  <a:pt x="16436774" y="867681"/>
                </a:lnTo>
                <a:lnTo>
                  <a:pt x="16460773" y="903231"/>
                </a:lnTo>
                <a:lnTo>
                  <a:pt x="16496352" y="927201"/>
                </a:lnTo>
                <a:lnTo>
                  <a:pt x="16523054" y="932592"/>
                </a:lnTo>
                <a:lnTo>
                  <a:pt x="16523054" y="715621"/>
                </a:lnTo>
                <a:close/>
              </a:path>
              <a:path w="16523335" h="9235440">
                <a:moveTo>
                  <a:pt x="16523054" y="983378"/>
                </a:moveTo>
                <a:lnTo>
                  <a:pt x="16496352" y="988766"/>
                </a:lnTo>
                <a:lnTo>
                  <a:pt x="16460773" y="1012731"/>
                </a:lnTo>
                <a:lnTo>
                  <a:pt x="16436774" y="1048286"/>
                </a:lnTo>
                <a:lnTo>
                  <a:pt x="16427970" y="1091840"/>
                </a:lnTo>
                <a:lnTo>
                  <a:pt x="16436774" y="1135394"/>
                </a:lnTo>
                <a:lnTo>
                  <a:pt x="16460773" y="1170968"/>
                </a:lnTo>
                <a:lnTo>
                  <a:pt x="16496352" y="1194956"/>
                </a:lnTo>
                <a:lnTo>
                  <a:pt x="16523054" y="1200351"/>
                </a:lnTo>
                <a:lnTo>
                  <a:pt x="16523054" y="983378"/>
                </a:lnTo>
                <a:close/>
              </a:path>
              <a:path w="16523335" h="9235440">
                <a:moveTo>
                  <a:pt x="16523054" y="1251071"/>
                </a:moveTo>
                <a:lnTo>
                  <a:pt x="16496352" y="1256467"/>
                </a:lnTo>
                <a:lnTo>
                  <a:pt x="16460773" y="1280459"/>
                </a:lnTo>
                <a:lnTo>
                  <a:pt x="16436774" y="1316036"/>
                </a:lnTo>
                <a:lnTo>
                  <a:pt x="16427970" y="1359591"/>
                </a:lnTo>
                <a:lnTo>
                  <a:pt x="16436774" y="1403138"/>
                </a:lnTo>
                <a:lnTo>
                  <a:pt x="16460773" y="1438686"/>
                </a:lnTo>
                <a:lnTo>
                  <a:pt x="16496352" y="1462646"/>
                </a:lnTo>
                <a:lnTo>
                  <a:pt x="16523054" y="1468034"/>
                </a:lnTo>
                <a:lnTo>
                  <a:pt x="16523054" y="1251071"/>
                </a:lnTo>
                <a:close/>
              </a:path>
              <a:path w="16523335" h="9235440">
                <a:moveTo>
                  <a:pt x="16523054" y="1518827"/>
                </a:moveTo>
                <a:lnTo>
                  <a:pt x="16496352" y="1524214"/>
                </a:lnTo>
                <a:lnTo>
                  <a:pt x="16460773" y="1548173"/>
                </a:lnTo>
                <a:lnTo>
                  <a:pt x="16436774" y="1583718"/>
                </a:lnTo>
                <a:lnTo>
                  <a:pt x="16427970" y="1627259"/>
                </a:lnTo>
                <a:lnTo>
                  <a:pt x="16436774" y="1670826"/>
                </a:lnTo>
                <a:lnTo>
                  <a:pt x="16460773" y="1706409"/>
                </a:lnTo>
                <a:lnTo>
                  <a:pt x="16496352" y="1730404"/>
                </a:lnTo>
                <a:lnTo>
                  <a:pt x="16523054" y="1735800"/>
                </a:lnTo>
                <a:lnTo>
                  <a:pt x="16523054" y="1518827"/>
                </a:lnTo>
                <a:close/>
              </a:path>
              <a:path w="16523335" h="9235440">
                <a:moveTo>
                  <a:pt x="16523054" y="1786548"/>
                </a:moveTo>
                <a:lnTo>
                  <a:pt x="16496352" y="1791938"/>
                </a:lnTo>
                <a:lnTo>
                  <a:pt x="16460773" y="1815910"/>
                </a:lnTo>
                <a:lnTo>
                  <a:pt x="16436774" y="1851469"/>
                </a:lnTo>
                <a:lnTo>
                  <a:pt x="16427970" y="1895020"/>
                </a:lnTo>
                <a:lnTo>
                  <a:pt x="16436774" y="1938576"/>
                </a:lnTo>
                <a:lnTo>
                  <a:pt x="16460773" y="1974146"/>
                </a:lnTo>
                <a:lnTo>
                  <a:pt x="16496352" y="1998128"/>
                </a:lnTo>
                <a:lnTo>
                  <a:pt x="16523054" y="2003521"/>
                </a:lnTo>
                <a:lnTo>
                  <a:pt x="16523054" y="1786548"/>
                </a:lnTo>
                <a:close/>
              </a:path>
              <a:path w="16523335" h="9235440">
                <a:moveTo>
                  <a:pt x="16523054" y="2589698"/>
                </a:moveTo>
                <a:lnTo>
                  <a:pt x="16496352" y="2595090"/>
                </a:lnTo>
                <a:lnTo>
                  <a:pt x="16460773" y="2619070"/>
                </a:lnTo>
                <a:lnTo>
                  <a:pt x="16436774" y="2654639"/>
                </a:lnTo>
                <a:lnTo>
                  <a:pt x="16427970" y="2698200"/>
                </a:lnTo>
                <a:lnTo>
                  <a:pt x="16436774" y="2741725"/>
                </a:lnTo>
                <a:lnTo>
                  <a:pt x="16460773" y="2777286"/>
                </a:lnTo>
                <a:lnTo>
                  <a:pt x="16496352" y="2801273"/>
                </a:lnTo>
                <a:lnTo>
                  <a:pt x="16523054" y="2806668"/>
                </a:lnTo>
                <a:lnTo>
                  <a:pt x="16523054" y="2589698"/>
                </a:lnTo>
                <a:close/>
              </a:path>
              <a:path w="16523335" h="9235440">
                <a:moveTo>
                  <a:pt x="16523054" y="2321978"/>
                </a:moveTo>
                <a:lnTo>
                  <a:pt x="16496352" y="2327370"/>
                </a:lnTo>
                <a:lnTo>
                  <a:pt x="16460773" y="2351349"/>
                </a:lnTo>
                <a:lnTo>
                  <a:pt x="16436774" y="2386915"/>
                </a:lnTo>
                <a:lnTo>
                  <a:pt x="16427970" y="2430470"/>
                </a:lnTo>
                <a:lnTo>
                  <a:pt x="16436774" y="2474021"/>
                </a:lnTo>
                <a:lnTo>
                  <a:pt x="16460773" y="2509580"/>
                </a:lnTo>
                <a:lnTo>
                  <a:pt x="16496352" y="2533551"/>
                </a:lnTo>
                <a:lnTo>
                  <a:pt x="16523054" y="2538941"/>
                </a:lnTo>
                <a:lnTo>
                  <a:pt x="16523054" y="2321978"/>
                </a:lnTo>
                <a:close/>
              </a:path>
              <a:path w="16523335" h="9235440">
                <a:moveTo>
                  <a:pt x="16523054" y="2054269"/>
                </a:moveTo>
                <a:lnTo>
                  <a:pt x="16496352" y="2059660"/>
                </a:lnTo>
                <a:lnTo>
                  <a:pt x="16460773" y="2083635"/>
                </a:lnTo>
                <a:lnTo>
                  <a:pt x="16436774" y="2119197"/>
                </a:lnTo>
                <a:lnTo>
                  <a:pt x="16427970" y="2162750"/>
                </a:lnTo>
                <a:lnTo>
                  <a:pt x="16436774" y="2206284"/>
                </a:lnTo>
                <a:lnTo>
                  <a:pt x="16460773" y="2241845"/>
                </a:lnTo>
                <a:lnTo>
                  <a:pt x="16496352" y="2265826"/>
                </a:lnTo>
                <a:lnTo>
                  <a:pt x="16523054" y="2271220"/>
                </a:lnTo>
                <a:lnTo>
                  <a:pt x="16523054" y="2054269"/>
                </a:lnTo>
                <a:close/>
              </a:path>
              <a:path w="16523335" h="9235440">
                <a:moveTo>
                  <a:pt x="16523054" y="5802332"/>
                </a:moveTo>
                <a:lnTo>
                  <a:pt x="16496352" y="5807723"/>
                </a:lnTo>
                <a:lnTo>
                  <a:pt x="16460773" y="5831697"/>
                </a:lnTo>
                <a:lnTo>
                  <a:pt x="16436774" y="5867257"/>
                </a:lnTo>
                <a:lnTo>
                  <a:pt x="16427970" y="5910804"/>
                </a:lnTo>
                <a:lnTo>
                  <a:pt x="16436774" y="5954345"/>
                </a:lnTo>
                <a:lnTo>
                  <a:pt x="16460773" y="5989912"/>
                </a:lnTo>
                <a:lnTo>
                  <a:pt x="16496352" y="6013898"/>
                </a:lnTo>
                <a:lnTo>
                  <a:pt x="16523054" y="6019293"/>
                </a:lnTo>
                <a:lnTo>
                  <a:pt x="16523054" y="5802332"/>
                </a:lnTo>
                <a:close/>
              </a:path>
              <a:path w="16523335" h="9235440">
                <a:moveTo>
                  <a:pt x="8729891" y="2586297"/>
                </a:moveTo>
                <a:lnTo>
                  <a:pt x="8686334" y="2595090"/>
                </a:lnTo>
                <a:lnTo>
                  <a:pt x="8650753" y="2619070"/>
                </a:lnTo>
                <a:lnTo>
                  <a:pt x="8626758" y="2654639"/>
                </a:lnTo>
                <a:lnTo>
                  <a:pt x="8617957" y="2698200"/>
                </a:lnTo>
                <a:lnTo>
                  <a:pt x="8626758" y="2741725"/>
                </a:lnTo>
                <a:lnTo>
                  <a:pt x="8650753" y="2777286"/>
                </a:lnTo>
                <a:lnTo>
                  <a:pt x="8686334" y="2801273"/>
                </a:lnTo>
                <a:lnTo>
                  <a:pt x="8729891" y="2810071"/>
                </a:lnTo>
                <a:lnTo>
                  <a:pt x="8773418" y="2801273"/>
                </a:lnTo>
                <a:lnTo>
                  <a:pt x="8808964" y="2777286"/>
                </a:lnTo>
                <a:lnTo>
                  <a:pt x="8832931" y="2741725"/>
                </a:lnTo>
                <a:lnTo>
                  <a:pt x="8841720" y="2698200"/>
                </a:lnTo>
                <a:lnTo>
                  <a:pt x="8832931" y="2654639"/>
                </a:lnTo>
                <a:lnTo>
                  <a:pt x="8808964" y="2619070"/>
                </a:lnTo>
                <a:lnTo>
                  <a:pt x="8773418" y="2595090"/>
                </a:lnTo>
                <a:lnTo>
                  <a:pt x="8729891" y="2586297"/>
                </a:lnTo>
                <a:close/>
              </a:path>
              <a:path w="16523335" h="9235440">
                <a:moveTo>
                  <a:pt x="8729891" y="2854028"/>
                </a:moveTo>
                <a:lnTo>
                  <a:pt x="8686334" y="2862817"/>
                </a:lnTo>
                <a:lnTo>
                  <a:pt x="8650753" y="2886788"/>
                </a:lnTo>
                <a:lnTo>
                  <a:pt x="8626758" y="2922347"/>
                </a:lnTo>
                <a:lnTo>
                  <a:pt x="8617957" y="2965898"/>
                </a:lnTo>
                <a:lnTo>
                  <a:pt x="8626758" y="3009453"/>
                </a:lnTo>
                <a:lnTo>
                  <a:pt x="8650753" y="3045019"/>
                </a:lnTo>
                <a:lnTo>
                  <a:pt x="8686334" y="3068998"/>
                </a:lnTo>
                <a:lnTo>
                  <a:pt x="8729891" y="3077790"/>
                </a:lnTo>
                <a:lnTo>
                  <a:pt x="8773418" y="3068998"/>
                </a:lnTo>
                <a:lnTo>
                  <a:pt x="8808964" y="3045019"/>
                </a:lnTo>
                <a:lnTo>
                  <a:pt x="8832931" y="3009453"/>
                </a:lnTo>
                <a:lnTo>
                  <a:pt x="8841720" y="2965898"/>
                </a:lnTo>
                <a:lnTo>
                  <a:pt x="8832931" y="2922347"/>
                </a:lnTo>
                <a:lnTo>
                  <a:pt x="8808964" y="2886788"/>
                </a:lnTo>
                <a:lnTo>
                  <a:pt x="8773418" y="2862817"/>
                </a:lnTo>
                <a:lnTo>
                  <a:pt x="8729891" y="2854028"/>
                </a:lnTo>
                <a:close/>
              </a:path>
              <a:path w="16523335" h="9235440">
                <a:moveTo>
                  <a:pt x="8729891" y="3121737"/>
                </a:moveTo>
                <a:lnTo>
                  <a:pt x="8686334" y="3130528"/>
                </a:lnTo>
                <a:lnTo>
                  <a:pt x="8650753" y="3154503"/>
                </a:lnTo>
                <a:lnTo>
                  <a:pt x="8626758" y="3190065"/>
                </a:lnTo>
                <a:lnTo>
                  <a:pt x="8617957" y="3233618"/>
                </a:lnTo>
                <a:lnTo>
                  <a:pt x="8626758" y="3277161"/>
                </a:lnTo>
                <a:lnTo>
                  <a:pt x="8650753" y="3312732"/>
                </a:lnTo>
                <a:lnTo>
                  <a:pt x="8686334" y="3336722"/>
                </a:lnTo>
                <a:lnTo>
                  <a:pt x="8729891" y="3345520"/>
                </a:lnTo>
                <a:lnTo>
                  <a:pt x="8773418" y="3336722"/>
                </a:lnTo>
                <a:lnTo>
                  <a:pt x="8808964" y="3312732"/>
                </a:lnTo>
                <a:lnTo>
                  <a:pt x="8832931" y="3277161"/>
                </a:lnTo>
                <a:lnTo>
                  <a:pt x="8841720" y="3233618"/>
                </a:lnTo>
                <a:lnTo>
                  <a:pt x="8832931" y="3190065"/>
                </a:lnTo>
                <a:lnTo>
                  <a:pt x="8808964" y="3154503"/>
                </a:lnTo>
                <a:lnTo>
                  <a:pt x="8773418" y="3130528"/>
                </a:lnTo>
                <a:lnTo>
                  <a:pt x="8729891" y="3121737"/>
                </a:lnTo>
                <a:close/>
              </a:path>
              <a:path w="16523335" h="9235440">
                <a:moveTo>
                  <a:pt x="8729891" y="3389446"/>
                </a:moveTo>
                <a:lnTo>
                  <a:pt x="8686334" y="3398240"/>
                </a:lnTo>
                <a:lnTo>
                  <a:pt x="8650753" y="3422222"/>
                </a:lnTo>
                <a:lnTo>
                  <a:pt x="8626758" y="3457792"/>
                </a:lnTo>
                <a:lnTo>
                  <a:pt x="8617957" y="3501348"/>
                </a:lnTo>
                <a:lnTo>
                  <a:pt x="8626758" y="3544899"/>
                </a:lnTo>
                <a:lnTo>
                  <a:pt x="8650753" y="3580458"/>
                </a:lnTo>
                <a:lnTo>
                  <a:pt x="8686334" y="3604430"/>
                </a:lnTo>
                <a:lnTo>
                  <a:pt x="8729891" y="3613219"/>
                </a:lnTo>
                <a:lnTo>
                  <a:pt x="8773418" y="3604430"/>
                </a:lnTo>
                <a:lnTo>
                  <a:pt x="8808964" y="3580458"/>
                </a:lnTo>
                <a:lnTo>
                  <a:pt x="8832931" y="3544899"/>
                </a:lnTo>
                <a:lnTo>
                  <a:pt x="8841720" y="3501348"/>
                </a:lnTo>
                <a:lnTo>
                  <a:pt x="8832931" y="3457792"/>
                </a:lnTo>
                <a:lnTo>
                  <a:pt x="8808964" y="3422222"/>
                </a:lnTo>
                <a:lnTo>
                  <a:pt x="8773418" y="3398240"/>
                </a:lnTo>
                <a:lnTo>
                  <a:pt x="8729891" y="3389446"/>
                </a:lnTo>
                <a:close/>
              </a:path>
              <a:path w="16523335" h="9235440">
                <a:moveTo>
                  <a:pt x="8729891" y="3657176"/>
                </a:moveTo>
                <a:lnTo>
                  <a:pt x="8686334" y="3665968"/>
                </a:lnTo>
                <a:lnTo>
                  <a:pt x="8650753" y="3689947"/>
                </a:lnTo>
                <a:lnTo>
                  <a:pt x="8626758" y="3725513"/>
                </a:lnTo>
                <a:lnTo>
                  <a:pt x="8617957" y="3769068"/>
                </a:lnTo>
                <a:lnTo>
                  <a:pt x="8626758" y="3812619"/>
                </a:lnTo>
                <a:lnTo>
                  <a:pt x="8650753" y="3848178"/>
                </a:lnTo>
                <a:lnTo>
                  <a:pt x="8686334" y="3872149"/>
                </a:lnTo>
                <a:lnTo>
                  <a:pt x="8729891" y="3880939"/>
                </a:lnTo>
                <a:lnTo>
                  <a:pt x="8773418" y="3872149"/>
                </a:lnTo>
                <a:lnTo>
                  <a:pt x="8808964" y="3848178"/>
                </a:lnTo>
                <a:lnTo>
                  <a:pt x="8832931" y="3812619"/>
                </a:lnTo>
                <a:lnTo>
                  <a:pt x="8841720" y="3769068"/>
                </a:lnTo>
                <a:lnTo>
                  <a:pt x="8832931" y="3725513"/>
                </a:lnTo>
                <a:lnTo>
                  <a:pt x="8808964" y="3689947"/>
                </a:lnTo>
                <a:lnTo>
                  <a:pt x="8773418" y="3665968"/>
                </a:lnTo>
                <a:lnTo>
                  <a:pt x="8729891" y="3657176"/>
                </a:lnTo>
                <a:close/>
              </a:path>
              <a:path w="16523335" h="9235440">
                <a:moveTo>
                  <a:pt x="8729891" y="3924895"/>
                </a:moveTo>
                <a:lnTo>
                  <a:pt x="8686334" y="3933689"/>
                </a:lnTo>
                <a:lnTo>
                  <a:pt x="8650753" y="3957668"/>
                </a:lnTo>
                <a:lnTo>
                  <a:pt x="8626758" y="3993228"/>
                </a:lnTo>
                <a:lnTo>
                  <a:pt x="8617957" y="4036766"/>
                </a:lnTo>
                <a:lnTo>
                  <a:pt x="8626758" y="4080327"/>
                </a:lnTo>
                <a:lnTo>
                  <a:pt x="8650753" y="4115896"/>
                </a:lnTo>
                <a:lnTo>
                  <a:pt x="8686334" y="4139876"/>
                </a:lnTo>
                <a:lnTo>
                  <a:pt x="8729891" y="4148669"/>
                </a:lnTo>
                <a:lnTo>
                  <a:pt x="8773418" y="4139876"/>
                </a:lnTo>
                <a:lnTo>
                  <a:pt x="8808964" y="4115896"/>
                </a:lnTo>
                <a:lnTo>
                  <a:pt x="8832931" y="4080327"/>
                </a:lnTo>
                <a:lnTo>
                  <a:pt x="8841720" y="4036766"/>
                </a:lnTo>
                <a:lnTo>
                  <a:pt x="8832931" y="3993228"/>
                </a:lnTo>
                <a:lnTo>
                  <a:pt x="8808964" y="3957668"/>
                </a:lnTo>
                <a:lnTo>
                  <a:pt x="8773418" y="3933689"/>
                </a:lnTo>
                <a:lnTo>
                  <a:pt x="8729891" y="3924895"/>
                </a:lnTo>
                <a:close/>
              </a:path>
              <a:path w="16523335" h="9235440">
                <a:moveTo>
                  <a:pt x="8729891" y="4192615"/>
                </a:moveTo>
                <a:lnTo>
                  <a:pt x="8686334" y="4201406"/>
                </a:lnTo>
                <a:lnTo>
                  <a:pt x="8650753" y="4225380"/>
                </a:lnTo>
                <a:lnTo>
                  <a:pt x="8626758" y="4260939"/>
                </a:lnTo>
                <a:lnTo>
                  <a:pt x="8617957" y="4304486"/>
                </a:lnTo>
                <a:lnTo>
                  <a:pt x="8626758" y="4348026"/>
                </a:lnTo>
                <a:lnTo>
                  <a:pt x="8650753" y="4383601"/>
                </a:lnTo>
                <a:lnTo>
                  <a:pt x="8686334" y="4407597"/>
                </a:lnTo>
                <a:lnTo>
                  <a:pt x="8729891" y="4416399"/>
                </a:lnTo>
                <a:lnTo>
                  <a:pt x="8773418" y="4407597"/>
                </a:lnTo>
                <a:lnTo>
                  <a:pt x="8808964" y="4383601"/>
                </a:lnTo>
                <a:lnTo>
                  <a:pt x="8832931" y="4348026"/>
                </a:lnTo>
                <a:lnTo>
                  <a:pt x="8841720" y="4304486"/>
                </a:lnTo>
                <a:lnTo>
                  <a:pt x="8832931" y="4260939"/>
                </a:lnTo>
                <a:lnTo>
                  <a:pt x="8808964" y="4225380"/>
                </a:lnTo>
                <a:lnTo>
                  <a:pt x="8773418" y="4201406"/>
                </a:lnTo>
                <a:lnTo>
                  <a:pt x="8729891" y="4192615"/>
                </a:lnTo>
                <a:close/>
              </a:path>
              <a:path w="16523335" h="9235440">
                <a:moveTo>
                  <a:pt x="8729891" y="2318578"/>
                </a:moveTo>
                <a:lnTo>
                  <a:pt x="8686334" y="2327370"/>
                </a:lnTo>
                <a:lnTo>
                  <a:pt x="8650753" y="2351349"/>
                </a:lnTo>
                <a:lnTo>
                  <a:pt x="8626758" y="2386915"/>
                </a:lnTo>
                <a:lnTo>
                  <a:pt x="8617957" y="2430470"/>
                </a:lnTo>
                <a:lnTo>
                  <a:pt x="8626758" y="2474021"/>
                </a:lnTo>
                <a:lnTo>
                  <a:pt x="8650753" y="2509580"/>
                </a:lnTo>
                <a:lnTo>
                  <a:pt x="8686334" y="2533551"/>
                </a:lnTo>
                <a:lnTo>
                  <a:pt x="8729891" y="2542341"/>
                </a:lnTo>
                <a:lnTo>
                  <a:pt x="8773418" y="2533551"/>
                </a:lnTo>
                <a:lnTo>
                  <a:pt x="8808964" y="2509580"/>
                </a:lnTo>
                <a:lnTo>
                  <a:pt x="8832931" y="2474021"/>
                </a:lnTo>
                <a:lnTo>
                  <a:pt x="8841720" y="2430470"/>
                </a:lnTo>
                <a:lnTo>
                  <a:pt x="8832931" y="2386915"/>
                </a:lnTo>
                <a:lnTo>
                  <a:pt x="8808964" y="2351349"/>
                </a:lnTo>
                <a:lnTo>
                  <a:pt x="8773418" y="2327370"/>
                </a:lnTo>
                <a:lnTo>
                  <a:pt x="8729891" y="2318578"/>
                </a:lnTo>
                <a:close/>
              </a:path>
              <a:path w="16523335" h="9235440">
                <a:moveTo>
                  <a:pt x="8729891" y="4995774"/>
                </a:moveTo>
                <a:lnTo>
                  <a:pt x="8686334" y="5004565"/>
                </a:lnTo>
                <a:lnTo>
                  <a:pt x="8650753" y="5028541"/>
                </a:lnTo>
                <a:lnTo>
                  <a:pt x="8626758" y="5064107"/>
                </a:lnTo>
                <a:lnTo>
                  <a:pt x="8617957" y="5107666"/>
                </a:lnTo>
                <a:lnTo>
                  <a:pt x="8626758" y="5151204"/>
                </a:lnTo>
                <a:lnTo>
                  <a:pt x="8650753" y="5186764"/>
                </a:lnTo>
                <a:lnTo>
                  <a:pt x="8686334" y="5210743"/>
                </a:lnTo>
                <a:lnTo>
                  <a:pt x="8729891" y="5219537"/>
                </a:lnTo>
                <a:lnTo>
                  <a:pt x="8773418" y="5210743"/>
                </a:lnTo>
                <a:lnTo>
                  <a:pt x="8808964" y="5186764"/>
                </a:lnTo>
                <a:lnTo>
                  <a:pt x="8832931" y="5151204"/>
                </a:lnTo>
                <a:lnTo>
                  <a:pt x="8841720" y="5107666"/>
                </a:lnTo>
                <a:lnTo>
                  <a:pt x="8832931" y="5064107"/>
                </a:lnTo>
                <a:lnTo>
                  <a:pt x="8808964" y="5028541"/>
                </a:lnTo>
                <a:lnTo>
                  <a:pt x="8773418" y="5004565"/>
                </a:lnTo>
                <a:lnTo>
                  <a:pt x="8729891" y="4995774"/>
                </a:lnTo>
                <a:close/>
              </a:path>
              <a:path w="16523335" h="9235440">
                <a:moveTo>
                  <a:pt x="8729891" y="5263483"/>
                </a:moveTo>
                <a:lnTo>
                  <a:pt x="8686334" y="5272274"/>
                </a:lnTo>
                <a:lnTo>
                  <a:pt x="8650753" y="5296250"/>
                </a:lnTo>
                <a:lnTo>
                  <a:pt x="8626758" y="5331816"/>
                </a:lnTo>
                <a:lnTo>
                  <a:pt x="8617957" y="5375375"/>
                </a:lnTo>
                <a:lnTo>
                  <a:pt x="8626758" y="5418906"/>
                </a:lnTo>
                <a:lnTo>
                  <a:pt x="8650753" y="5454471"/>
                </a:lnTo>
                <a:lnTo>
                  <a:pt x="8686334" y="5478458"/>
                </a:lnTo>
                <a:lnTo>
                  <a:pt x="8729891" y="5487256"/>
                </a:lnTo>
                <a:lnTo>
                  <a:pt x="8773418" y="5478458"/>
                </a:lnTo>
                <a:lnTo>
                  <a:pt x="8808964" y="5454471"/>
                </a:lnTo>
                <a:lnTo>
                  <a:pt x="8832931" y="5418906"/>
                </a:lnTo>
                <a:lnTo>
                  <a:pt x="8841720" y="5375375"/>
                </a:lnTo>
                <a:lnTo>
                  <a:pt x="8832931" y="5331816"/>
                </a:lnTo>
                <a:lnTo>
                  <a:pt x="8808964" y="5296250"/>
                </a:lnTo>
                <a:lnTo>
                  <a:pt x="8773418" y="5272274"/>
                </a:lnTo>
                <a:lnTo>
                  <a:pt x="8729891" y="5263483"/>
                </a:lnTo>
                <a:close/>
              </a:path>
              <a:path w="16523335" h="9235440">
                <a:moveTo>
                  <a:pt x="8729891" y="4728033"/>
                </a:moveTo>
                <a:lnTo>
                  <a:pt x="8686334" y="4736825"/>
                </a:lnTo>
                <a:lnTo>
                  <a:pt x="8650753" y="4760802"/>
                </a:lnTo>
                <a:lnTo>
                  <a:pt x="8626758" y="4796371"/>
                </a:lnTo>
                <a:lnTo>
                  <a:pt x="8617957" y="4839936"/>
                </a:lnTo>
                <a:lnTo>
                  <a:pt x="8626758" y="4883473"/>
                </a:lnTo>
                <a:lnTo>
                  <a:pt x="8650753" y="4919041"/>
                </a:lnTo>
                <a:lnTo>
                  <a:pt x="8686334" y="4943029"/>
                </a:lnTo>
                <a:lnTo>
                  <a:pt x="8729891" y="4951828"/>
                </a:lnTo>
                <a:lnTo>
                  <a:pt x="8773418" y="4943029"/>
                </a:lnTo>
                <a:lnTo>
                  <a:pt x="8808964" y="4919041"/>
                </a:lnTo>
                <a:lnTo>
                  <a:pt x="8832931" y="4883473"/>
                </a:lnTo>
                <a:lnTo>
                  <a:pt x="8841720" y="4839936"/>
                </a:lnTo>
                <a:lnTo>
                  <a:pt x="8832931" y="4796371"/>
                </a:lnTo>
                <a:lnTo>
                  <a:pt x="8808964" y="4760802"/>
                </a:lnTo>
                <a:lnTo>
                  <a:pt x="8773418" y="4736825"/>
                </a:lnTo>
                <a:lnTo>
                  <a:pt x="8729891" y="4728033"/>
                </a:lnTo>
                <a:close/>
              </a:path>
              <a:path w="16523335" h="9235440">
                <a:moveTo>
                  <a:pt x="8729891" y="4460345"/>
                </a:moveTo>
                <a:lnTo>
                  <a:pt x="8686334" y="4469136"/>
                </a:lnTo>
                <a:lnTo>
                  <a:pt x="8650753" y="4493110"/>
                </a:lnTo>
                <a:lnTo>
                  <a:pt x="8626758" y="4528669"/>
                </a:lnTo>
                <a:lnTo>
                  <a:pt x="8617957" y="4572216"/>
                </a:lnTo>
                <a:lnTo>
                  <a:pt x="8626758" y="4615763"/>
                </a:lnTo>
                <a:lnTo>
                  <a:pt x="8650753" y="4651322"/>
                </a:lnTo>
                <a:lnTo>
                  <a:pt x="8686334" y="4675296"/>
                </a:lnTo>
                <a:lnTo>
                  <a:pt x="8729891" y="4684087"/>
                </a:lnTo>
                <a:lnTo>
                  <a:pt x="8773418" y="4675296"/>
                </a:lnTo>
                <a:lnTo>
                  <a:pt x="8808964" y="4651322"/>
                </a:lnTo>
                <a:lnTo>
                  <a:pt x="8832931" y="4615763"/>
                </a:lnTo>
                <a:lnTo>
                  <a:pt x="8841720" y="4572216"/>
                </a:lnTo>
                <a:lnTo>
                  <a:pt x="8832931" y="4528669"/>
                </a:lnTo>
                <a:lnTo>
                  <a:pt x="8808964" y="4493110"/>
                </a:lnTo>
                <a:lnTo>
                  <a:pt x="8773418" y="4469136"/>
                </a:lnTo>
                <a:lnTo>
                  <a:pt x="8729891" y="4460345"/>
                </a:lnTo>
                <a:close/>
              </a:path>
              <a:path w="16523335" h="9235440">
                <a:moveTo>
                  <a:pt x="8999212" y="1515430"/>
                </a:moveTo>
                <a:lnTo>
                  <a:pt x="8955654" y="1524214"/>
                </a:lnTo>
                <a:lnTo>
                  <a:pt x="8920070" y="1548173"/>
                </a:lnTo>
                <a:lnTo>
                  <a:pt x="8896070" y="1583718"/>
                </a:lnTo>
                <a:lnTo>
                  <a:pt x="8887268" y="1627259"/>
                </a:lnTo>
                <a:lnTo>
                  <a:pt x="8896070" y="1670826"/>
                </a:lnTo>
                <a:lnTo>
                  <a:pt x="8920070" y="1706409"/>
                </a:lnTo>
                <a:lnTo>
                  <a:pt x="8955654" y="1730404"/>
                </a:lnTo>
                <a:lnTo>
                  <a:pt x="8999212" y="1739203"/>
                </a:lnTo>
                <a:lnTo>
                  <a:pt x="9042734" y="1730404"/>
                </a:lnTo>
                <a:lnTo>
                  <a:pt x="9078289" y="1706409"/>
                </a:lnTo>
                <a:lnTo>
                  <a:pt x="9102268" y="1670826"/>
                </a:lnTo>
                <a:lnTo>
                  <a:pt x="9111062" y="1627259"/>
                </a:lnTo>
                <a:lnTo>
                  <a:pt x="9102268" y="1583718"/>
                </a:lnTo>
                <a:lnTo>
                  <a:pt x="9078289" y="1548173"/>
                </a:lnTo>
                <a:lnTo>
                  <a:pt x="9042734" y="1524214"/>
                </a:lnTo>
                <a:lnTo>
                  <a:pt x="8999212" y="1515430"/>
                </a:lnTo>
                <a:close/>
              </a:path>
              <a:path w="16523335" h="9235440">
                <a:moveTo>
                  <a:pt x="8999212" y="1783149"/>
                </a:moveTo>
                <a:lnTo>
                  <a:pt x="8955654" y="1791938"/>
                </a:lnTo>
                <a:lnTo>
                  <a:pt x="8920070" y="1815910"/>
                </a:lnTo>
                <a:lnTo>
                  <a:pt x="8896070" y="1851469"/>
                </a:lnTo>
                <a:lnTo>
                  <a:pt x="8887268" y="1895020"/>
                </a:lnTo>
                <a:lnTo>
                  <a:pt x="8896070" y="1938576"/>
                </a:lnTo>
                <a:lnTo>
                  <a:pt x="8920070" y="1974146"/>
                </a:lnTo>
                <a:lnTo>
                  <a:pt x="8955654" y="1998128"/>
                </a:lnTo>
                <a:lnTo>
                  <a:pt x="8999212" y="2006922"/>
                </a:lnTo>
                <a:lnTo>
                  <a:pt x="9042734" y="1998128"/>
                </a:lnTo>
                <a:lnTo>
                  <a:pt x="9078289" y="1974146"/>
                </a:lnTo>
                <a:lnTo>
                  <a:pt x="9102268" y="1938576"/>
                </a:lnTo>
                <a:lnTo>
                  <a:pt x="9111062" y="1895020"/>
                </a:lnTo>
                <a:lnTo>
                  <a:pt x="9102268" y="1851469"/>
                </a:lnTo>
                <a:lnTo>
                  <a:pt x="9078289" y="1815910"/>
                </a:lnTo>
                <a:lnTo>
                  <a:pt x="9042734" y="1791938"/>
                </a:lnTo>
                <a:lnTo>
                  <a:pt x="8999212" y="1783149"/>
                </a:lnTo>
                <a:close/>
              </a:path>
              <a:path w="16523335" h="9235440">
                <a:moveTo>
                  <a:pt x="8999212" y="2586297"/>
                </a:moveTo>
                <a:lnTo>
                  <a:pt x="8955654" y="2595090"/>
                </a:lnTo>
                <a:lnTo>
                  <a:pt x="8920070" y="2619070"/>
                </a:lnTo>
                <a:lnTo>
                  <a:pt x="8896070" y="2654639"/>
                </a:lnTo>
                <a:lnTo>
                  <a:pt x="8887268" y="2698200"/>
                </a:lnTo>
                <a:lnTo>
                  <a:pt x="8896070" y="2741725"/>
                </a:lnTo>
                <a:lnTo>
                  <a:pt x="8920070" y="2777286"/>
                </a:lnTo>
                <a:lnTo>
                  <a:pt x="8955654" y="2801273"/>
                </a:lnTo>
                <a:lnTo>
                  <a:pt x="8999212" y="2810071"/>
                </a:lnTo>
                <a:lnTo>
                  <a:pt x="9042734" y="2801273"/>
                </a:lnTo>
                <a:lnTo>
                  <a:pt x="9078289" y="2777286"/>
                </a:lnTo>
                <a:lnTo>
                  <a:pt x="9102268" y="2741725"/>
                </a:lnTo>
                <a:lnTo>
                  <a:pt x="9111062" y="2698200"/>
                </a:lnTo>
                <a:lnTo>
                  <a:pt x="9102268" y="2654639"/>
                </a:lnTo>
                <a:lnTo>
                  <a:pt x="9078289" y="2619070"/>
                </a:lnTo>
                <a:lnTo>
                  <a:pt x="9042734" y="2595090"/>
                </a:lnTo>
                <a:lnTo>
                  <a:pt x="8999212" y="2586297"/>
                </a:lnTo>
                <a:close/>
              </a:path>
              <a:path w="16523335" h="9235440">
                <a:moveTo>
                  <a:pt x="8999212" y="2854028"/>
                </a:moveTo>
                <a:lnTo>
                  <a:pt x="8955654" y="2862817"/>
                </a:lnTo>
                <a:lnTo>
                  <a:pt x="8920070" y="2886788"/>
                </a:lnTo>
                <a:lnTo>
                  <a:pt x="8896070" y="2922347"/>
                </a:lnTo>
                <a:lnTo>
                  <a:pt x="8887268" y="2965898"/>
                </a:lnTo>
                <a:lnTo>
                  <a:pt x="8896070" y="3009453"/>
                </a:lnTo>
                <a:lnTo>
                  <a:pt x="8920070" y="3045019"/>
                </a:lnTo>
                <a:lnTo>
                  <a:pt x="8955654" y="3068998"/>
                </a:lnTo>
                <a:lnTo>
                  <a:pt x="8999212" y="3077790"/>
                </a:lnTo>
                <a:lnTo>
                  <a:pt x="9042734" y="3068998"/>
                </a:lnTo>
                <a:lnTo>
                  <a:pt x="9078289" y="3045019"/>
                </a:lnTo>
                <a:lnTo>
                  <a:pt x="9102268" y="3009453"/>
                </a:lnTo>
                <a:lnTo>
                  <a:pt x="9111062" y="2965898"/>
                </a:lnTo>
                <a:lnTo>
                  <a:pt x="9102268" y="2922347"/>
                </a:lnTo>
                <a:lnTo>
                  <a:pt x="9078289" y="2886788"/>
                </a:lnTo>
                <a:lnTo>
                  <a:pt x="9042734" y="2862817"/>
                </a:lnTo>
                <a:lnTo>
                  <a:pt x="8999212" y="2854028"/>
                </a:lnTo>
                <a:close/>
              </a:path>
              <a:path w="16523335" h="9235440">
                <a:moveTo>
                  <a:pt x="8999212" y="3389446"/>
                </a:moveTo>
                <a:lnTo>
                  <a:pt x="8955654" y="3398240"/>
                </a:lnTo>
                <a:lnTo>
                  <a:pt x="8920070" y="3422222"/>
                </a:lnTo>
                <a:lnTo>
                  <a:pt x="8896070" y="3457792"/>
                </a:lnTo>
                <a:lnTo>
                  <a:pt x="8887268" y="3501348"/>
                </a:lnTo>
                <a:lnTo>
                  <a:pt x="8896070" y="3544899"/>
                </a:lnTo>
                <a:lnTo>
                  <a:pt x="8920070" y="3580458"/>
                </a:lnTo>
                <a:lnTo>
                  <a:pt x="8955654" y="3604430"/>
                </a:lnTo>
                <a:lnTo>
                  <a:pt x="8999212" y="3613219"/>
                </a:lnTo>
                <a:lnTo>
                  <a:pt x="9042734" y="3604430"/>
                </a:lnTo>
                <a:lnTo>
                  <a:pt x="9078289" y="3580458"/>
                </a:lnTo>
                <a:lnTo>
                  <a:pt x="9102268" y="3544899"/>
                </a:lnTo>
                <a:lnTo>
                  <a:pt x="9111062" y="3501348"/>
                </a:lnTo>
                <a:lnTo>
                  <a:pt x="9102268" y="3457792"/>
                </a:lnTo>
                <a:lnTo>
                  <a:pt x="9078289" y="3422222"/>
                </a:lnTo>
                <a:lnTo>
                  <a:pt x="9042734" y="3398240"/>
                </a:lnTo>
                <a:lnTo>
                  <a:pt x="8999212" y="3389446"/>
                </a:lnTo>
                <a:close/>
              </a:path>
              <a:path w="16523335" h="9235440">
                <a:moveTo>
                  <a:pt x="8999212" y="3657176"/>
                </a:moveTo>
                <a:lnTo>
                  <a:pt x="8955654" y="3665968"/>
                </a:lnTo>
                <a:lnTo>
                  <a:pt x="8920070" y="3689947"/>
                </a:lnTo>
                <a:lnTo>
                  <a:pt x="8896070" y="3725513"/>
                </a:lnTo>
                <a:lnTo>
                  <a:pt x="8887268" y="3769068"/>
                </a:lnTo>
                <a:lnTo>
                  <a:pt x="8896070" y="3812619"/>
                </a:lnTo>
                <a:lnTo>
                  <a:pt x="8920070" y="3848178"/>
                </a:lnTo>
                <a:lnTo>
                  <a:pt x="8955654" y="3872149"/>
                </a:lnTo>
                <a:lnTo>
                  <a:pt x="8999212" y="3880939"/>
                </a:lnTo>
                <a:lnTo>
                  <a:pt x="9042734" y="3872149"/>
                </a:lnTo>
                <a:lnTo>
                  <a:pt x="9078289" y="3848178"/>
                </a:lnTo>
                <a:lnTo>
                  <a:pt x="9102268" y="3812619"/>
                </a:lnTo>
                <a:lnTo>
                  <a:pt x="9111062" y="3769068"/>
                </a:lnTo>
                <a:lnTo>
                  <a:pt x="9102268" y="3725513"/>
                </a:lnTo>
                <a:lnTo>
                  <a:pt x="9078289" y="3689947"/>
                </a:lnTo>
                <a:lnTo>
                  <a:pt x="9042734" y="3665968"/>
                </a:lnTo>
                <a:lnTo>
                  <a:pt x="8999212" y="3657176"/>
                </a:lnTo>
                <a:close/>
              </a:path>
              <a:path w="16523335" h="9235440">
                <a:moveTo>
                  <a:pt x="8999212" y="3924895"/>
                </a:moveTo>
                <a:lnTo>
                  <a:pt x="8955654" y="3933689"/>
                </a:lnTo>
                <a:lnTo>
                  <a:pt x="8920070" y="3957668"/>
                </a:lnTo>
                <a:lnTo>
                  <a:pt x="8896070" y="3993228"/>
                </a:lnTo>
                <a:lnTo>
                  <a:pt x="8887268" y="4036766"/>
                </a:lnTo>
                <a:lnTo>
                  <a:pt x="8896070" y="4080327"/>
                </a:lnTo>
                <a:lnTo>
                  <a:pt x="8920070" y="4115896"/>
                </a:lnTo>
                <a:lnTo>
                  <a:pt x="8955654" y="4139876"/>
                </a:lnTo>
                <a:lnTo>
                  <a:pt x="8999212" y="4148669"/>
                </a:lnTo>
                <a:lnTo>
                  <a:pt x="9042734" y="4139876"/>
                </a:lnTo>
                <a:lnTo>
                  <a:pt x="9078289" y="4115896"/>
                </a:lnTo>
                <a:lnTo>
                  <a:pt x="9102268" y="4080327"/>
                </a:lnTo>
                <a:lnTo>
                  <a:pt x="9111062" y="4036766"/>
                </a:lnTo>
                <a:lnTo>
                  <a:pt x="9102268" y="3993228"/>
                </a:lnTo>
                <a:lnTo>
                  <a:pt x="9078289" y="3957668"/>
                </a:lnTo>
                <a:lnTo>
                  <a:pt x="9042734" y="3933689"/>
                </a:lnTo>
                <a:lnTo>
                  <a:pt x="8999212" y="3924895"/>
                </a:lnTo>
                <a:close/>
              </a:path>
              <a:path w="16523335" h="9235440">
                <a:moveTo>
                  <a:pt x="8999212" y="4192615"/>
                </a:moveTo>
                <a:lnTo>
                  <a:pt x="8955654" y="4201406"/>
                </a:lnTo>
                <a:lnTo>
                  <a:pt x="8920070" y="4225380"/>
                </a:lnTo>
                <a:lnTo>
                  <a:pt x="8896070" y="4260939"/>
                </a:lnTo>
                <a:lnTo>
                  <a:pt x="8887268" y="4304486"/>
                </a:lnTo>
                <a:lnTo>
                  <a:pt x="8896070" y="4348026"/>
                </a:lnTo>
                <a:lnTo>
                  <a:pt x="8920070" y="4383601"/>
                </a:lnTo>
                <a:lnTo>
                  <a:pt x="8955654" y="4407597"/>
                </a:lnTo>
                <a:lnTo>
                  <a:pt x="8999212" y="4416399"/>
                </a:lnTo>
                <a:lnTo>
                  <a:pt x="9042734" y="4407597"/>
                </a:lnTo>
                <a:lnTo>
                  <a:pt x="9078289" y="4383601"/>
                </a:lnTo>
                <a:lnTo>
                  <a:pt x="9102268" y="4348026"/>
                </a:lnTo>
                <a:lnTo>
                  <a:pt x="9111062" y="4304486"/>
                </a:lnTo>
                <a:lnTo>
                  <a:pt x="9102268" y="4260939"/>
                </a:lnTo>
                <a:lnTo>
                  <a:pt x="9078289" y="4225380"/>
                </a:lnTo>
                <a:lnTo>
                  <a:pt x="9042734" y="4201406"/>
                </a:lnTo>
                <a:lnTo>
                  <a:pt x="8999212" y="4192615"/>
                </a:lnTo>
                <a:close/>
              </a:path>
              <a:path w="16523335" h="9235440">
                <a:moveTo>
                  <a:pt x="8999212" y="2318578"/>
                </a:moveTo>
                <a:lnTo>
                  <a:pt x="8955654" y="2327370"/>
                </a:lnTo>
                <a:lnTo>
                  <a:pt x="8920070" y="2351349"/>
                </a:lnTo>
                <a:lnTo>
                  <a:pt x="8896070" y="2386915"/>
                </a:lnTo>
                <a:lnTo>
                  <a:pt x="8887268" y="2430470"/>
                </a:lnTo>
                <a:lnTo>
                  <a:pt x="8896070" y="2474021"/>
                </a:lnTo>
                <a:lnTo>
                  <a:pt x="8920070" y="2509580"/>
                </a:lnTo>
                <a:lnTo>
                  <a:pt x="8955654" y="2533551"/>
                </a:lnTo>
                <a:lnTo>
                  <a:pt x="8999212" y="2542341"/>
                </a:lnTo>
                <a:lnTo>
                  <a:pt x="9042734" y="2533551"/>
                </a:lnTo>
                <a:lnTo>
                  <a:pt x="9078289" y="2509580"/>
                </a:lnTo>
                <a:lnTo>
                  <a:pt x="9102268" y="2474021"/>
                </a:lnTo>
                <a:lnTo>
                  <a:pt x="9111062" y="2430470"/>
                </a:lnTo>
                <a:lnTo>
                  <a:pt x="9102268" y="2386915"/>
                </a:lnTo>
                <a:lnTo>
                  <a:pt x="9078289" y="2351349"/>
                </a:lnTo>
                <a:lnTo>
                  <a:pt x="9042734" y="2327370"/>
                </a:lnTo>
                <a:lnTo>
                  <a:pt x="8999212" y="2318578"/>
                </a:lnTo>
                <a:close/>
              </a:path>
              <a:path w="16523335" h="9235440">
                <a:moveTo>
                  <a:pt x="8999212" y="4995774"/>
                </a:moveTo>
                <a:lnTo>
                  <a:pt x="8955654" y="5004565"/>
                </a:lnTo>
                <a:lnTo>
                  <a:pt x="8920070" y="5028541"/>
                </a:lnTo>
                <a:lnTo>
                  <a:pt x="8896070" y="5064107"/>
                </a:lnTo>
                <a:lnTo>
                  <a:pt x="8887268" y="5107666"/>
                </a:lnTo>
                <a:lnTo>
                  <a:pt x="8896070" y="5151204"/>
                </a:lnTo>
                <a:lnTo>
                  <a:pt x="8920070" y="5186764"/>
                </a:lnTo>
                <a:lnTo>
                  <a:pt x="8955654" y="5210743"/>
                </a:lnTo>
                <a:lnTo>
                  <a:pt x="8999212" y="5219537"/>
                </a:lnTo>
                <a:lnTo>
                  <a:pt x="9042734" y="5210743"/>
                </a:lnTo>
                <a:lnTo>
                  <a:pt x="9078289" y="5186764"/>
                </a:lnTo>
                <a:lnTo>
                  <a:pt x="9102268" y="5151204"/>
                </a:lnTo>
                <a:lnTo>
                  <a:pt x="9111062" y="5107666"/>
                </a:lnTo>
                <a:lnTo>
                  <a:pt x="9102268" y="5064107"/>
                </a:lnTo>
                <a:lnTo>
                  <a:pt x="9078289" y="5028541"/>
                </a:lnTo>
                <a:lnTo>
                  <a:pt x="9042734" y="5004565"/>
                </a:lnTo>
                <a:lnTo>
                  <a:pt x="8999212" y="4995774"/>
                </a:lnTo>
                <a:close/>
              </a:path>
              <a:path w="16523335" h="9235440">
                <a:moveTo>
                  <a:pt x="8999212" y="5263483"/>
                </a:moveTo>
                <a:lnTo>
                  <a:pt x="8955654" y="5272274"/>
                </a:lnTo>
                <a:lnTo>
                  <a:pt x="8920070" y="5296250"/>
                </a:lnTo>
                <a:lnTo>
                  <a:pt x="8896070" y="5331816"/>
                </a:lnTo>
                <a:lnTo>
                  <a:pt x="8887268" y="5375375"/>
                </a:lnTo>
                <a:lnTo>
                  <a:pt x="8896070" y="5418906"/>
                </a:lnTo>
                <a:lnTo>
                  <a:pt x="8920070" y="5454471"/>
                </a:lnTo>
                <a:lnTo>
                  <a:pt x="8955654" y="5478458"/>
                </a:lnTo>
                <a:lnTo>
                  <a:pt x="8999212" y="5487256"/>
                </a:lnTo>
                <a:lnTo>
                  <a:pt x="9042734" y="5478458"/>
                </a:lnTo>
                <a:lnTo>
                  <a:pt x="9078289" y="5454471"/>
                </a:lnTo>
                <a:lnTo>
                  <a:pt x="9102268" y="5418906"/>
                </a:lnTo>
                <a:lnTo>
                  <a:pt x="9111062" y="5375375"/>
                </a:lnTo>
                <a:lnTo>
                  <a:pt x="9102268" y="5331816"/>
                </a:lnTo>
                <a:lnTo>
                  <a:pt x="9078289" y="5296250"/>
                </a:lnTo>
                <a:lnTo>
                  <a:pt x="9042734" y="5272274"/>
                </a:lnTo>
                <a:lnTo>
                  <a:pt x="8999212" y="5263483"/>
                </a:lnTo>
                <a:close/>
              </a:path>
              <a:path w="16523335" h="9235440">
                <a:moveTo>
                  <a:pt x="8999212" y="5531192"/>
                </a:moveTo>
                <a:lnTo>
                  <a:pt x="8955654" y="5539988"/>
                </a:lnTo>
                <a:lnTo>
                  <a:pt x="8920070" y="5563975"/>
                </a:lnTo>
                <a:lnTo>
                  <a:pt x="8896070" y="5599551"/>
                </a:lnTo>
                <a:lnTo>
                  <a:pt x="8887268" y="5643115"/>
                </a:lnTo>
                <a:lnTo>
                  <a:pt x="8896070" y="5686662"/>
                </a:lnTo>
                <a:lnTo>
                  <a:pt x="8920070" y="5722222"/>
                </a:lnTo>
                <a:lnTo>
                  <a:pt x="8955654" y="5746196"/>
                </a:lnTo>
                <a:lnTo>
                  <a:pt x="8999212" y="5754986"/>
                </a:lnTo>
                <a:lnTo>
                  <a:pt x="9042734" y="5746196"/>
                </a:lnTo>
                <a:lnTo>
                  <a:pt x="9078289" y="5722222"/>
                </a:lnTo>
                <a:lnTo>
                  <a:pt x="9102268" y="5686662"/>
                </a:lnTo>
                <a:lnTo>
                  <a:pt x="9111062" y="5643115"/>
                </a:lnTo>
                <a:lnTo>
                  <a:pt x="9102268" y="5599551"/>
                </a:lnTo>
                <a:lnTo>
                  <a:pt x="9078289" y="5563975"/>
                </a:lnTo>
                <a:lnTo>
                  <a:pt x="9042734" y="5539988"/>
                </a:lnTo>
                <a:lnTo>
                  <a:pt x="8999212" y="5531192"/>
                </a:lnTo>
                <a:close/>
              </a:path>
              <a:path w="16523335" h="9235440">
                <a:moveTo>
                  <a:pt x="8999212" y="4728033"/>
                </a:moveTo>
                <a:lnTo>
                  <a:pt x="8955654" y="4736825"/>
                </a:lnTo>
                <a:lnTo>
                  <a:pt x="8920070" y="4760802"/>
                </a:lnTo>
                <a:lnTo>
                  <a:pt x="8896070" y="4796371"/>
                </a:lnTo>
                <a:lnTo>
                  <a:pt x="8887268" y="4839936"/>
                </a:lnTo>
                <a:lnTo>
                  <a:pt x="8896070" y="4883473"/>
                </a:lnTo>
                <a:lnTo>
                  <a:pt x="8920070" y="4919041"/>
                </a:lnTo>
                <a:lnTo>
                  <a:pt x="8955654" y="4943029"/>
                </a:lnTo>
                <a:lnTo>
                  <a:pt x="8999212" y="4951828"/>
                </a:lnTo>
                <a:lnTo>
                  <a:pt x="9042734" y="4943029"/>
                </a:lnTo>
                <a:lnTo>
                  <a:pt x="9078289" y="4919041"/>
                </a:lnTo>
                <a:lnTo>
                  <a:pt x="9102268" y="4883473"/>
                </a:lnTo>
                <a:lnTo>
                  <a:pt x="9111062" y="4839936"/>
                </a:lnTo>
                <a:lnTo>
                  <a:pt x="9102268" y="4796371"/>
                </a:lnTo>
                <a:lnTo>
                  <a:pt x="9078289" y="4760802"/>
                </a:lnTo>
                <a:lnTo>
                  <a:pt x="9042734" y="4736825"/>
                </a:lnTo>
                <a:lnTo>
                  <a:pt x="8999212" y="4728033"/>
                </a:lnTo>
                <a:close/>
              </a:path>
              <a:path w="16523335" h="9235440">
                <a:moveTo>
                  <a:pt x="8999212" y="4460345"/>
                </a:moveTo>
                <a:lnTo>
                  <a:pt x="8955654" y="4469136"/>
                </a:lnTo>
                <a:lnTo>
                  <a:pt x="8920070" y="4493110"/>
                </a:lnTo>
                <a:lnTo>
                  <a:pt x="8896070" y="4528669"/>
                </a:lnTo>
                <a:lnTo>
                  <a:pt x="8887268" y="4572216"/>
                </a:lnTo>
                <a:lnTo>
                  <a:pt x="8896070" y="4615763"/>
                </a:lnTo>
                <a:lnTo>
                  <a:pt x="8920070" y="4651322"/>
                </a:lnTo>
                <a:lnTo>
                  <a:pt x="8955654" y="4675296"/>
                </a:lnTo>
                <a:lnTo>
                  <a:pt x="8999212" y="4684087"/>
                </a:lnTo>
                <a:lnTo>
                  <a:pt x="9042734" y="4675296"/>
                </a:lnTo>
                <a:lnTo>
                  <a:pt x="9078289" y="4651322"/>
                </a:lnTo>
                <a:lnTo>
                  <a:pt x="9102268" y="4615763"/>
                </a:lnTo>
                <a:lnTo>
                  <a:pt x="9111062" y="4572216"/>
                </a:lnTo>
                <a:lnTo>
                  <a:pt x="9102268" y="4528669"/>
                </a:lnTo>
                <a:lnTo>
                  <a:pt x="9078289" y="4493110"/>
                </a:lnTo>
                <a:lnTo>
                  <a:pt x="9042734" y="4469136"/>
                </a:lnTo>
                <a:lnTo>
                  <a:pt x="8999212" y="4460345"/>
                </a:lnTo>
                <a:close/>
              </a:path>
              <a:path w="16523335" h="9235440">
                <a:moveTo>
                  <a:pt x="9268524" y="979980"/>
                </a:moveTo>
                <a:lnTo>
                  <a:pt x="9224961" y="988766"/>
                </a:lnTo>
                <a:lnTo>
                  <a:pt x="9189389" y="1012731"/>
                </a:lnTo>
                <a:lnTo>
                  <a:pt x="9165405" y="1048286"/>
                </a:lnTo>
                <a:lnTo>
                  <a:pt x="9156611" y="1091840"/>
                </a:lnTo>
                <a:lnTo>
                  <a:pt x="9165405" y="1135394"/>
                </a:lnTo>
                <a:lnTo>
                  <a:pt x="9189389" y="1170968"/>
                </a:lnTo>
                <a:lnTo>
                  <a:pt x="9224961" y="1194956"/>
                </a:lnTo>
                <a:lnTo>
                  <a:pt x="9268524" y="1203753"/>
                </a:lnTo>
                <a:lnTo>
                  <a:pt x="9312055" y="1194956"/>
                </a:lnTo>
                <a:lnTo>
                  <a:pt x="9347601" y="1170968"/>
                </a:lnTo>
                <a:lnTo>
                  <a:pt x="9371565" y="1135394"/>
                </a:lnTo>
                <a:lnTo>
                  <a:pt x="9380353" y="1091840"/>
                </a:lnTo>
                <a:lnTo>
                  <a:pt x="9371565" y="1048286"/>
                </a:lnTo>
                <a:lnTo>
                  <a:pt x="9347601" y="1012731"/>
                </a:lnTo>
                <a:lnTo>
                  <a:pt x="9312055" y="988766"/>
                </a:lnTo>
                <a:lnTo>
                  <a:pt x="9268524" y="979980"/>
                </a:lnTo>
                <a:close/>
              </a:path>
              <a:path w="16523335" h="9235440">
                <a:moveTo>
                  <a:pt x="9268524" y="1247668"/>
                </a:moveTo>
                <a:lnTo>
                  <a:pt x="9224961" y="1256467"/>
                </a:lnTo>
                <a:lnTo>
                  <a:pt x="9189389" y="1280459"/>
                </a:lnTo>
                <a:lnTo>
                  <a:pt x="9165405" y="1316036"/>
                </a:lnTo>
                <a:lnTo>
                  <a:pt x="9156611" y="1359591"/>
                </a:lnTo>
                <a:lnTo>
                  <a:pt x="9165405" y="1403138"/>
                </a:lnTo>
                <a:lnTo>
                  <a:pt x="9189389" y="1438686"/>
                </a:lnTo>
                <a:lnTo>
                  <a:pt x="9224961" y="1462646"/>
                </a:lnTo>
                <a:lnTo>
                  <a:pt x="9268524" y="1471431"/>
                </a:lnTo>
                <a:lnTo>
                  <a:pt x="9312055" y="1462646"/>
                </a:lnTo>
                <a:lnTo>
                  <a:pt x="9347601" y="1438686"/>
                </a:lnTo>
                <a:lnTo>
                  <a:pt x="9371565" y="1403138"/>
                </a:lnTo>
                <a:lnTo>
                  <a:pt x="9380353" y="1359591"/>
                </a:lnTo>
                <a:lnTo>
                  <a:pt x="9371565" y="1316036"/>
                </a:lnTo>
                <a:lnTo>
                  <a:pt x="9347601" y="1280459"/>
                </a:lnTo>
                <a:lnTo>
                  <a:pt x="9312055" y="1256467"/>
                </a:lnTo>
                <a:lnTo>
                  <a:pt x="9268524" y="1247668"/>
                </a:lnTo>
                <a:close/>
              </a:path>
              <a:path w="16523335" h="9235440">
                <a:moveTo>
                  <a:pt x="9268524" y="1515430"/>
                </a:moveTo>
                <a:lnTo>
                  <a:pt x="9224961" y="1524214"/>
                </a:lnTo>
                <a:lnTo>
                  <a:pt x="9189389" y="1548173"/>
                </a:lnTo>
                <a:lnTo>
                  <a:pt x="9165405" y="1583718"/>
                </a:lnTo>
                <a:lnTo>
                  <a:pt x="9156611" y="1627259"/>
                </a:lnTo>
                <a:lnTo>
                  <a:pt x="9165405" y="1670826"/>
                </a:lnTo>
                <a:lnTo>
                  <a:pt x="9189389" y="1706409"/>
                </a:lnTo>
                <a:lnTo>
                  <a:pt x="9224961" y="1730404"/>
                </a:lnTo>
                <a:lnTo>
                  <a:pt x="9268524" y="1739203"/>
                </a:lnTo>
                <a:lnTo>
                  <a:pt x="9312055" y="1730404"/>
                </a:lnTo>
                <a:lnTo>
                  <a:pt x="9347601" y="1706409"/>
                </a:lnTo>
                <a:lnTo>
                  <a:pt x="9371565" y="1670826"/>
                </a:lnTo>
                <a:lnTo>
                  <a:pt x="9380353" y="1627259"/>
                </a:lnTo>
                <a:lnTo>
                  <a:pt x="9371565" y="1583718"/>
                </a:lnTo>
                <a:lnTo>
                  <a:pt x="9347601" y="1548173"/>
                </a:lnTo>
                <a:lnTo>
                  <a:pt x="9312055" y="1524214"/>
                </a:lnTo>
                <a:lnTo>
                  <a:pt x="9268524" y="1515430"/>
                </a:lnTo>
                <a:close/>
              </a:path>
              <a:path w="16523335" h="9235440">
                <a:moveTo>
                  <a:pt x="9268524" y="1783149"/>
                </a:moveTo>
                <a:lnTo>
                  <a:pt x="9224961" y="1791938"/>
                </a:lnTo>
                <a:lnTo>
                  <a:pt x="9189389" y="1815910"/>
                </a:lnTo>
                <a:lnTo>
                  <a:pt x="9165405" y="1851469"/>
                </a:lnTo>
                <a:lnTo>
                  <a:pt x="9156611" y="1895020"/>
                </a:lnTo>
                <a:lnTo>
                  <a:pt x="9165405" y="1938576"/>
                </a:lnTo>
                <a:lnTo>
                  <a:pt x="9189389" y="1974146"/>
                </a:lnTo>
                <a:lnTo>
                  <a:pt x="9224961" y="1998128"/>
                </a:lnTo>
                <a:lnTo>
                  <a:pt x="9268524" y="2006922"/>
                </a:lnTo>
                <a:lnTo>
                  <a:pt x="9312055" y="1998128"/>
                </a:lnTo>
                <a:lnTo>
                  <a:pt x="9347601" y="1974146"/>
                </a:lnTo>
                <a:lnTo>
                  <a:pt x="9371565" y="1938576"/>
                </a:lnTo>
                <a:lnTo>
                  <a:pt x="9380353" y="1895020"/>
                </a:lnTo>
                <a:lnTo>
                  <a:pt x="9371565" y="1851469"/>
                </a:lnTo>
                <a:lnTo>
                  <a:pt x="9347601" y="1815910"/>
                </a:lnTo>
                <a:lnTo>
                  <a:pt x="9312055" y="1791938"/>
                </a:lnTo>
                <a:lnTo>
                  <a:pt x="9268524" y="1783149"/>
                </a:lnTo>
                <a:close/>
              </a:path>
              <a:path w="16523335" h="9235440">
                <a:moveTo>
                  <a:pt x="9376127" y="0"/>
                </a:moveTo>
                <a:lnTo>
                  <a:pt x="9160840" y="0"/>
                </a:lnTo>
                <a:lnTo>
                  <a:pt x="9156611" y="20941"/>
                </a:lnTo>
                <a:lnTo>
                  <a:pt x="9165405" y="64502"/>
                </a:lnTo>
                <a:lnTo>
                  <a:pt x="9189389" y="100083"/>
                </a:lnTo>
                <a:lnTo>
                  <a:pt x="9224961" y="124076"/>
                </a:lnTo>
                <a:lnTo>
                  <a:pt x="9268524" y="132875"/>
                </a:lnTo>
                <a:lnTo>
                  <a:pt x="9312055" y="124076"/>
                </a:lnTo>
                <a:lnTo>
                  <a:pt x="9347601" y="100083"/>
                </a:lnTo>
                <a:lnTo>
                  <a:pt x="9371565" y="64502"/>
                </a:lnTo>
                <a:lnTo>
                  <a:pt x="9380353" y="20941"/>
                </a:lnTo>
                <a:lnTo>
                  <a:pt x="9376127" y="0"/>
                </a:lnTo>
                <a:close/>
              </a:path>
              <a:path w="16523335" h="9235440">
                <a:moveTo>
                  <a:pt x="9268524" y="2586297"/>
                </a:moveTo>
                <a:lnTo>
                  <a:pt x="9224961" y="2595090"/>
                </a:lnTo>
                <a:lnTo>
                  <a:pt x="9189389" y="2619070"/>
                </a:lnTo>
                <a:lnTo>
                  <a:pt x="9165405" y="2654639"/>
                </a:lnTo>
                <a:lnTo>
                  <a:pt x="9156611" y="2698200"/>
                </a:lnTo>
                <a:lnTo>
                  <a:pt x="9165405" y="2741725"/>
                </a:lnTo>
                <a:lnTo>
                  <a:pt x="9189389" y="2777286"/>
                </a:lnTo>
                <a:lnTo>
                  <a:pt x="9224961" y="2801273"/>
                </a:lnTo>
                <a:lnTo>
                  <a:pt x="9268524" y="2810071"/>
                </a:lnTo>
                <a:lnTo>
                  <a:pt x="9312055" y="2801273"/>
                </a:lnTo>
                <a:lnTo>
                  <a:pt x="9347601" y="2777286"/>
                </a:lnTo>
                <a:lnTo>
                  <a:pt x="9371565" y="2741725"/>
                </a:lnTo>
                <a:lnTo>
                  <a:pt x="9380353" y="2698200"/>
                </a:lnTo>
                <a:lnTo>
                  <a:pt x="9371565" y="2654639"/>
                </a:lnTo>
                <a:lnTo>
                  <a:pt x="9347601" y="2619070"/>
                </a:lnTo>
                <a:lnTo>
                  <a:pt x="9312055" y="2595090"/>
                </a:lnTo>
                <a:lnTo>
                  <a:pt x="9268524" y="2586297"/>
                </a:lnTo>
                <a:close/>
              </a:path>
              <a:path w="16523335" h="9235440">
                <a:moveTo>
                  <a:pt x="9268524" y="2854028"/>
                </a:moveTo>
                <a:lnTo>
                  <a:pt x="9224961" y="2862817"/>
                </a:lnTo>
                <a:lnTo>
                  <a:pt x="9189389" y="2886788"/>
                </a:lnTo>
                <a:lnTo>
                  <a:pt x="9165405" y="2922347"/>
                </a:lnTo>
                <a:lnTo>
                  <a:pt x="9156611" y="2965898"/>
                </a:lnTo>
                <a:lnTo>
                  <a:pt x="9165405" y="3009453"/>
                </a:lnTo>
                <a:lnTo>
                  <a:pt x="9189389" y="3045019"/>
                </a:lnTo>
                <a:lnTo>
                  <a:pt x="9224961" y="3068998"/>
                </a:lnTo>
                <a:lnTo>
                  <a:pt x="9268524" y="3077790"/>
                </a:lnTo>
                <a:lnTo>
                  <a:pt x="9312055" y="3068998"/>
                </a:lnTo>
                <a:lnTo>
                  <a:pt x="9347601" y="3045019"/>
                </a:lnTo>
                <a:lnTo>
                  <a:pt x="9371565" y="3009453"/>
                </a:lnTo>
                <a:lnTo>
                  <a:pt x="9380353" y="2965898"/>
                </a:lnTo>
                <a:lnTo>
                  <a:pt x="9371565" y="2922347"/>
                </a:lnTo>
                <a:lnTo>
                  <a:pt x="9347601" y="2886788"/>
                </a:lnTo>
                <a:lnTo>
                  <a:pt x="9312055" y="2862817"/>
                </a:lnTo>
                <a:lnTo>
                  <a:pt x="9268524" y="2854028"/>
                </a:lnTo>
                <a:close/>
              </a:path>
              <a:path w="16523335" h="9235440">
                <a:moveTo>
                  <a:pt x="9268524" y="3121737"/>
                </a:moveTo>
                <a:lnTo>
                  <a:pt x="9224961" y="3130528"/>
                </a:lnTo>
                <a:lnTo>
                  <a:pt x="9189389" y="3154503"/>
                </a:lnTo>
                <a:lnTo>
                  <a:pt x="9165405" y="3190065"/>
                </a:lnTo>
                <a:lnTo>
                  <a:pt x="9156611" y="3233618"/>
                </a:lnTo>
                <a:lnTo>
                  <a:pt x="9165405" y="3277161"/>
                </a:lnTo>
                <a:lnTo>
                  <a:pt x="9189389" y="3312732"/>
                </a:lnTo>
                <a:lnTo>
                  <a:pt x="9224961" y="3336722"/>
                </a:lnTo>
                <a:lnTo>
                  <a:pt x="9268524" y="3345520"/>
                </a:lnTo>
                <a:lnTo>
                  <a:pt x="9312055" y="3336722"/>
                </a:lnTo>
                <a:lnTo>
                  <a:pt x="9347601" y="3312732"/>
                </a:lnTo>
                <a:lnTo>
                  <a:pt x="9371565" y="3277161"/>
                </a:lnTo>
                <a:lnTo>
                  <a:pt x="9380353" y="3233618"/>
                </a:lnTo>
                <a:lnTo>
                  <a:pt x="9371565" y="3190065"/>
                </a:lnTo>
                <a:lnTo>
                  <a:pt x="9347601" y="3154503"/>
                </a:lnTo>
                <a:lnTo>
                  <a:pt x="9312055" y="3130528"/>
                </a:lnTo>
                <a:lnTo>
                  <a:pt x="9268524" y="3121737"/>
                </a:lnTo>
                <a:close/>
              </a:path>
              <a:path w="16523335" h="9235440">
                <a:moveTo>
                  <a:pt x="9268524" y="3657176"/>
                </a:moveTo>
                <a:lnTo>
                  <a:pt x="9224961" y="3665968"/>
                </a:lnTo>
                <a:lnTo>
                  <a:pt x="9189389" y="3689947"/>
                </a:lnTo>
                <a:lnTo>
                  <a:pt x="9165405" y="3725513"/>
                </a:lnTo>
                <a:lnTo>
                  <a:pt x="9156611" y="3769068"/>
                </a:lnTo>
                <a:lnTo>
                  <a:pt x="9165405" y="3812619"/>
                </a:lnTo>
                <a:lnTo>
                  <a:pt x="9189389" y="3848178"/>
                </a:lnTo>
                <a:lnTo>
                  <a:pt x="9224961" y="3872149"/>
                </a:lnTo>
                <a:lnTo>
                  <a:pt x="9268524" y="3880939"/>
                </a:lnTo>
                <a:lnTo>
                  <a:pt x="9312055" y="3872149"/>
                </a:lnTo>
                <a:lnTo>
                  <a:pt x="9347601" y="3848178"/>
                </a:lnTo>
                <a:lnTo>
                  <a:pt x="9371565" y="3812619"/>
                </a:lnTo>
                <a:lnTo>
                  <a:pt x="9380353" y="3769068"/>
                </a:lnTo>
                <a:lnTo>
                  <a:pt x="9371565" y="3725513"/>
                </a:lnTo>
                <a:lnTo>
                  <a:pt x="9347601" y="3689947"/>
                </a:lnTo>
                <a:lnTo>
                  <a:pt x="9312055" y="3665968"/>
                </a:lnTo>
                <a:lnTo>
                  <a:pt x="9268524" y="3657176"/>
                </a:lnTo>
                <a:close/>
              </a:path>
              <a:path w="16523335" h="9235440">
                <a:moveTo>
                  <a:pt x="9268524" y="3924895"/>
                </a:moveTo>
                <a:lnTo>
                  <a:pt x="9224961" y="3933689"/>
                </a:lnTo>
                <a:lnTo>
                  <a:pt x="9189389" y="3957668"/>
                </a:lnTo>
                <a:lnTo>
                  <a:pt x="9165405" y="3993228"/>
                </a:lnTo>
                <a:lnTo>
                  <a:pt x="9156611" y="4036766"/>
                </a:lnTo>
                <a:lnTo>
                  <a:pt x="9165405" y="4080327"/>
                </a:lnTo>
                <a:lnTo>
                  <a:pt x="9189389" y="4115896"/>
                </a:lnTo>
                <a:lnTo>
                  <a:pt x="9224961" y="4139876"/>
                </a:lnTo>
                <a:lnTo>
                  <a:pt x="9268524" y="4148669"/>
                </a:lnTo>
                <a:lnTo>
                  <a:pt x="9312055" y="4139876"/>
                </a:lnTo>
                <a:lnTo>
                  <a:pt x="9347601" y="4115896"/>
                </a:lnTo>
                <a:lnTo>
                  <a:pt x="9371565" y="4080327"/>
                </a:lnTo>
                <a:lnTo>
                  <a:pt x="9380353" y="4036766"/>
                </a:lnTo>
                <a:lnTo>
                  <a:pt x="9371565" y="3993228"/>
                </a:lnTo>
                <a:lnTo>
                  <a:pt x="9347601" y="3957668"/>
                </a:lnTo>
                <a:lnTo>
                  <a:pt x="9312055" y="3933689"/>
                </a:lnTo>
                <a:lnTo>
                  <a:pt x="9268524" y="3924895"/>
                </a:lnTo>
                <a:close/>
              </a:path>
              <a:path w="16523335" h="9235440">
                <a:moveTo>
                  <a:pt x="9268524" y="4192615"/>
                </a:moveTo>
                <a:lnTo>
                  <a:pt x="9224961" y="4201406"/>
                </a:lnTo>
                <a:lnTo>
                  <a:pt x="9189389" y="4225380"/>
                </a:lnTo>
                <a:lnTo>
                  <a:pt x="9165405" y="4260939"/>
                </a:lnTo>
                <a:lnTo>
                  <a:pt x="9156611" y="4304486"/>
                </a:lnTo>
                <a:lnTo>
                  <a:pt x="9165405" y="4348026"/>
                </a:lnTo>
                <a:lnTo>
                  <a:pt x="9189389" y="4383601"/>
                </a:lnTo>
                <a:lnTo>
                  <a:pt x="9224961" y="4407597"/>
                </a:lnTo>
                <a:lnTo>
                  <a:pt x="9268524" y="4416399"/>
                </a:lnTo>
                <a:lnTo>
                  <a:pt x="9312055" y="4407597"/>
                </a:lnTo>
                <a:lnTo>
                  <a:pt x="9347601" y="4383601"/>
                </a:lnTo>
                <a:lnTo>
                  <a:pt x="9371565" y="4348026"/>
                </a:lnTo>
                <a:lnTo>
                  <a:pt x="9380353" y="4304486"/>
                </a:lnTo>
                <a:lnTo>
                  <a:pt x="9371565" y="4260939"/>
                </a:lnTo>
                <a:lnTo>
                  <a:pt x="9347601" y="4225380"/>
                </a:lnTo>
                <a:lnTo>
                  <a:pt x="9312055" y="4201406"/>
                </a:lnTo>
                <a:lnTo>
                  <a:pt x="9268524" y="4192615"/>
                </a:lnTo>
                <a:close/>
              </a:path>
              <a:path w="16523335" h="9235440">
                <a:moveTo>
                  <a:pt x="9268524" y="2318578"/>
                </a:moveTo>
                <a:lnTo>
                  <a:pt x="9224961" y="2327370"/>
                </a:lnTo>
                <a:lnTo>
                  <a:pt x="9189389" y="2351349"/>
                </a:lnTo>
                <a:lnTo>
                  <a:pt x="9165405" y="2386915"/>
                </a:lnTo>
                <a:lnTo>
                  <a:pt x="9156611" y="2430470"/>
                </a:lnTo>
                <a:lnTo>
                  <a:pt x="9165405" y="2474021"/>
                </a:lnTo>
                <a:lnTo>
                  <a:pt x="9189389" y="2509580"/>
                </a:lnTo>
                <a:lnTo>
                  <a:pt x="9224961" y="2533551"/>
                </a:lnTo>
                <a:lnTo>
                  <a:pt x="9268524" y="2542341"/>
                </a:lnTo>
                <a:lnTo>
                  <a:pt x="9312055" y="2533551"/>
                </a:lnTo>
                <a:lnTo>
                  <a:pt x="9347601" y="2509580"/>
                </a:lnTo>
                <a:lnTo>
                  <a:pt x="9371565" y="2474021"/>
                </a:lnTo>
                <a:lnTo>
                  <a:pt x="9380353" y="2430470"/>
                </a:lnTo>
                <a:lnTo>
                  <a:pt x="9371565" y="2386915"/>
                </a:lnTo>
                <a:lnTo>
                  <a:pt x="9347601" y="2351349"/>
                </a:lnTo>
                <a:lnTo>
                  <a:pt x="9312055" y="2327370"/>
                </a:lnTo>
                <a:lnTo>
                  <a:pt x="9268524" y="2318578"/>
                </a:lnTo>
                <a:close/>
              </a:path>
              <a:path w="16523335" h="9235440">
                <a:moveTo>
                  <a:pt x="9268524" y="2050869"/>
                </a:moveTo>
                <a:lnTo>
                  <a:pt x="9224961" y="2059660"/>
                </a:lnTo>
                <a:lnTo>
                  <a:pt x="9189389" y="2083635"/>
                </a:lnTo>
                <a:lnTo>
                  <a:pt x="9165405" y="2119197"/>
                </a:lnTo>
                <a:lnTo>
                  <a:pt x="9156611" y="2162750"/>
                </a:lnTo>
                <a:lnTo>
                  <a:pt x="9165405" y="2206284"/>
                </a:lnTo>
                <a:lnTo>
                  <a:pt x="9189389" y="2241845"/>
                </a:lnTo>
                <a:lnTo>
                  <a:pt x="9224961" y="2265826"/>
                </a:lnTo>
                <a:lnTo>
                  <a:pt x="9268524" y="2274621"/>
                </a:lnTo>
                <a:lnTo>
                  <a:pt x="9312055" y="2265826"/>
                </a:lnTo>
                <a:lnTo>
                  <a:pt x="9347601" y="2241845"/>
                </a:lnTo>
                <a:lnTo>
                  <a:pt x="9371565" y="2206284"/>
                </a:lnTo>
                <a:lnTo>
                  <a:pt x="9380353" y="2162750"/>
                </a:lnTo>
                <a:lnTo>
                  <a:pt x="9371565" y="2119197"/>
                </a:lnTo>
                <a:lnTo>
                  <a:pt x="9347601" y="2083635"/>
                </a:lnTo>
                <a:lnTo>
                  <a:pt x="9312055" y="2059660"/>
                </a:lnTo>
                <a:lnTo>
                  <a:pt x="9268524" y="2050869"/>
                </a:lnTo>
                <a:close/>
              </a:path>
              <a:path w="16523335" h="9235440">
                <a:moveTo>
                  <a:pt x="9268524" y="4995774"/>
                </a:moveTo>
                <a:lnTo>
                  <a:pt x="9224961" y="5004565"/>
                </a:lnTo>
                <a:lnTo>
                  <a:pt x="9189389" y="5028541"/>
                </a:lnTo>
                <a:lnTo>
                  <a:pt x="9165405" y="5064107"/>
                </a:lnTo>
                <a:lnTo>
                  <a:pt x="9156611" y="5107666"/>
                </a:lnTo>
                <a:lnTo>
                  <a:pt x="9165405" y="5151204"/>
                </a:lnTo>
                <a:lnTo>
                  <a:pt x="9189389" y="5186764"/>
                </a:lnTo>
                <a:lnTo>
                  <a:pt x="9224961" y="5210743"/>
                </a:lnTo>
                <a:lnTo>
                  <a:pt x="9268524" y="5219537"/>
                </a:lnTo>
                <a:lnTo>
                  <a:pt x="9312055" y="5210743"/>
                </a:lnTo>
                <a:lnTo>
                  <a:pt x="9347601" y="5186764"/>
                </a:lnTo>
                <a:lnTo>
                  <a:pt x="9371565" y="5151204"/>
                </a:lnTo>
                <a:lnTo>
                  <a:pt x="9380353" y="5107666"/>
                </a:lnTo>
                <a:lnTo>
                  <a:pt x="9371565" y="5064107"/>
                </a:lnTo>
                <a:lnTo>
                  <a:pt x="9347601" y="5028541"/>
                </a:lnTo>
                <a:lnTo>
                  <a:pt x="9312055" y="5004565"/>
                </a:lnTo>
                <a:lnTo>
                  <a:pt x="9268524" y="4995774"/>
                </a:lnTo>
                <a:close/>
              </a:path>
              <a:path w="16523335" h="9235440">
                <a:moveTo>
                  <a:pt x="9268524" y="5263483"/>
                </a:moveTo>
                <a:lnTo>
                  <a:pt x="9224961" y="5272274"/>
                </a:lnTo>
                <a:lnTo>
                  <a:pt x="9189389" y="5296250"/>
                </a:lnTo>
                <a:lnTo>
                  <a:pt x="9165405" y="5331816"/>
                </a:lnTo>
                <a:lnTo>
                  <a:pt x="9156611" y="5375375"/>
                </a:lnTo>
                <a:lnTo>
                  <a:pt x="9165405" y="5418906"/>
                </a:lnTo>
                <a:lnTo>
                  <a:pt x="9189389" y="5454471"/>
                </a:lnTo>
                <a:lnTo>
                  <a:pt x="9224961" y="5478458"/>
                </a:lnTo>
                <a:lnTo>
                  <a:pt x="9268524" y="5487256"/>
                </a:lnTo>
                <a:lnTo>
                  <a:pt x="9312055" y="5478458"/>
                </a:lnTo>
                <a:lnTo>
                  <a:pt x="9347601" y="5454471"/>
                </a:lnTo>
                <a:lnTo>
                  <a:pt x="9371565" y="5418906"/>
                </a:lnTo>
                <a:lnTo>
                  <a:pt x="9380353" y="5375375"/>
                </a:lnTo>
                <a:lnTo>
                  <a:pt x="9371565" y="5331816"/>
                </a:lnTo>
                <a:lnTo>
                  <a:pt x="9347601" y="5296250"/>
                </a:lnTo>
                <a:lnTo>
                  <a:pt x="9312055" y="5272274"/>
                </a:lnTo>
                <a:lnTo>
                  <a:pt x="9268524" y="5263483"/>
                </a:lnTo>
                <a:close/>
              </a:path>
              <a:path w="16523335" h="9235440">
                <a:moveTo>
                  <a:pt x="9268524" y="5531192"/>
                </a:moveTo>
                <a:lnTo>
                  <a:pt x="9224961" y="5539988"/>
                </a:lnTo>
                <a:lnTo>
                  <a:pt x="9189389" y="5563975"/>
                </a:lnTo>
                <a:lnTo>
                  <a:pt x="9165405" y="5599551"/>
                </a:lnTo>
                <a:lnTo>
                  <a:pt x="9156611" y="5643115"/>
                </a:lnTo>
                <a:lnTo>
                  <a:pt x="9165405" y="5686662"/>
                </a:lnTo>
                <a:lnTo>
                  <a:pt x="9189389" y="5722222"/>
                </a:lnTo>
                <a:lnTo>
                  <a:pt x="9224961" y="5746196"/>
                </a:lnTo>
                <a:lnTo>
                  <a:pt x="9268524" y="5754986"/>
                </a:lnTo>
                <a:lnTo>
                  <a:pt x="9312055" y="5746196"/>
                </a:lnTo>
                <a:lnTo>
                  <a:pt x="9347601" y="5722222"/>
                </a:lnTo>
                <a:lnTo>
                  <a:pt x="9371565" y="5686662"/>
                </a:lnTo>
                <a:lnTo>
                  <a:pt x="9380353" y="5643115"/>
                </a:lnTo>
                <a:lnTo>
                  <a:pt x="9371565" y="5599551"/>
                </a:lnTo>
                <a:lnTo>
                  <a:pt x="9347601" y="5563975"/>
                </a:lnTo>
                <a:lnTo>
                  <a:pt x="9312055" y="5539988"/>
                </a:lnTo>
                <a:lnTo>
                  <a:pt x="9268524" y="5531192"/>
                </a:lnTo>
                <a:close/>
              </a:path>
              <a:path w="16523335" h="9235440">
                <a:moveTo>
                  <a:pt x="9268524" y="5798933"/>
                </a:moveTo>
                <a:lnTo>
                  <a:pt x="9224961" y="5807723"/>
                </a:lnTo>
                <a:lnTo>
                  <a:pt x="9189389" y="5831697"/>
                </a:lnTo>
                <a:lnTo>
                  <a:pt x="9165405" y="5867257"/>
                </a:lnTo>
                <a:lnTo>
                  <a:pt x="9156611" y="5910804"/>
                </a:lnTo>
                <a:lnTo>
                  <a:pt x="9165405" y="5954345"/>
                </a:lnTo>
                <a:lnTo>
                  <a:pt x="9189389" y="5989912"/>
                </a:lnTo>
                <a:lnTo>
                  <a:pt x="9224961" y="6013898"/>
                </a:lnTo>
                <a:lnTo>
                  <a:pt x="9268524" y="6022695"/>
                </a:lnTo>
                <a:lnTo>
                  <a:pt x="9312055" y="6013898"/>
                </a:lnTo>
                <a:lnTo>
                  <a:pt x="9347601" y="5989912"/>
                </a:lnTo>
                <a:lnTo>
                  <a:pt x="9371565" y="5954345"/>
                </a:lnTo>
                <a:lnTo>
                  <a:pt x="9380353" y="5910804"/>
                </a:lnTo>
                <a:lnTo>
                  <a:pt x="9371565" y="5867257"/>
                </a:lnTo>
                <a:lnTo>
                  <a:pt x="9347601" y="5831697"/>
                </a:lnTo>
                <a:lnTo>
                  <a:pt x="9312055" y="5807723"/>
                </a:lnTo>
                <a:lnTo>
                  <a:pt x="9268524" y="5798933"/>
                </a:lnTo>
                <a:close/>
              </a:path>
              <a:path w="16523335" h="9235440">
                <a:moveTo>
                  <a:pt x="9268524" y="6066642"/>
                </a:moveTo>
                <a:lnTo>
                  <a:pt x="9224961" y="6075433"/>
                </a:lnTo>
                <a:lnTo>
                  <a:pt x="9189389" y="6099406"/>
                </a:lnTo>
                <a:lnTo>
                  <a:pt x="9165405" y="6134966"/>
                </a:lnTo>
                <a:lnTo>
                  <a:pt x="9156611" y="6178513"/>
                </a:lnTo>
                <a:lnTo>
                  <a:pt x="9165405" y="6222077"/>
                </a:lnTo>
                <a:lnTo>
                  <a:pt x="9189389" y="6257653"/>
                </a:lnTo>
                <a:lnTo>
                  <a:pt x="9224961" y="6281640"/>
                </a:lnTo>
                <a:lnTo>
                  <a:pt x="9268524" y="6290436"/>
                </a:lnTo>
                <a:lnTo>
                  <a:pt x="9312055" y="6281640"/>
                </a:lnTo>
                <a:lnTo>
                  <a:pt x="9347601" y="6257653"/>
                </a:lnTo>
                <a:lnTo>
                  <a:pt x="9371565" y="6222077"/>
                </a:lnTo>
                <a:lnTo>
                  <a:pt x="9380353" y="6178513"/>
                </a:lnTo>
                <a:lnTo>
                  <a:pt x="9371565" y="6134966"/>
                </a:lnTo>
                <a:lnTo>
                  <a:pt x="9347601" y="6099406"/>
                </a:lnTo>
                <a:lnTo>
                  <a:pt x="9312055" y="6075433"/>
                </a:lnTo>
                <a:lnTo>
                  <a:pt x="9268524" y="6066642"/>
                </a:lnTo>
                <a:close/>
              </a:path>
              <a:path w="16523335" h="9235440">
                <a:moveTo>
                  <a:pt x="9268524" y="6334382"/>
                </a:moveTo>
                <a:lnTo>
                  <a:pt x="9224961" y="6343178"/>
                </a:lnTo>
                <a:lnTo>
                  <a:pt x="9189389" y="6367165"/>
                </a:lnTo>
                <a:lnTo>
                  <a:pt x="9165405" y="6402742"/>
                </a:lnTo>
                <a:lnTo>
                  <a:pt x="9156611" y="6446306"/>
                </a:lnTo>
                <a:lnTo>
                  <a:pt x="9165405" y="6489813"/>
                </a:lnTo>
                <a:lnTo>
                  <a:pt x="9189389" y="6525358"/>
                </a:lnTo>
                <a:lnTo>
                  <a:pt x="9224961" y="6549331"/>
                </a:lnTo>
                <a:lnTo>
                  <a:pt x="9268524" y="6558124"/>
                </a:lnTo>
                <a:lnTo>
                  <a:pt x="9312055" y="6549331"/>
                </a:lnTo>
                <a:lnTo>
                  <a:pt x="9347601" y="6525358"/>
                </a:lnTo>
                <a:lnTo>
                  <a:pt x="9371565" y="6489813"/>
                </a:lnTo>
                <a:lnTo>
                  <a:pt x="9380353" y="6446306"/>
                </a:lnTo>
                <a:lnTo>
                  <a:pt x="9371565" y="6402742"/>
                </a:lnTo>
                <a:lnTo>
                  <a:pt x="9347601" y="6367165"/>
                </a:lnTo>
                <a:lnTo>
                  <a:pt x="9312055" y="6343178"/>
                </a:lnTo>
                <a:lnTo>
                  <a:pt x="9268524" y="6334382"/>
                </a:lnTo>
                <a:close/>
              </a:path>
              <a:path w="16523335" h="9235440">
                <a:moveTo>
                  <a:pt x="9268524" y="6602112"/>
                </a:moveTo>
                <a:lnTo>
                  <a:pt x="9224961" y="6610897"/>
                </a:lnTo>
                <a:lnTo>
                  <a:pt x="9189389" y="6634856"/>
                </a:lnTo>
                <a:lnTo>
                  <a:pt x="9165405" y="6670401"/>
                </a:lnTo>
                <a:lnTo>
                  <a:pt x="9156611" y="6713941"/>
                </a:lnTo>
                <a:lnTo>
                  <a:pt x="9165405" y="6757505"/>
                </a:lnTo>
                <a:lnTo>
                  <a:pt x="9189389" y="6793082"/>
                </a:lnTo>
                <a:lnTo>
                  <a:pt x="9224961" y="6817069"/>
                </a:lnTo>
                <a:lnTo>
                  <a:pt x="9268524" y="6825865"/>
                </a:lnTo>
                <a:lnTo>
                  <a:pt x="9312055" y="6817069"/>
                </a:lnTo>
                <a:lnTo>
                  <a:pt x="9347601" y="6793082"/>
                </a:lnTo>
                <a:lnTo>
                  <a:pt x="9371565" y="6757505"/>
                </a:lnTo>
                <a:lnTo>
                  <a:pt x="9380353" y="6713941"/>
                </a:lnTo>
                <a:lnTo>
                  <a:pt x="9371565" y="6670401"/>
                </a:lnTo>
                <a:lnTo>
                  <a:pt x="9347601" y="6634856"/>
                </a:lnTo>
                <a:lnTo>
                  <a:pt x="9312055" y="6610897"/>
                </a:lnTo>
                <a:lnTo>
                  <a:pt x="9268524" y="6602112"/>
                </a:lnTo>
                <a:close/>
              </a:path>
              <a:path w="16523335" h="9235440">
                <a:moveTo>
                  <a:pt x="9268524" y="4728033"/>
                </a:moveTo>
                <a:lnTo>
                  <a:pt x="9224961" y="4736825"/>
                </a:lnTo>
                <a:lnTo>
                  <a:pt x="9189389" y="4760802"/>
                </a:lnTo>
                <a:lnTo>
                  <a:pt x="9165405" y="4796371"/>
                </a:lnTo>
                <a:lnTo>
                  <a:pt x="9156611" y="4839936"/>
                </a:lnTo>
                <a:lnTo>
                  <a:pt x="9165405" y="4883473"/>
                </a:lnTo>
                <a:lnTo>
                  <a:pt x="9189389" y="4919041"/>
                </a:lnTo>
                <a:lnTo>
                  <a:pt x="9224961" y="4943029"/>
                </a:lnTo>
                <a:lnTo>
                  <a:pt x="9268524" y="4951828"/>
                </a:lnTo>
                <a:lnTo>
                  <a:pt x="9312055" y="4943029"/>
                </a:lnTo>
                <a:lnTo>
                  <a:pt x="9347601" y="4919041"/>
                </a:lnTo>
                <a:lnTo>
                  <a:pt x="9371565" y="4883473"/>
                </a:lnTo>
                <a:lnTo>
                  <a:pt x="9380353" y="4839936"/>
                </a:lnTo>
                <a:lnTo>
                  <a:pt x="9371565" y="4796371"/>
                </a:lnTo>
                <a:lnTo>
                  <a:pt x="9347601" y="4760802"/>
                </a:lnTo>
                <a:lnTo>
                  <a:pt x="9312055" y="4736825"/>
                </a:lnTo>
                <a:lnTo>
                  <a:pt x="9268524" y="4728033"/>
                </a:lnTo>
                <a:close/>
              </a:path>
              <a:path w="16523335" h="9235440">
                <a:moveTo>
                  <a:pt x="9268524" y="4460345"/>
                </a:moveTo>
                <a:lnTo>
                  <a:pt x="9224961" y="4469136"/>
                </a:lnTo>
                <a:lnTo>
                  <a:pt x="9189389" y="4493110"/>
                </a:lnTo>
                <a:lnTo>
                  <a:pt x="9165405" y="4528669"/>
                </a:lnTo>
                <a:lnTo>
                  <a:pt x="9156611" y="4572216"/>
                </a:lnTo>
                <a:lnTo>
                  <a:pt x="9165405" y="4615763"/>
                </a:lnTo>
                <a:lnTo>
                  <a:pt x="9189389" y="4651322"/>
                </a:lnTo>
                <a:lnTo>
                  <a:pt x="9224961" y="4675296"/>
                </a:lnTo>
                <a:lnTo>
                  <a:pt x="9268524" y="4684087"/>
                </a:lnTo>
                <a:lnTo>
                  <a:pt x="9312055" y="4675296"/>
                </a:lnTo>
                <a:lnTo>
                  <a:pt x="9347601" y="4651322"/>
                </a:lnTo>
                <a:lnTo>
                  <a:pt x="9371565" y="4615763"/>
                </a:lnTo>
                <a:lnTo>
                  <a:pt x="9380353" y="4572216"/>
                </a:lnTo>
                <a:lnTo>
                  <a:pt x="9371565" y="4528669"/>
                </a:lnTo>
                <a:lnTo>
                  <a:pt x="9347601" y="4493110"/>
                </a:lnTo>
                <a:lnTo>
                  <a:pt x="9312055" y="4469136"/>
                </a:lnTo>
                <a:lnTo>
                  <a:pt x="9268524" y="4460345"/>
                </a:lnTo>
                <a:close/>
              </a:path>
              <a:path w="16523335" h="9235440">
                <a:moveTo>
                  <a:pt x="9268524" y="6869780"/>
                </a:moveTo>
                <a:lnTo>
                  <a:pt x="9224961" y="6878579"/>
                </a:lnTo>
                <a:lnTo>
                  <a:pt x="9189389" y="6902573"/>
                </a:lnTo>
                <a:lnTo>
                  <a:pt x="9165405" y="6938157"/>
                </a:lnTo>
                <a:lnTo>
                  <a:pt x="9156611" y="6981724"/>
                </a:lnTo>
                <a:lnTo>
                  <a:pt x="9165405" y="7025264"/>
                </a:lnTo>
                <a:lnTo>
                  <a:pt x="9189389" y="7060809"/>
                </a:lnTo>
                <a:lnTo>
                  <a:pt x="9224961" y="7084769"/>
                </a:lnTo>
                <a:lnTo>
                  <a:pt x="9268524" y="7093553"/>
                </a:lnTo>
                <a:lnTo>
                  <a:pt x="9312055" y="7084769"/>
                </a:lnTo>
                <a:lnTo>
                  <a:pt x="9347601" y="7060809"/>
                </a:lnTo>
                <a:lnTo>
                  <a:pt x="9371565" y="7025264"/>
                </a:lnTo>
                <a:lnTo>
                  <a:pt x="9380353" y="6981724"/>
                </a:lnTo>
                <a:lnTo>
                  <a:pt x="9371565" y="6938157"/>
                </a:lnTo>
                <a:lnTo>
                  <a:pt x="9347601" y="6902573"/>
                </a:lnTo>
                <a:lnTo>
                  <a:pt x="9312055" y="6878579"/>
                </a:lnTo>
                <a:lnTo>
                  <a:pt x="9268524" y="6869780"/>
                </a:lnTo>
                <a:close/>
              </a:path>
              <a:path w="16523335" h="9235440">
                <a:moveTo>
                  <a:pt x="9537866" y="712218"/>
                </a:moveTo>
                <a:lnTo>
                  <a:pt x="9494302" y="721018"/>
                </a:lnTo>
                <a:lnTo>
                  <a:pt x="9458726" y="745011"/>
                </a:lnTo>
                <a:lnTo>
                  <a:pt x="9434739" y="780591"/>
                </a:lnTo>
                <a:lnTo>
                  <a:pt x="9425943" y="824152"/>
                </a:lnTo>
                <a:lnTo>
                  <a:pt x="9434739" y="867681"/>
                </a:lnTo>
                <a:lnTo>
                  <a:pt x="9458726" y="903231"/>
                </a:lnTo>
                <a:lnTo>
                  <a:pt x="9494302" y="927201"/>
                </a:lnTo>
                <a:lnTo>
                  <a:pt x="9537866" y="935992"/>
                </a:lnTo>
                <a:lnTo>
                  <a:pt x="9581374" y="927201"/>
                </a:lnTo>
                <a:lnTo>
                  <a:pt x="9616919" y="903231"/>
                </a:lnTo>
                <a:lnTo>
                  <a:pt x="9640892" y="867681"/>
                </a:lnTo>
                <a:lnTo>
                  <a:pt x="9649685" y="824152"/>
                </a:lnTo>
                <a:lnTo>
                  <a:pt x="9640892" y="780591"/>
                </a:lnTo>
                <a:lnTo>
                  <a:pt x="9616919" y="745011"/>
                </a:lnTo>
                <a:lnTo>
                  <a:pt x="9581374" y="721018"/>
                </a:lnTo>
                <a:lnTo>
                  <a:pt x="9537866" y="712218"/>
                </a:lnTo>
                <a:close/>
              </a:path>
              <a:path w="16523335" h="9235440">
                <a:moveTo>
                  <a:pt x="9537866" y="979980"/>
                </a:moveTo>
                <a:lnTo>
                  <a:pt x="9494302" y="988766"/>
                </a:lnTo>
                <a:lnTo>
                  <a:pt x="9458726" y="1012731"/>
                </a:lnTo>
                <a:lnTo>
                  <a:pt x="9434739" y="1048286"/>
                </a:lnTo>
                <a:lnTo>
                  <a:pt x="9425943" y="1091840"/>
                </a:lnTo>
                <a:lnTo>
                  <a:pt x="9434739" y="1135394"/>
                </a:lnTo>
                <a:lnTo>
                  <a:pt x="9458726" y="1170968"/>
                </a:lnTo>
                <a:lnTo>
                  <a:pt x="9494302" y="1194956"/>
                </a:lnTo>
                <a:lnTo>
                  <a:pt x="9537866" y="1203753"/>
                </a:lnTo>
                <a:lnTo>
                  <a:pt x="9581374" y="1194956"/>
                </a:lnTo>
                <a:lnTo>
                  <a:pt x="9616919" y="1170968"/>
                </a:lnTo>
                <a:lnTo>
                  <a:pt x="9640892" y="1135394"/>
                </a:lnTo>
                <a:lnTo>
                  <a:pt x="9649685" y="1091840"/>
                </a:lnTo>
                <a:lnTo>
                  <a:pt x="9640892" y="1048286"/>
                </a:lnTo>
                <a:lnTo>
                  <a:pt x="9616919" y="1012731"/>
                </a:lnTo>
                <a:lnTo>
                  <a:pt x="9581374" y="988766"/>
                </a:lnTo>
                <a:lnTo>
                  <a:pt x="9537866" y="979980"/>
                </a:lnTo>
                <a:close/>
              </a:path>
              <a:path w="16523335" h="9235440">
                <a:moveTo>
                  <a:pt x="9537866" y="1247668"/>
                </a:moveTo>
                <a:lnTo>
                  <a:pt x="9494302" y="1256467"/>
                </a:lnTo>
                <a:lnTo>
                  <a:pt x="9458726" y="1280459"/>
                </a:lnTo>
                <a:lnTo>
                  <a:pt x="9434739" y="1316036"/>
                </a:lnTo>
                <a:lnTo>
                  <a:pt x="9425943" y="1359591"/>
                </a:lnTo>
                <a:lnTo>
                  <a:pt x="9434739" y="1403138"/>
                </a:lnTo>
                <a:lnTo>
                  <a:pt x="9458726" y="1438686"/>
                </a:lnTo>
                <a:lnTo>
                  <a:pt x="9494302" y="1462646"/>
                </a:lnTo>
                <a:lnTo>
                  <a:pt x="9537866" y="1471431"/>
                </a:lnTo>
                <a:lnTo>
                  <a:pt x="9581374" y="1462646"/>
                </a:lnTo>
                <a:lnTo>
                  <a:pt x="9616919" y="1438686"/>
                </a:lnTo>
                <a:lnTo>
                  <a:pt x="9640892" y="1403138"/>
                </a:lnTo>
                <a:lnTo>
                  <a:pt x="9649685" y="1359591"/>
                </a:lnTo>
                <a:lnTo>
                  <a:pt x="9640892" y="1316036"/>
                </a:lnTo>
                <a:lnTo>
                  <a:pt x="9616919" y="1280459"/>
                </a:lnTo>
                <a:lnTo>
                  <a:pt x="9581374" y="1256467"/>
                </a:lnTo>
                <a:lnTo>
                  <a:pt x="9537866" y="1247668"/>
                </a:lnTo>
                <a:close/>
              </a:path>
              <a:path w="16523335" h="9235440">
                <a:moveTo>
                  <a:pt x="9645456" y="0"/>
                </a:moveTo>
                <a:lnTo>
                  <a:pt x="9430173" y="0"/>
                </a:lnTo>
                <a:lnTo>
                  <a:pt x="9425943" y="20941"/>
                </a:lnTo>
                <a:lnTo>
                  <a:pt x="9434739" y="64502"/>
                </a:lnTo>
                <a:lnTo>
                  <a:pt x="9458726" y="100083"/>
                </a:lnTo>
                <a:lnTo>
                  <a:pt x="9494302" y="124076"/>
                </a:lnTo>
                <a:lnTo>
                  <a:pt x="9537866" y="132875"/>
                </a:lnTo>
                <a:lnTo>
                  <a:pt x="9581374" y="124076"/>
                </a:lnTo>
                <a:lnTo>
                  <a:pt x="9616919" y="100083"/>
                </a:lnTo>
                <a:lnTo>
                  <a:pt x="9640892" y="64502"/>
                </a:lnTo>
                <a:lnTo>
                  <a:pt x="9649685" y="20941"/>
                </a:lnTo>
                <a:lnTo>
                  <a:pt x="9645456" y="0"/>
                </a:lnTo>
                <a:close/>
              </a:path>
              <a:path w="16523335" h="9235440">
                <a:moveTo>
                  <a:pt x="9537866" y="2586297"/>
                </a:moveTo>
                <a:lnTo>
                  <a:pt x="9494302" y="2595090"/>
                </a:lnTo>
                <a:lnTo>
                  <a:pt x="9458726" y="2619070"/>
                </a:lnTo>
                <a:lnTo>
                  <a:pt x="9434739" y="2654639"/>
                </a:lnTo>
                <a:lnTo>
                  <a:pt x="9425943" y="2698200"/>
                </a:lnTo>
                <a:lnTo>
                  <a:pt x="9434739" y="2741725"/>
                </a:lnTo>
                <a:lnTo>
                  <a:pt x="9458726" y="2777286"/>
                </a:lnTo>
                <a:lnTo>
                  <a:pt x="9494302" y="2801273"/>
                </a:lnTo>
                <a:lnTo>
                  <a:pt x="9537866" y="2810071"/>
                </a:lnTo>
                <a:lnTo>
                  <a:pt x="9581374" y="2801273"/>
                </a:lnTo>
                <a:lnTo>
                  <a:pt x="9616919" y="2777286"/>
                </a:lnTo>
                <a:lnTo>
                  <a:pt x="9640892" y="2741725"/>
                </a:lnTo>
                <a:lnTo>
                  <a:pt x="9649685" y="2698200"/>
                </a:lnTo>
                <a:lnTo>
                  <a:pt x="9640892" y="2654639"/>
                </a:lnTo>
                <a:lnTo>
                  <a:pt x="9616919" y="2619070"/>
                </a:lnTo>
                <a:lnTo>
                  <a:pt x="9581374" y="2595090"/>
                </a:lnTo>
                <a:lnTo>
                  <a:pt x="9537866" y="2586297"/>
                </a:lnTo>
                <a:close/>
              </a:path>
              <a:path w="16523335" h="9235440">
                <a:moveTo>
                  <a:pt x="9537866" y="2854028"/>
                </a:moveTo>
                <a:lnTo>
                  <a:pt x="9494302" y="2862817"/>
                </a:lnTo>
                <a:lnTo>
                  <a:pt x="9458726" y="2886788"/>
                </a:lnTo>
                <a:lnTo>
                  <a:pt x="9434739" y="2922347"/>
                </a:lnTo>
                <a:lnTo>
                  <a:pt x="9425943" y="2965898"/>
                </a:lnTo>
                <a:lnTo>
                  <a:pt x="9434739" y="3009453"/>
                </a:lnTo>
                <a:lnTo>
                  <a:pt x="9458726" y="3045019"/>
                </a:lnTo>
                <a:lnTo>
                  <a:pt x="9494302" y="3068998"/>
                </a:lnTo>
                <a:lnTo>
                  <a:pt x="9537866" y="3077790"/>
                </a:lnTo>
                <a:lnTo>
                  <a:pt x="9581374" y="3068998"/>
                </a:lnTo>
                <a:lnTo>
                  <a:pt x="9616919" y="3045019"/>
                </a:lnTo>
                <a:lnTo>
                  <a:pt x="9640892" y="3009453"/>
                </a:lnTo>
                <a:lnTo>
                  <a:pt x="9649685" y="2965898"/>
                </a:lnTo>
                <a:lnTo>
                  <a:pt x="9640892" y="2922347"/>
                </a:lnTo>
                <a:lnTo>
                  <a:pt x="9616919" y="2886788"/>
                </a:lnTo>
                <a:lnTo>
                  <a:pt x="9581374" y="2862817"/>
                </a:lnTo>
                <a:lnTo>
                  <a:pt x="9537866" y="2854028"/>
                </a:lnTo>
                <a:close/>
              </a:path>
              <a:path w="16523335" h="9235440">
                <a:moveTo>
                  <a:pt x="9537866" y="3121737"/>
                </a:moveTo>
                <a:lnTo>
                  <a:pt x="9494302" y="3130528"/>
                </a:lnTo>
                <a:lnTo>
                  <a:pt x="9458726" y="3154503"/>
                </a:lnTo>
                <a:lnTo>
                  <a:pt x="9434739" y="3190065"/>
                </a:lnTo>
                <a:lnTo>
                  <a:pt x="9425943" y="3233618"/>
                </a:lnTo>
                <a:lnTo>
                  <a:pt x="9434739" y="3277161"/>
                </a:lnTo>
                <a:lnTo>
                  <a:pt x="9458726" y="3312732"/>
                </a:lnTo>
                <a:lnTo>
                  <a:pt x="9494302" y="3336722"/>
                </a:lnTo>
                <a:lnTo>
                  <a:pt x="9537866" y="3345520"/>
                </a:lnTo>
                <a:lnTo>
                  <a:pt x="9581374" y="3336722"/>
                </a:lnTo>
                <a:lnTo>
                  <a:pt x="9616919" y="3312732"/>
                </a:lnTo>
                <a:lnTo>
                  <a:pt x="9640892" y="3277161"/>
                </a:lnTo>
                <a:lnTo>
                  <a:pt x="9649685" y="3233618"/>
                </a:lnTo>
                <a:lnTo>
                  <a:pt x="9640892" y="3190065"/>
                </a:lnTo>
                <a:lnTo>
                  <a:pt x="9616919" y="3154503"/>
                </a:lnTo>
                <a:lnTo>
                  <a:pt x="9581374" y="3130528"/>
                </a:lnTo>
                <a:lnTo>
                  <a:pt x="9537866" y="3121737"/>
                </a:lnTo>
                <a:close/>
              </a:path>
              <a:path w="16523335" h="9235440">
                <a:moveTo>
                  <a:pt x="9537866" y="3657176"/>
                </a:moveTo>
                <a:lnTo>
                  <a:pt x="9494302" y="3665968"/>
                </a:lnTo>
                <a:lnTo>
                  <a:pt x="9458726" y="3689947"/>
                </a:lnTo>
                <a:lnTo>
                  <a:pt x="9434739" y="3725513"/>
                </a:lnTo>
                <a:lnTo>
                  <a:pt x="9425943" y="3769068"/>
                </a:lnTo>
                <a:lnTo>
                  <a:pt x="9434739" y="3812619"/>
                </a:lnTo>
                <a:lnTo>
                  <a:pt x="9458726" y="3848178"/>
                </a:lnTo>
                <a:lnTo>
                  <a:pt x="9494302" y="3872149"/>
                </a:lnTo>
                <a:lnTo>
                  <a:pt x="9537866" y="3880939"/>
                </a:lnTo>
                <a:lnTo>
                  <a:pt x="9581374" y="3872149"/>
                </a:lnTo>
                <a:lnTo>
                  <a:pt x="9616919" y="3848178"/>
                </a:lnTo>
                <a:lnTo>
                  <a:pt x="9640892" y="3812619"/>
                </a:lnTo>
                <a:lnTo>
                  <a:pt x="9649685" y="3769068"/>
                </a:lnTo>
                <a:lnTo>
                  <a:pt x="9640892" y="3725513"/>
                </a:lnTo>
                <a:lnTo>
                  <a:pt x="9616919" y="3689947"/>
                </a:lnTo>
                <a:lnTo>
                  <a:pt x="9581374" y="3665968"/>
                </a:lnTo>
                <a:lnTo>
                  <a:pt x="9537866" y="3657176"/>
                </a:lnTo>
                <a:close/>
              </a:path>
              <a:path w="16523335" h="9235440">
                <a:moveTo>
                  <a:pt x="9537866" y="3924895"/>
                </a:moveTo>
                <a:lnTo>
                  <a:pt x="9494302" y="3933689"/>
                </a:lnTo>
                <a:lnTo>
                  <a:pt x="9458726" y="3957668"/>
                </a:lnTo>
                <a:lnTo>
                  <a:pt x="9434739" y="3993228"/>
                </a:lnTo>
                <a:lnTo>
                  <a:pt x="9425943" y="4036766"/>
                </a:lnTo>
                <a:lnTo>
                  <a:pt x="9434739" y="4080327"/>
                </a:lnTo>
                <a:lnTo>
                  <a:pt x="9458726" y="4115896"/>
                </a:lnTo>
                <a:lnTo>
                  <a:pt x="9494302" y="4139876"/>
                </a:lnTo>
                <a:lnTo>
                  <a:pt x="9537866" y="4148669"/>
                </a:lnTo>
                <a:lnTo>
                  <a:pt x="9581374" y="4139876"/>
                </a:lnTo>
                <a:lnTo>
                  <a:pt x="9616919" y="4115896"/>
                </a:lnTo>
                <a:lnTo>
                  <a:pt x="9640892" y="4080327"/>
                </a:lnTo>
                <a:lnTo>
                  <a:pt x="9649685" y="4036766"/>
                </a:lnTo>
                <a:lnTo>
                  <a:pt x="9640892" y="3993228"/>
                </a:lnTo>
                <a:lnTo>
                  <a:pt x="9616919" y="3957668"/>
                </a:lnTo>
                <a:lnTo>
                  <a:pt x="9581374" y="3933689"/>
                </a:lnTo>
                <a:lnTo>
                  <a:pt x="9537866" y="3924895"/>
                </a:lnTo>
                <a:close/>
              </a:path>
              <a:path w="16523335" h="9235440">
                <a:moveTo>
                  <a:pt x="9537866" y="4192615"/>
                </a:moveTo>
                <a:lnTo>
                  <a:pt x="9494302" y="4201406"/>
                </a:lnTo>
                <a:lnTo>
                  <a:pt x="9458726" y="4225380"/>
                </a:lnTo>
                <a:lnTo>
                  <a:pt x="9434739" y="4260939"/>
                </a:lnTo>
                <a:lnTo>
                  <a:pt x="9425943" y="4304486"/>
                </a:lnTo>
                <a:lnTo>
                  <a:pt x="9434739" y="4348026"/>
                </a:lnTo>
                <a:lnTo>
                  <a:pt x="9458726" y="4383601"/>
                </a:lnTo>
                <a:lnTo>
                  <a:pt x="9494302" y="4407597"/>
                </a:lnTo>
                <a:lnTo>
                  <a:pt x="9537866" y="4416399"/>
                </a:lnTo>
                <a:lnTo>
                  <a:pt x="9581374" y="4407597"/>
                </a:lnTo>
                <a:lnTo>
                  <a:pt x="9616919" y="4383601"/>
                </a:lnTo>
                <a:lnTo>
                  <a:pt x="9640892" y="4348026"/>
                </a:lnTo>
                <a:lnTo>
                  <a:pt x="9649685" y="4304486"/>
                </a:lnTo>
                <a:lnTo>
                  <a:pt x="9640892" y="4260939"/>
                </a:lnTo>
                <a:lnTo>
                  <a:pt x="9616919" y="4225380"/>
                </a:lnTo>
                <a:lnTo>
                  <a:pt x="9581374" y="4201406"/>
                </a:lnTo>
                <a:lnTo>
                  <a:pt x="9537866" y="4192615"/>
                </a:lnTo>
                <a:close/>
              </a:path>
              <a:path w="16523335" h="9235440">
                <a:moveTo>
                  <a:pt x="9537866" y="2318578"/>
                </a:moveTo>
                <a:lnTo>
                  <a:pt x="9494302" y="2327370"/>
                </a:lnTo>
                <a:lnTo>
                  <a:pt x="9458726" y="2351349"/>
                </a:lnTo>
                <a:lnTo>
                  <a:pt x="9434739" y="2386915"/>
                </a:lnTo>
                <a:lnTo>
                  <a:pt x="9425943" y="2430470"/>
                </a:lnTo>
                <a:lnTo>
                  <a:pt x="9434739" y="2474021"/>
                </a:lnTo>
                <a:lnTo>
                  <a:pt x="9458726" y="2509580"/>
                </a:lnTo>
                <a:lnTo>
                  <a:pt x="9494302" y="2533551"/>
                </a:lnTo>
                <a:lnTo>
                  <a:pt x="9537866" y="2542341"/>
                </a:lnTo>
                <a:lnTo>
                  <a:pt x="9581374" y="2533551"/>
                </a:lnTo>
                <a:lnTo>
                  <a:pt x="9616919" y="2509580"/>
                </a:lnTo>
                <a:lnTo>
                  <a:pt x="9640892" y="2474021"/>
                </a:lnTo>
                <a:lnTo>
                  <a:pt x="9649685" y="2430470"/>
                </a:lnTo>
                <a:lnTo>
                  <a:pt x="9640892" y="2386915"/>
                </a:lnTo>
                <a:lnTo>
                  <a:pt x="9616919" y="2351349"/>
                </a:lnTo>
                <a:lnTo>
                  <a:pt x="9581374" y="2327370"/>
                </a:lnTo>
                <a:lnTo>
                  <a:pt x="9537866" y="2318578"/>
                </a:lnTo>
                <a:close/>
              </a:path>
              <a:path w="16523335" h="9235440">
                <a:moveTo>
                  <a:pt x="9537866" y="2050869"/>
                </a:moveTo>
                <a:lnTo>
                  <a:pt x="9494302" y="2059660"/>
                </a:lnTo>
                <a:lnTo>
                  <a:pt x="9458726" y="2083635"/>
                </a:lnTo>
                <a:lnTo>
                  <a:pt x="9434739" y="2119197"/>
                </a:lnTo>
                <a:lnTo>
                  <a:pt x="9425943" y="2162750"/>
                </a:lnTo>
                <a:lnTo>
                  <a:pt x="9434739" y="2206284"/>
                </a:lnTo>
                <a:lnTo>
                  <a:pt x="9458726" y="2241845"/>
                </a:lnTo>
                <a:lnTo>
                  <a:pt x="9494302" y="2265826"/>
                </a:lnTo>
                <a:lnTo>
                  <a:pt x="9537866" y="2274621"/>
                </a:lnTo>
                <a:lnTo>
                  <a:pt x="9581374" y="2265826"/>
                </a:lnTo>
                <a:lnTo>
                  <a:pt x="9616919" y="2241845"/>
                </a:lnTo>
                <a:lnTo>
                  <a:pt x="9640892" y="2206284"/>
                </a:lnTo>
                <a:lnTo>
                  <a:pt x="9649685" y="2162750"/>
                </a:lnTo>
                <a:lnTo>
                  <a:pt x="9640892" y="2119197"/>
                </a:lnTo>
                <a:lnTo>
                  <a:pt x="9616919" y="2083635"/>
                </a:lnTo>
                <a:lnTo>
                  <a:pt x="9581374" y="2059660"/>
                </a:lnTo>
                <a:lnTo>
                  <a:pt x="9537866" y="2050869"/>
                </a:lnTo>
                <a:close/>
              </a:path>
              <a:path w="16523335" h="9235440">
                <a:moveTo>
                  <a:pt x="9537866" y="4995774"/>
                </a:moveTo>
                <a:lnTo>
                  <a:pt x="9494302" y="5004565"/>
                </a:lnTo>
                <a:lnTo>
                  <a:pt x="9458726" y="5028541"/>
                </a:lnTo>
                <a:lnTo>
                  <a:pt x="9434739" y="5064107"/>
                </a:lnTo>
                <a:lnTo>
                  <a:pt x="9425943" y="5107666"/>
                </a:lnTo>
                <a:lnTo>
                  <a:pt x="9434739" y="5151204"/>
                </a:lnTo>
                <a:lnTo>
                  <a:pt x="9458726" y="5186764"/>
                </a:lnTo>
                <a:lnTo>
                  <a:pt x="9494302" y="5210743"/>
                </a:lnTo>
                <a:lnTo>
                  <a:pt x="9537866" y="5219537"/>
                </a:lnTo>
                <a:lnTo>
                  <a:pt x="9581374" y="5210743"/>
                </a:lnTo>
                <a:lnTo>
                  <a:pt x="9616919" y="5186764"/>
                </a:lnTo>
                <a:lnTo>
                  <a:pt x="9640892" y="5151204"/>
                </a:lnTo>
                <a:lnTo>
                  <a:pt x="9649685" y="5107666"/>
                </a:lnTo>
                <a:lnTo>
                  <a:pt x="9640892" y="5064107"/>
                </a:lnTo>
                <a:lnTo>
                  <a:pt x="9616919" y="5028541"/>
                </a:lnTo>
                <a:lnTo>
                  <a:pt x="9581374" y="5004565"/>
                </a:lnTo>
                <a:lnTo>
                  <a:pt x="9537866" y="4995774"/>
                </a:lnTo>
                <a:close/>
              </a:path>
              <a:path w="16523335" h="9235440">
                <a:moveTo>
                  <a:pt x="9537866" y="5263483"/>
                </a:moveTo>
                <a:lnTo>
                  <a:pt x="9494302" y="5272274"/>
                </a:lnTo>
                <a:lnTo>
                  <a:pt x="9458726" y="5296250"/>
                </a:lnTo>
                <a:lnTo>
                  <a:pt x="9434739" y="5331816"/>
                </a:lnTo>
                <a:lnTo>
                  <a:pt x="9425943" y="5375375"/>
                </a:lnTo>
                <a:lnTo>
                  <a:pt x="9434739" y="5418906"/>
                </a:lnTo>
                <a:lnTo>
                  <a:pt x="9458726" y="5454471"/>
                </a:lnTo>
                <a:lnTo>
                  <a:pt x="9494302" y="5478458"/>
                </a:lnTo>
                <a:lnTo>
                  <a:pt x="9537866" y="5487256"/>
                </a:lnTo>
                <a:lnTo>
                  <a:pt x="9581374" y="5478458"/>
                </a:lnTo>
                <a:lnTo>
                  <a:pt x="9616919" y="5454471"/>
                </a:lnTo>
                <a:lnTo>
                  <a:pt x="9640892" y="5418906"/>
                </a:lnTo>
                <a:lnTo>
                  <a:pt x="9649685" y="5375375"/>
                </a:lnTo>
                <a:lnTo>
                  <a:pt x="9640892" y="5331816"/>
                </a:lnTo>
                <a:lnTo>
                  <a:pt x="9616919" y="5296250"/>
                </a:lnTo>
                <a:lnTo>
                  <a:pt x="9581374" y="5272274"/>
                </a:lnTo>
                <a:lnTo>
                  <a:pt x="9537866" y="5263483"/>
                </a:lnTo>
                <a:close/>
              </a:path>
              <a:path w="16523335" h="9235440">
                <a:moveTo>
                  <a:pt x="9537866" y="5531192"/>
                </a:moveTo>
                <a:lnTo>
                  <a:pt x="9494302" y="5539988"/>
                </a:lnTo>
                <a:lnTo>
                  <a:pt x="9458726" y="5563975"/>
                </a:lnTo>
                <a:lnTo>
                  <a:pt x="9434739" y="5599551"/>
                </a:lnTo>
                <a:lnTo>
                  <a:pt x="9425943" y="5643115"/>
                </a:lnTo>
                <a:lnTo>
                  <a:pt x="9434739" y="5686662"/>
                </a:lnTo>
                <a:lnTo>
                  <a:pt x="9458726" y="5722222"/>
                </a:lnTo>
                <a:lnTo>
                  <a:pt x="9494302" y="5746196"/>
                </a:lnTo>
                <a:lnTo>
                  <a:pt x="9537866" y="5754986"/>
                </a:lnTo>
                <a:lnTo>
                  <a:pt x="9581374" y="5746196"/>
                </a:lnTo>
                <a:lnTo>
                  <a:pt x="9616919" y="5722222"/>
                </a:lnTo>
                <a:lnTo>
                  <a:pt x="9640892" y="5686662"/>
                </a:lnTo>
                <a:lnTo>
                  <a:pt x="9649685" y="5643115"/>
                </a:lnTo>
                <a:lnTo>
                  <a:pt x="9640892" y="5599551"/>
                </a:lnTo>
                <a:lnTo>
                  <a:pt x="9616919" y="5563975"/>
                </a:lnTo>
                <a:lnTo>
                  <a:pt x="9581374" y="5539988"/>
                </a:lnTo>
                <a:lnTo>
                  <a:pt x="9537866" y="5531192"/>
                </a:lnTo>
                <a:close/>
              </a:path>
              <a:path w="16523335" h="9235440">
                <a:moveTo>
                  <a:pt x="9537866" y="5798933"/>
                </a:moveTo>
                <a:lnTo>
                  <a:pt x="9494302" y="5807723"/>
                </a:lnTo>
                <a:lnTo>
                  <a:pt x="9458726" y="5831697"/>
                </a:lnTo>
                <a:lnTo>
                  <a:pt x="9434739" y="5867257"/>
                </a:lnTo>
                <a:lnTo>
                  <a:pt x="9425943" y="5910804"/>
                </a:lnTo>
                <a:lnTo>
                  <a:pt x="9434739" y="5954345"/>
                </a:lnTo>
                <a:lnTo>
                  <a:pt x="9458726" y="5989912"/>
                </a:lnTo>
                <a:lnTo>
                  <a:pt x="9494302" y="6013898"/>
                </a:lnTo>
                <a:lnTo>
                  <a:pt x="9537866" y="6022695"/>
                </a:lnTo>
                <a:lnTo>
                  <a:pt x="9581374" y="6013898"/>
                </a:lnTo>
                <a:lnTo>
                  <a:pt x="9616919" y="5989912"/>
                </a:lnTo>
                <a:lnTo>
                  <a:pt x="9640892" y="5954345"/>
                </a:lnTo>
                <a:lnTo>
                  <a:pt x="9649685" y="5910804"/>
                </a:lnTo>
                <a:lnTo>
                  <a:pt x="9640892" y="5867257"/>
                </a:lnTo>
                <a:lnTo>
                  <a:pt x="9616919" y="5831697"/>
                </a:lnTo>
                <a:lnTo>
                  <a:pt x="9581374" y="5807723"/>
                </a:lnTo>
                <a:lnTo>
                  <a:pt x="9537866" y="5798933"/>
                </a:lnTo>
                <a:close/>
              </a:path>
              <a:path w="16523335" h="9235440">
                <a:moveTo>
                  <a:pt x="9537866" y="6066642"/>
                </a:moveTo>
                <a:lnTo>
                  <a:pt x="9494302" y="6075433"/>
                </a:lnTo>
                <a:lnTo>
                  <a:pt x="9458726" y="6099406"/>
                </a:lnTo>
                <a:lnTo>
                  <a:pt x="9434739" y="6134966"/>
                </a:lnTo>
                <a:lnTo>
                  <a:pt x="9425943" y="6178513"/>
                </a:lnTo>
                <a:lnTo>
                  <a:pt x="9434739" y="6222077"/>
                </a:lnTo>
                <a:lnTo>
                  <a:pt x="9458726" y="6257653"/>
                </a:lnTo>
                <a:lnTo>
                  <a:pt x="9494302" y="6281640"/>
                </a:lnTo>
                <a:lnTo>
                  <a:pt x="9537866" y="6290436"/>
                </a:lnTo>
                <a:lnTo>
                  <a:pt x="9581374" y="6281640"/>
                </a:lnTo>
                <a:lnTo>
                  <a:pt x="9616919" y="6257653"/>
                </a:lnTo>
                <a:lnTo>
                  <a:pt x="9640892" y="6222077"/>
                </a:lnTo>
                <a:lnTo>
                  <a:pt x="9649685" y="6178513"/>
                </a:lnTo>
                <a:lnTo>
                  <a:pt x="9640892" y="6134966"/>
                </a:lnTo>
                <a:lnTo>
                  <a:pt x="9616919" y="6099406"/>
                </a:lnTo>
                <a:lnTo>
                  <a:pt x="9581374" y="6075433"/>
                </a:lnTo>
                <a:lnTo>
                  <a:pt x="9537866" y="6066642"/>
                </a:lnTo>
                <a:close/>
              </a:path>
              <a:path w="16523335" h="9235440">
                <a:moveTo>
                  <a:pt x="9537866" y="6334382"/>
                </a:moveTo>
                <a:lnTo>
                  <a:pt x="9494302" y="6343178"/>
                </a:lnTo>
                <a:lnTo>
                  <a:pt x="9458726" y="6367165"/>
                </a:lnTo>
                <a:lnTo>
                  <a:pt x="9434739" y="6402742"/>
                </a:lnTo>
                <a:lnTo>
                  <a:pt x="9425943" y="6446306"/>
                </a:lnTo>
                <a:lnTo>
                  <a:pt x="9434739" y="6489813"/>
                </a:lnTo>
                <a:lnTo>
                  <a:pt x="9458726" y="6525358"/>
                </a:lnTo>
                <a:lnTo>
                  <a:pt x="9494302" y="6549331"/>
                </a:lnTo>
                <a:lnTo>
                  <a:pt x="9537866" y="6558124"/>
                </a:lnTo>
                <a:lnTo>
                  <a:pt x="9581374" y="6549331"/>
                </a:lnTo>
                <a:lnTo>
                  <a:pt x="9616919" y="6525358"/>
                </a:lnTo>
                <a:lnTo>
                  <a:pt x="9640892" y="6489813"/>
                </a:lnTo>
                <a:lnTo>
                  <a:pt x="9649685" y="6446306"/>
                </a:lnTo>
                <a:lnTo>
                  <a:pt x="9640892" y="6402742"/>
                </a:lnTo>
                <a:lnTo>
                  <a:pt x="9616919" y="6367165"/>
                </a:lnTo>
                <a:lnTo>
                  <a:pt x="9581374" y="6343178"/>
                </a:lnTo>
                <a:lnTo>
                  <a:pt x="9537866" y="6334382"/>
                </a:lnTo>
                <a:close/>
              </a:path>
              <a:path w="16523335" h="9235440">
                <a:moveTo>
                  <a:pt x="9537866" y="6602112"/>
                </a:moveTo>
                <a:lnTo>
                  <a:pt x="9494302" y="6610897"/>
                </a:lnTo>
                <a:lnTo>
                  <a:pt x="9458726" y="6634856"/>
                </a:lnTo>
                <a:lnTo>
                  <a:pt x="9434739" y="6670401"/>
                </a:lnTo>
                <a:lnTo>
                  <a:pt x="9425943" y="6713941"/>
                </a:lnTo>
                <a:lnTo>
                  <a:pt x="9434739" y="6757505"/>
                </a:lnTo>
                <a:lnTo>
                  <a:pt x="9458726" y="6793082"/>
                </a:lnTo>
                <a:lnTo>
                  <a:pt x="9494302" y="6817069"/>
                </a:lnTo>
                <a:lnTo>
                  <a:pt x="9537866" y="6825865"/>
                </a:lnTo>
                <a:lnTo>
                  <a:pt x="9581374" y="6817069"/>
                </a:lnTo>
                <a:lnTo>
                  <a:pt x="9616919" y="6793082"/>
                </a:lnTo>
                <a:lnTo>
                  <a:pt x="9640892" y="6757505"/>
                </a:lnTo>
                <a:lnTo>
                  <a:pt x="9649685" y="6713941"/>
                </a:lnTo>
                <a:lnTo>
                  <a:pt x="9640892" y="6670401"/>
                </a:lnTo>
                <a:lnTo>
                  <a:pt x="9616919" y="6634856"/>
                </a:lnTo>
                <a:lnTo>
                  <a:pt x="9581374" y="6610897"/>
                </a:lnTo>
                <a:lnTo>
                  <a:pt x="9537866" y="6602112"/>
                </a:lnTo>
                <a:close/>
              </a:path>
              <a:path w="16523335" h="9235440">
                <a:moveTo>
                  <a:pt x="9537866" y="4728033"/>
                </a:moveTo>
                <a:lnTo>
                  <a:pt x="9494302" y="4736825"/>
                </a:lnTo>
                <a:lnTo>
                  <a:pt x="9458726" y="4760802"/>
                </a:lnTo>
                <a:lnTo>
                  <a:pt x="9434739" y="4796371"/>
                </a:lnTo>
                <a:lnTo>
                  <a:pt x="9425943" y="4839936"/>
                </a:lnTo>
                <a:lnTo>
                  <a:pt x="9434739" y="4883473"/>
                </a:lnTo>
                <a:lnTo>
                  <a:pt x="9458726" y="4919041"/>
                </a:lnTo>
                <a:lnTo>
                  <a:pt x="9494302" y="4943029"/>
                </a:lnTo>
                <a:lnTo>
                  <a:pt x="9537866" y="4951828"/>
                </a:lnTo>
                <a:lnTo>
                  <a:pt x="9581374" y="4943029"/>
                </a:lnTo>
                <a:lnTo>
                  <a:pt x="9616919" y="4919041"/>
                </a:lnTo>
                <a:lnTo>
                  <a:pt x="9640892" y="4883473"/>
                </a:lnTo>
                <a:lnTo>
                  <a:pt x="9649685" y="4839936"/>
                </a:lnTo>
                <a:lnTo>
                  <a:pt x="9640892" y="4796371"/>
                </a:lnTo>
                <a:lnTo>
                  <a:pt x="9616919" y="4760802"/>
                </a:lnTo>
                <a:lnTo>
                  <a:pt x="9581374" y="4736825"/>
                </a:lnTo>
                <a:lnTo>
                  <a:pt x="9537866" y="4728033"/>
                </a:lnTo>
                <a:close/>
              </a:path>
              <a:path w="16523335" h="9235440">
                <a:moveTo>
                  <a:pt x="9537866" y="4460345"/>
                </a:moveTo>
                <a:lnTo>
                  <a:pt x="9494302" y="4469136"/>
                </a:lnTo>
                <a:lnTo>
                  <a:pt x="9458726" y="4493110"/>
                </a:lnTo>
                <a:lnTo>
                  <a:pt x="9434739" y="4528669"/>
                </a:lnTo>
                <a:lnTo>
                  <a:pt x="9425943" y="4572216"/>
                </a:lnTo>
                <a:lnTo>
                  <a:pt x="9434739" y="4615763"/>
                </a:lnTo>
                <a:lnTo>
                  <a:pt x="9458726" y="4651322"/>
                </a:lnTo>
                <a:lnTo>
                  <a:pt x="9494302" y="4675296"/>
                </a:lnTo>
                <a:lnTo>
                  <a:pt x="9537866" y="4684087"/>
                </a:lnTo>
                <a:lnTo>
                  <a:pt x="9581374" y="4675296"/>
                </a:lnTo>
                <a:lnTo>
                  <a:pt x="9616919" y="4651322"/>
                </a:lnTo>
                <a:lnTo>
                  <a:pt x="9640892" y="4615763"/>
                </a:lnTo>
                <a:lnTo>
                  <a:pt x="9649685" y="4572216"/>
                </a:lnTo>
                <a:lnTo>
                  <a:pt x="9640892" y="4528669"/>
                </a:lnTo>
                <a:lnTo>
                  <a:pt x="9616919" y="4493110"/>
                </a:lnTo>
                <a:lnTo>
                  <a:pt x="9581374" y="4469136"/>
                </a:lnTo>
                <a:lnTo>
                  <a:pt x="9537866" y="4460345"/>
                </a:lnTo>
                <a:close/>
              </a:path>
              <a:path w="16523335" h="9235440">
                <a:moveTo>
                  <a:pt x="9537866" y="7405229"/>
                </a:moveTo>
                <a:lnTo>
                  <a:pt x="9494302" y="7414026"/>
                </a:lnTo>
                <a:lnTo>
                  <a:pt x="9458726" y="7438015"/>
                </a:lnTo>
                <a:lnTo>
                  <a:pt x="9434739" y="7473597"/>
                </a:lnTo>
                <a:lnTo>
                  <a:pt x="9425943" y="7517173"/>
                </a:lnTo>
                <a:lnTo>
                  <a:pt x="9434739" y="7560674"/>
                </a:lnTo>
                <a:lnTo>
                  <a:pt x="9458726" y="7596223"/>
                </a:lnTo>
                <a:lnTo>
                  <a:pt x="9494302" y="7620205"/>
                </a:lnTo>
                <a:lnTo>
                  <a:pt x="9537866" y="7629003"/>
                </a:lnTo>
                <a:lnTo>
                  <a:pt x="9581374" y="7620205"/>
                </a:lnTo>
                <a:lnTo>
                  <a:pt x="9616919" y="7596223"/>
                </a:lnTo>
                <a:lnTo>
                  <a:pt x="9640892" y="7560674"/>
                </a:lnTo>
                <a:lnTo>
                  <a:pt x="9649685" y="7517173"/>
                </a:lnTo>
                <a:lnTo>
                  <a:pt x="9640892" y="7473597"/>
                </a:lnTo>
                <a:lnTo>
                  <a:pt x="9616919" y="7438015"/>
                </a:lnTo>
                <a:lnTo>
                  <a:pt x="9581374" y="7414026"/>
                </a:lnTo>
                <a:lnTo>
                  <a:pt x="9537866" y="7405229"/>
                </a:lnTo>
                <a:close/>
              </a:path>
              <a:path w="16523335" h="9235440">
                <a:moveTo>
                  <a:pt x="9537866" y="7137541"/>
                </a:moveTo>
                <a:lnTo>
                  <a:pt x="9494302" y="7146329"/>
                </a:lnTo>
                <a:lnTo>
                  <a:pt x="9458726" y="7170295"/>
                </a:lnTo>
                <a:lnTo>
                  <a:pt x="9434739" y="7205847"/>
                </a:lnTo>
                <a:lnTo>
                  <a:pt x="9425943" y="7249391"/>
                </a:lnTo>
                <a:lnTo>
                  <a:pt x="9434739" y="7292955"/>
                </a:lnTo>
                <a:lnTo>
                  <a:pt x="9458726" y="7328531"/>
                </a:lnTo>
                <a:lnTo>
                  <a:pt x="9494302" y="7352518"/>
                </a:lnTo>
                <a:lnTo>
                  <a:pt x="9537866" y="7361314"/>
                </a:lnTo>
                <a:lnTo>
                  <a:pt x="9581374" y="7352518"/>
                </a:lnTo>
                <a:lnTo>
                  <a:pt x="9616919" y="7328531"/>
                </a:lnTo>
                <a:lnTo>
                  <a:pt x="9640892" y="7292955"/>
                </a:lnTo>
                <a:lnTo>
                  <a:pt x="9649685" y="7249391"/>
                </a:lnTo>
                <a:lnTo>
                  <a:pt x="9640892" y="7205847"/>
                </a:lnTo>
                <a:lnTo>
                  <a:pt x="9616919" y="7170295"/>
                </a:lnTo>
                <a:lnTo>
                  <a:pt x="9581374" y="7146329"/>
                </a:lnTo>
                <a:lnTo>
                  <a:pt x="9537866" y="7137541"/>
                </a:lnTo>
                <a:close/>
              </a:path>
              <a:path w="16523335" h="9235440">
                <a:moveTo>
                  <a:pt x="9537866" y="6869780"/>
                </a:moveTo>
                <a:lnTo>
                  <a:pt x="9494302" y="6878579"/>
                </a:lnTo>
                <a:lnTo>
                  <a:pt x="9458726" y="6902573"/>
                </a:lnTo>
                <a:lnTo>
                  <a:pt x="9434739" y="6938157"/>
                </a:lnTo>
                <a:lnTo>
                  <a:pt x="9425943" y="6981724"/>
                </a:lnTo>
                <a:lnTo>
                  <a:pt x="9434739" y="7025264"/>
                </a:lnTo>
                <a:lnTo>
                  <a:pt x="9458726" y="7060809"/>
                </a:lnTo>
                <a:lnTo>
                  <a:pt x="9494302" y="7084769"/>
                </a:lnTo>
                <a:lnTo>
                  <a:pt x="9537866" y="7093553"/>
                </a:lnTo>
                <a:lnTo>
                  <a:pt x="9581374" y="7084769"/>
                </a:lnTo>
                <a:lnTo>
                  <a:pt x="9616919" y="7060809"/>
                </a:lnTo>
                <a:lnTo>
                  <a:pt x="9640892" y="7025264"/>
                </a:lnTo>
                <a:lnTo>
                  <a:pt x="9649685" y="6981724"/>
                </a:lnTo>
                <a:lnTo>
                  <a:pt x="9640892" y="6938157"/>
                </a:lnTo>
                <a:lnTo>
                  <a:pt x="9616919" y="6902573"/>
                </a:lnTo>
                <a:lnTo>
                  <a:pt x="9581374" y="6878579"/>
                </a:lnTo>
                <a:lnTo>
                  <a:pt x="9537866" y="6869780"/>
                </a:lnTo>
                <a:close/>
              </a:path>
              <a:path w="16523335" h="9235440">
                <a:moveTo>
                  <a:pt x="9807156" y="712218"/>
                </a:moveTo>
                <a:lnTo>
                  <a:pt x="9763570" y="721018"/>
                </a:lnTo>
                <a:lnTo>
                  <a:pt x="9727996" y="745011"/>
                </a:lnTo>
                <a:lnTo>
                  <a:pt x="9704022" y="780591"/>
                </a:lnTo>
                <a:lnTo>
                  <a:pt x="9695233" y="824152"/>
                </a:lnTo>
                <a:lnTo>
                  <a:pt x="9704022" y="867681"/>
                </a:lnTo>
                <a:lnTo>
                  <a:pt x="9727996" y="903231"/>
                </a:lnTo>
                <a:lnTo>
                  <a:pt x="9763570" y="927201"/>
                </a:lnTo>
                <a:lnTo>
                  <a:pt x="9807156" y="935992"/>
                </a:lnTo>
                <a:lnTo>
                  <a:pt x="9850672" y="927201"/>
                </a:lnTo>
                <a:lnTo>
                  <a:pt x="9886235" y="903231"/>
                </a:lnTo>
                <a:lnTo>
                  <a:pt x="9910226" y="867681"/>
                </a:lnTo>
                <a:lnTo>
                  <a:pt x="9919027" y="824152"/>
                </a:lnTo>
                <a:lnTo>
                  <a:pt x="9910226" y="780591"/>
                </a:lnTo>
                <a:lnTo>
                  <a:pt x="9886235" y="745011"/>
                </a:lnTo>
                <a:lnTo>
                  <a:pt x="9850672" y="721018"/>
                </a:lnTo>
                <a:lnTo>
                  <a:pt x="9807156" y="712218"/>
                </a:lnTo>
                <a:close/>
              </a:path>
              <a:path w="16523335" h="9235440">
                <a:moveTo>
                  <a:pt x="9807156" y="979980"/>
                </a:moveTo>
                <a:lnTo>
                  <a:pt x="9763570" y="988766"/>
                </a:lnTo>
                <a:lnTo>
                  <a:pt x="9727996" y="1012731"/>
                </a:lnTo>
                <a:lnTo>
                  <a:pt x="9704022" y="1048286"/>
                </a:lnTo>
                <a:lnTo>
                  <a:pt x="9695233" y="1091840"/>
                </a:lnTo>
                <a:lnTo>
                  <a:pt x="9704022" y="1135394"/>
                </a:lnTo>
                <a:lnTo>
                  <a:pt x="9727996" y="1170968"/>
                </a:lnTo>
                <a:lnTo>
                  <a:pt x="9763570" y="1194956"/>
                </a:lnTo>
                <a:lnTo>
                  <a:pt x="9807156" y="1203753"/>
                </a:lnTo>
                <a:lnTo>
                  <a:pt x="9850672" y="1194956"/>
                </a:lnTo>
                <a:lnTo>
                  <a:pt x="9886235" y="1170968"/>
                </a:lnTo>
                <a:lnTo>
                  <a:pt x="9910226" y="1135394"/>
                </a:lnTo>
                <a:lnTo>
                  <a:pt x="9919027" y="1091840"/>
                </a:lnTo>
                <a:lnTo>
                  <a:pt x="9910226" y="1048286"/>
                </a:lnTo>
                <a:lnTo>
                  <a:pt x="9886235" y="1012731"/>
                </a:lnTo>
                <a:lnTo>
                  <a:pt x="9850672" y="988766"/>
                </a:lnTo>
                <a:lnTo>
                  <a:pt x="9807156" y="979980"/>
                </a:lnTo>
                <a:close/>
              </a:path>
              <a:path w="16523335" h="9235440">
                <a:moveTo>
                  <a:pt x="9807156" y="1247668"/>
                </a:moveTo>
                <a:lnTo>
                  <a:pt x="9763570" y="1256467"/>
                </a:lnTo>
                <a:lnTo>
                  <a:pt x="9727996" y="1280459"/>
                </a:lnTo>
                <a:lnTo>
                  <a:pt x="9704022" y="1316036"/>
                </a:lnTo>
                <a:lnTo>
                  <a:pt x="9695233" y="1359591"/>
                </a:lnTo>
                <a:lnTo>
                  <a:pt x="9704022" y="1403138"/>
                </a:lnTo>
                <a:lnTo>
                  <a:pt x="9727996" y="1438686"/>
                </a:lnTo>
                <a:lnTo>
                  <a:pt x="9763570" y="1462646"/>
                </a:lnTo>
                <a:lnTo>
                  <a:pt x="9807156" y="1471431"/>
                </a:lnTo>
                <a:lnTo>
                  <a:pt x="9850672" y="1462646"/>
                </a:lnTo>
                <a:lnTo>
                  <a:pt x="9886235" y="1438686"/>
                </a:lnTo>
                <a:lnTo>
                  <a:pt x="9910226" y="1403138"/>
                </a:lnTo>
                <a:lnTo>
                  <a:pt x="9919027" y="1359591"/>
                </a:lnTo>
                <a:lnTo>
                  <a:pt x="9910226" y="1316036"/>
                </a:lnTo>
                <a:lnTo>
                  <a:pt x="9886235" y="1280459"/>
                </a:lnTo>
                <a:lnTo>
                  <a:pt x="9850672" y="1256467"/>
                </a:lnTo>
                <a:lnTo>
                  <a:pt x="9807156" y="1247668"/>
                </a:lnTo>
                <a:close/>
              </a:path>
              <a:path w="16523335" h="9235440">
                <a:moveTo>
                  <a:pt x="9807156" y="1515430"/>
                </a:moveTo>
                <a:lnTo>
                  <a:pt x="9763570" y="1524214"/>
                </a:lnTo>
                <a:lnTo>
                  <a:pt x="9727996" y="1548173"/>
                </a:lnTo>
                <a:lnTo>
                  <a:pt x="9704022" y="1583718"/>
                </a:lnTo>
                <a:lnTo>
                  <a:pt x="9695233" y="1627259"/>
                </a:lnTo>
                <a:lnTo>
                  <a:pt x="9704022" y="1670826"/>
                </a:lnTo>
                <a:lnTo>
                  <a:pt x="9727996" y="1706409"/>
                </a:lnTo>
                <a:lnTo>
                  <a:pt x="9763570" y="1730404"/>
                </a:lnTo>
                <a:lnTo>
                  <a:pt x="9807156" y="1739203"/>
                </a:lnTo>
                <a:lnTo>
                  <a:pt x="9850672" y="1730404"/>
                </a:lnTo>
                <a:lnTo>
                  <a:pt x="9886235" y="1706409"/>
                </a:lnTo>
                <a:lnTo>
                  <a:pt x="9910226" y="1670826"/>
                </a:lnTo>
                <a:lnTo>
                  <a:pt x="9919027" y="1627259"/>
                </a:lnTo>
                <a:lnTo>
                  <a:pt x="9910226" y="1583718"/>
                </a:lnTo>
                <a:lnTo>
                  <a:pt x="9886235" y="1548173"/>
                </a:lnTo>
                <a:lnTo>
                  <a:pt x="9850672" y="1524214"/>
                </a:lnTo>
                <a:lnTo>
                  <a:pt x="9807156" y="1515430"/>
                </a:lnTo>
                <a:close/>
              </a:path>
              <a:path w="16523335" h="9235440">
                <a:moveTo>
                  <a:pt x="9807156" y="1783149"/>
                </a:moveTo>
                <a:lnTo>
                  <a:pt x="9763570" y="1791938"/>
                </a:lnTo>
                <a:lnTo>
                  <a:pt x="9727996" y="1815910"/>
                </a:lnTo>
                <a:lnTo>
                  <a:pt x="9704022" y="1851469"/>
                </a:lnTo>
                <a:lnTo>
                  <a:pt x="9695233" y="1895020"/>
                </a:lnTo>
                <a:lnTo>
                  <a:pt x="9704022" y="1938576"/>
                </a:lnTo>
                <a:lnTo>
                  <a:pt x="9727996" y="1974146"/>
                </a:lnTo>
                <a:lnTo>
                  <a:pt x="9763570" y="1998128"/>
                </a:lnTo>
                <a:lnTo>
                  <a:pt x="9807156" y="2006922"/>
                </a:lnTo>
                <a:lnTo>
                  <a:pt x="9850672" y="1998128"/>
                </a:lnTo>
                <a:lnTo>
                  <a:pt x="9886235" y="1974146"/>
                </a:lnTo>
                <a:lnTo>
                  <a:pt x="9910226" y="1938576"/>
                </a:lnTo>
                <a:lnTo>
                  <a:pt x="9919027" y="1895020"/>
                </a:lnTo>
                <a:lnTo>
                  <a:pt x="9910226" y="1851469"/>
                </a:lnTo>
                <a:lnTo>
                  <a:pt x="9886235" y="1815910"/>
                </a:lnTo>
                <a:lnTo>
                  <a:pt x="9850672" y="1791938"/>
                </a:lnTo>
                <a:lnTo>
                  <a:pt x="9807156" y="1783149"/>
                </a:lnTo>
                <a:close/>
              </a:path>
              <a:path w="16523335" h="9235440">
                <a:moveTo>
                  <a:pt x="9914795" y="0"/>
                </a:moveTo>
                <a:lnTo>
                  <a:pt x="9699460" y="0"/>
                </a:lnTo>
                <a:lnTo>
                  <a:pt x="9695233" y="20941"/>
                </a:lnTo>
                <a:lnTo>
                  <a:pt x="9704022" y="64502"/>
                </a:lnTo>
                <a:lnTo>
                  <a:pt x="9727996" y="100083"/>
                </a:lnTo>
                <a:lnTo>
                  <a:pt x="9763570" y="124076"/>
                </a:lnTo>
                <a:lnTo>
                  <a:pt x="9807156" y="132875"/>
                </a:lnTo>
                <a:lnTo>
                  <a:pt x="9850672" y="124076"/>
                </a:lnTo>
                <a:lnTo>
                  <a:pt x="9886235" y="100083"/>
                </a:lnTo>
                <a:lnTo>
                  <a:pt x="9910226" y="64502"/>
                </a:lnTo>
                <a:lnTo>
                  <a:pt x="9919027" y="20941"/>
                </a:lnTo>
                <a:lnTo>
                  <a:pt x="9914795" y="0"/>
                </a:lnTo>
                <a:close/>
              </a:path>
              <a:path w="16523335" h="9235440">
                <a:moveTo>
                  <a:pt x="9807156" y="2586297"/>
                </a:moveTo>
                <a:lnTo>
                  <a:pt x="9763570" y="2595090"/>
                </a:lnTo>
                <a:lnTo>
                  <a:pt x="9727996" y="2619070"/>
                </a:lnTo>
                <a:lnTo>
                  <a:pt x="9704022" y="2654639"/>
                </a:lnTo>
                <a:lnTo>
                  <a:pt x="9695233" y="2698200"/>
                </a:lnTo>
                <a:lnTo>
                  <a:pt x="9704022" y="2741725"/>
                </a:lnTo>
                <a:lnTo>
                  <a:pt x="9727996" y="2777286"/>
                </a:lnTo>
                <a:lnTo>
                  <a:pt x="9763570" y="2801273"/>
                </a:lnTo>
                <a:lnTo>
                  <a:pt x="9807156" y="2810071"/>
                </a:lnTo>
                <a:lnTo>
                  <a:pt x="9850672" y="2801273"/>
                </a:lnTo>
                <a:lnTo>
                  <a:pt x="9886235" y="2777286"/>
                </a:lnTo>
                <a:lnTo>
                  <a:pt x="9910226" y="2741725"/>
                </a:lnTo>
                <a:lnTo>
                  <a:pt x="9919027" y="2698200"/>
                </a:lnTo>
                <a:lnTo>
                  <a:pt x="9910226" y="2654639"/>
                </a:lnTo>
                <a:lnTo>
                  <a:pt x="9886235" y="2619070"/>
                </a:lnTo>
                <a:lnTo>
                  <a:pt x="9850672" y="2595090"/>
                </a:lnTo>
                <a:lnTo>
                  <a:pt x="9807156" y="2586297"/>
                </a:lnTo>
                <a:close/>
              </a:path>
              <a:path w="16523335" h="9235440">
                <a:moveTo>
                  <a:pt x="9807156" y="2854028"/>
                </a:moveTo>
                <a:lnTo>
                  <a:pt x="9763570" y="2862817"/>
                </a:lnTo>
                <a:lnTo>
                  <a:pt x="9727996" y="2886788"/>
                </a:lnTo>
                <a:lnTo>
                  <a:pt x="9704022" y="2922347"/>
                </a:lnTo>
                <a:lnTo>
                  <a:pt x="9695233" y="2965898"/>
                </a:lnTo>
                <a:lnTo>
                  <a:pt x="9704022" y="3009453"/>
                </a:lnTo>
                <a:lnTo>
                  <a:pt x="9727996" y="3045019"/>
                </a:lnTo>
                <a:lnTo>
                  <a:pt x="9763570" y="3068998"/>
                </a:lnTo>
                <a:lnTo>
                  <a:pt x="9807156" y="3077790"/>
                </a:lnTo>
                <a:lnTo>
                  <a:pt x="9850672" y="3068998"/>
                </a:lnTo>
                <a:lnTo>
                  <a:pt x="9886235" y="3045019"/>
                </a:lnTo>
                <a:lnTo>
                  <a:pt x="9910226" y="3009453"/>
                </a:lnTo>
                <a:lnTo>
                  <a:pt x="9919027" y="2965898"/>
                </a:lnTo>
                <a:lnTo>
                  <a:pt x="9910226" y="2922347"/>
                </a:lnTo>
                <a:lnTo>
                  <a:pt x="9886235" y="2886788"/>
                </a:lnTo>
                <a:lnTo>
                  <a:pt x="9850672" y="2862817"/>
                </a:lnTo>
                <a:lnTo>
                  <a:pt x="9807156" y="2854028"/>
                </a:lnTo>
                <a:close/>
              </a:path>
              <a:path w="16523335" h="9235440">
                <a:moveTo>
                  <a:pt x="9807156" y="3121737"/>
                </a:moveTo>
                <a:lnTo>
                  <a:pt x="9763570" y="3130528"/>
                </a:lnTo>
                <a:lnTo>
                  <a:pt x="9727996" y="3154503"/>
                </a:lnTo>
                <a:lnTo>
                  <a:pt x="9704022" y="3190065"/>
                </a:lnTo>
                <a:lnTo>
                  <a:pt x="9695233" y="3233618"/>
                </a:lnTo>
                <a:lnTo>
                  <a:pt x="9704022" y="3277161"/>
                </a:lnTo>
                <a:lnTo>
                  <a:pt x="9727996" y="3312732"/>
                </a:lnTo>
                <a:lnTo>
                  <a:pt x="9763570" y="3336722"/>
                </a:lnTo>
                <a:lnTo>
                  <a:pt x="9807156" y="3345520"/>
                </a:lnTo>
                <a:lnTo>
                  <a:pt x="9850672" y="3336722"/>
                </a:lnTo>
                <a:lnTo>
                  <a:pt x="9886235" y="3312732"/>
                </a:lnTo>
                <a:lnTo>
                  <a:pt x="9910226" y="3277161"/>
                </a:lnTo>
                <a:lnTo>
                  <a:pt x="9919027" y="3233618"/>
                </a:lnTo>
                <a:lnTo>
                  <a:pt x="9910226" y="3190065"/>
                </a:lnTo>
                <a:lnTo>
                  <a:pt x="9886235" y="3154503"/>
                </a:lnTo>
                <a:lnTo>
                  <a:pt x="9850672" y="3130528"/>
                </a:lnTo>
                <a:lnTo>
                  <a:pt x="9807156" y="3121737"/>
                </a:lnTo>
                <a:close/>
              </a:path>
              <a:path w="16523335" h="9235440">
                <a:moveTo>
                  <a:pt x="9807156" y="3657176"/>
                </a:moveTo>
                <a:lnTo>
                  <a:pt x="9763570" y="3665968"/>
                </a:lnTo>
                <a:lnTo>
                  <a:pt x="9727996" y="3689947"/>
                </a:lnTo>
                <a:lnTo>
                  <a:pt x="9704022" y="3725513"/>
                </a:lnTo>
                <a:lnTo>
                  <a:pt x="9695233" y="3769068"/>
                </a:lnTo>
                <a:lnTo>
                  <a:pt x="9704022" y="3812619"/>
                </a:lnTo>
                <a:lnTo>
                  <a:pt x="9727996" y="3848178"/>
                </a:lnTo>
                <a:lnTo>
                  <a:pt x="9763570" y="3872149"/>
                </a:lnTo>
                <a:lnTo>
                  <a:pt x="9807156" y="3880939"/>
                </a:lnTo>
                <a:lnTo>
                  <a:pt x="9850672" y="3872149"/>
                </a:lnTo>
                <a:lnTo>
                  <a:pt x="9886235" y="3848178"/>
                </a:lnTo>
                <a:lnTo>
                  <a:pt x="9910226" y="3812619"/>
                </a:lnTo>
                <a:lnTo>
                  <a:pt x="9919027" y="3769068"/>
                </a:lnTo>
                <a:lnTo>
                  <a:pt x="9910226" y="3725513"/>
                </a:lnTo>
                <a:lnTo>
                  <a:pt x="9886235" y="3689947"/>
                </a:lnTo>
                <a:lnTo>
                  <a:pt x="9850672" y="3665968"/>
                </a:lnTo>
                <a:lnTo>
                  <a:pt x="9807156" y="3657176"/>
                </a:lnTo>
                <a:close/>
              </a:path>
              <a:path w="16523335" h="9235440">
                <a:moveTo>
                  <a:pt x="9807156" y="3924895"/>
                </a:moveTo>
                <a:lnTo>
                  <a:pt x="9763570" y="3933689"/>
                </a:lnTo>
                <a:lnTo>
                  <a:pt x="9727996" y="3957668"/>
                </a:lnTo>
                <a:lnTo>
                  <a:pt x="9704022" y="3993228"/>
                </a:lnTo>
                <a:lnTo>
                  <a:pt x="9695233" y="4036766"/>
                </a:lnTo>
                <a:lnTo>
                  <a:pt x="9704022" y="4080327"/>
                </a:lnTo>
                <a:lnTo>
                  <a:pt x="9727996" y="4115896"/>
                </a:lnTo>
                <a:lnTo>
                  <a:pt x="9763570" y="4139876"/>
                </a:lnTo>
                <a:lnTo>
                  <a:pt x="9807156" y="4148669"/>
                </a:lnTo>
                <a:lnTo>
                  <a:pt x="9850672" y="4139876"/>
                </a:lnTo>
                <a:lnTo>
                  <a:pt x="9886235" y="4115896"/>
                </a:lnTo>
                <a:lnTo>
                  <a:pt x="9910226" y="4080327"/>
                </a:lnTo>
                <a:lnTo>
                  <a:pt x="9919027" y="4036766"/>
                </a:lnTo>
                <a:lnTo>
                  <a:pt x="9910226" y="3993228"/>
                </a:lnTo>
                <a:lnTo>
                  <a:pt x="9886235" y="3957668"/>
                </a:lnTo>
                <a:lnTo>
                  <a:pt x="9850672" y="3933689"/>
                </a:lnTo>
                <a:lnTo>
                  <a:pt x="9807156" y="3924895"/>
                </a:lnTo>
                <a:close/>
              </a:path>
              <a:path w="16523335" h="9235440">
                <a:moveTo>
                  <a:pt x="9807156" y="4192615"/>
                </a:moveTo>
                <a:lnTo>
                  <a:pt x="9763570" y="4201406"/>
                </a:lnTo>
                <a:lnTo>
                  <a:pt x="9727996" y="4225380"/>
                </a:lnTo>
                <a:lnTo>
                  <a:pt x="9704022" y="4260939"/>
                </a:lnTo>
                <a:lnTo>
                  <a:pt x="9695233" y="4304486"/>
                </a:lnTo>
                <a:lnTo>
                  <a:pt x="9704022" y="4348026"/>
                </a:lnTo>
                <a:lnTo>
                  <a:pt x="9727996" y="4383601"/>
                </a:lnTo>
                <a:lnTo>
                  <a:pt x="9763570" y="4407597"/>
                </a:lnTo>
                <a:lnTo>
                  <a:pt x="9807156" y="4416399"/>
                </a:lnTo>
                <a:lnTo>
                  <a:pt x="9850672" y="4407597"/>
                </a:lnTo>
                <a:lnTo>
                  <a:pt x="9886235" y="4383601"/>
                </a:lnTo>
                <a:lnTo>
                  <a:pt x="9910226" y="4348026"/>
                </a:lnTo>
                <a:lnTo>
                  <a:pt x="9919027" y="4304486"/>
                </a:lnTo>
                <a:lnTo>
                  <a:pt x="9910226" y="4260939"/>
                </a:lnTo>
                <a:lnTo>
                  <a:pt x="9886235" y="4225380"/>
                </a:lnTo>
                <a:lnTo>
                  <a:pt x="9850672" y="4201406"/>
                </a:lnTo>
                <a:lnTo>
                  <a:pt x="9807156" y="4192615"/>
                </a:lnTo>
                <a:close/>
              </a:path>
              <a:path w="16523335" h="9235440">
                <a:moveTo>
                  <a:pt x="9807156" y="2318578"/>
                </a:moveTo>
                <a:lnTo>
                  <a:pt x="9763570" y="2327370"/>
                </a:lnTo>
                <a:lnTo>
                  <a:pt x="9727996" y="2351349"/>
                </a:lnTo>
                <a:lnTo>
                  <a:pt x="9704022" y="2386915"/>
                </a:lnTo>
                <a:lnTo>
                  <a:pt x="9695233" y="2430470"/>
                </a:lnTo>
                <a:lnTo>
                  <a:pt x="9704022" y="2474021"/>
                </a:lnTo>
                <a:lnTo>
                  <a:pt x="9727996" y="2509580"/>
                </a:lnTo>
                <a:lnTo>
                  <a:pt x="9763570" y="2533551"/>
                </a:lnTo>
                <a:lnTo>
                  <a:pt x="9807156" y="2542341"/>
                </a:lnTo>
                <a:lnTo>
                  <a:pt x="9850672" y="2533551"/>
                </a:lnTo>
                <a:lnTo>
                  <a:pt x="9886235" y="2509580"/>
                </a:lnTo>
                <a:lnTo>
                  <a:pt x="9910226" y="2474021"/>
                </a:lnTo>
                <a:lnTo>
                  <a:pt x="9919027" y="2430470"/>
                </a:lnTo>
                <a:lnTo>
                  <a:pt x="9910226" y="2386915"/>
                </a:lnTo>
                <a:lnTo>
                  <a:pt x="9886235" y="2351349"/>
                </a:lnTo>
                <a:lnTo>
                  <a:pt x="9850672" y="2327370"/>
                </a:lnTo>
                <a:lnTo>
                  <a:pt x="9807156" y="2318578"/>
                </a:lnTo>
                <a:close/>
              </a:path>
              <a:path w="16523335" h="9235440">
                <a:moveTo>
                  <a:pt x="9807156" y="2050869"/>
                </a:moveTo>
                <a:lnTo>
                  <a:pt x="9763570" y="2059660"/>
                </a:lnTo>
                <a:lnTo>
                  <a:pt x="9727996" y="2083635"/>
                </a:lnTo>
                <a:lnTo>
                  <a:pt x="9704022" y="2119197"/>
                </a:lnTo>
                <a:lnTo>
                  <a:pt x="9695233" y="2162750"/>
                </a:lnTo>
                <a:lnTo>
                  <a:pt x="9704022" y="2206284"/>
                </a:lnTo>
                <a:lnTo>
                  <a:pt x="9727996" y="2241845"/>
                </a:lnTo>
                <a:lnTo>
                  <a:pt x="9763570" y="2265826"/>
                </a:lnTo>
                <a:lnTo>
                  <a:pt x="9807156" y="2274621"/>
                </a:lnTo>
                <a:lnTo>
                  <a:pt x="9850672" y="2265826"/>
                </a:lnTo>
                <a:lnTo>
                  <a:pt x="9886235" y="2241845"/>
                </a:lnTo>
                <a:lnTo>
                  <a:pt x="9910226" y="2206284"/>
                </a:lnTo>
                <a:lnTo>
                  <a:pt x="9919027" y="2162750"/>
                </a:lnTo>
                <a:lnTo>
                  <a:pt x="9910226" y="2119197"/>
                </a:lnTo>
                <a:lnTo>
                  <a:pt x="9886235" y="2083635"/>
                </a:lnTo>
                <a:lnTo>
                  <a:pt x="9850672" y="2059660"/>
                </a:lnTo>
                <a:lnTo>
                  <a:pt x="9807156" y="2050869"/>
                </a:lnTo>
                <a:close/>
              </a:path>
              <a:path w="16523335" h="9235440">
                <a:moveTo>
                  <a:pt x="9807156" y="4995774"/>
                </a:moveTo>
                <a:lnTo>
                  <a:pt x="9763570" y="5004565"/>
                </a:lnTo>
                <a:lnTo>
                  <a:pt x="9727996" y="5028541"/>
                </a:lnTo>
                <a:lnTo>
                  <a:pt x="9704022" y="5064107"/>
                </a:lnTo>
                <a:lnTo>
                  <a:pt x="9695233" y="5107666"/>
                </a:lnTo>
                <a:lnTo>
                  <a:pt x="9704022" y="5151204"/>
                </a:lnTo>
                <a:lnTo>
                  <a:pt x="9727996" y="5186764"/>
                </a:lnTo>
                <a:lnTo>
                  <a:pt x="9763570" y="5210743"/>
                </a:lnTo>
                <a:lnTo>
                  <a:pt x="9807156" y="5219537"/>
                </a:lnTo>
                <a:lnTo>
                  <a:pt x="9850672" y="5210743"/>
                </a:lnTo>
                <a:lnTo>
                  <a:pt x="9886235" y="5186764"/>
                </a:lnTo>
                <a:lnTo>
                  <a:pt x="9910226" y="5151204"/>
                </a:lnTo>
                <a:lnTo>
                  <a:pt x="9919027" y="5107666"/>
                </a:lnTo>
                <a:lnTo>
                  <a:pt x="9910226" y="5064107"/>
                </a:lnTo>
                <a:lnTo>
                  <a:pt x="9886235" y="5028541"/>
                </a:lnTo>
                <a:lnTo>
                  <a:pt x="9850672" y="5004565"/>
                </a:lnTo>
                <a:lnTo>
                  <a:pt x="9807156" y="4995774"/>
                </a:lnTo>
                <a:close/>
              </a:path>
              <a:path w="16523335" h="9235440">
                <a:moveTo>
                  <a:pt x="9807156" y="5263483"/>
                </a:moveTo>
                <a:lnTo>
                  <a:pt x="9763570" y="5272274"/>
                </a:lnTo>
                <a:lnTo>
                  <a:pt x="9727996" y="5296250"/>
                </a:lnTo>
                <a:lnTo>
                  <a:pt x="9704022" y="5331816"/>
                </a:lnTo>
                <a:lnTo>
                  <a:pt x="9695233" y="5375375"/>
                </a:lnTo>
                <a:lnTo>
                  <a:pt x="9704022" y="5418906"/>
                </a:lnTo>
                <a:lnTo>
                  <a:pt x="9727996" y="5454471"/>
                </a:lnTo>
                <a:lnTo>
                  <a:pt x="9763570" y="5478458"/>
                </a:lnTo>
                <a:lnTo>
                  <a:pt x="9807156" y="5487256"/>
                </a:lnTo>
                <a:lnTo>
                  <a:pt x="9850672" y="5478458"/>
                </a:lnTo>
                <a:lnTo>
                  <a:pt x="9886235" y="5454471"/>
                </a:lnTo>
                <a:lnTo>
                  <a:pt x="9910226" y="5418906"/>
                </a:lnTo>
                <a:lnTo>
                  <a:pt x="9919027" y="5375375"/>
                </a:lnTo>
                <a:lnTo>
                  <a:pt x="9910226" y="5331816"/>
                </a:lnTo>
                <a:lnTo>
                  <a:pt x="9886235" y="5296250"/>
                </a:lnTo>
                <a:lnTo>
                  <a:pt x="9850672" y="5272274"/>
                </a:lnTo>
                <a:lnTo>
                  <a:pt x="9807156" y="5263483"/>
                </a:lnTo>
                <a:close/>
              </a:path>
              <a:path w="16523335" h="9235440">
                <a:moveTo>
                  <a:pt x="9807156" y="5531192"/>
                </a:moveTo>
                <a:lnTo>
                  <a:pt x="9763570" y="5539988"/>
                </a:lnTo>
                <a:lnTo>
                  <a:pt x="9727996" y="5563975"/>
                </a:lnTo>
                <a:lnTo>
                  <a:pt x="9704022" y="5599551"/>
                </a:lnTo>
                <a:lnTo>
                  <a:pt x="9695233" y="5643115"/>
                </a:lnTo>
                <a:lnTo>
                  <a:pt x="9704022" y="5686662"/>
                </a:lnTo>
                <a:lnTo>
                  <a:pt x="9727996" y="5722222"/>
                </a:lnTo>
                <a:lnTo>
                  <a:pt x="9763570" y="5746196"/>
                </a:lnTo>
                <a:lnTo>
                  <a:pt x="9807156" y="5754986"/>
                </a:lnTo>
                <a:lnTo>
                  <a:pt x="9850672" y="5746196"/>
                </a:lnTo>
                <a:lnTo>
                  <a:pt x="9886235" y="5722222"/>
                </a:lnTo>
                <a:lnTo>
                  <a:pt x="9910226" y="5686662"/>
                </a:lnTo>
                <a:lnTo>
                  <a:pt x="9919027" y="5643115"/>
                </a:lnTo>
                <a:lnTo>
                  <a:pt x="9910226" y="5599551"/>
                </a:lnTo>
                <a:lnTo>
                  <a:pt x="9886235" y="5563975"/>
                </a:lnTo>
                <a:lnTo>
                  <a:pt x="9850672" y="5539988"/>
                </a:lnTo>
                <a:lnTo>
                  <a:pt x="9807156" y="5531192"/>
                </a:lnTo>
                <a:close/>
              </a:path>
              <a:path w="16523335" h="9235440">
                <a:moveTo>
                  <a:pt x="9807156" y="5798933"/>
                </a:moveTo>
                <a:lnTo>
                  <a:pt x="9763570" y="5807723"/>
                </a:lnTo>
                <a:lnTo>
                  <a:pt x="9727996" y="5831697"/>
                </a:lnTo>
                <a:lnTo>
                  <a:pt x="9704022" y="5867257"/>
                </a:lnTo>
                <a:lnTo>
                  <a:pt x="9695233" y="5910804"/>
                </a:lnTo>
                <a:lnTo>
                  <a:pt x="9704022" y="5954345"/>
                </a:lnTo>
                <a:lnTo>
                  <a:pt x="9727996" y="5989912"/>
                </a:lnTo>
                <a:lnTo>
                  <a:pt x="9763570" y="6013898"/>
                </a:lnTo>
                <a:lnTo>
                  <a:pt x="9807156" y="6022695"/>
                </a:lnTo>
                <a:lnTo>
                  <a:pt x="9850672" y="6013898"/>
                </a:lnTo>
                <a:lnTo>
                  <a:pt x="9886235" y="5989912"/>
                </a:lnTo>
                <a:lnTo>
                  <a:pt x="9910226" y="5954345"/>
                </a:lnTo>
                <a:lnTo>
                  <a:pt x="9919027" y="5910804"/>
                </a:lnTo>
                <a:lnTo>
                  <a:pt x="9910226" y="5867257"/>
                </a:lnTo>
                <a:lnTo>
                  <a:pt x="9886235" y="5831697"/>
                </a:lnTo>
                <a:lnTo>
                  <a:pt x="9850672" y="5807723"/>
                </a:lnTo>
                <a:lnTo>
                  <a:pt x="9807156" y="5798933"/>
                </a:lnTo>
                <a:close/>
              </a:path>
              <a:path w="16523335" h="9235440">
                <a:moveTo>
                  <a:pt x="9807156" y="6066642"/>
                </a:moveTo>
                <a:lnTo>
                  <a:pt x="9763570" y="6075433"/>
                </a:lnTo>
                <a:lnTo>
                  <a:pt x="9727996" y="6099406"/>
                </a:lnTo>
                <a:lnTo>
                  <a:pt x="9704022" y="6134966"/>
                </a:lnTo>
                <a:lnTo>
                  <a:pt x="9695233" y="6178513"/>
                </a:lnTo>
                <a:lnTo>
                  <a:pt x="9704022" y="6222077"/>
                </a:lnTo>
                <a:lnTo>
                  <a:pt x="9727996" y="6257653"/>
                </a:lnTo>
                <a:lnTo>
                  <a:pt x="9763570" y="6281640"/>
                </a:lnTo>
                <a:lnTo>
                  <a:pt x="9807156" y="6290436"/>
                </a:lnTo>
                <a:lnTo>
                  <a:pt x="9850672" y="6281640"/>
                </a:lnTo>
                <a:lnTo>
                  <a:pt x="9886235" y="6257653"/>
                </a:lnTo>
                <a:lnTo>
                  <a:pt x="9910226" y="6222077"/>
                </a:lnTo>
                <a:lnTo>
                  <a:pt x="9919027" y="6178513"/>
                </a:lnTo>
                <a:lnTo>
                  <a:pt x="9910226" y="6134966"/>
                </a:lnTo>
                <a:lnTo>
                  <a:pt x="9886235" y="6099406"/>
                </a:lnTo>
                <a:lnTo>
                  <a:pt x="9850672" y="6075433"/>
                </a:lnTo>
                <a:lnTo>
                  <a:pt x="9807156" y="6066642"/>
                </a:lnTo>
                <a:close/>
              </a:path>
              <a:path w="16523335" h="9235440">
                <a:moveTo>
                  <a:pt x="9807156" y="6334382"/>
                </a:moveTo>
                <a:lnTo>
                  <a:pt x="9763570" y="6343178"/>
                </a:lnTo>
                <a:lnTo>
                  <a:pt x="9727996" y="6367165"/>
                </a:lnTo>
                <a:lnTo>
                  <a:pt x="9704022" y="6402742"/>
                </a:lnTo>
                <a:lnTo>
                  <a:pt x="9695233" y="6446306"/>
                </a:lnTo>
                <a:lnTo>
                  <a:pt x="9704022" y="6489813"/>
                </a:lnTo>
                <a:lnTo>
                  <a:pt x="9727996" y="6525358"/>
                </a:lnTo>
                <a:lnTo>
                  <a:pt x="9763570" y="6549331"/>
                </a:lnTo>
                <a:lnTo>
                  <a:pt x="9807156" y="6558124"/>
                </a:lnTo>
                <a:lnTo>
                  <a:pt x="9850672" y="6549331"/>
                </a:lnTo>
                <a:lnTo>
                  <a:pt x="9886235" y="6525358"/>
                </a:lnTo>
                <a:lnTo>
                  <a:pt x="9910226" y="6489813"/>
                </a:lnTo>
                <a:lnTo>
                  <a:pt x="9919027" y="6446306"/>
                </a:lnTo>
                <a:lnTo>
                  <a:pt x="9910226" y="6402742"/>
                </a:lnTo>
                <a:lnTo>
                  <a:pt x="9886235" y="6367165"/>
                </a:lnTo>
                <a:lnTo>
                  <a:pt x="9850672" y="6343178"/>
                </a:lnTo>
                <a:lnTo>
                  <a:pt x="9807156" y="6334382"/>
                </a:lnTo>
                <a:close/>
              </a:path>
              <a:path w="16523335" h="9235440">
                <a:moveTo>
                  <a:pt x="9807156" y="6602112"/>
                </a:moveTo>
                <a:lnTo>
                  <a:pt x="9763570" y="6610897"/>
                </a:lnTo>
                <a:lnTo>
                  <a:pt x="9727996" y="6634856"/>
                </a:lnTo>
                <a:lnTo>
                  <a:pt x="9704022" y="6670401"/>
                </a:lnTo>
                <a:lnTo>
                  <a:pt x="9695233" y="6713941"/>
                </a:lnTo>
                <a:lnTo>
                  <a:pt x="9704022" y="6757505"/>
                </a:lnTo>
                <a:lnTo>
                  <a:pt x="9727996" y="6793082"/>
                </a:lnTo>
                <a:lnTo>
                  <a:pt x="9763570" y="6817069"/>
                </a:lnTo>
                <a:lnTo>
                  <a:pt x="9807156" y="6825865"/>
                </a:lnTo>
                <a:lnTo>
                  <a:pt x="9850672" y="6817069"/>
                </a:lnTo>
                <a:lnTo>
                  <a:pt x="9886235" y="6793082"/>
                </a:lnTo>
                <a:lnTo>
                  <a:pt x="9910226" y="6757505"/>
                </a:lnTo>
                <a:lnTo>
                  <a:pt x="9919027" y="6713941"/>
                </a:lnTo>
                <a:lnTo>
                  <a:pt x="9910226" y="6670401"/>
                </a:lnTo>
                <a:lnTo>
                  <a:pt x="9886235" y="6634856"/>
                </a:lnTo>
                <a:lnTo>
                  <a:pt x="9850672" y="6610897"/>
                </a:lnTo>
                <a:lnTo>
                  <a:pt x="9807156" y="6602112"/>
                </a:lnTo>
                <a:close/>
              </a:path>
              <a:path w="16523335" h="9235440">
                <a:moveTo>
                  <a:pt x="9807156" y="4728033"/>
                </a:moveTo>
                <a:lnTo>
                  <a:pt x="9763570" y="4736825"/>
                </a:lnTo>
                <a:lnTo>
                  <a:pt x="9727996" y="4760802"/>
                </a:lnTo>
                <a:lnTo>
                  <a:pt x="9704022" y="4796371"/>
                </a:lnTo>
                <a:lnTo>
                  <a:pt x="9695233" y="4839936"/>
                </a:lnTo>
                <a:lnTo>
                  <a:pt x="9704022" y="4883473"/>
                </a:lnTo>
                <a:lnTo>
                  <a:pt x="9727996" y="4919041"/>
                </a:lnTo>
                <a:lnTo>
                  <a:pt x="9763570" y="4943029"/>
                </a:lnTo>
                <a:lnTo>
                  <a:pt x="9807156" y="4951828"/>
                </a:lnTo>
                <a:lnTo>
                  <a:pt x="9850672" y="4943029"/>
                </a:lnTo>
                <a:lnTo>
                  <a:pt x="9886235" y="4919041"/>
                </a:lnTo>
                <a:lnTo>
                  <a:pt x="9910226" y="4883473"/>
                </a:lnTo>
                <a:lnTo>
                  <a:pt x="9919027" y="4839936"/>
                </a:lnTo>
                <a:lnTo>
                  <a:pt x="9910226" y="4796371"/>
                </a:lnTo>
                <a:lnTo>
                  <a:pt x="9886235" y="4760802"/>
                </a:lnTo>
                <a:lnTo>
                  <a:pt x="9850672" y="4736825"/>
                </a:lnTo>
                <a:lnTo>
                  <a:pt x="9807156" y="4728033"/>
                </a:lnTo>
                <a:close/>
              </a:path>
              <a:path w="16523335" h="9235440">
                <a:moveTo>
                  <a:pt x="9807156" y="4460345"/>
                </a:moveTo>
                <a:lnTo>
                  <a:pt x="9763570" y="4469136"/>
                </a:lnTo>
                <a:lnTo>
                  <a:pt x="9727996" y="4493110"/>
                </a:lnTo>
                <a:lnTo>
                  <a:pt x="9704022" y="4528669"/>
                </a:lnTo>
                <a:lnTo>
                  <a:pt x="9695233" y="4572216"/>
                </a:lnTo>
                <a:lnTo>
                  <a:pt x="9704022" y="4615763"/>
                </a:lnTo>
                <a:lnTo>
                  <a:pt x="9727996" y="4651322"/>
                </a:lnTo>
                <a:lnTo>
                  <a:pt x="9763570" y="4675296"/>
                </a:lnTo>
                <a:lnTo>
                  <a:pt x="9807156" y="4684087"/>
                </a:lnTo>
                <a:lnTo>
                  <a:pt x="9850672" y="4675296"/>
                </a:lnTo>
                <a:lnTo>
                  <a:pt x="9886235" y="4651322"/>
                </a:lnTo>
                <a:lnTo>
                  <a:pt x="9910226" y="4615763"/>
                </a:lnTo>
                <a:lnTo>
                  <a:pt x="9919027" y="4572216"/>
                </a:lnTo>
                <a:lnTo>
                  <a:pt x="9910226" y="4528669"/>
                </a:lnTo>
                <a:lnTo>
                  <a:pt x="9886235" y="4493110"/>
                </a:lnTo>
                <a:lnTo>
                  <a:pt x="9850672" y="4469136"/>
                </a:lnTo>
                <a:lnTo>
                  <a:pt x="9807156" y="4460345"/>
                </a:lnTo>
                <a:close/>
              </a:path>
              <a:path w="16523335" h="9235440">
                <a:moveTo>
                  <a:pt x="9807156" y="7405229"/>
                </a:moveTo>
                <a:lnTo>
                  <a:pt x="9763570" y="7414026"/>
                </a:lnTo>
                <a:lnTo>
                  <a:pt x="9727996" y="7438015"/>
                </a:lnTo>
                <a:lnTo>
                  <a:pt x="9704022" y="7473597"/>
                </a:lnTo>
                <a:lnTo>
                  <a:pt x="9695233" y="7517173"/>
                </a:lnTo>
                <a:lnTo>
                  <a:pt x="9704022" y="7560674"/>
                </a:lnTo>
                <a:lnTo>
                  <a:pt x="9727996" y="7596223"/>
                </a:lnTo>
                <a:lnTo>
                  <a:pt x="9763570" y="7620205"/>
                </a:lnTo>
                <a:lnTo>
                  <a:pt x="9807156" y="7629003"/>
                </a:lnTo>
                <a:lnTo>
                  <a:pt x="9850672" y="7620205"/>
                </a:lnTo>
                <a:lnTo>
                  <a:pt x="9886235" y="7596223"/>
                </a:lnTo>
                <a:lnTo>
                  <a:pt x="9910226" y="7560674"/>
                </a:lnTo>
                <a:lnTo>
                  <a:pt x="9919027" y="7517173"/>
                </a:lnTo>
                <a:lnTo>
                  <a:pt x="9910226" y="7473597"/>
                </a:lnTo>
                <a:lnTo>
                  <a:pt x="9886235" y="7438015"/>
                </a:lnTo>
                <a:lnTo>
                  <a:pt x="9850672" y="7414026"/>
                </a:lnTo>
                <a:lnTo>
                  <a:pt x="9807156" y="7405229"/>
                </a:lnTo>
                <a:close/>
              </a:path>
              <a:path w="16523335" h="9235440">
                <a:moveTo>
                  <a:pt x="9807156" y="7137541"/>
                </a:moveTo>
                <a:lnTo>
                  <a:pt x="9763570" y="7146329"/>
                </a:lnTo>
                <a:lnTo>
                  <a:pt x="9727996" y="7170295"/>
                </a:lnTo>
                <a:lnTo>
                  <a:pt x="9704022" y="7205847"/>
                </a:lnTo>
                <a:lnTo>
                  <a:pt x="9695233" y="7249391"/>
                </a:lnTo>
                <a:lnTo>
                  <a:pt x="9704022" y="7292955"/>
                </a:lnTo>
                <a:lnTo>
                  <a:pt x="9727996" y="7328531"/>
                </a:lnTo>
                <a:lnTo>
                  <a:pt x="9763570" y="7352518"/>
                </a:lnTo>
                <a:lnTo>
                  <a:pt x="9807156" y="7361314"/>
                </a:lnTo>
                <a:lnTo>
                  <a:pt x="9850672" y="7352518"/>
                </a:lnTo>
                <a:lnTo>
                  <a:pt x="9886235" y="7328531"/>
                </a:lnTo>
                <a:lnTo>
                  <a:pt x="9910226" y="7292955"/>
                </a:lnTo>
                <a:lnTo>
                  <a:pt x="9919027" y="7249391"/>
                </a:lnTo>
                <a:lnTo>
                  <a:pt x="9910226" y="7205847"/>
                </a:lnTo>
                <a:lnTo>
                  <a:pt x="9886235" y="7170295"/>
                </a:lnTo>
                <a:lnTo>
                  <a:pt x="9850672" y="7146329"/>
                </a:lnTo>
                <a:lnTo>
                  <a:pt x="9807156" y="7137541"/>
                </a:lnTo>
                <a:close/>
              </a:path>
              <a:path w="16523335" h="9235440">
                <a:moveTo>
                  <a:pt x="9807156" y="6869780"/>
                </a:moveTo>
                <a:lnTo>
                  <a:pt x="9763570" y="6878579"/>
                </a:lnTo>
                <a:lnTo>
                  <a:pt x="9727996" y="6902573"/>
                </a:lnTo>
                <a:lnTo>
                  <a:pt x="9704022" y="6938157"/>
                </a:lnTo>
                <a:lnTo>
                  <a:pt x="9695233" y="6981724"/>
                </a:lnTo>
                <a:lnTo>
                  <a:pt x="9704022" y="7025264"/>
                </a:lnTo>
                <a:lnTo>
                  <a:pt x="9727996" y="7060809"/>
                </a:lnTo>
                <a:lnTo>
                  <a:pt x="9763570" y="7084769"/>
                </a:lnTo>
                <a:lnTo>
                  <a:pt x="9807156" y="7093553"/>
                </a:lnTo>
                <a:lnTo>
                  <a:pt x="9850672" y="7084769"/>
                </a:lnTo>
                <a:lnTo>
                  <a:pt x="9886235" y="7060809"/>
                </a:lnTo>
                <a:lnTo>
                  <a:pt x="9910226" y="7025264"/>
                </a:lnTo>
                <a:lnTo>
                  <a:pt x="9919027" y="6981724"/>
                </a:lnTo>
                <a:lnTo>
                  <a:pt x="9910226" y="6938157"/>
                </a:lnTo>
                <a:lnTo>
                  <a:pt x="9886235" y="6902573"/>
                </a:lnTo>
                <a:lnTo>
                  <a:pt x="9850672" y="6878579"/>
                </a:lnTo>
                <a:lnTo>
                  <a:pt x="9807156" y="6869780"/>
                </a:lnTo>
                <a:close/>
              </a:path>
              <a:path w="16523335" h="9235440">
                <a:moveTo>
                  <a:pt x="10076447" y="712218"/>
                </a:moveTo>
                <a:lnTo>
                  <a:pt x="10032891" y="721018"/>
                </a:lnTo>
                <a:lnTo>
                  <a:pt x="9997333" y="745011"/>
                </a:lnTo>
                <a:lnTo>
                  <a:pt x="9973364" y="780591"/>
                </a:lnTo>
                <a:lnTo>
                  <a:pt x="9964576" y="824152"/>
                </a:lnTo>
                <a:lnTo>
                  <a:pt x="9973364" y="867681"/>
                </a:lnTo>
                <a:lnTo>
                  <a:pt x="9997333" y="903231"/>
                </a:lnTo>
                <a:lnTo>
                  <a:pt x="10032891" y="927201"/>
                </a:lnTo>
                <a:lnTo>
                  <a:pt x="10076447" y="935992"/>
                </a:lnTo>
                <a:lnTo>
                  <a:pt x="10119980" y="927201"/>
                </a:lnTo>
                <a:lnTo>
                  <a:pt x="10155541" y="903231"/>
                </a:lnTo>
                <a:lnTo>
                  <a:pt x="10179522" y="867681"/>
                </a:lnTo>
                <a:lnTo>
                  <a:pt x="10188318" y="824152"/>
                </a:lnTo>
                <a:lnTo>
                  <a:pt x="10179522" y="780591"/>
                </a:lnTo>
                <a:lnTo>
                  <a:pt x="10155541" y="745011"/>
                </a:lnTo>
                <a:lnTo>
                  <a:pt x="10119980" y="721018"/>
                </a:lnTo>
                <a:lnTo>
                  <a:pt x="10076447" y="712218"/>
                </a:lnTo>
                <a:close/>
              </a:path>
              <a:path w="16523335" h="9235440">
                <a:moveTo>
                  <a:pt x="10076447" y="979980"/>
                </a:moveTo>
                <a:lnTo>
                  <a:pt x="10032891" y="988766"/>
                </a:lnTo>
                <a:lnTo>
                  <a:pt x="9997333" y="1012731"/>
                </a:lnTo>
                <a:lnTo>
                  <a:pt x="9973364" y="1048286"/>
                </a:lnTo>
                <a:lnTo>
                  <a:pt x="9964576" y="1091840"/>
                </a:lnTo>
                <a:lnTo>
                  <a:pt x="9973364" y="1135394"/>
                </a:lnTo>
                <a:lnTo>
                  <a:pt x="9997333" y="1170968"/>
                </a:lnTo>
                <a:lnTo>
                  <a:pt x="10032891" y="1194956"/>
                </a:lnTo>
                <a:lnTo>
                  <a:pt x="10076447" y="1203753"/>
                </a:lnTo>
                <a:lnTo>
                  <a:pt x="10119980" y="1194956"/>
                </a:lnTo>
                <a:lnTo>
                  <a:pt x="10155541" y="1170968"/>
                </a:lnTo>
                <a:lnTo>
                  <a:pt x="10179522" y="1135394"/>
                </a:lnTo>
                <a:lnTo>
                  <a:pt x="10188318" y="1091840"/>
                </a:lnTo>
                <a:lnTo>
                  <a:pt x="10179522" y="1048286"/>
                </a:lnTo>
                <a:lnTo>
                  <a:pt x="10155541" y="1012731"/>
                </a:lnTo>
                <a:lnTo>
                  <a:pt x="10119980" y="988766"/>
                </a:lnTo>
                <a:lnTo>
                  <a:pt x="10076447" y="979980"/>
                </a:lnTo>
                <a:close/>
              </a:path>
              <a:path w="16523335" h="9235440">
                <a:moveTo>
                  <a:pt x="10076447" y="1247668"/>
                </a:moveTo>
                <a:lnTo>
                  <a:pt x="10032891" y="1256467"/>
                </a:lnTo>
                <a:lnTo>
                  <a:pt x="9997333" y="1280459"/>
                </a:lnTo>
                <a:lnTo>
                  <a:pt x="9973364" y="1316036"/>
                </a:lnTo>
                <a:lnTo>
                  <a:pt x="9964576" y="1359591"/>
                </a:lnTo>
                <a:lnTo>
                  <a:pt x="9973364" y="1403138"/>
                </a:lnTo>
                <a:lnTo>
                  <a:pt x="9997333" y="1438686"/>
                </a:lnTo>
                <a:lnTo>
                  <a:pt x="10032891" y="1462646"/>
                </a:lnTo>
                <a:lnTo>
                  <a:pt x="10076447" y="1471431"/>
                </a:lnTo>
                <a:lnTo>
                  <a:pt x="10119980" y="1462646"/>
                </a:lnTo>
                <a:lnTo>
                  <a:pt x="10155541" y="1438686"/>
                </a:lnTo>
                <a:lnTo>
                  <a:pt x="10179522" y="1403138"/>
                </a:lnTo>
                <a:lnTo>
                  <a:pt x="10188318" y="1359591"/>
                </a:lnTo>
                <a:lnTo>
                  <a:pt x="10179522" y="1316036"/>
                </a:lnTo>
                <a:lnTo>
                  <a:pt x="10155541" y="1280459"/>
                </a:lnTo>
                <a:lnTo>
                  <a:pt x="10119980" y="1256467"/>
                </a:lnTo>
                <a:lnTo>
                  <a:pt x="10076447" y="1247668"/>
                </a:lnTo>
                <a:close/>
              </a:path>
              <a:path w="16523335" h="9235440">
                <a:moveTo>
                  <a:pt x="10076447" y="1515430"/>
                </a:moveTo>
                <a:lnTo>
                  <a:pt x="10032891" y="1524214"/>
                </a:lnTo>
                <a:lnTo>
                  <a:pt x="9997333" y="1548173"/>
                </a:lnTo>
                <a:lnTo>
                  <a:pt x="9973364" y="1583718"/>
                </a:lnTo>
                <a:lnTo>
                  <a:pt x="9964576" y="1627259"/>
                </a:lnTo>
                <a:lnTo>
                  <a:pt x="9973364" y="1670826"/>
                </a:lnTo>
                <a:lnTo>
                  <a:pt x="9997333" y="1706409"/>
                </a:lnTo>
                <a:lnTo>
                  <a:pt x="10032891" y="1730404"/>
                </a:lnTo>
                <a:lnTo>
                  <a:pt x="10076447" y="1739203"/>
                </a:lnTo>
                <a:lnTo>
                  <a:pt x="10119980" y="1730404"/>
                </a:lnTo>
                <a:lnTo>
                  <a:pt x="10155541" y="1706409"/>
                </a:lnTo>
                <a:lnTo>
                  <a:pt x="10179522" y="1670826"/>
                </a:lnTo>
                <a:lnTo>
                  <a:pt x="10188318" y="1627259"/>
                </a:lnTo>
                <a:lnTo>
                  <a:pt x="10179522" y="1583718"/>
                </a:lnTo>
                <a:lnTo>
                  <a:pt x="10155541" y="1548173"/>
                </a:lnTo>
                <a:lnTo>
                  <a:pt x="10119980" y="1524214"/>
                </a:lnTo>
                <a:lnTo>
                  <a:pt x="10076447" y="1515430"/>
                </a:lnTo>
                <a:close/>
              </a:path>
              <a:path w="16523335" h="9235440">
                <a:moveTo>
                  <a:pt x="10076447" y="1783149"/>
                </a:moveTo>
                <a:lnTo>
                  <a:pt x="10032891" y="1791938"/>
                </a:lnTo>
                <a:lnTo>
                  <a:pt x="9997333" y="1815910"/>
                </a:lnTo>
                <a:lnTo>
                  <a:pt x="9973364" y="1851469"/>
                </a:lnTo>
                <a:lnTo>
                  <a:pt x="9964576" y="1895020"/>
                </a:lnTo>
                <a:lnTo>
                  <a:pt x="9973364" y="1938576"/>
                </a:lnTo>
                <a:lnTo>
                  <a:pt x="9997333" y="1974146"/>
                </a:lnTo>
                <a:lnTo>
                  <a:pt x="10032891" y="1998128"/>
                </a:lnTo>
                <a:lnTo>
                  <a:pt x="10076447" y="2006922"/>
                </a:lnTo>
                <a:lnTo>
                  <a:pt x="10119980" y="1998128"/>
                </a:lnTo>
                <a:lnTo>
                  <a:pt x="10155541" y="1974146"/>
                </a:lnTo>
                <a:lnTo>
                  <a:pt x="10179522" y="1938576"/>
                </a:lnTo>
                <a:lnTo>
                  <a:pt x="10188318" y="1895020"/>
                </a:lnTo>
                <a:lnTo>
                  <a:pt x="10179522" y="1851469"/>
                </a:lnTo>
                <a:lnTo>
                  <a:pt x="10155541" y="1815910"/>
                </a:lnTo>
                <a:lnTo>
                  <a:pt x="10119980" y="1791938"/>
                </a:lnTo>
                <a:lnTo>
                  <a:pt x="10076447" y="1783149"/>
                </a:lnTo>
                <a:close/>
              </a:path>
              <a:path w="16523335" h="9235440">
                <a:moveTo>
                  <a:pt x="10184088" y="0"/>
                </a:moveTo>
                <a:lnTo>
                  <a:pt x="9968802" y="0"/>
                </a:lnTo>
                <a:lnTo>
                  <a:pt x="9964576" y="20941"/>
                </a:lnTo>
                <a:lnTo>
                  <a:pt x="9973364" y="64502"/>
                </a:lnTo>
                <a:lnTo>
                  <a:pt x="9997333" y="100083"/>
                </a:lnTo>
                <a:lnTo>
                  <a:pt x="10032891" y="124076"/>
                </a:lnTo>
                <a:lnTo>
                  <a:pt x="10076447" y="132875"/>
                </a:lnTo>
                <a:lnTo>
                  <a:pt x="10119980" y="124076"/>
                </a:lnTo>
                <a:lnTo>
                  <a:pt x="10155541" y="100083"/>
                </a:lnTo>
                <a:lnTo>
                  <a:pt x="10179522" y="64502"/>
                </a:lnTo>
                <a:lnTo>
                  <a:pt x="10188318" y="20941"/>
                </a:lnTo>
                <a:lnTo>
                  <a:pt x="10184088" y="0"/>
                </a:lnTo>
                <a:close/>
              </a:path>
              <a:path w="16523335" h="9235440">
                <a:moveTo>
                  <a:pt x="10076447" y="2586297"/>
                </a:moveTo>
                <a:lnTo>
                  <a:pt x="10032891" y="2595090"/>
                </a:lnTo>
                <a:lnTo>
                  <a:pt x="9997333" y="2619070"/>
                </a:lnTo>
                <a:lnTo>
                  <a:pt x="9973364" y="2654639"/>
                </a:lnTo>
                <a:lnTo>
                  <a:pt x="9964576" y="2698200"/>
                </a:lnTo>
                <a:lnTo>
                  <a:pt x="9973364" y="2741725"/>
                </a:lnTo>
                <a:lnTo>
                  <a:pt x="9997333" y="2777286"/>
                </a:lnTo>
                <a:lnTo>
                  <a:pt x="10032891" y="2801273"/>
                </a:lnTo>
                <a:lnTo>
                  <a:pt x="10076447" y="2810071"/>
                </a:lnTo>
                <a:lnTo>
                  <a:pt x="10119980" y="2801273"/>
                </a:lnTo>
                <a:lnTo>
                  <a:pt x="10155541" y="2777286"/>
                </a:lnTo>
                <a:lnTo>
                  <a:pt x="10179522" y="2741725"/>
                </a:lnTo>
                <a:lnTo>
                  <a:pt x="10188318" y="2698200"/>
                </a:lnTo>
                <a:lnTo>
                  <a:pt x="10179522" y="2654639"/>
                </a:lnTo>
                <a:lnTo>
                  <a:pt x="10155541" y="2619070"/>
                </a:lnTo>
                <a:lnTo>
                  <a:pt x="10119980" y="2595090"/>
                </a:lnTo>
                <a:lnTo>
                  <a:pt x="10076447" y="2586297"/>
                </a:lnTo>
                <a:close/>
              </a:path>
              <a:path w="16523335" h="9235440">
                <a:moveTo>
                  <a:pt x="10076447" y="3121737"/>
                </a:moveTo>
                <a:lnTo>
                  <a:pt x="10032891" y="3130528"/>
                </a:lnTo>
                <a:lnTo>
                  <a:pt x="9997333" y="3154503"/>
                </a:lnTo>
                <a:lnTo>
                  <a:pt x="9973364" y="3190065"/>
                </a:lnTo>
                <a:lnTo>
                  <a:pt x="9964576" y="3233618"/>
                </a:lnTo>
                <a:lnTo>
                  <a:pt x="9973364" y="3277161"/>
                </a:lnTo>
                <a:lnTo>
                  <a:pt x="9997333" y="3312732"/>
                </a:lnTo>
                <a:lnTo>
                  <a:pt x="10032891" y="3336722"/>
                </a:lnTo>
                <a:lnTo>
                  <a:pt x="10076447" y="3345520"/>
                </a:lnTo>
                <a:lnTo>
                  <a:pt x="10119980" y="3336722"/>
                </a:lnTo>
                <a:lnTo>
                  <a:pt x="10155541" y="3312732"/>
                </a:lnTo>
                <a:lnTo>
                  <a:pt x="10179522" y="3277161"/>
                </a:lnTo>
                <a:lnTo>
                  <a:pt x="10188318" y="3233618"/>
                </a:lnTo>
                <a:lnTo>
                  <a:pt x="10179522" y="3190065"/>
                </a:lnTo>
                <a:lnTo>
                  <a:pt x="10155541" y="3154503"/>
                </a:lnTo>
                <a:lnTo>
                  <a:pt x="10119980" y="3130528"/>
                </a:lnTo>
                <a:lnTo>
                  <a:pt x="10076447" y="3121737"/>
                </a:lnTo>
                <a:close/>
              </a:path>
              <a:path w="16523335" h="9235440">
                <a:moveTo>
                  <a:pt x="10076447" y="3657176"/>
                </a:moveTo>
                <a:lnTo>
                  <a:pt x="10032891" y="3665968"/>
                </a:lnTo>
                <a:lnTo>
                  <a:pt x="9997333" y="3689947"/>
                </a:lnTo>
                <a:lnTo>
                  <a:pt x="9973364" y="3725513"/>
                </a:lnTo>
                <a:lnTo>
                  <a:pt x="9964576" y="3769068"/>
                </a:lnTo>
                <a:lnTo>
                  <a:pt x="9973364" y="3812619"/>
                </a:lnTo>
                <a:lnTo>
                  <a:pt x="9997333" y="3848178"/>
                </a:lnTo>
                <a:lnTo>
                  <a:pt x="10032891" y="3872149"/>
                </a:lnTo>
                <a:lnTo>
                  <a:pt x="10076447" y="3880939"/>
                </a:lnTo>
                <a:lnTo>
                  <a:pt x="10119980" y="3872149"/>
                </a:lnTo>
                <a:lnTo>
                  <a:pt x="10155541" y="3848178"/>
                </a:lnTo>
                <a:lnTo>
                  <a:pt x="10179522" y="3812619"/>
                </a:lnTo>
                <a:lnTo>
                  <a:pt x="10188318" y="3769068"/>
                </a:lnTo>
                <a:lnTo>
                  <a:pt x="10179522" y="3725513"/>
                </a:lnTo>
                <a:lnTo>
                  <a:pt x="10155541" y="3689947"/>
                </a:lnTo>
                <a:lnTo>
                  <a:pt x="10119980" y="3665968"/>
                </a:lnTo>
                <a:lnTo>
                  <a:pt x="10076447" y="3657176"/>
                </a:lnTo>
                <a:close/>
              </a:path>
              <a:path w="16523335" h="9235440">
                <a:moveTo>
                  <a:pt x="10076447" y="3924895"/>
                </a:moveTo>
                <a:lnTo>
                  <a:pt x="10032891" y="3933689"/>
                </a:lnTo>
                <a:lnTo>
                  <a:pt x="9997333" y="3957668"/>
                </a:lnTo>
                <a:lnTo>
                  <a:pt x="9973364" y="3993228"/>
                </a:lnTo>
                <a:lnTo>
                  <a:pt x="9964576" y="4036766"/>
                </a:lnTo>
                <a:lnTo>
                  <a:pt x="9973364" y="4080327"/>
                </a:lnTo>
                <a:lnTo>
                  <a:pt x="9997333" y="4115896"/>
                </a:lnTo>
                <a:lnTo>
                  <a:pt x="10032891" y="4139876"/>
                </a:lnTo>
                <a:lnTo>
                  <a:pt x="10076447" y="4148669"/>
                </a:lnTo>
                <a:lnTo>
                  <a:pt x="10119980" y="4139876"/>
                </a:lnTo>
                <a:lnTo>
                  <a:pt x="10155541" y="4115896"/>
                </a:lnTo>
                <a:lnTo>
                  <a:pt x="10179522" y="4080327"/>
                </a:lnTo>
                <a:lnTo>
                  <a:pt x="10188318" y="4036766"/>
                </a:lnTo>
                <a:lnTo>
                  <a:pt x="10179522" y="3993228"/>
                </a:lnTo>
                <a:lnTo>
                  <a:pt x="10155541" y="3957668"/>
                </a:lnTo>
                <a:lnTo>
                  <a:pt x="10119980" y="3933689"/>
                </a:lnTo>
                <a:lnTo>
                  <a:pt x="10076447" y="3924895"/>
                </a:lnTo>
                <a:close/>
              </a:path>
              <a:path w="16523335" h="9235440">
                <a:moveTo>
                  <a:pt x="10076447" y="4192615"/>
                </a:moveTo>
                <a:lnTo>
                  <a:pt x="10032891" y="4201406"/>
                </a:lnTo>
                <a:lnTo>
                  <a:pt x="9997333" y="4225380"/>
                </a:lnTo>
                <a:lnTo>
                  <a:pt x="9973364" y="4260939"/>
                </a:lnTo>
                <a:lnTo>
                  <a:pt x="9964576" y="4304486"/>
                </a:lnTo>
                <a:lnTo>
                  <a:pt x="9973364" y="4348026"/>
                </a:lnTo>
                <a:lnTo>
                  <a:pt x="9997333" y="4383601"/>
                </a:lnTo>
                <a:lnTo>
                  <a:pt x="10032891" y="4407597"/>
                </a:lnTo>
                <a:lnTo>
                  <a:pt x="10076447" y="4416399"/>
                </a:lnTo>
                <a:lnTo>
                  <a:pt x="10119980" y="4407597"/>
                </a:lnTo>
                <a:lnTo>
                  <a:pt x="10155541" y="4383601"/>
                </a:lnTo>
                <a:lnTo>
                  <a:pt x="10179522" y="4348026"/>
                </a:lnTo>
                <a:lnTo>
                  <a:pt x="10188318" y="4304486"/>
                </a:lnTo>
                <a:lnTo>
                  <a:pt x="10179522" y="4260939"/>
                </a:lnTo>
                <a:lnTo>
                  <a:pt x="10155541" y="4225380"/>
                </a:lnTo>
                <a:lnTo>
                  <a:pt x="10119980" y="4201406"/>
                </a:lnTo>
                <a:lnTo>
                  <a:pt x="10076447" y="4192615"/>
                </a:lnTo>
                <a:close/>
              </a:path>
              <a:path w="16523335" h="9235440">
                <a:moveTo>
                  <a:pt x="10076447" y="2318578"/>
                </a:moveTo>
                <a:lnTo>
                  <a:pt x="10032891" y="2327370"/>
                </a:lnTo>
                <a:lnTo>
                  <a:pt x="9997333" y="2351349"/>
                </a:lnTo>
                <a:lnTo>
                  <a:pt x="9973364" y="2386915"/>
                </a:lnTo>
                <a:lnTo>
                  <a:pt x="9964576" y="2430470"/>
                </a:lnTo>
                <a:lnTo>
                  <a:pt x="9973364" y="2474021"/>
                </a:lnTo>
                <a:lnTo>
                  <a:pt x="9997333" y="2509580"/>
                </a:lnTo>
                <a:lnTo>
                  <a:pt x="10032891" y="2533551"/>
                </a:lnTo>
                <a:lnTo>
                  <a:pt x="10076447" y="2542341"/>
                </a:lnTo>
                <a:lnTo>
                  <a:pt x="10119980" y="2533551"/>
                </a:lnTo>
                <a:lnTo>
                  <a:pt x="10155541" y="2509580"/>
                </a:lnTo>
                <a:lnTo>
                  <a:pt x="10179522" y="2474021"/>
                </a:lnTo>
                <a:lnTo>
                  <a:pt x="10188318" y="2430470"/>
                </a:lnTo>
                <a:lnTo>
                  <a:pt x="10179522" y="2386915"/>
                </a:lnTo>
                <a:lnTo>
                  <a:pt x="10155541" y="2351349"/>
                </a:lnTo>
                <a:lnTo>
                  <a:pt x="10119980" y="2327370"/>
                </a:lnTo>
                <a:lnTo>
                  <a:pt x="10076447" y="2318578"/>
                </a:lnTo>
                <a:close/>
              </a:path>
              <a:path w="16523335" h="9235440">
                <a:moveTo>
                  <a:pt x="10076447" y="2050869"/>
                </a:moveTo>
                <a:lnTo>
                  <a:pt x="10032891" y="2059660"/>
                </a:lnTo>
                <a:lnTo>
                  <a:pt x="9997333" y="2083635"/>
                </a:lnTo>
                <a:lnTo>
                  <a:pt x="9973364" y="2119197"/>
                </a:lnTo>
                <a:lnTo>
                  <a:pt x="9964576" y="2162750"/>
                </a:lnTo>
                <a:lnTo>
                  <a:pt x="9973364" y="2206284"/>
                </a:lnTo>
                <a:lnTo>
                  <a:pt x="9997333" y="2241845"/>
                </a:lnTo>
                <a:lnTo>
                  <a:pt x="10032891" y="2265826"/>
                </a:lnTo>
                <a:lnTo>
                  <a:pt x="10076447" y="2274621"/>
                </a:lnTo>
                <a:lnTo>
                  <a:pt x="10119980" y="2265826"/>
                </a:lnTo>
                <a:lnTo>
                  <a:pt x="10155541" y="2241845"/>
                </a:lnTo>
                <a:lnTo>
                  <a:pt x="10179522" y="2206284"/>
                </a:lnTo>
                <a:lnTo>
                  <a:pt x="10188318" y="2162750"/>
                </a:lnTo>
                <a:lnTo>
                  <a:pt x="10179522" y="2119197"/>
                </a:lnTo>
                <a:lnTo>
                  <a:pt x="10155541" y="2083635"/>
                </a:lnTo>
                <a:lnTo>
                  <a:pt x="10119980" y="2059660"/>
                </a:lnTo>
                <a:lnTo>
                  <a:pt x="10076447" y="2050869"/>
                </a:lnTo>
                <a:close/>
              </a:path>
              <a:path w="16523335" h="9235440">
                <a:moveTo>
                  <a:pt x="10076447" y="4995774"/>
                </a:moveTo>
                <a:lnTo>
                  <a:pt x="10032891" y="5004565"/>
                </a:lnTo>
                <a:lnTo>
                  <a:pt x="9997333" y="5028541"/>
                </a:lnTo>
                <a:lnTo>
                  <a:pt x="9973364" y="5064107"/>
                </a:lnTo>
                <a:lnTo>
                  <a:pt x="9964576" y="5107666"/>
                </a:lnTo>
                <a:lnTo>
                  <a:pt x="9973364" y="5151204"/>
                </a:lnTo>
                <a:lnTo>
                  <a:pt x="9997333" y="5186764"/>
                </a:lnTo>
                <a:lnTo>
                  <a:pt x="10032891" y="5210743"/>
                </a:lnTo>
                <a:lnTo>
                  <a:pt x="10076447" y="5219537"/>
                </a:lnTo>
                <a:lnTo>
                  <a:pt x="10119980" y="5210743"/>
                </a:lnTo>
                <a:lnTo>
                  <a:pt x="10155541" y="5186764"/>
                </a:lnTo>
                <a:lnTo>
                  <a:pt x="10179522" y="5151204"/>
                </a:lnTo>
                <a:lnTo>
                  <a:pt x="10188318" y="5107666"/>
                </a:lnTo>
                <a:lnTo>
                  <a:pt x="10179522" y="5064107"/>
                </a:lnTo>
                <a:lnTo>
                  <a:pt x="10155541" y="5028541"/>
                </a:lnTo>
                <a:lnTo>
                  <a:pt x="10119980" y="5004565"/>
                </a:lnTo>
                <a:lnTo>
                  <a:pt x="10076447" y="4995774"/>
                </a:lnTo>
                <a:close/>
              </a:path>
              <a:path w="16523335" h="9235440">
                <a:moveTo>
                  <a:pt x="10076447" y="5263483"/>
                </a:moveTo>
                <a:lnTo>
                  <a:pt x="10032891" y="5272274"/>
                </a:lnTo>
                <a:lnTo>
                  <a:pt x="9997333" y="5296250"/>
                </a:lnTo>
                <a:lnTo>
                  <a:pt x="9973364" y="5331816"/>
                </a:lnTo>
                <a:lnTo>
                  <a:pt x="9964576" y="5375375"/>
                </a:lnTo>
                <a:lnTo>
                  <a:pt x="9973364" y="5418906"/>
                </a:lnTo>
                <a:lnTo>
                  <a:pt x="9997333" y="5454471"/>
                </a:lnTo>
                <a:lnTo>
                  <a:pt x="10032891" y="5478458"/>
                </a:lnTo>
                <a:lnTo>
                  <a:pt x="10076447" y="5487256"/>
                </a:lnTo>
                <a:lnTo>
                  <a:pt x="10119980" y="5478458"/>
                </a:lnTo>
                <a:lnTo>
                  <a:pt x="10155541" y="5454471"/>
                </a:lnTo>
                <a:lnTo>
                  <a:pt x="10179522" y="5418906"/>
                </a:lnTo>
                <a:lnTo>
                  <a:pt x="10188318" y="5375375"/>
                </a:lnTo>
                <a:lnTo>
                  <a:pt x="10179522" y="5331816"/>
                </a:lnTo>
                <a:lnTo>
                  <a:pt x="10155541" y="5296250"/>
                </a:lnTo>
                <a:lnTo>
                  <a:pt x="10119980" y="5272274"/>
                </a:lnTo>
                <a:lnTo>
                  <a:pt x="10076447" y="5263483"/>
                </a:lnTo>
                <a:close/>
              </a:path>
              <a:path w="16523335" h="9235440">
                <a:moveTo>
                  <a:pt x="10076447" y="5531192"/>
                </a:moveTo>
                <a:lnTo>
                  <a:pt x="10032891" y="5539988"/>
                </a:lnTo>
                <a:lnTo>
                  <a:pt x="9997333" y="5563975"/>
                </a:lnTo>
                <a:lnTo>
                  <a:pt x="9973364" y="5599551"/>
                </a:lnTo>
                <a:lnTo>
                  <a:pt x="9964576" y="5643115"/>
                </a:lnTo>
                <a:lnTo>
                  <a:pt x="9973364" y="5686662"/>
                </a:lnTo>
                <a:lnTo>
                  <a:pt x="9997333" y="5722222"/>
                </a:lnTo>
                <a:lnTo>
                  <a:pt x="10032891" y="5746196"/>
                </a:lnTo>
                <a:lnTo>
                  <a:pt x="10076447" y="5754986"/>
                </a:lnTo>
                <a:lnTo>
                  <a:pt x="10119980" y="5746196"/>
                </a:lnTo>
                <a:lnTo>
                  <a:pt x="10155541" y="5722222"/>
                </a:lnTo>
                <a:lnTo>
                  <a:pt x="10179522" y="5686662"/>
                </a:lnTo>
                <a:lnTo>
                  <a:pt x="10188318" y="5643115"/>
                </a:lnTo>
                <a:lnTo>
                  <a:pt x="10179522" y="5599551"/>
                </a:lnTo>
                <a:lnTo>
                  <a:pt x="10155541" y="5563975"/>
                </a:lnTo>
                <a:lnTo>
                  <a:pt x="10119980" y="5539988"/>
                </a:lnTo>
                <a:lnTo>
                  <a:pt x="10076447" y="5531192"/>
                </a:lnTo>
                <a:close/>
              </a:path>
              <a:path w="16523335" h="9235440">
                <a:moveTo>
                  <a:pt x="10076447" y="5798933"/>
                </a:moveTo>
                <a:lnTo>
                  <a:pt x="10032891" y="5807723"/>
                </a:lnTo>
                <a:lnTo>
                  <a:pt x="9997333" y="5831697"/>
                </a:lnTo>
                <a:lnTo>
                  <a:pt x="9973364" y="5867257"/>
                </a:lnTo>
                <a:lnTo>
                  <a:pt x="9964576" y="5910804"/>
                </a:lnTo>
                <a:lnTo>
                  <a:pt x="9973364" y="5954345"/>
                </a:lnTo>
                <a:lnTo>
                  <a:pt x="9997333" y="5989912"/>
                </a:lnTo>
                <a:lnTo>
                  <a:pt x="10032891" y="6013898"/>
                </a:lnTo>
                <a:lnTo>
                  <a:pt x="10076447" y="6022695"/>
                </a:lnTo>
                <a:lnTo>
                  <a:pt x="10119980" y="6013898"/>
                </a:lnTo>
                <a:lnTo>
                  <a:pt x="10155541" y="5989912"/>
                </a:lnTo>
                <a:lnTo>
                  <a:pt x="10179522" y="5954345"/>
                </a:lnTo>
                <a:lnTo>
                  <a:pt x="10188318" y="5910804"/>
                </a:lnTo>
                <a:lnTo>
                  <a:pt x="10179522" y="5867257"/>
                </a:lnTo>
                <a:lnTo>
                  <a:pt x="10155541" y="5831697"/>
                </a:lnTo>
                <a:lnTo>
                  <a:pt x="10119980" y="5807723"/>
                </a:lnTo>
                <a:lnTo>
                  <a:pt x="10076447" y="5798933"/>
                </a:lnTo>
                <a:close/>
              </a:path>
              <a:path w="16523335" h="9235440">
                <a:moveTo>
                  <a:pt x="10076447" y="6066642"/>
                </a:moveTo>
                <a:lnTo>
                  <a:pt x="10032891" y="6075433"/>
                </a:lnTo>
                <a:lnTo>
                  <a:pt x="9997333" y="6099406"/>
                </a:lnTo>
                <a:lnTo>
                  <a:pt x="9973364" y="6134966"/>
                </a:lnTo>
                <a:lnTo>
                  <a:pt x="9964576" y="6178513"/>
                </a:lnTo>
                <a:lnTo>
                  <a:pt x="9973364" y="6222077"/>
                </a:lnTo>
                <a:lnTo>
                  <a:pt x="9997333" y="6257653"/>
                </a:lnTo>
                <a:lnTo>
                  <a:pt x="10032891" y="6281640"/>
                </a:lnTo>
                <a:lnTo>
                  <a:pt x="10076447" y="6290436"/>
                </a:lnTo>
                <a:lnTo>
                  <a:pt x="10119980" y="6281640"/>
                </a:lnTo>
                <a:lnTo>
                  <a:pt x="10155541" y="6257653"/>
                </a:lnTo>
                <a:lnTo>
                  <a:pt x="10179522" y="6222077"/>
                </a:lnTo>
                <a:lnTo>
                  <a:pt x="10188318" y="6178513"/>
                </a:lnTo>
                <a:lnTo>
                  <a:pt x="10179522" y="6134966"/>
                </a:lnTo>
                <a:lnTo>
                  <a:pt x="10155541" y="6099406"/>
                </a:lnTo>
                <a:lnTo>
                  <a:pt x="10119980" y="6075433"/>
                </a:lnTo>
                <a:lnTo>
                  <a:pt x="10076447" y="6066642"/>
                </a:lnTo>
                <a:close/>
              </a:path>
              <a:path w="16523335" h="9235440">
                <a:moveTo>
                  <a:pt x="10076447" y="6334382"/>
                </a:moveTo>
                <a:lnTo>
                  <a:pt x="10032891" y="6343178"/>
                </a:lnTo>
                <a:lnTo>
                  <a:pt x="9997333" y="6367165"/>
                </a:lnTo>
                <a:lnTo>
                  <a:pt x="9973364" y="6402742"/>
                </a:lnTo>
                <a:lnTo>
                  <a:pt x="9964576" y="6446306"/>
                </a:lnTo>
                <a:lnTo>
                  <a:pt x="9973364" y="6489813"/>
                </a:lnTo>
                <a:lnTo>
                  <a:pt x="9997333" y="6525358"/>
                </a:lnTo>
                <a:lnTo>
                  <a:pt x="10032891" y="6549331"/>
                </a:lnTo>
                <a:lnTo>
                  <a:pt x="10076447" y="6558124"/>
                </a:lnTo>
                <a:lnTo>
                  <a:pt x="10119980" y="6549331"/>
                </a:lnTo>
                <a:lnTo>
                  <a:pt x="10155541" y="6525358"/>
                </a:lnTo>
                <a:lnTo>
                  <a:pt x="10179522" y="6489813"/>
                </a:lnTo>
                <a:lnTo>
                  <a:pt x="10188318" y="6446306"/>
                </a:lnTo>
                <a:lnTo>
                  <a:pt x="10179522" y="6402742"/>
                </a:lnTo>
                <a:lnTo>
                  <a:pt x="10155541" y="6367165"/>
                </a:lnTo>
                <a:lnTo>
                  <a:pt x="10119980" y="6343178"/>
                </a:lnTo>
                <a:lnTo>
                  <a:pt x="10076447" y="6334382"/>
                </a:lnTo>
                <a:close/>
              </a:path>
              <a:path w="16523335" h="9235440">
                <a:moveTo>
                  <a:pt x="10076447" y="6602112"/>
                </a:moveTo>
                <a:lnTo>
                  <a:pt x="10032891" y="6610897"/>
                </a:lnTo>
                <a:lnTo>
                  <a:pt x="9997333" y="6634856"/>
                </a:lnTo>
                <a:lnTo>
                  <a:pt x="9973364" y="6670401"/>
                </a:lnTo>
                <a:lnTo>
                  <a:pt x="9964576" y="6713941"/>
                </a:lnTo>
                <a:lnTo>
                  <a:pt x="9973364" y="6757505"/>
                </a:lnTo>
                <a:lnTo>
                  <a:pt x="9997333" y="6793082"/>
                </a:lnTo>
                <a:lnTo>
                  <a:pt x="10032891" y="6817069"/>
                </a:lnTo>
                <a:lnTo>
                  <a:pt x="10076447" y="6825865"/>
                </a:lnTo>
                <a:lnTo>
                  <a:pt x="10119980" y="6817069"/>
                </a:lnTo>
                <a:lnTo>
                  <a:pt x="10155541" y="6793082"/>
                </a:lnTo>
                <a:lnTo>
                  <a:pt x="10179522" y="6757505"/>
                </a:lnTo>
                <a:lnTo>
                  <a:pt x="10188318" y="6713941"/>
                </a:lnTo>
                <a:lnTo>
                  <a:pt x="10179522" y="6670401"/>
                </a:lnTo>
                <a:lnTo>
                  <a:pt x="10155541" y="6634856"/>
                </a:lnTo>
                <a:lnTo>
                  <a:pt x="10119980" y="6610897"/>
                </a:lnTo>
                <a:lnTo>
                  <a:pt x="10076447" y="6602112"/>
                </a:lnTo>
                <a:close/>
              </a:path>
              <a:path w="16523335" h="9235440">
                <a:moveTo>
                  <a:pt x="10076447" y="4728033"/>
                </a:moveTo>
                <a:lnTo>
                  <a:pt x="10032891" y="4736825"/>
                </a:lnTo>
                <a:lnTo>
                  <a:pt x="9997333" y="4760802"/>
                </a:lnTo>
                <a:lnTo>
                  <a:pt x="9973364" y="4796371"/>
                </a:lnTo>
                <a:lnTo>
                  <a:pt x="9964576" y="4839936"/>
                </a:lnTo>
                <a:lnTo>
                  <a:pt x="9973364" y="4883473"/>
                </a:lnTo>
                <a:lnTo>
                  <a:pt x="9997333" y="4919041"/>
                </a:lnTo>
                <a:lnTo>
                  <a:pt x="10032891" y="4943029"/>
                </a:lnTo>
                <a:lnTo>
                  <a:pt x="10076447" y="4951828"/>
                </a:lnTo>
                <a:lnTo>
                  <a:pt x="10119980" y="4943029"/>
                </a:lnTo>
                <a:lnTo>
                  <a:pt x="10155541" y="4919041"/>
                </a:lnTo>
                <a:lnTo>
                  <a:pt x="10179522" y="4883473"/>
                </a:lnTo>
                <a:lnTo>
                  <a:pt x="10188318" y="4839936"/>
                </a:lnTo>
                <a:lnTo>
                  <a:pt x="10179522" y="4796371"/>
                </a:lnTo>
                <a:lnTo>
                  <a:pt x="10155541" y="4760802"/>
                </a:lnTo>
                <a:lnTo>
                  <a:pt x="10119980" y="4736825"/>
                </a:lnTo>
                <a:lnTo>
                  <a:pt x="10076447" y="4728033"/>
                </a:lnTo>
                <a:close/>
              </a:path>
              <a:path w="16523335" h="9235440">
                <a:moveTo>
                  <a:pt x="10076447" y="4460345"/>
                </a:moveTo>
                <a:lnTo>
                  <a:pt x="10032891" y="4469136"/>
                </a:lnTo>
                <a:lnTo>
                  <a:pt x="9997333" y="4493110"/>
                </a:lnTo>
                <a:lnTo>
                  <a:pt x="9973364" y="4528669"/>
                </a:lnTo>
                <a:lnTo>
                  <a:pt x="9964576" y="4572216"/>
                </a:lnTo>
                <a:lnTo>
                  <a:pt x="9973364" y="4615763"/>
                </a:lnTo>
                <a:lnTo>
                  <a:pt x="9997333" y="4651322"/>
                </a:lnTo>
                <a:lnTo>
                  <a:pt x="10032891" y="4675296"/>
                </a:lnTo>
                <a:lnTo>
                  <a:pt x="10076447" y="4684087"/>
                </a:lnTo>
                <a:lnTo>
                  <a:pt x="10119980" y="4675296"/>
                </a:lnTo>
                <a:lnTo>
                  <a:pt x="10155541" y="4651322"/>
                </a:lnTo>
                <a:lnTo>
                  <a:pt x="10179522" y="4615763"/>
                </a:lnTo>
                <a:lnTo>
                  <a:pt x="10188318" y="4572216"/>
                </a:lnTo>
                <a:lnTo>
                  <a:pt x="10179522" y="4528669"/>
                </a:lnTo>
                <a:lnTo>
                  <a:pt x="10155541" y="4493110"/>
                </a:lnTo>
                <a:lnTo>
                  <a:pt x="10119980" y="4469136"/>
                </a:lnTo>
                <a:lnTo>
                  <a:pt x="10076447" y="4460345"/>
                </a:lnTo>
                <a:close/>
              </a:path>
              <a:path w="16523335" h="9235440">
                <a:moveTo>
                  <a:pt x="10076447" y="7137541"/>
                </a:moveTo>
                <a:lnTo>
                  <a:pt x="10032891" y="7146329"/>
                </a:lnTo>
                <a:lnTo>
                  <a:pt x="9997333" y="7170295"/>
                </a:lnTo>
                <a:lnTo>
                  <a:pt x="9973364" y="7205847"/>
                </a:lnTo>
                <a:lnTo>
                  <a:pt x="9964576" y="7249391"/>
                </a:lnTo>
                <a:lnTo>
                  <a:pt x="9973364" y="7292955"/>
                </a:lnTo>
                <a:lnTo>
                  <a:pt x="9997333" y="7328531"/>
                </a:lnTo>
                <a:lnTo>
                  <a:pt x="10032891" y="7352518"/>
                </a:lnTo>
                <a:lnTo>
                  <a:pt x="10076447" y="7361314"/>
                </a:lnTo>
                <a:lnTo>
                  <a:pt x="10119980" y="7352518"/>
                </a:lnTo>
                <a:lnTo>
                  <a:pt x="10155541" y="7328531"/>
                </a:lnTo>
                <a:lnTo>
                  <a:pt x="10179522" y="7292955"/>
                </a:lnTo>
                <a:lnTo>
                  <a:pt x="10188318" y="7249391"/>
                </a:lnTo>
                <a:lnTo>
                  <a:pt x="10179522" y="7205847"/>
                </a:lnTo>
                <a:lnTo>
                  <a:pt x="10155541" y="7170295"/>
                </a:lnTo>
                <a:lnTo>
                  <a:pt x="10119980" y="7146329"/>
                </a:lnTo>
                <a:lnTo>
                  <a:pt x="10076447" y="7137541"/>
                </a:lnTo>
                <a:close/>
              </a:path>
              <a:path w="16523335" h="9235440">
                <a:moveTo>
                  <a:pt x="10076447" y="6869780"/>
                </a:moveTo>
                <a:lnTo>
                  <a:pt x="10032891" y="6878579"/>
                </a:lnTo>
                <a:lnTo>
                  <a:pt x="9997333" y="6902573"/>
                </a:lnTo>
                <a:lnTo>
                  <a:pt x="9973364" y="6938157"/>
                </a:lnTo>
                <a:lnTo>
                  <a:pt x="9964576" y="6981724"/>
                </a:lnTo>
                <a:lnTo>
                  <a:pt x="9973364" y="7025264"/>
                </a:lnTo>
                <a:lnTo>
                  <a:pt x="9997333" y="7060809"/>
                </a:lnTo>
                <a:lnTo>
                  <a:pt x="10032891" y="7084769"/>
                </a:lnTo>
                <a:lnTo>
                  <a:pt x="10076447" y="7093553"/>
                </a:lnTo>
                <a:lnTo>
                  <a:pt x="10119980" y="7084769"/>
                </a:lnTo>
                <a:lnTo>
                  <a:pt x="10155541" y="7060809"/>
                </a:lnTo>
                <a:lnTo>
                  <a:pt x="10179522" y="7025264"/>
                </a:lnTo>
                <a:lnTo>
                  <a:pt x="10188318" y="6981724"/>
                </a:lnTo>
                <a:lnTo>
                  <a:pt x="10179522" y="6938157"/>
                </a:lnTo>
                <a:lnTo>
                  <a:pt x="10155541" y="6902573"/>
                </a:lnTo>
                <a:lnTo>
                  <a:pt x="10119980" y="6878579"/>
                </a:lnTo>
                <a:lnTo>
                  <a:pt x="10076447" y="6869780"/>
                </a:lnTo>
                <a:close/>
              </a:path>
              <a:path w="16523335" h="9235440">
                <a:moveTo>
                  <a:pt x="10345737" y="979980"/>
                </a:moveTo>
                <a:lnTo>
                  <a:pt x="10302199" y="988766"/>
                </a:lnTo>
                <a:lnTo>
                  <a:pt x="10266638" y="1012731"/>
                </a:lnTo>
                <a:lnTo>
                  <a:pt x="10242660" y="1048286"/>
                </a:lnTo>
                <a:lnTo>
                  <a:pt x="10233866" y="1091840"/>
                </a:lnTo>
                <a:lnTo>
                  <a:pt x="10242660" y="1135394"/>
                </a:lnTo>
                <a:lnTo>
                  <a:pt x="10266638" y="1170968"/>
                </a:lnTo>
                <a:lnTo>
                  <a:pt x="10302199" y="1194956"/>
                </a:lnTo>
                <a:lnTo>
                  <a:pt x="10345737" y="1203753"/>
                </a:lnTo>
                <a:lnTo>
                  <a:pt x="10389275" y="1194956"/>
                </a:lnTo>
                <a:lnTo>
                  <a:pt x="10424835" y="1170968"/>
                </a:lnTo>
                <a:lnTo>
                  <a:pt x="10448814" y="1135394"/>
                </a:lnTo>
                <a:lnTo>
                  <a:pt x="10457608" y="1091840"/>
                </a:lnTo>
                <a:lnTo>
                  <a:pt x="10448814" y="1048286"/>
                </a:lnTo>
                <a:lnTo>
                  <a:pt x="10424835" y="1012731"/>
                </a:lnTo>
                <a:lnTo>
                  <a:pt x="10389275" y="988766"/>
                </a:lnTo>
                <a:lnTo>
                  <a:pt x="10345737" y="979980"/>
                </a:lnTo>
                <a:close/>
              </a:path>
              <a:path w="16523335" h="9235440">
                <a:moveTo>
                  <a:pt x="10345737" y="1247668"/>
                </a:moveTo>
                <a:lnTo>
                  <a:pt x="10302199" y="1256467"/>
                </a:lnTo>
                <a:lnTo>
                  <a:pt x="10266638" y="1280459"/>
                </a:lnTo>
                <a:lnTo>
                  <a:pt x="10242660" y="1316036"/>
                </a:lnTo>
                <a:lnTo>
                  <a:pt x="10233866" y="1359591"/>
                </a:lnTo>
                <a:lnTo>
                  <a:pt x="10242660" y="1403138"/>
                </a:lnTo>
                <a:lnTo>
                  <a:pt x="10266638" y="1438686"/>
                </a:lnTo>
                <a:lnTo>
                  <a:pt x="10302199" y="1462646"/>
                </a:lnTo>
                <a:lnTo>
                  <a:pt x="10345737" y="1471431"/>
                </a:lnTo>
                <a:lnTo>
                  <a:pt x="10389275" y="1462646"/>
                </a:lnTo>
                <a:lnTo>
                  <a:pt x="10424835" y="1438686"/>
                </a:lnTo>
                <a:lnTo>
                  <a:pt x="10448814" y="1403138"/>
                </a:lnTo>
                <a:lnTo>
                  <a:pt x="10457608" y="1359591"/>
                </a:lnTo>
                <a:lnTo>
                  <a:pt x="10448814" y="1316036"/>
                </a:lnTo>
                <a:lnTo>
                  <a:pt x="10424835" y="1280459"/>
                </a:lnTo>
                <a:lnTo>
                  <a:pt x="10389275" y="1256467"/>
                </a:lnTo>
                <a:lnTo>
                  <a:pt x="10345737" y="1247668"/>
                </a:lnTo>
                <a:close/>
              </a:path>
              <a:path w="16523335" h="9235440">
                <a:moveTo>
                  <a:pt x="10345737" y="1515430"/>
                </a:moveTo>
                <a:lnTo>
                  <a:pt x="10302199" y="1524214"/>
                </a:lnTo>
                <a:lnTo>
                  <a:pt x="10266638" y="1548173"/>
                </a:lnTo>
                <a:lnTo>
                  <a:pt x="10242660" y="1583718"/>
                </a:lnTo>
                <a:lnTo>
                  <a:pt x="10233866" y="1627259"/>
                </a:lnTo>
                <a:lnTo>
                  <a:pt x="10242660" y="1670826"/>
                </a:lnTo>
                <a:lnTo>
                  <a:pt x="10266638" y="1706409"/>
                </a:lnTo>
                <a:lnTo>
                  <a:pt x="10302199" y="1730404"/>
                </a:lnTo>
                <a:lnTo>
                  <a:pt x="10345737" y="1739203"/>
                </a:lnTo>
                <a:lnTo>
                  <a:pt x="10389275" y="1730404"/>
                </a:lnTo>
                <a:lnTo>
                  <a:pt x="10424835" y="1706409"/>
                </a:lnTo>
                <a:lnTo>
                  <a:pt x="10448814" y="1670826"/>
                </a:lnTo>
                <a:lnTo>
                  <a:pt x="10457608" y="1627259"/>
                </a:lnTo>
                <a:lnTo>
                  <a:pt x="10448814" y="1583718"/>
                </a:lnTo>
                <a:lnTo>
                  <a:pt x="10424835" y="1548173"/>
                </a:lnTo>
                <a:lnTo>
                  <a:pt x="10389275" y="1524214"/>
                </a:lnTo>
                <a:lnTo>
                  <a:pt x="10345737" y="1515430"/>
                </a:lnTo>
                <a:close/>
              </a:path>
              <a:path w="16523335" h="9235440">
                <a:moveTo>
                  <a:pt x="10345737" y="1783149"/>
                </a:moveTo>
                <a:lnTo>
                  <a:pt x="10302199" y="1791938"/>
                </a:lnTo>
                <a:lnTo>
                  <a:pt x="10266638" y="1815910"/>
                </a:lnTo>
                <a:lnTo>
                  <a:pt x="10242660" y="1851469"/>
                </a:lnTo>
                <a:lnTo>
                  <a:pt x="10233866" y="1895020"/>
                </a:lnTo>
                <a:lnTo>
                  <a:pt x="10242660" y="1938576"/>
                </a:lnTo>
                <a:lnTo>
                  <a:pt x="10266638" y="1974146"/>
                </a:lnTo>
                <a:lnTo>
                  <a:pt x="10302199" y="1998128"/>
                </a:lnTo>
                <a:lnTo>
                  <a:pt x="10345737" y="2006922"/>
                </a:lnTo>
                <a:lnTo>
                  <a:pt x="10389275" y="1998128"/>
                </a:lnTo>
                <a:lnTo>
                  <a:pt x="10424835" y="1974146"/>
                </a:lnTo>
                <a:lnTo>
                  <a:pt x="10448814" y="1938576"/>
                </a:lnTo>
                <a:lnTo>
                  <a:pt x="10457608" y="1895020"/>
                </a:lnTo>
                <a:lnTo>
                  <a:pt x="10448814" y="1851469"/>
                </a:lnTo>
                <a:lnTo>
                  <a:pt x="10424835" y="1815910"/>
                </a:lnTo>
                <a:lnTo>
                  <a:pt x="10389275" y="1791938"/>
                </a:lnTo>
                <a:lnTo>
                  <a:pt x="10345737" y="1783149"/>
                </a:lnTo>
                <a:close/>
              </a:path>
              <a:path w="16523335" h="9235440">
                <a:moveTo>
                  <a:pt x="10345737" y="2586297"/>
                </a:moveTo>
                <a:lnTo>
                  <a:pt x="10302199" y="2595090"/>
                </a:lnTo>
                <a:lnTo>
                  <a:pt x="10266638" y="2619070"/>
                </a:lnTo>
                <a:lnTo>
                  <a:pt x="10242660" y="2654639"/>
                </a:lnTo>
                <a:lnTo>
                  <a:pt x="10233866" y="2698200"/>
                </a:lnTo>
                <a:lnTo>
                  <a:pt x="10242660" y="2741725"/>
                </a:lnTo>
                <a:lnTo>
                  <a:pt x="10266638" y="2777286"/>
                </a:lnTo>
                <a:lnTo>
                  <a:pt x="10302199" y="2801273"/>
                </a:lnTo>
                <a:lnTo>
                  <a:pt x="10345737" y="2810071"/>
                </a:lnTo>
                <a:lnTo>
                  <a:pt x="10389275" y="2801273"/>
                </a:lnTo>
                <a:lnTo>
                  <a:pt x="10424835" y="2777286"/>
                </a:lnTo>
                <a:lnTo>
                  <a:pt x="10448814" y="2741725"/>
                </a:lnTo>
                <a:lnTo>
                  <a:pt x="10457608" y="2698200"/>
                </a:lnTo>
                <a:lnTo>
                  <a:pt x="10448814" y="2654639"/>
                </a:lnTo>
                <a:lnTo>
                  <a:pt x="10424835" y="2619070"/>
                </a:lnTo>
                <a:lnTo>
                  <a:pt x="10389275" y="2595090"/>
                </a:lnTo>
                <a:lnTo>
                  <a:pt x="10345737" y="2586297"/>
                </a:lnTo>
                <a:close/>
              </a:path>
              <a:path w="16523335" h="9235440">
                <a:moveTo>
                  <a:pt x="10345737" y="3121737"/>
                </a:moveTo>
                <a:lnTo>
                  <a:pt x="10302199" y="3130528"/>
                </a:lnTo>
                <a:lnTo>
                  <a:pt x="10266638" y="3154503"/>
                </a:lnTo>
                <a:lnTo>
                  <a:pt x="10242660" y="3190065"/>
                </a:lnTo>
                <a:lnTo>
                  <a:pt x="10233866" y="3233618"/>
                </a:lnTo>
                <a:lnTo>
                  <a:pt x="10242660" y="3277161"/>
                </a:lnTo>
                <a:lnTo>
                  <a:pt x="10266638" y="3312732"/>
                </a:lnTo>
                <a:lnTo>
                  <a:pt x="10302199" y="3336722"/>
                </a:lnTo>
                <a:lnTo>
                  <a:pt x="10345737" y="3345520"/>
                </a:lnTo>
                <a:lnTo>
                  <a:pt x="10389275" y="3336722"/>
                </a:lnTo>
                <a:lnTo>
                  <a:pt x="10424835" y="3312732"/>
                </a:lnTo>
                <a:lnTo>
                  <a:pt x="10448814" y="3277161"/>
                </a:lnTo>
                <a:lnTo>
                  <a:pt x="10457608" y="3233618"/>
                </a:lnTo>
                <a:lnTo>
                  <a:pt x="10448814" y="3190065"/>
                </a:lnTo>
                <a:lnTo>
                  <a:pt x="10424835" y="3154503"/>
                </a:lnTo>
                <a:lnTo>
                  <a:pt x="10389275" y="3130528"/>
                </a:lnTo>
                <a:lnTo>
                  <a:pt x="10345737" y="3121737"/>
                </a:lnTo>
                <a:close/>
              </a:path>
              <a:path w="16523335" h="9235440">
                <a:moveTo>
                  <a:pt x="10345737" y="3389446"/>
                </a:moveTo>
                <a:lnTo>
                  <a:pt x="10302199" y="3398240"/>
                </a:lnTo>
                <a:lnTo>
                  <a:pt x="10266638" y="3422222"/>
                </a:lnTo>
                <a:lnTo>
                  <a:pt x="10242660" y="3457792"/>
                </a:lnTo>
                <a:lnTo>
                  <a:pt x="10233866" y="3501348"/>
                </a:lnTo>
                <a:lnTo>
                  <a:pt x="10242660" y="3544899"/>
                </a:lnTo>
                <a:lnTo>
                  <a:pt x="10266638" y="3580458"/>
                </a:lnTo>
                <a:lnTo>
                  <a:pt x="10302199" y="3604430"/>
                </a:lnTo>
                <a:lnTo>
                  <a:pt x="10345737" y="3613219"/>
                </a:lnTo>
                <a:lnTo>
                  <a:pt x="10389275" y="3604430"/>
                </a:lnTo>
                <a:lnTo>
                  <a:pt x="10424835" y="3580458"/>
                </a:lnTo>
                <a:lnTo>
                  <a:pt x="10448814" y="3544899"/>
                </a:lnTo>
                <a:lnTo>
                  <a:pt x="10457608" y="3501348"/>
                </a:lnTo>
                <a:lnTo>
                  <a:pt x="10448814" y="3457792"/>
                </a:lnTo>
                <a:lnTo>
                  <a:pt x="10424835" y="3422222"/>
                </a:lnTo>
                <a:lnTo>
                  <a:pt x="10389275" y="3398240"/>
                </a:lnTo>
                <a:lnTo>
                  <a:pt x="10345737" y="3389446"/>
                </a:lnTo>
                <a:close/>
              </a:path>
              <a:path w="16523335" h="9235440">
                <a:moveTo>
                  <a:pt x="10345737" y="3657176"/>
                </a:moveTo>
                <a:lnTo>
                  <a:pt x="10302199" y="3665968"/>
                </a:lnTo>
                <a:lnTo>
                  <a:pt x="10266638" y="3689947"/>
                </a:lnTo>
                <a:lnTo>
                  <a:pt x="10242660" y="3725513"/>
                </a:lnTo>
                <a:lnTo>
                  <a:pt x="10233866" y="3769068"/>
                </a:lnTo>
                <a:lnTo>
                  <a:pt x="10242660" y="3812619"/>
                </a:lnTo>
                <a:lnTo>
                  <a:pt x="10266638" y="3848178"/>
                </a:lnTo>
                <a:lnTo>
                  <a:pt x="10302199" y="3872149"/>
                </a:lnTo>
                <a:lnTo>
                  <a:pt x="10345737" y="3880939"/>
                </a:lnTo>
                <a:lnTo>
                  <a:pt x="10389275" y="3872149"/>
                </a:lnTo>
                <a:lnTo>
                  <a:pt x="10424835" y="3848178"/>
                </a:lnTo>
                <a:lnTo>
                  <a:pt x="10448814" y="3812619"/>
                </a:lnTo>
                <a:lnTo>
                  <a:pt x="10457608" y="3769068"/>
                </a:lnTo>
                <a:lnTo>
                  <a:pt x="10448814" y="3725513"/>
                </a:lnTo>
                <a:lnTo>
                  <a:pt x="10424835" y="3689947"/>
                </a:lnTo>
                <a:lnTo>
                  <a:pt x="10389275" y="3665968"/>
                </a:lnTo>
                <a:lnTo>
                  <a:pt x="10345737" y="3657176"/>
                </a:lnTo>
                <a:close/>
              </a:path>
              <a:path w="16523335" h="9235440">
                <a:moveTo>
                  <a:pt x="10345737" y="3924895"/>
                </a:moveTo>
                <a:lnTo>
                  <a:pt x="10302199" y="3933689"/>
                </a:lnTo>
                <a:lnTo>
                  <a:pt x="10266638" y="3957668"/>
                </a:lnTo>
                <a:lnTo>
                  <a:pt x="10242660" y="3993228"/>
                </a:lnTo>
                <a:lnTo>
                  <a:pt x="10233866" y="4036766"/>
                </a:lnTo>
                <a:lnTo>
                  <a:pt x="10242660" y="4080327"/>
                </a:lnTo>
                <a:lnTo>
                  <a:pt x="10266638" y="4115896"/>
                </a:lnTo>
                <a:lnTo>
                  <a:pt x="10302199" y="4139876"/>
                </a:lnTo>
                <a:lnTo>
                  <a:pt x="10345737" y="4148669"/>
                </a:lnTo>
                <a:lnTo>
                  <a:pt x="10389275" y="4139876"/>
                </a:lnTo>
                <a:lnTo>
                  <a:pt x="10424835" y="4115896"/>
                </a:lnTo>
                <a:lnTo>
                  <a:pt x="10448814" y="4080327"/>
                </a:lnTo>
                <a:lnTo>
                  <a:pt x="10457608" y="4036766"/>
                </a:lnTo>
                <a:lnTo>
                  <a:pt x="10448814" y="3993228"/>
                </a:lnTo>
                <a:lnTo>
                  <a:pt x="10424835" y="3957668"/>
                </a:lnTo>
                <a:lnTo>
                  <a:pt x="10389275" y="3933689"/>
                </a:lnTo>
                <a:lnTo>
                  <a:pt x="10345737" y="3924895"/>
                </a:lnTo>
                <a:close/>
              </a:path>
              <a:path w="16523335" h="9235440">
                <a:moveTo>
                  <a:pt x="10345737" y="4192615"/>
                </a:moveTo>
                <a:lnTo>
                  <a:pt x="10302199" y="4201406"/>
                </a:lnTo>
                <a:lnTo>
                  <a:pt x="10266638" y="4225380"/>
                </a:lnTo>
                <a:lnTo>
                  <a:pt x="10242660" y="4260939"/>
                </a:lnTo>
                <a:lnTo>
                  <a:pt x="10233866" y="4304486"/>
                </a:lnTo>
                <a:lnTo>
                  <a:pt x="10242660" y="4348026"/>
                </a:lnTo>
                <a:lnTo>
                  <a:pt x="10266638" y="4383601"/>
                </a:lnTo>
                <a:lnTo>
                  <a:pt x="10302199" y="4407597"/>
                </a:lnTo>
                <a:lnTo>
                  <a:pt x="10345737" y="4416399"/>
                </a:lnTo>
                <a:lnTo>
                  <a:pt x="10389275" y="4407597"/>
                </a:lnTo>
                <a:lnTo>
                  <a:pt x="10424835" y="4383601"/>
                </a:lnTo>
                <a:lnTo>
                  <a:pt x="10448814" y="4348026"/>
                </a:lnTo>
                <a:lnTo>
                  <a:pt x="10457608" y="4304486"/>
                </a:lnTo>
                <a:lnTo>
                  <a:pt x="10448814" y="4260939"/>
                </a:lnTo>
                <a:lnTo>
                  <a:pt x="10424835" y="4225380"/>
                </a:lnTo>
                <a:lnTo>
                  <a:pt x="10389275" y="4201406"/>
                </a:lnTo>
                <a:lnTo>
                  <a:pt x="10345737" y="4192615"/>
                </a:lnTo>
                <a:close/>
              </a:path>
              <a:path w="16523335" h="9235440">
                <a:moveTo>
                  <a:pt x="10345737" y="2318578"/>
                </a:moveTo>
                <a:lnTo>
                  <a:pt x="10302199" y="2327370"/>
                </a:lnTo>
                <a:lnTo>
                  <a:pt x="10266638" y="2351349"/>
                </a:lnTo>
                <a:lnTo>
                  <a:pt x="10242660" y="2386915"/>
                </a:lnTo>
                <a:lnTo>
                  <a:pt x="10233866" y="2430470"/>
                </a:lnTo>
                <a:lnTo>
                  <a:pt x="10242660" y="2474021"/>
                </a:lnTo>
                <a:lnTo>
                  <a:pt x="10266638" y="2509580"/>
                </a:lnTo>
                <a:lnTo>
                  <a:pt x="10302199" y="2533551"/>
                </a:lnTo>
                <a:lnTo>
                  <a:pt x="10345737" y="2542341"/>
                </a:lnTo>
                <a:lnTo>
                  <a:pt x="10389275" y="2533551"/>
                </a:lnTo>
                <a:lnTo>
                  <a:pt x="10424835" y="2509580"/>
                </a:lnTo>
                <a:lnTo>
                  <a:pt x="10448814" y="2474021"/>
                </a:lnTo>
                <a:lnTo>
                  <a:pt x="10457608" y="2430470"/>
                </a:lnTo>
                <a:lnTo>
                  <a:pt x="10448814" y="2386915"/>
                </a:lnTo>
                <a:lnTo>
                  <a:pt x="10424835" y="2351349"/>
                </a:lnTo>
                <a:lnTo>
                  <a:pt x="10389275" y="2327370"/>
                </a:lnTo>
                <a:lnTo>
                  <a:pt x="10345737" y="2318578"/>
                </a:lnTo>
                <a:close/>
              </a:path>
              <a:path w="16523335" h="9235440">
                <a:moveTo>
                  <a:pt x="10345737" y="2050869"/>
                </a:moveTo>
                <a:lnTo>
                  <a:pt x="10302199" y="2059660"/>
                </a:lnTo>
                <a:lnTo>
                  <a:pt x="10266638" y="2083635"/>
                </a:lnTo>
                <a:lnTo>
                  <a:pt x="10242660" y="2119197"/>
                </a:lnTo>
                <a:lnTo>
                  <a:pt x="10233866" y="2162750"/>
                </a:lnTo>
                <a:lnTo>
                  <a:pt x="10242660" y="2206284"/>
                </a:lnTo>
                <a:lnTo>
                  <a:pt x="10266638" y="2241845"/>
                </a:lnTo>
                <a:lnTo>
                  <a:pt x="10302199" y="2265826"/>
                </a:lnTo>
                <a:lnTo>
                  <a:pt x="10345737" y="2274621"/>
                </a:lnTo>
                <a:lnTo>
                  <a:pt x="10389275" y="2265826"/>
                </a:lnTo>
                <a:lnTo>
                  <a:pt x="10424835" y="2241845"/>
                </a:lnTo>
                <a:lnTo>
                  <a:pt x="10448814" y="2206284"/>
                </a:lnTo>
                <a:lnTo>
                  <a:pt x="10457608" y="2162750"/>
                </a:lnTo>
                <a:lnTo>
                  <a:pt x="10448814" y="2119197"/>
                </a:lnTo>
                <a:lnTo>
                  <a:pt x="10424835" y="2083635"/>
                </a:lnTo>
                <a:lnTo>
                  <a:pt x="10389275" y="2059660"/>
                </a:lnTo>
                <a:lnTo>
                  <a:pt x="10345737" y="2050869"/>
                </a:lnTo>
                <a:close/>
              </a:path>
              <a:path w="16523335" h="9235440">
                <a:moveTo>
                  <a:pt x="10345737" y="4995774"/>
                </a:moveTo>
                <a:lnTo>
                  <a:pt x="10302199" y="5004565"/>
                </a:lnTo>
                <a:lnTo>
                  <a:pt x="10266638" y="5028541"/>
                </a:lnTo>
                <a:lnTo>
                  <a:pt x="10242660" y="5064107"/>
                </a:lnTo>
                <a:lnTo>
                  <a:pt x="10233866" y="5107666"/>
                </a:lnTo>
                <a:lnTo>
                  <a:pt x="10242660" y="5151204"/>
                </a:lnTo>
                <a:lnTo>
                  <a:pt x="10266638" y="5186764"/>
                </a:lnTo>
                <a:lnTo>
                  <a:pt x="10302199" y="5210743"/>
                </a:lnTo>
                <a:lnTo>
                  <a:pt x="10345737" y="5219537"/>
                </a:lnTo>
                <a:lnTo>
                  <a:pt x="10389275" y="5210743"/>
                </a:lnTo>
                <a:lnTo>
                  <a:pt x="10424835" y="5186764"/>
                </a:lnTo>
                <a:lnTo>
                  <a:pt x="10448814" y="5151204"/>
                </a:lnTo>
                <a:lnTo>
                  <a:pt x="10457608" y="5107666"/>
                </a:lnTo>
                <a:lnTo>
                  <a:pt x="10448814" y="5064107"/>
                </a:lnTo>
                <a:lnTo>
                  <a:pt x="10424835" y="5028541"/>
                </a:lnTo>
                <a:lnTo>
                  <a:pt x="10389275" y="5004565"/>
                </a:lnTo>
                <a:lnTo>
                  <a:pt x="10345737" y="4995774"/>
                </a:lnTo>
                <a:close/>
              </a:path>
              <a:path w="16523335" h="9235440">
                <a:moveTo>
                  <a:pt x="10345737" y="5263483"/>
                </a:moveTo>
                <a:lnTo>
                  <a:pt x="10302199" y="5272274"/>
                </a:lnTo>
                <a:lnTo>
                  <a:pt x="10266638" y="5296250"/>
                </a:lnTo>
                <a:lnTo>
                  <a:pt x="10242660" y="5331816"/>
                </a:lnTo>
                <a:lnTo>
                  <a:pt x="10233866" y="5375375"/>
                </a:lnTo>
                <a:lnTo>
                  <a:pt x="10242660" y="5418906"/>
                </a:lnTo>
                <a:lnTo>
                  <a:pt x="10266638" y="5454471"/>
                </a:lnTo>
                <a:lnTo>
                  <a:pt x="10302199" y="5478458"/>
                </a:lnTo>
                <a:lnTo>
                  <a:pt x="10345737" y="5487256"/>
                </a:lnTo>
                <a:lnTo>
                  <a:pt x="10389275" y="5478458"/>
                </a:lnTo>
                <a:lnTo>
                  <a:pt x="10424835" y="5454471"/>
                </a:lnTo>
                <a:lnTo>
                  <a:pt x="10448814" y="5418906"/>
                </a:lnTo>
                <a:lnTo>
                  <a:pt x="10457608" y="5375375"/>
                </a:lnTo>
                <a:lnTo>
                  <a:pt x="10448814" y="5331816"/>
                </a:lnTo>
                <a:lnTo>
                  <a:pt x="10424835" y="5296250"/>
                </a:lnTo>
                <a:lnTo>
                  <a:pt x="10389275" y="5272274"/>
                </a:lnTo>
                <a:lnTo>
                  <a:pt x="10345737" y="5263483"/>
                </a:lnTo>
                <a:close/>
              </a:path>
              <a:path w="16523335" h="9235440">
                <a:moveTo>
                  <a:pt x="10345737" y="5531192"/>
                </a:moveTo>
                <a:lnTo>
                  <a:pt x="10302199" y="5539988"/>
                </a:lnTo>
                <a:lnTo>
                  <a:pt x="10266638" y="5563975"/>
                </a:lnTo>
                <a:lnTo>
                  <a:pt x="10242660" y="5599551"/>
                </a:lnTo>
                <a:lnTo>
                  <a:pt x="10233866" y="5643115"/>
                </a:lnTo>
                <a:lnTo>
                  <a:pt x="10242660" y="5686662"/>
                </a:lnTo>
                <a:lnTo>
                  <a:pt x="10266638" y="5722222"/>
                </a:lnTo>
                <a:lnTo>
                  <a:pt x="10302199" y="5746196"/>
                </a:lnTo>
                <a:lnTo>
                  <a:pt x="10345737" y="5754986"/>
                </a:lnTo>
                <a:lnTo>
                  <a:pt x="10389275" y="5746196"/>
                </a:lnTo>
                <a:lnTo>
                  <a:pt x="10424835" y="5722222"/>
                </a:lnTo>
                <a:lnTo>
                  <a:pt x="10448814" y="5686662"/>
                </a:lnTo>
                <a:lnTo>
                  <a:pt x="10457608" y="5643115"/>
                </a:lnTo>
                <a:lnTo>
                  <a:pt x="10448814" y="5599551"/>
                </a:lnTo>
                <a:lnTo>
                  <a:pt x="10424835" y="5563975"/>
                </a:lnTo>
                <a:lnTo>
                  <a:pt x="10389275" y="5539988"/>
                </a:lnTo>
                <a:lnTo>
                  <a:pt x="10345737" y="5531192"/>
                </a:lnTo>
                <a:close/>
              </a:path>
              <a:path w="16523335" h="9235440">
                <a:moveTo>
                  <a:pt x="10345737" y="5798933"/>
                </a:moveTo>
                <a:lnTo>
                  <a:pt x="10302199" y="5807723"/>
                </a:lnTo>
                <a:lnTo>
                  <a:pt x="10266638" y="5831697"/>
                </a:lnTo>
                <a:lnTo>
                  <a:pt x="10242660" y="5867257"/>
                </a:lnTo>
                <a:lnTo>
                  <a:pt x="10233866" y="5910804"/>
                </a:lnTo>
                <a:lnTo>
                  <a:pt x="10242660" y="5954345"/>
                </a:lnTo>
                <a:lnTo>
                  <a:pt x="10266638" y="5989912"/>
                </a:lnTo>
                <a:lnTo>
                  <a:pt x="10302199" y="6013898"/>
                </a:lnTo>
                <a:lnTo>
                  <a:pt x="10345737" y="6022695"/>
                </a:lnTo>
                <a:lnTo>
                  <a:pt x="10389275" y="6013898"/>
                </a:lnTo>
                <a:lnTo>
                  <a:pt x="10424835" y="5989912"/>
                </a:lnTo>
                <a:lnTo>
                  <a:pt x="10448814" y="5954345"/>
                </a:lnTo>
                <a:lnTo>
                  <a:pt x="10457608" y="5910804"/>
                </a:lnTo>
                <a:lnTo>
                  <a:pt x="10448814" y="5867257"/>
                </a:lnTo>
                <a:lnTo>
                  <a:pt x="10424835" y="5831697"/>
                </a:lnTo>
                <a:lnTo>
                  <a:pt x="10389275" y="5807723"/>
                </a:lnTo>
                <a:lnTo>
                  <a:pt x="10345737" y="5798933"/>
                </a:lnTo>
                <a:close/>
              </a:path>
              <a:path w="16523335" h="9235440">
                <a:moveTo>
                  <a:pt x="10345737" y="6066642"/>
                </a:moveTo>
                <a:lnTo>
                  <a:pt x="10302199" y="6075433"/>
                </a:lnTo>
                <a:lnTo>
                  <a:pt x="10266638" y="6099406"/>
                </a:lnTo>
                <a:lnTo>
                  <a:pt x="10242660" y="6134966"/>
                </a:lnTo>
                <a:lnTo>
                  <a:pt x="10233866" y="6178513"/>
                </a:lnTo>
                <a:lnTo>
                  <a:pt x="10242660" y="6222077"/>
                </a:lnTo>
                <a:lnTo>
                  <a:pt x="10266638" y="6257653"/>
                </a:lnTo>
                <a:lnTo>
                  <a:pt x="10302199" y="6281640"/>
                </a:lnTo>
                <a:lnTo>
                  <a:pt x="10345737" y="6290436"/>
                </a:lnTo>
                <a:lnTo>
                  <a:pt x="10389275" y="6281640"/>
                </a:lnTo>
                <a:lnTo>
                  <a:pt x="10424835" y="6257653"/>
                </a:lnTo>
                <a:lnTo>
                  <a:pt x="10448814" y="6222077"/>
                </a:lnTo>
                <a:lnTo>
                  <a:pt x="10457608" y="6178513"/>
                </a:lnTo>
                <a:lnTo>
                  <a:pt x="10448814" y="6134966"/>
                </a:lnTo>
                <a:lnTo>
                  <a:pt x="10424835" y="6099406"/>
                </a:lnTo>
                <a:lnTo>
                  <a:pt x="10389275" y="6075433"/>
                </a:lnTo>
                <a:lnTo>
                  <a:pt x="10345737" y="6066642"/>
                </a:lnTo>
                <a:close/>
              </a:path>
              <a:path w="16523335" h="9235440">
                <a:moveTo>
                  <a:pt x="10345737" y="6334382"/>
                </a:moveTo>
                <a:lnTo>
                  <a:pt x="10302199" y="6343178"/>
                </a:lnTo>
                <a:lnTo>
                  <a:pt x="10266638" y="6367165"/>
                </a:lnTo>
                <a:lnTo>
                  <a:pt x="10242660" y="6402742"/>
                </a:lnTo>
                <a:lnTo>
                  <a:pt x="10233866" y="6446306"/>
                </a:lnTo>
                <a:lnTo>
                  <a:pt x="10242660" y="6489813"/>
                </a:lnTo>
                <a:lnTo>
                  <a:pt x="10266638" y="6525358"/>
                </a:lnTo>
                <a:lnTo>
                  <a:pt x="10302199" y="6549331"/>
                </a:lnTo>
                <a:lnTo>
                  <a:pt x="10345737" y="6558124"/>
                </a:lnTo>
                <a:lnTo>
                  <a:pt x="10389275" y="6549331"/>
                </a:lnTo>
                <a:lnTo>
                  <a:pt x="10424835" y="6525358"/>
                </a:lnTo>
                <a:lnTo>
                  <a:pt x="10448814" y="6489813"/>
                </a:lnTo>
                <a:lnTo>
                  <a:pt x="10457608" y="6446306"/>
                </a:lnTo>
                <a:lnTo>
                  <a:pt x="10448814" y="6402742"/>
                </a:lnTo>
                <a:lnTo>
                  <a:pt x="10424835" y="6367165"/>
                </a:lnTo>
                <a:lnTo>
                  <a:pt x="10389275" y="6343178"/>
                </a:lnTo>
                <a:lnTo>
                  <a:pt x="10345737" y="6334382"/>
                </a:lnTo>
                <a:close/>
              </a:path>
              <a:path w="16523335" h="9235440">
                <a:moveTo>
                  <a:pt x="10345737" y="6602112"/>
                </a:moveTo>
                <a:lnTo>
                  <a:pt x="10302199" y="6610897"/>
                </a:lnTo>
                <a:lnTo>
                  <a:pt x="10266638" y="6634856"/>
                </a:lnTo>
                <a:lnTo>
                  <a:pt x="10242660" y="6670401"/>
                </a:lnTo>
                <a:lnTo>
                  <a:pt x="10233866" y="6713941"/>
                </a:lnTo>
                <a:lnTo>
                  <a:pt x="10242660" y="6757505"/>
                </a:lnTo>
                <a:lnTo>
                  <a:pt x="10266638" y="6793082"/>
                </a:lnTo>
                <a:lnTo>
                  <a:pt x="10302199" y="6817069"/>
                </a:lnTo>
                <a:lnTo>
                  <a:pt x="10345737" y="6825865"/>
                </a:lnTo>
                <a:lnTo>
                  <a:pt x="10389275" y="6817069"/>
                </a:lnTo>
                <a:lnTo>
                  <a:pt x="10424835" y="6793082"/>
                </a:lnTo>
                <a:lnTo>
                  <a:pt x="10448814" y="6757505"/>
                </a:lnTo>
                <a:lnTo>
                  <a:pt x="10457608" y="6713941"/>
                </a:lnTo>
                <a:lnTo>
                  <a:pt x="10448814" y="6670401"/>
                </a:lnTo>
                <a:lnTo>
                  <a:pt x="10424835" y="6634856"/>
                </a:lnTo>
                <a:lnTo>
                  <a:pt x="10389275" y="6610897"/>
                </a:lnTo>
                <a:lnTo>
                  <a:pt x="10345737" y="6602112"/>
                </a:lnTo>
                <a:close/>
              </a:path>
              <a:path w="16523335" h="9235440">
                <a:moveTo>
                  <a:pt x="10345737" y="4728033"/>
                </a:moveTo>
                <a:lnTo>
                  <a:pt x="10302199" y="4736825"/>
                </a:lnTo>
                <a:lnTo>
                  <a:pt x="10266638" y="4760802"/>
                </a:lnTo>
                <a:lnTo>
                  <a:pt x="10242660" y="4796371"/>
                </a:lnTo>
                <a:lnTo>
                  <a:pt x="10233866" y="4839936"/>
                </a:lnTo>
                <a:lnTo>
                  <a:pt x="10242660" y="4883473"/>
                </a:lnTo>
                <a:lnTo>
                  <a:pt x="10266638" y="4919041"/>
                </a:lnTo>
                <a:lnTo>
                  <a:pt x="10302199" y="4943029"/>
                </a:lnTo>
                <a:lnTo>
                  <a:pt x="10345737" y="4951828"/>
                </a:lnTo>
                <a:lnTo>
                  <a:pt x="10389275" y="4943029"/>
                </a:lnTo>
                <a:lnTo>
                  <a:pt x="10424835" y="4919041"/>
                </a:lnTo>
                <a:lnTo>
                  <a:pt x="10448814" y="4883473"/>
                </a:lnTo>
                <a:lnTo>
                  <a:pt x="10457608" y="4839936"/>
                </a:lnTo>
                <a:lnTo>
                  <a:pt x="10448814" y="4796371"/>
                </a:lnTo>
                <a:lnTo>
                  <a:pt x="10424835" y="4760802"/>
                </a:lnTo>
                <a:lnTo>
                  <a:pt x="10389275" y="4736825"/>
                </a:lnTo>
                <a:lnTo>
                  <a:pt x="10345737" y="4728033"/>
                </a:lnTo>
                <a:close/>
              </a:path>
              <a:path w="16523335" h="9235440">
                <a:moveTo>
                  <a:pt x="10345737" y="4460345"/>
                </a:moveTo>
                <a:lnTo>
                  <a:pt x="10302199" y="4469136"/>
                </a:lnTo>
                <a:lnTo>
                  <a:pt x="10266638" y="4493110"/>
                </a:lnTo>
                <a:lnTo>
                  <a:pt x="10242660" y="4528669"/>
                </a:lnTo>
                <a:lnTo>
                  <a:pt x="10233866" y="4572216"/>
                </a:lnTo>
                <a:lnTo>
                  <a:pt x="10242660" y="4615763"/>
                </a:lnTo>
                <a:lnTo>
                  <a:pt x="10266638" y="4651322"/>
                </a:lnTo>
                <a:lnTo>
                  <a:pt x="10302199" y="4675296"/>
                </a:lnTo>
                <a:lnTo>
                  <a:pt x="10345737" y="4684087"/>
                </a:lnTo>
                <a:lnTo>
                  <a:pt x="10389275" y="4675296"/>
                </a:lnTo>
                <a:lnTo>
                  <a:pt x="10424835" y="4651322"/>
                </a:lnTo>
                <a:lnTo>
                  <a:pt x="10448814" y="4615763"/>
                </a:lnTo>
                <a:lnTo>
                  <a:pt x="10457608" y="4572216"/>
                </a:lnTo>
                <a:lnTo>
                  <a:pt x="10448814" y="4528669"/>
                </a:lnTo>
                <a:lnTo>
                  <a:pt x="10424835" y="4493110"/>
                </a:lnTo>
                <a:lnTo>
                  <a:pt x="10389275" y="4469136"/>
                </a:lnTo>
                <a:lnTo>
                  <a:pt x="10345737" y="4460345"/>
                </a:lnTo>
                <a:close/>
              </a:path>
              <a:path w="16523335" h="9235440">
                <a:moveTo>
                  <a:pt x="10345737" y="6869780"/>
                </a:moveTo>
                <a:lnTo>
                  <a:pt x="10302199" y="6878579"/>
                </a:lnTo>
                <a:lnTo>
                  <a:pt x="10266638" y="6902573"/>
                </a:lnTo>
                <a:lnTo>
                  <a:pt x="10242660" y="6938157"/>
                </a:lnTo>
                <a:lnTo>
                  <a:pt x="10233866" y="6981724"/>
                </a:lnTo>
                <a:lnTo>
                  <a:pt x="10242660" y="7025264"/>
                </a:lnTo>
                <a:lnTo>
                  <a:pt x="10266638" y="7060809"/>
                </a:lnTo>
                <a:lnTo>
                  <a:pt x="10302199" y="7084769"/>
                </a:lnTo>
                <a:lnTo>
                  <a:pt x="10345737" y="7093553"/>
                </a:lnTo>
                <a:lnTo>
                  <a:pt x="10389275" y="7084769"/>
                </a:lnTo>
                <a:lnTo>
                  <a:pt x="10424835" y="7060809"/>
                </a:lnTo>
                <a:lnTo>
                  <a:pt x="10448814" y="7025264"/>
                </a:lnTo>
                <a:lnTo>
                  <a:pt x="10457608" y="6981724"/>
                </a:lnTo>
                <a:lnTo>
                  <a:pt x="10448814" y="6938157"/>
                </a:lnTo>
                <a:lnTo>
                  <a:pt x="10424835" y="6902573"/>
                </a:lnTo>
                <a:lnTo>
                  <a:pt x="10389275" y="6878579"/>
                </a:lnTo>
                <a:lnTo>
                  <a:pt x="10345737" y="6869780"/>
                </a:lnTo>
                <a:close/>
              </a:path>
              <a:path w="16523335" h="9235440">
                <a:moveTo>
                  <a:pt x="10615027" y="979980"/>
                </a:moveTo>
                <a:lnTo>
                  <a:pt x="10571496" y="988766"/>
                </a:lnTo>
                <a:lnTo>
                  <a:pt x="10535950" y="1012731"/>
                </a:lnTo>
                <a:lnTo>
                  <a:pt x="10511985" y="1048286"/>
                </a:lnTo>
                <a:lnTo>
                  <a:pt x="10503198" y="1091840"/>
                </a:lnTo>
                <a:lnTo>
                  <a:pt x="10511985" y="1135394"/>
                </a:lnTo>
                <a:lnTo>
                  <a:pt x="10535950" y="1170968"/>
                </a:lnTo>
                <a:lnTo>
                  <a:pt x="10571496" y="1194956"/>
                </a:lnTo>
                <a:lnTo>
                  <a:pt x="10615027" y="1203753"/>
                </a:lnTo>
                <a:lnTo>
                  <a:pt x="10658591" y="1194956"/>
                </a:lnTo>
                <a:lnTo>
                  <a:pt x="10694167" y="1170968"/>
                </a:lnTo>
                <a:lnTo>
                  <a:pt x="10718154" y="1135394"/>
                </a:lnTo>
                <a:lnTo>
                  <a:pt x="10726950" y="1091840"/>
                </a:lnTo>
                <a:lnTo>
                  <a:pt x="10718154" y="1048286"/>
                </a:lnTo>
                <a:lnTo>
                  <a:pt x="10694167" y="1012731"/>
                </a:lnTo>
                <a:lnTo>
                  <a:pt x="10658591" y="988766"/>
                </a:lnTo>
                <a:lnTo>
                  <a:pt x="10615027" y="979980"/>
                </a:lnTo>
                <a:close/>
              </a:path>
              <a:path w="16523335" h="9235440">
                <a:moveTo>
                  <a:pt x="10615027" y="1247668"/>
                </a:moveTo>
                <a:lnTo>
                  <a:pt x="10571496" y="1256467"/>
                </a:lnTo>
                <a:lnTo>
                  <a:pt x="10535950" y="1280459"/>
                </a:lnTo>
                <a:lnTo>
                  <a:pt x="10511985" y="1316036"/>
                </a:lnTo>
                <a:lnTo>
                  <a:pt x="10503198" y="1359591"/>
                </a:lnTo>
                <a:lnTo>
                  <a:pt x="10511985" y="1403138"/>
                </a:lnTo>
                <a:lnTo>
                  <a:pt x="10535950" y="1438686"/>
                </a:lnTo>
                <a:lnTo>
                  <a:pt x="10571496" y="1462646"/>
                </a:lnTo>
                <a:lnTo>
                  <a:pt x="10615027" y="1471431"/>
                </a:lnTo>
                <a:lnTo>
                  <a:pt x="10658591" y="1462646"/>
                </a:lnTo>
                <a:lnTo>
                  <a:pt x="10694167" y="1438686"/>
                </a:lnTo>
                <a:lnTo>
                  <a:pt x="10718154" y="1403138"/>
                </a:lnTo>
                <a:lnTo>
                  <a:pt x="10726950" y="1359591"/>
                </a:lnTo>
                <a:lnTo>
                  <a:pt x="10718154" y="1316036"/>
                </a:lnTo>
                <a:lnTo>
                  <a:pt x="10694167" y="1280459"/>
                </a:lnTo>
                <a:lnTo>
                  <a:pt x="10658591" y="1256467"/>
                </a:lnTo>
                <a:lnTo>
                  <a:pt x="10615027" y="1247668"/>
                </a:lnTo>
                <a:close/>
              </a:path>
              <a:path w="16523335" h="9235440">
                <a:moveTo>
                  <a:pt x="10615027" y="1515430"/>
                </a:moveTo>
                <a:lnTo>
                  <a:pt x="10571496" y="1524214"/>
                </a:lnTo>
                <a:lnTo>
                  <a:pt x="10535950" y="1548173"/>
                </a:lnTo>
                <a:lnTo>
                  <a:pt x="10511985" y="1583718"/>
                </a:lnTo>
                <a:lnTo>
                  <a:pt x="10503198" y="1627259"/>
                </a:lnTo>
                <a:lnTo>
                  <a:pt x="10511985" y="1670826"/>
                </a:lnTo>
                <a:lnTo>
                  <a:pt x="10535950" y="1706409"/>
                </a:lnTo>
                <a:lnTo>
                  <a:pt x="10571496" y="1730404"/>
                </a:lnTo>
                <a:lnTo>
                  <a:pt x="10615027" y="1739203"/>
                </a:lnTo>
                <a:lnTo>
                  <a:pt x="10658591" y="1730404"/>
                </a:lnTo>
                <a:lnTo>
                  <a:pt x="10694167" y="1706409"/>
                </a:lnTo>
                <a:lnTo>
                  <a:pt x="10718154" y="1670826"/>
                </a:lnTo>
                <a:lnTo>
                  <a:pt x="10726950" y="1627259"/>
                </a:lnTo>
                <a:lnTo>
                  <a:pt x="10718154" y="1583718"/>
                </a:lnTo>
                <a:lnTo>
                  <a:pt x="10694167" y="1548173"/>
                </a:lnTo>
                <a:lnTo>
                  <a:pt x="10658591" y="1524214"/>
                </a:lnTo>
                <a:lnTo>
                  <a:pt x="10615027" y="1515430"/>
                </a:lnTo>
                <a:close/>
              </a:path>
              <a:path w="16523335" h="9235440">
                <a:moveTo>
                  <a:pt x="10615027" y="1783149"/>
                </a:moveTo>
                <a:lnTo>
                  <a:pt x="10571496" y="1791938"/>
                </a:lnTo>
                <a:lnTo>
                  <a:pt x="10535950" y="1815910"/>
                </a:lnTo>
                <a:lnTo>
                  <a:pt x="10511985" y="1851469"/>
                </a:lnTo>
                <a:lnTo>
                  <a:pt x="10503198" y="1895020"/>
                </a:lnTo>
                <a:lnTo>
                  <a:pt x="10511985" y="1938576"/>
                </a:lnTo>
                <a:lnTo>
                  <a:pt x="10535950" y="1974146"/>
                </a:lnTo>
                <a:lnTo>
                  <a:pt x="10571496" y="1998128"/>
                </a:lnTo>
                <a:lnTo>
                  <a:pt x="10615027" y="2006922"/>
                </a:lnTo>
                <a:lnTo>
                  <a:pt x="10658591" y="1998128"/>
                </a:lnTo>
                <a:lnTo>
                  <a:pt x="10694167" y="1974146"/>
                </a:lnTo>
                <a:lnTo>
                  <a:pt x="10718154" y="1938576"/>
                </a:lnTo>
                <a:lnTo>
                  <a:pt x="10726950" y="1895020"/>
                </a:lnTo>
                <a:lnTo>
                  <a:pt x="10718154" y="1851469"/>
                </a:lnTo>
                <a:lnTo>
                  <a:pt x="10694167" y="1815910"/>
                </a:lnTo>
                <a:lnTo>
                  <a:pt x="10658591" y="1791938"/>
                </a:lnTo>
                <a:lnTo>
                  <a:pt x="10615027" y="1783149"/>
                </a:lnTo>
                <a:close/>
              </a:path>
              <a:path w="16523335" h="9235440">
                <a:moveTo>
                  <a:pt x="10615027" y="2586297"/>
                </a:moveTo>
                <a:lnTo>
                  <a:pt x="10571496" y="2595090"/>
                </a:lnTo>
                <a:lnTo>
                  <a:pt x="10535950" y="2619070"/>
                </a:lnTo>
                <a:lnTo>
                  <a:pt x="10511985" y="2654639"/>
                </a:lnTo>
                <a:lnTo>
                  <a:pt x="10503198" y="2698200"/>
                </a:lnTo>
                <a:lnTo>
                  <a:pt x="10511985" y="2741725"/>
                </a:lnTo>
                <a:lnTo>
                  <a:pt x="10535950" y="2777286"/>
                </a:lnTo>
                <a:lnTo>
                  <a:pt x="10571496" y="2801273"/>
                </a:lnTo>
                <a:lnTo>
                  <a:pt x="10615027" y="2810071"/>
                </a:lnTo>
                <a:lnTo>
                  <a:pt x="10658591" y="2801273"/>
                </a:lnTo>
                <a:lnTo>
                  <a:pt x="10694167" y="2777286"/>
                </a:lnTo>
                <a:lnTo>
                  <a:pt x="10718154" y="2741725"/>
                </a:lnTo>
                <a:lnTo>
                  <a:pt x="10726950" y="2698200"/>
                </a:lnTo>
                <a:lnTo>
                  <a:pt x="10718154" y="2654639"/>
                </a:lnTo>
                <a:lnTo>
                  <a:pt x="10694167" y="2619070"/>
                </a:lnTo>
                <a:lnTo>
                  <a:pt x="10658591" y="2595090"/>
                </a:lnTo>
                <a:lnTo>
                  <a:pt x="10615027" y="2586297"/>
                </a:lnTo>
                <a:close/>
              </a:path>
              <a:path w="16523335" h="9235440">
                <a:moveTo>
                  <a:pt x="10615027" y="2854028"/>
                </a:moveTo>
                <a:lnTo>
                  <a:pt x="10571496" y="2862817"/>
                </a:lnTo>
                <a:lnTo>
                  <a:pt x="10535950" y="2886788"/>
                </a:lnTo>
                <a:lnTo>
                  <a:pt x="10511985" y="2922347"/>
                </a:lnTo>
                <a:lnTo>
                  <a:pt x="10503198" y="2965898"/>
                </a:lnTo>
                <a:lnTo>
                  <a:pt x="10511985" y="3009453"/>
                </a:lnTo>
                <a:lnTo>
                  <a:pt x="10535950" y="3045019"/>
                </a:lnTo>
                <a:lnTo>
                  <a:pt x="10571496" y="3068998"/>
                </a:lnTo>
                <a:lnTo>
                  <a:pt x="10615027" y="3077790"/>
                </a:lnTo>
                <a:lnTo>
                  <a:pt x="10658591" y="3068998"/>
                </a:lnTo>
                <a:lnTo>
                  <a:pt x="10694167" y="3045019"/>
                </a:lnTo>
                <a:lnTo>
                  <a:pt x="10718154" y="3009453"/>
                </a:lnTo>
                <a:lnTo>
                  <a:pt x="10726950" y="2965898"/>
                </a:lnTo>
                <a:lnTo>
                  <a:pt x="10718154" y="2922347"/>
                </a:lnTo>
                <a:lnTo>
                  <a:pt x="10694167" y="2886788"/>
                </a:lnTo>
                <a:lnTo>
                  <a:pt x="10658591" y="2862817"/>
                </a:lnTo>
                <a:lnTo>
                  <a:pt x="10615027" y="2854028"/>
                </a:lnTo>
                <a:close/>
              </a:path>
              <a:path w="16523335" h="9235440">
                <a:moveTo>
                  <a:pt x="10615027" y="3121737"/>
                </a:moveTo>
                <a:lnTo>
                  <a:pt x="10571496" y="3130528"/>
                </a:lnTo>
                <a:lnTo>
                  <a:pt x="10535950" y="3154503"/>
                </a:lnTo>
                <a:lnTo>
                  <a:pt x="10511985" y="3190065"/>
                </a:lnTo>
                <a:lnTo>
                  <a:pt x="10503198" y="3233618"/>
                </a:lnTo>
                <a:lnTo>
                  <a:pt x="10511985" y="3277161"/>
                </a:lnTo>
                <a:lnTo>
                  <a:pt x="10535950" y="3312732"/>
                </a:lnTo>
                <a:lnTo>
                  <a:pt x="10571496" y="3336722"/>
                </a:lnTo>
                <a:lnTo>
                  <a:pt x="10615027" y="3345520"/>
                </a:lnTo>
                <a:lnTo>
                  <a:pt x="10658591" y="3336722"/>
                </a:lnTo>
                <a:lnTo>
                  <a:pt x="10694167" y="3312732"/>
                </a:lnTo>
                <a:lnTo>
                  <a:pt x="10718154" y="3277161"/>
                </a:lnTo>
                <a:lnTo>
                  <a:pt x="10726950" y="3233618"/>
                </a:lnTo>
                <a:lnTo>
                  <a:pt x="10718154" y="3190065"/>
                </a:lnTo>
                <a:lnTo>
                  <a:pt x="10694167" y="3154503"/>
                </a:lnTo>
                <a:lnTo>
                  <a:pt x="10658591" y="3130528"/>
                </a:lnTo>
                <a:lnTo>
                  <a:pt x="10615027" y="3121737"/>
                </a:lnTo>
                <a:close/>
              </a:path>
              <a:path w="16523335" h="9235440">
                <a:moveTo>
                  <a:pt x="10615027" y="3389446"/>
                </a:moveTo>
                <a:lnTo>
                  <a:pt x="10571496" y="3398240"/>
                </a:lnTo>
                <a:lnTo>
                  <a:pt x="10535950" y="3422222"/>
                </a:lnTo>
                <a:lnTo>
                  <a:pt x="10511985" y="3457792"/>
                </a:lnTo>
                <a:lnTo>
                  <a:pt x="10503198" y="3501348"/>
                </a:lnTo>
                <a:lnTo>
                  <a:pt x="10511985" y="3544899"/>
                </a:lnTo>
                <a:lnTo>
                  <a:pt x="10535950" y="3580458"/>
                </a:lnTo>
                <a:lnTo>
                  <a:pt x="10571496" y="3604430"/>
                </a:lnTo>
                <a:lnTo>
                  <a:pt x="10615027" y="3613219"/>
                </a:lnTo>
                <a:lnTo>
                  <a:pt x="10658591" y="3604430"/>
                </a:lnTo>
                <a:lnTo>
                  <a:pt x="10694167" y="3580458"/>
                </a:lnTo>
                <a:lnTo>
                  <a:pt x="10718154" y="3544899"/>
                </a:lnTo>
                <a:lnTo>
                  <a:pt x="10726950" y="3501348"/>
                </a:lnTo>
                <a:lnTo>
                  <a:pt x="10718154" y="3457792"/>
                </a:lnTo>
                <a:lnTo>
                  <a:pt x="10694167" y="3422222"/>
                </a:lnTo>
                <a:lnTo>
                  <a:pt x="10658591" y="3398240"/>
                </a:lnTo>
                <a:lnTo>
                  <a:pt x="10615027" y="3389446"/>
                </a:lnTo>
                <a:close/>
              </a:path>
              <a:path w="16523335" h="9235440">
                <a:moveTo>
                  <a:pt x="10615027" y="3657176"/>
                </a:moveTo>
                <a:lnTo>
                  <a:pt x="10571496" y="3665968"/>
                </a:lnTo>
                <a:lnTo>
                  <a:pt x="10535950" y="3689947"/>
                </a:lnTo>
                <a:lnTo>
                  <a:pt x="10511985" y="3725513"/>
                </a:lnTo>
                <a:lnTo>
                  <a:pt x="10503198" y="3769068"/>
                </a:lnTo>
                <a:lnTo>
                  <a:pt x="10511985" y="3812619"/>
                </a:lnTo>
                <a:lnTo>
                  <a:pt x="10535950" y="3848178"/>
                </a:lnTo>
                <a:lnTo>
                  <a:pt x="10571496" y="3872149"/>
                </a:lnTo>
                <a:lnTo>
                  <a:pt x="10615027" y="3880939"/>
                </a:lnTo>
                <a:lnTo>
                  <a:pt x="10658591" y="3872149"/>
                </a:lnTo>
                <a:lnTo>
                  <a:pt x="10694167" y="3848178"/>
                </a:lnTo>
                <a:lnTo>
                  <a:pt x="10718154" y="3812619"/>
                </a:lnTo>
                <a:lnTo>
                  <a:pt x="10726950" y="3769068"/>
                </a:lnTo>
                <a:lnTo>
                  <a:pt x="10718154" y="3725513"/>
                </a:lnTo>
                <a:lnTo>
                  <a:pt x="10694167" y="3689947"/>
                </a:lnTo>
                <a:lnTo>
                  <a:pt x="10658591" y="3665968"/>
                </a:lnTo>
                <a:lnTo>
                  <a:pt x="10615027" y="3657176"/>
                </a:lnTo>
                <a:close/>
              </a:path>
              <a:path w="16523335" h="9235440">
                <a:moveTo>
                  <a:pt x="10615027" y="3924895"/>
                </a:moveTo>
                <a:lnTo>
                  <a:pt x="10571496" y="3933689"/>
                </a:lnTo>
                <a:lnTo>
                  <a:pt x="10535950" y="3957668"/>
                </a:lnTo>
                <a:lnTo>
                  <a:pt x="10511985" y="3993228"/>
                </a:lnTo>
                <a:lnTo>
                  <a:pt x="10503198" y="4036766"/>
                </a:lnTo>
                <a:lnTo>
                  <a:pt x="10511985" y="4080327"/>
                </a:lnTo>
                <a:lnTo>
                  <a:pt x="10535950" y="4115896"/>
                </a:lnTo>
                <a:lnTo>
                  <a:pt x="10571496" y="4139876"/>
                </a:lnTo>
                <a:lnTo>
                  <a:pt x="10615027" y="4148669"/>
                </a:lnTo>
                <a:lnTo>
                  <a:pt x="10658591" y="4139876"/>
                </a:lnTo>
                <a:lnTo>
                  <a:pt x="10694167" y="4115896"/>
                </a:lnTo>
                <a:lnTo>
                  <a:pt x="10718154" y="4080327"/>
                </a:lnTo>
                <a:lnTo>
                  <a:pt x="10726950" y="4036766"/>
                </a:lnTo>
                <a:lnTo>
                  <a:pt x="10718154" y="3993228"/>
                </a:lnTo>
                <a:lnTo>
                  <a:pt x="10694167" y="3957668"/>
                </a:lnTo>
                <a:lnTo>
                  <a:pt x="10658591" y="3933689"/>
                </a:lnTo>
                <a:lnTo>
                  <a:pt x="10615027" y="3924895"/>
                </a:lnTo>
                <a:close/>
              </a:path>
              <a:path w="16523335" h="9235440">
                <a:moveTo>
                  <a:pt x="10615027" y="4192615"/>
                </a:moveTo>
                <a:lnTo>
                  <a:pt x="10571496" y="4201406"/>
                </a:lnTo>
                <a:lnTo>
                  <a:pt x="10535950" y="4225380"/>
                </a:lnTo>
                <a:lnTo>
                  <a:pt x="10511985" y="4260939"/>
                </a:lnTo>
                <a:lnTo>
                  <a:pt x="10503198" y="4304486"/>
                </a:lnTo>
                <a:lnTo>
                  <a:pt x="10511985" y="4348026"/>
                </a:lnTo>
                <a:lnTo>
                  <a:pt x="10535950" y="4383601"/>
                </a:lnTo>
                <a:lnTo>
                  <a:pt x="10571496" y="4407597"/>
                </a:lnTo>
                <a:lnTo>
                  <a:pt x="10615027" y="4416399"/>
                </a:lnTo>
                <a:lnTo>
                  <a:pt x="10658591" y="4407597"/>
                </a:lnTo>
                <a:lnTo>
                  <a:pt x="10694167" y="4383601"/>
                </a:lnTo>
                <a:lnTo>
                  <a:pt x="10718154" y="4348026"/>
                </a:lnTo>
                <a:lnTo>
                  <a:pt x="10726950" y="4304486"/>
                </a:lnTo>
                <a:lnTo>
                  <a:pt x="10718154" y="4260939"/>
                </a:lnTo>
                <a:lnTo>
                  <a:pt x="10694167" y="4225380"/>
                </a:lnTo>
                <a:lnTo>
                  <a:pt x="10658591" y="4201406"/>
                </a:lnTo>
                <a:lnTo>
                  <a:pt x="10615027" y="4192615"/>
                </a:lnTo>
                <a:close/>
              </a:path>
              <a:path w="16523335" h="9235440">
                <a:moveTo>
                  <a:pt x="10615027" y="2318578"/>
                </a:moveTo>
                <a:lnTo>
                  <a:pt x="10571496" y="2327370"/>
                </a:lnTo>
                <a:lnTo>
                  <a:pt x="10535950" y="2351349"/>
                </a:lnTo>
                <a:lnTo>
                  <a:pt x="10511985" y="2386915"/>
                </a:lnTo>
                <a:lnTo>
                  <a:pt x="10503198" y="2430470"/>
                </a:lnTo>
                <a:lnTo>
                  <a:pt x="10511985" y="2474021"/>
                </a:lnTo>
                <a:lnTo>
                  <a:pt x="10535950" y="2509580"/>
                </a:lnTo>
                <a:lnTo>
                  <a:pt x="10571496" y="2533551"/>
                </a:lnTo>
                <a:lnTo>
                  <a:pt x="10615027" y="2542341"/>
                </a:lnTo>
                <a:lnTo>
                  <a:pt x="10658591" y="2533551"/>
                </a:lnTo>
                <a:lnTo>
                  <a:pt x="10694167" y="2509580"/>
                </a:lnTo>
                <a:lnTo>
                  <a:pt x="10718154" y="2474021"/>
                </a:lnTo>
                <a:lnTo>
                  <a:pt x="10726950" y="2430470"/>
                </a:lnTo>
                <a:lnTo>
                  <a:pt x="10718154" y="2386915"/>
                </a:lnTo>
                <a:lnTo>
                  <a:pt x="10694167" y="2351349"/>
                </a:lnTo>
                <a:lnTo>
                  <a:pt x="10658591" y="2327370"/>
                </a:lnTo>
                <a:lnTo>
                  <a:pt x="10615027" y="2318578"/>
                </a:lnTo>
                <a:close/>
              </a:path>
              <a:path w="16523335" h="9235440">
                <a:moveTo>
                  <a:pt x="10615027" y="2050869"/>
                </a:moveTo>
                <a:lnTo>
                  <a:pt x="10571496" y="2059660"/>
                </a:lnTo>
                <a:lnTo>
                  <a:pt x="10535950" y="2083635"/>
                </a:lnTo>
                <a:lnTo>
                  <a:pt x="10511985" y="2119197"/>
                </a:lnTo>
                <a:lnTo>
                  <a:pt x="10503198" y="2162750"/>
                </a:lnTo>
                <a:lnTo>
                  <a:pt x="10511985" y="2206284"/>
                </a:lnTo>
                <a:lnTo>
                  <a:pt x="10535950" y="2241845"/>
                </a:lnTo>
                <a:lnTo>
                  <a:pt x="10571496" y="2265826"/>
                </a:lnTo>
                <a:lnTo>
                  <a:pt x="10615027" y="2274621"/>
                </a:lnTo>
                <a:lnTo>
                  <a:pt x="10658591" y="2265826"/>
                </a:lnTo>
                <a:lnTo>
                  <a:pt x="10694167" y="2241845"/>
                </a:lnTo>
                <a:lnTo>
                  <a:pt x="10718154" y="2206284"/>
                </a:lnTo>
                <a:lnTo>
                  <a:pt x="10726950" y="2162750"/>
                </a:lnTo>
                <a:lnTo>
                  <a:pt x="10718154" y="2119197"/>
                </a:lnTo>
                <a:lnTo>
                  <a:pt x="10694167" y="2083635"/>
                </a:lnTo>
                <a:lnTo>
                  <a:pt x="10658591" y="2059660"/>
                </a:lnTo>
                <a:lnTo>
                  <a:pt x="10615027" y="2050869"/>
                </a:lnTo>
                <a:close/>
              </a:path>
              <a:path w="16523335" h="9235440">
                <a:moveTo>
                  <a:pt x="10615027" y="4995774"/>
                </a:moveTo>
                <a:lnTo>
                  <a:pt x="10571496" y="5004565"/>
                </a:lnTo>
                <a:lnTo>
                  <a:pt x="10535950" y="5028541"/>
                </a:lnTo>
                <a:lnTo>
                  <a:pt x="10511985" y="5064107"/>
                </a:lnTo>
                <a:lnTo>
                  <a:pt x="10503198" y="5107666"/>
                </a:lnTo>
                <a:lnTo>
                  <a:pt x="10511985" y="5151204"/>
                </a:lnTo>
                <a:lnTo>
                  <a:pt x="10535950" y="5186764"/>
                </a:lnTo>
                <a:lnTo>
                  <a:pt x="10571496" y="5210743"/>
                </a:lnTo>
                <a:lnTo>
                  <a:pt x="10615027" y="5219537"/>
                </a:lnTo>
                <a:lnTo>
                  <a:pt x="10658591" y="5210743"/>
                </a:lnTo>
                <a:lnTo>
                  <a:pt x="10694167" y="5186764"/>
                </a:lnTo>
                <a:lnTo>
                  <a:pt x="10718154" y="5151204"/>
                </a:lnTo>
                <a:lnTo>
                  <a:pt x="10726950" y="5107666"/>
                </a:lnTo>
                <a:lnTo>
                  <a:pt x="10718154" y="5064107"/>
                </a:lnTo>
                <a:lnTo>
                  <a:pt x="10694167" y="5028541"/>
                </a:lnTo>
                <a:lnTo>
                  <a:pt x="10658591" y="5004565"/>
                </a:lnTo>
                <a:lnTo>
                  <a:pt x="10615027" y="4995774"/>
                </a:lnTo>
                <a:close/>
              </a:path>
              <a:path w="16523335" h="9235440">
                <a:moveTo>
                  <a:pt x="10615027" y="5263483"/>
                </a:moveTo>
                <a:lnTo>
                  <a:pt x="10571496" y="5272274"/>
                </a:lnTo>
                <a:lnTo>
                  <a:pt x="10535950" y="5296250"/>
                </a:lnTo>
                <a:lnTo>
                  <a:pt x="10511985" y="5331816"/>
                </a:lnTo>
                <a:lnTo>
                  <a:pt x="10503198" y="5375375"/>
                </a:lnTo>
                <a:lnTo>
                  <a:pt x="10511985" y="5418906"/>
                </a:lnTo>
                <a:lnTo>
                  <a:pt x="10535950" y="5454471"/>
                </a:lnTo>
                <a:lnTo>
                  <a:pt x="10571496" y="5478458"/>
                </a:lnTo>
                <a:lnTo>
                  <a:pt x="10615027" y="5487256"/>
                </a:lnTo>
                <a:lnTo>
                  <a:pt x="10658591" y="5478458"/>
                </a:lnTo>
                <a:lnTo>
                  <a:pt x="10694167" y="5454471"/>
                </a:lnTo>
                <a:lnTo>
                  <a:pt x="10718154" y="5418906"/>
                </a:lnTo>
                <a:lnTo>
                  <a:pt x="10726950" y="5375375"/>
                </a:lnTo>
                <a:lnTo>
                  <a:pt x="10718154" y="5331816"/>
                </a:lnTo>
                <a:lnTo>
                  <a:pt x="10694167" y="5296250"/>
                </a:lnTo>
                <a:lnTo>
                  <a:pt x="10658591" y="5272274"/>
                </a:lnTo>
                <a:lnTo>
                  <a:pt x="10615027" y="5263483"/>
                </a:lnTo>
                <a:close/>
              </a:path>
              <a:path w="16523335" h="9235440">
                <a:moveTo>
                  <a:pt x="10615027" y="5531192"/>
                </a:moveTo>
                <a:lnTo>
                  <a:pt x="10571496" y="5539988"/>
                </a:lnTo>
                <a:lnTo>
                  <a:pt x="10535950" y="5563975"/>
                </a:lnTo>
                <a:lnTo>
                  <a:pt x="10511985" y="5599551"/>
                </a:lnTo>
                <a:lnTo>
                  <a:pt x="10503198" y="5643115"/>
                </a:lnTo>
                <a:lnTo>
                  <a:pt x="10511985" y="5686662"/>
                </a:lnTo>
                <a:lnTo>
                  <a:pt x="10535950" y="5722222"/>
                </a:lnTo>
                <a:lnTo>
                  <a:pt x="10571496" y="5746196"/>
                </a:lnTo>
                <a:lnTo>
                  <a:pt x="10615027" y="5754986"/>
                </a:lnTo>
                <a:lnTo>
                  <a:pt x="10658591" y="5746196"/>
                </a:lnTo>
                <a:lnTo>
                  <a:pt x="10694167" y="5722222"/>
                </a:lnTo>
                <a:lnTo>
                  <a:pt x="10718154" y="5686662"/>
                </a:lnTo>
                <a:lnTo>
                  <a:pt x="10726950" y="5643115"/>
                </a:lnTo>
                <a:lnTo>
                  <a:pt x="10718154" y="5599551"/>
                </a:lnTo>
                <a:lnTo>
                  <a:pt x="10694167" y="5563975"/>
                </a:lnTo>
                <a:lnTo>
                  <a:pt x="10658591" y="5539988"/>
                </a:lnTo>
                <a:lnTo>
                  <a:pt x="10615027" y="5531192"/>
                </a:lnTo>
                <a:close/>
              </a:path>
              <a:path w="16523335" h="9235440">
                <a:moveTo>
                  <a:pt x="10615027" y="5798933"/>
                </a:moveTo>
                <a:lnTo>
                  <a:pt x="10571496" y="5807723"/>
                </a:lnTo>
                <a:lnTo>
                  <a:pt x="10535950" y="5831697"/>
                </a:lnTo>
                <a:lnTo>
                  <a:pt x="10511985" y="5867257"/>
                </a:lnTo>
                <a:lnTo>
                  <a:pt x="10503198" y="5910804"/>
                </a:lnTo>
                <a:lnTo>
                  <a:pt x="10511985" y="5954345"/>
                </a:lnTo>
                <a:lnTo>
                  <a:pt x="10535950" y="5989912"/>
                </a:lnTo>
                <a:lnTo>
                  <a:pt x="10571496" y="6013898"/>
                </a:lnTo>
                <a:lnTo>
                  <a:pt x="10615027" y="6022695"/>
                </a:lnTo>
                <a:lnTo>
                  <a:pt x="10658591" y="6013898"/>
                </a:lnTo>
                <a:lnTo>
                  <a:pt x="10694167" y="5989912"/>
                </a:lnTo>
                <a:lnTo>
                  <a:pt x="10718154" y="5954345"/>
                </a:lnTo>
                <a:lnTo>
                  <a:pt x="10726950" y="5910804"/>
                </a:lnTo>
                <a:lnTo>
                  <a:pt x="10718154" y="5867257"/>
                </a:lnTo>
                <a:lnTo>
                  <a:pt x="10694167" y="5831697"/>
                </a:lnTo>
                <a:lnTo>
                  <a:pt x="10658591" y="5807723"/>
                </a:lnTo>
                <a:lnTo>
                  <a:pt x="10615027" y="5798933"/>
                </a:lnTo>
                <a:close/>
              </a:path>
              <a:path w="16523335" h="9235440">
                <a:moveTo>
                  <a:pt x="10615027" y="6066642"/>
                </a:moveTo>
                <a:lnTo>
                  <a:pt x="10571496" y="6075433"/>
                </a:lnTo>
                <a:lnTo>
                  <a:pt x="10535950" y="6099406"/>
                </a:lnTo>
                <a:lnTo>
                  <a:pt x="10511985" y="6134966"/>
                </a:lnTo>
                <a:lnTo>
                  <a:pt x="10503198" y="6178513"/>
                </a:lnTo>
                <a:lnTo>
                  <a:pt x="10511985" y="6222077"/>
                </a:lnTo>
                <a:lnTo>
                  <a:pt x="10535950" y="6257653"/>
                </a:lnTo>
                <a:lnTo>
                  <a:pt x="10571496" y="6281640"/>
                </a:lnTo>
                <a:lnTo>
                  <a:pt x="10615027" y="6290436"/>
                </a:lnTo>
                <a:lnTo>
                  <a:pt x="10658591" y="6281640"/>
                </a:lnTo>
                <a:lnTo>
                  <a:pt x="10694167" y="6257653"/>
                </a:lnTo>
                <a:lnTo>
                  <a:pt x="10718154" y="6222077"/>
                </a:lnTo>
                <a:lnTo>
                  <a:pt x="10726950" y="6178513"/>
                </a:lnTo>
                <a:lnTo>
                  <a:pt x="10718154" y="6134966"/>
                </a:lnTo>
                <a:lnTo>
                  <a:pt x="10694167" y="6099406"/>
                </a:lnTo>
                <a:lnTo>
                  <a:pt x="10658591" y="6075433"/>
                </a:lnTo>
                <a:lnTo>
                  <a:pt x="10615027" y="6066642"/>
                </a:lnTo>
                <a:close/>
              </a:path>
              <a:path w="16523335" h="9235440">
                <a:moveTo>
                  <a:pt x="10615027" y="6334382"/>
                </a:moveTo>
                <a:lnTo>
                  <a:pt x="10571496" y="6343178"/>
                </a:lnTo>
                <a:lnTo>
                  <a:pt x="10535950" y="6367165"/>
                </a:lnTo>
                <a:lnTo>
                  <a:pt x="10511985" y="6402742"/>
                </a:lnTo>
                <a:lnTo>
                  <a:pt x="10503198" y="6446306"/>
                </a:lnTo>
                <a:lnTo>
                  <a:pt x="10511985" y="6489813"/>
                </a:lnTo>
                <a:lnTo>
                  <a:pt x="10535950" y="6525358"/>
                </a:lnTo>
                <a:lnTo>
                  <a:pt x="10571496" y="6549331"/>
                </a:lnTo>
                <a:lnTo>
                  <a:pt x="10615027" y="6558124"/>
                </a:lnTo>
                <a:lnTo>
                  <a:pt x="10658591" y="6549331"/>
                </a:lnTo>
                <a:lnTo>
                  <a:pt x="10694167" y="6525358"/>
                </a:lnTo>
                <a:lnTo>
                  <a:pt x="10718154" y="6489813"/>
                </a:lnTo>
                <a:lnTo>
                  <a:pt x="10726950" y="6446306"/>
                </a:lnTo>
                <a:lnTo>
                  <a:pt x="10718154" y="6402742"/>
                </a:lnTo>
                <a:lnTo>
                  <a:pt x="10694167" y="6367165"/>
                </a:lnTo>
                <a:lnTo>
                  <a:pt x="10658591" y="6343178"/>
                </a:lnTo>
                <a:lnTo>
                  <a:pt x="10615027" y="6334382"/>
                </a:lnTo>
                <a:close/>
              </a:path>
              <a:path w="16523335" h="9235440">
                <a:moveTo>
                  <a:pt x="10615027" y="4728033"/>
                </a:moveTo>
                <a:lnTo>
                  <a:pt x="10571496" y="4736825"/>
                </a:lnTo>
                <a:lnTo>
                  <a:pt x="10535950" y="4760802"/>
                </a:lnTo>
                <a:lnTo>
                  <a:pt x="10511985" y="4796371"/>
                </a:lnTo>
                <a:lnTo>
                  <a:pt x="10503198" y="4839936"/>
                </a:lnTo>
                <a:lnTo>
                  <a:pt x="10511985" y="4883473"/>
                </a:lnTo>
                <a:lnTo>
                  <a:pt x="10535950" y="4919041"/>
                </a:lnTo>
                <a:lnTo>
                  <a:pt x="10571496" y="4943029"/>
                </a:lnTo>
                <a:lnTo>
                  <a:pt x="10615027" y="4951828"/>
                </a:lnTo>
                <a:lnTo>
                  <a:pt x="10658591" y="4943029"/>
                </a:lnTo>
                <a:lnTo>
                  <a:pt x="10694167" y="4919041"/>
                </a:lnTo>
                <a:lnTo>
                  <a:pt x="10718154" y="4883473"/>
                </a:lnTo>
                <a:lnTo>
                  <a:pt x="10726950" y="4839936"/>
                </a:lnTo>
                <a:lnTo>
                  <a:pt x="10718154" y="4796371"/>
                </a:lnTo>
                <a:lnTo>
                  <a:pt x="10694167" y="4760802"/>
                </a:lnTo>
                <a:lnTo>
                  <a:pt x="10658591" y="4736825"/>
                </a:lnTo>
                <a:lnTo>
                  <a:pt x="10615027" y="4728033"/>
                </a:lnTo>
                <a:close/>
              </a:path>
              <a:path w="16523335" h="9235440">
                <a:moveTo>
                  <a:pt x="10615027" y="4460345"/>
                </a:moveTo>
                <a:lnTo>
                  <a:pt x="10571496" y="4469136"/>
                </a:lnTo>
                <a:lnTo>
                  <a:pt x="10535950" y="4493110"/>
                </a:lnTo>
                <a:lnTo>
                  <a:pt x="10511985" y="4528669"/>
                </a:lnTo>
                <a:lnTo>
                  <a:pt x="10503198" y="4572216"/>
                </a:lnTo>
                <a:lnTo>
                  <a:pt x="10511985" y="4615763"/>
                </a:lnTo>
                <a:lnTo>
                  <a:pt x="10535950" y="4651322"/>
                </a:lnTo>
                <a:lnTo>
                  <a:pt x="10571496" y="4675296"/>
                </a:lnTo>
                <a:lnTo>
                  <a:pt x="10615027" y="4684087"/>
                </a:lnTo>
                <a:lnTo>
                  <a:pt x="10658591" y="4675296"/>
                </a:lnTo>
                <a:lnTo>
                  <a:pt x="10694167" y="4651322"/>
                </a:lnTo>
                <a:lnTo>
                  <a:pt x="10718154" y="4615763"/>
                </a:lnTo>
                <a:lnTo>
                  <a:pt x="10726950" y="4572216"/>
                </a:lnTo>
                <a:lnTo>
                  <a:pt x="10718154" y="4528669"/>
                </a:lnTo>
                <a:lnTo>
                  <a:pt x="10694167" y="4493110"/>
                </a:lnTo>
                <a:lnTo>
                  <a:pt x="10658591" y="4469136"/>
                </a:lnTo>
                <a:lnTo>
                  <a:pt x="10615027" y="4460345"/>
                </a:lnTo>
                <a:close/>
              </a:path>
              <a:path w="16523335" h="9235440">
                <a:moveTo>
                  <a:pt x="10884370" y="1247668"/>
                </a:moveTo>
                <a:lnTo>
                  <a:pt x="10840808" y="1256467"/>
                </a:lnTo>
                <a:lnTo>
                  <a:pt x="10805246" y="1280459"/>
                </a:lnTo>
                <a:lnTo>
                  <a:pt x="10781276" y="1316036"/>
                </a:lnTo>
                <a:lnTo>
                  <a:pt x="10772488" y="1359591"/>
                </a:lnTo>
                <a:lnTo>
                  <a:pt x="10781276" y="1403138"/>
                </a:lnTo>
                <a:lnTo>
                  <a:pt x="10805246" y="1438686"/>
                </a:lnTo>
                <a:lnTo>
                  <a:pt x="10840808" y="1462646"/>
                </a:lnTo>
                <a:lnTo>
                  <a:pt x="10884370" y="1471431"/>
                </a:lnTo>
                <a:lnTo>
                  <a:pt x="10927912" y="1462646"/>
                </a:lnTo>
                <a:lnTo>
                  <a:pt x="10963490" y="1438686"/>
                </a:lnTo>
                <a:lnTo>
                  <a:pt x="10987490" y="1403138"/>
                </a:lnTo>
                <a:lnTo>
                  <a:pt x="10996293" y="1359591"/>
                </a:lnTo>
                <a:lnTo>
                  <a:pt x="10987490" y="1316036"/>
                </a:lnTo>
                <a:lnTo>
                  <a:pt x="10963490" y="1280459"/>
                </a:lnTo>
                <a:lnTo>
                  <a:pt x="10927912" y="1256467"/>
                </a:lnTo>
                <a:lnTo>
                  <a:pt x="10884370" y="1247668"/>
                </a:lnTo>
                <a:close/>
              </a:path>
              <a:path w="16523335" h="9235440">
                <a:moveTo>
                  <a:pt x="10884370" y="1515430"/>
                </a:moveTo>
                <a:lnTo>
                  <a:pt x="10840808" y="1524214"/>
                </a:lnTo>
                <a:lnTo>
                  <a:pt x="10805246" y="1548173"/>
                </a:lnTo>
                <a:lnTo>
                  <a:pt x="10781276" y="1583718"/>
                </a:lnTo>
                <a:lnTo>
                  <a:pt x="10772488" y="1627259"/>
                </a:lnTo>
                <a:lnTo>
                  <a:pt x="10781276" y="1670826"/>
                </a:lnTo>
                <a:lnTo>
                  <a:pt x="10805246" y="1706409"/>
                </a:lnTo>
                <a:lnTo>
                  <a:pt x="10840808" y="1730404"/>
                </a:lnTo>
                <a:lnTo>
                  <a:pt x="10884370" y="1739203"/>
                </a:lnTo>
                <a:lnTo>
                  <a:pt x="10927912" y="1730404"/>
                </a:lnTo>
                <a:lnTo>
                  <a:pt x="10963490" y="1706409"/>
                </a:lnTo>
                <a:lnTo>
                  <a:pt x="10987490" y="1670826"/>
                </a:lnTo>
                <a:lnTo>
                  <a:pt x="10996293" y="1627259"/>
                </a:lnTo>
                <a:lnTo>
                  <a:pt x="10987490" y="1583718"/>
                </a:lnTo>
                <a:lnTo>
                  <a:pt x="10963490" y="1548173"/>
                </a:lnTo>
                <a:lnTo>
                  <a:pt x="10927912" y="1524214"/>
                </a:lnTo>
                <a:lnTo>
                  <a:pt x="10884370" y="1515430"/>
                </a:lnTo>
                <a:close/>
              </a:path>
              <a:path w="16523335" h="9235440">
                <a:moveTo>
                  <a:pt x="10884370" y="1783149"/>
                </a:moveTo>
                <a:lnTo>
                  <a:pt x="10840808" y="1791938"/>
                </a:lnTo>
                <a:lnTo>
                  <a:pt x="10805246" y="1815910"/>
                </a:lnTo>
                <a:lnTo>
                  <a:pt x="10781276" y="1851469"/>
                </a:lnTo>
                <a:lnTo>
                  <a:pt x="10772488" y="1895020"/>
                </a:lnTo>
                <a:lnTo>
                  <a:pt x="10781276" y="1938576"/>
                </a:lnTo>
                <a:lnTo>
                  <a:pt x="10805246" y="1974146"/>
                </a:lnTo>
                <a:lnTo>
                  <a:pt x="10840808" y="1998128"/>
                </a:lnTo>
                <a:lnTo>
                  <a:pt x="10884370" y="2006922"/>
                </a:lnTo>
                <a:lnTo>
                  <a:pt x="10927912" y="1998128"/>
                </a:lnTo>
                <a:lnTo>
                  <a:pt x="10963490" y="1974146"/>
                </a:lnTo>
                <a:lnTo>
                  <a:pt x="10987490" y="1938576"/>
                </a:lnTo>
                <a:lnTo>
                  <a:pt x="10996293" y="1895020"/>
                </a:lnTo>
                <a:lnTo>
                  <a:pt x="10987490" y="1851469"/>
                </a:lnTo>
                <a:lnTo>
                  <a:pt x="10963490" y="1815910"/>
                </a:lnTo>
                <a:lnTo>
                  <a:pt x="10927912" y="1791938"/>
                </a:lnTo>
                <a:lnTo>
                  <a:pt x="10884370" y="1783149"/>
                </a:lnTo>
                <a:close/>
              </a:path>
              <a:path w="16523335" h="9235440">
                <a:moveTo>
                  <a:pt x="10884370" y="2586297"/>
                </a:moveTo>
                <a:lnTo>
                  <a:pt x="10840808" y="2595090"/>
                </a:lnTo>
                <a:lnTo>
                  <a:pt x="10805246" y="2619070"/>
                </a:lnTo>
                <a:lnTo>
                  <a:pt x="10781276" y="2654639"/>
                </a:lnTo>
                <a:lnTo>
                  <a:pt x="10772488" y="2698200"/>
                </a:lnTo>
                <a:lnTo>
                  <a:pt x="10781276" y="2741725"/>
                </a:lnTo>
                <a:lnTo>
                  <a:pt x="10805246" y="2777286"/>
                </a:lnTo>
                <a:lnTo>
                  <a:pt x="10840808" y="2801273"/>
                </a:lnTo>
                <a:lnTo>
                  <a:pt x="10884370" y="2810071"/>
                </a:lnTo>
                <a:lnTo>
                  <a:pt x="10927912" y="2801273"/>
                </a:lnTo>
                <a:lnTo>
                  <a:pt x="10963490" y="2777286"/>
                </a:lnTo>
                <a:lnTo>
                  <a:pt x="10987490" y="2741725"/>
                </a:lnTo>
                <a:lnTo>
                  <a:pt x="10996293" y="2698200"/>
                </a:lnTo>
                <a:lnTo>
                  <a:pt x="10987490" y="2654639"/>
                </a:lnTo>
                <a:lnTo>
                  <a:pt x="10963490" y="2619070"/>
                </a:lnTo>
                <a:lnTo>
                  <a:pt x="10927912" y="2595090"/>
                </a:lnTo>
                <a:lnTo>
                  <a:pt x="10884370" y="2586297"/>
                </a:lnTo>
                <a:close/>
              </a:path>
              <a:path w="16523335" h="9235440">
                <a:moveTo>
                  <a:pt x="10884370" y="2854028"/>
                </a:moveTo>
                <a:lnTo>
                  <a:pt x="10840808" y="2862817"/>
                </a:lnTo>
                <a:lnTo>
                  <a:pt x="10805246" y="2886788"/>
                </a:lnTo>
                <a:lnTo>
                  <a:pt x="10781276" y="2922347"/>
                </a:lnTo>
                <a:lnTo>
                  <a:pt x="10772488" y="2965898"/>
                </a:lnTo>
                <a:lnTo>
                  <a:pt x="10781276" y="3009453"/>
                </a:lnTo>
                <a:lnTo>
                  <a:pt x="10805246" y="3045019"/>
                </a:lnTo>
                <a:lnTo>
                  <a:pt x="10840808" y="3068998"/>
                </a:lnTo>
                <a:lnTo>
                  <a:pt x="10884370" y="3077790"/>
                </a:lnTo>
                <a:lnTo>
                  <a:pt x="10927912" y="3068998"/>
                </a:lnTo>
                <a:lnTo>
                  <a:pt x="10963490" y="3045019"/>
                </a:lnTo>
                <a:lnTo>
                  <a:pt x="10987490" y="3009453"/>
                </a:lnTo>
                <a:lnTo>
                  <a:pt x="10996293" y="2965898"/>
                </a:lnTo>
                <a:lnTo>
                  <a:pt x="10987490" y="2922347"/>
                </a:lnTo>
                <a:lnTo>
                  <a:pt x="10963490" y="2886788"/>
                </a:lnTo>
                <a:lnTo>
                  <a:pt x="10927912" y="2862817"/>
                </a:lnTo>
                <a:lnTo>
                  <a:pt x="10884370" y="2854028"/>
                </a:lnTo>
                <a:close/>
              </a:path>
              <a:path w="16523335" h="9235440">
                <a:moveTo>
                  <a:pt x="10884370" y="3121737"/>
                </a:moveTo>
                <a:lnTo>
                  <a:pt x="10840808" y="3130528"/>
                </a:lnTo>
                <a:lnTo>
                  <a:pt x="10805246" y="3154503"/>
                </a:lnTo>
                <a:lnTo>
                  <a:pt x="10781276" y="3190065"/>
                </a:lnTo>
                <a:lnTo>
                  <a:pt x="10772488" y="3233618"/>
                </a:lnTo>
                <a:lnTo>
                  <a:pt x="10781276" y="3277161"/>
                </a:lnTo>
                <a:lnTo>
                  <a:pt x="10805246" y="3312732"/>
                </a:lnTo>
                <a:lnTo>
                  <a:pt x="10840808" y="3336722"/>
                </a:lnTo>
                <a:lnTo>
                  <a:pt x="10884370" y="3345520"/>
                </a:lnTo>
                <a:lnTo>
                  <a:pt x="10927912" y="3336722"/>
                </a:lnTo>
                <a:lnTo>
                  <a:pt x="10963490" y="3312732"/>
                </a:lnTo>
                <a:lnTo>
                  <a:pt x="10987490" y="3277161"/>
                </a:lnTo>
                <a:lnTo>
                  <a:pt x="10996293" y="3233618"/>
                </a:lnTo>
                <a:lnTo>
                  <a:pt x="10987490" y="3190065"/>
                </a:lnTo>
                <a:lnTo>
                  <a:pt x="10963490" y="3154503"/>
                </a:lnTo>
                <a:lnTo>
                  <a:pt x="10927912" y="3130528"/>
                </a:lnTo>
                <a:lnTo>
                  <a:pt x="10884370" y="3121737"/>
                </a:lnTo>
                <a:close/>
              </a:path>
              <a:path w="16523335" h="9235440">
                <a:moveTo>
                  <a:pt x="10884370" y="3389446"/>
                </a:moveTo>
                <a:lnTo>
                  <a:pt x="10840808" y="3398240"/>
                </a:lnTo>
                <a:lnTo>
                  <a:pt x="10805246" y="3422222"/>
                </a:lnTo>
                <a:lnTo>
                  <a:pt x="10781276" y="3457792"/>
                </a:lnTo>
                <a:lnTo>
                  <a:pt x="10772488" y="3501348"/>
                </a:lnTo>
                <a:lnTo>
                  <a:pt x="10781276" y="3544899"/>
                </a:lnTo>
                <a:lnTo>
                  <a:pt x="10805246" y="3580458"/>
                </a:lnTo>
                <a:lnTo>
                  <a:pt x="10840808" y="3604430"/>
                </a:lnTo>
                <a:lnTo>
                  <a:pt x="10884370" y="3613219"/>
                </a:lnTo>
                <a:lnTo>
                  <a:pt x="10927912" y="3604430"/>
                </a:lnTo>
                <a:lnTo>
                  <a:pt x="10963490" y="3580458"/>
                </a:lnTo>
                <a:lnTo>
                  <a:pt x="10987490" y="3544899"/>
                </a:lnTo>
                <a:lnTo>
                  <a:pt x="10996293" y="3501348"/>
                </a:lnTo>
                <a:lnTo>
                  <a:pt x="10987490" y="3457792"/>
                </a:lnTo>
                <a:lnTo>
                  <a:pt x="10963490" y="3422222"/>
                </a:lnTo>
                <a:lnTo>
                  <a:pt x="10927912" y="3398240"/>
                </a:lnTo>
                <a:lnTo>
                  <a:pt x="10884370" y="3389446"/>
                </a:lnTo>
                <a:close/>
              </a:path>
              <a:path w="16523335" h="9235440">
                <a:moveTo>
                  <a:pt x="10884370" y="3657176"/>
                </a:moveTo>
                <a:lnTo>
                  <a:pt x="10840808" y="3665968"/>
                </a:lnTo>
                <a:lnTo>
                  <a:pt x="10805246" y="3689947"/>
                </a:lnTo>
                <a:lnTo>
                  <a:pt x="10781276" y="3725513"/>
                </a:lnTo>
                <a:lnTo>
                  <a:pt x="10772488" y="3769068"/>
                </a:lnTo>
                <a:lnTo>
                  <a:pt x="10781276" y="3812619"/>
                </a:lnTo>
                <a:lnTo>
                  <a:pt x="10805246" y="3848178"/>
                </a:lnTo>
                <a:lnTo>
                  <a:pt x="10840808" y="3872149"/>
                </a:lnTo>
                <a:lnTo>
                  <a:pt x="10884370" y="3880939"/>
                </a:lnTo>
                <a:lnTo>
                  <a:pt x="10927912" y="3872149"/>
                </a:lnTo>
                <a:lnTo>
                  <a:pt x="10963490" y="3848178"/>
                </a:lnTo>
                <a:lnTo>
                  <a:pt x="10987490" y="3812619"/>
                </a:lnTo>
                <a:lnTo>
                  <a:pt x="10996293" y="3769068"/>
                </a:lnTo>
                <a:lnTo>
                  <a:pt x="10987490" y="3725513"/>
                </a:lnTo>
                <a:lnTo>
                  <a:pt x="10963490" y="3689947"/>
                </a:lnTo>
                <a:lnTo>
                  <a:pt x="10927912" y="3665968"/>
                </a:lnTo>
                <a:lnTo>
                  <a:pt x="10884370" y="3657176"/>
                </a:lnTo>
                <a:close/>
              </a:path>
              <a:path w="16523335" h="9235440">
                <a:moveTo>
                  <a:pt x="10884370" y="3924895"/>
                </a:moveTo>
                <a:lnTo>
                  <a:pt x="10840808" y="3933689"/>
                </a:lnTo>
                <a:lnTo>
                  <a:pt x="10805246" y="3957668"/>
                </a:lnTo>
                <a:lnTo>
                  <a:pt x="10781276" y="3993228"/>
                </a:lnTo>
                <a:lnTo>
                  <a:pt x="10772488" y="4036766"/>
                </a:lnTo>
                <a:lnTo>
                  <a:pt x="10781276" y="4080327"/>
                </a:lnTo>
                <a:lnTo>
                  <a:pt x="10805246" y="4115896"/>
                </a:lnTo>
                <a:lnTo>
                  <a:pt x="10840808" y="4139876"/>
                </a:lnTo>
                <a:lnTo>
                  <a:pt x="10884370" y="4148669"/>
                </a:lnTo>
                <a:lnTo>
                  <a:pt x="10927912" y="4139876"/>
                </a:lnTo>
                <a:lnTo>
                  <a:pt x="10963490" y="4115896"/>
                </a:lnTo>
                <a:lnTo>
                  <a:pt x="10987490" y="4080327"/>
                </a:lnTo>
                <a:lnTo>
                  <a:pt x="10996293" y="4036766"/>
                </a:lnTo>
                <a:lnTo>
                  <a:pt x="10987490" y="3993228"/>
                </a:lnTo>
                <a:lnTo>
                  <a:pt x="10963490" y="3957668"/>
                </a:lnTo>
                <a:lnTo>
                  <a:pt x="10927912" y="3933689"/>
                </a:lnTo>
                <a:lnTo>
                  <a:pt x="10884370" y="3924895"/>
                </a:lnTo>
                <a:close/>
              </a:path>
              <a:path w="16523335" h="9235440">
                <a:moveTo>
                  <a:pt x="10884370" y="4192615"/>
                </a:moveTo>
                <a:lnTo>
                  <a:pt x="10840808" y="4201406"/>
                </a:lnTo>
                <a:lnTo>
                  <a:pt x="10805246" y="4225380"/>
                </a:lnTo>
                <a:lnTo>
                  <a:pt x="10781276" y="4260939"/>
                </a:lnTo>
                <a:lnTo>
                  <a:pt x="10772488" y="4304486"/>
                </a:lnTo>
                <a:lnTo>
                  <a:pt x="10781276" y="4348026"/>
                </a:lnTo>
                <a:lnTo>
                  <a:pt x="10805246" y="4383601"/>
                </a:lnTo>
                <a:lnTo>
                  <a:pt x="10840808" y="4407597"/>
                </a:lnTo>
                <a:lnTo>
                  <a:pt x="10884370" y="4416399"/>
                </a:lnTo>
                <a:lnTo>
                  <a:pt x="10927912" y="4407597"/>
                </a:lnTo>
                <a:lnTo>
                  <a:pt x="10963490" y="4383601"/>
                </a:lnTo>
                <a:lnTo>
                  <a:pt x="10987490" y="4348026"/>
                </a:lnTo>
                <a:lnTo>
                  <a:pt x="10996293" y="4304486"/>
                </a:lnTo>
                <a:lnTo>
                  <a:pt x="10987490" y="4260939"/>
                </a:lnTo>
                <a:lnTo>
                  <a:pt x="10963490" y="4225380"/>
                </a:lnTo>
                <a:lnTo>
                  <a:pt x="10927912" y="4201406"/>
                </a:lnTo>
                <a:lnTo>
                  <a:pt x="10884370" y="4192615"/>
                </a:lnTo>
                <a:close/>
              </a:path>
              <a:path w="16523335" h="9235440">
                <a:moveTo>
                  <a:pt x="10884370" y="2318578"/>
                </a:moveTo>
                <a:lnTo>
                  <a:pt x="10840808" y="2327370"/>
                </a:lnTo>
                <a:lnTo>
                  <a:pt x="10805246" y="2351349"/>
                </a:lnTo>
                <a:lnTo>
                  <a:pt x="10781276" y="2386915"/>
                </a:lnTo>
                <a:lnTo>
                  <a:pt x="10772488" y="2430470"/>
                </a:lnTo>
                <a:lnTo>
                  <a:pt x="10781276" y="2474021"/>
                </a:lnTo>
                <a:lnTo>
                  <a:pt x="10805246" y="2509580"/>
                </a:lnTo>
                <a:lnTo>
                  <a:pt x="10840808" y="2533551"/>
                </a:lnTo>
                <a:lnTo>
                  <a:pt x="10884370" y="2542341"/>
                </a:lnTo>
                <a:lnTo>
                  <a:pt x="10927912" y="2533551"/>
                </a:lnTo>
                <a:lnTo>
                  <a:pt x="10963490" y="2509580"/>
                </a:lnTo>
                <a:lnTo>
                  <a:pt x="10987490" y="2474021"/>
                </a:lnTo>
                <a:lnTo>
                  <a:pt x="10996293" y="2430470"/>
                </a:lnTo>
                <a:lnTo>
                  <a:pt x="10987490" y="2386915"/>
                </a:lnTo>
                <a:lnTo>
                  <a:pt x="10963490" y="2351349"/>
                </a:lnTo>
                <a:lnTo>
                  <a:pt x="10927912" y="2327370"/>
                </a:lnTo>
                <a:lnTo>
                  <a:pt x="10884370" y="2318578"/>
                </a:lnTo>
                <a:close/>
              </a:path>
              <a:path w="16523335" h="9235440">
                <a:moveTo>
                  <a:pt x="10884370" y="2050869"/>
                </a:moveTo>
                <a:lnTo>
                  <a:pt x="10840808" y="2059660"/>
                </a:lnTo>
                <a:lnTo>
                  <a:pt x="10805246" y="2083635"/>
                </a:lnTo>
                <a:lnTo>
                  <a:pt x="10781276" y="2119197"/>
                </a:lnTo>
                <a:lnTo>
                  <a:pt x="10772488" y="2162750"/>
                </a:lnTo>
                <a:lnTo>
                  <a:pt x="10781276" y="2206284"/>
                </a:lnTo>
                <a:lnTo>
                  <a:pt x="10805246" y="2241845"/>
                </a:lnTo>
                <a:lnTo>
                  <a:pt x="10840808" y="2265826"/>
                </a:lnTo>
                <a:lnTo>
                  <a:pt x="10884370" y="2274621"/>
                </a:lnTo>
                <a:lnTo>
                  <a:pt x="10927912" y="2265826"/>
                </a:lnTo>
                <a:lnTo>
                  <a:pt x="10963490" y="2241845"/>
                </a:lnTo>
                <a:lnTo>
                  <a:pt x="10987490" y="2206284"/>
                </a:lnTo>
                <a:lnTo>
                  <a:pt x="10996293" y="2162750"/>
                </a:lnTo>
                <a:lnTo>
                  <a:pt x="10987490" y="2119197"/>
                </a:lnTo>
                <a:lnTo>
                  <a:pt x="10963490" y="2083635"/>
                </a:lnTo>
                <a:lnTo>
                  <a:pt x="10927912" y="2059660"/>
                </a:lnTo>
                <a:lnTo>
                  <a:pt x="10884370" y="2050869"/>
                </a:lnTo>
                <a:close/>
              </a:path>
              <a:path w="16523335" h="9235440">
                <a:moveTo>
                  <a:pt x="10884370" y="4995774"/>
                </a:moveTo>
                <a:lnTo>
                  <a:pt x="10840808" y="5004565"/>
                </a:lnTo>
                <a:lnTo>
                  <a:pt x="10805246" y="5028541"/>
                </a:lnTo>
                <a:lnTo>
                  <a:pt x="10781276" y="5064107"/>
                </a:lnTo>
                <a:lnTo>
                  <a:pt x="10772488" y="5107666"/>
                </a:lnTo>
                <a:lnTo>
                  <a:pt x="10781276" y="5151204"/>
                </a:lnTo>
                <a:lnTo>
                  <a:pt x="10805246" y="5186764"/>
                </a:lnTo>
                <a:lnTo>
                  <a:pt x="10840808" y="5210743"/>
                </a:lnTo>
                <a:lnTo>
                  <a:pt x="10884370" y="5219537"/>
                </a:lnTo>
                <a:lnTo>
                  <a:pt x="10927912" y="5210743"/>
                </a:lnTo>
                <a:lnTo>
                  <a:pt x="10963490" y="5186764"/>
                </a:lnTo>
                <a:lnTo>
                  <a:pt x="10987490" y="5151204"/>
                </a:lnTo>
                <a:lnTo>
                  <a:pt x="10996293" y="5107666"/>
                </a:lnTo>
                <a:lnTo>
                  <a:pt x="10987490" y="5064107"/>
                </a:lnTo>
                <a:lnTo>
                  <a:pt x="10963490" y="5028541"/>
                </a:lnTo>
                <a:lnTo>
                  <a:pt x="10927912" y="5004565"/>
                </a:lnTo>
                <a:lnTo>
                  <a:pt x="10884370" y="4995774"/>
                </a:lnTo>
                <a:close/>
              </a:path>
              <a:path w="16523335" h="9235440">
                <a:moveTo>
                  <a:pt x="10884370" y="5263483"/>
                </a:moveTo>
                <a:lnTo>
                  <a:pt x="10840808" y="5272274"/>
                </a:lnTo>
                <a:lnTo>
                  <a:pt x="10805246" y="5296250"/>
                </a:lnTo>
                <a:lnTo>
                  <a:pt x="10781276" y="5331816"/>
                </a:lnTo>
                <a:lnTo>
                  <a:pt x="10772488" y="5375375"/>
                </a:lnTo>
                <a:lnTo>
                  <a:pt x="10781276" y="5418906"/>
                </a:lnTo>
                <a:lnTo>
                  <a:pt x="10805246" y="5454471"/>
                </a:lnTo>
                <a:lnTo>
                  <a:pt x="10840808" y="5478458"/>
                </a:lnTo>
                <a:lnTo>
                  <a:pt x="10884370" y="5487256"/>
                </a:lnTo>
                <a:lnTo>
                  <a:pt x="10927912" y="5478458"/>
                </a:lnTo>
                <a:lnTo>
                  <a:pt x="10963490" y="5454471"/>
                </a:lnTo>
                <a:lnTo>
                  <a:pt x="10987490" y="5418906"/>
                </a:lnTo>
                <a:lnTo>
                  <a:pt x="10996293" y="5375375"/>
                </a:lnTo>
                <a:lnTo>
                  <a:pt x="10987490" y="5331816"/>
                </a:lnTo>
                <a:lnTo>
                  <a:pt x="10963490" y="5296250"/>
                </a:lnTo>
                <a:lnTo>
                  <a:pt x="10927912" y="5272274"/>
                </a:lnTo>
                <a:lnTo>
                  <a:pt x="10884370" y="5263483"/>
                </a:lnTo>
                <a:close/>
              </a:path>
              <a:path w="16523335" h="9235440">
                <a:moveTo>
                  <a:pt x="10884370" y="6334382"/>
                </a:moveTo>
                <a:lnTo>
                  <a:pt x="10840808" y="6343178"/>
                </a:lnTo>
                <a:lnTo>
                  <a:pt x="10805246" y="6367165"/>
                </a:lnTo>
                <a:lnTo>
                  <a:pt x="10781276" y="6402742"/>
                </a:lnTo>
                <a:lnTo>
                  <a:pt x="10772488" y="6446306"/>
                </a:lnTo>
                <a:lnTo>
                  <a:pt x="10781276" y="6489813"/>
                </a:lnTo>
                <a:lnTo>
                  <a:pt x="10805246" y="6525358"/>
                </a:lnTo>
                <a:lnTo>
                  <a:pt x="10840808" y="6549331"/>
                </a:lnTo>
                <a:lnTo>
                  <a:pt x="10884370" y="6558124"/>
                </a:lnTo>
                <a:lnTo>
                  <a:pt x="10927912" y="6549331"/>
                </a:lnTo>
                <a:lnTo>
                  <a:pt x="10963490" y="6525358"/>
                </a:lnTo>
                <a:lnTo>
                  <a:pt x="10987490" y="6489813"/>
                </a:lnTo>
                <a:lnTo>
                  <a:pt x="10996293" y="6446306"/>
                </a:lnTo>
                <a:lnTo>
                  <a:pt x="10987490" y="6402742"/>
                </a:lnTo>
                <a:lnTo>
                  <a:pt x="10963490" y="6367165"/>
                </a:lnTo>
                <a:lnTo>
                  <a:pt x="10927912" y="6343178"/>
                </a:lnTo>
                <a:lnTo>
                  <a:pt x="10884370" y="6334382"/>
                </a:lnTo>
                <a:close/>
              </a:path>
              <a:path w="16523335" h="9235440">
                <a:moveTo>
                  <a:pt x="10884370" y="6602112"/>
                </a:moveTo>
                <a:lnTo>
                  <a:pt x="10840808" y="6610897"/>
                </a:lnTo>
                <a:lnTo>
                  <a:pt x="10805246" y="6634856"/>
                </a:lnTo>
                <a:lnTo>
                  <a:pt x="10781276" y="6670401"/>
                </a:lnTo>
                <a:lnTo>
                  <a:pt x="10772488" y="6713941"/>
                </a:lnTo>
                <a:lnTo>
                  <a:pt x="10781276" y="6757505"/>
                </a:lnTo>
                <a:lnTo>
                  <a:pt x="10805246" y="6793082"/>
                </a:lnTo>
                <a:lnTo>
                  <a:pt x="10840808" y="6817069"/>
                </a:lnTo>
                <a:lnTo>
                  <a:pt x="10884370" y="6825865"/>
                </a:lnTo>
                <a:lnTo>
                  <a:pt x="10927912" y="6817069"/>
                </a:lnTo>
                <a:lnTo>
                  <a:pt x="10963490" y="6793082"/>
                </a:lnTo>
                <a:lnTo>
                  <a:pt x="10987490" y="6757505"/>
                </a:lnTo>
                <a:lnTo>
                  <a:pt x="10996293" y="6713941"/>
                </a:lnTo>
                <a:lnTo>
                  <a:pt x="10987490" y="6670401"/>
                </a:lnTo>
                <a:lnTo>
                  <a:pt x="10963490" y="6634856"/>
                </a:lnTo>
                <a:lnTo>
                  <a:pt x="10927912" y="6610897"/>
                </a:lnTo>
                <a:lnTo>
                  <a:pt x="10884370" y="6602112"/>
                </a:lnTo>
                <a:close/>
              </a:path>
              <a:path w="16523335" h="9235440">
                <a:moveTo>
                  <a:pt x="10884370" y="4728033"/>
                </a:moveTo>
                <a:lnTo>
                  <a:pt x="10840808" y="4736825"/>
                </a:lnTo>
                <a:lnTo>
                  <a:pt x="10805246" y="4760802"/>
                </a:lnTo>
                <a:lnTo>
                  <a:pt x="10781276" y="4796371"/>
                </a:lnTo>
                <a:lnTo>
                  <a:pt x="10772488" y="4839936"/>
                </a:lnTo>
                <a:lnTo>
                  <a:pt x="10781276" y="4883473"/>
                </a:lnTo>
                <a:lnTo>
                  <a:pt x="10805246" y="4919041"/>
                </a:lnTo>
                <a:lnTo>
                  <a:pt x="10840808" y="4943029"/>
                </a:lnTo>
                <a:lnTo>
                  <a:pt x="10884370" y="4951828"/>
                </a:lnTo>
                <a:lnTo>
                  <a:pt x="10927912" y="4943029"/>
                </a:lnTo>
                <a:lnTo>
                  <a:pt x="10963490" y="4919041"/>
                </a:lnTo>
                <a:lnTo>
                  <a:pt x="10987490" y="4883473"/>
                </a:lnTo>
                <a:lnTo>
                  <a:pt x="10996293" y="4839936"/>
                </a:lnTo>
                <a:lnTo>
                  <a:pt x="10987490" y="4796371"/>
                </a:lnTo>
                <a:lnTo>
                  <a:pt x="10963490" y="4760802"/>
                </a:lnTo>
                <a:lnTo>
                  <a:pt x="10927912" y="4736825"/>
                </a:lnTo>
                <a:lnTo>
                  <a:pt x="10884370" y="4728033"/>
                </a:lnTo>
                <a:close/>
              </a:path>
              <a:path w="16523335" h="9235440">
                <a:moveTo>
                  <a:pt x="10884370" y="4460345"/>
                </a:moveTo>
                <a:lnTo>
                  <a:pt x="10840808" y="4469136"/>
                </a:lnTo>
                <a:lnTo>
                  <a:pt x="10805246" y="4493110"/>
                </a:lnTo>
                <a:lnTo>
                  <a:pt x="10781276" y="4528669"/>
                </a:lnTo>
                <a:lnTo>
                  <a:pt x="10772488" y="4572216"/>
                </a:lnTo>
                <a:lnTo>
                  <a:pt x="10781276" y="4615763"/>
                </a:lnTo>
                <a:lnTo>
                  <a:pt x="10805246" y="4651322"/>
                </a:lnTo>
                <a:lnTo>
                  <a:pt x="10840808" y="4675296"/>
                </a:lnTo>
                <a:lnTo>
                  <a:pt x="10884370" y="4684087"/>
                </a:lnTo>
                <a:lnTo>
                  <a:pt x="10927912" y="4675296"/>
                </a:lnTo>
                <a:lnTo>
                  <a:pt x="10963490" y="4651322"/>
                </a:lnTo>
                <a:lnTo>
                  <a:pt x="10987490" y="4615763"/>
                </a:lnTo>
                <a:lnTo>
                  <a:pt x="10996293" y="4572216"/>
                </a:lnTo>
                <a:lnTo>
                  <a:pt x="10987490" y="4528669"/>
                </a:lnTo>
                <a:lnTo>
                  <a:pt x="10963490" y="4493110"/>
                </a:lnTo>
                <a:lnTo>
                  <a:pt x="10927912" y="4469136"/>
                </a:lnTo>
                <a:lnTo>
                  <a:pt x="10884370" y="4460345"/>
                </a:lnTo>
                <a:close/>
              </a:path>
              <a:path w="16523335" h="9235440">
                <a:moveTo>
                  <a:pt x="10884370" y="6869780"/>
                </a:moveTo>
                <a:lnTo>
                  <a:pt x="10840808" y="6878579"/>
                </a:lnTo>
                <a:lnTo>
                  <a:pt x="10805246" y="6902573"/>
                </a:lnTo>
                <a:lnTo>
                  <a:pt x="10781276" y="6938157"/>
                </a:lnTo>
                <a:lnTo>
                  <a:pt x="10772488" y="6981724"/>
                </a:lnTo>
                <a:lnTo>
                  <a:pt x="10781276" y="7025264"/>
                </a:lnTo>
                <a:lnTo>
                  <a:pt x="10805246" y="7060809"/>
                </a:lnTo>
                <a:lnTo>
                  <a:pt x="10840808" y="7084769"/>
                </a:lnTo>
                <a:lnTo>
                  <a:pt x="10884370" y="7093553"/>
                </a:lnTo>
                <a:lnTo>
                  <a:pt x="10927912" y="7084769"/>
                </a:lnTo>
                <a:lnTo>
                  <a:pt x="10963490" y="7060809"/>
                </a:lnTo>
                <a:lnTo>
                  <a:pt x="10987490" y="7025264"/>
                </a:lnTo>
                <a:lnTo>
                  <a:pt x="10996293" y="6981724"/>
                </a:lnTo>
                <a:lnTo>
                  <a:pt x="10987490" y="6938157"/>
                </a:lnTo>
                <a:lnTo>
                  <a:pt x="10963490" y="6902573"/>
                </a:lnTo>
                <a:lnTo>
                  <a:pt x="10927912" y="6878579"/>
                </a:lnTo>
                <a:lnTo>
                  <a:pt x="10884370" y="6869780"/>
                </a:lnTo>
                <a:close/>
              </a:path>
              <a:path w="16523335" h="9235440">
                <a:moveTo>
                  <a:pt x="11153660" y="979980"/>
                </a:moveTo>
                <a:lnTo>
                  <a:pt x="11110106" y="988766"/>
                </a:lnTo>
                <a:lnTo>
                  <a:pt x="11074563" y="1012731"/>
                </a:lnTo>
                <a:lnTo>
                  <a:pt x="11050611" y="1048286"/>
                </a:lnTo>
                <a:lnTo>
                  <a:pt x="11041831" y="1091840"/>
                </a:lnTo>
                <a:lnTo>
                  <a:pt x="11050611" y="1135394"/>
                </a:lnTo>
                <a:lnTo>
                  <a:pt x="11074563" y="1170968"/>
                </a:lnTo>
                <a:lnTo>
                  <a:pt x="11110106" y="1194956"/>
                </a:lnTo>
                <a:lnTo>
                  <a:pt x="11153660" y="1203753"/>
                </a:lnTo>
                <a:lnTo>
                  <a:pt x="11197230" y="1194956"/>
                </a:lnTo>
                <a:lnTo>
                  <a:pt x="11232821" y="1170968"/>
                </a:lnTo>
                <a:lnTo>
                  <a:pt x="11256822" y="1135394"/>
                </a:lnTo>
                <a:lnTo>
                  <a:pt x="11265625" y="1091840"/>
                </a:lnTo>
                <a:lnTo>
                  <a:pt x="11256822" y="1048286"/>
                </a:lnTo>
                <a:lnTo>
                  <a:pt x="11232821" y="1012731"/>
                </a:lnTo>
                <a:lnTo>
                  <a:pt x="11197230" y="988766"/>
                </a:lnTo>
                <a:lnTo>
                  <a:pt x="11153660" y="979980"/>
                </a:lnTo>
                <a:close/>
              </a:path>
              <a:path w="16523335" h="9235440">
                <a:moveTo>
                  <a:pt x="11153660" y="1247668"/>
                </a:moveTo>
                <a:lnTo>
                  <a:pt x="11110106" y="1256467"/>
                </a:lnTo>
                <a:lnTo>
                  <a:pt x="11074563" y="1280459"/>
                </a:lnTo>
                <a:lnTo>
                  <a:pt x="11050611" y="1316036"/>
                </a:lnTo>
                <a:lnTo>
                  <a:pt x="11041831" y="1359591"/>
                </a:lnTo>
                <a:lnTo>
                  <a:pt x="11050611" y="1403138"/>
                </a:lnTo>
                <a:lnTo>
                  <a:pt x="11074563" y="1438686"/>
                </a:lnTo>
                <a:lnTo>
                  <a:pt x="11110106" y="1462646"/>
                </a:lnTo>
                <a:lnTo>
                  <a:pt x="11153660" y="1471431"/>
                </a:lnTo>
                <a:lnTo>
                  <a:pt x="11197230" y="1462646"/>
                </a:lnTo>
                <a:lnTo>
                  <a:pt x="11232821" y="1438686"/>
                </a:lnTo>
                <a:lnTo>
                  <a:pt x="11256822" y="1403138"/>
                </a:lnTo>
                <a:lnTo>
                  <a:pt x="11265625" y="1359591"/>
                </a:lnTo>
                <a:lnTo>
                  <a:pt x="11256822" y="1316036"/>
                </a:lnTo>
                <a:lnTo>
                  <a:pt x="11232821" y="1280459"/>
                </a:lnTo>
                <a:lnTo>
                  <a:pt x="11197230" y="1256467"/>
                </a:lnTo>
                <a:lnTo>
                  <a:pt x="11153660" y="1247668"/>
                </a:lnTo>
                <a:close/>
              </a:path>
              <a:path w="16523335" h="9235440">
                <a:moveTo>
                  <a:pt x="11153660" y="1515430"/>
                </a:moveTo>
                <a:lnTo>
                  <a:pt x="11110106" y="1524214"/>
                </a:lnTo>
                <a:lnTo>
                  <a:pt x="11074563" y="1548173"/>
                </a:lnTo>
                <a:lnTo>
                  <a:pt x="11050611" y="1583718"/>
                </a:lnTo>
                <a:lnTo>
                  <a:pt x="11041831" y="1627259"/>
                </a:lnTo>
                <a:lnTo>
                  <a:pt x="11050611" y="1670826"/>
                </a:lnTo>
                <a:lnTo>
                  <a:pt x="11074563" y="1706409"/>
                </a:lnTo>
                <a:lnTo>
                  <a:pt x="11110106" y="1730404"/>
                </a:lnTo>
                <a:lnTo>
                  <a:pt x="11153660" y="1739203"/>
                </a:lnTo>
                <a:lnTo>
                  <a:pt x="11197230" y="1730404"/>
                </a:lnTo>
                <a:lnTo>
                  <a:pt x="11232821" y="1706409"/>
                </a:lnTo>
                <a:lnTo>
                  <a:pt x="11256822" y="1670826"/>
                </a:lnTo>
                <a:lnTo>
                  <a:pt x="11265625" y="1627259"/>
                </a:lnTo>
                <a:lnTo>
                  <a:pt x="11256822" y="1583718"/>
                </a:lnTo>
                <a:lnTo>
                  <a:pt x="11232821" y="1548173"/>
                </a:lnTo>
                <a:lnTo>
                  <a:pt x="11197230" y="1524214"/>
                </a:lnTo>
                <a:lnTo>
                  <a:pt x="11153660" y="1515430"/>
                </a:lnTo>
                <a:close/>
              </a:path>
              <a:path w="16523335" h="9235440">
                <a:moveTo>
                  <a:pt x="11153660" y="1783149"/>
                </a:moveTo>
                <a:lnTo>
                  <a:pt x="11110106" y="1791938"/>
                </a:lnTo>
                <a:lnTo>
                  <a:pt x="11074563" y="1815910"/>
                </a:lnTo>
                <a:lnTo>
                  <a:pt x="11050611" y="1851469"/>
                </a:lnTo>
                <a:lnTo>
                  <a:pt x="11041831" y="1895020"/>
                </a:lnTo>
                <a:lnTo>
                  <a:pt x="11050611" y="1938576"/>
                </a:lnTo>
                <a:lnTo>
                  <a:pt x="11074563" y="1974146"/>
                </a:lnTo>
                <a:lnTo>
                  <a:pt x="11110106" y="1998128"/>
                </a:lnTo>
                <a:lnTo>
                  <a:pt x="11153660" y="2006922"/>
                </a:lnTo>
                <a:lnTo>
                  <a:pt x="11197230" y="1998128"/>
                </a:lnTo>
                <a:lnTo>
                  <a:pt x="11232821" y="1974146"/>
                </a:lnTo>
                <a:lnTo>
                  <a:pt x="11256822" y="1938576"/>
                </a:lnTo>
                <a:lnTo>
                  <a:pt x="11265625" y="1895020"/>
                </a:lnTo>
                <a:lnTo>
                  <a:pt x="11256822" y="1851469"/>
                </a:lnTo>
                <a:lnTo>
                  <a:pt x="11232821" y="1815910"/>
                </a:lnTo>
                <a:lnTo>
                  <a:pt x="11197230" y="1791938"/>
                </a:lnTo>
                <a:lnTo>
                  <a:pt x="11153660" y="1783149"/>
                </a:lnTo>
                <a:close/>
              </a:path>
              <a:path w="16523335" h="9235440">
                <a:moveTo>
                  <a:pt x="11153660" y="2586297"/>
                </a:moveTo>
                <a:lnTo>
                  <a:pt x="11110106" y="2595090"/>
                </a:lnTo>
                <a:lnTo>
                  <a:pt x="11074563" y="2619070"/>
                </a:lnTo>
                <a:lnTo>
                  <a:pt x="11050611" y="2654639"/>
                </a:lnTo>
                <a:lnTo>
                  <a:pt x="11041831" y="2698200"/>
                </a:lnTo>
                <a:lnTo>
                  <a:pt x="11050611" y="2741725"/>
                </a:lnTo>
                <a:lnTo>
                  <a:pt x="11074563" y="2777286"/>
                </a:lnTo>
                <a:lnTo>
                  <a:pt x="11110106" y="2801273"/>
                </a:lnTo>
                <a:lnTo>
                  <a:pt x="11153660" y="2810071"/>
                </a:lnTo>
                <a:lnTo>
                  <a:pt x="11197230" y="2801273"/>
                </a:lnTo>
                <a:lnTo>
                  <a:pt x="11232821" y="2777286"/>
                </a:lnTo>
                <a:lnTo>
                  <a:pt x="11256822" y="2741725"/>
                </a:lnTo>
                <a:lnTo>
                  <a:pt x="11265625" y="2698200"/>
                </a:lnTo>
                <a:lnTo>
                  <a:pt x="11256822" y="2654639"/>
                </a:lnTo>
                <a:lnTo>
                  <a:pt x="11232821" y="2619070"/>
                </a:lnTo>
                <a:lnTo>
                  <a:pt x="11197230" y="2595090"/>
                </a:lnTo>
                <a:lnTo>
                  <a:pt x="11153660" y="2586297"/>
                </a:lnTo>
                <a:close/>
              </a:path>
              <a:path w="16523335" h="9235440">
                <a:moveTo>
                  <a:pt x="11153660" y="3389446"/>
                </a:moveTo>
                <a:lnTo>
                  <a:pt x="11110106" y="3398240"/>
                </a:lnTo>
                <a:lnTo>
                  <a:pt x="11074563" y="3422222"/>
                </a:lnTo>
                <a:lnTo>
                  <a:pt x="11050611" y="3457792"/>
                </a:lnTo>
                <a:lnTo>
                  <a:pt x="11041831" y="3501348"/>
                </a:lnTo>
                <a:lnTo>
                  <a:pt x="11050611" y="3544899"/>
                </a:lnTo>
                <a:lnTo>
                  <a:pt x="11074563" y="3580458"/>
                </a:lnTo>
                <a:lnTo>
                  <a:pt x="11110106" y="3604430"/>
                </a:lnTo>
                <a:lnTo>
                  <a:pt x="11153660" y="3613219"/>
                </a:lnTo>
                <a:lnTo>
                  <a:pt x="11197230" y="3604430"/>
                </a:lnTo>
                <a:lnTo>
                  <a:pt x="11232821" y="3580458"/>
                </a:lnTo>
                <a:lnTo>
                  <a:pt x="11256822" y="3544899"/>
                </a:lnTo>
                <a:lnTo>
                  <a:pt x="11265625" y="3501348"/>
                </a:lnTo>
                <a:lnTo>
                  <a:pt x="11256822" y="3457792"/>
                </a:lnTo>
                <a:lnTo>
                  <a:pt x="11232821" y="3422222"/>
                </a:lnTo>
                <a:lnTo>
                  <a:pt x="11197230" y="3398240"/>
                </a:lnTo>
                <a:lnTo>
                  <a:pt x="11153660" y="3389446"/>
                </a:lnTo>
                <a:close/>
              </a:path>
              <a:path w="16523335" h="9235440">
                <a:moveTo>
                  <a:pt x="11153660" y="3657176"/>
                </a:moveTo>
                <a:lnTo>
                  <a:pt x="11110106" y="3665968"/>
                </a:lnTo>
                <a:lnTo>
                  <a:pt x="11074563" y="3689947"/>
                </a:lnTo>
                <a:lnTo>
                  <a:pt x="11050611" y="3725513"/>
                </a:lnTo>
                <a:lnTo>
                  <a:pt x="11041831" y="3769068"/>
                </a:lnTo>
                <a:lnTo>
                  <a:pt x="11050611" y="3812619"/>
                </a:lnTo>
                <a:lnTo>
                  <a:pt x="11074563" y="3848178"/>
                </a:lnTo>
                <a:lnTo>
                  <a:pt x="11110106" y="3872149"/>
                </a:lnTo>
                <a:lnTo>
                  <a:pt x="11153660" y="3880939"/>
                </a:lnTo>
                <a:lnTo>
                  <a:pt x="11197230" y="3872149"/>
                </a:lnTo>
                <a:lnTo>
                  <a:pt x="11232821" y="3848178"/>
                </a:lnTo>
                <a:lnTo>
                  <a:pt x="11256822" y="3812619"/>
                </a:lnTo>
                <a:lnTo>
                  <a:pt x="11265625" y="3769068"/>
                </a:lnTo>
                <a:lnTo>
                  <a:pt x="11256822" y="3725513"/>
                </a:lnTo>
                <a:lnTo>
                  <a:pt x="11232821" y="3689947"/>
                </a:lnTo>
                <a:lnTo>
                  <a:pt x="11197230" y="3665968"/>
                </a:lnTo>
                <a:lnTo>
                  <a:pt x="11153660" y="3657176"/>
                </a:lnTo>
                <a:close/>
              </a:path>
              <a:path w="16523335" h="9235440">
                <a:moveTo>
                  <a:pt x="11153660" y="3924895"/>
                </a:moveTo>
                <a:lnTo>
                  <a:pt x="11110106" y="3933689"/>
                </a:lnTo>
                <a:lnTo>
                  <a:pt x="11074563" y="3957668"/>
                </a:lnTo>
                <a:lnTo>
                  <a:pt x="11050611" y="3993228"/>
                </a:lnTo>
                <a:lnTo>
                  <a:pt x="11041831" y="4036766"/>
                </a:lnTo>
                <a:lnTo>
                  <a:pt x="11050611" y="4080327"/>
                </a:lnTo>
                <a:lnTo>
                  <a:pt x="11074563" y="4115896"/>
                </a:lnTo>
                <a:lnTo>
                  <a:pt x="11110106" y="4139876"/>
                </a:lnTo>
                <a:lnTo>
                  <a:pt x="11153660" y="4148669"/>
                </a:lnTo>
                <a:lnTo>
                  <a:pt x="11197230" y="4139876"/>
                </a:lnTo>
                <a:lnTo>
                  <a:pt x="11232821" y="4115896"/>
                </a:lnTo>
                <a:lnTo>
                  <a:pt x="11256822" y="4080327"/>
                </a:lnTo>
                <a:lnTo>
                  <a:pt x="11265625" y="4036766"/>
                </a:lnTo>
                <a:lnTo>
                  <a:pt x="11256822" y="3993228"/>
                </a:lnTo>
                <a:lnTo>
                  <a:pt x="11232821" y="3957668"/>
                </a:lnTo>
                <a:lnTo>
                  <a:pt x="11197230" y="3933689"/>
                </a:lnTo>
                <a:lnTo>
                  <a:pt x="11153660" y="3924895"/>
                </a:lnTo>
                <a:close/>
              </a:path>
              <a:path w="16523335" h="9235440">
                <a:moveTo>
                  <a:pt x="11153660" y="4192615"/>
                </a:moveTo>
                <a:lnTo>
                  <a:pt x="11110106" y="4201406"/>
                </a:lnTo>
                <a:lnTo>
                  <a:pt x="11074563" y="4225380"/>
                </a:lnTo>
                <a:lnTo>
                  <a:pt x="11050611" y="4260939"/>
                </a:lnTo>
                <a:lnTo>
                  <a:pt x="11041831" y="4304486"/>
                </a:lnTo>
                <a:lnTo>
                  <a:pt x="11050611" y="4348026"/>
                </a:lnTo>
                <a:lnTo>
                  <a:pt x="11074563" y="4383601"/>
                </a:lnTo>
                <a:lnTo>
                  <a:pt x="11110106" y="4407597"/>
                </a:lnTo>
                <a:lnTo>
                  <a:pt x="11153660" y="4416399"/>
                </a:lnTo>
                <a:lnTo>
                  <a:pt x="11197230" y="4407597"/>
                </a:lnTo>
                <a:lnTo>
                  <a:pt x="11232821" y="4383601"/>
                </a:lnTo>
                <a:lnTo>
                  <a:pt x="11256822" y="4348026"/>
                </a:lnTo>
                <a:lnTo>
                  <a:pt x="11265625" y="4304486"/>
                </a:lnTo>
                <a:lnTo>
                  <a:pt x="11256822" y="4260939"/>
                </a:lnTo>
                <a:lnTo>
                  <a:pt x="11232821" y="4225380"/>
                </a:lnTo>
                <a:lnTo>
                  <a:pt x="11197230" y="4201406"/>
                </a:lnTo>
                <a:lnTo>
                  <a:pt x="11153660" y="4192615"/>
                </a:lnTo>
                <a:close/>
              </a:path>
              <a:path w="16523335" h="9235440">
                <a:moveTo>
                  <a:pt x="11153660" y="2318578"/>
                </a:moveTo>
                <a:lnTo>
                  <a:pt x="11110106" y="2327370"/>
                </a:lnTo>
                <a:lnTo>
                  <a:pt x="11074563" y="2351349"/>
                </a:lnTo>
                <a:lnTo>
                  <a:pt x="11050611" y="2386915"/>
                </a:lnTo>
                <a:lnTo>
                  <a:pt x="11041831" y="2430470"/>
                </a:lnTo>
                <a:lnTo>
                  <a:pt x="11050611" y="2474021"/>
                </a:lnTo>
                <a:lnTo>
                  <a:pt x="11074563" y="2509580"/>
                </a:lnTo>
                <a:lnTo>
                  <a:pt x="11110106" y="2533551"/>
                </a:lnTo>
                <a:lnTo>
                  <a:pt x="11153660" y="2542341"/>
                </a:lnTo>
                <a:lnTo>
                  <a:pt x="11197230" y="2533551"/>
                </a:lnTo>
                <a:lnTo>
                  <a:pt x="11232821" y="2509580"/>
                </a:lnTo>
                <a:lnTo>
                  <a:pt x="11256822" y="2474021"/>
                </a:lnTo>
                <a:lnTo>
                  <a:pt x="11265625" y="2430470"/>
                </a:lnTo>
                <a:lnTo>
                  <a:pt x="11256822" y="2386915"/>
                </a:lnTo>
                <a:lnTo>
                  <a:pt x="11232821" y="2351349"/>
                </a:lnTo>
                <a:lnTo>
                  <a:pt x="11197230" y="2327370"/>
                </a:lnTo>
                <a:lnTo>
                  <a:pt x="11153660" y="2318578"/>
                </a:lnTo>
                <a:close/>
              </a:path>
              <a:path w="16523335" h="9235440">
                <a:moveTo>
                  <a:pt x="11153660" y="2050869"/>
                </a:moveTo>
                <a:lnTo>
                  <a:pt x="11110106" y="2059660"/>
                </a:lnTo>
                <a:lnTo>
                  <a:pt x="11074563" y="2083635"/>
                </a:lnTo>
                <a:lnTo>
                  <a:pt x="11050611" y="2119197"/>
                </a:lnTo>
                <a:lnTo>
                  <a:pt x="11041831" y="2162750"/>
                </a:lnTo>
                <a:lnTo>
                  <a:pt x="11050611" y="2206284"/>
                </a:lnTo>
                <a:lnTo>
                  <a:pt x="11074563" y="2241845"/>
                </a:lnTo>
                <a:lnTo>
                  <a:pt x="11110106" y="2265826"/>
                </a:lnTo>
                <a:lnTo>
                  <a:pt x="11153660" y="2274621"/>
                </a:lnTo>
                <a:lnTo>
                  <a:pt x="11197230" y="2265826"/>
                </a:lnTo>
                <a:lnTo>
                  <a:pt x="11232821" y="2241845"/>
                </a:lnTo>
                <a:lnTo>
                  <a:pt x="11256822" y="2206284"/>
                </a:lnTo>
                <a:lnTo>
                  <a:pt x="11265625" y="2162750"/>
                </a:lnTo>
                <a:lnTo>
                  <a:pt x="11256822" y="2119197"/>
                </a:lnTo>
                <a:lnTo>
                  <a:pt x="11232821" y="2083635"/>
                </a:lnTo>
                <a:lnTo>
                  <a:pt x="11197230" y="2059660"/>
                </a:lnTo>
                <a:lnTo>
                  <a:pt x="11153660" y="2050869"/>
                </a:lnTo>
                <a:close/>
              </a:path>
              <a:path w="16523335" h="9235440">
                <a:moveTo>
                  <a:pt x="11153660" y="4995774"/>
                </a:moveTo>
                <a:lnTo>
                  <a:pt x="11110106" y="5004565"/>
                </a:lnTo>
                <a:lnTo>
                  <a:pt x="11074563" y="5028541"/>
                </a:lnTo>
                <a:lnTo>
                  <a:pt x="11050611" y="5064107"/>
                </a:lnTo>
                <a:lnTo>
                  <a:pt x="11041831" y="5107666"/>
                </a:lnTo>
                <a:lnTo>
                  <a:pt x="11050611" y="5151204"/>
                </a:lnTo>
                <a:lnTo>
                  <a:pt x="11074563" y="5186764"/>
                </a:lnTo>
                <a:lnTo>
                  <a:pt x="11110106" y="5210743"/>
                </a:lnTo>
                <a:lnTo>
                  <a:pt x="11153660" y="5219537"/>
                </a:lnTo>
                <a:lnTo>
                  <a:pt x="11197230" y="5210743"/>
                </a:lnTo>
                <a:lnTo>
                  <a:pt x="11232821" y="5186764"/>
                </a:lnTo>
                <a:lnTo>
                  <a:pt x="11256822" y="5151204"/>
                </a:lnTo>
                <a:lnTo>
                  <a:pt x="11265625" y="5107666"/>
                </a:lnTo>
                <a:lnTo>
                  <a:pt x="11256822" y="5064107"/>
                </a:lnTo>
                <a:lnTo>
                  <a:pt x="11232821" y="5028541"/>
                </a:lnTo>
                <a:lnTo>
                  <a:pt x="11197230" y="5004565"/>
                </a:lnTo>
                <a:lnTo>
                  <a:pt x="11153660" y="4995774"/>
                </a:lnTo>
                <a:close/>
              </a:path>
              <a:path w="16523335" h="9235440">
                <a:moveTo>
                  <a:pt x="11153660" y="4460345"/>
                </a:moveTo>
                <a:lnTo>
                  <a:pt x="11110106" y="4469136"/>
                </a:lnTo>
                <a:lnTo>
                  <a:pt x="11074563" y="4493110"/>
                </a:lnTo>
                <a:lnTo>
                  <a:pt x="11050611" y="4528669"/>
                </a:lnTo>
                <a:lnTo>
                  <a:pt x="11041831" y="4572216"/>
                </a:lnTo>
                <a:lnTo>
                  <a:pt x="11050611" y="4615763"/>
                </a:lnTo>
                <a:lnTo>
                  <a:pt x="11074563" y="4651322"/>
                </a:lnTo>
                <a:lnTo>
                  <a:pt x="11110106" y="4675296"/>
                </a:lnTo>
                <a:lnTo>
                  <a:pt x="11153660" y="4684087"/>
                </a:lnTo>
                <a:lnTo>
                  <a:pt x="11197230" y="4675296"/>
                </a:lnTo>
                <a:lnTo>
                  <a:pt x="11232821" y="4651322"/>
                </a:lnTo>
                <a:lnTo>
                  <a:pt x="11256822" y="4615763"/>
                </a:lnTo>
                <a:lnTo>
                  <a:pt x="11265625" y="4572216"/>
                </a:lnTo>
                <a:lnTo>
                  <a:pt x="11256822" y="4528669"/>
                </a:lnTo>
                <a:lnTo>
                  <a:pt x="11232821" y="4493110"/>
                </a:lnTo>
                <a:lnTo>
                  <a:pt x="11197230" y="4469136"/>
                </a:lnTo>
                <a:lnTo>
                  <a:pt x="11153660" y="4460345"/>
                </a:lnTo>
                <a:close/>
              </a:path>
              <a:path w="16523335" h="9235440">
                <a:moveTo>
                  <a:pt x="11422992" y="176790"/>
                </a:moveTo>
                <a:lnTo>
                  <a:pt x="11379444" y="185586"/>
                </a:lnTo>
                <a:lnTo>
                  <a:pt x="11343904" y="209571"/>
                </a:lnTo>
                <a:lnTo>
                  <a:pt x="11319953" y="245145"/>
                </a:lnTo>
                <a:lnTo>
                  <a:pt x="11311173" y="288702"/>
                </a:lnTo>
                <a:lnTo>
                  <a:pt x="11319953" y="332221"/>
                </a:lnTo>
                <a:lnTo>
                  <a:pt x="11343904" y="367780"/>
                </a:lnTo>
                <a:lnTo>
                  <a:pt x="11379444" y="391765"/>
                </a:lnTo>
                <a:lnTo>
                  <a:pt x="11422992" y="400563"/>
                </a:lnTo>
                <a:lnTo>
                  <a:pt x="11466556" y="391765"/>
                </a:lnTo>
                <a:lnTo>
                  <a:pt x="11502132" y="367780"/>
                </a:lnTo>
                <a:lnTo>
                  <a:pt x="11526119" y="332221"/>
                </a:lnTo>
                <a:lnTo>
                  <a:pt x="11534915" y="288702"/>
                </a:lnTo>
                <a:lnTo>
                  <a:pt x="11526119" y="245145"/>
                </a:lnTo>
                <a:lnTo>
                  <a:pt x="11502132" y="209571"/>
                </a:lnTo>
                <a:lnTo>
                  <a:pt x="11466556" y="185586"/>
                </a:lnTo>
                <a:lnTo>
                  <a:pt x="11422992" y="176790"/>
                </a:lnTo>
                <a:close/>
              </a:path>
              <a:path w="16523335" h="9235440">
                <a:moveTo>
                  <a:pt x="11422992" y="444551"/>
                </a:moveTo>
                <a:lnTo>
                  <a:pt x="11379444" y="453336"/>
                </a:lnTo>
                <a:lnTo>
                  <a:pt x="11343904" y="477296"/>
                </a:lnTo>
                <a:lnTo>
                  <a:pt x="11319953" y="512844"/>
                </a:lnTo>
                <a:lnTo>
                  <a:pt x="11311173" y="556391"/>
                </a:lnTo>
                <a:lnTo>
                  <a:pt x="11319953" y="599952"/>
                </a:lnTo>
                <a:lnTo>
                  <a:pt x="11343904" y="635532"/>
                </a:lnTo>
                <a:lnTo>
                  <a:pt x="11379444" y="659525"/>
                </a:lnTo>
                <a:lnTo>
                  <a:pt x="11422992" y="668324"/>
                </a:lnTo>
                <a:lnTo>
                  <a:pt x="11466556" y="659525"/>
                </a:lnTo>
                <a:lnTo>
                  <a:pt x="11502132" y="635532"/>
                </a:lnTo>
                <a:lnTo>
                  <a:pt x="11526119" y="599952"/>
                </a:lnTo>
                <a:lnTo>
                  <a:pt x="11534915" y="556391"/>
                </a:lnTo>
                <a:lnTo>
                  <a:pt x="11526119" y="512844"/>
                </a:lnTo>
                <a:lnTo>
                  <a:pt x="11502132" y="477296"/>
                </a:lnTo>
                <a:lnTo>
                  <a:pt x="11466556" y="453336"/>
                </a:lnTo>
                <a:lnTo>
                  <a:pt x="11422992" y="444551"/>
                </a:lnTo>
                <a:close/>
              </a:path>
              <a:path w="16523335" h="9235440">
                <a:moveTo>
                  <a:pt x="11422992" y="979980"/>
                </a:moveTo>
                <a:lnTo>
                  <a:pt x="11379444" y="988766"/>
                </a:lnTo>
                <a:lnTo>
                  <a:pt x="11343904" y="1012731"/>
                </a:lnTo>
                <a:lnTo>
                  <a:pt x="11319953" y="1048286"/>
                </a:lnTo>
                <a:lnTo>
                  <a:pt x="11311173" y="1091840"/>
                </a:lnTo>
                <a:lnTo>
                  <a:pt x="11319953" y="1135394"/>
                </a:lnTo>
                <a:lnTo>
                  <a:pt x="11343904" y="1170968"/>
                </a:lnTo>
                <a:lnTo>
                  <a:pt x="11379444" y="1194956"/>
                </a:lnTo>
                <a:lnTo>
                  <a:pt x="11422992" y="1203753"/>
                </a:lnTo>
                <a:lnTo>
                  <a:pt x="11466556" y="1194956"/>
                </a:lnTo>
                <a:lnTo>
                  <a:pt x="11502132" y="1170968"/>
                </a:lnTo>
                <a:lnTo>
                  <a:pt x="11526119" y="1135394"/>
                </a:lnTo>
                <a:lnTo>
                  <a:pt x="11534915" y="1091840"/>
                </a:lnTo>
                <a:lnTo>
                  <a:pt x="11526119" y="1048286"/>
                </a:lnTo>
                <a:lnTo>
                  <a:pt x="11502132" y="1012731"/>
                </a:lnTo>
                <a:lnTo>
                  <a:pt x="11466556" y="988766"/>
                </a:lnTo>
                <a:lnTo>
                  <a:pt x="11422992" y="979980"/>
                </a:lnTo>
                <a:close/>
              </a:path>
              <a:path w="16523335" h="9235440">
                <a:moveTo>
                  <a:pt x="11422992" y="1247668"/>
                </a:moveTo>
                <a:lnTo>
                  <a:pt x="11379444" y="1256467"/>
                </a:lnTo>
                <a:lnTo>
                  <a:pt x="11343904" y="1280459"/>
                </a:lnTo>
                <a:lnTo>
                  <a:pt x="11319953" y="1316036"/>
                </a:lnTo>
                <a:lnTo>
                  <a:pt x="11311173" y="1359591"/>
                </a:lnTo>
                <a:lnTo>
                  <a:pt x="11319953" y="1403138"/>
                </a:lnTo>
                <a:lnTo>
                  <a:pt x="11343904" y="1438686"/>
                </a:lnTo>
                <a:lnTo>
                  <a:pt x="11379444" y="1462646"/>
                </a:lnTo>
                <a:lnTo>
                  <a:pt x="11422992" y="1471431"/>
                </a:lnTo>
                <a:lnTo>
                  <a:pt x="11466556" y="1462646"/>
                </a:lnTo>
                <a:lnTo>
                  <a:pt x="11502132" y="1438686"/>
                </a:lnTo>
                <a:lnTo>
                  <a:pt x="11526119" y="1403138"/>
                </a:lnTo>
                <a:lnTo>
                  <a:pt x="11534915" y="1359591"/>
                </a:lnTo>
                <a:lnTo>
                  <a:pt x="11526119" y="1316036"/>
                </a:lnTo>
                <a:lnTo>
                  <a:pt x="11502132" y="1280459"/>
                </a:lnTo>
                <a:lnTo>
                  <a:pt x="11466556" y="1256467"/>
                </a:lnTo>
                <a:lnTo>
                  <a:pt x="11422992" y="1247668"/>
                </a:lnTo>
                <a:close/>
              </a:path>
              <a:path w="16523335" h="9235440">
                <a:moveTo>
                  <a:pt x="11422992" y="1515430"/>
                </a:moveTo>
                <a:lnTo>
                  <a:pt x="11379444" y="1524214"/>
                </a:lnTo>
                <a:lnTo>
                  <a:pt x="11343904" y="1548173"/>
                </a:lnTo>
                <a:lnTo>
                  <a:pt x="11319953" y="1583718"/>
                </a:lnTo>
                <a:lnTo>
                  <a:pt x="11311173" y="1627259"/>
                </a:lnTo>
                <a:lnTo>
                  <a:pt x="11319953" y="1670826"/>
                </a:lnTo>
                <a:lnTo>
                  <a:pt x="11343904" y="1706409"/>
                </a:lnTo>
                <a:lnTo>
                  <a:pt x="11379444" y="1730404"/>
                </a:lnTo>
                <a:lnTo>
                  <a:pt x="11422992" y="1739203"/>
                </a:lnTo>
                <a:lnTo>
                  <a:pt x="11466556" y="1730404"/>
                </a:lnTo>
                <a:lnTo>
                  <a:pt x="11502132" y="1706409"/>
                </a:lnTo>
                <a:lnTo>
                  <a:pt x="11526119" y="1670826"/>
                </a:lnTo>
                <a:lnTo>
                  <a:pt x="11534915" y="1627259"/>
                </a:lnTo>
                <a:lnTo>
                  <a:pt x="11526119" y="1583718"/>
                </a:lnTo>
                <a:lnTo>
                  <a:pt x="11502132" y="1548173"/>
                </a:lnTo>
                <a:lnTo>
                  <a:pt x="11466556" y="1524214"/>
                </a:lnTo>
                <a:lnTo>
                  <a:pt x="11422992" y="1515430"/>
                </a:lnTo>
                <a:close/>
              </a:path>
              <a:path w="16523335" h="9235440">
                <a:moveTo>
                  <a:pt x="11422992" y="1783149"/>
                </a:moveTo>
                <a:lnTo>
                  <a:pt x="11379444" y="1791938"/>
                </a:lnTo>
                <a:lnTo>
                  <a:pt x="11343904" y="1815910"/>
                </a:lnTo>
                <a:lnTo>
                  <a:pt x="11319953" y="1851469"/>
                </a:lnTo>
                <a:lnTo>
                  <a:pt x="11311173" y="1895020"/>
                </a:lnTo>
                <a:lnTo>
                  <a:pt x="11319953" y="1938576"/>
                </a:lnTo>
                <a:lnTo>
                  <a:pt x="11343904" y="1974146"/>
                </a:lnTo>
                <a:lnTo>
                  <a:pt x="11379444" y="1998128"/>
                </a:lnTo>
                <a:lnTo>
                  <a:pt x="11422992" y="2006922"/>
                </a:lnTo>
                <a:lnTo>
                  <a:pt x="11466556" y="1998128"/>
                </a:lnTo>
                <a:lnTo>
                  <a:pt x="11502132" y="1974146"/>
                </a:lnTo>
                <a:lnTo>
                  <a:pt x="11526119" y="1938576"/>
                </a:lnTo>
                <a:lnTo>
                  <a:pt x="11534915" y="1895020"/>
                </a:lnTo>
                <a:lnTo>
                  <a:pt x="11526119" y="1851469"/>
                </a:lnTo>
                <a:lnTo>
                  <a:pt x="11502132" y="1815910"/>
                </a:lnTo>
                <a:lnTo>
                  <a:pt x="11466556" y="1791938"/>
                </a:lnTo>
                <a:lnTo>
                  <a:pt x="11422992" y="1783149"/>
                </a:lnTo>
                <a:close/>
              </a:path>
              <a:path w="16523335" h="9235440">
                <a:moveTo>
                  <a:pt x="11422992" y="2586297"/>
                </a:moveTo>
                <a:lnTo>
                  <a:pt x="11379444" y="2595090"/>
                </a:lnTo>
                <a:lnTo>
                  <a:pt x="11343904" y="2619070"/>
                </a:lnTo>
                <a:lnTo>
                  <a:pt x="11319953" y="2654639"/>
                </a:lnTo>
                <a:lnTo>
                  <a:pt x="11311173" y="2698200"/>
                </a:lnTo>
                <a:lnTo>
                  <a:pt x="11319953" y="2741725"/>
                </a:lnTo>
                <a:lnTo>
                  <a:pt x="11343904" y="2777286"/>
                </a:lnTo>
                <a:lnTo>
                  <a:pt x="11379444" y="2801273"/>
                </a:lnTo>
                <a:lnTo>
                  <a:pt x="11422992" y="2810071"/>
                </a:lnTo>
                <a:lnTo>
                  <a:pt x="11466556" y="2801273"/>
                </a:lnTo>
                <a:lnTo>
                  <a:pt x="11502132" y="2777286"/>
                </a:lnTo>
                <a:lnTo>
                  <a:pt x="11526119" y="2741725"/>
                </a:lnTo>
                <a:lnTo>
                  <a:pt x="11534915" y="2698200"/>
                </a:lnTo>
                <a:lnTo>
                  <a:pt x="11526119" y="2654639"/>
                </a:lnTo>
                <a:lnTo>
                  <a:pt x="11502132" y="2619070"/>
                </a:lnTo>
                <a:lnTo>
                  <a:pt x="11466556" y="2595090"/>
                </a:lnTo>
                <a:lnTo>
                  <a:pt x="11422992" y="2586297"/>
                </a:lnTo>
                <a:close/>
              </a:path>
              <a:path w="16523335" h="9235440">
                <a:moveTo>
                  <a:pt x="11422992" y="2854028"/>
                </a:moveTo>
                <a:lnTo>
                  <a:pt x="11379444" y="2862817"/>
                </a:lnTo>
                <a:lnTo>
                  <a:pt x="11343904" y="2886788"/>
                </a:lnTo>
                <a:lnTo>
                  <a:pt x="11319953" y="2922347"/>
                </a:lnTo>
                <a:lnTo>
                  <a:pt x="11311173" y="2965898"/>
                </a:lnTo>
                <a:lnTo>
                  <a:pt x="11319953" y="3009453"/>
                </a:lnTo>
                <a:lnTo>
                  <a:pt x="11343904" y="3045019"/>
                </a:lnTo>
                <a:lnTo>
                  <a:pt x="11379444" y="3068998"/>
                </a:lnTo>
                <a:lnTo>
                  <a:pt x="11422992" y="3077790"/>
                </a:lnTo>
                <a:lnTo>
                  <a:pt x="11466556" y="3068998"/>
                </a:lnTo>
                <a:lnTo>
                  <a:pt x="11502132" y="3045019"/>
                </a:lnTo>
                <a:lnTo>
                  <a:pt x="11526119" y="3009453"/>
                </a:lnTo>
                <a:lnTo>
                  <a:pt x="11534915" y="2965898"/>
                </a:lnTo>
                <a:lnTo>
                  <a:pt x="11526119" y="2922347"/>
                </a:lnTo>
                <a:lnTo>
                  <a:pt x="11502132" y="2886788"/>
                </a:lnTo>
                <a:lnTo>
                  <a:pt x="11466556" y="2862817"/>
                </a:lnTo>
                <a:lnTo>
                  <a:pt x="11422992" y="2854028"/>
                </a:lnTo>
                <a:close/>
              </a:path>
              <a:path w="16523335" h="9235440">
                <a:moveTo>
                  <a:pt x="11422992" y="3121737"/>
                </a:moveTo>
                <a:lnTo>
                  <a:pt x="11379444" y="3130528"/>
                </a:lnTo>
                <a:lnTo>
                  <a:pt x="11343904" y="3154503"/>
                </a:lnTo>
                <a:lnTo>
                  <a:pt x="11319953" y="3190065"/>
                </a:lnTo>
                <a:lnTo>
                  <a:pt x="11311173" y="3233618"/>
                </a:lnTo>
                <a:lnTo>
                  <a:pt x="11319953" y="3277161"/>
                </a:lnTo>
                <a:lnTo>
                  <a:pt x="11343904" y="3312732"/>
                </a:lnTo>
                <a:lnTo>
                  <a:pt x="11379444" y="3336722"/>
                </a:lnTo>
                <a:lnTo>
                  <a:pt x="11422992" y="3345520"/>
                </a:lnTo>
                <a:lnTo>
                  <a:pt x="11466556" y="3336722"/>
                </a:lnTo>
                <a:lnTo>
                  <a:pt x="11502132" y="3312732"/>
                </a:lnTo>
                <a:lnTo>
                  <a:pt x="11526119" y="3277161"/>
                </a:lnTo>
                <a:lnTo>
                  <a:pt x="11534915" y="3233618"/>
                </a:lnTo>
                <a:lnTo>
                  <a:pt x="11526119" y="3190065"/>
                </a:lnTo>
                <a:lnTo>
                  <a:pt x="11502132" y="3154503"/>
                </a:lnTo>
                <a:lnTo>
                  <a:pt x="11466556" y="3130528"/>
                </a:lnTo>
                <a:lnTo>
                  <a:pt x="11422992" y="3121737"/>
                </a:lnTo>
                <a:close/>
              </a:path>
              <a:path w="16523335" h="9235440">
                <a:moveTo>
                  <a:pt x="11422992" y="3389446"/>
                </a:moveTo>
                <a:lnTo>
                  <a:pt x="11379444" y="3398240"/>
                </a:lnTo>
                <a:lnTo>
                  <a:pt x="11343904" y="3422222"/>
                </a:lnTo>
                <a:lnTo>
                  <a:pt x="11319953" y="3457792"/>
                </a:lnTo>
                <a:lnTo>
                  <a:pt x="11311173" y="3501348"/>
                </a:lnTo>
                <a:lnTo>
                  <a:pt x="11319953" y="3544899"/>
                </a:lnTo>
                <a:lnTo>
                  <a:pt x="11343904" y="3580458"/>
                </a:lnTo>
                <a:lnTo>
                  <a:pt x="11379444" y="3604430"/>
                </a:lnTo>
                <a:lnTo>
                  <a:pt x="11422992" y="3613219"/>
                </a:lnTo>
                <a:lnTo>
                  <a:pt x="11466556" y="3604430"/>
                </a:lnTo>
                <a:lnTo>
                  <a:pt x="11502132" y="3580458"/>
                </a:lnTo>
                <a:lnTo>
                  <a:pt x="11526119" y="3544899"/>
                </a:lnTo>
                <a:lnTo>
                  <a:pt x="11534915" y="3501348"/>
                </a:lnTo>
                <a:lnTo>
                  <a:pt x="11526119" y="3457792"/>
                </a:lnTo>
                <a:lnTo>
                  <a:pt x="11502132" y="3422222"/>
                </a:lnTo>
                <a:lnTo>
                  <a:pt x="11466556" y="3398240"/>
                </a:lnTo>
                <a:lnTo>
                  <a:pt x="11422992" y="3389446"/>
                </a:lnTo>
                <a:close/>
              </a:path>
              <a:path w="16523335" h="9235440">
                <a:moveTo>
                  <a:pt x="11422992" y="3657176"/>
                </a:moveTo>
                <a:lnTo>
                  <a:pt x="11379444" y="3665968"/>
                </a:lnTo>
                <a:lnTo>
                  <a:pt x="11343904" y="3689947"/>
                </a:lnTo>
                <a:lnTo>
                  <a:pt x="11319953" y="3725513"/>
                </a:lnTo>
                <a:lnTo>
                  <a:pt x="11311173" y="3769068"/>
                </a:lnTo>
                <a:lnTo>
                  <a:pt x="11319953" y="3812619"/>
                </a:lnTo>
                <a:lnTo>
                  <a:pt x="11343904" y="3848178"/>
                </a:lnTo>
                <a:lnTo>
                  <a:pt x="11379444" y="3872149"/>
                </a:lnTo>
                <a:lnTo>
                  <a:pt x="11422992" y="3880939"/>
                </a:lnTo>
                <a:lnTo>
                  <a:pt x="11466556" y="3872149"/>
                </a:lnTo>
                <a:lnTo>
                  <a:pt x="11502132" y="3848178"/>
                </a:lnTo>
                <a:lnTo>
                  <a:pt x="11526119" y="3812619"/>
                </a:lnTo>
                <a:lnTo>
                  <a:pt x="11534915" y="3769068"/>
                </a:lnTo>
                <a:lnTo>
                  <a:pt x="11526119" y="3725513"/>
                </a:lnTo>
                <a:lnTo>
                  <a:pt x="11502132" y="3689947"/>
                </a:lnTo>
                <a:lnTo>
                  <a:pt x="11466556" y="3665968"/>
                </a:lnTo>
                <a:lnTo>
                  <a:pt x="11422992" y="3657176"/>
                </a:lnTo>
                <a:close/>
              </a:path>
              <a:path w="16523335" h="9235440">
                <a:moveTo>
                  <a:pt x="11422992" y="3924895"/>
                </a:moveTo>
                <a:lnTo>
                  <a:pt x="11379444" y="3933689"/>
                </a:lnTo>
                <a:lnTo>
                  <a:pt x="11343904" y="3957668"/>
                </a:lnTo>
                <a:lnTo>
                  <a:pt x="11319953" y="3993228"/>
                </a:lnTo>
                <a:lnTo>
                  <a:pt x="11311173" y="4036766"/>
                </a:lnTo>
                <a:lnTo>
                  <a:pt x="11319953" y="4080327"/>
                </a:lnTo>
                <a:lnTo>
                  <a:pt x="11343904" y="4115896"/>
                </a:lnTo>
                <a:lnTo>
                  <a:pt x="11379444" y="4139876"/>
                </a:lnTo>
                <a:lnTo>
                  <a:pt x="11422992" y="4148669"/>
                </a:lnTo>
                <a:lnTo>
                  <a:pt x="11466556" y="4139876"/>
                </a:lnTo>
                <a:lnTo>
                  <a:pt x="11502132" y="4115896"/>
                </a:lnTo>
                <a:lnTo>
                  <a:pt x="11526119" y="4080327"/>
                </a:lnTo>
                <a:lnTo>
                  <a:pt x="11534915" y="4036766"/>
                </a:lnTo>
                <a:lnTo>
                  <a:pt x="11526119" y="3993228"/>
                </a:lnTo>
                <a:lnTo>
                  <a:pt x="11502132" y="3957668"/>
                </a:lnTo>
                <a:lnTo>
                  <a:pt x="11466556" y="3933689"/>
                </a:lnTo>
                <a:lnTo>
                  <a:pt x="11422992" y="3924895"/>
                </a:lnTo>
                <a:close/>
              </a:path>
              <a:path w="16523335" h="9235440">
                <a:moveTo>
                  <a:pt x="11422992" y="4192615"/>
                </a:moveTo>
                <a:lnTo>
                  <a:pt x="11379444" y="4201406"/>
                </a:lnTo>
                <a:lnTo>
                  <a:pt x="11343904" y="4225380"/>
                </a:lnTo>
                <a:lnTo>
                  <a:pt x="11319953" y="4260939"/>
                </a:lnTo>
                <a:lnTo>
                  <a:pt x="11311173" y="4304486"/>
                </a:lnTo>
                <a:lnTo>
                  <a:pt x="11319953" y="4348026"/>
                </a:lnTo>
                <a:lnTo>
                  <a:pt x="11343904" y="4383601"/>
                </a:lnTo>
                <a:lnTo>
                  <a:pt x="11379444" y="4407597"/>
                </a:lnTo>
                <a:lnTo>
                  <a:pt x="11422992" y="4416399"/>
                </a:lnTo>
                <a:lnTo>
                  <a:pt x="11466556" y="4407597"/>
                </a:lnTo>
                <a:lnTo>
                  <a:pt x="11502132" y="4383601"/>
                </a:lnTo>
                <a:lnTo>
                  <a:pt x="11526119" y="4348026"/>
                </a:lnTo>
                <a:lnTo>
                  <a:pt x="11534915" y="4304486"/>
                </a:lnTo>
                <a:lnTo>
                  <a:pt x="11526119" y="4260939"/>
                </a:lnTo>
                <a:lnTo>
                  <a:pt x="11502132" y="4225380"/>
                </a:lnTo>
                <a:lnTo>
                  <a:pt x="11466556" y="4201406"/>
                </a:lnTo>
                <a:lnTo>
                  <a:pt x="11422992" y="4192615"/>
                </a:lnTo>
                <a:close/>
              </a:path>
              <a:path w="16523335" h="9235440">
                <a:moveTo>
                  <a:pt x="11422992" y="2318578"/>
                </a:moveTo>
                <a:lnTo>
                  <a:pt x="11379444" y="2327370"/>
                </a:lnTo>
                <a:lnTo>
                  <a:pt x="11343904" y="2351349"/>
                </a:lnTo>
                <a:lnTo>
                  <a:pt x="11319953" y="2386915"/>
                </a:lnTo>
                <a:lnTo>
                  <a:pt x="11311173" y="2430470"/>
                </a:lnTo>
                <a:lnTo>
                  <a:pt x="11319953" y="2474021"/>
                </a:lnTo>
                <a:lnTo>
                  <a:pt x="11343904" y="2509580"/>
                </a:lnTo>
                <a:lnTo>
                  <a:pt x="11379444" y="2533551"/>
                </a:lnTo>
                <a:lnTo>
                  <a:pt x="11422992" y="2542341"/>
                </a:lnTo>
                <a:lnTo>
                  <a:pt x="11466556" y="2533551"/>
                </a:lnTo>
                <a:lnTo>
                  <a:pt x="11502132" y="2509580"/>
                </a:lnTo>
                <a:lnTo>
                  <a:pt x="11526119" y="2474021"/>
                </a:lnTo>
                <a:lnTo>
                  <a:pt x="11534915" y="2430470"/>
                </a:lnTo>
                <a:lnTo>
                  <a:pt x="11526119" y="2386915"/>
                </a:lnTo>
                <a:lnTo>
                  <a:pt x="11502132" y="2351349"/>
                </a:lnTo>
                <a:lnTo>
                  <a:pt x="11466556" y="2327370"/>
                </a:lnTo>
                <a:lnTo>
                  <a:pt x="11422992" y="2318578"/>
                </a:lnTo>
                <a:close/>
              </a:path>
              <a:path w="16523335" h="9235440">
                <a:moveTo>
                  <a:pt x="11422992" y="2050869"/>
                </a:moveTo>
                <a:lnTo>
                  <a:pt x="11379444" y="2059660"/>
                </a:lnTo>
                <a:lnTo>
                  <a:pt x="11343904" y="2083635"/>
                </a:lnTo>
                <a:lnTo>
                  <a:pt x="11319953" y="2119197"/>
                </a:lnTo>
                <a:lnTo>
                  <a:pt x="11311173" y="2162750"/>
                </a:lnTo>
                <a:lnTo>
                  <a:pt x="11319953" y="2206284"/>
                </a:lnTo>
                <a:lnTo>
                  <a:pt x="11343904" y="2241845"/>
                </a:lnTo>
                <a:lnTo>
                  <a:pt x="11379444" y="2265826"/>
                </a:lnTo>
                <a:lnTo>
                  <a:pt x="11422992" y="2274621"/>
                </a:lnTo>
                <a:lnTo>
                  <a:pt x="11466556" y="2265826"/>
                </a:lnTo>
                <a:lnTo>
                  <a:pt x="11502132" y="2241845"/>
                </a:lnTo>
                <a:lnTo>
                  <a:pt x="11526119" y="2206284"/>
                </a:lnTo>
                <a:lnTo>
                  <a:pt x="11534915" y="2162750"/>
                </a:lnTo>
                <a:lnTo>
                  <a:pt x="11526119" y="2119197"/>
                </a:lnTo>
                <a:lnTo>
                  <a:pt x="11502132" y="2083635"/>
                </a:lnTo>
                <a:lnTo>
                  <a:pt x="11466556" y="2059660"/>
                </a:lnTo>
                <a:lnTo>
                  <a:pt x="11422992" y="2050869"/>
                </a:lnTo>
                <a:close/>
              </a:path>
              <a:path w="16523335" h="9235440">
                <a:moveTo>
                  <a:pt x="11422992" y="4460345"/>
                </a:moveTo>
                <a:lnTo>
                  <a:pt x="11379444" y="4469136"/>
                </a:lnTo>
                <a:lnTo>
                  <a:pt x="11343904" y="4493110"/>
                </a:lnTo>
                <a:lnTo>
                  <a:pt x="11319953" y="4528669"/>
                </a:lnTo>
                <a:lnTo>
                  <a:pt x="11311173" y="4572216"/>
                </a:lnTo>
                <a:lnTo>
                  <a:pt x="11319953" y="4615763"/>
                </a:lnTo>
                <a:lnTo>
                  <a:pt x="11343904" y="4651322"/>
                </a:lnTo>
                <a:lnTo>
                  <a:pt x="11379444" y="4675296"/>
                </a:lnTo>
                <a:lnTo>
                  <a:pt x="11422992" y="4684087"/>
                </a:lnTo>
                <a:lnTo>
                  <a:pt x="11466556" y="4675296"/>
                </a:lnTo>
                <a:lnTo>
                  <a:pt x="11502132" y="4651322"/>
                </a:lnTo>
                <a:lnTo>
                  <a:pt x="11526119" y="4615763"/>
                </a:lnTo>
                <a:lnTo>
                  <a:pt x="11534915" y="4572216"/>
                </a:lnTo>
                <a:lnTo>
                  <a:pt x="11526119" y="4528669"/>
                </a:lnTo>
                <a:lnTo>
                  <a:pt x="11502132" y="4493110"/>
                </a:lnTo>
                <a:lnTo>
                  <a:pt x="11466556" y="4469136"/>
                </a:lnTo>
                <a:lnTo>
                  <a:pt x="11422992" y="4460345"/>
                </a:lnTo>
                <a:close/>
              </a:path>
              <a:path w="16523335" h="9235440">
                <a:moveTo>
                  <a:pt x="11692282" y="176790"/>
                </a:moveTo>
                <a:lnTo>
                  <a:pt x="11648757" y="185586"/>
                </a:lnTo>
                <a:lnTo>
                  <a:pt x="11613214" y="209571"/>
                </a:lnTo>
                <a:lnTo>
                  <a:pt x="11589251" y="245145"/>
                </a:lnTo>
                <a:lnTo>
                  <a:pt x="11580464" y="288702"/>
                </a:lnTo>
                <a:lnTo>
                  <a:pt x="11589251" y="332221"/>
                </a:lnTo>
                <a:lnTo>
                  <a:pt x="11613214" y="367780"/>
                </a:lnTo>
                <a:lnTo>
                  <a:pt x="11648757" y="391765"/>
                </a:lnTo>
                <a:lnTo>
                  <a:pt x="11692282" y="400563"/>
                </a:lnTo>
                <a:lnTo>
                  <a:pt x="11735854" y="391765"/>
                </a:lnTo>
                <a:lnTo>
                  <a:pt x="11771449" y="367780"/>
                </a:lnTo>
                <a:lnTo>
                  <a:pt x="11795454" y="332221"/>
                </a:lnTo>
                <a:lnTo>
                  <a:pt x="11804258" y="288702"/>
                </a:lnTo>
                <a:lnTo>
                  <a:pt x="11795454" y="245145"/>
                </a:lnTo>
                <a:lnTo>
                  <a:pt x="11771449" y="209571"/>
                </a:lnTo>
                <a:lnTo>
                  <a:pt x="11735854" y="185586"/>
                </a:lnTo>
                <a:lnTo>
                  <a:pt x="11692282" y="176790"/>
                </a:lnTo>
                <a:close/>
              </a:path>
              <a:path w="16523335" h="9235440">
                <a:moveTo>
                  <a:pt x="11692282" y="712218"/>
                </a:moveTo>
                <a:lnTo>
                  <a:pt x="11648757" y="721018"/>
                </a:lnTo>
                <a:lnTo>
                  <a:pt x="11613214" y="745011"/>
                </a:lnTo>
                <a:lnTo>
                  <a:pt x="11589251" y="780591"/>
                </a:lnTo>
                <a:lnTo>
                  <a:pt x="11580464" y="824152"/>
                </a:lnTo>
                <a:lnTo>
                  <a:pt x="11589251" y="867681"/>
                </a:lnTo>
                <a:lnTo>
                  <a:pt x="11613214" y="903231"/>
                </a:lnTo>
                <a:lnTo>
                  <a:pt x="11648757" y="927201"/>
                </a:lnTo>
                <a:lnTo>
                  <a:pt x="11692282" y="935992"/>
                </a:lnTo>
                <a:lnTo>
                  <a:pt x="11735854" y="927201"/>
                </a:lnTo>
                <a:lnTo>
                  <a:pt x="11771449" y="903231"/>
                </a:lnTo>
                <a:lnTo>
                  <a:pt x="11795454" y="867681"/>
                </a:lnTo>
                <a:lnTo>
                  <a:pt x="11804258" y="824152"/>
                </a:lnTo>
                <a:lnTo>
                  <a:pt x="11795454" y="780591"/>
                </a:lnTo>
                <a:lnTo>
                  <a:pt x="11771449" y="745011"/>
                </a:lnTo>
                <a:lnTo>
                  <a:pt x="11735854" y="721018"/>
                </a:lnTo>
                <a:lnTo>
                  <a:pt x="11692282" y="712218"/>
                </a:lnTo>
                <a:close/>
              </a:path>
              <a:path w="16523335" h="9235440">
                <a:moveTo>
                  <a:pt x="11692282" y="979980"/>
                </a:moveTo>
                <a:lnTo>
                  <a:pt x="11648757" y="988766"/>
                </a:lnTo>
                <a:lnTo>
                  <a:pt x="11613214" y="1012731"/>
                </a:lnTo>
                <a:lnTo>
                  <a:pt x="11589251" y="1048286"/>
                </a:lnTo>
                <a:lnTo>
                  <a:pt x="11580464" y="1091840"/>
                </a:lnTo>
                <a:lnTo>
                  <a:pt x="11589251" y="1135394"/>
                </a:lnTo>
                <a:lnTo>
                  <a:pt x="11613214" y="1170968"/>
                </a:lnTo>
                <a:lnTo>
                  <a:pt x="11648757" y="1194956"/>
                </a:lnTo>
                <a:lnTo>
                  <a:pt x="11692282" y="1203753"/>
                </a:lnTo>
                <a:lnTo>
                  <a:pt x="11735854" y="1194956"/>
                </a:lnTo>
                <a:lnTo>
                  <a:pt x="11771449" y="1170968"/>
                </a:lnTo>
                <a:lnTo>
                  <a:pt x="11795454" y="1135394"/>
                </a:lnTo>
                <a:lnTo>
                  <a:pt x="11804258" y="1091840"/>
                </a:lnTo>
                <a:lnTo>
                  <a:pt x="11795454" y="1048286"/>
                </a:lnTo>
                <a:lnTo>
                  <a:pt x="11771449" y="1012731"/>
                </a:lnTo>
                <a:lnTo>
                  <a:pt x="11735854" y="988766"/>
                </a:lnTo>
                <a:lnTo>
                  <a:pt x="11692282" y="979980"/>
                </a:lnTo>
                <a:close/>
              </a:path>
              <a:path w="16523335" h="9235440">
                <a:moveTo>
                  <a:pt x="11692282" y="1247668"/>
                </a:moveTo>
                <a:lnTo>
                  <a:pt x="11648757" y="1256467"/>
                </a:lnTo>
                <a:lnTo>
                  <a:pt x="11613214" y="1280459"/>
                </a:lnTo>
                <a:lnTo>
                  <a:pt x="11589251" y="1316036"/>
                </a:lnTo>
                <a:lnTo>
                  <a:pt x="11580464" y="1359591"/>
                </a:lnTo>
                <a:lnTo>
                  <a:pt x="11589251" y="1403138"/>
                </a:lnTo>
                <a:lnTo>
                  <a:pt x="11613214" y="1438686"/>
                </a:lnTo>
                <a:lnTo>
                  <a:pt x="11648757" y="1462646"/>
                </a:lnTo>
                <a:lnTo>
                  <a:pt x="11692282" y="1471431"/>
                </a:lnTo>
                <a:lnTo>
                  <a:pt x="11735854" y="1462646"/>
                </a:lnTo>
                <a:lnTo>
                  <a:pt x="11771449" y="1438686"/>
                </a:lnTo>
                <a:lnTo>
                  <a:pt x="11795454" y="1403138"/>
                </a:lnTo>
                <a:lnTo>
                  <a:pt x="11804258" y="1359591"/>
                </a:lnTo>
                <a:lnTo>
                  <a:pt x="11795454" y="1316036"/>
                </a:lnTo>
                <a:lnTo>
                  <a:pt x="11771449" y="1280459"/>
                </a:lnTo>
                <a:lnTo>
                  <a:pt x="11735854" y="1256467"/>
                </a:lnTo>
                <a:lnTo>
                  <a:pt x="11692282" y="1247668"/>
                </a:lnTo>
                <a:close/>
              </a:path>
              <a:path w="16523335" h="9235440">
                <a:moveTo>
                  <a:pt x="11692282" y="1515430"/>
                </a:moveTo>
                <a:lnTo>
                  <a:pt x="11648757" y="1524214"/>
                </a:lnTo>
                <a:lnTo>
                  <a:pt x="11613214" y="1548173"/>
                </a:lnTo>
                <a:lnTo>
                  <a:pt x="11589251" y="1583718"/>
                </a:lnTo>
                <a:lnTo>
                  <a:pt x="11580464" y="1627259"/>
                </a:lnTo>
                <a:lnTo>
                  <a:pt x="11589251" y="1670826"/>
                </a:lnTo>
                <a:lnTo>
                  <a:pt x="11613214" y="1706409"/>
                </a:lnTo>
                <a:lnTo>
                  <a:pt x="11648757" y="1730404"/>
                </a:lnTo>
                <a:lnTo>
                  <a:pt x="11692282" y="1739203"/>
                </a:lnTo>
                <a:lnTo>
                  <a:pt x="11735854" y="1730404"/>
                </a:lnTo>
                <a:lnTo>
                  <a:pt x="11771449" y="1706409"/>
                </a:lnTo>
                <a:lnTo>
                  <a:pt x="11795454" y="1670826"/>
                </a:lnTo>
                <a:lnTo>
                  <a:pt x="11804258" y="1627259"/>
                </a:lnTo>
                <a:lnTo>
                  <a:pt x="11795454" y="1583718"/>
                </a:lnTo>
                <a:lnTo>
                  <a:pt x="11771449" y="1548173"/>
                </a:lnTo>
                <a:lnTo>
                  <a:pt x="11735854" y="1524214"/>
                </a:lnTo>
                <a:lnTo>
                  <a:pt x="11692282" y="1515430"/>
                </a:lnTo>
                <a:close/>
              </a:path>
              <a:path w="16523335" h="9235440">
                <a:moveTo>
                  <a:pt x="11692282" y="1783149"/>
                </a:moveTo>
                <a:lnTo>
                  <a:pt x="11648757" y="1791938"/>
                </a:lnTo>
                <a:lnTo>
                  <a:pt x="11613214" y="1815910"/>
                </a:lnTo>
                <a:lnTo>
                  <a:pt x="11589251" y="1851469"/>
                </a:lnTo>
                <a:lnTo>
                  <a:pt x="11580464" y="1895020"/>
                </a:lnTo>
                <a:lnTo>
                  <a:pt x="11589251" y="1938576"/>
                </a:lnTo>
                <a:lnTo>
                  <a:pt x="11613214" y="1974146"/>
                </a:lnTo>
                <a:lnTo>
                  <a:pt x="11648757" y="1998128"/>
                </a:lnTo>
                <a:lnTo>
                  <a:pt x="11692282" y="2006922"/>
                </a:lnTo>
                <a:lnTo>
                  <a:pt x="11735854" y="1998128"/>
                </a:lnTo>
                <a:lnTo>
                  <a:pt x="11771449" y="1974146"/>
                </a:lnTo>
                <a:lnTo>
                  <a:pt x="11795454" y="1938576"/>
                </a:lnTo>
                <a:lnTo>
                  <a:pt x="11804258" y="1895020"/>
                </a:lnTo>
                <a:lnTo>
                  <a:pt x="11795454" y="1851469"/>
                </a:lnTo>
                <a:lnTo>
                  <a:pt x="11771449" y="1815910"/>
                </a:lnTo>
                <a:lnTo>
                  <a:pt x="11735854" y="1791938"/>
                </a:lnTo>
                <a:lnTo>
                  <a:pt x="11692282" y="1783149"/>
                </a:lnTo>
                <a:close/>
              </a:path>
              <a:path w="16523335" h="9235440">
                <a:moveTo>
                  <a:pt x="11692282" y="2586297"/>
                </a:moveTo>
                <a:lnTo>
                  <a:pt x="11648757" y="2595090"/>
                </a:lnTo>
                <a:lnTo>
                  <a:pt x="11613214" y="2619070"/>
                </a:lnTo>
                <a:lnTo>
                  <a:pt x="11589251" y="2654639"/>
                </a:lnTo>
                <a:lnTo>
                  <a:pt x="11580464" y="2698200"/>
                </a:lnTo>
                <a:lnTo>
                  <a:pt x="11589251" y="2741725"/>
                </a:lnTo>
                <a:lnTo>
                  <a:pt x="11613214" y="2777286"/>
                </a:lnTo>
                <a:lnTo>
                  <a:pt x="11648757" y="2801273"/>
                </a:lnTo>
                <a:lnTo>
                  <a:pt x="11692282" y="2810071"/>
                </a:lnTo>
                <a:lnTo>
                  <a:pt x="11735854" y="2801273"/>
                </a:lnTo>
                <a:lnTo>
                  <a:pt x="11771449" y="2777286"/>
                </a:lnTo>
                <a:lnTo>
                  <a:pt x="11795454" y="2741725"/>
                </a:lnTo>
                <a:lnTo>
                  <a:pt x="11804258" y="2698200"/>
                </a:lnTo>
                <a:lnTo>
                  <a:pt x="11795454" y="2654639"/>
                </a:lnTo>
                <a:lnTo>
                  <a:pt x="11771449" y="2619070"/>
                </a:lnTo>
                <a:lnTo>
                  <a:pt x="11735854" y="2595090"/>
                </a:lnTo>
                <a:lnTo>
                  <a:pt x="11692282" y="2586297"/>
                </a:lnTo>
                <a:close/>
              </a:path>
              <a:path w="16523335" h="9235440">
                <a:moveTo>
                  <a:pt x="11692282" y="2854028"/>
                </a:moveTo>
                <a:lnTo>
                  <a:pt x="11648757" y="2862817"/>
                </a:lnTo>
                <a:lnTo>
                  <a:pt x="11613214" y="2886788"/>
                </a:lnTo>
                <a:lnTo>
                  <a:pt x="11589251" y="2922347"/>
                </a:lnTo>
                <a:lnTo>
                  <a:pt x="11580464" y="2965898"/>
                </a:lnTo>
                <a:lnTo>
                  <a:pt x="11589251" y="3009453"/>
                </a:lnTo>
                <a:lnTo>
                  <a:pt x="11613214" y="3045019"/>
                </a:lnTo>
                <a:lnTo>
                  <a:pt x="11648757" y="3068998"/>
                </a:lnTo>
                <a:lnTo>
                  <a:pt x="11692282" y="3077790"/>
                </a:lnTo>
                <a:lnTo>
                  <a:pt x="11735854" y="3068998"/>
                </a:lnTo>
                <a:lnTo>
                  <a:pt x="11771449" y="3045019"/>
                </a:lnTo>
                <a:lnTo>
                  <a:pt x="11795454" y="3009453"/>
                </a:lnTo>
                <a:lnTo>
                  <a:pt x="11804258" y="2965898"/>
                </a:lnTo>
                <a:lnTo>
                  <a:pt x="11795454" y="2922347"/>
                </a:lnTo>
                <a:lnTo>
                  <a:pt x="11771449" y="2886788"/>
                </a:lnTo>
                <a:lnTo>
                  <a:pt x="11735854" y="2862817"/>
                </a:lnTo>
                <a:lnTo>
                  <a:pt x="11692282" y="2854028"/>
                </a:lnTo>
                <a:close/>
              </a:path>
              <a:path w="16523335" h="9235440">
                <a:moveTo>
                  <a:pt x="11692282" y="3121737"/>
                </a:moveTo>
                <a:lnTo>
                  <a:pt x="11648757" y="3130528"/>
                </a:lnTo>
                <a:lnTo>
                  <a:pt x="11613214" y="3154503"/>
                </a:lnTo>
                <a:lnTo>
                  <a:pt x="11589251" y="3190065"/>
                </a:lnTo>
                <a:lnTo>
                  <a:pt x="11580464" y="3233618"/>
                </a:lnTo>
                <a:lnTo>
                  <a:pt x="11589251" y="3277161"/>
                </a:lnTo>
                <a:lnTo>
                  <a:pt x="11613214" y="3312732"/>
                </a:lnTo>
                <a:lnTo>
                  <a:pt x="11648757" y="3336722"/>
                </a:lnTo>
                <a:lnTo>
                  <a:pt x="11692282" y="3345520"/>
                </a:lnTo>
                <a:lnTo>
                  <a:pt x="11735854" y="3336722"/>
                </a:lnTo>
                <a:lnTo>
                  <a:pt x="11771449" y="3312732"/>
                </a:lnTo>
                <a:lnTo>
                  <a:pt x="11795454" y="3277161"/>
                </a:lnTo>
                <a:lnTo>
                  <a:pt x="11804258" y="3233618"/>
                </a:lnTo>
                <a:lnTo>
                  <a:pt x="11795454" y="3190065"/>
                </a:lnTo>
                <a:lnTo>
                  <a:pt x="11771449" y="3154503"/>
                </a:lnTo>
                <a:lnTo>
                  <a:pt x="11735854" y="3130528"/>
                </a:lnTo>
                <a:lnTo>
                  <a:pt x="11692282" y="3121737"/>
                </a:lnTo>
                <a:close/>
              </a:path>
              <a:path w="16523335" h="9235440">
                <a:moveTo>
                  <a:pt x="11692282" y="3389446"/>
                </a:moveTo>
                <a:lnTo>
                  <a:pt x="11648757" y="3398240"/>
                </a:lnTo>
                <a:lnTo>
                  <a:pt x="11613214" y="3422222"/>
                </a:lnTo>
                <a:lnTo>
                  <a:pt x="11589251" y="3457792"/>
                </a:lnTo>
                <a:lnTo>
                  <a:pt x="11580464" y="3501348"/>
                </a:lnTo>
                <a:lnTo>
                  <a:pt x="11589251" y="3544899"/>
                </a:lnTo>
                <a:lnTo>
                  <a:pt x="11613214" y="3580458"/>
                </a:lnTo>
                <a:lnTo>
                  <a:pt x="11648757" y="3604430"/>
                </a:lnTo>
                <a:lnTo>
                  <a:pt x="11692282" y="3613219"/>
                </a:lnTo>
                <a:lnTo>
                  <a:pt x="11735854" y="3604430"/>
                </a:lnTo>
                <a:lnTo>
                  <a:pt x="11771449" y="3580458"/>
                </a:lnTo>
                <a:lnTo>
                  <a:pt x="11795454" y="3544899"/>
                </a:lnTo>
                <a:lnTo>
                  <a:pt x="11804258" y="3501348"/>
                </a:lnTo>
                <a:lnTo>
                  <a:pt x="11795454" y="3457792"/>
                </a:lnTo>
                <a:lnTo>
                  <a:pt x="11771449" y="3422222"/>
                </a:lnTo>
                <a:lnTo>
                  <a:pt x="11735854" y="3398240"/>
                </a:lnTo>
                <a:lnTo>
                  <a:pt x="11692282" y="3389446"/>
                </a:lnTo>
                <a:close/>
              </a:path>
              <a:path w="16523335" h="9235440">
                <a:moveTo>
                  <a:pt x="11692282" y="3657176"/>
                </a:moveTo>
                <a:lnTo>
                  <a:pt x="11648757" y="3665968"/>
                </a:lnTo>
                <a:lnTo>
                  <a:pt x="11613214" y="3689947"/>
                </a:lnTo>
                <a:lnTo>
                  <a:pt x="11589251" y="3725513"/>
                </a:lnTo>
                <a:lnTo>
                  <a:pt x="11580464" y="3769068"/>
                </a:lnTo>
                <a:lnTo>
                  <a:pt x="11589251" y="3812619"/>
                </a:lnTo>
                <a:lnTo>
                  <a:pt x="11613214" y="3848178"/>
                </a:lnTo>
                <a:lnTo>
                  <a:pt x="11648757" y="3872149"/>
                </a:lnTo>
                <a:lnTo>
                  <a:pt x="11692282" y="3880939"/>
                </a:lnTo>
                <a:lnTo>
                  <a:pt x="11735854" y="3872149"/>
                </a:lnTo>
                <a:lnTo>
                  <a:pt x="11771449" y="3848178"/>
                </a:lnTo>
                <a:lnTo>
                  <a:pt x="11795454" y="3812619"/>
                </a:lnTo>
                <a:lnTo>
                  <a:pt x="11804258" y="3769068"/>
                </a:lnTo>
                <a:lnTo>
                  <a:pt x="11795454" y="3725513"/>
                </a:lnTo>
                <a:lnTo>
                  <a:pt x="11771449" y="3689947"/>
                </a:lnTo>
                <a:lnTo>
                  <a:pt x="11735854" y="3665968"/>
                </a:lnTo>
                <a:lnTo>
                  <a:pt x="11692282" y="3657176"/>
                </a:lnTo>
                <a:close/>
              </a:path>
              <a:path w="16523335" h="9235440">
                <a:moveTo>
                  <a:pt x="11692282" y="3924895"/>
                </a:moveTo>
                <a:lnTo>
                  <a:pt x="11648757" y="3933689"/>
                </a:lnTo>
                <a:lnTo>
                  <a:pt x="11613214" y="3957668"/>
                </a:lnTo>
                <a:lnTo>
                  <a:pt x="11589251" y="3993228"/>
                </a:lnTo>
                <a:lnTo>
                  <a:pt x="11580464" y="4036766"/>
                </a:lnTo>
                <a:lnTo>
                  <a:pt x="11589251" y="4080327"/>
                </a:lnTo>
                <a:lnTo>
                  <a:pt x="11613214" y="4115896"/>
                </a:lnTo>
                <a:lnTo>
                  <a:pt x="11648757" y="4139876"/>
                </a:lnTo>
                <a:lnTo>
                  <a:pt x="11692282" y="4148669"/>
                </a:lnTo>
                <a:lnTo>
                  <a:pt x="11735854" y="4139876"/>
                </a:lnTo>
                <a:lnTo>
                  <a:pt x="11771449" y="4115896"/>
                </a:lnTo>
                <a:lnTo>
                  <a:pt x="11795454" y="4080327"/>
                </a:lnTo>
                <a:lnTo>
                  <a:pt x="11804258" y="4036766"/>
                </a:lnTo>
                <a:lnTo>
                  <a:pt x="11795454" y="3993228"/>
                </a:lnTo>
                <a:lnTo>
                  <a:pt x="11771449" y="3957668"/>
                </a:lnTo>
                <a:lnTo>
                  <a:pt x="11735854" y="3933689"/>
                </a:lnTo>
                <a:lnTo>
                  <a:pt x="11692282" y="3924895"/>
                </a:lnTo>
                <a:close/>
              </a:path>
              <a:path w="16523335" h="9235440">
                <a:moveTo>
                  <a:pt x="11692282" y="2318578"/>
                </a:moveTo>
                <a:lnTo>
                  <a:pt x="11648757" y="2327370"/>
                </a:lnTo>
                <a:lnTo>
                  <a:pt x="11613214" y="2351349"/>
                </a:lnTo>
                <a:lnTo>
                  <a:pt x="11589251" y="2386915"/>
                </a:lnTo>
                <a:lnTo>
                  <a:pt x="11580464" y="2430470"/>
                </a:lnTo>
                <a:lnTo>
                  <a:pt x="11589251" y="2474021"/>
                </a:lnTo>
                <a:lnTo>
                  <a:pt x="11613214" y="2509580"/>
                </a:lnTo>
                <a:lnTo>
                  <a:pt x="11648757" y="2533551"/>
                </a:lnTo>
                <a:lnTo>
                  <a:pt x="11692282" y="2542341"/>
                </a:lnTo>
                <a:lnTo>
                  <a:pt x="11735854" y="2533551"/>
                </a:lnTo>
                <a:lnTo>
                  <a:pt x="11771449" y="2509580"/>
                </a:lnTo>
                <a:lnTo>
                  <a:pt x="11795454" y="2474021"/>
                </a:lnTo>
                <a:lnTo>
                  <a:pt x="11804258" y="2430470"/>
                </a:lnTo>
                <a:lnTo>
                  <a:pt x="11795454" y="2386915"/>
                </a:lnTo>
                <a:lnTo>
                  <a:pt x="11771449" y="2351349"/>
                </a:lnTo>
                <a:lnTo>
                  <a:pt x="11735854" y="2327370"/>
                </a:lnTo>
                <a:lnTo>
                  <a:pt x="11692282" y="2318578"/>
                </a:lnTo>
                <a:close/>
              </a:path>
              <a:path w="16523335" h="9235440">
                <a:moveTo>
                  <a:pt x="11692282" y="2050869"/>
                </a:moveTo>
                <a:lnTo>
                  <a:pt x="11648757" y="2059660"/>
                </a:lnTo>
                <a:lnTo>
                  <a:pt x="11613214" y="2083635"/>
                </a:lnTo>
                <a:lnTo>
                  <a:pt x="11589251" y="2119197"/>
                </a:lnTo>
                <a:lnTo>
                  <a:pt x="11580464" y="2162750"/>
                </a:lnTo>
                <a:lnTo>
                  <a:pt x="11589251" y="2206284"/>
                </a:lnTo>
                <a:lnTo>
                  <a:pt x="11613214" y="2241845"/>
                </a:lnTo>
                <a:lnTo>
                  <a:pt x="11648757" y="2265826"/>
                </a:lnTo>
                <a:lnTo>
                  <a:pt x="11692282" y="2274621"/>
                </a:lnTo>
                <a:lnTo>
                  <a:pt x="11735854" y="2265826"/>
                </a:lnTo>
                <a:lnTo>
                  <a:pt x="11771449" y="2241845"/>
                </a:lnTo>
                <a:lnTo>
                  <a:pt x="11795454" y="2206284"/>
                </a:lnTo>
                <a:lnTo>
                  <a:pt x="11804258" y="2162750"/>
                </a:lnTo>
                <a:lnTo>
                  <a:pt x="11795454" y="2119197"/>
                </a:lnTo>
                <a:lnTo>
                  <a:pt x="11771449" y="2083635"/>
                </a:lnTo>
                <a:lnTo>
                  <a:pt x="11735854" y="2059660"/>
                </a:lnTo>
                <a:lnTo>
                  <a:pt x="11692282" y="2050869"/>
                </a:lnTo>
                <a:close/>
              </a:path>
              <a:path w="16523335" h="9235440">
                <a:moveTo>
                  <a:pt x="11961625" y="176790"/>
                </a:moveTo>
                <a:lnTo>
                  <a:pt x="11918093" y="185586"/>
                </a:lnTo>
                <a:lnTo>
                  <a:pt x="11882547" y="209571"/>
                </a:lnTo>
                <a:lnTo>
                  <a:pt x="11858583" y="245145"/>
                </a:lnTo>
                <a:lnTo>
                  <a:pt x="11849796" y="288702"/>
                </a:lnTo>
                <a:lnTo>
                  <a:pt x="11858583" y="332221"/>
                </a:lnTo>
                <a:lnTo>
                  <a:pt x="11882547" y="367780"/>
                </a:lnTo>
                <a:lnTo>
                  <a:pt x="11918093" y="391765"/>
                </a:lnTo>
                <a:lnTo>
                  <a:pt x="11961625" y="400563"/>
                </a:lnTo>
                <a:lnTo>
                  <a:pt x="12005189" y="391765"/>
                </a:lnTo>
                <a:lnTo>
                  <a:pt x="12040765" y="367780"/>
                </a:lnTo>
                <a:lnTo>
                  <a:pt x="12064752" y="332221"/>
                </a:lnTo>
                <a:lnTo>
                  <a:pt x="12073548" y="288702"/>
                </a:lnTo>
                <a:lnTo>
                  <a:pt x="12064752" y="245145"/>
                </a:lnTo>
                <a:lnTo>
                  <a:pt x="12040765" y="209571"/>
                </a:lnTo>
                <a:lnTo>
                  <a:pt x="12005189" y="185586"/>
                </a:lnTo>
                <a:lnTo>
                  <a:pt x="11961625" y="176790"/>
                </a:lnTo>
                <a:close/>
              </a:path>
              <a:path w="16523335" h="9235440">
                <a:moveTo>
                  <a:pt x="11961625" y="712218"/>
                </a:moveTo>
                <a:lnTo>
                  <a:pt x="11918093" y="721018"/>
                </a:lnTo>
                <a:lnTo>
                  <a:pt x="11882547" y="745011"/>
                </a:lnTo>
                <a:lnTo>
                  <a:pt x="11858583" y="780591"/>
                </a:lnTo>
                <a:lnTo>
                  <a:pt x="11849796" y="824152"/>
                </a:lnTo>
                <a:lnTo>
                  <a:pt x="11858583" y="867681"/>
                </a:lnTo>
                <a:lnTo>
                  <a:pt x="11882547" y="903231"/>
                </a:lnTo>
                <a:lnTo>
                  <a:pt x="11918093" y="927201"/>
                </a:lnTo>
                <a:lnTo>
                  <a:pt x="11961625" y="935992"/>
                </a:lnTo>
                <a:lnTo>
                  <a:pt x="12005189" y="927201"/>
                </a:lnTo>
                <a:lnTo>
                  <a:pt x="12040765" y="903231"/>
                </a:lnTo>
                <a:lnTo>
                  <a:pt x="12064752" y="867681"/>
                </a:lnTo>
                <a:lnTo>
                  <a:pt x="12073548" y="824152"/>
                </a:lnTo>
                <a:lnTo>
                  <a:pt x="12064752" y="780591"/>
                </a:lnTo>
                <a:lnTo>
                  <a:pt x="12040765" y="745011"/>
                </a:lnTo>
                <a:lnTo>
                  <a:pt x="12005189" y="721018"/>
                </a:lnTo>
                <a:lnTo>
                  <a:pt x="11961625" y="712218"/>
                </a:lnTo>
                <a:close/>
              </a:path>
              <a:path w="16523335" h="9235440">
                <a:moveTo>
                  <a:pt x="11961625" y="979980"/>
                </a:moveTo>
                <a:lnTo>
                  <a:pt x="11918093" y="988766"/>
                </a:lnTo>
                <a:lnTo>
                  <a:pt x="11882547" y="1012731"/>
                </a:lnTo>
                <a:lnTo>
                  <a:pt x="11858583" y="1048286"/>
                </a:lnTo>
                <a:lnTo>
                  <a:pt x="11849796" y="1091840"/>
                </a:lnTo>
                <a:lnTo>
                  <a:pt x="11858583" y="1135394"/>
                </a:lnTo>
                <a:lnTo>
                  <a:pt x="11882547" y="1170968"/>
                </a:lnTo>
                <a:lnTo>
                  <a:pt x="11918093" y="1194956"/>
                </a:lnTo>
                <a:lnTo>
                  <a:pt x="11961625" y="1203753"/>
                </a:lnTo>
                <a:lnTo>
                  <a:pt x="12005189" y="1194956"/>
                </a:lnTo>
                <a:lnTo>
                  <a:pt x="12040765" y="1170968"/>
                </a:lnTo>
                <a:lnTo>
                  <a:pt x="12064752" y="1135394"/>
                </a:lnTo>
                <a:lnTo>
                  <a:pt x="12073548" y="1091840"/>
                </a:lnTo>
                <a:lnTo>
                  <a:pt x="12064752" y="1048286"/>
                </a:lnTo>
                <a:lnTo>
                  <a:pt x="12040765" y="1012731"/>
                </a:lnTo>
                <a:lnTo>
                  <a:pt x="12005189" y="988766"/>
                </a:lnTo>
                <a:lnTo>
                  <a:pt x="11961625" y="979980"/>
                </a:lnTo>
                <a:close/>
              </a:path>
              <a:path w="16523335" h="9235440">
                <a:moveTo>
                  <a:pt x="11961625" y="1247668"/>
                </a:moveTo>
                <a:lnTo>
                  <a:pt x="11918093" y="1256467"/>
                </a:lnTo>
                <a:lnTo>
                  <a:pt x="11882547" y="1280459"/>
                </a:lnTo>
                <a:lnTo>
                  <a:pt x="11858583" y="1316036"/>
                </a:lnTo>
                <a:lnTo>
                  <a:pt x="11849796" y="1359591"/>
                </a:lnTo>
                <a:lnTo>
                  <a:pt x="11858583" y="1403138"/>
                </a:lnTo>
                <a:lnTo>
                  <a:pt x="11882547" y="1438686"/>
                </a:lnTo>
                <a:lnTo>
                  <a:pt x="11918093" y="1462646"/>
                </a:lnTo>
                <a:lnTo>
                  <a:pt x="11961625" y="1471431"/>
                </a:lnTo>
                <a:lnTo>
                  <a:pt x="12005189" y="1462646"/>
                </a:lnTo>
                <a:lnTo>
                  <a:pt x="12040765" y="1438686"/>
                </a:lnTo>
                <a:lnTo>
                  <a:pt x="12064752" y="1403138"/>
                </a:lnTo>
                <a:lnTo>
                  <a:pt x="12073548" y="1359591"/>
                </a:lnTo>
                <a:lnTo>
                  <a:pt x="12064752" y="1316036"/>
                </a:lnTo>
                <a:lnTo>
                  <a:pt x="12040765" y="1280459"/>
                </a:lnTo>
                <a:lnTo>
                  <a:pt x="12005189" y="1256467"/>
                </a:lnTo>
                <a:lnTo>
                  <a:pt x="11961625" y="1247668"/>
                </a:lnTo>
                <a:close/>
              </a:path>
              <a:path w="16523335" h="9235440">
                <a:moveTo>
                  <a:pt x="11961625" y="1515430"/>
                </a:moveTo>
                <a:lnTo>
                  <a:pt x="11918093" y="1524214"/>
                </a:lnTo>
                <a:lnTo>
                  <a:pt x="11882547" y="1548173"/>
                </a:lnTo>
                <a:lnTo>
                  <a:pt x="11858583" y="1583718"/>
                </a:lnTo>
                <a:lnTo>
                  <a:pt x="11849796" y="1627259"/>
                </a:lnTo>
                <a:lnTo>
                  <a:pt x="11858583" y="1670826"/>
                </a:lnTo>
                <a:lnTo>
                  <a:pt x="11882547" y="1706409"/>
                </a:lnTo>
                <a:lnTo>
                  <a:pt x="11918093" y="1730404"/>
                </a:lnTo>
                <a:lnTo>
                  <a:pt x="11961625" y="1739203"/>
                </a:lnTo>
                <a:lnTo>
                  <a:pt x="12005189" y="1730404"/>
                </a:lnTo>
                <a:lnTo>
                  <a:pt x="12040765" y="1706409"/>
                </a:lnTo>
                <a:lnTo>
                  <a:pt x="12064752" y="1670826"/>
                </a:lnTo>
                <a:lnTo>
                  <a:pt x="12073548" y="1627259"/>
                </a:lnTo>
                <a:lnTo>
                  <a:pt x="12064752" y="1583718"/>
                </a:lnTo>
                <a:lnTo>
                  <a:pt x="12040765" y="1548173"/>
                </a:lnTo>
                <a:lnTo>
                  <a:pt x="12005189" y="1524214"/>
                </a:lnTo>
                <a:lnTo>
                  <a:pt x="11961625" y="1515430"/>
                </a:lnTo>
                <a:close/>
              </a:path>
              <a:path w="16523335" h="9235440">
                <a:moveTo>
                  <a:pt x="11961625" y="1783149"/>
                </a:moveTo>
                <a:lnTo>
                  <a:pt x="11918093" y="1791938"/>
                </a:lnTo>
                <a:lnTo>
                  <a:pt x="11882547" y="1815910"/>
                </a:lnTo>
                <a:lnTo>
                  <a:pt x="11858583" y="1851469"/>
                </a:lnTo>
                <a:lnTo>
                  <a:pt x="11849796" y="1895020"/>
                </a:lnTo>
                <a:lnTo>
                  <a:pt x="11858583" y="1938576"/>
                </a:lnTo>
                <a:lnTo>
                  <a:pt x="11882547" y="1974146"/>
                </a:lnTo>
                <a:lnTo>
                  <a:pt x="11918093" y="1998128"/>
                </a:lnTo>
                <a:lnTo>
                  <a:pt x="11961625" y="2006922"/>
                </a:lnTo>
                <a:lnTo>
                  <a:pt x="12005189" y="1998128"/>
                </a:lnTo>
                <a:lnTo>
                  <a:pt x="12040765" y="1974146"/>
                </a:lnTo>
                <a:lnTo>
                  <a:pt x="12064752" y="1938576"/>
                </a:lnTo>
                <a:lnTo>
                  <a:pt x="12073548" y="1895020"/>
                </a:lnTo>
                <a:lnTo>
                  <a:pt x="12064752" y="1851469"/>
                </a:lnTo>
                <a:lnTo>
                  <a:pt x="12040765" y="1815910"/>
                </a:lnTo>
                <a:lnTo>
                  <a:pt x="12005189" y="1791938"/>
                </a:lnTo>
                <a:lnTo>
                  <a:pt x="11961625" y="1783149"/>
                </a:lnTo>
                <a:close/>
              </a:path>
              <a:path w="16523335" h="9235440">
                <a:moveTo>
                  <a:pt x="11961625" y="2586297"/>
                </a:moveTo>
                <a:lnTo>
                  <a:pt x="11918093" y="2595090"/>
                </a:lnTo>
                <a:lnTo>
                  <a:pt x="11882547" y="2619070"/>
                </a:lnTo>
                <a:lnTo>
                  <a:pt x="11858583" y="2654639"/>
                </a:lnTo>
                <a:lnTo>
                  <a:pt x="11849796" y="2698200"/>
                </a:lnTo>
                <a:lnTo>
                  <a:pt x="11858583" y="2741725"/>
                </a:lnTo>
                <a:lnTo>
                  <a:pt x="11882547" y="2777286"/>
                </a:lnTo>
                <a:lnTo>
                  <a:pt x="11918093" y="2801273"/>
                </a:lnTo>
                <a:lnTo>
                  <a:pt x="11961625" y="2810071"/>
                </a:lnTo>
                <a:lnTo>
                  <a:pt x="12005189" y="2801273"/>
                </a:lnTo>
                <a:lnTo>
                  <a:pt x="12040765" y="2777286"/>
                </a:lnTo>
                <a:lnTo>
                  <a:pt x="12064752" y="2741725"/>
                </a:lnTo>
                <a:lnTo>
                  <a:pt x="12073548" y="2698200"/>
                </a:lnTo>
                <a:lnTo>
                  <a:pt x="12064752" y="2654639"/>
                </a:lnTo>
                <a:lnTo>
                  <a:pt x="12040765" y="2619070"/>
                </a:lnTo>
                <a:lnTo>
                  <a:pt x="12005189" y="2595090"/>
                </a:lnTo>
                <a:lnTo>
                  <a:pt x="11961625" y="2586297"/>
                </a:lnTo>
                <a:close/>
              </a:path>
              <a:path w="16523335" h="9235440">
                <a:moveTo>
                  <a:pt x="11961625" y="2854028"/>
                </a:moveTo>
                <a:lnTo>
                  <a:pt x="11918093" y="2862817"/>
                </a:lnTo>
                <a:lnTo>
                  <a:pt x="11882547" y="2886788"/>
                </a:lnTo>
                <a:lnTo>
                  <a:pt x="11858583" y="2922347"/>
                </a:lnTo>
                <a:lnTo>
                  <a:pt x="11849796" y="2965898"/>
                </a:lnTo>
                <a:lnTo>
                  <a:pt x="11858583" y="3009453"/>
                </a:lnTo>
                <a:lnTo>
                  <a:pt x="11882547" y="3045019"/>
                </a:lnTo>
                <a:lnTo>
                  <a:pt x="11918093" y="3068998"/>
                </a:lnTo>
                <a:lnTo>
                  <a:pt x="11961625" y="3077790"/>
                </a:lnTo>
                <a:lnTo>
                  <a:pt x="12005189" y="3068998"/>
                </a:lnTo>
                <a:lnTo>
                  <a:pt x="12040765" y="3045019"/>
                </a:lnTo>
                <a:lnTo>
                  <a:pt x="12064752" y="3009453"/>
                </a:lnTo>
                <a:lnTo>
                  <a:pt x="12073548" y="2965898"/>
                </a:lnTo>
                <a:lnTo>
                  <a:pt x="12064752" y="2922347"/>
                </a:lnTo>
                <a:lnTo>
                  <a:pt x="12040765" y="2886788"/>
                </a:lnTo>
                <a:lnTo>
                  <a:pt x="12005189" y="2862817"/>
                </a:lnTo>
                <a:lnTo>
                  <a:pt x="11961625" y="2854028"/>
                </a:lnTo>
                <a:close/>
              </a:path>
              <a:path w="16523335" h="9235440">
                <a:moveTo>
                  <a:pt x="11961625" y="3121737"/>
                </a:moveTo>
                <a:lnTo>
                  <a:pt x="11918093" y="3130528"/>
                </a:lnTo>
                <a:lnTo>
                  <a:pt x="11882547" y="3154503"/>
                </a:lnTo>
                <a:lnTo>
                  <a:pt x="11858583" y="3190065"/>
                </a:lnTo>
                <a:lnTo>
                  <a:pt x="11849796" y="3233618"/>
                </a:lnTo>
                <a:lnTo>
                  <a:pt x="11858583" y="3277161"/>
                </a:lnTo>
                <a:lnTo>
                  <a:pt x="11882547" y="3312732"/>
                </a:lnTo>
                <a:lnTo>
                  <a:pt x="11918093" y="3336722"/>
                </a:lnTo>
                <a:lnTo>
                  <a:pt x="11961625" y="3345520"/>
                </a:lnTo>
                <a:lnTo>
                  <a:pt x="12005189" y="3336722"/>
                </a:lnTo>
                <a:lnTo>
                  <a:pt x="12040765" y="3312732"/>
                </a:lnTo>
                <a:lnTo>
                  <a:pt x="12064752" y="3277161"/>
                </a:lnTo>
                <a:lnTo>
                  <a:pt x="12073548" y="3233618"/>
                </a:lnTo>
                <a:lnTo>
                  <a:pt x="12064752" y="3190065"/>
                </a:lnTo>
                <a:lnTo>
                  <a:pt x="12040765" y="3154503"/>
                </a:lnTo>
                <a:lnTo>
                  <a:pt x="12005189" y="3130528"/>
                </a:lnTo>
                <a:lnTo>
                  <a:pt x="11961625" y="3121737"/>
                </a:lnTo>
                <a:close/>
              </a:path>
              <a:path w="16523335" h="9235440">
                <a:moveTo>
                  <a:pt x="11961625" y="3389446"/>
                </a:moveTo>
                <a:lnTo>
                  <a:pt x="11918093" y="3398240"/>
                </a:lnTo>
                <a:lnTo>
                  <a:pt x="11882547" y="3422222"/>
                </a:lnTo>
                <a:lnTo>
                  <a:pt x="11858583" y="3457792"/>
                </a:lnTo>
                <a:lnTo>
                  <a:pt x="11849796" y="3501348"/>
                </a:lnTo>
                <a:lnTo>
                  <a:pt x="11858583" y="3544899"/>
                </a:lnTo>
                <a:lnTo>
                  <a:pt x="11882547" y="3580458"/>
                </a:lnTo>
                <a:lnTo>
                  <a:pt x="11918093" y="3604430"/>
                </a:lnTo>
                <a:lnTo>
                  <a:pt x="11961625" y="3613219"/>
                </a:lnTo>
                <a:lnTo>
                  <a:pt x="12005189" y="3604430"/>
                </a:lnTo>
                <a:lnTo>
                  <a:pt x="12040765" y="3580458"/>
                </a:lnTo>
                <a:lnTo>
                  <a:pt x="12064752" y="3544899"/>
                </a:lnTo>
                <a:lnTo>
                  <a:pt x="12073548" y="3501348"/>
                </a:lnTo>
                <a:lnTo>
                  <a:pt x="12064752" y="3457792"/>
                </a:lnTo>
                <a:lnTo>
                  <a:pt x="12040765" y="3422222"/>
                </a:lnTo>
                <a:lnTo>
                  <a:pt x="12005189" y="3398240"/>
                </a:lnTo>
                <a:lnTo>
                  <a:pt x="11961625" y="3389446"/>
                </a:lnTo>
                <a:close/>
              </a:path>
              <a:path w="16523335" h="9235440">
                <a:moveTo>
                  <a:pt x="11961625" y="3657176"/>
                </a:moveTo>
                <a:lnTo>
                  <a:pt x="11918093" y="3665968"/>
                </a:lnTo>
                <a:lnTo>
                  <a:pt x="11882547" y="3689947"/>
                </a:lnTo>
                <a:lnTo>
                  <a:pt x="11858583" y="3725513"/>
                </a:lnTo>
                <a:lnTo>
                  <a:pt x="11849796" y="3769068"/>
                </a:lnTo>
                <a:lnTo>
                  <a:pt x="11858583" y="3812619"/>
                </a:lnTo>
                <a:lnTo>
                  <a:pt x="11882547" y="3848178"/>
                </a:lnTo>
                <a:lnTo>
                  <a:pt x="11918093" y="3872149"/>
                </a:lnTo>
                <a:lnTo>
                  <a:pt x="11961625" y="3880939"/>
                </a:lnTo>
                <a:lnTo>
                  <a:pt x="12005189" y="3872149"/>
                </a:lnTo>
                <a:lnTo>
                  <a:pt x="12040765" y="3848178"/>
                </a:lnTo>
                <a:lnTo>
                  <a:pt x="12064752" y="3812619"/>
                </a:lnTo>
                <a:lnTo>
                  <a:pt x="12073548" y="3769068"/>
                </a:lnTo>
                <a:lnTo>
                  <a:pt x="12064752" y="3725513"/>
                </a:lnTo>
                <a:lnTo>
                  <a:pt x="12040765" y="3689947"/>
                </a:lnTo>
                <a:lnTo>
                  <a:pt x="12005189" y="3665968"/>
                </a:lnTo>
                <a:lnTo>
                  <a:pt x="11961625" y="3657176"/>
                </a:lnTo>
                <a:close/>
              </a:path>
              <a:path w="16523335" h="9235440">
                <a:moveTo>
                  <a:pt x="11961625" y="3924895"/>
                </a:moveTo>
                <a:lnTo>
                  <a:pt x="11918093" y="3933689"/>
                </a:lnTo>
                <a:lnTo>
                  <a:pt x="11882547" y="3957668"/>
                </a:lnTo>
                <a:lnTo>
                  <a:pt x="11858583" y="3993228"/>
                </a:lnTo>
                <a:lnTo>
                  <a:pt x="11849796" y="4036766"/>
                </a:lnTo>
                <a:lnTo>
                  <a:pt x="11858583" y="4080327"/>
                </a:lnTo>
                <a:lnTo>
                  <a:pt x="11882547" y="4115896"/>
                </a:lnTo>
                <a:lnTo>
                  <a:pt x="11918093" y="4139876"/>
                </a:lnTo>
                <a:lnTo>
                  <a:pt x="11961625" y="4148669"/>
                </a:lnTo>
                <a:lnTo>
                  <a:pt x="12005189" y="4139876"/>
                </a:lnTo>
                <a:lnTo>
                  <a:pt x="12040765" y="4115896"/>
                </a:lnTo>
                <a:lnTo>
                  <a:pt x="12064752" y="4080327"/>
                </a:lnTo>
                <a:lnTo>
                  <a:pt x="12073548" y="4036766"/>
                </a:lnTo>
                <a:lnTo>
                  <a:pt x="12064752" y="3993228"/>
                </a:lnTo>
                <a:lnTo>
                  <a:pt x="12040765" y="3957668"/>
                </a:lnTo>
                <a:lnTo>
                  <a:pt x="12005189" y="3933689"/>
                </a:lnTo>
                <a:lnTo>
                  <a:pt x="11961625" y="3924895"/>
                </a:lnTo>
                <a:close/>
              </a:path>
              <a:path w="16523335" h="9235440">
                <a:moveTo>
                  <a:pt x="11961625" y="2318578"/>
                </a:moveTo>
                <a:lnTo>
                  <a:pt x="11918093" y="2327370"/>
                </a:lnTo>
                <a:lnTo>
                  <a:pt x="11882547" y="2351349"/>
                </a:lnTo>
                <a:lnTo>
                  <a:pt x="11858583" y="2386915"/>
                </a:lnTo>
                <a:lnTo>
                  <a:pt x="11849796" y="2430470"/>
                </a:lnTo>
                <a:lnTo>
                  <a:pt x="11858583" y="2474021"/>
                </a:lnTo>
                <a:lnTo>
                  <a:pt x="11882547" y="2509580"/>
                </a:lnTo>
                <a:lnTo>
                  <a:pt x="11918093" y="2533551"/>
                </a:lnTo>
                <a:lnTo>
                  <a:pt x="11961625" y="2542341"/>
                </a:lnTo>
                <a:lnTo>
                  <a:pt x="12005189" y="2533551"/>
                </a:lnTo>
                <a:lnTo>
                  <a:pt x="12040765" y="2509580"/>
                </a:lnTo>
                <a:lnTo>
                  <a:pt x="12064752" y="2474021"/>
                </a:lnTo>
                <a:lnTo>
                  <a:pt x="12073548" y="2430470"/>
                </a:lnTo>
                <a:lnTo>
                  <a:pt x="12064752" y="2386915"/>
                </a:lnTo>
                <a:lnTo>
                  <a:pt x="12040765" y="2351349"/>
                </a:lnTo>
                <a:lnTo>
                  <a:pt x="12005189" y="2327370"/>
                </a:lnTo>
                <a:lnTo>
                  <a:pt x="11961625" y="2318578"/>
                </a:lnTo>
                <a:close/>
              </a:path>
              <a:path w="16523335" h="9235440">
                <a:moveTo>
                  <a:pt x="11961625" y="2050869"/>
                </a:moveTo>
                <a:lnTo>
                  <a:pt x="11918093" y="2059660"/>
                </a:lnTo>
                <a:lnTo>
                  <a:pt x="11882547" y="2083635"/>
                </a:lnTo>
                <a:lnTo>
                  <a:pt x="11858583" y="2119197"/>
                </a:lnTo>
                <a:lnTo>
                  <a:pt x="11849796" y="2162750"/>
                </a:lnTo>
                <a:lnTo>
                  <a:pt x="11858583" y="2206284"/>
                </a:lnTo>
                <a:lnTo>
                  <a:pt x="11882547" y="2241845"/>
                </a:lnTo>
                <a:lnTo>
                  <a:pt x="11918093" y="2265826"/>
                </a:lnTo>
                <a:lnTo>
                  <a:pt x="11961625" y="2274621"/>
                </a:lnTo>
                <a:lnTo>
                  <a:pt x="12005189" y="2265826"/>
                </a:lnTo>
                <a:lnTo>
                  <a:pt x="12040765" y="2241845"/>
                </a:lnTo>
                <a:lnTo>
                  <a:pt x="12064752" y="2206284"/>
                </a:lnTo>
                <a:lnTo>
                  <a:pt x="12073548" y="2162750"/>
                </a:lnTo>
                <a:lnTo>
                  <a:pt x="12064752" y="2119197"/>
                </a:lnTo>
                <a:lnTo>
                  <a:pt x="12040765" y="2083635"/>
                </a:lnTo>
                <a:lnTo>
                  <a:pt x="12005189" y="2059660"/>
                </a:lnTo>
                <a:lnTo>
                  <a:pt x="11961625" y="2050869"/>
                </a:lnTo>
                <a:close/>
              </a:path>
              <a:path w="16523335" h="9235440">
                <a:moveTo>
                  <a:pt x="12230967" y="444551"/>
                </a:moveTo>
                <a:lnTo>
                  <a:pt x="12187406" y="453336"/>
                </a:lnTo>
                <a:lnTo>
                  <a:pt x="12151844" y="477296"/>
                </a:lnTo>
                <a:lnTo>
                  <a:pt x="12127874" y="512844"/>
                </a:lnTo>
                <a:lnTo>
                  <a:pt x="12119086" y="556391"/>
                </a:lnTo>
                <a:lnTo>
                  <a:pt x="12127874" y="599952"/>
                </a:lnTo>
                <a:lnTo>
                  <a:pt x="12151844" y="635532"/>
                </a:lnTo>
                <a:lnTo>
                  <a:pt x="12187406" y="659525"/>
                </a:lnTo>
                <a:lnTo>
                  <a:pt x="12230967" y="668324"/>
                </a:lnTo>
                <a:lnTo>
                  <a:pt x="12274493" y="659525"/>
                </a:lnTo>
                <a:lnTo>
                  <a:pt x="12310036" y="635532"/>
                </a:lnTo>
                <a:lnTo>
                  <a:pt x="12333999" y="599952"/>
                </a:lnTo>
                <a:lnTo>
                  <a:pt x="12342786" y="556391"/>
                </a:lnTo>
                <a:lnTo>
                  <a:pt x="12333999" y="512844"/>
                </a:lnTo>
                <a:lnTo>
                  <a:pt x="12310036" y="477296"/>
                </a:lnTo>
                <a:lnTo>
                  <a:pt x="12274493" y="453336"/>
                </a:lnTo>
                <a:lnTo>
                  <a:pt x="12230967" y="444551"/>
                </a:lnTo>
                <a:close/>
              </a:path>
              <a:path w="16523335" h="9235440">
                <a:moveTo>
                  <a:pt x="12230967" y="712218"/>
                </a:moveTo>
                <a:lnTo>
                  <a:pt x="12187406" y="721018"/>
                </a:lnTo>
                <a:lnTo>
                  <a:pt x="12151844" y="745011"/>
                </a:lnTo>
                <a:lnTo>
                  <a:pt x="12127874" y="780591"/>
                </a:lnTo>
                <a:lnTo>
                  <a:pt x="12119086" y="824152"/>
                </a:lnTo>
                <a:lnTo>
                  <a:pt x="12127874" y="867681"/>
                </a:lnTo>
                <a:lnTo>
                  <a:pt x="12151844" y="903231"/>
                </a:lnTo>
                <a:lnTo>
                  <a:pt x="12187406" y="927201"/>
                </a:lnTo>
                <a:lnTo>
                  <a:pt x="12230967" y="935992"/>
                </a:lnTo>
                <a:lnTo>
                  <a:pt x="12274493" y="927201"/>
                </a:lnTo>
                <a:lnTo>
                  <a:pt x="12310036" y="903231"/>
                </a:lnTo>
                <a:lnTo>
                  <a:pt x="12333999" y="867681"/>
                </a:lnTo>
                <a:lnTo>
                  <a:pt x="12342786" y="824152"/>
                </a:lnTo>
                <a:lnTo>
                  <a:pt x="12333999" y="780591"/>
                </a:lnTo>
                <a:lnTo>
                  <a:pt x="12310036" y="745011"/>
                </a:lnTo>
                <a:lnTo>
                  <a:pt x="12274493" y="721018"/>
                </a:lnTo>
                <a:lnTo>
                  <a:pt x="12230967" y="712218"/>
                </a:lnTo>
                <a:close/>
              </a:path>
              <a:path w="16523335" h="9235440">
                <a:moveTo>
                  <a:pt x="12230967" y="979980"/>
                </a:moveTo>
                <a:lnTo>
                  <a:pt x="12187406" y="988766"/>
                </a:lnTo>
                <a:lnTo>
                  <a:pt x="12151844" y="1012731"/>
                </a:lnTo>
                <a:lnTo>
                  <a:pt x="12127874" y="1048286"/>
                </a:lnTo>
                <a:lnTo>
                  <a:pt x="12119086" y="1091840"/>
                </a:lnTo>
                <a:lnTo>
                  <a:pt x="12127874" y="1135394"/>
                </a:lnTo>
                <a:lnTo>
                  <a:pt x="12151844" y="1170968"/>
                </a:lnTo>
                <a:lnTo>
                  <a:pt x="12187406" y="1194956"/>
                </a:lnTo>
                <a:lnTo>
                  <a:pt x="12230967" y="1203753"/>
                </a:lnTo>
                <a:lnTo>
                  <a:pt x="12274493" y="1194956"/>
                </a:lnTo>
                <a:lnTo>
                  <a:pt x="12310036" y="1170968"/>
                </a:lnTo>
                <a:lnTo>
                  <a:pt x="12333999" y="1135394"/>
                </a:lnTo>
                <a:lnTo>
                  <a:pt x="12342786" y="1091840"/>
                </a:lnTo>
                <a:lnTo>
                  <a:pt x="12333999" y="1048286"/>
                </a:lnTo>
                <a:lnTo>
                  <a:pt x="12310036" y="1012731"/>
                </a:lnTo>
                <a:lnTo>
                  <a:pt x="12274493" y="988766"/>
                </a:lnTo>
                <a:lnTo>
                  <a:pt x="12230967" y="979980"/>
                </a:lnTo>
                <a:close/>
              </a:path>
              <a:path w="16523335" h="9235440">
                <a:moveTo>
                  <a:pt x="12230967" y="1247668"/>
                </a:moveTo>
                <a:lnTo>
                  <a:pt x="12187406" y="1256467"/>
                </a:lnTo>
                <a:lnTo>
                  <a:pt x="12151844" y="1280459"/>
                </a:lnTo>
                <a:lnTo>
                  <a:pt x="12127874" y="1316036"/>
                </a:lnTo>
                <a:lnTo>
                  <a:pt x="12119086" y="1359591"/>
                </a:lnTo>
                <a:lnTo>
                  <a:pt x="12127874" y="1403138"/>
                </a:lnTo>
                <a:lnTo>
                  <a:pt x="12151844" y="1438686"/>
                </a:lnTo>
                <a:lnTo>
                  <a:pt x="12187406" y="1462646"/>
                </a:lnTo>
                <a:lnTo>
                  <a:pt x="12230967" y="1471431"/>
                </a:lnTo>
                <a:lnTo>
                  <a:pt x="12274493" y="1462646"/>
                </a:lnTo>
                <a:lnTo>
                  <a:pt x="12310036" y="1438686"/>
                </a:lnTo>
                <a:lnTo>
                  <a:pt x="12333999" y="1403138"/>
                </a:lnTo>
                <a:lnTo>
                  <a:pt x="12342786" y="1359591"/>
                </a:lnTo>
                <a:lnTo>
                  <a:pt x="12333999" y="1316036"/>
                </a:lnTo>
                <a:lnTo>
                  <a:pt x="12310036" y="1280459"/>
                </a:lnTo>
                <a:lnTo>
                  <a:pt x="12274493" y="1256467"/>
                </a:lnTo>
                <a:lnTo>
                  <a:pt x="12230967" y="1247668"/>
                </a:lnTo>
                <a:close/>
              </a:path>
              <a:path w="16523335" h="9235440">
                <a:moveTo>
                  <a:pt x="12230967" y="1515430"/>
                </a:moveTo>
                <a:lnTo>
                  <a:pt x="12187406" y="1524214"/>
                </a:lnTo>
                <a:lnTo>
                  <a:pt x="12151844" y="1548173"/>
                </a:lnTo>
                <a:lnTo>
                  <a:pt x="12127874" y="1583718"/>
                </a:lnTo>
                <a:lnTo>
                  <a:pt x="12119086" y="1627259"/>
                </a:lnTo>
                <a:lnTo>
                  <a:pt x="12127874" y="1670826"/>
                </a:lnTo>
                <a:lnTo>
                  <a:pt x="12151844" y="1706409"/>
                </a:lnTo>
                <a:lnTo>
                  <a:pt x="12187406" y="1730404"/>
                </a:lnTo>
                <a:lnTo>
                  <a:pt x="12230967" y="1739203"/>
                </a:lnTo>
                <a:lnTo>
                  <a:pt x="12274493" y="1730404"/>
                </a:lnTo>
                <a:lnTo>
                  <a:pt x="12310036" y="1706409"/>
                </a:lnTo>
                <a:lnTo>
                  <a:pt x="12333999" y="1670826"/>
                </a:lnTo>
                <a:lnTo>
                  <a:pt x="12342786" y="1627259"/>
                </a:lnTo>
                <a:lnTo>
                  <a:pt x="12333999" y="1583718"/>
                </a:lnTo>
                <a:lnTo>
                  <a:pt x="12310036" y="1548173"/>
                </a:lnTo>
                <a:lnTo>
                  <a:pt x="12274493" y="1524214"/>
                </a:lnTo>
                <a:lnTo>
                  <a:pt x="12230967" y="1515430"/>
                </a:lnTo>
                <a:close/>
              </a:path>
              <a:path w="16523335" h="9235440">
                <a:moveTo>
                  <a:pt x="12230967" y="1783149"/>
                </a:moveTo>
                <a:lnTo>
                  <a:pt x="12187406" y="1791938"/>
                </a:lnTo>
                <a:lnTo>
                  <a:pt x="12151844" y="1815910"/>
                </a:lnTo>
                <a:lnTo>
                  <a:pt x="12127874" y="1851469"/>
                </a:lnTo>
                <a:lnTo>
                  <a:pt x="12119086" y="1895020"/>
                </a:lnTo>
                <a:lnTo>
                  <a:pt x="12127874" y="1938576"/>
                </a:lnTo>
                <a:lnTo>
                  <a:pt x="12151844" y="1974146"/>
                </a:lnTo>
                <a:lnTo>
                  <a:pt x="12187406" y="1998128"/>
                </a:lnTo>
                <a:lnTo>
                  <a:pt x="12230967" y="2006922"/>
                </a:lnTo>
                <a:lnTo>
                  <a:pt x="12274493" y="1998128"/>
                </a:lnTo>
                <a:lnTo>
                  <a:pt x="12310036" y="1974146"/>
                </a:lnTo>
                <a:lnTo>
                  <a:pt x="12333999" y="1938576"/>
                </a:lnTo>
                <a:lnTo>
                  <a:pt x="12342786" y="1895020"/>
                </a:lnTo>
                <a:lnTo>
                  <a:pt x="12333999" y="1851469"/>
                </a:lnTo>
                <a:lnTo>
                  <a:pt x="12310036" y="1815910"/>
                </a:lnTo>
                <a:lnTo>
                  <a:pt x="12274493" y="1791938"/>
                </a:lnTo>
                <a:lnTo>
                  <a:pt x="12230967" y="1783149"/>
                </a:lnTo>
                <a:close/>
              </a:path>
              <a:path w="16523335" h="9235440">
                <a:moveTo>
                  <a:pt x="12230967" y="2586297"/>
                </a:moveTo>
                <a:lnTo>
                  <a:pt x="12187406" y="2595090"/>
                </a:lnTo>
                <a:lnTo>
                  <a:pt x="12151844" y="2619070"/>
                </a:lnTo>
                <a:lnTo>
                  <a:pt x="12127874" y="2654639"/>
                </a:lnTo>
                <a:lnTo>
                  <a:pt x="12119086" y="2698200"/>
                </a:lnTo>
                <a:lnTo>
                  <a:pt x="12127874" y="2741725"/>
                </a:lnTo>
                <a:lnTo>
                  <a:pt x="12151844" y="2777286"/>
                </a:lnTo>
                <a:lnTo>
                  <a:pt x="12187406" y="2801273"/>
                </a:lnTo>
                <a:lnTo>
                  <a:pt x="12230967" y="2810071"/>
                </a:lnTo>
                <a:lnTo>
                  <a:pt x="12274493" y="2801273"/>
                </a:lnTo>
                <a:lnTo>
                  <a:pt x="12310036" y="2777286"/>
                </a:lnTo>
                <a:lnTo>
                  <a:pt x="12333999" y="2741725"/>
                </a:lnTo>
                <a:lnTo>
                  <a:pt x="12342786" y="2698200"/>
                </a:lnTo>
                <a:lnTo>
                  <a:pt x="12333999" y="2654639"/>
                </a:lnTo>
                <a:lnTo>
                  <a:pt x="12310036" y="2619070"/>
                </a:lnTo>
                <a:lnTo>
                  <a:pt x="12274493" y="2595090"/>
                </a:lnTo>
                <a:lnTo>
                  <a:pt x="12230967" y="2586297"/>
                </a:lnTo>
                <a:close/>
              </a:path>
              <a:path w="16523335" h="9235440">
                <a:moveTo>
                  <a:pt x="12230967" y="2854028"/>
                </a:moveTo>
                <a:lnTo>
                  <a:pt x="12187406" y="2862817"/>
                </a:lnTo>
                <a:lnTo>
                  <a:pt x="12151844" y="2886788"/>
                </a:lnTo>
                <a:lnTo>
                  <a:pt x="12127874" y="2922347"/>
                </a:lnTo>
                <a:lnTo>
                  <a:pt x="12119086" y="2965898"/>
                </a:lnTo>
                <a:lnTo>
                  <a:pt x="12127874" y="3009453"/>
                </a:lnTo>
                <a:lnTo>
                  <a:pt x="12151844" y="3045019"/>
                </a:lnTo>
                <a:lnTo>
                  <a:pt x="12187406" y="3068998"/>
                </a:lnTo>
                <a:lnTo>
                  <a:pt x="12230967" y="3077790"/>
                </a:lnTo>
                <a:lnTo>
                  <a:pt x="12274493" y="3068998"/>
                </a:lnTo>
                <a:lnTo>
                  <a:pt x="12310036" y="3045019"/>
                </a:lnTo>
                <a:lnTo>
                  <a:pt x="12333999" y="3009453"/>
                </a:lnTo>
                <a:lnTo>
                  <a:pt x="12342786" y="2965898"/>
                </a:lnTo>
                <a:lnTo>
                  <a:pt x="12333999" y="2922347"/>
                </a:lnTo>
                <a:lnTo>
                  <a:pt x="12310036" y="2886788"/>
                </a:lnTo>
                <a:lnTo>
                  <a:pt x="12274493" y="2862817"/>
                </a:lnTo>
                <a:lnTo>
                  <a:pt x="12230967" y="2854028"/>
                </a:lnTo>
                <a:close/>
              </a:path>
              <a:path w="16523335" h="9235440">
                <a:moveTo>
                  <a:pt x="12230967" y="3121737"/>
                </a:moveTo>
                <a:lnTo>
                  <a:pt x="12187406" y="3130528"/>
                </a:lnTo>
                <a:lnTo>
                  <a:pt x="12151844" y="3154503"/>
                </a:lnTo>
                <a:lnTo>
                  <a:pt x="12127874" y="3190065"/>
                </a:lnTo>
                <a:lnTo>
                  <a:pt x="12119086" y="3233618"/>
                </a:lnTo>
                <a:lnTo>
                  <a:pt x="12127874" y="3277161"/>
                </a:lnTo>
                <a:lnTo>
                  <a:pt x="12151844" y="3312732"/>
                </a:lnTo>
                <a:lnTo>
                  <a:pt x="12187406" y="3336722"/>
                </a:lnTo>
                <a:lnTo>
                  <a:pt x="12230967" y="3345520"/>
                </a:lnTo>
                <a:lnTo>
                  <a:pt x="12274493" y="3336722"/>
                </a:lnTo>
                <a:lnTo>
                  <a:pt x="12310036" y="3312732"/>
                </a:lnTo>
                <a:lnTo>
                  <a:pt x="12333999" y="3277161"/>
                </a:lnTo>
                <a:lnTo>
                  <a:pt x="12342786" y="3233618"/>
                </a:lnTo>
                <a:lnTo>
                  <a:pt x="12333999" y="3190065"/>
                </a:lnTo>
                <a:lnTo>
                  <a:pt x="12310036" y="3154503"/>
                </a:lnTo>
                <a:lnTo>
                  <a:pt x="12274493" y="3130528"/>
                </a:lnTo>
                <a:lnTo>
                  <a:pt x="12230967" y="3121737"/>
                </a:lnTo>
                <a:close/>
              </a:path>
              <a:path w="16523335" h="9235440">
                <a:moveTo>
                  <a:pt x="12230967" y="3389446"/>
                </a:moveTo>
                <a:lnTo>
                  <a:pt x="12187406" y="3398240"/>
                </a:lnTo>
                <a:lnTo>
                  <a:pt x="12151844" y="3422222"/>
                </a:lnTo>
                <a:lnTo>
                  <a:pt x="12127874" y="3457792"/>
                </a:lnTo>
                <a:lnTo>
                  <a:pt x="12119086" y="3501348"/>
                </a:lnTo>
                <a:lnTo>
                  <a:pt x="12127874" y="3544899"/>
                </a:lnTo>
                <a:lnTo>
                  <a:pt x="12151844" y="3580458"/>
                </a:lnTo>
                <a:lnTo>
                  <a:pt x="12187406" y="3604430"/>
                </a:lnTo>
                <a:lnTo>
                  <a:pt x="12230967" y="3613219"/>
                </a:lnTo>
                <a:lnTo>
                  <a:pt x="12274493" y="3604430"/>
                </a:lnTo>
                <a:lnTo>
                  <a:pt x="12310036" y="3580458"/>
                </a:lnTo>
                <a:lnTo>
                  <a:pt x="12333999" y="3544899"/>
                </a:lnTo>
                <a:lnTo>
                  <a:pt x="12342786" y="3501348"/>
                </a:lnTo>
                <a:lnTo>
                  <a:pt x="12333999" y="3457792"/>
                </a:lnTo>
                <a:lnTo>
                  <a:pt x="12310036" y="3422222"/>
                </a:lnTo>
                <a:lnTo>
                  <a:pt x="12274493" y="3398240"/>
                </a:lnTo>
                <a:lnTo>
                  <a:pt x="12230967" y="3389446"/>
                </a:lnTo>
                <a:close/>
              </a:path>
              <a:path w="16523335" h="9235440">
                <a:moveTo>
                  <a:pt x="12230967" y="3657176"/>
                </a:moveTo>
                <a:lnTo>
                  <a:pt x="12187406" y="3665968"/>
                </a:lnTo>
                <a:lnTo>
                  <a:pt x="12151844" y="3689947"/>
                </a:lnTo>
                <a:lnTo>
                  <a:pt x="12127874" y="3725513"/>
                </a:lnTo>
                <a:lnTo>
                  <a:pt x="12119086" y="3769068"/>
                </a:lnTo>
                <a:lnTo>
                  <a:pt x="12127874" y="3812619"/>
                </a:lnTo>
                <a:lnTo>
                  <a:pt x="12151844" y="3848178"/>
                </a:lnTo>
                <a:lnTo>
                  <a:pt x="12187406" y="3872149"/>
                </a:lnTo>
                <a:lnTo>
                  <a:pt x="12230967" y="3880939"/>
                </a:lnTo>
                <a:lnTo>
                  <a:pt x="12274493" y="3872149"/>
                </a:lnTo>
                <a:lnTo>
                  <a:pt x="12310036" y="3848178"/>
                </a:lnTo>
                <a:lnTo>
                  <a:pt x="12333999" y="3812619"/>
                </a:lnTo>
                <a:lnTo>
                  <a:pt x="12342786" y="3769068"/>
                </a:lnTo>
                <a:lnTo>
                  <a:pt x="12333999" y="3725513"/>
                </a:lnTo>
                <a:lnTo>
                  <a:pt x="12310036" y="3689947"/>
                </a:lnTo>
                <a:lnTo>
                  <a:pt x="12274493" y="3665968"/>
                </a:lnTo>
                <a:lnTo>
                  <a:pt x="12230967" y="3657176"/>
                </a:lnTo>
                <a:close/>
              </a:path>
              <a:path w="16523335" h="9235440">
                <a:moveTo>
                  <a:pt x="12230967" y="3924895"/>
                </a:moveTo>
                <a:lnTo>
                  <a:pt x="12187406" y="3933689"/>
                </a:lnTo>
                <a:lnTo>
                  <a:pt x="12151844" y="3957668"/>
                </a:lnTo>
                <a:lnTo>
                  <a:pt x="12127874" y="3993228"/>
                </a:lnTo>
                <a:lnTo>
                  <a:pt x="12119086" y="4036766"/>
                </a:lnTo>
                <a:lnTo>
                  <a:pt x="12127874" y="4080327"/>
                </a:lnTo>
                <a:lnTo>
                  <a:pt x="12151844" y="4115896"/>
                </a:lnTo>
                <a:lnTo>
                  <a:pt x="12187406" y="4139876"/>
                </a:lnTo>
                <a:lnTo>
                  <a:pt x="12230967" y="4148669"/>
                </a:lnTo>
                <a:lnTo>
                  <a:pt x="12274493" y="4139876"/>
                </a:lnTo>
                <a:lnTo>
                  <a:pt x="12310036" y="4115896"/>
                </a:lnTo>
                <a:lnTo>
                  <a:pt x="12333999" y="4080327"/>
                </a:lnTo>
                <a:lnTo>
                  <a:pt x="12342786" y="4036766"/>
                </a:lnTo>
                <a:lnTo>
                  <a:pt x="12333999" y="3993228"/>
                </a:lnTo>
                <a:lnTo>
                  <a:pt x="12310036" y="3957668"/>
                </a:lnTo>
                <a:lnTo>
                  <a:pt x="12274493" y="3933689"/>
                </a:lnTo>
                <a:lnTo>
                  <a:pt x="12230967" y="3924895"/>
                </a:lnTo>
                <a:close/>
              </a:path>
              <a:path w="16523335" h="9235440">
                <a:moveTo>
                  <a:pt x="12230967" y="4192615"/>
                </a:moveTo>
                <a:lnTo>
                  <a:pt x="12187406" y="4201406"/>
                </a:lnTo>
                <a:lnTo>
                  <a:pt x="12151844" y="4225380"/>
                </a:lnTo>
                <a:lnTo>
                  <a:pt x="12127874" y="4260939"/>
                </a:lnTo>
                <a:lnTo>
                  <a:pt x="12119086" y="4304486"/>
                </a:lnTo>
                <a:lnTo>
                  <a:pt x="12127874" y="4348026"/>
                </a:lnTo>
                <a:lnTo>
                  <a:pt x="12151844" y="4383601"/>
                </a:lnTo>
                <a:lnTo>
                  <a:pt x="12187406" y="4407597"/>
                </a:lnTo>
                <a:lnTo>
                  <a:pt x="12230967" y="4416399"/>
                </a:lnTo>
                <a:lnTo>
                  <a:pt x="12274493" y="4407597"/>
                </a:lnTo>
                <a:lnTo>
                  <a:pt x="12310036" y="4383601"/>
                </a:lnTo>
                <a:lnTo>
                  <a:pt x="12333999" y="4348026"/>
                </a:lnTo>
                <a:lnTo>
                  <a:pt x="12342786" y="4304486"/>
                </a:lnTo>
                <a:lnTo>
                  <a:pt x="12333999" y="4260939"/>
                </a:lnTo>
                <a:lnTo>
                  <a:pt x="12310036" y="4225380"/>
                </a:lnTo>
                <a:lnTo>
                  <a:pt x="12274493" y="4201406"/>
                </a:lnTo>
                <a:lnTo>
                  <a:pt x="12230967" y="4192615"/>
                </a:lnTo>
                <a:close/>
              </a:path>
              <a:path w="16523335" h="9235440">
                <a:moveTo>
                  <a:pt x="12230967" y="2318578"/>
                </a:moveTo>
                <a:lnTo>
                  <a:pt x="12187406" y="2327370"/>
                </a:lnTo>
                <a:lnTo>
                  <a:pt x="12151844" y="2351349"/>
                </a:lnTo>
                <a:lnTo>
                  <a:pt x="12127874" y="2386915"/>
                </a:lnTo>
                <a:lnTo>
                  <a:pt x="12119086" y="2430470"/>
                </a:lnTo>
                <a:lnTo>
                  <a:pt x="12127874" y="2474021"/>
                </a:lnTo>
                <a:lnTo>
                  <a:pt x="12151844" y="2509580"/>
                </a:lnTo>
                <a:lnTo>
                  <a:pt x="12187406" y="2533551"/>
                </a:lnTo>
                <a:lnTo>
                  <a:pt x="12230967" y="2542341"/>
                </a:lnTo>
                <a:lnTo>
                  <a:pt x="12274493" y="2533551"/>
                </a:lnTo>
                <a:lnTo>
                  <a:pt x="12310036" y="2509580"/>
                </a:lnTo>
                <a:lnTo>
                  <a:pt x="12333999" y="2474021"/>
                </a:lnTo>
                <a:lnTo>
                  <a:pt x="12342786" y="2430470"/>
                </a:lnTo>
                <a:lnTo>
                  <a:pt x="12333999" y="2386915"/>
                </a:lnTo>
                <a:lnTo>
                  <a:pt x="12310036" y="2351349"/>
                </a:lnTo>
                <a:lnTo>
                  <a:pt x="12274493" y="2327370"/>
                </a:lnTo>
                <a:lnTo>
                  <a:pt x="12230967" y="2318578"/>
                </a:lnTo>
                <a:close/>
              </a:path>
              <a:path w="16523335" h="9235440">
                <a:moveTo>
                  <a:pt x="12230967" y="2050869"/>
                </a:moveTo>
                <a:lnTo>
                  <a:pt x="12187406" y="2059660"/>
                </a:lnTo>
                <a:lnTo>
                  <a:pt x="12151844" y="2083635"/>
                </a:lnTo>
                <a:lnTo>
                  <a:pt x="12127874" y="2119197"/>
                </a:lnTo>
                <a:lnTo>
                  <a:pt x="12119086" y="2162750"/>
                </a:lnTo>
                <a:lnTo>
                  <a:pt x="12127874" y="2206284"/>
                </a:lnTo>
                <a:lnTo>
                  <a:pt x="12151844" y="2241845"/>
                </a:lnTo>
                <a:lnTo>
                  <a:pt x="12187406" y="2265826"/>
                </a:lnTo>
                <a:lnTo>
                  <a:pt x="12230967" y="2274621"/>
                </a:lnTo>
                <a:lnTo>
                  <a:pt x="12274493" y="2265826"/>
                </a:lnTo>
                <a:lnTo>
                  <a:pt x="12310036" y="2241845"/>
                </a:lnTo>
                <a:lnTo>
                  <a:pt x="12333999" y="2206284"/>
                </a:lnTo>
                <a:lnTo>
                  <a:pt x="12342786" y="2162750"/>
                </a:lnTo>
                <a:lnTo>
                  <a:pt x="12333999" y="2119197"/>
                </a:lnTo>
                <a:lnTo>
                  <a:pt x="12310036" y="2083635"/>
                </a:lnTo>
                <a:lnTo>
                  <a:pt x="12274493" y="2059660"/>
                </a:lnTo>
                <a:lnTo>
                  <a:pt x="12230967" y="2050869"/>
                </a:lnTo>
                <a:close/>
              </a:path>
              <a:path w="16523335" h="9235440">
                <a:moveTo>
                  <a:pt x="12230967" y="4460345"/>
                </a:moveTo>
                <a:lnTo>
                  <a:pt x="12187406" y="4469136"/>
                </a:lnTo>
                <a:lnTo>
                  <a:pt x="12151844" y="4493110"/>
                </a:lnTo>
                <a:lnTo>
                  <a:pt x="12127874" y="4528669"/>
                </a:lnTo>
                <a:lnTo>
                  <a:pt x="12119086" y="4572216"/>
                </a:lnTo>
                <a:lnTo>
                  <a:pt x="12127874" y="4615763"/>
                </a:lnTo>
                <a:lnTo>
                  <a:pt x="12151844" y="4651322"/>
                </a:lnTo>
                <a:lnTo>
                  <a:pt x="12187406" y="4675296"/>
                </a:lnTo>
                <a:lnTo>
                  <a:pt x="12230967" y="4684087"/>
                </a:lnTo>
                <a:lnTo>
                  <a:pt x="12274493" y="4675296"/>
                </a:lnTo>
                <a:lnTo>
                  <a:pt x="12310036" y="4651322"/>
                </a:lnTo>
                <a:lnTo>
                  <a:pt x="12333999" y="4615763"/>
                </a:lnTo>
                <a:lnTo>
                  <a:pt x="12342786" y="4572216"/>
                </a:lnTo>
                <a:lnTo>
                  <a:pt x="12333999" y="4528669"/>
                </a:lnTo>
                <a:lnTo>
                  <a:pt x="12310036" y="4493110"/>
                </a:lnTo>
                <a:lnTo>
                  <a:pt x="12274493" y="4469136"/>
                </a:lnTo>
                <a:lnTo>
                  <a:pt x="12230967" y="4460345"/>
                </a:lnTo>
                <a:close/>
              </a:path>
              <a:path w="16523335" h="9235440">
                <a:moveTo>
                  <a:pt x="12500247" y="444551"/>
                </a:moveTo>
                <a:lnTo>
                  <a:pt x="12456722" y="453336"/>
                </a:lnTo>
                <a:lnTo>
                  <a:pt x="12421179" y="477296"/>
                </a:lnTo>
                <a:lnTo>
                  <a:pt x="12397216" y="512844"/>
                </a:lnTo>
                <a:lnTo>
                  <a:pt x="12388429" y="556391"/>
                </a:lnTo>
                <a:lnTo>
                  <a:pt x="12397216" y="599952"/>
                </a:lnTo>
                <a:lnTo>
                  <a:pt x="12421179" y="635532"/>
                </a:lnTo>
                <a:lnTo>
                  <a:pt x="12456722" y="659525"/>
                </a:lnTo>
                <a:lnTo>
                  <a:pt x="12500247" y="668324"/>
                </a:lnTo>
                <a:lnTo>
                  <a:pt x="12543807" y="659525"/>
                </a:lnTo>
                <a:lnTo>
                  <a:pt x="12579365" y="635532"/>
                </a:lnTo>
                <a:lnTo>
                  <a:pt x="12603332" y="599952"/>
                </a:lnTo>
                <a:lnTo>
                  <a:pt x="12612118" y="556391"/>
                </a:lnTo>
                <a:lnTo>
                  <a:pt x="12603332" y="512844"/>
                </a:lnTo>
                <a:lnTo>
                  <a:pt x="12579365" y="477296"/>
                </a:lnTo>
                <a:lnTo>
                  <a:pt x="12543807" y="453336"/>
                </a:lnTo>
                <a:lnTo>
                  <a:pt x="12500247" y="444551"/>
                </a:lnTo>
                <a:close/>
              </a:path>
              <a:path w="16523335" h="9235440">
                <a:moveTo>
                  <a:pt x="12500247" y="712218"/>
                </a:moveTo>
                <a:lnTo>
                  <a:pt x="12456722" y="721018"/>
                </a:lnTo>
                <a:lnTo>
                  <a:pt x="12421179" y="745011"/>
                </a:lnTo>
                <a:lnTo>
                  <a:pt x="12397216" y="780591"/>
                </a:lnTo>
                <a:lnTo>
                  <a:pt x="12388429" y="824152"/>
                </a:lnTo>
                <a:lnTo>
                  <a:pt x="12397216" y="867681"/>
                </a:lnTo>
                <a:lnTo>
                  <a:pt x="12421179" y="903231"/>
                </a:lnTo>
                <a:lnTo>
                  <a:pt x="12456722" y="927201"/>
                </a:lnTo>
                <a:lnTo>
                  <a:pt x="12500247" y="935992"/>
                </a:lnTo>
                <a:lnTo>
                  <a:pt x="12543807" y="927201"/>
                </a:lnTo>
                <a:lnTo>
                  <a:pt x="12579365" y="903231"/>
                </a:lnTo>
                <a:lnTo>
                  <a:pt x="12603332" y="867681"/>
                </a:lnTo>
                <a:lnTo>
                  <a:pt x="12612118" y="824152"/>
                </a:lnTo>
                <a:lnTo>
                  <a:pt x="12603332" y="780591"/>
                </a:lnTo>
                <a:lnTo>
                  <a:pt x="12579365" y="745011"/>
                </a:lnTo>
                <a:lnTo>
                  <a:pt x="12543807" y="721018"/>
                </a:lnTo>
                <a:lnTo>
                  <a:pt x="12500247" y="712218"/>
                </a:lnTo>
                <a:close/>
              </a:path>
              <a:path w="16523335" h="9235440">
                <a:moveTo>
                  <a:pt x="12500247" y="979980"/>
                </a:moveTo>
                <a:lnTo>
                  <a:pt x="12456722" y="988766"/>
                </a:lnTo>
                <a:lnTo>
                  <a:pt x="12421179" y="1012731"/>
                </a:lnTo>
                <a:lnTo>
                  <a:pt x="12397216" y="1048286"/>
                </a:lnTo>
                <a:lnTo>
                  <a:pt x="12388429" y="1091840"/>
                </a:lnTo>
                <a:lnTo>
                  <a:pt x="12397216" y="1135394"/>
                </a:lnTo>
                <a:lnTo>
                  <a:pt x="12421179" y="1170968"/>
                </a:lnTo>
                <a:lnTo>
                  <a:pt x="12456722" y="1194956"/>
                </a:lnTo>
                <a:lnTo>
                  <a:pt x="12500247" y="1203753"/>
                </a:lnTo>
                <a:lnTo>
                  <a:pt x="12543807" y="1194956"/>
                </a:lnTo>
                <a:lnTo>
                  <a:pt x="12579365" y="1170968"/>
                </a:lnTo>
                <a:lnTo>
                  <a:pt x="12603332" y="1135394"/>
                </a:lnTo>
                <a:lnTo>
                  <a:pt x="12612118" y="1091840"/>
                </a:lnTo>
                <a:lnTo>
                  <a:pt x="12603332" y="1048286"/>
                </a:lnTo>
                <a:lnTo>
                  <a:pt x="12579365" y="1012731"/>
                </a:lnTo>
                <a:lnTo>
                  <a:pt x="12543807" y="988766"/>
                </a:lnTo>
                <a:lnTo>
                  <a:pt x="12500247" y="979980"/>
                </a:lnTo>
                <a:close/>
              </a:path>
              <a:path w="16523335" h="9235440">
                <a:moveTo>
                  <a:pt x="12500247" y="1247668"/>
                </a:moveTo>
                <a:lnTo>
                  <a:pt x="12456722" y="1256467"/>
                </a:lnTo>
                <a:lnTo>
                  <a:pt x="12421179" y="1280459"/>
                </a:lnTo>
                <a:lnTo>
                  <a:pt x="12397216" y="1316036"/>
                </a:lnTo>
                <a:lnTo>
                  <a:pt x="12388429" y="1359591"/>
                </a:lnTo>
                <a:lnTo>
                  <a:pt x="12397216" y="1403138"/>
                </a:lnTo>
                <a:lnTo>
                  <a:pt x="12421179" y="1438686"/>
                </a:lnTo>
                <a:lnTo>
                  <a:pt x="12456722" y="1462646"/>
                </a:lnTo>
                <a:lnTo>
                  <a:pt x="12500247" y="1471431"/>
                </a:lnTo>
                <a:lnTo>
                  <a:pt x="12543807" y="1462646"/>
                </a:lnTo>
                <a:lnTo>
                  <a:pt x="12579365" y="1438686"/>
                </a:lnTo>
                <a:lnTo>
                  <a:pt x="12603332" y="1403138"/>
                </a:lnTo>
                <a:lnTo>
                  <a:pt x="12612118" y="1359591"/>
                </a:lnTo>
                <a:lnTo>
                  <a:pt x="12603332" y="1316036"/>
                </a:lnTo>
                <a:lnTo>
                  <a:pt x="12579365" y="1280459"/>
                </a:lnTo>
                <a:lnTo>
                  <a:pt x="12543807" y="1256467"/>
                </a:lnTo>
                <a:lnTo>
                  <a:pt x="12500247" y="1247668"/>
                </a:lnTo>
                <a:close/>
              </a:path>
              <a:path w="16523335" h="9235440">
                <a:moveTo>
                  <a:pt x="12500247" y="1515430"/>
                </a:moveTo>
                <a:lnTo>
                  <a:pt x="12456722" y="1524214"/>
                </a:lnTo>
                <a:lnTo>
                  <a:pt x="12421179" y="1548173"/>
                </a:lnTo>
                <a:lnTo>
                  <a:pt x="12397216" y="1583718"/>
                </a:lnTo>
                <a:lnTo>
                  <a:pt x="12388429" y="1627259"/>
                </a:lnTo>
                <a:lnTo>
                  <a:pt x="12397216" y="1670826"/>
                </a:lnTo>
                <a:lnTo>
                  <a:pt x="12421179" y="1706409"/>
                </a:lnTo>
                <a:lnTo>
                  <a:pt x="12456722" y="1730404"/>
                </a:lnTo>
                <a:lnTo>
                  <a:pt x="12500247" y="1739203"/>
                </a:lnTo>
                <a:lnTo>
                  <a:pt x="12543807" y="1730404"/>
                </a:lnTo>
                <a:lnTo>
                  <a:pt x="12579365" y="1706409"/>
                </a:lnTo>
                <a:lnTo>
                  <a:pt x="12603332" y="1670826"/>
                </a:lnTo>
                <a:lnTo>
                  <a:pt x="12612118" y="1627259"/>
                </a:lnTo>
                <a:lnTo>
                  <a:pt x="12603332" y="1583718"/>
                </a:lnTo>
                <a:lnTo>
                  <a:pt x="12579365" y="1548173"/>
                </a:lnTo>
                <a:lnTo>
                  <a:pt x="12543807" y="1524214"/>
                </a:lnTo>
                <a:lnTo>
                  <a:pt x="12500247" y="1515430"/>
                </a:lnTo>
                <a:close/>
              </a:path>
              <a:path w="16523335" h="9235440">
                <a:moveTo>
                  <a:pt x="12500247" y="1783149"/>
                </a:moveTo>
                <a:lnTo>
                  <a:pt x="12456722" y="1791938"/>
                </a:lnTo>
                <a:lnTo>
                  <a:pt x="12421179" y="1815910"/>
                </a:lnTo>
                <a:lnTo>
                  <a:pt x="12397216" y="1851469"/>
                </a:lnTo>
                <a:lnTo>
                  <a:pt x="12388429" y="1895020"/>
                </a:lnTo>
                <a:lnTo>
                  <a:pt x="12397216" y="1938576"/>
                </a:lnTo>
                <a:lnTo>
                  <a:pt x="12421179" y="1974146"/>
                </a:lnTo>
                <a:lnTo>
                  <a:pt x="12456722" y="1998128"/>
                </a:lnTo>
                <a:lnTo>
                  <a:pt x="12500247" y="2006922"/>
                </a:lnTo>
                <a:lnTo>
                  <a:pt x="12543807" y="1998128"/>
                </a:lnTo>
                <a:lnTo>
                  <a:pt x="12579365" y="1974146"/>
                </a:lnTo>
                <a:lnTo>
                  <a:pt x="12603332" y="1938576"/>
                </a:lnTo>
                <a:lnTo>
                  <a:pt x="12612118" y="1895020"/>
                </a:lnTo>
                <a:lnTo>
                  <a:pt x="12603332" y="1851469"/>
                </a:lnTo>
                <a:lnTo>
                  <a:pt x="12579365" y="1815910"/>
                </a:lnTo>
                <a:lnTo>
                  <a:pt x="12543807" y="1791938"/>
                </a:lnTo>
                <a:lnTo>
                  <a:pt x="12500247" y="1783149"/>
                </a:lnTo>
                <a:close/>
              </a:path>
              <a:path w="16523335" h="9235440">
                <a:moveTo>
                  <a:pt x="12500247" y="2586297"/>
                </a:moveTo>
                <a:lnTo>
                  <a:pt x="12456722" y="2595090"/>
                </a:lnTo>
                <a:lnTo>
                  <a:pt x="12421179" y="2619070"/>
                </a:lnTo>
                <a:lnTo>
                  <a:pt x="12397216" y="2654639"/>
                </a:lnTo>
                <a:lnTo>
                  <a:pt x="12388429" y="2698200"/>
                </a:lnTo>
                <a:lnTo>
                  <a:pt x="12397216" y="2741725"/>
                </a:lnTo>
                <a:lnTo>
                  <a:pt x="12421179" y="2777286"/>
                </a:lnTo>
                <a:lnTo>
                  <a:pt x="12456722" y="2801273"/>
                </a:lnTo>
                <a:lnTo>
                  <a:pt x="12500247" y="2810071"/>
                </a:lnTo>
                <a:lnTo>
                  <a:pt x="12543807" y="2801273"/>
                </a:lnTo>
                <a:lnTo>
                  <a:pt x="12579365" y="2777286"/>
                </a:lnTo>
                <a:lnTo>
                  <a:pt x="12603332" y="2741725"/>
                </a:lnTo>
                <a:lnTo>
                  <a:pt x="12612118" y="2698200"/>
                </a:lnTo>
                <a:lnTo>
                  <a:pt x="12603332" y="2654639"/>
                </a:lnTo>
                <a:lnTo>
                  <a:pt x="12579365" y="2619070"/>
                </a:lnTo>
                <a:lnTo>
                  <a:pt x="12543807" y="2595090"/>
                </a:lnTo>
                <a:lnTo>
                  <a:pt x="12500247" y="2586297"/>
                </a:lnTo>
                <a:close/>
              </a:path>
              <a:path w="16523335" h="9235440">
                <a:moveTo>
                  <a:pt x="12500247" y="2854028"/>
                </a:moveTo>
                <a:lnTo>
                  <a:pt x="12456722" y="2862817"/>
                </a:lnTo>
                <a:lnTo>
                  <a:pt x="12421179" y="2886788"/>
                </a:lnTo>
                <a:lnTo>
                  <a:pt x="12397216" y="2922347"/>
                </a:lnTo>
                <a:lnTo>
                  <a:pt x="12388429" y="2965898"/>
                </a:lnTo>
                <a:lnTo>
                  <a:pt x="12397216" y="3009453"/>
                </a:lnTo>
                <a:lnTo>
                  <a:pt x="12421179" y="3045019"/>
                </a:lnTo>
                <a:lnTo>
                  <a:pt x="12456722" y="3068998"/>
                </a:lnTo>
                <a:lnTo>
                  <a:pt x="12500247" y="3077790"/>
                </a:lnTo>
                <a:lnTo>
                  <a:pt x="12543807" y="3068998"/>
                </a:lnTo>
                <a:lnTo>
                  <a:pt x="12579365" y="3045019"/>
                </a:lnTo>
                <a:lnTo>
                  <a:pt x="12603332" y="3009453"/>
                </a:lnTo>
                <a:lnTo>
                  <a:pt x="12612118" y="2965898"/>
                </a:lnTo>
                <a:lnTo>
                  <a:pt x="12603332" y="2922347"/>
                </a:lnTo>
                <a:lnTo>
                  <a:pt x="12579365" y="2886788"/>
                </a:lnTo>
                <a:lnTo>
                  <a:pt x="12543807" y="2862817"/>
                </a:lnTo>
                <a:lnTo>
                  <a:pt x="12500247" y="2854028"/>
                </a:lnTo>
                <a:close/>
              </a:path>
              <a:path w="16523335" h="9235440">
                <a:moveTo>
                  <a:pt x="12500247" y="3121737"/>
                </a:moveTo>
                <a:lnTo>
                  <a:pt x="12456722" y="3130528"/>
                </a:lnTo>
                <a:lnTo>
                  <a:pt x="12421179" y="3154503"/>
                </a:lnTo>
                <a:lnTo>
                  <a:pt x="12397216" y="3190065"/>
                </a:lnTo>
                <a:lnTo>
                  <a:pt x="12388429" y="3233618"/>
                </a:lnTo>
                <a:lnTo>
                  <a:pt x="12397216" y="3277161"/>
                </a:lnTo>
                <a:lnTo>
                  <a:pt x="12421179" y="3312732"/>
                </a:lnTo>
                <a:lnTo>
                  <a:pt x="12456722" y="3336722"/>
                </a:lnTo>
                <a:lnTo>
                  <a:pt x="12500247" y="3345520"/>
                </a:lnTo>
                <a:lnTo>
                  <a:pt x="12543807" y="3336722"/>
                </a:lnTo>
                <a:lnTo>
                  <a:pt x="12579365" y="3312732"/>
                </a:lnTo>
                <a:lnTo>
                  <a:pt x="12603332" y="3277161"/>
                </a:lnTo>
                <a:lnTo>
                  <a:pt x="12612118" y="3233618"/>
                </a:lnTo>
                <a:lnTo>
                  <a:pt x="12603332" y="3190065"/>
                </a:lnTo>
                <a:lnTo>
                  <a:pt x="12579365" y="3154503"/>
                </a:lnTo>
                <a:lnTo>
                  <a:pt x="12543807" y="3130528"/>
                </a:lnTo>
                <a:lnTo>
                  <a:pt x="12500247" y="3121737"/>
                </a:lnTo>
                <a:close/>
              </a:path>
              <a:path w="16523335" h="9235440">
                <a:moveTo>
                  <a:pt x="12500247" y="3389446"/>
                </a:moveTo>
                <a:lnTo>
                  <a:pt x="12456722" y="3398240"/>
                </a:lnTo>
                <a:lnTo>
                  <a:pt x="12421179" y="3422222"/>
                </a:lnTo>
                <a:lnTo>
                  <a:pt x="12397216" y="3457792"/>
                </a:lnTo>
                <a:lnTo>
                  <a:pt x="12388429" y="3501348"/>
                </a:lnTo>
                <a:lnTo>
                  <a:pt x="12397216" y="3544899"/>
                </a:lnTo>
                <a:lnTo>
                  <a:pt x="12421179" y="3580458"/>
                </a:lnTo>
                <a:lnTo>
                  <a:pt x="12456722" y="3604430"/>
                </a:lnTo>
                <a:lnTo>
                  <a:pt x="12500247" y="3613219"/>
                </a:lnTo>
                <a:lnTo>
                  <a:pt x="12543807" y="3604430"/>
                </a:lnTo>
                <a:lnTo>
                  <a:pt x="12579365" y="3580458"/>
                </a:lnTo>
                <a:lnTo>
                  <a:pt x="12603332" y="3544899"/>
                </a:lnTo>
                <a:lnTo>
                  <a:pt x="12612118" y="3501348"/>
                </a:lnTo>
                <a:lnTo>
                  <a:pt x="12603332" y="3457792"/>
                </a:lnTo>
                <a:lnTo>
                  <a:pt x="12579365" y="3422222"/>
                </a:lnTo>
                <a:lnTo>
                  <a:pt x="12543807" y="3398240"/>
                </a:lnTo>
                <a:lnTo>
                  <a:pt x="12500247" y="3389446"/>
                </a:lnTo>
                <a:close/>
              </a:path>
              <a:path w="16523335" h="9235440">
                <a:moveTo>
                  <a:pt x="12500247" y="3657176"/>
                </a:moveTo>
                <a:lnTo>
                  <a:pt x="12456722" y="3665968"/>
                </a:lnTo>
                <a:lnTo>
                  <a:pt x="12421179" y="3689947"/>
                </a:lnTo>
                <a:lnTo>
                  <a:pt x="12397216" y="3725513"/>
                </a:lnTo>
                <a:lnTo>
                  <a:pt x="12388429" y="3769068"/>
                </a:lnTo>
                <a:lnTo>
                  <a:pt x="12397216" y="3812619"/>
                </a:lnTo>
                <a:lnTo>
                  <a:pt x="12421179" y="3848178"/>
                </a:lnTo>
                <a:lnTo>
                  <a:pt x="12456722" y="3872149"/>
                </a:lnTo>
                <a:lnTo>
                  <a:pt x="12500247" y="3880939"/>
                </a:lnTo>
                <a:lnTo>
                  <a:pt x="12543807" y="3872149"/>
                </a:lnTo>
                <a:lnTo>
                  <a:pt x="12579365" y="3848178"/>
                </a:lnTo>
                <a:lnTo>
                  <a:pt x="12603332" y="3812619"/>
                </a:lnTo>
                <a:lnTo>
                  <a:pt x="12612118" y="3769068"/>
                </a:lnTo>
                <a:lnTo>
                  <a:pt x="12603332" y="3725513"/>
                </a:lnTo>
                <a:lnTo>
                  <a:pt x="12579365" y="3689947"/>
                </a:lnTo>
                <a:lnTo>
                  <a:pt x="12543807" y="3665968"/>
                </a:lnTo>
                <a:lnTo>
                  <a:pt x="12500247" y="3657176"/>
                </a:lnTo>
                <a:close/>
              </a:path>
              <a:path w="16523335" h="9235440">
                <a:moveTo>
                  <a:pt x="12500247" y="3924895"/>
                </a:moveTo>
                <a:lnTo>
                  <a:pt x="12456722" y="3933689"/>
                </a:lnTo>
                <a:lnTo>
                  <a:pt x="12421179" y="3957668"/>
                </a:lnTo>
                <a:lnTo>
                  <a:pt x="12397216" y="3993228"/>
                </a:lnTo>
                <a:lnTo>
                  <a:pt x="12388429" y="4036766"/>
                </a:lnTo>
                <a:lnTo>
                  <a:pt x="12397216" y="4080327"/>
                </a:lnTo>
                <a:lnTo>
                  <a:pt x="12421179" y="4115896"/>
                </a:lnTo>
                <a:lnTo>
                  <a:pt x="12456722" y="4139876"/>
                </a:lnTo>
                <a:lnTo>
                  <a:pt x="12500247" y="4148669"/>
                </a:lnTo>
                <a:lnTo>
                  <a:pt x="12543807" y="4139876"/>
                </a:lnTo>
                <a:lnTo>
                  <a:pt x="12579365" y="4115896"/>
                </a:lnTo>
                <a:lnTo>
                  <a:pt x="12603332" y="4080327"/>
                </a:lnTo>
                <a:lnTo>
                  <a:pt x="12612118" y="4036766"/>
                </a:lnTo>
                <a:lnTo>
                  <a:pt x="12603332" y="3993228"/>
                </a:lnTo>
                <a:lnTo>
                  <a:pt x="12579365" y="3957668"/>
                </a:lnTo>
                <a:lnTo>
                  <a:pt x="12543807" y="3933689"/>
                </a:lnTo>
                <a:lnTo>
                  <a:pt x="12500247" y="3924895"/>
                </a:lnTo>
                <a:close/>
              </a:path>
              <a:path w="16523335" h="9235440">
                <a:moveTo>
                  <a:pt x="12500247" y="4192615"/>
                </a:moveTo>
                <a:lnTo>
                  <a:pt x="12456722" y="4201406"/>
                </a:lnTo>
                <a:lnTo>
                  <a:pt x="12421179" y="4225380"/>
                </a:lnTo>
                <a:lnTo>
                  <a:pt x="12397216" y="4260939"/>
                </a:lnTo>
                <a:lnTo>
                  <a:pt x="12388429" y="4304486"/>
                </a:lnTo>
                <a:lnTo>
                  <a:pt x="12397216" y="4348026"/>
                </a:lnTo>
                <a:lnTo>
                  <a:pt x="12421179" y="4383601"/>
                </a:lnTo>
                <a:lnTo>
                  <a:pt x="12456722" y="4407597"/>
                </a:lnTo>
                <a:lnTo>
                  <a:pt x="12500247" y="4416399"/>
                </a:lnTo>
                <a:lnTo>
                  <a:pt x="12543807" y="4407597"/>
                </a:lnTo>
                <a:lnTo>
                  <a:pt x="12579365" y="4383601"/>
                </a:lnTo>
                <a:lnTo>
                  <a:pt x="12603332" y="4348026"/>
                </a:lnTo>
                <a:lnTo>
                  <a:pt x="12612118" y="4304486"/>
                </a:lnTo>
                <a:lnTo>
                  <a:pt x="12603332" y="4260939"/>
                </a:lnTo>
                <a:lnTo>
                  <a:pt x="12579365" y="4225380"/>
                </a:lnTo>
                <a:lnTo>
                  <a:pt x="12543807" y="4201406"/>
                </a:lnTo>
                <a:lnTo>
                  <a:pt x="12500247" y="4192615"/>
                </a:lnTo>
                <a:close/>
              </a:path>
              <a:path w="16523335" h="9235440">
                <a:moveTo>
                  <a:pt x="12500247" y="2318578"/>
                </a:moveTo>
                <a:lnTo>
                  <a:pt x="12456722" y="2327370"/>
                </a:lnTo>
                <a:lnTo>
                  <a:pt x="12421179" y="2351349"/>
                </a:lnTo>
                <a:lnTo>
                  <a:pt x="12397216" y="2386915"/>
                </a:lnTo>
                <a:lnTo>
                  <a:pt x="12388429" y="2430470"/>
                </a:lnTo>
                <a:lnTo>
                  <a:pt x="12397216" y="2474021"/>
                </a:lnTo>
                <a:lnTo>
                  <a:pt x="12421179" y="2509580"/>
                </a:lnTo>
                <a:lnTo>
                  <a:pt x="12456722" y="2533551"/>
                </a:lnTo>
                <a:lnTo>
                  <a:pt x="12500247" y="2542341"/>
                </a:lnTo>
                <a:lnTo>
                  <a:pt x="12543807" y="2533551"/>
                </a:lnTo>
                <a:lnTo>
                  <a:pt x="12579365" y="2509580"/>
                </a:lnTo>
                <a:lnTo>
                  <a:pt x="12603332" y="2474021"/>
                </a:lnTo>
                <a:lnTo>
                  <a:pt x="12612118" y="2430470"/>
                </a:lnTo>
                <a:lnTo>
                  <a:pt x="12603332" y="2386915"/>
                </a:lnTo>
                <a:lnTo>
                  <a:pt x="12579365" y="2351349"/>
                </a:lnTo>
                <a:lnTo>
                  <a:pt x="12543807" y="2327370"/>
                </a:lnTo>
                <a:lnTo>
                  <a:pt x="12500247" y="2318578"/>
                </a:lnTo>
                <a:close/>
              </a:path>
              <a:path w="16523335" h="9235440">
                <a:moveTo>
                  <a:pt x="12500247" y="2050869"/>
                </a:moveTo>
                <a:lnTo>
                  <a:pt x="12456722" y="2059660"/>
                </a:lnTo>
                <a:lnTo>
                  <a:pt x="12421179" y="2083635"/>
                </a:lnTo>
                <a:lnTo>
                  <a:pt x="12397216" y="2119197"/>
                </a:lnTo>
                <a:lnTo>
                  <a:pt x="12388429" y="2162750"/>
                </a:lnTo>
                <a:lnTo>
                  <a:pt x="12397216" y="2206284"/>
                </a:lnTo>
                <a:lnTo>
                  <a:pt x="12421179" y="2241845"/>
                </a:lnTo>
                <a:lnTo>
                  <a:pt x="12456722" y="2265826"/>
                </a:lnTo>
                <a:lnTo>
                  <a:pt x="12500247" y="2274621"/>
                </a:lnTo>
                <a:lnTo>
                  <a:pt x="12543807" y="2265826"/>
                </a:lnTo>
                <a:lnTo>
                  <a:pt x="12579365" y="2241845"/>
                </a:lnTo>
                <a:lnTo>
                  <a:pt x="12603332" y="2206284"/>
                </a:lnTo>
                <a:lnTo>
                  <a:pt x="12612118" y="2162750"/>
                </a:lnTo>
                <a:lnTo>
                  <a:pt x="12603332" y="2119197"/>
                </a:lnTo>
                <a:lnTo>
                  <a:pt x="12579365" y="2083635"/>
                </a:lnTo>
                <a:lnTo>
                  <a:pt x="12543807" y="2059660"/>
                </a:lnTo>
                <a:lnTo>
                  <a:pt x="12500247" y="2050869"/>
                </a:lnTo>
                <a:close/>
              </a:path>
              <a:path w="16523335" h="9235440">
                <a:moveTo>
                  <a:pt x="12500247" y="4995774"/>
                </a:moveTo>
                <a:lnTo>
                  <a:pt x="12456722" y="5004565"/>
                </a:lnTo>
                <a:lnTo>
                  <a:pt x="12421179" y="5028541"/>
                </a:lnTo>
                <a:lnTo>
                  <a:pt x="12397216" y="5064107"/>
                </a:lnTo>
                <a:lnTo>
                  <a:pt x="12388429" y="5107666"/>
                </a:lnTo>
                <a:lnTo>
                  <a:pt x="12397216" y="5151204"/>
                </a:lnTo>
                <a:lnTo>
                  <a:pt x="12421179" y="5186764"/>
                </a:lnTo>
                <a:lnTo>
                  <a:pt x="12456722" y="5210743"/>
                </a:lnTo>
                <a:lnTo>
                  <a:pt x="12500247" y="5219537"/>
                </a:lnTo>
                <a:lnTo>
                  <a:pt x="12543807" y="5210743"/>
                </a:lnTo>
                <a:lnTo>
                  <a:pt x="12579365" y="5186764"/>
                </a:lnTo>
                <a:lnTo>
                  <a:pt x="12603332" y="5151204"/>
                </a:lnTo>
                <a:lnTo>
                  <a:pt x="12612118" y="5107666"/>
                </a:lnTo>
                <a:lnTo>
                  <a:pt x="12603332" y="5064107"/>
                </a:lnTo>
                <a:lnTo>
                  <a:pt x="12579365" y="5028541"/>
                </a:lnTo>
                <a:lnTo>
                  <a:pt x="12543807" y="5004565"/>
                </a:lnTo>
                <a:lnTo>
                  <a:pt x="12500247" y="4995774"/>
                </a:lnTo>
                <a:close/>
              </a:path>
              <a:path w="16523335" h="9235440">
                <a:moveTo>
                  <a:pt x="12500247" y="4728033"/>
                </a:moveTo>
                <a:lnTo>
                  <a:pt x="12456722" y="4736825"/>
                </a:lnTo>
                <a:lnTo>
                  <a:pt x="12421179" y="4760802"/>
                </a:lnTo>
                <a:lnTo>
                  <a:pt x="12397216" y="4796371"/>
                </a:lnTo>
                <a:lnTo>
                  <a:pt x="12388429" y="4839936"/>
                </a:lnTo>
                <a:lnTo>
                  <a:pt x="12397216" y="4883473"/>
                </a:lnTo>
                <a:lnTo>
                  <a:pt x="12421179" y="4919041"/>
                </a:lnTo>
                <a:lnTo>
                  <a:pt x="12456722" y="4943029"/>
                </a:lnTo>
                <a:lnTo>
                  <a:pt x="12500247" y="4951828"/>
                </a:lnTo>
                <a:lnTo>
                  <a:pt x="12543807" y="4943029"/>
                </a:lnTo>
                <a:lnTo>
                  <a:pt x="12579365" y="4919041"/>
                </a:lnTo>
                <a:lnTo>
                  <a:pt x="12603332" y="4883473"/>
                </a:lnTo>
                <a:lnTo>
                  <a:pt x="12612118" y="4839936"/>
                </a:lnTo>
                <a:lnTo>
                  <a:pt x="12603332" y="4796371"/>
                </a:lnTo>
                <a:lnTo>
                  <a:pt x="12579365" y="4760802"/>
                </a:lnTo>
                <a:lnTo>
                  <a:pt x="12543807" y="4736825"/>
                </a:lnTo>
                <a:lnTo>
                  <a:pt x="12500247" y="4728033"/>
                </a:lnTo>
                <a:close/>
              </a:path>
              <a:path w="16523335" h="9235440">
                <a:moveTo>
                  <a:pt x="12500247" y="4460345"/>
                </a:moveTo>
                <a:lnTo>
                  <a:pt x="12456722" y="4469136"/>
                </a:lnTo>
                <a:lnTo>
                  <a:pt x="12421179" y="4493110"/>
                </a:lnTo>
                <a:lnTo>
                  <a:pt x="12397216" y="4528669"/>
                </a:lnTo>
                <a:lnTo>
                  <a:pt x="12388429" y="4572216"/>
                </a:lnTo>
                <a:lnTo>
                  <a:pt x="12397216" y="4615763"/>
                </a:lnTo>
                <a:lnTo>
                  <a:pt x="12421179" y="4651322"/>
                </a:lnTo>
                <a:lnTo>
                  <a:pt x="12456722" y="4675296"/>
                </a:lnTo>
                <a:lnTo>
                  <a:pt x="12500247" y="4684087"/>
                </a:lnTo>
                <a:lnTo>
                  <a:pt x="12543807" y="4675296"/>
                </a:lnTo>
                <a:lnTo>
                  <a:pt x="12579365" y="4651322"/>
                </a:lnTo>
                <a:lnTo>
                  <a:pt x="12603332" y="4615763"/>
                </a:lnTo>
                <a:lnTo>
                  <a:pt x="12612118" y="4572216"/>
                </a:lnTo>
                <a:lnTo>
                  <a:pt x="12603332" y="4528669"/>
                </a:lnTo>
                <a:lnTo>
                  <a:pt x="12579365" y="4493110"/>
                </a:lnTo>
                <a:lnTo>
                  <a:pt x="12543807" y="4469136"/>
                </a:lnTo>
                <a:lnTo>
                  <a:pt x="12500247" y="4460345"/>
                </a:lnTo>
                <a:close/>
              </a:path>
              <a:path w="16523335" h="9235440">
                <a:moveTo>
                  <a:pt x="12769590" y="444551"/>
                </a:moveTo>
                <a:lnTo>
                  <a:pt x="12726034" y="453336"/>
                </a:lnTo>
                <a:lnTo>
                  <a:pt x="12690476" y="477296"/>
                </a:lnTo>
                <a:lnTo>
                  <a:pt x="12666507" y="512844"/>
                </a:lnTo>
                <a:lnTo>
                  <a:pt x="12657719" y="556391"/>
                </a:lnTo>
                <a:lnTo>
                  <a:pt x="12666507" y="599952"/>
                </a:lnTo>
                <a:lnTo>
                  <a:pt x="12690476" y="635532"/>
                </a:lnTo>
                <a:lnTo>
                  <a:pt x="12726034" y="659525"/>
                </a:lnTo>
                <a:lnTo>
                  <a:pt x="12769590" y="668324"/>
                </a:lnTo>
                <a:lnTo>
                  <a:pt x="12813139" y="659525"/>
                </a:lnTo>
                <a:lnTo>
                  <a:pt x="12848683" y="635532"/>
                </a:lnTo>
                <a:lnTo>
                  <a:pt x="12872637" y="599952"/>
                </a:lnTo>
                <a:lnTo>
                  <a:pt x="12881419" y="556391"/>
                </a:lnTo>
                <a:lnTo>
                  <a:pt x="12872637" y="512844"/>
                </a:lnTo>
                <a:lnTo>
                  <a:pt x="12848683" y="477296"/>
                </a:lnTo>
                <a:lnTo>
                  <a:pt x="12813139" y="453336"/>
                </a:lnTo>
                <a:lnTo>
                  <a:pt x="12769590" y="444551"/>
                </a:lnTo>
                <a:close/>
              </a:path>
              <a:path w="16523335" h="9235440">
                <a:moveTo>
                  <a:pt x="12769590" y="712218"/>
                </a:moveTo>
                <a:lnTo>
                  <a:pt x="12726034" y="721018"/>
                </a:lnTo>
                <a:lnTo>
                  <a:pt x="12690476" y="745011"/>
                </a:lnTo>
                <a:lnTo>
                  <a:pt x="12666507" y="780591"/>
                </a:lnTo>
                <a:lnTo>
                  <a:pt x="12657719" y="824152"/>
                </a:lnTo>
                <a:lnTo>
                  <a:pt x="12666507" y="867681"/>
                </a:lnTo>
                <a:lnTo>
                  <a:pt x="12690476" y="903231"/>
                </a:lnTo>
                <a:lnTo>
                  <a:pt x="12726034" y="927201"/>
                </a:lnTo>
                <a:lnTo>
                  <a:pt x="12769590" y="935992"/>
                </a:lnTo>
                <a:lnTo>
                  <a:pt x="12813139" y="927201"/>
                </a:lnTo>
                <a:lnTo>
                  <a:pt x="12848683" y="903231"/>
                </a:lnTo>
                <a:lnTo>
                  <a:pt x="12872637" y="867681"/>
                </a:lnTo>
                <a:lnTo>
                  <a:pt x="12881419" y="824152"/>
                </a:lnTo>
                <a:lnTo>
                  <a:pt x="12872637" y="780591"/>
                </a:lnTo>
                <a:lnTo>
                  <a:pt x="12848683" y="745011"/>
                </a:lnTo>
                <a:lnTo>
                  <a:pt x="12813139" y="721018"/>
                </a:lnTo>
                <a:lnTo>
                  <a:pt x="12769590" y="712218"/>
                </a:lnTo>
                <a:close/>
              </a:path>
              <a:path w="16523335" h="9235440">
                <a:moveTo>
                  <a:pt x="12769590" y="979980"/>
                </a:moveTo>
                <a:lnTo>
                  <a:pt x="12726034" y="988766"/>
                </a:lnTo>
                <a:lnTo>
                  <a:pt x="12690476" y="1012731"/>
                </a:lnTo>
                <a:lnTo>
                  <a:pt x="12666507" y="1048286"/>
                </a:lnTo>
                <a:lnTo>
                  <a:pt x="12657719" y="1091840"/>
                </a:lnTo>
                <a:lnTo>
                  <a:pt x="12666507" y="1135394"/>
                </a:lnTo>
                <a:lnTo>
                  <a:pt x="12690476" y="1170968"/>
                </a:lnTo>
                <a:lnTo>
                  <a:pt x="12726034" y="1194956"/>
                </a:lnTo>
                <a:lnTo>
                  <a:pt x="12769590" y="1203753"/>
                </a:lnTo>
                <a:lnTo>
                  <a:pt x="12813139" y="1194956"/>
                </a:lnTo>
                <a:lnTo>
                  <a:pt x="12848683" y="1170968"/>
                </a:lnTo>
                <a:lnTo>
                  <a:pt x="12872637" y="1135394"/>
                </a:lnTo>
                <a:lnTo>
                  <a:pt x="12881419" y="1091840"/>
                </a:lnTo>
                <a:lnTo>
                  <a:pt x="12872637" y="1048286"/>
                </a:lnTo>
                <a:lnTo>
                  <a:pt x="12848683" y="1012731"/>
                </a:lnTo>
                <a:lnTo>
                  <a:pt x="12813139" y="988766"/>
                </a:lnTo>
                <a:lnTo>
                  <a:pt x="12769590" y="979980"/>
                </a:lnTo>
                <a:close/>
              </a:path>
              <a:path w="16523335" h="9235440">
                <a:moveTo>
                  <a:pt x="12769590" y="1247668"/>
                </a:moveTo>
                <a:lnTo>
                  <a:pt x="12726034" y="1256467"/>
                </a:lnTo>
                <a:lnTo>
                  <a:pt x="12690476" y="1280459"/>
                </a:lnTo>
                <a:lnTo>
                  <a:pt x="12666507" y="1316036"/>
                </a:lnTo>
                <a:lnTo>
                  <a:pt x="12657719" y="1359591"/>
                </a:lnTo>
                <a:lnTo>
                  <a:pt x="12666507" y="1403138"/>
                </a:lnTo>
                <a:lnTo>
                  <a:pt x="12690476" y="1438686"/>
                </a:lnTo>
                <a:lnTo>
                  <a:pt x="12726034" y="1462646"/>
                </a:lnTo>
                <a:lnTo>
                  <a:pt x="12769590" y="1471431"/>
                </a:lnTo>
                <a:lnTo>
                  <a:pt x="12813139" y="1462646"/>
                </a:lnTo>
                <a:lnTo>
                  <a:pt x="12848683" y="1438686"/>
                </a:lnTo>
                <a:lnTo>
                  <a:pt x="12872637" y="1403138"/>
                </a:lnTo>
                <a:lnTo>
                  <a:pt x="12881419" y="1359591"/>
                </a:lnTo>
                <a:lnTo>
                  <a:pt x="12872637" y="1316036"/>
                </a:lnTo>
                <a:lnTo>
                  <a:pt x="12848683" y="1280459"/>
                </a:lnTo>
                <a:lnTo>
                  <a:pt x="12813139" y="1256467"/>
                </a:lnTo>
                <a:lnTo>
                  <a:pt x="12769590" y="1247668"/>
                </a:lnTo>
                <a:close/>
              </a:path>
              <a:path w="16523335" h="9235440">
                <a:moveTo>
                  <a:pt x="12769590" y="1515430"/>
                </a:moveTo>
                <a:lnTo>
                  <a:pt x="12726034" y="1524214"/>
                </a:lnTo>
                <a:lnTo>
                  <a:pt x="12690476" y="1548173"/>
                </a:lnTo>
                <a:lnTo>
                  <a:pt x="12666507" y="1583718"/>
                </a:lnTo>
                <a:lnTo>
                  <a:pt x="12657719" y="1627259"/>
                </a:lnTo>
                <a:lnTo>
                  <a:pt x="12666507" y="1670826"/>
                </a:lnTo>
                <a:lnTo>
                  <a:pt x="12690476" y="1706409"/>
                </a:lnTo>
                <a:lnTo>
                  <a:pt x="12726034" y="1730404"/>
                </a:lnTo>
                <a:lnTo>
                  <a:pt x="12769590" y="1739203"/>
                </a:lnTo>
                <a:lnTo>
                  <a:pt x="12813139" y="1730404"/>
                </a:lnTo>
                <a:lnTo>
                  <a:pt x="12848683" y="1706409"/>
                </a:lnTo>
                <a:lnTo>
                  <a:pt x="12872637" y="1670826"/>
                </a:lnTo>
                <a:lnTo>
                  <a:pt x="12881419" y="1627259"/>
                </a:lnTo>
                <a:lnTo>
                  <a:pt x="12872637" y="1583718"/>
                </a:lnTo>
                <a:lnTo>
                  <a:pt x="12848683" y="1548173"/>
                </a:lnTo>
                <a:lnTo>
                  <a:pt x="12813139" y="1524214"/>
                </a:lnTo>
                <a:lnTo>
                  <a:pt x="12769590" y="1515430"/>
                </a:lnTo>
                <a:close/>
              </a:path>
              <a:path w="16523335" h="9235440">
                <a:moveTo>
                  <a:pt x="12769590" y="1783149"/>
                </a:moveTo>
                <a:lnTo>
                  <a:pt x="12726034" y="1791938"/>
                </a:lnTo>
                <a:lnTo>
                  <a:pt x="12690476" y="1815910"/>
                </a:lnTo>
                <a:lnTo>
                  <a:pt x="12666507" y="1851469"/>
                </a:lnTo>
                <a:lnTo>
                  <a:pt x="12657719" y="1895020"/>
                </a:lnTo>
                <a:lnTo>
                  <a:pt x="12666507" y="1938576"/>
                </a:lnTo>
                <a:lnTo>
                  <a:pt x="12690476" y="1974146"/>
                </a:lnTo>
                <a:lnTo>
                  <a:pt x="12726034" y="1998128"/>
                </a:lnTo>
                <a:lnTo>
                  <a:pt x="12769590" y="2006922"/>
                </a:lnTo>
                <a:lnTo>
                  <a:pt x="12813139" y="1998128"/>
                </a:lnTo>
                <a:lnTo>
                  <a:pt x="12848683" y="1974146"/>
                </a:lnTo>
                <a:lnTo>
                  <a:pt x="12872637" y="1938576"/>
                </a:lnTo>
                <a:lnTo>
                  <a:pt x="12881419" y="1895020"/>
                </a:lnTo>
                <a:lnTo>
                  <a:pt x="12872637" y="1851469"/>
                </a:lnTo>
                <a:lnTo>
                  <a:pt x="12848683" y="1815910"/>
                </a:lnTo>
                <a:lnTo>
                  <a:pt x="12813139" y="1791938"/>
                </a:lnTo>
                <a:lnTo>
                  <a:pt x="12769590" y="1783149"/>
                </a:lnTo>
                <a:close/>
              </a:path>
              <a:path w="16523335" h="9235440">
                <a:moveTo>
                  <a:pt x="12769590" y="2586297"/>
                </a:moveTo>
                <a:lnTo>
                  <a:pt x="12726034" y="2595090"/>
                </a:lnTo>
                <a:lnTo>
                  <a:pt x="12690476" y="2619070"/>
                </a:lnTo>
                <a:lnTo>
                  <a:pt x="12666507" y="2654639"/>
                </a:lnTo>
                <a:lnTo>
                  <a:pt x="12657719" y="2698200"/>
                </a:lnTo>
                <a:lnTo>
                  <a:pt x="12666507" y="2741725"/>
                </a:lnTo>
                <a:lnTo>
                  <a:pt x="12690476" y="2777286"/>
                </a:lnTo>
                <a:lnTo>
                  <a:pt x="12726034" y="2801273"/>
                </a:lnTo>
                <a:lnTo>
                  <a:pt x="12769590" y="2810071"/>
                </a:lnTo>
                <a:lnTo>
                  <a:pt x="12813139" y="2801273"/>
                </a:lnTo>
                <a:lnTo>
                  <a:pt x="12848683" y="2777286"/>
                </a:lnTo>
                <a:lnTo>
                  <a:pt x="12872637" y="2741725"/>
                </a:lnTo>
                <a:lnTo>
                  <a:pt x="12881419" y="2698200"/>
                </a:lnTo>
                <a:lnTo>
                  <a:pt x="12872637" y="2654639"/>
                </a:lnTo>
                <a:lnTo>
                  <a:pt x="12848683" y="2619070"/>
                </a:lnTo>
                <a:lnTo>
                  <a:pt x="12813139" y="2595090"/>
                </a:lnTo>
                <a:lnTo>
                  <a:pt x="12769590" y="2586297"/>
                </a:lnTo>
                <a:close/>
              </a:path>
              <a:path w="16523335" h="9235440">
                <a:moveTo>
                  <a:pt x="12769590" y="2854028"/>
                </a:moveTo>
                <a:lnTo>
                  <a:pt x="12726034" y="2862817"/>
                </a:lnTo>
                <a:lnTo>
                  <a:pt x="12690476" y="2886788"/>
                </a:lnTo>
                <a:lnTo>
                  <a:pt x="12666507" y="2922347"/>
                </a:lnTo>
                <a:lnTo>
                  <a:pt x="12657719" y="2965898"/>
                </a:lnTo>
                <a:lnTo>
                  <a:pt x="12666507" y="3009453"/>
                </a:lnTo>
                <a:lnTo>
                  <a:pt x="12690476" y="3045019"/>
                </a:lnTo>
                <a:lnTo>
                  <a:pt x="12726034" y="3068998"/>
                </a:lnTo>
                <a:lnTo>
                  <a:pt x="12769590" y="3077790"/>
                </a:lnTo>
                <a:lnTo>
                  <a:pt x="12813139" y="3068998"/>
                </a:lnTo>
                <a:lnTo>
                  <a:pt x="12848683" y="3045019"/>
                </a:lnTo>
                <a:lnTo>
                  <a:pt x="12872637" y="3009453"/>
                </a:lnTo>
                <a:lnTo>
                  <a:pt x="12881419" y="2965898"/>
                </a:lnTo>
                <a:lnTo>
                  <a:pt x="12872637" y="2922347"/>
                </a:lnTo>
                <a:lnTo>
                  <a:pt x="12848683" y="2886788"/>
                </a:lnTo>
                <a:lnTo>
                  <a:pt x="12813139" y="2862817"/>
                </a:lnTo>
                <a:lnTo>
                  <a:pt x="12769590" y="2854028"/>
                </a:lnTo>
                <a:close/>
              </a:path>
              <a:path w="16523335" h="9235440">
                <a:moveTo>
                  <a:pt x="12769590" y="3121737"/>
                </a:moveTo>
                <a:lnTo>
                  <a:pt x="12726034" y="3130528"/>
                </a:lnTo>
                <a:lnTo>
                  <a:pt x="12690476" y="3154503"/>
                </a:lnTo>
                <a:lnTo>
                  <a:pt x="12666507" y="3190065"/>
                </a:lnTo>
                <a:lnTo>
                  <a:pt x="12657719" y="3233618"/>
                </a:lnTo>
                <a:lnTo>
                  <a:pt x="12666507" y="3277161"/>
                </a:lnTo>
                <a:lnTo>
                  <a:pt x="12690476" y="3312732"/>
                </a:lnTo>
                <a:lnTo>
                  <a:pt x="12726034" y="3336722"/>
                </a:lnTo>
                <a:lnTo>
                  <a:pt x="12769590" y="3345520"/>
                </a:lnTo>
                <a:lnTo>
                  <a:pt x="12813139" y="3336722"/>
                </a:lnTo>
                <a:lnTo>
                  <a:pt x="12848683" y="3312732"/>
                </a:lnTo>
                <a:lnTo>
                  <a:pt x="12872637" y="3277161"/>
                </a:lnTo>
                <a:lnTo>
                  <a:pt x="12881419" y="3233618"/>
                </a:lnTo>
                <a:lnTo>
                  <a:pt x="12872637" y="3190065"/>
                </a:lnTo>
                <a:lnTo>
                  <a:pt x="12848683" y="3154503"/>
                </a:lnTo>
                <a:lnTo>
                  <a:pt x="12813139" y="3130528"/>
                </a:lnTo>
                <a:lnTo>
                  <a:pt x="12769590" y="3121737"/>
                </a:lnTo>
                <a:close/>
              </a:path>
              <a:path w="16523335" h="9235440">
                <a:moveTo>
                  <a:pt x="12769590" y="3389446"/>
                </a:moveTo>
                <a:lnTo>
                  <a:pt x="12726034" y="3398240"/>
                </a:lnTo>
                <a:lnTo>
                  <a:pt x="12690476" y="3422222"/>
                </a:lnTo>
                <a:lnTo>
                  <a:pt x="12666507" y="3457792"/>
                </a:lnTo>
                <a:lnTo>
                  <a:pt x="12657719" y="3501348"/>
                </a:lnTo>
                <a:lnTo>
                  <a:pt x="12666507" y="3544899"/>
                </a:lnTo>
                <a:lnTo>
                  <a:pt x="12690476" y="3580458"/>
                </a:lnTo>
                <a:lnTo>
                  <a:pt x="12726034" y="3604430"/>
                </a:lnTo>
                <a:lnTo>
                  <a:pt x="12769590" y="3613219"/>
                </a:lnTo>
                <a:lnTo>
                  <a:pt x="12813139" y="3604430"/>
                </a:lnTo>
                <a:lnTo>
                  <a:pt x="12848683" y="3580458"/>
                </a:lnTo>
                <a:lnTo>
                  <a:pt x="12872637" y="3544899"/>
                </a:lnTo>
                <a:lnTo>
                  <a:pt x="12881419" y="3501348"/>
                </a:lnTo>
                <a:lnTo>
                  <a:pt x="12872637" y="3457792"/>
                </a:lnTo>
                <a:lnTo>
                  <a:pt x="12848683" y="3422222"/>
                </a:lnTo>
                <a:lnTo>
                  <a:pt x="12813139" y="3398240"/>
                </a:lnTo>
                <a:lnTo>
                  <a:pt x="12769590" y="3389446"/>
                </a:lnTo>
                <a:close/>
              </a:path>
              <a:path w="16523335" h="9235440">
                <a:moveTo>
                  <a:pt x="12769590" y="3657176"/>
                </a:moveTo>
                <a:lnTo>
                  <a:pt x="12726034" y="3665968"/>
                </a:lnTo>
                <a:lnTo>
                  <a:pt x="12690476" y="3689947"/>
                </a:lnTo>
                <a:lnTo>
                  <a:pt x="12666507" y="3725513"/>
                </a:lnTo>
                <a:lnTo>
                  <a:pt x="12657719" y="3769068"/>
                </a:lnTo>
                <a:lnTo>
                  <a:pt x="12666507" y="3812619"/>
                </a:lnTo>
                <a:lnTo>
                  <a:pt x="12690476" y="3848178"/>
                </a:lnTo>
                <a:lnTo>
                  <a:pt x="12726034" y="3872149"/>
                </a:lnTo>
                <a:lnTo>
                  <a:pt x="12769590" y="3880939"/>
                </a:lnTo>
                <a:lnTo>
                  <a:pt x="12813139" y="3872149"/>
                </a:lnTo>
                <a:lnTo>
                  <a:pt x="12848683" y="3848178"/>
                </a:lnTo>
                <a:lnTo>
                  <a:pt x="12872637" y="3812619"/>
                </a:lnTo>
                <a:lnTo>
                  <a:pt x="12881419" y="3769068"/>
                </a:lnTo>
                <a:lnTo>
                  <a:pt x="12872637" y="3725513"/>
                </a:lnTo>
                <a:lnTo>
                  <a:pt x="12848683" y="3689947"/>
                </a:lnTo>
                <a:lnTo>
                  <a:pt x="12813139" y="3665968"/>
                </a:lnTo>
                <a:lnTo>
                  <a:pt x="12769590" y="3657176"/>
                </a:lnTo>
                <a:close/>
              </a:path>
              <a:path w="16523335" h="9235440">
                <a:moveTo>
                  <a:pt x="12769590" y="3924895"/>
                </a:moveTo>
                <a:lnTo>
                  <a:pt x="12726034" y="3933689"/>
                </a:lnTo>
                <a:lnTo>
                  <a:pt x="12690476" y="3957668"/>
                </a:lnTo>
                <a:lnTo>
                  <a:pt x="12666507" y="3993228"/>
                </a:lnTo>
                <a:lnTo>
                  <a:pt x="12657719" y="4036766"/>
                </a:lnTo>
                <a:lnTo>
                  <a:pt x="12666507" y="4080327"/>
                </a:lnTo>
                <a:lnTo>
                  <a:pt x="12690476" y="4115896"/>
                </a:lnTo>
                <a:lnTo>
                  <a:pt x="12726034" y="4139876"/>
                </a:lnTo>
                <a:lnTo>
                  <a:pt x="12769590" y="4148669"/>
                </a:lnTo>
                <a:lnTo>
                  <a:pt x="12813139" y="4139876"/>
                </a:lnTo>
                <a:lnTo>
                  <a:pt x="12848683" y="4115896"/>
                </a:lnTo>
                <a:lnTo>
                  <a:pt x="12872637" y="4080327"/>
                </a:lnTo>
                <a:lnTo>
                  <a:pt x="12881419" y="4036766"/>
                </a:lnTo>
                <a:lnTo>
                  <a:pt x="12872637" y="3993228"/>
                </a:lnTo>
                <a:lnTo>
                  <a:pt x="12848683" y="3957668"/>
                </a:lnTo>
                <a:lnTo>
                  <a:pt x="12813139" y="3933689"/>
                </a:lnTo>
                <a:lnTo>
                  <a:pt x="12769590" y="3924895"/>
                </a:lnTo>
                <a:close/>
              </a:path>
              <a:path w="16523335" h="9235440">
                <a:moveTo>
                  <a:pt x="12769590" y="4192615"/>
                </a:moveTo>
                <a:lnTo>
                  <a:pt x="12726034" y="4201406"/>
                </a:lnTo>
                <a:lnTo>
                  <a:pt x="12690476" y="4225380"/>
                </a:lnTo>
                <a:lnTo>
                  <a:pt x="12666507" y="4260939"/>
                </a:lnTo>
                <a:lnTo>
                  <a:pt x="12657719" y="4304486"/>
                </a:lnTo>
                <a:lnTo>
                  <a:pt x="12666507" y="4348026"/>
                </a:lnTo>
                <a:lnTo>
                  <a:pt x="12690476" y="4383601"/>
                </a:lnTo>
                <a:lnTo>
                  <a:pt x="12726034" y="4407597"/>
                </a:lnTo>
                <a:lnTo>
                  <a:pt x="12769590" y="4416399"/>
                </a:lnTo>
                <a:lnTo>
                  <a:pt x="12813139" y="4407597"/>
                </a:lnTo>
                <a:lnTo>
                  <a:pt x="12848683" y="4383601"/>
                </a:lnTo>
                <a:lnTo>
                  <a:pt x="12872637" y="4348026"/>
                </a:lnTo>
                <a:lnTo>
                  <a:pt x="12881419" y="4304486"/>
                </a:lnTo>
                <a:lnTo>
                  <a:pt x="12872637" y="4260939"/>
                </a:lnTo>
                <a:lnTo>
                  <a:pt x="12848683" y="4225380"/>
                </a:lnTo>
                <a:lnTo>
                  <a:pt x="12813139" y="4201406"/>
                </a:lnTo>
                <a:lnTo>
                  <a:pt x="12769590" y="4192615"/>
                </a:lnTo>
                <a:close/>
              </a:path>
              <a:path w="16523335" h="9235440">
                <a:moveTo>
                  <a:pt x="12769590" y="2318578"/>
                </a:moveTo>
                <a:lnTo>
                  <a:pt x="12726034" y="2327370"/>
                </a:lnTo>
                <a:lnTo>
                  <a:pt x="12690476" y="2351349"/>
                </a:lnTo>
                <a:lnTo>
                  <a:pt x="12666507" y="2386915"/>
                </a:lnTo>
                <a:lnTo>
                  <a:pt x="12657719" y="2430470"/>
                </a:lnTo>
                <a:lnTo>
                  <a:pt x="12666507" y="2474021"/>
                </a:lnTo>
                <a:lnTo>
                  <a:pt x="12690476" y="2509580"/>
                </a:lnTo>
                <a:lnTo>
                  <a:pt x="12726034" y="2533551"/>
                </a:lnTo>
                <a:lnTo>
                  <a:pt x="12769590" y="2542341"/>
                </a:lnTo>
                <a:lnTo>
                  <a:pt x="12813139" y="2533551"/>
                </a:lnTo>
                <a:lnTo>
                  <a:pt x="12848683" y="2509580"/>
                </a:lnTo>
                <a:lnTo>
                  <a:pt x="12872637" y="2474021"/>
                </a:lnTo>
                <a:lnTo>
                  <a:pt x="12881419" y="2430470"/>
                </a:lnTo>
                <a:lnTo>
                  <a:pt x="12872637" y="2386915"/>
                </a:lnTo>
                <a:lnTo>
                  <a:pt x="12848683" y="2351349"/>
                </a:lnTo>
                <a:lnTo>
                  <a:pt x="12813139" y="2327370"/>
                </a:lnTo>
                <a:lnTo>
                  <a:pt x="12769590" y="2318578"/>
                </a:lnTo>
                <a:close/>
              </a:path>
              <a:path w="16523335" h="9235440">
                <a:moveTo>
                  <a:pt x="12769590" y="2050869"/>
                </a:moveTo>
                <a:lnTo>
                  <a:pt x="12726034" y="2059660"/>
                </a:lnTo>
                <a:lnTo>
                  <a:pt x="12690476" y="2083635"/>
                </a:lnTo>
                <a:lnTo>
                  <a:pt x="12666507" y="2119197"/>
                </a:lnTo>
                <a:lnTo>
                  <a:pt x="12657719" y="2162750"/>
                </a:lnTo>
                <a:lnTo>
                  <a:pt x="12666507" y="2206284"/>
                </a:lnTo>
                <a:lnTo>
                  <a:pt x="12690476" y="2241845"/>
                </a:lnTo>
                <a:lnTo>
                  <a:pt x="12726034" y="2265826"/>
                </a:lnTo>
                <a:lnTo>
                  <a:pt x="12769590" y="2274621"/>
                </a:lnTo>
                <a:lnTo>
                  <a:pt x="12813139" y="2265826"/>
                </a:lnTo>
                <a:lnTo>
                  <a:pt x="12848683" y="2241845"/>
                </a:lnTo>
                <a:lnTo>
                  <a:pt x="12872637" y="2206284"/>
                </a:lnTo>
                <a:lnTo>
                  <a:pt x="12881419" y="2162750"/>
                </a:lnTo>
                <a:lnTo>
                  <a:pt x="12872637" y="2119197"/>
                </a:lnTo>
                <a:lnTo>
                  <a:pt x="12848683" y="2083635"/>
                </a:lnTo>
                <a:lnTo>
                  <a:pt x="12813139" y="2059660"/>
                </a:lnTo>
                <a:lnTo>
                  <a:pt x="12769590" y="2050869"/>
                </a:lnTo>
                <a:close/>
              </a:path>
              <a:path w="16523335" h="9235440">
                <a:moveTo>
                  <a:pt x="12769590" y="5263483"/>
                </a:moveTo>
                <a:lnTo>
                  <a:pt x="12726034" y="5272274"/>
                </a:lnTo>
                <a:lnTo>
                  <a:pt x="12690476" y="5296250"/>
                </a:lnTo>
                <a:lnTo>
                  <a:pt x="12666507" y="5331816"/>
                </a:lnTo>
                <a:lnTo>
                  <a:pt x="12657719" y="5375375"/>
                </a:lnTo>
                <a:lnTo>
                  <a:pt x="12666507" y="5418906"/>
                </a:lnTo>
                <a:lnTo>
                  <a:pt x="12690476" y="5454471"/>
                </a:lnTo>
                <a:lnTo>
                  <a:pt x="12726034" y="5478458"/>
                </a:lnTo>
                <a:lnTo>
                  <a:pt x="12769590" y="5487256"/>
                </a:lnTo>
                <a:lnTo>
                  <a:pt x="12813139" y="5478458"/>
                </a:lnTo>
                <a:lnTo>
                  <a:pt x="12848683" y="5454471"/>
                </a:lnTo>
                <a:lnTo>
                  <a:pt x="12872637" y="5418906"/>
                </a:lnTo>
                <a:lnTo>
                  <a:pt x="12881419" y="5375375"/>
                </a:lnTo>
                <a:lnTo>
                  <a:pt x="12872637" y="5331816"/>
                </a:lnTo>
                <a:lnTo>
                  <a:pt x="12848683" y="5296250"/>
                </a:lnTo>
                <a:lnTo>
                  <a:pt x="12813139" y="5272274"/>
                </a:lnTo>
                <a:lnTo>
                  <a:pt x="12769590" y="5263483"/>
                </a:lnTo>
                <a:close/>
              </a:path>
              <a:path w="16523335" h="9235440">
                <a:moveTo>
                  <a:pt x="12769590" y="4460345"/>
                </a:moveTo>
                <a:lnTo>
                  <a:pt x="12726034" y="4469136"/>
                </a:lnTo>
                <a:lnTo>
                  <a:pt x="12690476" y="4493110"/>
                </a:lnTo>
                <a:lnTo>
                  <a:pt x="12666507" y="4528669"/>
                </a:lnTo>
                <a:lnTo>
                  <a:pt x="12657719" y="4572216"/>
                </a:lnTo>
                <a:lnTo>
                  <a:pt x="12666507" y="4615763"/>
                </a:lnTo>
                <a:lnTo>
                  <a:pt x="12690476" y="4651322"/>
                </a:lnTo>
                <a:lnTo>
                  <a:pt x="12726034" y="4675296"/>
                </a:lnTo>
                <a:lnTo>
                  <a:pt x="12769590" y="4684087"/>
                </a:lnTo>
                <a:lnTo>
                  <a:pt x="12813139" y="4675296"/>
                </a:lnTo>
                <a:lnTo>
                  <a:pt x="12848683" y="4651322"/>
                </a:lnTo>
                <a:lnTo>
                  <a:pt x="12872637" y="4615763"/>
                </a:lnTo>
                <a:lnTo>
                  <a:pt x="12881419" y="4572216"/>
                </a:lnTo>
                <a:lnTo>
                  <a:pt x="12872637" y="4528669"/>
                </a:lnTo>
                <a:lnTo>
                  <a:pt x="12848683" y="4493110"/>
                </a:lnTo>
                <a:lnTo>
                  <a:pt x="12813139" y="4469136"/>
                </a:lnTo>
                <a:lnTo>
                  <a:pt x="12769590" y="4460345"/>
                </a:lnTo>
                <a:close/>
              </a:path>
              <a:path w="16523335" h="9235440">
                <a:moveTo>
                  <a:pt x="13038880" y="176790"/>
                </a:moveTo>
                <a:lnTo>
                  <a:pt x="12995332" y="185586"/>
                </a:lnTo>
                <a:lnTo>
                  <a:pt x="12959792" y="209571"/>
                </a:lnTo>
                <a:lnTo>
                  <a:pt x="12935841" y="245145"/>
                </a:lnTo>
                <a:lnTo>
                  <a:pt x="12927061" y="288702"/>
                </a:lnTo>
                <a:lnTo>
                  <a:pt x="12935841" y="332221"/>
                </a:lnTo>
                <a:lnTo>
                  <a:pt x="12959792" y="367780"/>
                </a:lnTo>
                <a:lnTo>
                  <a:pt x="12995332" y="391765"/>
                </a:lnTo>
                <a:lnTo>
                  <a:pt x="13038880" y="400563"/>
                </a:lnTo>
                <a:lnTo>
                  <a:pt x="13082436" y="391765"/>
                </a:lnTo>
                <a:lnTo>
                  <a:pt x="13117994" y="367780"/>
                </a:lnTo>
                <a:lnTo>
                  <a:pt x="13141963" y="332221"/>
                </a:lnTo>
                <a:lnTo>
                  <a:pt x="13150751" y="288702"/>
                </a:lnTo>
                <a:lnTo>
                  <a:pt x="13141963" y="245145"/>
                </a:lnTo>
                <a:lnTo>
                  <a:pt x="13117994" y="209571"/>
                </a:lnTo>
                <a:lnTo>
                  <a:pt x="13082436" y="185586"/>
                </a:lnTo>
                <a:lnTo>
                  <a:pt x="13038880" y="176790"/>
                </a:lnTo>
                <a:close/>
              </a:path>
              <a:path w="16523335" h="9235440">
                <a:moveTo>
                  <a:pt x="13038880" y="444551"/>
                </a:moveTo>
                <a:lnTo>
                  <a:pt x="12995332" y="453336"/>
                </a:lnTo>
                <a:lnTo>
                  <a:pt x="12959792" y="477296"/>
                </a:lnTo>
                <a:lnTo>
                  <a:pt x="12935841" y="512844"/>
                </a:lnTo>
                <a:lnTo>
                  <a:pt x="12927061" y="556391"/>
                </a:lnTo>
                <a:lnTo>
                  <a:pt x="12935841" y="599952"/>
                </a:lnTo>
                <a:lnTo>
                  <a:pt x="12959792" y="635532"/>
                </a:lnTo>
                <a:lnTo>
                  <a:pt x="12995332" y="659525"/>
                </a:lnTo>
                <a:lnTo>
                  <a:pt x="13038880" y="668324"/>
                </a:lnTo>
                <a:lnTo>
                  <a:pt x="13082436" y="659525"/>
                </a:lnTo>
                <a:lnTo>
                  <a:pt x="13117994" y="635532"/>
                </a:lnTo>
                <a:lnTo>
                  <a:pt x="13141963" y="599952"/>
                </a:lnTo>
                <a:lnTo>
                  <a:pt x="13150751" y="556391"/>
                </a:lnTo>
                <a:lnTo>
                  <a:pt x="13141963" y="512844"/>
                </a:lnTo>
                <a:lnTo>
                  <a:pt x="13117994" y="477296"/>
                </a:lnTo>
                <a:lnTo>
                  <a:pt x="13082436" y="453336"/>
                </a:lnTo>
                <a:lnTo>
                  <a:pt x="13038880" y="444551"/>
                </a:lnTo>
                <a:close/>
              </a:path>
              <a:path w="16523335" h="9235440">
                <a:moveTo>
                  <a:pt x="13038880" y="712218"/>
                </a:moveTo>
                <a:lnTo>
                  <a:pt x="12995332" y="721018"/>
                </a:lnTo>
                <a:lnTo>
                  <a:pt x="12959792" y="745011"/>
                </a:lnTo>
                <a:lnTo>
                  <a:pt x="12935841" y="780591"/>
                </a:lnTo>
                <a:lnTo>
                  <a:pt x="12927061" y="824152"/>
                </a:lnTo>
                <a:lnTo>
                  <a:pt x="12935841" y="867681"/>
                </a:lnTo>
                <a:lnTo>
                  <a:pt x="12959792" y="903231"/>
                </a:lnTo>
                <a:lnTo>
                  <a:pt x="12995332" y="927201"/>
                </a:lnTo>
                <a:lnTo>
                  <a:pt x="13038880" y="935992"/>
                </a:lnTo>
                <a:lnTo>
                  <a:pt x="13082436" y="927201"/>
                </a:lnTo>
                <a:lnTo>
                  <a:pt x="13117994" y="903231"/>
                </a:lnTo>
                <a:lnTo>
                  <a:pt x="13141963" y="867681"/>
                </a:lnTo>
                <a:lnTo>
                  <a:pt x="13150751" y="824152"/>
                </a:lnTo>
                <a:lnTo>
                  <a:pt x="13141963" y="780591"/>
                </a:lnTo>
                <a:lnTo>
                  <a:pt x="13117994" y="745011"/>
                </a:lnTo>
                <a:lnTo>
                  <a:pt x="13082436" y="721018"/>
                </a:lnTo>
                <a:lnTo>
                  <a:pt x="13038880" y="712218"/>
                </a:lnTo>
                <a:close/>
              </a:path>
              <a:path w="16523335" h="9235440">
                <a:moveTo>
                  <a:pt x="13038880" y="979980"/>
                </a:moveTo>
                <a:lnTo>
                  <a:pt x="12995332" y="988766"/>
                </a:lnTo>
                <a:lnTo>
                  <a:pt x="12959792" y="1012731"/>
                </a:lnTo>
                <a:lnTo>
                  <a:pt x="12935841" y="1048286"/>
                </a:lnTo>
                <a:lnTo>
                  <a:pt x="12927061" y="1091840"/>
                </a:lnTo>
                <a:lnTo>
                  <a:pt x="12935841" y="1135394"/>
                </a:lnTo>
                <a:lnTo>
                  <a:pt x="12959792" y="1170968"/>
                </a:lnTo>
                <a:lnTo>
                  <a:pt x="12995332" y="1194956"/>
                </a:lnTo>
                <a:lnTo>
                  <a:pt x="13038880" y="1203753"/>
                </a:lnTo>
                <a:lnTo>
                  <a:pt x="13082436" y="1194956"/>
                </a:lnTo>
                <a:lnTo>
                  <a:pt x="13117994" y="1170968"/>
                </a:lnTo>
                <a:lnTo>
                  <a:pt x="13141963" y="1135394"/>
                </a:lnTo>
                <a:lnTo>
                  <a:pt x="13150751" y="1091840"/>
                </a:lnTo>
                <a:lnTo>
                  <a:pt x="13141963" y="1048286"/>
                </a:lnTo>
                <a:lnTo>
                  <a:pt x="13117994" y="1012731"/>
                </a:lnTo>
                <a:lnTo>
                  <a:pt x="13082436" y="988766"/>
                </a:lnTo>
                <a:lnTo>
                  <a:pt x="13038880" y="979980"/>
                </a:lnTo>
                <a:close/>
              </a:path>
              <a:path w="16523335" h="9235440">
                <a:moveTo>
                  <a:pt x="13038880" y="1247668"/>
                </a:moveTo>
                <a:lnTo>
                  <a:pt x="12995332" y="1256467"/>
                </a:lnTo>
                <a:lnTo>
                  <a:pt x="12959792" y="1280459"/>
                </a:lnTo>
                <a:lnTo>
                  <a:pt x="12935841" y="1316036"/>
                </a:lnTo>
                <a:lnTo>
                  <a:pt x="12927061" y="1359591"/>
                </a:lnTo>
                <a:lnTo>
                  <a:pt x="12935841" y="1403138"/>
                </a:lnTo>
                <a:lnTo>
                  <a:pt x="12959792" y="1438686"/>
                </a:lnTo>
                <a:lnTo>
                  <a:pt x="12995332" y="1462646"/>
                </a:lnTo>
                <a:lnTo>
                  <a:pt x="13038880" y="1471431"/>
                </a:lnTo>
                <a:lnTo>
                  <a:pt x="13082436" y="1462646"/>
                </a:lnTo>
                <a:lnTo>
                  <a:pt x="13117994" y="1438686"/>
                </a:lnTo>
                <a:lnTo>
                  <a:pt x="13141963" y="1403138"/>
                </a:lnTo>
                <a:lnTo>
                  <a:pt x="13150751" y="1359591"/>
                </a:lnTo>
                <a:lnTo>
                  <a:pt x="13141963" y="1316036"/>
                </a:lnTo>
                <a:lnTo>
                  <a:pt x="13117994" y="1280459"/>
                </a:lnTo>
                <a:lnTo>
                  <a:pt x="13082436" y="1256467"/>
                </a:lnTo>
                <a:lnTo>
                  <a:pt x="13038880" y="1247668"/>
                </a:lnTo>
                <a:close/>
              </a:path>
              <a:path w="16523335" h="9235440">
                <a:moveTo>
                  <a:pt x="13038880" y="1515430"/>
                </a:moveTo>
                <a:lnTo>
                  <a:pt x="12995332" y="1524214"/>
                </a:lnTo>
                <a:lnTo>
                  <a:pt x="12959792" y="1548173"/>
                </a:lnTo>
                <a:lnTo>
                  <a:pt x="12935841" y="1583718"/>
                </a:lnTo>
                <a:lnTo>
                  <a:pt x="12927061" y="1627259"/>
                </a:lnTo>
                <a:lnTo>
                  <a:pt x="12935841" y="1670826"/>
                </a:lnTo>
                <a:lnTo>
                  <a:pt x="12959792" y="1706409"/>
                </a:lnTo>
                <a:lnTo>
                  <a:pt x="12995332" y="1730404"/>
                </a:lnTo>
                <a:lnTo>
                  <a:pt x="13038880" y="1739203"/>
                </a:lnTo>
                <a:lnTo>
                  <a:pt x="13082436" y="1730404"/>
                </a:lnTo>
                <a:lnTo>
                  <a:pt x="13117994" y="1706409"/>
                </a:lnTo>
                <a:lnTo>
                  <a:pt x="13141963" y="1670826"/>
                </a:lnTo>
                <a:lnTo>
                  <a:pt x="13150751" y="1627259"/>
                </a:lnTo>
                <a:lnTo>
                  <a:pt x="13141963" y="1583718"/>
                </a:lnTo>
                <a:lnTo>
                  <a:pt x="13117994" y="1548173"/>
                </a:lnTo>
                <a:lnTo>
                  <a:pt x="13082436" y="1524214"/>
                </a:lnTo>
                <a:lnTo>
                  <a:pt x="13038880" y="1515430"/>
                </a:lnTo>
                <a:close/>
              </a:path>
              <a:path w="16523335" h="9235440">
                <a:moveTo>
                  <a:pt x="13038880" y="1783149"/>
                </a:moveTo>
                <a:lnTo>
                  <a:pt x="12995332" y="1791938"/>
                </a:lnTo>
                <a:lnTo>
                  <a:pt x="12959792" y="1815910"/>
                </a:lnTo>
                <a:lnTo>
                  <a:pt x="12935841" y="1851469"/>
                </a:lnTo>
                <a:lnTo>
                  <a:pt x="12927061" y="1895020"/>
                </a:lnTo>
                <a:lnTo>
                  <a:pt x="12935841" y="1938576"/>
                </a:lnTo>
                <a:lnTo>
                  <a:pt x="12959792" y="1974146"/>
                </a:lnTo>
                <a:lnTo>
                  <a:pt x="12995332" y="1998128"/>
                </a:lnTo>
                <a:lnTo>
                  <a:pt x="13038880" y="2006922"/>
                </a:lnTo>
                <a:lnTo>
                  <a:pt x="13082436" y="1998128"/>
                </a:lnTo>
                <a:lnTo>
                  <a:pt x="13117994" y="1974146"/>
                </a:lnTo>
                <a:lnTo>
                  <a:pt x="13141963" y="1938576"/>
                </a:lnTo>
                <a:lnTo>
                  <a:pt x="13150751" y="1895020"/>
                </a:lnTo>
                <a:lnTo>
                  <a:pt x="13141963" y="1851469"/>
                </a:lnTo>
                <a:lnTo>
                  <a:pt x="13117994" y="1815910"/>
                </a:lnTo>
                <a:lnTo>
                  <a:pt x="13082436" y="1791938"/>
                </a:lnTo>
                <a:lnTo>
                  <a:pt x="13038880" y="1783149"/>
                </a:lnTo>
                <a:close/>
              </a:path>
              <a:path w="16523335" h="9235440">
                <a:moveTo>
                  <a:pt x="13038880" y="2586297"/>
                </a:moveTo>
                <a:lnTo>
                  <a:pt x="12995332" y="2595090"/>
                </a:lnTo>
                <a:lnTo>
                  <a:pt x="12959792" y="2619070"/>
                </a:lnTo>
                <a:lnTo>
                  <a:pt x="12935841" y="2654639"/>
                </a:lnTo>
                <a:lnTo>
                  <a:pt x="12927061" y="2698200"/>
                </a:lnTo>
                <a:lnTo>
                  <a:pt x="12935841" y="2741725"/>
                </a:lnTo>
                <a:lnTo>
                  <a:pt x="12959792" y="2777286"/>
                </a:lnTo>
                <a:lnTo>
                  <a:pt x="12995332" y="2801273"/>
                </a:lnTo>
                <a:lnTo>
                  <a:pt x="13038880" y="2810071"/>
                </a:lnTo>
                <a:lnTo>
                  <a:pt x="13082436" y="2801273"/>
                </a:lnTo>
                <a:lnTo>
                  <a:pt x="13117994" y="2777286"/>
                </a:lnTo>
                <a:lnTo>
                  <a:pt x="13141963" y="2741725"/>
                </a:lnTo>
                <a:lnTo>
                  <a:pt x="13150751" y="2698200"/>
                </a:lnTo>
                <a:lnTo>
                  <a:pt x="13141963" y="2654639"/>
                </a:lnTo>
                <a:lnTo>
                  <a:pt x="13117994" y="2619070"/>
                </a:lnTo>
                <a:lnTo>
                  <a:pt x="13082436" y="2595090"/>
                </a:lnTo>
                <a:lnTo>
                  <a:pt x="13038880" y="2586297"/>
                </a:lnTo>
                <a:close/>
              </a:path>
              <a:path w="16523335" h="9235440">
                <a:moveTo>
                  <a:pt x="13038880" y="2854028"/>
                </a:moveTo>
                <a:lnTo>
                  <a:pt x="12995332" y="2862817"/>
                </a:lnTo>
                <a:lnTo>
                  <a:pt x="12959792" y="2886788"/>
                </a:lnTo>
                <a:lnTo>
                  <a:pt x="12935841" y="2922347"/>
                </a:lnTo>
                <a:lnTo>
                  <a:pt x="12927061" y="2965898"/>
                </a:lnTo>
                <a:lnTo>
                  <a:pt x="12935841" y="3009453"/>
                </a:lnTo>
                <a:lnTo>
                  <a:pt x="12959792" y="3045019"/>
                </a:lnTo>
                <a:lnTo>
                  <a:pt x="12995332" y="3068998"/>
                </a:lnTo>
                <a:lnTo>
                  <a:pt x="13038880" y="3077790"/>
                </a:lnTo>
                <a:lnTo>
                  <a:pt x="13082436" y="3068998"/>
                </a:lnTo>
                <a:lnTo>
                  <a:pt x="13117994" y="3045019"/>
                </a:lnTo>
                <a:lnTo>
                  <a:pt x="13141963" y="3009453"/>
                </a:lnTo>
                <a:lnTo>
                  <a:pt x="13150751" y="2965898"/>
                </a:lnTo>
                <a:lnTo>
                  <a:pt x="13141963" y="2922347"/>
                </a:lnTo>
                <a:lnTo>
                  <a:pt x="13117994" y="2886788"/>
                </a:lnTo>
                <a:lnTo>
                  <a:pt x="13082436" y="2862817"/>
                </a:lnTo>
                <a:lnTo>
                  <a:pt x="13038880" y="2854028"/>
                </a:lnTo>
                <a:close/>
              </a:path>
              <a:path w="16523335" h="9235440">
                <a:moveTo>
                  <a:pt x="13038880" y="3121737"/>
                </a:moveTo>
                <a:lnTo>
                  <a:pt x="12995332" y="3130528"/>
                </a:lnTo>
                <a:lnTo>
                  <a:pt x="12959792" y="3154503"/>
                </a:lnTo>
                <a:lnTo>
                  <a:pt x="12935841" y="3190065"/>
                </a:lnTo>
                <a:lnTo>
                  <a:pt x="12927061" y="3233618"/>
                </a:lnTo>
                <a:lnTo>
                  <a:pt x="12935841" y="3277161"/>
                </a:lnTo>
                <a:lnTo>
                  <a:pt x="12959792" y="3312732"/>
                </a:lnTo>
                <a:lnTo>
                  <a:pt x="12995332" y="3336722"/>
                </a:lnTo>
                <a:lnTo>
                  <a:pt x="13038880" y="3345520"/>
                </a:lnTo>
                <a:lnTo>
                  <a:pt x="13082436" y="3336722"/>
                </a:lnTo>
                <a:lnTo>
                  <a:pt x="13117994" y="3312732"/>
                </a:lnTo>
                <a:lnTo>
                  <a:pt x="13141963" y="3277161"/>
                </a:lnTo>
                <a:lnTo>
                  <a:pt x="13150751" y="3233618"/>
                </a:lnTo>
                <a:lnTo>
                  <a:pt x="13141963" y="3190065"/>
                </a:lnTo>
                <a:lnTo>
                  <a:pt x="13117994" y="3154503"/>
                </a:lnTo>
                <a:lnTo>
                  <a:pt x="13082436" y="3130528"/>
                </a:lnTo>
                <a:lnTo>
                  <a:pt x="13038880" y="3121737"/>
                </a:lnTo>
                <a:close/>
              </a:path>
              <a:path w="16523335" h="9235440">
                <a:moveTo>
                  <a:pt x="13038880" y="3389446"/>
                </a:moveTo>
                <a:lnTo>
                  <a:pt x="12995332" y="3398240"/>
                </a:lnTo>
                <a:lnTo>
                  <a:pt x="12959792" y="3422222"/>
                </a:lnTo>
                <a:lnTo>
                  <a:pt x="12935841" y="3457792"/>
                </a:lnTo>
                <a:lnTo>
                  <a:pt x="12927061" y="3501348"/>
                </a:lnTo>
                <a:lnTo>
                  <a:pt x="12935841" y="3544899"/>
                </a:lnTo>
                <a:lnTo>
                  <a:pt x="12959792" y="3580458"/>
                </a:lnTo>
                <a:lnTo>
                  <a:pt x="12995332" y="3604430"/>
                </a:lnTo>
                <a:lnTo>
                  <a:pt x="13038880" y="3613219"/>
                </a:lnTo>
                <a:lnTo>
                  <a:pt x="13082436" y="3604430"/>
                </a:lnTo>
                <a:lnTo>
                  <a:pt x="13117994" y="3580458"/>
                </a:lnTo>
                <a:lnTo>
                  <a:pt x="13141963" y="3544899"/>
                </a:lnTo>
                <a:lnTo>
                  <a:pt x="13150751" y="3501348"/>
                </a:lnTo>
                <a:lnTo>
                  <a:pt x="13141963" y="3457792"/>
                </a:lnTo>
                <a:lnTo>
                  <a:pt x="13117994" y="3422222"/>
                </a:lnTo>
                <a:lnTo>
                  <a:pt x="13082436" y="3398240"/>
                </a:lnTo>
                <a:lnTo>
                  <a:pt x="13038880" y="3389446"/>
                </a:lnTo>
                <a:close/>
              </a:path>
              <a:path w="16523335" h="9235440">
                <a:moveTo>
                  <a:pt x="13038880" y="3657176"/>
                </a:moveTo>
                <a:lnTo>
                  <a:pt x="12995332" y="3665968"/>
                </a:lnTo>
                <a:lnTo>
                  <a:pt x="12959792" y="3689947"/>
                </a:lnTo>
                <a:lnTo>
                  <a:pt x="12935841" y="3725513"/>
                </a:lnTo>
                <a:lnTo>
                  <a:pt x="12927061" y="3769068"/>
                </a:lnTo>
                <a:lnTo>
                  <a:pt x="12935841" y="3812619"/>
                </a:lnTo>
                <a:lnTo>
                  <a:pt x="12959792" y="3848178"/>
                </a:lnTo>
                <a:lnTo>
                  <a:pt x="12995332" y="3872149"/>
                </a:lnTo>
                <a:lnTo>
                  <a:pt x="13038880" y="3880939"/>
                </a:lnTo>
                <a:lnTo>
                  <a:pt x="13082436" y="3872149"/>
                </a:lnTo>
                <a:lnTo>
                  <a:pt x="13117994" y="3848178"/>
                </a:lnTo>
                <a:lnTo>
                  <a:pt x="13141963" y="3812619"/>
                </a:lnTo>
                <a:lnTo>
                  <a:pt x="13150751" y="3769068"/>
                </a:lnTo>
                <a:lnTo>
                  <a:pt x="13141963" y="3725513"/>
                </a:lnTo>
                <a:lnTo>
                  <a:pt x="13117994" y="3689947"/>
                </a:lnTo>
                <a:lnTo>
                  <a:pt x="13082436" y="3665968"/>
                </a:lnTo>
                <a:lnTo>
                  <a:pt x="13038880" y="3657176"/>
                </a:lnTo>
                <a:close/>
              </a:path>
              <a:path w="16523335" h="9235440">
                <a:moveTo>
                  <a:pt x="13038880" y="3924895"/>
                </a:moveTo>
                <a:lnTo>
                  <a:pt x="12995332" y="3933689"/>
                </a:lnTo>
                <a:lnTo>
                  <a:pt x="12959792" y="3957668"/>
                </a:lnTo>
                <a:lnTo>
                  <a:pt x="12935841" y="3993228"/>
                </a:lnTo>
                <a:lnTo>
                  <a:pt x="12927061" y="4036766"/>
                </a:lnTo>
                <a:lnTo>
                  <a:pt x="12935841" y="4080327"/>
                </a:lnTo>
                <a:lnTo>
                  <a:pt x="12959792" y="4115896"/>
                </a:lnTo>
                <a:lnTo>
                  <a:pt x="12995332" y="4139876"/>
                </a:lnTo>
                <a:lnTo>
                  <a:pt x="13038880" y="4148669"/>
                </a:lnTo>
                <a:lnTo>
                  <a:pt x="13082436" y="4139876"/>
                </a:lnTo>
                <a:lnTo>
                  <a:pt x="13117994" y="4115896"/>
                </a:lnTo>
                <a:lnTo>
                  <a:pt x="13141963" y="4080327"/>
                </a:lnTo>
                <a:lnTo>
                  <a:pt x="13150751" y="4036766"/>
                </a:lnTo>
                <a:lnTo>
                  <a:pt x="13141963" y="3993228"/>
                </a:lnTo>
                <a:lnTo>
                  <a:pt x="13117994" y="3957668"/>
                </a:lnTo>
                <a:lnTo>
                  <a:pt x="13082436" y="3933689"/>
                </a:lnTo>
                <a:lnTo>
                  <a:pt x="13038880" y="3924895"/>
                </a:lnTo>
                <a:close/>
              </a:path>
              <a:path w="16523335" h="9235440">
                <a:moveTo>
                  <a:pt x="13038880" y="4192615"/>
                </a:moveTo>
                <a:lnTo>
                  <a:pt x="12995332" y="4201406"/>
                </a:lnTo>
                <a:lnTo>
                  <a:pt x="12959792" y="4225380"/>
                </a:lnTo>
                <a:lnTo>
                  <a:pt x="12935841" y="4260939"/>
                </a:lnTo>
                <a:lnTo>
                  <a:pt x="12927061" y="4304486"/>
                </a:lnTo>
                <a:lnTo>
                  <a:pt x="12935841" y="4348026"/>
                </a:lnTo>
                <a:lnTo>
                  <a:pt x="12959792" y="4383601"/>
                </a:lnTo>
                <a:lnTo>
                  <a:pt x="12995332" y="4407597"/>
                </a:lnTo>
                <a:lnTo>
                  <a:pt x="13038880" y="4416399"/>
                </a:lnTo>
                <a:lnTo>
                  <a:pt x="13082436" y="4407597"/>
                </a:lnTo>
                <a:lnTo>
                  <a:pt x="13117994" y="4383601"/>
                </a:lnTo>
                <a:lnTo>
                  <a:pt x="13141963" y="4348026"/>
                </a:lnTo>
                <a:lnTo>
                  <a:pt x="13150751" y="4304486"/>
                </a:lnTo>
                <a:lnTo>
                  <a:pt x="13141963" y="4260939"/>
                </a:lnTo>
                <a:lnTo>
                  <a:pt x="13117994" y="4225380"/>
                </a:lnTo>
                <a:lnTo>
                  <a:pt x="13082436" y="4201406"/>
                </a:lnTo>
                <a:lnTo>
                  <a:pt x="13038880" y="4192615"/>
                </a:lnTo>
                <a:close/>
              </a:path>
              <a:path w="16523335" h="9235440">
                <a:moveTo>
                  <a:pt x="13038880" y="2318578"/>
                </a:moveTo>
                <a:lnTo>
                  <a:pt x="12995332" y="2327370"/>
                </a:lnTo>
                <a:lnTo>
                  <a:pt x="12959792" y="2351349"/>
                </a:lnTo>
                <a:lnTo>
                  <a:pt x="12935841" y="2386915"/>
                </a:lnTo>
                <a:lnTo>
                  <a:pt x="12927061" y="2430470"/>
                </a:lnTo>
                <a:lnTo>
                  <a:pt x="12935841" y="2474021"/>
                </a:lnTo>
                <a:lnTo>
                  <a:pt x="12959792" y="2509580"/>
                </a:lnTo>
                <a:lnTo>
                  <a:pt x="12995332" y="2533551"/>
                </a:lnTo>
                <a:lnTo>
                  <a:pt x="13038880" y="2542341"/>
                </a:lnTo>
                <a:lnTo>
                  <a:pt x="13082436" y="2533551"/>
                </a:lnTo>
                <a:lnTo>
                  <a:pt x="13117994" y="2509580"/>
                </a:lnTo>
                <a:lnTo>
                  <a:pt x="13141963" y="2474021"/>
                </a:lnTo>
                <a:lnTo>
                  <a:pt x="13150751" y="2430470"/>
                </a:lnTo>
                <a:lnTo>
                  <a:pt x="13141963" y="2386915"/>
                </a:lnTo>
                <a:lnTo>
                  <a:pt x="13117994" y="2351349"/>
                </a:lnTo>
                <a:lnTo>
                  <a:pt x="13082436" y="2327370"/>
                </a:lnTo>
                <a:lnTo>
                  <a:pt x="13038880" y="2318578"/>
                </a:lnTo>
                <a:close/>
              </a:path>
              <a:path w="16523335" h="9235440">
                <a:moveTo>
                  <a:pt x="13038880" y="2050869"/>
                </a:moveTo>
                <a:lnTo>
                  <a:pt x="12995332" y="2059660"/>
                </a:lnTo>
                <a:lnTo>
                  <a:pt x="12959792" y="2083635"/>
                </a:lnTo>
                <a:lnTo>
                  <a:pt x="12935841" y="2119197"/>
                </a:lnTo>
                <a:lnTo>
                  <a:pt x="12927061" y="2162750"/>
                </a:lnTo>
                <a:lnTo>
                  <a:pt x="12935841" y="2206284"/>
                </a:lnTo>
                <a:lnTo>
                  <a:pt x="12959792" y="2241845"/>
                </a:lnTo>
                <a:lnTo>
                  <a:pt x="12995332" y="2265826"/>
                </a:lnTo>
                <a:lnTo>
                  <a:pt x="13038880" y="2274621"/>
                </a:lnTo>
                <a:lnTo>
                  <a:pt x="13082436" y="2265826"/>
                </a:lnTo>
                <a:lnTo>
                  <a:pt x="13117994" y="2241845"/>
                </a:lnTo>
                <a:lnTo>
                  <a:pt x="13141963" y="2206284"/>
                </a:lnTo>
                <a:lnTo>
                  <a:pt x="13150751" y="2162750"/>
                </a:lnTo>
                <a:lnTo>
                  <a:pt x="13141963" y="2119197"/>
                </a:lnTo>
                <a:lnTo>
                  <a:pt x="13117994" y="2083635"/>
                </a:lnTo>
                <a:lnTo>
                  <a:pt x="13082436" y="2059660"/>
                </a:lnTo>
                <a:lnTo>
                  <a:pt x="13038880" y="2050869"/>
                </a:lnTo>
                <a:close/>
              </a:path>
              <a:path w="16523335" h="9235440">
                <a:moveTo>
                  <a:pt x="13308223" y="176790"/>
                </a:moveTo>
                <a:lnTo>
                  <a:pt x="13264659" y="185586"/>
                </a:lnTo>
                <a:lnTo>
                  <a:pt x="13229082" y="209571"/>
                </a:lnTo>
                <a:lnTo>
                  <a:pt x="13205095" y="245145"/>
                </a:lnTo>
                <a:lnTo>
                  <a:pt x="13196299" y="288702"/>
                </a:lnTo>
                <a:lnTo>
                  <a:pt x="13205095" y="332221"/>
                </a:lnTo>
                <a:lnTo>
                  <a:pt x="13229082" y="367780"/>
                </a:lnTo>
                <a:lnTo>
                  <a:pt x="13264659" y="391765"/>
                </a:lnTo>
                <a:lnTo>
                  <a:pt x="13308223" y="400563"/>
                </a:lnTo>
                <a:lnTo>
                  <a:pt x="13351770" y="391765"/>
                </a:lnTo>
                <a:lnTo>
                  <a:pt x="13387310" y="367780"/>
                </a:lnTo>
                <a:lnTo>
                  <a:pt x="13411261" y="332221"/>
                </a:lnTo>
                <a:lnTo>
                  <a:pt x="13420041" y="288702"/>
                </a:lnTo>
                <a:lnTo>
                  <a:pt x="13411261" y="245145"/>
                </a:lnTo>
                <a:lnTo>
                  <a:pt x="13387310" y="209571"/>
                </a:lnTo>
                <a:lnTo>
                  <a:pt x="13351770" y="185586"/>
                </a:lnTo>
                <a:lnTo>
                  <a:pt x="13308223" y="176790"/>
                </a:lnTo>
                <a:close/>
              </a:path>
              <a:path w="16523335" h="9235440">
                <a:moveTo>
                  <a:pt x="13308223" y="444551"/>
                </a:moveTo>
                <a:lnTo>
                  <a:pt x="13264659" y="453336"/>
                </a:lnTo>
                <a:lnTo>
                  <a:pt x="13229082" y="477296"/>
                </a:lnTo>
                <a:lnTo>
                  <a:pt x="13205095" y="512844"/>
                </a:lnTo>
                <a:lnTo>
                  <a:pt x="13196299" y="556391"/>
                </a:lnTo>
                <a:lnTo>
                  <a:pt x="13205095" y="599952"/>
                </a:lnTo>
                <a:lnTo>
                  <a:pt x="13229082" y="635532"/>
                </a:lnTo>
                <a:lnTo>
                  <a:pt x="13264659" y="659525"/>
                </a:lnTo>
                <a:lnTo>
                  <a:pt x="13308223" y="668324"/>
                </a:lnTo>
                <a:lnTo>
                  <a:pt x="13351770" y="659525"/>
                </a:lnTo>
                <a:lnTo>
                  <a:pt x="13387310" y="635532"/>
                </a:lnTo>
                <a:lnTo>
                  <a:pt x="13411261" y="599952"/>
                </a:lnTo>
                <a:lnTo>
                  <a:pt x="13420041" y="556391"/>
                </a:lnTo>
                <a:lnTo>
                  <a:pt x="13411261" y="512844"/>
                </a:lnTo>
                <a:lnTo>
                  <a:pt x="13387310" y="477296"/>
                </a:lnTo>
                <a:lnTo>
                  <a:pt x="13351770" y="453336"/>
                </a:lnTo>
                <a:lnTo>
                  <a:pt x="13308223" y="444551"/>
                </a:lnTo>
                <a:close/>
              </a:path>
              <a:path w="16523335" h="9235440">
                <a:moveTo>
                  <a:pt x="13308223" y="712218"/>
                </a:moveTo>
                <a:lnTo>
                  <a:pt x="13264659" y="721018"/>
                </a:lnTo>
                <a:lnTo>
                  <a:pt x="13229082" y="745011"/>
                </a:lnTo>
                <a:lnTo>
                  <a:pt x="13205095" y="780591"/>
                </a:lnTo>
                <a:lnTo>
                  <a:pt x="13196299" y="824152"/>
                </a:lnTo>
                <a:lnTo>
                  <a:pt x="13205095" y="867681"/>
                </a:lnTo>
                <a:lnTo>
                  <a:pt x="13229082" y="903231"/>
                </a:lnTo>
                <a:lnTo>
                  <a:pt x="13264659" y="927201"/>
                </a:lnTo>
                <a:lnTo>
                  <a:pt x="13308223" y="935992"/>
                </a:lnTo>
                <a:lnTo>
                  <a:pt x="13351770" y="927201"/>
                </a:lnTo>
                <a:lnTo>
                  <a:pt x="13387310" y="903231"/>
                </a:lnTo>
                <a:lnTo>
                  <a:pt x="13411261" y="867681"/>
                </a:lnTo>
                <a:lnTo>
                  <a:pt x="13420041" y="824152"/>
                </a:lnTo>
                <a:lnTo>
                  <a:pt x="13411261" y="780591"/>
                </a:lnTo>
                <a:lnTo>
                  <a:pt x="13387310" y="745011"/>
                </a:lnTo>
                <a:lnTo>
                  <a:pt x="13351770" y="721018"/>
                </a:lnTo>
                <a:lnTo>
                  <a:pt x="13308223" y="712218"/>
                </a:lnTo>
                <a:close/>
              </a:path>
              <a:path w="16523335" h="9235440">
                <a:moveTo>
                  <a:pt x="13308223" y="979980"/>
                </a:moveTo>
                <a:lnTo>
                  <a:pt x="13264659" y="988766"/>
                </a:lnTo>
                <a:lnTo>
                  <a:pt x="13229082" y="1012731"/>
                </a:lnTo>
                <a:lnTo>
                  <a:pt x="13205095" y="1048286"/>
                </a:lnTo>
                <a:lnTo>
                  <a:pt x="13196299" y="1091840"/>
                </a:lnTo>
                <a:lnTo>
                  <a:pt x="13205095" y="1135394"/>
                </a:lnTo>
                <a:lnTo>
                  <a:pt x="13229082" y="1170968"/>
                </a:lnTo>
                <a:lnTo>
                  <a:pt x="13264659" y="1194956"/>
                </a:lnTo>
                <a:lnTo>
                  <a:pt x="13308223" y="1203753"/>
                </a:lnTo>
                <a:lnTo>
                  <a:pt x="13351770" y="1194956"/>
                </a:lnTo>
                <a:lnTo>
                  <a:pt x="13387310" y="1170968"/>
                </a:lnTo>
                <a:lnTo>
                  <a:pt x="13411261" y="1135394"/>
                </a:lnTo>
                <a:lnTo>
                  <a:pt x="13420041" y="1091840"/>
                </a:lnTo>
                <a:lnTo>
                  <a:pt x="13411261" y="1048286"/>
                </a:lnTo>
                <a:lnTo>
                  <a:pt x="13387310" y="1012731"/>
                </a:lnTo>
                <a:lnTo>
                  <a:pt x="13351770" y="988766"/>
                </a:lnTo>
                <a:lnTo>
                  <a:pt x="13308223" y="979980"/>
                </a:lnTo>
                <a:close/>
              </a:path>
              <a:path w="16523335" h="9235440">
                <a:moveTo>
                  <a:pt x="13308223" y="1247668"/>
                </a:moveTo>
                <a:lnTo>
                  <a:pt x="13264659" y="1256467"/>
                </a:lnTo>
                <a:lnTo>
                  <a:pt x="13229082" y="1280459"/>
                </a:lnTo>
                <a:lnTo>
                  <a:pt x="13205095" y="1316036"/>
                </a:lnTo>
                <a:lnTo>
                  <a:pt x="13196299" y="1359591"/>
                </a:lnTo>
                <a:lnTo>
                  <a:pt x="13205095" y="1403138"/>
                </a:lnTo>
                <a:lnTo>
                  <a:pt x="13229082" y="1438686"/>
                </a:lnTo>
                <a:lnTo>
                  <a:pt x="13264659" y="1462646"/>
                </a:lnTo>
                <a:lnTo>
                  <a:pt x="13308223" y="1471431"/>
                </a:lnTo>
                <a:lnTo>
                  <a:pt x="13351770" y="1462646"/>
                </a:lnTo>
                <a:lnTo>
                  <a:pt x="13387310" y="1438686"/>
                </a:lnTo>
                <a:lnTo>
                  <a:pt x="13411261" y="1403138"/>
                </a:lnTo>
                <a:lnTo>
                  <a:pt x="13420041" y="1359591"/>
                </a:lnTo>
                <a:lnTo>
                  <a:pt x="13411261" y="1316036"/>
                </a:lnTo>
                <a:lnTo>
                  <a:pt x="13387310" y="1280459"/>
                </a:lnTo>
                <a:lnTo>
                  <a:pt x="13351770" y="1256467"/>
                </a:lnTo>
                <a:lnTo>
                  <a:pt x="13308223" y="1247668"/>
                </a:lnTo>
                <a:close/>
              </a:path>
              <a:path w="16523335" h="9235440">
                <a:moveTo>
                  <a:pt x="13308223" y="1515430"/>
                </a:moveTo>
                <a:lnTo>
                  <a:pt x="13264659" y="1524214"/>
                </a:lnTo>
                <a:lnTo>
                  <a:pt x="13229082" y="1548173"/>
                </a:lnTo>
                <a:lnTo>
                  <a:pt x="13205095" y="1583718"/>
                </a:lnTo>
                <a:lnTo>
                  <a:pt x="13196299" y="1627259"/>
                </a:lnTo>
                <a:lnTo>
                  <a:pt x="13205095" y="1670826"/>
                </a:lnTo>
                <a:lnTo>
                  <a:pt x="13229082" y="1706409"/>
                </a:lnTo>
                <a:lnTo>
                  <a:pt x="13264659" y="1730404"/>
                </a:lnTo>
                <a:lnTo>
                  <a:pt x="13308223" y="1739203"/>
                </a:lnTo>
                <a:lnTo>
                  <a:pt x="13351770" y="1730404"/>
                </a:lnTo>
                <a:lnTo>
                  <a:pt x="13387310" y="1706409"/>
                </a:lnTo>
                <a:lnTo>
                  <a:pt x="13411261" y="1670826"/>
                </a:lnTo>
                <a:lnTo>
                  <a:pt x="13420041" y="1627259"/>
                </a:lnTo>
                <a:lnTo>
                  <a:pt x="13411261" y="1583718"/>
                </a:lnTo>
                <a:lnTo>
                  <a:pt x="13387310" y="1548173"/>
                </a:lnTo>
                <a:lnTo>
                  <a:pt x="13351770" y="1524214"/>
                </a:lnTo>
                <a:lnTo>
                  <a:pt x="13308223" y="1515430"/>
                </a:lnTo>
                <a:close/>
              </a:path>
              <a:path w="16523335" h="9235440">
                <a:moveTo>
                  <a:pt x="13308223" y="1783149"/>
                </a:moveTo>
                <a:lnTo>
                  <a:pt x="13264659" y="1791938"/>
                </a:lnTo>
                <a:lnTo>
                  <a:pt x="13229082" y="1815910"/>
                </a:lnTo>
                <a:lnTo>
                  <a:pt x="13205095" y="1851469"/>
                </a:lnTo>
                <a:lnTo>
                  <a:pt x="13196299" y="1895020"/>
                </a:lnTo>
                <a:lnTo>
                  <a:pt x="13205095" y="1938576"/>
                </a:lnTo>
                <a:lnTo>
                  <a:pt x="13229082" y="1974146"/>
                </a:lnTo>
                <a:lnTo>
                  <a:pt x="13264659" y="1998128"/>
                </a:lnTo>
                <a:lnTo>
                  <a:pt x="13308223" y="2006922"/>
                </a:lnTo>
                <a:lnTo>
                  <a:pt x="13351770" y="1998128"/>
                </a:lnTo>
                <a:lnTo>
                  <a:pt x="13387310" y="1974146"/>
                </a:lnTo>
                <a:lnTo>
                  <a:pt x="13411261" y="1938576"/>
                </a:lnTo>
                <a:lnTo>
                  <a:pt x="13420041" y="1895020"/>
                </a:lnTo>
                <a:lnTo>
                  <a:pt x="13411261" y="1851469"/>
                </a:lnTo>
                <a:lnTo>
                  <a:pt x="13387310" y="1815910"/>
                </a:lnTo>
                <a:lnTo>
                  <a:pt x="13351770" y="1791938"/>
                </a:lnTo>
                <a:lnTo>
                  <a:pt x="13308223" y="1783149"/>
                </a:lnTo>
                <a:close/>
              </a:path>
              <a:path w="16523335" h="9235440">
                <a:moveTo>
                  <a:pt x="13308223" y="2586297"/>
                </a:moveTo>
                <a:lnTo>
                  <a:pt x="13264659" y="2595090"/>
                </a:lnTo>
                <a:lnTo>
                  <a:pt x="13229082" y="2619070"/>
                </a:lnTo>
                <a:lnTo>
                  <a:pt x="13205095" y="2654639"/>
                </a:lnTo>
                <a:lnTo>
                  <a:pt x="13196299" y="2698200"/>
                </a:lnTo>
                <a:lnTo>
                  <a:pt x="13205095" y="2741725"/>
                </a:lnTo>
                <a:lnTo>
                  <a:pt x="13229082" y="2777286"/>
                </a:lnTo>
                <a:lnTo>
                  <a:pt x="13264659" y="2801273"/>
                </a:lnTo>
                <a:lnTo>
                  <a:pt x="13308223" y="2810071"/>
                </a:lnTo>
                <a:lnTo>
                  <a:pt x="13351770" y="2801273"/>
                </a:lnTo>
                <a:lnTo>
                  <a:pt x="13387310" y="2777286"/>
                </a:lnTo>
                <a:lnTo>
                  <a:pt x="13411261" y="2741725"/>
                </a:lnTo>
                <a:lnTo>
                  <a:pt x="13420041" y="2698200"/>
                </a:lnTo>
                <a:lnTo>
                  <a:pt x="13411261" y="2654639"/>
                </a:lnTo>
                <a:lnTo>
                  <a:pt x="13387310" y="2619070"/>
                </a:lnTo>
                <a:lnTo>
                  <a:pt x="13351770" y="2595090"/>
                </a:lnTo>
                <a:lnTo>
                  <a:pt x="13308223" y="2586297"/>
                </a:lnTo>
                <a:close/>
              </a:path>
              <a:path w="16523335" h="9235440">
                <a:moveTo>
                  <a:pt x="13308223" y="2854028"/>
                </a:moveTo>
                <a:lnTo>
                  <a:pt x="13264659" y="2862817"/>
                </a:lnTo>
                <a:lnTo>
                  <a:pt x="13229082" y="2886788"/>
                </a:lnTo>
                <a:lnTo>
                  <a:pt x="13205095" y="2922347"/>
                </a:lnTo>
                <a:lnTo>
                  <a:pt x="13196299" y="2965898"/>
                </a:lnTo>
                <a:lnTo>
                  <a:pt x="13205095" y="3009453"/>
                </a:lnTo>
                <a:lnTo>
                  <a:pt x="13229082" y="3045019"/>
                </a:lnTo>
                <a:lnTo>
                  <a:pt x="13264659" y="3068998"/>
                </a:lnTo>
                <a:lnTo>
                  <a:pt x="13308223" y="3077790"/>
                </a:lnTo>
                <a:lnTo>
                  <a:pt x="13351770" y="3068998"/>
                </a:lnTo>
                <a:lnTo>
                  <a:pt x="13387310" y="3045019"/>
                </a:lnTo>
                <a:lnTo>
                  <a:pt x="13411261" y="3009453"/>
                </a:lnTo>
                <a:lnTo>
                  <a:pt x="13420041" y="2965898"/>
                </a:lnTo>
                <a:lnTo>
                  <a:pt x="13411261" y="2922347"/>
                </a:lnTo>
                <a:lnTo>
                  <a:pt x="13387310" y="2886788"/>
                </a:lnTo>
                <a:lnTo>
                  <a:pt x="13351770" y="2862817"/>
                </a:lnTo>
                <a:lnTo>
                  <a:pt x="13308223" y="2854028"/>
                </a:lnTo>
                <a:close/>
              </a:path>
              <a:path w="16523335" h="9235440">
                <a:moveTo>
                  <a:pt x="13308223" y="3121737"/>
                </a:moveTo>
                <a:lnTo>
                  <a:pt x="13264659" y="3130528"/>
                </a:lnTo>
                <a:lnTo>
                  <a:pt x="13229082" y="3154503"/>
                </a:lnTo>
                <a:lnTo>
                  <a:pt x="13205095" y="3190065"/>
                </a:lnTo>
                <a:lnTo>
                  <a:pt x="13196299" y="3233618"/>
                </a:lnTo>
                <a:lnTo>
                  <a:pt x="13205095" y="3277161"/>
                </a:lnTo>
                <a:lnTo>
                  <a:pt x="13229082" y="3312732"/>
                </a:lnTo>
                <a:lnTo>
                  <a:pt x="13264659" y="3336722"/>
                </a:lnTo>
                <a:lnTo>
                  <a:pt x="13308223" y="3345520"/>
                </a:lnTo>
                <a:lnTo>
                  <a:pt x="13351770" y="3336722"/>
                </a:lnTo>
                <a:lnTo>
                  <a:pt x="13387310" y="3312732"/>
                </a:lnTo>
                <a:lnTo>
                  <a:pt x="13411261" y="3277161"/>
                </a:lnTo>
                <a:lnTo>
                  <a:pt x="13420041" y="3233618"/>
                </a:lnTo>
                <a:lnTo>
                  <a:pt x="13411261" y="3190065"/>
                </a:lnTo>
                <a:lnTo>
                  <a:pt x="13387310" y="3154503"/>
                </a:lnTo>
                <a:lnTo>
                  <a:pt x="13351770" y="3130528"/>
                </a:lnTo>
                <a:lnTo>
                  <a:pt x="13308223" y="3121737"/>
                </a:lnTo>
                <a:close/>
              </a:path>
              <a:path w="16523335" h="9235440">
                <a:moveTo>
                  <a:pt x="13308223" y="3389446"/>
                </a:moveTo>
                <a:lnTo>
                  <a:pt x="13264659" y="3398240"/>
                </a:lnTo>
                <a:lnTo>
                  <a:pt x="13229082" y="3422222"/>
                </a:lnTo>
                <a:lnTo>
                  <a:pt x="13205095" y="3457792"/>
                </a:lnTo>
                <a:lnTo>
                  <a:pt x="13196299" y="3501348"/>
                </a:lnTo>
                <a:lnTo>
                  <a:pt x="13205095" y="3544899"/>
                </a:lnTo>
                <a:lnTo>
                  <a:pt x="13229082" y="3580458"/>
                </a:lnTo>
                <a:lnTo>
                  <a:pt x="13264659" y="3604430"/>
                </a:lnTo>
                <a:lnTo>
                  <a:pt x="13308223" y="3613219"/>
                </a:lnTo>
                <a:lnTo>
                  <a:pt x="13351770" y="3604430"/>
                </a:lnTo>
                <a:lnTo>
                  <a:pt x="13387310" y="3580458"/>
                </a:lnTo>
                <a:lnTo>
                  <a:pt x="13411261" y="3544899"/>
                </a:lnTo>
                <a:lnTo>
                  <a:pt x="13420041" y="3501348"/>
                </a:lnTo>
                <a:lnTo>
                  <a:pt x="13411261" y="3457792"/>
                </a:lnTo>
                <a:lnTo>
                  <a:pt x="13387310" y="3422222"/>
                </a:lnTo>
                <a:lnTo>
                  <a:pt x="13351770" y="3398240"/>
                </a:lnTo>
                <a:lnTo>
                  <a:pt x="13308223" y="3389446"/>
                </a:lnTo>
                <a:close/>
              </a:path>
              <a:path w="16523335" h="9235440">
                <a:moveTo>
                  <a:pt x="13308223" y="3657176"/>
                </a:moveTo>
                <a:lnTo>
                  <a:pt x="13264659" y="3665968"/>
                </a:lnTo>
                <a:lnTo>
                  <a:pt x="13229082" y="3689947"/>
                </a:lnTo>
                <a:lnTo>
                  <a:pt x="13205095" y="3725513"/>
                </a:lnTo>
                <a:lnTo>
                  <a:pt x="13196299" y="3769068"/>
                </a:lnTo>
                <a:lnTo>
                  <a:pt x="13205095" y="3812619"/>
                </a:lnTo>
                <a:lnTo>
                  <a:pt x="13229082" y="3848178"/>
                </a:lnTo>
                <a:lnTo>
                  <a:pt x="13264659" y="3872149"/>
                </a:lnTo>
                <a:lnTo>
                  <a:pt x="13308223" y="3880939"/>
                </a:lnTo>
                <a:lnTo>
                  <a:pt x="13351770" y="3872149"/>
                </a:lnTo>
                <a:lnTo>
                  <a:pt x="13387310" y="3848178"/>
                </a:lnTo>
                <a:lnTo>
                  <a:pt x="13411261" y="3812619"/>
                </a:lnTo>
                <a:lnTo>
                  <a:pt x="13420041" y="3769068"/>
                </a:lnTo>
                <a:lnTo>
                  <a:pt x="13411261" y="3725513"/>
                </a:lnTo>
                <a:lnTo>
                  <a:pt x="13387310" y="3689947"/>
                </a:lnTo>
                <a:lnTo>
                  <a:pt x="13351770" y="3665968"/>
                </a:lnTo>
                <a:lnTo>
                  <a:pt x="13308223" y="3657176"/>
                </a:lnTo>
                <a:close/>
              </a:path>
              <a:path w="16523335" h="9235440">
                <a:moveTo>
                  <a:pt x="13308223" y="3924895"/>
                </a:moveTo>
                <a:lnTo>
                  <a:pt x="13264659" y="3933689"/>
                </a:lnTo>
                <a:lnTo>
                  <a:pt x="13229082" y="3957668"/>
                </a:lnTo>
                <a:lnTo>
                  <a:pt x="13205095" y="3993228"/>
                </a:lnTo>
                <a:lnTo>
                  <a:pt x="13196299" y="4036766"/>
                </a:lnTo>
                <a:lnTo>
                  <a:pt x="13205095" y="4080327"/>
                </a:lnTo>
                <a:lnTo>
                  <a:pt x="13229082" y="4115896"/>
                </a:lnTo>
                <a:lnTo>
                  <a:pt x="13264659" y="4139876"/>
                </a:lnTo>
                <a:lnTo>
                  <a:pt x="13308223" y="4148669"/>
                </a:lnTo>
                <a:lnTo>
                  <a:pt x="13351770" y="4139876"/>
                </a:lnTo>
                <a:lnTo>
                  <a:pt x="13387310" y="4115896"/>
                </a:lnTo>
                <a:lnTo>
                  <a:pt x="13411261" y="4080327"/>
                </a:lnTo>
                <a:lnTo>
                  <a:pt x="13420041" y="4036766"/>
                </a:lnTo>
                <a:lnTo>
                  <a:pt x="13411261" y="3993228"/>
                </a:lnTo>
                <a:lnTo>
                  <a:pt x="13387310" y="3957668"/>
                </a:lnTo>
                <a:lnTo>
                  <a:pt x="13351770" y="3933689"/>
                </a:lnTo>
                <a:lnTo>
                  <a:pt x="13308223" y="3924895"/>
                </a:lnTo>
                <a:close/>
              </a:path>
              <a:path w="16523335" h="9235440">
                <a:moveTo>
                  <a:pt x="13308223" y="4192615"/>
                </a:moveTo>
                <a:lnTo>
                  <a:pt x="13264659" y="4201406"/>
                </a:lnTo>
                <a:lnTo>
                  <a:pt x="13229082" y="4225380"/>
                </a:lnTo>
                <a:lnTo>
                  <a:pt x="13205095" y="4260939"/>
                </a:lnTo>
                <a:lnTo>
                  <a:pt x="13196299" y="4304486"/>
                </a:lnTo>
                <a:lnTo>
                  <a:pt x="13205095" y="4348026"/>
                </a:lnTo>
                <a:lnTo>
                  <a:pt x="13229082" y="4383601"/>
                </a:lnTo>
                <a:lnTo>
                  <a:pt x="13264659" y="4407597"/>
                </a:lnTo>
                <a:lnTo>
                  <a:pt x="13308223" y="4416399"/>
                </a:lnTo>
                <a:lnTo>
                  <a:pt x="13351770" y="4407597"/>
                </a:lnTo>
                <a:lnTo>
                  <a:pt x="13387310" y="4383601"/>
                </a:lnTo>
                <a:lnTo>
                  <a:pt x="13411261" y="4348026"/>
                </a:lnTo>
                <a:lnTo>
                  <a:pt x="13420041" y="4304486"/>
                </a:lnTo>
                <a:lnTo>
                  <a:pt x="13411261" y="4260939"/>
                </a:lnTo>
                <a:lnTo>
                  <a:pt x="13387310" y="4225380"/>
                </a:lnTo>
                <a:lnTo>
                  <a:pt x="13351770" y="4201406"/>
                </a:lnTo>
                <a:lnTo>
                  <a:pt x="13308223" y="4192615"/>
                </a:lnTo>
                <a:close/>
              </a:path>
              <a:path w="16523335" h="9235440">
                <a:moveTo>
                  <a:pt x="13308223" y="2318578"/>
                </a:moveTo>
                <a:lnTo>
                  <a:pt x="13264659" y="2327370"/>
                </a:lnTo>
                <a:lnTo>
                  <a:pt x="13229082" y="2351349"/>
                </a:lnTo>
                <a:lnTo>
                  <a:pt x="13205095" y="2386915"/>
                </a:lnTo>
                <a:lnTo>
                  <a:pt x="13196299" y="2430470"/>
                </a:lnTo>
                <a:lnTo>
                  <a:pt x="13205095" y="2474021"/>
                </a:lnTo>
                <a:lnTo>
                  <a:pt x="13229082" y="2509580"/>
                </a:lnTo>
                <a:lnTo>
                  <a:pt x="13264659" y="2533551"/>
                </a:lnTo>
                <a:lnTo>
                  <a:pt x="13308223" y="2542341"/>
                </a:lnTo>
                <a:lnTo>
                  <a:pt x="13351770" y="2533551"/>
                </a:lnTo>
                <a:lnTo>
                  <a:pt x="13387310" y="2509580"/>
                </a:lnTo>
                <a:lnTo>
                  <a:pt x="13411261" y="2474021"/>
                </a:lnTo>
                <a:lnTo>
                  <a:pt x="13420041" y="2430470"/>
                </a:lnTo>
                <a:lnTo>
                  <a:pt x="13411261" y="2386915"/>
                </a:lnTo>
                <a:lnTo>
                  <a:pt x="13387310" y="2351349"/>
                </a:lnTo>
                <a:lnTo>
                  <a:pt x="13351770" y="2327370"/>
                </a:lnTo>
                <a:lnTo>
                  <a:pt x="13308223" y="2318578"/>
                </a:lnTo>
                <a:close/>
              </a:path>
              <a:path w="16523335" h="9235440">
                <a:moveTo>
                  <a:pt x="13308223" y="2050869"/>
                </a:moveTo>
                <a:lnTo>
                  <a:pt x="13264659" y="2059660"/>
                </a:lnTo>
                <a:lnTo>
                  <a:pt x="13229082" y="2083635"/>
                </a:lnTo>
                <a:lnTo>
                  <a:pt x="13205095" y="2119197"/>
                </a:lnTo>
                <a:lnTo>
                  <a:pt x="13196299" y="2162750"/>
                </a:lnTo>
                <a:lnTo>
                  <a:pt x="13205095" y="2206284"/>
                </a:lnTo>
                <a:lnTo>
                  <a:pt x="13229082" y="2241845"/>
                </a:lnTo>
                <a:lnTo>
                  <a:pt x="13264659" y="2265826"/>
                </a:lnTo>
                <a:lnTo>
                  <a:pt x="13308223" y="2274621"/>
                </a:lnTo>
                <a:lnTo>
                  <a:pt x="13351770" y="2265826"/>
                </a:lnTo>
                <a:lnTo>
                  <a:pt x="13387310" y="2241845"/>
                </a:lnTo>
                <a:lnTo>
                  <a:pt x="13411261" y="2206284"/>
                </a:lnTo>
                <a:lnTo>
                  <a:pt x="13420041" y="2162750"/>
                </a:lnTo>
                <a:lnTo>
                  <a:pt x="13411261" y="2119197"/>
                </a:lnTo>
                <a:lnTo>
                  <a:pt x="13387310" y="2083635"/>
                </a:lnTo>
                <a:lnTo>
                  <a:pt x="13351770" y="2059660"/>
                </a:lnTo>
                <a:lnTo>
                  <a:pt x="13308223" y="2050869"/>
                </a:lnTo>
                <a:close/>
              </a:path>
              <a:path w="16523335" h="9235440">
                <a:moveTo>
                  <a:pt x="13308223" y="4460345"/>
                </a:moveTo>
                <a:lnTo>
                  <a:pt x="13264659" y="4469136"/>
                </a:lnTo>
                <a:lnTo>
                  <a:pt x="13229082" y="4493110"/>
                </a:lnTo>
                <a:lnTo>
                  <a:pt x="13205095" y="4528669"/>
                </a:lnTo>
                <a:lnTo>
                  <a:pt x="13196299" y="4572216"/>
                </a:lnTo>
                <a:lnTo>
                  <a:pt x="13205095" y="4615763"/>
                </a:lnTo>
                <a:lnTo>
                  <a:pt x="13229082" y="4651322"/>
                </a:lnTo>
                <a:lnTo>
                  <a:pt x="13264659" y="4675296"/>
                </a:lnTo>
                <a:lnTo>
                  <a:pt x="13308223" y="4684087"/>
                </a:lnTo>
                <a:lnTo>
                  <a:pt x="13351770" y="4675296"/>
                </a:lnTo>
                <a:lnTo>
                  <a:pt x="13387310" y="4651322"/>
                </a:lnTo>
                <a:lnTo>
                  <a:pt x="13411261" y="4615763"/>
                </a:lnTo>
                <a:lnTo>
                  <a:pt x="13420041" y="4572216"/>
                </a:lnTo>
                <a:lnTo>
                  <a:pt x="13411261" y="4528669"/>
                </a:lnTo>
                <a:lnTo>
                  <a:pt x="13387310" y="4493110"/>
                </a:lnTo>
                <a:lnTo>
                  <a:pt x="13351770" y="4469136"/>
                </a:lnTo>
                <a:lnTo>
                  <a:pt x="13308223" y="4460345"/>
                </a:lnTo>
                <a:close/>
              </a:path>
              <a:path w="16523335" h="9235440">
                <a:moveTo>
                  <a:pt x="3882258" y="176790"/>
                </a:moveTo>
                <a:lnTo>
                  <a:pt x="3838710" y="185586"/>
                </a:lnTo>
                <a:lnTo>
                  <a:pt x="3803159" y="209571"/>
                </a:lnTo>
                <a:lnTo>
                  <a:pt x="3779194" y="245145"/>
                </a:lnTo>
                <a:lnTo>
                  <a:pt x="3770408" y="288702"/>
                </a:lnTo>
                <a:lnTo>
                  <a:pt x="3779194" y="332221"/>
                </a:lnTo>
                <a:lnTo>
                  <a:pt x="3803159" y="367780"/>
                </a:lnTo>
                <a:lnTo>
                  <a:pt x="3838710" y="391765"/>
                </a:lnTo>
                <a:lnTo>
                  <a:pt x="3882258" y="400563"/>
                </a:lnTo>
                <a:lnTo>
                  <a:pt x="3925818" y="391765"/>
                </a:lnTo>
                <a:lnTo>
                  <a:pt x="3961395" y="367780"/>
                </a:lnTo>
                <a:lnTo>
                  <a:pt x="3985384" y="332221"/>
                </a:lnTo>
                <a:lnTo>
                  <a:pt x="3994182" y="288702"/>
                </a:lnTo>
                <a:lnTo>
                  <a:pt x="3985384" y="245145"/>
                </a:lnTo>
                <a:lnTo>
                  <a:pt x="3961395" y="209571"/>
                </a:lnTo>
                <a:lnTo>
                  <a:pt x="3925818" y="185586"/>
                </a:lnTo>
                <a:lnTo>
                  <a:pt x="3882258" y="176790"/>
                </a:lnTo>
                <a:close/>
              </a:path>
              <a:path w="16523335" h="9235440">
                <a:moveTo>
                  <a:pt x="3882258" y="712218"/>
                </a:moveTo>
                <a:lnTo>
                  <a:pt x="3838710" y="721018"/>
                </a:lnTo>
                <a:lnTo>
                  <a:pt x="3803159" y="745011"/>
                </a:lnTo>
                <a:lnTo>
                  <a:pt x="3779194" y="780591"/>
                </a:lnTo>
                <a:lnTo>
                  <a:pt x="3770408" y="824152"/>
                </a:lnTo>
                <a:lnTo>
                  <a:pt x="3779194" y="867681"/>
                </a:lnTo>
                <a:lnTo>
                  <a:pt x="3803159" y="903231"/>
                </a:lnTo>
                <a:lnTo>
                  <a:pt x="3838710" y="927201"/>
                </a:lnTo>
                <a:lnTo>
                  <a:pt x="3882258" y="935992"/>
                </a:lnTo>
                <a:lnTo>
                  <a:pt x="3925818" y="927201"/>
                </a:lnTo>
                <a:lnTo>
                  <a:pt x="3961395" y="903231"/>
                </a:lnTo>
                <a:lnTo>
                  <a:pt x="3985384" y="867681"/>
                </a:lnTo>
                <a:lnTo>
                  <a:pt x="3994182" y="824152"/>
                </a:lnTo>
                <a:lnTo>
                  <a:pt x="3985384" y="780591"/>
                </a:lnTo>
                <a:lnTo>
                  <a:pt x="3961395" y="745011"/>
                </a:lnTo>
                <a:lnTo>
                  <a:pt x="3925818" y="721018"/>
                </a:lnTo>
                <a:lnTo>
                  <a:pt x="3882258" y="712218"/>
                </a:lnTo>
                <a:close/>
              </a:path>
              <a:path w="16523335" h="9235440">
                <a:moveTo>
                  <a:pt x="3882258" y="979980"/>
                </a:moveTo>
                <a:lnTo>
                  <a:pt x="3838710" y="988766"/>
                </a:lnTo>
                <a:lnTo>
                  <a:pt x="3803159" y="1012731"/>
                </a:lnTo>
                <a:lnTo>
                  <a:pt x="3779194" y="1048286"/>
                </a:lnTo>
                <a:lnTo>
                  <a:pt x="3770408" y="1091840"/>
                </a:lnTo>
                <a:lnTo>
                  <a:pt x="3779194" y="1135394"/>
                </a:lnTo>
                <a:lnTo>
                  <a:pt x="3803159" y="1170968"/>
                </a:lnTo>
                <a:lnTo>
                  <a:pt x="3838710" y="1194956"/>
                </a:lnTo>
                <a:lnTo>
                  <a:pt x="3882258" y="1203753"/>
                </a:lnTo>
                <a:lnTo>
                  <a:pt x="3925818" y="1194956"/>
                </a:lnTo>
                <a:lnTo>
                  <a:pt x="3961395" y="1170968"/>
                </a:lnTo>
                <a:lnTo>
                  <a:pt x="3985384" y="1135394"/>
                </a:lnTo>
                <a:lnTo>
                  <a:pt x="3994182" y="1091840"/>
                </a:lnTo>
                <a:lnTo>
                  <a:pt x="3985384" y="1048286"/>
                </a:lnTo>
                <a:lnTo>
                  <a:pt x="3961395" y="1012731"/>
                </a:lnTo>
                <a:lnTo>
                  <a:pt x="3925818" y="988766"/>
                </a:lnTo>
                <a:lnTo>
                  <a:pt x="3882258" y="979980"/>
                </a:lnTo>
                <a:close/>
              </a:path>
              <a:path w="16523335" h="9235440">
                <a:moveTo>
                  <a:pt x="3882258" y="1247668"/>
                </a:moveTo>
                <a:lnTo>
                  <a:pt x="3838710" y="1256467"/>
                </a:lnTo>
                <a:lnTo>
                  <a:pt x="3803159" y="1280459"/>
                </a:lnTo>
                <a:lnTo>
                  <a:pt x="3779194" y="1316036"/>
                </a:lnTo>
                <a:lnTo>
                  <a:pt x="3770408" y="1359591"/>
                </a:lnTo>
                <a:lnTo>
                  <a:pt x="3779194" y="1403138"/>
                </a:lnTo>
                <a:lnTo>
                  <a:pt x="3803159" y="1438686"/>
                </a:lnTo>
                <a:lnTo>
                  <a:pt x="3838710" y="1462646"/>
                </a:lnTo>
                <a:lnTo>
                  <a:pt x="3882258" y="1471431"/>
                </a:lnTo>
                <a:lnTo>
                  <a:pt x="3925818" y="1462646"/>
                </a:lnTo>
                <a:lnTo>
                  <a:pt x="3961395" y="1438686"/>
                </a:lnTo>
                <a:lnTo>
                  <a:pt x="3985384" y="1403138"/>
                </a:lnTo>
                <a:lnTo>
                  <a:pt x="3994182" y="1359591"/>
                </a:lnTo>
                <a:lnTo>
                  <a:pt x="3985384" y="1316036"/>
                </a:lnTo>
                <a:lnTo>
                  <a:pt x="3961395" y="1280459"/>
                </a:lnTo>
                <a:lnTo>
                  <a:pt x="3925818" y="1256467"/>
                </a:lnTo>
                <a:lnTo>
                  <a:pt x="3882258" y="1247668"/>
                </a:lnTo>
                <a:close/>
              </a:path>
              <a:path w="16523335" h="9235440">
                <a:moveTo>
                  <a:pt x="3882258" y="1515430"/>
                </a:moveTo>
                <a:lnTo>
                  <a:pt x="3838710" y="1524214"/>
                </a:lnTo>
                <a:lnTo>
                  <a:pt x="3803159" y="1548173"/>
                </a:lnTo>
                <a:lnTo>
                  <a:pt x="3779194" y="1583718"/>
                </a:lnTo>
                <a:lnTo>
                  <a:pt x="3770408" y="1627259"/>
                </a:lnTo>
                <a:lnTo>
                  <a:pt x="3779194" y="1670826"/>
                </a:lnTo>
                <a:lnTo>
                  <a:pt x="3803159" y="1706409"/>
                </a:lnTo>
                <a:lnTo>
                  <a:pt x="3838710" y="1730404"/>
                </a:lnTo>
                <a:lnTo>
                  <a:pt x="3882258" y="1739203"/>
                </a:lnTo>
                <a:lnTo>
                  <a:pt x="3925818" y="1730404"/>
                </a:lnTo>
                <a:lnTo>
                  <a:pt x="3961395" y="1706409"/>
                </a:lnTo>
                <a:lnTo>
                  <a:pt x="3985384" y="1670826"/>
                </a:lnTo>
                <a:lnTo>
                  <a:pt x="3994182" y="1627259"/>
                </a:lnTo>
                <a:lnTo>
                  <a:pt x="3985384" y="1583718"/>
                </a:lnTo>
                <a:lnTo>
                  <a:pt x="3961395" y="1548173"/>
                </a:lnTo>
                <a:lnTo>
                  <a:pt x="3925818" y="1524214"/>
                </a:lnTo>
                <a:lnTo>
                  <a:pt x="3882258" y="1515430"/>
                </a:lnTo>
                <a:close/>
              </a:path>
              <a:path w="16523335" h="9235440">
                <a:moveTo>
                  <a:pt x="3882258" y="1783149"/>
                </a:moveTo>
                <a:lnTo>
                  <a:pt x="3838710" y="1791938"/>
                </a:lnTo>
                <a:lnTo>
                  <a:pt x="3803159" y="1815910"/>
                </a:lnTo>
                <a:lnTo>
                  <a:pt x="3779194" y="1851469"/>
                </a:lnTo>
                <a:lnTo>
                  <a:pt x="3770408" y="1895020"/>
                </a:lnTo>
                <a:lnTo>
                  <a:pt x="3779194" y="1938576"/>
                </a:lnTo>
                <a:lnTo>
                  <a:pt x="3803159" y="1974146"/>
                </a:lnTo>
                <a:lnTo>
                  <a:pt x="3838710" y="1998128"/>
                </a:lnTo>
                <a:lnTo>
                  <a:pt x="3882258" y="2006922"/>
                </a:lnTo>
                <a:lnTo>
                  <a:pt x="3925818" y="1998128"/>
                </a:lnTo>
                <a:lnTo>
                  <a:pt x="3961395" y="1974146"/>
                </a:lnTo>
                <a:lnTo>
                  <a:pt x="3985384" y="1938576"/>
                </a:lnTo>
                <a:lnTo>
                  <a:pt x="3994182" y="1895020"/>
                </a:lnTo>
                <a:lnTo>
                  <a:pt x="3985384" y="1851469"/>
                </a:lnTo>
                <a:lnTo>
                  <a:pt x="3961395" y="1815910"/>
                </a:lnTo>
                <a:lnTo>
                  <a:pt x="3925818" y="1791938"/>
                </a:lnTo>
                <a:lnTo>
                  <a:pt x="3882258" y="1783149"/>
                </a:lnTo>
                <a:close/>
              </a:path>
              <a:path w="16523335" h="9235440">
                <a:moveTo>
                  <a:pt x="3882258" y="2586297"/>
                </a:moveTo>
                <a:lnTo>
                  <a:pt x="3838710" y="2595090"/>
                </a:lnTo>
                <a:lnTo>
                  <a:pt x="3803159" y="2619070"/>
                </a:lnTo>
                <a:lnTo>
                  <a:pt x="3779194" y="2654639"/>
                </a:lnTo>
                <a:lnTo>
                  <a:pt x="3770408" y="2698200"/>
                </a:lnTo>
                <a:lnTo>
                  <a:pt x="3779194" y="2741725"/>
                </a:lnTo>
                <a:lnTo>
                  <a:pt x="3803159" y="2777286"/>
                </a:lnTo>
                <a:lnTo>
                  <a:pt x="3838710" y="2801273"/>
                </a:lnTo>
                <a:lnTo>
                  <a:pt x="3882258" y="2810071"/>
                </a:lnTo>
                <a:lnTo>
                  <a:pt x="3925818" y="2801273"/>
                </a:lnTo>
                <a:lnTo>
                  <a:pt x="3961395" y="2777286"/>
                </a:lnTo>
                <a:lnTo>
                  <a:pt x="3985384" y="2741725"/>
                </a:lnTo>
                <a:lnTo>
                  <a:pt x="3994182" y="2698200"/>
                </a:lnTo>
                <a:lnTo>
                  <a:pt x="3985384" y="2654639"/>
                </a:lnTo>
                <a:lnTo>
                  <a:pt x="3961395" y="2619070"/>
                </a:lnTo>
                <a:lnTo>
                  <a:pt x="3925818" y="2595090"/>
                </a:lnTo>
                <a:lnTo>
                  <a:pt x="3882258" y="2586297"/>
                </a:lnTo>
                <a:close/>
              </a:path>
              <a:path w="16523335" h="9235440">
                <a:moveTo>
                  <a:pt x="3882258" y="2854028"/>
                </a:moveTo>
                <a:lnTo>
                  <a:pt x="3838710" y="2862817"/>
                </a:lnTo>
                <a:lnTo>
                  <a:pt x="3803159" y="2886788"/>
                </a:lnTo>
                <a:lnTo>
                  <a:pt x="3779194" y="2922347"/>
                </a:lnTo>
                <a:lnTo>
                  <a:pt x="3770408" y="2965898"/>
                </a:lnTo>
                <a:lnTo>
                  <a:pt x="3779194" y="3009453"/>
                </a:lnTo>
                <a:lnTo>
                  <a:pt x="3803159" y="3045019"/>
                </a:lnTo>
                <a:lnTo>
                  <a:pt x="3838710" y="3068998"/>
                </a:lnTo>
                <a:lnTo>
                  <a:pt x="3882258" y="3077790"/>
                </a:lnTo>
                <a:lnTo>
                  <a:pt x="3925818" y="3068998"/>
                </a:lnTo>
                <a:lnTo>
                  <a:pt x="3961395" y="3045019"/>
                </a:lnTo>
                <a:lnTo>
                  <a:pt x="3985384" y="3009453"/>
                </a:lnTo>
                <a:lnTo>
                  <a:pt x="3994182" y="2965898"/>
                </a:lnTo>
                <a:lnTo>
                  <a:pt x="3985384" y="2922347"/>
                </a:lnTo>
                <a:lnTo>
                  <a:pt x="3961395" y="2886788"/>
                </a:lnTo>
                <a:lnTo>
                  <a:pt x="3925818" y="2862817"/>
                </a:lnTo>
                <a:lnTo>
                  <a:pt x="3882258" y="2854028"/>
                </a:lnTo>
                <a:close/>
              </a:path>
              <a:path w="16523335" h="9235440">
                <a:moveTo>
                  <a:pt x="3882258" y="3121737"/>
                </a:moveTo>
                <a:lnTo>
                  <a:pt x="3838710" y="3130528"/>
                </a:lnTo>
                <a:lnTo>
                  <a:pt x="3803159" y="3154503"/>
                </a:lnTo>
                <a:lnTo>
                  <a:pt x="3779194" y="3190065"/>
                </a:lnTo>
                <a:lnTo>
                  <a:pt x="3770408" y="3233618"/>
                </a:lnTo>
                <a:lnTo>
                  <a:pt x="3779194" y="3277161"/>
                </a:lnTo>
                <a:lnTo>
                  <a:pt x="3803159" y="3312732"/>
                </a:lnTo>
                <a:lnTo>
                  <a:pt x="3838710" y="3336722"/>
                </a:lnTo>
                <a:lnTo>
                  <a:pt x="3882258" y="3345520"/>
                </a:lnTo>
                <a:lnTo>
                  <a:pt x="3925818" y="3336722"/>
                </a:lnTo>
                <a:lnTo>
                  <a:pt x="3961395" y="3312732"/>
                </a:lnTo>
                <a:lnTo>
                  <a:pt x="3985384" y="3277161"/>
                </a:lnTo>
                <a:lnTo>
                  <a:pt x="3994182" y="3233618"/>
                </a:lnTo>
                <a:lnTo>
                  <a:pt x="3985384" y="3190065"/>
                </a:lnTo>
                <a:lnTo>
                  <a:pt x="3961395" y="3154503"/>
                </a:lnTo>
                <a:lnTo>
                  <a:pt x="3925818" y="3130528"/>
                </a:lnTo>
                <a:lnTo>
                  <a:pt x="3882258" y="3121737"/>
                </a:lnTo>
                <a:close/>
              </a:path>
              <a:path w="16523335" h="9235440">
                <a:moveTo>
                  <a:pt x="3882258" y="3389446"/>
                </a:moveTo>
                <a:lnTo>
                  <a:pt x="3838710" y="3398240"/>
                </a:lnTo>
                <a:lnTo>
                  <a:pt x="3803159" y="3422222"/>
                </a:lnTo>
                <a:lnTo>
                  <a:pt x="3779194" y="3457792"/>
                </a:lnTo>
                <a:lnTo>
                  <a:pt x="3770408" y="3501348"/>
                </a:lnTo>
                <a:lnTo>
                  <a:pt x="3779194" y="3544899"/>
                </a:lnTo>
                <a:lnTo>
                  <a:pt x="3803159" y="3580458"/>
                </a:lnTo>
                <a:lnTo>
                  <a:pt x="3838710" y="3604430"/>
                </a:lnTo>
                <a:lnTo>
                  <a:pt x="3882258" y="3613219"/>
                </a:lnTo>
                <a:lnTo>
                  <a:pt x="3925818" y="3604430"/>
                </a:lnTo>
                <a:lnTo>
                  <a:pt x="3961395" y="3580458"/>
                </a:lnTo>
                <a:lnTo>
                  <a:pt x="3985384" y="3544899"/>
                </a:lnTo>
                <a:lnTo>
                  <a:pt x="3994182" y="3501348"/>
                </a:lnTo>
                <a:lnTo>
                  <a:pt x="3985384" y="3457792"/>
                </a:lnTo>
                <a:lnTo>
                  <a:pt x="3961395" y="3422222"/>
                </a:lnTo>
                <a:lnTo>
                  <a:pt x="3925818" y="3398240"/>
                </a:lnTo>
                <a:lnTo>
                  <a:pt x="3882258" y="3389446"/>
                </a:lnTo>
                <a:close/>
              </a:path>
              <a:path w="16523335" h="9235440">
                <a:moveTo>
                  <a:pt x="3882258" y="3657176"/>
                </a:moveTo>
                <a:lnTo>
                  <a:pt x="3838710" y="3665968"/>
                </a:lnTo>
                <a:lnTo>
                  <a:pt x="3803159" y="3689947"/>
                </a:lnTo>
                <a:lnTo>
                  <a:pt x="3779194" y="3725513"/>
                </a:lnTo>
                <a:lnTo>
                  <a:pt x="3770408" y="3769068"/>
                </a:lnTo>
                <a:lnTo>
                  <a:pt x="3779194" y="3812619"/>
                </a:lnTo>
                <a:lnTo>
                  <a:pt x="3803159" y="3848178"/>
                </a:lnTo>
                <a:lnTo>
                  <a:pt x="3838710" y="3872149"/>
                </a:lnTo>
                <a:lnTo>
                  <a:pt x="3882258" y="3880939"/>
                </a:lnTo>
                <a:lnTo>
                  <a:pt x="3925818" y="3872149"/>
                </a:lnTo>
                <a:lnTo>
                  <a:pt x="3961395" y="3848178"/>
                </a:lnTo>
                <a:lnTo>
                  <a:pt x="3985384" y="3812619"/>
                </a:lnTo>
                <a:lnTo>
                  <a:pt x="3994182" y="3769068"/>
                </a:lnTo>
                <a:lnTo>
                  <a:pt x="3985384" y="3725513"/>
                </a:lnTo>
                <a:lnTo>
                  <a:pt x="3961395" y="3689947"/>
                </a:lnTo>
                <a:lnTo>
                  <a:pt x="3925818" y="3665968"/>
                </a:lnTo>
                <a:lnTo>
                  <a:pt x="3882258" y="3657176"/>
                </a:lnTo>
                <a:close/>
              </a:path>
              <a:path w="16523335" h="9235440">
                <a:moveTo>
                  <a:pt x="3882258" y="2318578"/>
                </a:moveTo>
                <a:lnTo>
                  <a:pt x="3838710" y="2327370"/>
                </a:lnTo>
                <a:lnTo>
                  <a:pt x="3803159" y="2351349"/>
                </a:lnTo>
                <a:lnTo>
                  <a:pt x="3779194" y="2386915"/>
                </a:lnTo>
                <a:lnTo>
                  <a:pt x="3770408" y="2430470"/>
                </a:lnTo>
                <a:lnTo>
                  <a:pt x="3779194" y="2474021"/>
                </a:lnTo>
                <a:lnTo>
                  <a:pt x="3803159" y="2509580"/>
                </a:lnTo>
                <a:lnTo>
                  <a:pt x="3838710" y="2533551"/>
                </a:lnTo>
                <a:lnTo>
                  <a:pt x="3882258" y="2542341"/>
                </a:lnTo>
                <a:lnTo>
                  <a:pt x="3925818" y="2533551"/>
                </a:lnTo>
                <a:lnTo>
                  <a:pt x="3961395" y="2509580"/>
                </a:lnTo>
                <a:lnTo>
                  <a:pt x="3985384" y="2474021"/>
                </a:lnTo>
                <a:lnTo>
                  <a:pt x="3994182" y="2430470"/>
                </a:lnTo>
                <a:lnTo>
                  <a:pt x="3985384" y="2386915"/>
                </a:lnTo>
                <a:lnTo>
                  <a:pt x="3961395" y="2351349"/>
                </a:lnTo>
                <a:lnTo>
                  <a:pt x="3925818" y="2327370"/>
                </a:lnTo>
                <a:lnTo>
                  <a:pt x="3882258" y="2318578"/>
                </a:lnTo>
                <a:close/>
              </a:path>
              <a:path w="16523335" h="9235440">
                <a:moveTo>
                  <a:pt x="3882258" y="2050869"/>
                </a:moveTo>
                <a:lnTo>
                  <a:pt x="3838710" y="2059660"/>
                </a:lnTo>
                <a:lnTo>
                  <a:pt x="3803159" y="2083635"/>
                </a:lnTo>
                <a:lnTo>
                  <a:pt x="3779194" y="2119197"/>
                </a:lnTo>
                <a:lnTo>
                  <a:pt x="3770408" y="2162750"/>
                </a:lnTo>
                <a:lnTo>
                  <a:pt x="3779194" y="2206284"/>
                </a:lnTo>
                <a:lnTo>
                  <a:pt x="3803159" y="2241845"/>
                </a:lnTo>
                <a:lnTo>
                  <a:pt x="3838710" y="2265826"/>
                </a:lnTo>
                <a:lnTo>
                  <a:pt x="3882258" y="2274621"/>
                </a:lnTo>
                <a:lnTo>
                  <a:pt x="3925818" y="2265826"/>
                </a:lnTo>
                <a:lnTo>
                  <a:pt x="3961395" y="2241845"/>
                </a:lnTo>
                <a:lnTo>
                  <a:pt x="3985384" y="2206284"/>
                </a:lnTo>
                <a:lnTo>
                  <a:pt x="3994182" y="2162750"/>
                </a:lnTo>
                <a:lnTo>
                  <a:pt x="3985384" y="2119197"/>
                </a:lnTo>
                <a:lnTo>
                  <a:pt x="3961395" y="2083635"/>
                </a:lnTo>
                <a:lnTo>
                  <a:pt x="3925818" y="2059660"/>
                </a:lnTo>
                <a:lnTo>
                  <a:pt x="3882258" y="2050869"/>
                </a:lnTo>
                <a:close/>
              </a:path>
              <a:path w="16523335" h="9235440">
                <a:moveTo>
                  <a:pt x="3882258" y="4460345"/>
                </a:moveTo>
                <a:lnTo>
                  <a:pt x="3838710" y="4469136"/>
                </a:lnTo>
                <a:lnTo>
                  <a:pt x="3803159" y="4493110"/>
                </a:lnTo>
                <a:lnTo>
                  <a:pt x="3779194" y="4528669"/>
                </a:lnTo>
                <a:lnTo>
                  <a:pt x="3770408" y="4572216"/>
                </a:lnTo>
                <a:lnTo>
                  <a:pt x="3779194" y="4615763"/>
                </a:lnTo>
                <a:lnTo>
                  <a:pt x="3803159" y="4651322"/>
                </a:lnTo>
                <a:lnTo>
                  <a:pt x="3838710" y="4675296"/>
                </a:lnTo>
                <a:lnTo>
                  <a:pt x="3882258" y="4684087"/>
                </a:lnTo>
                <a:lnTo>
                  <a:pt x="3925818" y="4675296"/>
                </a:lnTo>
                <a:lnTo>
                  <a:pt x="3961395" y="4651322"/>
                </a:lnTo>
                <a:lnTo>
                  <a:pt x="3985384" y="4615763"/>
                </a:lnTo>
                <a:lnTo>
                  <a:pt x="3994182" y="4572216"/>
                </a:lnTo>
                <a:lnTo>
                  <a:pt x="3985384" y="4528669"/>
                </a:lnTo>
                <a:lnTo>
                  <a:pt x="3961395" y="4493110"/>
                </a:lnTo>
                <a:lnTo>
                  <a:pt x="3925818" y="4469136"/>
                </a:lnTo>
                <a:lnTo>
                  <a:pt x="3882258" y="4460345"/>
                </a:lnTo>
                <a:close/>
              </a:path>
              <a:path w="16523335" h="9235440">
                <a:moveTo>
                  <a:pt x="4151559" y="176790"/>
                </a:moveTo>
                <a:lnTo>
                  <a:pt x="4108016" y="185586"/>
                </a:lnTo>
                <a:lnTo>
                  <a:pt x="4072457" y="209571"/>
                </a:lnTo>
                <a:lnTo>
                  <a:pt x="4048480" y="245145"/>
                </a:lnTo>
                <a:lnTo>
                  <a:pt x="4039688" y="288702"/>
                </a:lnTo>
                <a:lnTo>
                  <a:pt x="4048480" y="332221"/>
                </a:lnTo>
                <a:lnTo>
                  <a:pt x="4072457" y="367780"/>
                </a:lnTo>
                <a:lnTo>
                  <a:pt x="4108016" y="391765"/>
                </a:lnTo>
                <a:lnTo>
                  <a:pt x="4151559" y="400563"/>
                </a:lnTo>
                <a:lnTo>
                  <a:pt x="4195115" y="391765"/>
                </a:lnTo>
                <a:lnTo>
                  <a:pt x="4230685" y="367780"/>
                </a:lnTo>
                <a:lnTo>
                  <a:pt x="4254667" y="332221"/>
                </a:lnTo>
                <a:lnTo>
                  <a:pt x="4263461" y="288702"/>
                </a:lnTo>
                <a:lnTo>
                  <a:pt x="4254667" y="245145"/>
                </a:lnTo>
                <a:lnTo>
                  <a:pt x="4230685" y="209571"/>
                </a:lnTo>
                <a:lnTo>
                  <a:pt x="4195115" y="185586"/>
                </a:lnTo>
                <a:lnTo>
                  <a:pt x="4151559" y="176790"/>
                </a:lnTo>
                <a:close/>
              </a:path>
              <a:path w="16523335" h="9235440">
                <a:moveTo>
                  <a:pt x="4151559" y="444551"/>
                </a:moveTo>
                <a:lnTo>
                  <a:pt x="4108016" y="453336"/>
                </a:lnTo>
                <a:lnTo>
                  <a:pt x="4072457" y="477296"/>
                </a:lnTo>
                <a:lnTo>
                  <a:pt x="4048480" y="512844"/>
                </a:lnTo>
                <a:lnTo>
                  <a:pt x="4039688" y="556391"/>
                </a:lnTo>
                <a:lnTo>
                  <a:pt x="4048480" y="599952"/>
                </a:lnTo>
                <a:lnTo>
                  <a:pt x="4072457" y="635532"/>
                </a:lnTo>
                <a:lnTo>
                  <a:pt x="4108016" y="659525"/>
                </a:lnTo>
                <a:lnTo>
                  <a:pt x="4151559" y="668324"/>
                </a:lnTo>
                <a:lnTo>
                  <a:pt x="4195115" y="659525"/>
                </a:lnTo>
                <a:lnTo>
                  <a:pt x="4230685" y="635532"/>
                </a:lnTo>
                <a:lnTo>
                  <a:pt x="4254667" y="599952"/>
                </a:lnTo>
                <a:lnTo>
                  <a:pt x="4263461" y="556391"/>
                </a:lnTo>
                <a:lnTo>
                  <a:pt x="4254667" y="512844"/>
                </a:lnTo>
                <a:lnTo>
                  <a:pt x="4230685" y="477296"/>
                </a:lnTo>
                <a:lnTo>
                  <a:pt x="4195115" y="453336"/>
                </a:lnTo>
                <a:lnTo>
                  <a:pt x="4151559" y="444551"/>
                </a:lnTo>
                <a:close/>
              </a:path>
              <a:path w="16523335" h="9235440">
                <a:moveTo>
                  <a:pt x="4151559" y="712218"/>
                </a:moveTo>
                <a:lnTo>
                  <a:pt x="4108016" y="721018"/>
                </a:lnTo>
                <a:lnTo>
                  <a:pt x="4072457" y="745011"/>
                </a:lnTo>
                <a:lnTo>
                  <a:pt x="4048480" y="780591"/>
                </a:lnTo>
                <a:lnTo>
                  <a:pt x="4039688" y="824152"/>
                </a:lnTo>
                <a:lnTo>
                  <a:pt x="4048480" y="867681"/>
                </a:lnTo>
                <a:lnTo>
                  <a:pt x="4072457" y="903231"/>
                </a:lnTo>
                <a:lnTo>
                  <a:pt x="4108016" y="927201"/>
                </a:lnTo>
                <a:lnTo>
                  <a:pt x="4151559" y="935992"/>
                </a:lnTo>
                <a:lnTo>
                  <a:pt x="4195115" y="927201"/>
                </a:lnTo>
                <a:lnTo>
                  <a:pt x="4230685" y="903231"/>
                </a:lnTo>
                <a:lnTo>
                  <a:pt x="4254667" y="867681"/>
                </a:lnTo>
                <a:lnTo>
                  <a:pt x="4263461" y="824152"/>
                </a:lnTo>
                <a:lnTo>
                  <a:pt x="4254667" y="780591"/>
                </a:lnTo>
                <a:lnTo>
                  <a:pt x="4230685" y="745011"/>
                </a:lnTo>
                <a:lnTo>
                  <a:pt x="4195115" y="721018"/>
                </a:lnTo>
                <a:lnTo>
                  <a:pt x="4151559" y="712218"/>
                </a:lnTo>
                <a:close/>
              </a:path>
              <a:path w="16523335" h="9235440">
                <a:moveTo>
                  <a:pt x="4151559" y="979980"/>
                </a:moveTo>
                <a:lnTo>
                  <a:pt x="4108016" y="988766"/>
                </a:lnTo>
                <a:lnTo>
                  <a:pt x="4072457" y="1012731"/>
                </a:lnTo>
                <a:lnTo>
                  <a:pt x="4048480" y="1048286"/>
                </a:lnTo>
                <a:lnTo>
                  <a:pt x="4039688" y="1091840"/>
                </a:lnTo>
                <a:lnTo>
                  <a:pt x="4048480" y="1135394"/>
                </a:lnTo>
                <a:lnTo>
                  <a:pt x="4072457" y="1170968"/>
                </a:lnTo>
                <a:lnTo>
                  <a:pt x="4108016" y="1194956"/>
                </a:lnTo>
                <a:lnTo>
                  <a:pt x="4151559" y="1203753"/>
                </a:lnTo>
                <a:lnTo>
                  <a:pt x="4195115" y="1194956"/>
                </a:lnTo>
                <a:lnTo>
                  <a:pt x="4230685" y="1170968"/>
                </a:lnTo>
                <a:lnTo>
                  <a:pt x="4254667" y="1135394"/>
                </a:lnTo>
                <a:lnTo>
                  <a:pt x="4263461" y="1091840"/>
                </a:lnTo>
                <a:lnTo>
                  <a:pt x="4254667" y="1048286"/>
                </a:lnTo>
                <a:lnTo>
                  <a:pt x="4230685" y="1012731"/>
                </a:lnTo>
                <a:lnTo>
                  <a:pt x="4195115" y="988766"/>
                </a:lnTo>
                <a:lnTo>
                  <a:pt x="4151559" y="979980"/>
                </a:lnTo>
                <a:close/>
              </a:path>
              <a:path w="16523335" h="9235440">
                <a:moveTo>
                  <a:pt x="4151559" y="1247668"/>
                </a:moveTo>
                <a:lnTo>
                  <a:pt x="4108016" y="1256467"/>
                </a:lnTo>
                <a:lnTo>
                  <a:pt x="4072457" y="1280459"/>
                </a:lnTo>
                <a:lnTo>
                  <a:pt x="4048480" y="1316036"/>
                </a:lnTo>
                <a:lnTo>
                  <a:pt x="4039688" y="1359591"/>
                </a:lnTo>
                <a:lnTo>
                  <a:pt x="4048480" y="1403138"/>
                </a:lnTo>
                <a:lnTo>
                  <a:pt x="4072457" y="1438686"/>
                </a:lnTo>
                <a:lnTo>
                  <a:pt x="4108016" y="1462646"/>
                </a:lnTo>
                <a:lnTo>
                  <a:pt x="4151559" y="1471431"/>
                </a:lnTo>
                <a:lnTo>
                  <a:pt x="4195115" y="1462646"/>
                </a:lnTo>
                <a:lnTo>
                  <a:pt x="4230685" y="1438686"/>
                </a:lnTo>
                <a:lnTo>
                  <a:pt x="4254667" y="1403138"/>
                </a:lnTo>
                <a:lnTo>
                  <a:pt x="4263461" y="1359591"/>
                </a:lnTo>
                <a:lnTo>
                  <a:pt x="4254667" y="1316036"/>
                </a:lnTo>
                <a:lnTo>
                  <a:pt x="4230685" y="1280459"/>
                </a:lnTo>
                <a:lnTo>
                  <a:pt x="4195115" y="1256467"/>
                </a:lnTo>
                <a:lnTo>
                  <a:pt x="4151559" y="1247668"/>
                </a:lnTo>
                <a:close/>
              </a:path>
              <a:path w="16523335" h="9235440">
                <a:moveTo>
                  <a:pt x="4259232" y="0"/>
                </a:moveTo>
                <a:lnTo>
                  <a:pt x="4043916" y="0"/>
                </a:lnTo>
                <a:lnTo>
                  <a:pt x="4039688" y="20941"/>
                </a:lnTo>
                <a:lnTo>
                  <a:pt x="4048480" y="64502"/>
                </a:lnTo>
                <a:lnTo>
                  <a:pt x="4072457" y="100083"/>
                </a:lnTo>
                <a:lnTo>
                  <a:pt x="4108016" y="124076"/>
                </a:lnTo>
                <a:lnTo>
                  <a:pt x="4151559" y="132875"/>
                </a:lnTo>
                <a:lnTo>
                  <a:pt x="4195115" y="124076"/>
                </a:lnTo>
                <a:lnTo>
                  <a:pt x="4230685" y="100083"/>
                </a:lnTo>
                <a:lnTo>
                  <a:pt x="4254667" y="64502"/>
                </a:lnTo>
                <a:lnTo>
                  <a:pt x="4263461" y="20941"/>
                </a:lnTo>
                <a:lnTo>
                  <a:pt x="4259232" y="0"/>
                </a:lnTo>
                <a:close/>
              </a:path>
              <a:path w="16523335" h="9235440">
                <a:moveTo>
                  <a:pt x="4151559" y="2586297"/>
                </a:moveTo>
                <a:lnTo>
                  <a:pt x="4108016" y="2595090"/>
                </a:lnTo>
                <a:lnTo>
                  <a:pt x="4072457" y="2619070"/>
                </a:lnTo>
                <a:lnTo>
                  <a:pt x="4048480" y="2654639"/>
                </a:lnTo>
                <a:lnTo>
                  <a:pt x="4039688" y="2698200"/>
                </a:lnTo>
                <a:lnTo>
                  <a:pt x="4048480" y="2741725"/>
                </a:lnTo>
                <a:lnTo>
                  <a:pt x="4072457" y="2777286"/>
                </a:lnTo>
                <a:lnTo>
                  <a:pt x="4108016" y="2801273"/>
                </a:lnTo>
                <a:lnTo>
                  <a:pt x="4151559" y="2810071"/>
                </a:lnTo>
                <a:lnTo>
                  <a:pt x="4195115" y="2801273"/>
                </a:lnTo>
                <a:lnTo>
                  <a:pt x="4230685" y="2777286"/>
                </a:lnTo>
                <a:lnTo>
                  <a:pt x="4254667" y="2741725"/>
                </a:lnTo>
                <a:lnTo>
                  <a:pt x="4263461" y="2698200"/>
                </a:lnTo>
                <a:lnTo>
                  <a:pt x="4254667" y="2654639"/>
                </a:lnTo>
                <a:lnTo>
                  <a:pt x="4230685" y="2619070"/>
                </a:lnTo>
                <a:lnTo>
                  <a:pt x="4195115" y="2595090"/>
                </a:lnTo>
                <a:lnTo>
                  <a:pt x="4151559" y="2586297"/>
                </a:lnTo>
                <a:close/>
              </a:path>
              <a:path w="16523335" h="9235440">
                <a:moveTo>
                  <a:pt x="4151559" y="2854028"/>
                </a:moveTo>
                <a:lnTo>
                  <a:pt x="4108016" y="2862817"/>
                </a:lnTo>
                <a:lnTo>
                  <a:pt x="4072457" y="2886788"/>
                </a:lnTo>
                <a:lnTo>
                  <a:pt x="4048480" y="2922347"/>
                </a:lnTo>
                <a:lnTo>
                  <a:pt x="4039688" y="2965898"/>
                </a:lnTo>
                <a:lnTo>
                  <a:pt x="4048480" y="3009453"/>
                </a:lnTo>
                <a:lnTo>
                  <a:pt x="4072457" y="3045019"/>
                </a:lnTo>
                <a:lnTo>
                  <a:pt x="4108016" y="3068998"/>
                </a:lnTo>
                <a:lnTo>
                  <a:pt x="4151559" y="3077790"/>
                </a:lnTo>
                <a:lnTo>
                  <a:pt x="4195115" y="3068998"/>
                </a:lnTo>
                <a:lnTo>
                  <a:pt x="4230685" y="3045019"/>
                </a:lnTo>
                <a:lnTo>
                  <a:pt x="4254667" y="3009453"/>
                </a:lnTo>
                <a:lnTo>
                  <a:pt x="4263461" y="2965898"/>
                </a:lnTo>
                <a:lnTo>
                  <a:pt x="4254667" y="2922347"/>
                </a:lnTo>
                <a:lnTo>
                  <a:pt x="4230685" y="2886788"/>
                </a:lnTo>
                <a:lnTo>
                  <a:pt x="4195115" y="2862817"/>
                </a:lnTo>
                <a:lnTo>
                  <a:pt x="4151559" y="2854028"/>
                </a:lnTo>
                <a:close/>
              </a:path>
              <a:path w="16523335" h="9235440">
                <a:moveTo>
                  <a:pt x="4151559" y="3121737"/>
                </a:moveTo>
                <a:lnTo>
                  <a:pt x="4108016" y="3130528"/>
                </a:lnTo>
                <a:lnTo>
                  <a:pt x="4072457" y="3154503"/>
                </a:lnTo>
                <a:lnTo>
                  <a:pt x="4048480" y="3190065"/>
                </a:lnTo>
                <a:lnTo>
                  <a:pt x="4039688" y="3233618"/>
                </a:lnTo>
                <a:lnTo>
                  <a:pt x="4048480" y="3277161"/>
                </a:lnTo>
                <a:lnTo>
                  <a:pt x="4072457" y="3312732"/>
                </a:lnTo>
                <a:lnTo>
                  <a:pt x="4108016" y="3336722"/>
                </a:lnTo>
                <a:lnTo>
                  <a:pt x="4151559" y="3345520"/>
                </a:lnTo>
                <a:lnTo>
                  <a:pt x="4195115" y="3336722"/>
                </a:lnTo>
                <a:lnTo>
                  <a:pt x="4230685" y="3312732"/>
                </a:lnTo>
                <a:lnTo>
                  <a:pt x="4254667" y="3277161"/>
                </a:lnTo>
                <a:lnTo>
                  <a:pt x="4263461" y="3233618"/>
                </a:lnTo>
                <a:lnTo>
                  <a:pt x="4254667" y="3190065"/>
                </a:lnTo>
                <a:lnTo>
                  <a:pt x="4230685" y="3154503"/>
                </a:lnTo>
                <a:lnTo>
                  <a:pt x="4195115" y="3130528"/>
                </a:lnTo>
                <a:lnTo>
                  <a:pt x="4151559" y="3121737"/>
                </a:lnTo>
                <a:close/>
              </a:path>
              <a:path w="16523335" h="9235440">
                <a:moveTo>
                  <a:pt x="4151559" y="3389446"/>
                </a:moveTo>
                <a:lnTo>
                  <a:pt x="4108016" y="3398240"/>
                </a:lnTo>
                <a:lnTo>
                  <a:pt x="4072457" y="3422222"/>
                </a:lnTo>
                <a:lnTo>
                  <a:pt x="4048480" y="3457792"/>
                </a:lnTo>
                <a:lnTo>
                  <a:pt x="4039688" y="3501348"/>
                </a:lnTo>
                <a:lnTo>
                  <a:pt x="4048480" y="3544899"/>
                </a:lnTo>
                <a:lnTo>
                  <a:pt x="4072457" y="3580458"/>
                </a:lnTo>
                <a:lnTo>
                  <a:pt x="4108016" y="3604430"/>
                </a:lnTo>
                <a:lnTo>
                  <a:pt x="4151559" y="3613219"/>
                </a:lnTo>
                <a:lnTo>
                  <a:pt x="4195115" y="3604430"/>
                </a:lnTo>
                <a:lnTo>
                  <a:pt x="4230685" y="3580458"/>
                </a:lnTo>
                <a:lnTo>
                  <a:pt x="4254667" y="3544899"/>
                </a:lnTo>
                <a:lnTo>
                  <a:pt x="4263461" y="3501348"/>
                </a:lnTo>
                <a:lnTo>
                  <a:pt x="4254667" y="3457792"/>
                </a:lnTo>
                <a:lnTo>
                  <a:pt x="4230685" y="3422222"/>
                </a:lnTo>
                <a:lnTo>
                  <a:pt x="4195115" y="3398240"/>
                </a:lnTo>
                <a:lnTo>
                  <a:pt x="4151559" y="3389446"/>
                </a:lnTo>
                <a:close/>
              </a:path>
              <a:path w="16523335" h="9235440">
                <a:moveTo>
                  <a:pt x="4151559" y="3657176"/>
                </a:moveTo>
                <a:lnTo>
                  <a:pt x="4108016" y="3665968"/>
                </a:lnTo>
                <a:lnTo>
                  <a:pt x="4072457" y="3689947"/>
                </a:lnTo>
                <a:lnTo>
                  <a:pt x="4048480" y="3725513"/>
                </a:lnTo>
                <a:lnTo>
                  <a:pt x="4039688" y="3769068"/>
                </a:lnTo>
                <a:lnTo>
                  <a:pt x="4048480" y="3812619"/>
                </a:lnTo>
                <a:lnTo>
                  <a:pt x="4072457" y="3848178"/>
                </a:lnTo>
                <a:lnTo>
                  <a:pt x="4108016" y="3872149"/>
                </a:lnTo>
                <a:lnTo>
                  <a:pt x="4151559" y="3880939"/>
                </a:lnTo>
                <a:lnTo>
                  <a:pt x="4195115" y="3872149"/>
                </a:lnTo>
                <a:lnTo>
                  <a:pt x="4230685" y="3848178"/>
                </a:lnTo>
                <a:lnTo>
                  <a:pt x="4254667" y="3812619"/>
                </a:lnTo>
                <a:lnTo>
                  <a:pt x="4263461" y="3769068"/>
                </a:lnTo>
                <a:lnTo>
                  <a:pt x="4254667" y="3725513"/>
                </a:lnTo>
                <a:lnTo>
                  <a:pt x="4230685" y="3689947"/>
                </a:lnTo>
                <a:lnTo>
                  <a:pt x="4195115" y="3665968"/>
                </a:lnTo>
                <a:lnTo>
                  <a:pt x="4151559" y="3657176"/>
                </a:lnTo>
                <a:close/>
              </a:path>
              <a:path w="16523335" h="9235440">
                <a:moveTo>
                  <a:pt x="4151559" y="4192615"/>
                </a:moveTo>
                <a:lnTo>
                  <a:pt x="4108016" y="4201406"/>
                </a:lnTo>
                <a:lnTo>
                  <a:pt x="4072457" y="4225380"/>
                </a:lnTo>
                <a:lnTo>
                  <a:pt x="4048480" y="4260939"/>
                </a:lnTo>
                <a:lnTo>
                  <a:pt x="4039688" y="4304486"/>
                </a:lnTo>
                <a:lnTo>
                  <a:pt x="4048480" y="4348026"/>
                </a:lnTo>
                <a:lnTo>
                  <a:pt x="4072457" y="4383601"/>
                </a:lnTo>
                <a:lnTo>
                  <a:pt x="4108016" y="4407597"/>
                </a:lnTo>
                <a:lnTo>
                  <a:pt x="4151559" y="4416399"/>
                </a:lnTo>
                <a:lnTo>
                  <a:pt x="4195115" y="4407597"/>
                </a:lnTo>
                <a:lnTo>
                  <a:pt x="4230685" y="4383601"/>
                </a:lnTo>
                <a:lnTo>
                  <a:pt x="4254667" y="4348026"/>
                </a:lnTo>
                <a:lnTo>
                  <a:pt x="4263461" y="4304486"/>
                </a:lnTo>
                <a:lnTo>
                  <a:pt x="4254667" y="4260939"/>
                </a:lnTo>
                <a:lnTo>
                  <a:pt x="4230685" y="4225380"/>
                </a:lnTo>
                <a:lnTo>
                  <a:pt x="4195115" y="4201406"/>
                </a:lnTo>
                <a:lnTo>
                  <a:pt x="4151559" y="4192615"/>
                </a:lnTo>
                <a:close/>
              </a:path>
              <a:path w="16523335" h="9235440">
                <a:moveTo>
                  <a:pt x="4151559" y="2318578"/>
                </a:moveTo>
                <a:lnTo>
                  <a:pt x="4108016" y="2327370"/>
                </a:lnTo>
                <a:lnTo>
                  <a:pt x="4072457" y="2351349"/>
                </a:lnTo>
                <a:lnTo>
                  <a:pt x="4048480" y="2386915"/>
                </a:lnTo>
                <a:lnTo>
                  <a:pt x="4039688" y="2430470"/>
                </a:lnTo>
                <a:lnTo>
                  <a:pt x="4048480" y="2474021"/>
                </a:lnTo>
                <a:lnTo>
                  <a:pt x="4072457" y="2509580"/>
                </a:lnTo>
                <a:lnTo>
                  <a:pt x="4108016" y="2533551"/>
                </a:lnTo>
                <a:lnTo>
                  <a:pt x="4151559" y="2542341"/>
                </a:lnTo>
                <a:lnTo>
                  <a:pt x="4195115" y="2533551"/>
                </a:lnTo>
                <a:lnTo>
                  <a:pt x="4230685" y="2509580"/>
                </a:lnTo>
                <a:lnTo>
                  <a:pt x="4254667" y="2474021"/>
                </a:lnTo>
                <a:lnTo>
                  <a:pt x="4263461" y="2430470"/>
                </a:lnTo>
                <a:lnTo>
                  <a:pt x="4254667" y="2386915"/>
                </a:lnTo>
                <a:lnTo>
                  <a:pt x="4230685" y="2351349"/>
                </a:lnTo>
                <a:lnTo>
                  <a:pt x="4195115" y="2327370"/>
                </a:lnTo>
                <a:lnTo>
                  <a:pt x="4151559" y="2318578"/>
                </a:lnTo>
                <a:close/>
              </a:path>
              <a:path w="16523335" h="9235440">
                <a:moveTo>
                  <a:pt x="4151559" y="2050869"/>
                </a:moveTo>
                <a:lnTo>
                  <a:pt x="4108016" y="2059660"/>
                </a:lnTo>
                <a:lnTo>
                  <a:pt x="4072457" y="2083635"/>
                </a:lnTo>
                <a:lnTo>
                  <a:pt x="4048480" y="2119197"/>
                </a:lnTo>
                <a:lnTo>
                  <a:pt x="4039688" y="2162750"/>
                </a:lnTo>
                <a:lnTo>
                  <a:pt x="4048480" y="2206284"/>
                </a:lnTo>
                <a:lnTo>
                  <a:pt x="4072457" y="2241845"/>
                </a:lnTo>
                <a:lnTo>
                  <a:pt x="4108016" y="2265826"/>
                </a:lnTo>
                <a:lnTo>
                  <a:pt x="4151559" y="2274621"/>
                </a:lnTo>
                <a:lnTo>
                  <a:pt x="4195115" y="2265826"/>
                </a:lnTo>
                <a:lnTo>
                  <a:pt x="4230685" y="2241845"/>
                </a:lnTo>
                <a:lnTo>
                  <a:pt x="4254667" y="2206284"/>
                </a:lnTo>
                <a:lnTo>
                  <a:pt x="4263461" y="2162750"/>
                </a:lnTo>
                <a:lnTo>
                  <a:pt x="4254667" y="2119197"/>
                </a:lnTo>
                <a:lnTo>
                  <a:pt x="4230685" y="2083635"/>
                </a:lnTo>
                <a:lnTo>
                  <a:pt x="4195115" y="2059660"/>
                </a:lnTo>
                <a:lnTo>
                  <a:pt x="4151559" y="2050869"/>
                </a:lnTo>
                <a:close/>
              </a:path>
              <a:path w="16523335" h="9235440">
                <a:moveTo>
                  <a:pt x="4151559" y="4995774"/>
                </a:moveTo>
                <a:lnTo>
                  <a:pt x="4108016" y="5004565"/>
                </a:lnTo>
                <a:lnTo>
                  <a:pt x="4072457" y="5028541"/>
                </a:lnTo>
                <a:lnTo>
                  <a:pt x="4048480" y="5064107"/>
                </a:lnTo>
                <a:lnTo>
                  <a:pt x="4039688" y="5107666"/>
                </a:lnTo>
                <a:lnTo>
                  <a:pt x="4048480" y="5151204"/>
                </a:lnTo>
                <a:lnTo>
                  <a:pt x="4072457" y="5186764"/>
                </a:lnTo>
                <a:lnTo>
                  <a:pt x="4108016" y="5210743"/>
                </a:lnTo>
                <a:lnTo>
                  <a:pt x="4151559" y="5219537"/>
                </a:lnTo>
                <a:lnTo>
                  <a:pt x="4195115" y="5210743"/>
                </a:lnTo>
                <a:lnTo>
                  <a:pt x="4230685" y="5186764"/>
                </a:lnTo>
                <a:lnTo>
                  <a:pt x="4254667" y="5151204"/>
                </a:lnTo>
                <a:lnTo>
                  <a:pt x="4263461" y="5107666"/>
                </a:lnTo>
                <a:lnTo>
                  <a:pt x="4254667" y="5064107"/>
                </a:lnTo>
                <a:lnTo>
                  <a:pt x="4230685" y="5028541"/>
                </a:lnTo>
                <a:lnTo>
                  <a:pt x="4195115" y="5004565"/>
                </a:lnTo>
                <a:lnTo>
                  <a:pt x="4151559" y="4995774"/>
                </a:lnTo>
                <a:close/>
              </a:path>
              <a:path w="16523335" h="9235440">
                <a:moveTo>
                  <a:pt x="4151559" y="4728033"/>
                </a:moveTo>
                <a:lnTo>
                  <a:pt x="4108016" y="4736825"/>
                </a:lnTo>
                <a:lnTo>
                  <a:pt x="4072457" y="4760802"/>
                </a:lnTo>
                <a:lnTo>
                  <a:pt x="4048480" y="4796371"/>
                </a:lnTo>
                <a:lnTo>
                  <a:pt x="4039688" y="4839936"/>
                </a:lnTo>
                <a:lnTo>
                  <a:pt x="4048480" y="4883473"/>
                </a:lnTo>
                <a:lnTo>
                  <a:pt x="4072457" y="4919041"/>
                </a:lnTo>
                <a:lnTo>
                  <a:pt x="4108016" y="4943029"/>
                </a:lnTo>
                <a:lnTo>
                  <a:pt x="4151559" y="4951828"/>
                </a:lnTo>
                <a:lnTo>
                  <a:pt x="4195115" y="4943029"/>
                </a:lnTo>
                <a:lnTo>
                  <a:pt x="4230685" y="4919041"/>
                </a:lnTo>
                <a:lnTo>
                  <a:pt x="4254667" y="4883473"/>
                </a:lnTo>
                <a:lnTo>
                  <a:pt x="4263461" y="4839936"/>
                </a:lnTo>
                <a:lnTo>
                  <a:pt x="4254667" y="4796371"/>
                </a:lnTo>
                <a:lnTo>
                  <a:pt x="4230685" y="4760802"/>
                </a:lnTo>
                <a:lnTo>
                  <a:pt x="4195115" y="4736825"/>
                </a:lnTo>
                <a:lnTo>
                  <a:pt x="4151559" y="4728033"/>
                </a:lnTo>
                <a:close/>
              </a:path>
              <a:path w="16523335" h="9235440">
                <a:moveTo>
                  <a:pt x="4151559" y="4460345"/>
                </a:moveTo>
                <a:lnTo>
                  <a:pt x="4108016" y="4469136"/>
                </a:lnTo>
                <a:lnTo>
                  <a:pt x="4072457" y="4493110"/>
                </a:lnTo>
                <a:lnTo>
                  <a:pt x="4048480" y="4528669"/>
                </a:lnTo>
                <a:lnTo>
                  <a:pt x="4039688" y="4572216"/>
                </a:lnTo>
                <a:lnTo>
                  <a:pt x="4048480" y="4615763"/>
                </a:lnTo>
                <a:lnTo>
                  <a:pt x="4072457" y="4651322"/>
                </a:lnTo>
                <a:lnTo>
                  <a:pt x="4108016" y="4675296"/>
                </a:lnTo>
                <a:lnTo>
                  <a:pt x="4151559" y="4684087"/>
                </a:lnTo>
                <a:lnTo>
                  <a:pt x="4195115" y="4675296"/>
                </a:lnTo>
                <a:lnTo>
                  <a:pt x="4230685" y="4651322"/>
                </a:lnTo>
                <a:lnTo>
                  <a:pt x="4254667" y="4615763"/>
                </a:lnTo>
                <a:lnTo>
                  <a:pt x="4263461" y="4572216"/>
                </a:lnTo>
                <a:lnTo>
                  <a:pt x="4254667" y="4528669"/>
                </a:lnTo>
                <a:lnTo>
                  <a:pt x="4230685" y="4493110"/>
                </a:lnTo>
                <a:lnTo>
                  <a:pt x="4195115" y="4469136"/>
                </a:lnTo>
                <a:lnTo>
                  <a:pt x="4151559" y="4460345"/>
                </a:lnTo>
                <a:close/>
              </a:path>
              <a:path w="16523335" h="9235440">
                <a:moveTo>
                  <a:pt x="4420891" y="176790"/>
                </a:moveTo>
                <a:lnTo>
                  <a:pt x="4377338" y="185586"/>
                </a:lnTo>
                <a:lnTo>
                  <a:pt x="4341776" y="209571"/>
                </a:lnTo>
                <a:lnTo>
                  <a:pt x="4317801" y="245145"/>
                </a:lnTo>
                <a:lnTo>
                  <a:pt x="4309010" y="288702"/>
                </a:lnTo>
                <a:lnTo>
                  <a:pt x="4317801" y="332221"/>
                </a:lnTo>
                <a:lnTo>
                  <a:pt x="4341776" y="367780"/>
                </a:lnTo>
                <a:lnTo>
                  <a:pt x="4377338" y="391765"/>
                </a:lnTo>
                <a:lnTo>
                  <a:pt x="4420891" y="400563"/>
                </a:lnTo>
                <a:lnTo>
                  <a:pt x="4464444" y="391765"/>
                </a:lnTo>
                <a:lnTo>
                  <a:pt x="4500006" y="367780"/>
                </a:lnTo>
                <a:lnTo>
                  <a:pt x="4523982" y="332221"/>
                </a:lnTo>
                <a:lnTo>
                  <a:pt x="4532772" y="288702"/>
                </a:lnTo>
                <a:lnTo>
                  <a:pt x="4523982" y="245145"/>
                </a:lnTo>
                <a:lnTo>
                  <a:pt x="4500006" y="209571"/>
                </a:lnTo>
                <a:lnTo>
                  <a:pt x="4464444" y="185586"/>
                </a:lnTo>
                <a:lnTo>
                  <a:pt x="4420891" y="176790"/>
                </a:lnTo>
                <a:close/>
              </a:path>
              <a:path w="16523335" h="9235440">
                <a:moveTo>
                  <a:pt x="4420891" y="444551"/>
                </a:moveTo>
                <a:lnTo>
                  <a:pt x="4377338" y="453336"/>
                </a:lnTo>
                <a:lnTo>
                  <a:pt x="4341776" y="477296"/>
                </a:lnTo>
                <a:lnTo>
                  <a:pt x="4317801" y="512844"/>
                </a:lnTo>
                <a:lnTo>
                  <a:pt x="4309010" y="556391"/>
                </a:lnTo>
                <a:lnTo>
                  <a:pt x="4317801" y="599952"/>
                </a:lnTo>
                <a:lnTo>
                  <a:pt x="4341776" y="635532"/>
                </a:lnTo>
                <a:lnTo>
                  <a:pt x="4377338" y="659525"/>
                </a:lnTo>
                <a:lnTo>
                  <a:pt x="4420891" y="668324"/>
                </a:lnTo>
                <a:lnTo>
                  <a:pt x="4464444" y="659525"/>
                </a:lnTo>
                <a:lnTo>
                  <a:pt x="4500006" y="635532"/>
                </a:lnTo>
                <a:lnTo>
                  <a:pt x="4523982" y="599952"/>
                </a:lnTo>
                <a:lnTo>
                  <a:pt x="4532772" y="556391"/>
                </a:lnTo>
                <a:lnTo>
                  <a:pt x="4523982" y="512844"/>
                </a:lnTo>
                <a:lnTo>
                  <a:pt x="4500006" y="477296"/>
                </a:lnTo>
                <a:lnTo>
                  <a:pt x="4464444" y="453336"/>
                </a:lnTo>
                <a:lnTo>
                  <a:pt x="4420891" y="444551"/>
                </a:lnTo>
                <a:close/>
              </a:path>
              <a:path w="16523335" h="9235440">
                <a:moveTo>
                  <a:pt x="4420891" y="712218"/>
                </a:moveTo>
                <a:lnTo>
                  <a:pt x="4377338" y="721018"/>
                </a:lnTo>
                <a:lnTo>
                  <a:pt x="4341776" y="745011"/>
                </a:lnTo>
                <a:lnTo>
                  <a:pt x="4317801" y="780591"/>
                </a:lnTo>
                <a:lnTo>
                  <a:pt x="4309010" y="824152"/>
                </a:lnTo>
                <a:lnTo>
                  <a:pt x="4317801" y="867681"/>
                </a:lnTo>
                <a:lnTo>
                  <a:pt x="4341776" y="903231"/>
                </a:lnTo>
                <a:lnTo>
                  <a:pt x="4377338" y="927201"/>
                </a:lnTo>
                <a:lnTo>
                  <a:pt x="4420891" y="935992"/>
                </a:lnTo>
                <a:lnTo>
                  <a:pt x="4464444" y="927201"/>
                </a:lnTo>
                <a:lnTo>
                  <a:pt x="4500006" y="903231"/>
                </a:lnTo>
                <a:lnTo>
                  <a:pt x="4523982" y="867681"/>
                </a:lnTo>
                <a:lnTo>
                  <a:pt x="4532772" y="824152"/>
                </a:lnTo>
                <a:lnTo>
                  <a:pt x="4523982" y="780591"/>
                </a:lnTo>
                <a:lnTo>
                  <a:pt x="4500006" y="745011"/>
                </a:lnTo>
                <a:lnTo>
                  <a:pt x="4464444" y="721018"/>
                </a:lnTo>
                <a:lnTo>
                  <a:pt x="4420891" y="712218"/>
                </a:lnTo>
                <a:close/>
              </a:path>
              <a:path w="16523335" h="9235440">
                <a:moveTo>
                  <a:pt x="4420891" y="979980"/>
                </a:moveTo>
                <a:lnTo>
                  <a:pt x="4377338" y="988766"/>
                </a:lnTo>
                <a:lnTo>
                  <a:pt x="4341776" y="1012731"/>
                </a:lnTo>
                <a:lnTo>
                  <a:pt x="4317801" y="1048286"/>
                </a:lnTo>
                <a:lnTo>
                  <a:pt x="4309010" y="1091840"/>
                </a:lnTo>
                <a:lnTo>
                  <a:pt x="4317801" y="1135394"/>
                </a:lnTo>
                <a:lnTo>
                  <a:pt x="4341776" y="1170968"/>
                </a:lnTo>
                <a:lnTo>
                  <a:pt x="4377338" y="1194956"/>
                </a:lnTo>
                <a:lnTo>
                  <a:pt x="4420891" y="1203753"/>
                </a:lnTo>
                <a:lnTo>
                  <a:pt x="4464444" y="1194956"/>
                </a:lnTo>
                <a:lnTo>
                  <a:pt x="4500006" y="1170968"/>
                </a:lnTo>
                <a:lnTo>
                  <a:pt x="4523982" y="1135394"/>
                </a:lnTo>
                <a:lnTo>
                  <a:pt x="4532772" y="1091840"/>
                </a:lnTo>
                <a:lnTo>
                  <a:pt x="4523982" y="1048286"/>
                </a:lnTo>
                <a:lnTo>
                  <a:pt x="4500006" y="1012731"/>
                </a:lnTo>
                <a:lnTo>
                  <a:pt x="4464444" y="988766"/>
                </a:lnTo>
                <a:lnTo>
                  <a:pt x="4420891" y="979980"/>
                </a:lnTo>
                <a:close/>
              </a:path>
              <a:path w="16523335" h="9235440">
                <a:moveTo>
                  <a:pt x="4420891" y="1247668"/>
                </a:moveTo>
                <a:lnTo>
                  <a:pt x="4377338" y="1256467"/>
                </a:lnTo>
                <a:lnTo>
                  <a:pt x="4341776" y="1280459"/>
                </a:lnTo>
                <a:lnTo>
                  <a:pt x="4317801" y="1316036"/>
                </a:lnTo>
                <a:lnTo>
                  <a:pt x="4309010" y="1359591"/>
                </a:lnTo>
                <a:lnTo>
                  <a:pt x="4317801" y="1403138"/>
                </a:lnTo>
                <a:lnTo>
                  <a:pt x="4341776" y="1438686"/>
                </a:lnTo>
                <a:lnTo>
                  <a:pt x="4377338" y="1462646"/>
                </a:lnTo>
                <a:lnTo>
                  <a:pt x="4420891" y="1471431"/>
                </a:lnTo>
                <a:lnTo>
                  <a:pt x="4464444" y="1462646"/>
                </a:lnTo>
                <a:lnTo>
                  <a:pt x="4500006" y="1438686"/>
                </a:lnTo>
                <a:lnTo>
                  <a:pt x="4523982" y="1403138"/>
                </a:lnTo>
                <a:lnTo>
                  <a:pt x="4532772" y="1359591"/>
                </a:lnTo>
                <a:lnTo>
                  <a:pt x="4523982" y="1316036"/>
                </a:lnTo>
                <a:lnTo>
                  <a:pt x="4500006" y="1280459"/>
                </a:lnTo>
                <a:lnTo>
                  <a:pt x="4464444" y="1256467"/>
                </a:lnTo>
                <a:lnTo>
                  <a:pt x="4420891" y="1247668"/>
                </a:lnTo>
                <a:close/>
              </a:path>
              <a:path w="16523335" h="9235440">
                <a:moveTo>
                  <a:pt x="4528545" y="0"/>
                </a:moveTo>
                <a:lnTo>
                  <a:pt x="4313237" y="0"/>
                </a:lnTo>
                <a:lnTo>
                  <a:pt x="4309010" y="20941"/>
                </a:lnTo>
                <a:lnTo>
                  <a:pt x="4317801" y="64502"/>
                </a:lnTo>
                <a:lnTo>
                  <a:pt x="4341776" y="100083"/>
                </a:lnTo>
                <a:lnTo>
                  <a:pt x="4377338" y="124076"/>
                </a:lnTo>
                <a:lnTo>
                  <a:pt x="4420891" y="132875"/>
                </a:lnTo>
                <a:lnTo>
                  <a:pt x="4464444" y="124076"/>
                </a:lnTo>
                <a:lnTo>
                  <a:pt x="4500006" y="100083"/>
                </a:lnTo>
                <a:lnTo>
                  <a:pt x="4523982" y="64502"/>
                </a:lnTo>
                <a:lnTo>
                  <a:pt x="4532772" y="20941"/>
                </a:lnTo>
                <a:lnTo>
                  <a:pt x="4528545" y="0"/>
                </a:lnTo>
                <a:close/>
              </a:path>
              <a:path w="16523335" h="9235440">
                <a:moveTo>
                  <a:pt x="4420891" y="2586297"/>
                </a:moveTo>
                <a:lnTo>
                  <a:pt x="4377338" y="2595090"/>
                </a:lnTo>
                <a:lnTo>
                  <a:pt x="4341776" y="2619070"/>
                </a:lnTo>
                <a:lnTo>
                  <a:pt x="4317801" y="2654639"/>
                </a:lnTo>
                <a:lnTo>
                  <a:pt x="4309010" y="2698200"/>
                </a:lnTo>
                <a:lnTo>
                  <a:pt x="4317801" y="2741725"/>
                </a:lnTo>
                <a:lnTo>
                  <a:pt x="4341776" y="2777286"/>
                </a:lnTo>
                <a:lnTo>
                  <a:pt x="4377338" y="2801273"/>
                </a:lnTo>
                <a:lnTo>
                  <a:pt x="4420891" y="2810071"/>
                </a:lnTo>
                <a:lnTo>
                  <a:pt x="4464444" y="2801273"/>
                </a:lnTo>
                <a:lnTo>
                  <a:pt x="4500006" y="2777286"/>
                </a:lnTo>
                <a:lnTo>
                  <a:pt x="4523982" y="2741725"/>
                </a:lnTo>
                <a:lnTo>
                  <a:pt x="4532772" y="2698200"/>
                </a:lnTo>
                <a:lnTo>
                  <a:pt x="4523982" y="2654639"/>
                </a:lnTo>
                <a:lnTo>
                  <a:pt x="4500006" y="2619070"/>
                </a:lnTo>
                <a:lnTo>
                  <a:pt x="4464444" y="2595090"/>
                </a:lnTo>
                <a:lnTo>
                  <a:pt x="4420891" y="2586297"/>
                </a:lnTo>
                <a:close/>
              </a:path>
              <a:path w="16523335" h="9235440">
                <a:moveTo>
                  <a:pt x="4420891" y="2854028"/>
                </a:moveTo>
                <a:lnTo>
                  <a:pt x="4377338" y="2862817"/>
                </a:lnTo>
                <a:lnTo>
                  <a:pt x="4341776" y="2886788"/>
                </a:lnTo>
                <a:lnTo>
                  <a:pt x="4317801" y="2922347"/>
                </a:lnTo>
                <a:lnTo>
                  <a:pt x="4309010" y="2965898"/>
                </a:lnTo>
                <a:lnTo>
                  <a:pt x="4317801" y="3009453"/>
                </a:lnTo>
                <a:lnTo>
                  <a:pt x="4341776" y="3045019"/>
                </a:lnTo>
                <a:lnTo>
                  <a:pt x="4377338" y="3068998"/>
                </a:lnTo>
                <a:lnTo>
                  <a:pt x="4420891" y="3077790"/>
                </a:lnTo>
                <a:lnTo>
                  <a:pt x="4464444" y="3068998"/>
                </a:lnTo>
                <a:lnTo>
                  <a:pt x="4500006" y="3045019"/>
                </a:lnTo>
                <a:lnTo>
                  <a:pt x="4523982" y="3009453"/>
                </a:lnTo>
                <a:lnTo>
                  <a:pt x="4532772" y="2965898"/>
                </a:lnTo>
                <a:lnTo>
                  <a:pt x="4523982" y="2922347"/>
                </a:lnTo>
                <a:lnTo>
                  <a:pt x="4500006" y="2886788"/>
                </a:lnTo>
                <a:lnTo>
                  <a:pt x="4464444" y="2862817"/>
                </a:lnTo>
                <a:lnTo>
                  <a:pt x="4420891" y="2854028"/>
                </a:lnTo>
                <a:close/>
              </a:path>
              <a:path w="16523335" h="9235440">
                <a:moveTo>
                  <a:pt x="4420891" y="3121737"/>
                </a:moveTo>
                <a:lnTo>
                  <a:pt x="4377338" y="3130528"/>
                </a:lnTo>
                <a:lnTo>
                  <a:pt x="4341776" y="3154503"/>
                </a:lnTo>
                <a:lnTo>
                  <a:pt x="4317801" y="3190065"/>
                </a:lnTo>
                <a:lnTo>
                  <a:pt x="4309010" y="3233618"/>
                </a:lnTo>
                <a:lnTo>
                  <a:pt x="4317801" y="3277161"/>
                </a:lnTo>
                <a:lnTo>
                  <a:pt x="4341776" y="3312732"/>
                </a:lnTo>
                <a:lnTo>
                  <a:pt x="4377338" y="3336722"/>
                </a:lnTo>
                <a:lnTo>
                  <a:pt x="4420891" y="3345520"/>
                </a:lnTo>
                <a:lnTo>
                  <a:pt x="4464444" y="3336722"/>
                </a:lnTo>
                <a:lnTo>
                  <a:pt x="4500006" y="3312732"/>
                </a:lnTo>
                <a:lnTo>
                  <a:pt x="4523982" y="3277161"/>
                </a:lnTo>
                <a:lnTo>
                  <a:pt x="4532772" y="3233618"/>
                </a:lnTo>
                <a:lnTo>
                  <a:pt x="4523982" y="3190065"/>
                </a:lnTo>
                <a:lnTo>
                  <a:pt x="4500006" y="3154503"/>
                </a:lnTo>
                <a:lnTo>
                  <a:pt x="4464444" y="3130528"/>
                </a:lnTo>
                <a:lnTo>
                  <a:pt x="4420891" y="3121737"/>
                </a:lnTo>
                <a:close/>
              </a:path>
              <a:path w="16523335" h="9235440">
                <a:moveTo>
                  <a:pt x="4420891" y="3389446"/>
                </a:moveTo>
                <a:lnTo>
                  <a:pt x="4377338" y="3398240"/>
                </a:lnTo>
                <a:lnTo>
                  <a:pt x="4341776" y="3422222"/>
                </a:lnTo>
                <a:lnTo>
                  <a:pt x="4317801" y="3457792"/>
                </a:lnTo>
                <a:lnTo>
                  <a:pt x="4309010" y="3501348"/>
                </a:lnTo>
                <a:lnTo>
                  <a:pt x="4317801" y="3544899"/>
                </a:lnTo>
                <a:lnTo>
                  <a:pt x="4341776" y="3580458"/>
                </a:lnTo>
                <a:lnTo>
                  <a:pt x="4377338" y="3604430"/>
                </a:lnTo>
                <a:lnTo>
                  <a:pt x="4420891" y="3613219"/>
                </a:lnTo>
                <a:lnTo>
                  <a:pt x="4464444" y="3604430"/>
                </a:lnTo>
                <a:lnTo>
                  <a:pt x="4500006" y="3580458"/>
                </a:lnTo>
                <a:lnTo>
                  <a:pt x="4523982" y="3544899"/>
                </a:lnTo>
                <a:lnTo>
                  <a:pt x="4532772" y="3501348"/>
                </a:lnTo>
                <a:lnTo>
                  <a:pt x="4523982" y="3457792"/>
                </a:lnTo>
                <a:lnTo>
                  <a:pt x="4500006" y="3422222"/>
                </a:lnTo>
                <a:lnTo>
                  <a:pt x="4464444" y="3398240"/>
                </a:lnTo>
                <a:lnTo>
                  <a:pt x="4420891" y="3389446"/>
                </a:lnTo>
                <a:close/>
              </a:path>
              <a:path w="16523335" h="9235440">
                <a:moveTo>
                  <a:pt x="4420891" y="3657176"/>
                </a:moveTo>
                <a:lnTo>
                  <a:pt x="4377338" y="3665968"/>
                </a:lnTo>
                <a:lnTo>
                  <a:pt x="4341776" y="3689947"/>
                </a:lnTo>
                <a:lnTo>
                  <a:pt x="4317801" y="3725513"/>
                </a:lnTo>
                <a:lnTo>
                  <a:pt x="4309010" y="3769068"/>
                </a:lnTo>
                <a:lnTo>
                  <a:pt x="4317801" y="3812619"/>
                </a:lnTo>
                <a:lnTo>
                  <a:pt x="4341776" y="3848178"/>
                </a:lnTo>
                <a:lnTo>
                  <a:pt x="4377338" y="3872149"/>
                </a:lnTo>
                <a:lnTo>
                  <a:pt x="4420891" y="3880939"/>
                </a:lnTo>
                <a:lnTo>
                  <a:pt x="4464444" y="3872149"/>
                </a:lnTo>
                <a:lnTo>
                  <a:pt x="4500006" y="3848178"/>
                </a:lnTo>
                <a:lnTo>
                  <a:pt x="4523982" y="3812619"/>
                </a:lnTo>
                <a:lnTo>
                  <a:pt x="4532772" y="3769068"/>
                </a:lnTo>
                <a:lnTo>
                  <a:pt x="4523982" y="3725513"/>
                </a:lnTo>
                <a:lnTo>
                  <a:pt x="4500006" y="3689947"/>
                </a:lnTo>
                <a:lnTo>
                  <a:pt x="4464444" y="3665968"/>
                </a:lnTo>
                <a:lnTo>
                  <a:pt x="4420891" y="3657176"/>
                </a:lnTo>
                <a:close/>
              </a:path>
              <a:path w="16523335" h="9235440">
                <a:moveTo>
                  <a:pt x="4420891" y="3924895"/>
                </a:moveTo>
                <a:lnTo>
                  <a:pt x="4377338" y="3933689"/>
                </a:lnTo>
                <a:lnTo>
                  <a:pt x="4341776" y="3957668"/>
                </a:lnTo>
                <a:lnTo>
                  <a:pt x="4317801" y="3993228"/>
                </a:lnTo>
                <a:lnTo>
                  <a:pt x="4309010" y="4036766"/>
                </a:lnTo>
                <a:lnTo>
                  <a:pt x="4317801" y="4080327"/>
                </a:lnTo>
                <a:lnTo>
                  <a:pt x="4341776" y="4115896"/>
                </a:lnTo>
                <a:lnTo>
                  <a:pt x="4377338" y="4139876"/>
                </a:lnTo>
                <a:lnTo>
                  <a:pt x="4420891" y="4148669"/>
                </a:lnTo>
                <a:lnTo>
                  <a:pt x="4464444" y="4139876"/>
                </a:lnTo>
                <a:lnTo>
                  <a:pt x="4500006" y="4115896"/>
                </a:lnTo>
                <a:lnTo>
                  <a:pt x="4523982" y="4080327"/>
                </a:lnTo>
                <a:lnTo>
                  <a:pt x="4532772" y="4036766"/>
                </a:lnTo>
                <a:lnTo>
                  <a:pt x="4523982" y="3993228"/>
                </a:lnTo>
                <a:lnTo>
                  <a:pt x="4500006" y="3957668"/>
                </a:lnTo>
                <a:lnTo>
                  <a:pt x="4464444" y="3933689"/>
                </a:lnTo>
                <a:lnTo>
                  <a:pt x="4420891" y="3924895"/>
                </a:lnTo>
                <a:close/>
              </a:path>
              <a:path w="16523335" h="9235440">
                <a:moveTo>
                  <a:pt x="4420891" y="4192615"/>
                </a:moveTo>
                <a:lnTo>
                  <a:pt x="4377338" y="4201406"/>
                </a:lnTo>
                <a:lnTo>
                  <a:pt x="4341776" y="4225380"/>
                </a:lnTo>
                <a:lnTo>
                  <a:pt x="4317801" y="4260939"/>
                </a:lnTo>
                <a:lnTo>
                  <a:pt x="4309010" y="4304486"/>
                </a:lnTo>
                <a:lnTo>
                  <a:pt x="4317801" y="4348026"/>
                </a:lnTo>
                <a:lnTo>
                  <a:pt x="4341776" y="4383601"/>
                </a:lnTo>
                <a:lnTo>
                  <a:pt x="4377338" y="4407597"/>
                </a:lnTo>
                <a:lnTo>
                  <a:pt x="4420891" y="4416399"/>
                </a:lnTo>
                <a:lnTo>
                  <a:pt x="4464444" y="4407597"/>
                </a:lnTo>
                <a:lnTo>
                  <a:pt x="4500006" y="4383601"/>
                </a:lnTo>
                <a:lnTo>
                  <a:pt x="4523982" y="4348026"/>
                </a:lnTo>
                <a:lnTo>
                  <a:pt x="4532772" y="4304486"/>
                </a:lnTo>
                <a:lnTo>
                  <a:pt x="4523982" y="4260939"/>
                </a:lnTo>
                <a:lnTo>
                  <a:pt x="4500006" y="4225380"/>
                </a:lnTo>
                <a:lnTo>
                  <a:pt x="4464444" y="4201406"/>
                </a:lnTo>
                <a:lnTo>
                  <a:pt x="4420891" y="4192615"/>
                </a:lnTo>
                <a:close/>
              </a:path>
              <a:path w="16523335" h="9235440">
                <a:moveTo>
                  <a:pt x="4420891" y="2318578"/>
                </a:moveTo>
                <a:lnTo>
                  <a:pt x="4377338" y="2327370"/>
                </a:lnTo>
                <a:lnTo>
                  <a:pt x="4341776" y="2351349"/>
                </a:lnTo>
                <a:lnTo>
                  <a:pt x="4317801" y="2386915"/>
                </a:lnTo>
                <a:lnTo>
                  <a:pt x="4309010" y="2430470"/>
                </a:lnTo>
                <a:lnTo>
                  <a:pt x="4317801" y="2474021"/>
                </a:lnTo>
                <a:lnTo>
                  <a:pt x="4341776" y="2509580"/>
                </a:lnTo>
                <a:lnTo>
                  <a:pt x="4377338" y="2533551"/>
                </a:lnTo>
                <a:lnTo>
                  <a:pt x="4420891" y="2542341"/>
                </a:lnTo>
                <a:lnTo>
                  <a:pt x="4464444" y="2533551"/>
                </a:lnTo>
                <a:lnTo>
                  <a:pt x="4500006" y="2509580"/>
                </a:lnTo>
                <a:lnTo>
                  <a:pt x="4523982" y="2474021"/>
                </a:lnTo>
                <a:lnTo>
                  <a:pt x="4532772" y="2430470"/>
                </a:lnTo>
                <a:lnTo>
                  <a:pt x="4523982" y="2386915"/>
                </a:lnTo>
                <a:lnTo>
                  <a:pt x="4500006" y="2351349"/>
                </a:lnTo>
                <a:lnTo>
                  <a:pt x="4464444" y="2327370"/>
                </a:lnTo>
                <a:lnTo>
                  <a:pt x="4420891" y="2318578"/>
                </a:lnTo>
                <a:close/>
              </a:path>
              <a:path w="16523335" h="9235440">
                <a:moveTo>
                  <a:pt x="4420891" y="2050869"/>
                </a:moveTo>
                <a:lnTo>
                  <a:pt x="4377338" y="2059660"/>
                </a:lnTo>
                <a:lnTo>
                  <a:pt x="4341776" y="2083635"/>
                </a:lnTo>
                <a:lnTo>
                  <a:pt x="4317801" y="2119197"/>
                </a:lnTo>
                <a:lnTo>
                  <a:pt x="4309010" y="2162750"/>
                </a:lnTo>
                <a:lnTo>
                  <a:pt x="4317801" y="2206284"/>
                </a:lnTo>
                <a:lnTo>
                  <a:pt x="4341776" y="2241845"/>
                </a:lnTo>
                <a:lnTo>
                  <a:pt x="4377338" y="2265826"/>
                </a:lnTo>
                <a:lnTo>
                  <a:pt x="4420891" y="2274621"/>
                </a:lnTo>
                <a:lnTo>
                  <a:pt x="4464444" y="2265826"/>
                </a:lnTo>
                <a:lnTo>
                  <a:pt x="4500006" y="2241845"/>
                </a:lnTo>
                <a:lnTo>
                  <a:pt x="4523982" y="2206284"/>
                </a:lnTo>
                <a:lnTo>
                  <a:pt x="4532772" y="2162750"/>
                </a:lnTo>
                <a:lnTo>
                  <a:pt x="4523982" y="2119197"/>
                </a:lnTo>
                <a:lnTo>
                  <a:pt x="4500006" y="2083635"/>
                </a:lnTo>
                <a:lnTo>
                  <a:pt x="4464444" y="2059660"/>
                </a:lnTo>
                <a:lnTo>
                  <a:pt x="4420891" y="2050869"/>
                </a:lnTo>
                <a:close/>
              </a:path>
              <a:path w="16523335" h="9235440">
                <a:moveTo>
                  <a:pt x="4420891" y="4995774"/>
                </a:moveTo>
                <a:lnTo>
                  <a:pt x="4377338" y="5004565"/>
                </a:lnTo>
                <a:lnTo>
                  <a:pt x="4341776" y="5028541"/>
                </a:lnTo>
                <a:lnTo>
                  <a:pt x="4317801" y="5064107"/>
                </a:lnTo>
                <a:lnTo>
                  <a:pt x="4309010" y="5107666"/>
                </a:lnTo>
                <a:lnTo>
                  <a:pt x="4317801" y="5151204"/>
                </a:lnTo>
                <a:lnTo>
                  <a:pt x="4341776" y="5186764"/>
                </a:lnTo>
                <a:lnTo>
                  <a:pt x="4377338" y="5210743"/>
                </a:lnTo>
                <a:lnTo>
                  <a:pt x="4420891" y="5219537"/>
                </a:lnTo>
                <a:lnTo>
                  <a:pt x="4464444" y="5210743"/>
                </a:lnTo>
                <a:lnTo>
                  <a:pt x="4500006" y="5186764"/>
                </a:lnTo>
                <a:lnTo>
                  <a:pt x="4523982" y="5151204"/>
                </a:lnTo>
                <a:lnTo>
                  <a:pt x="4532772" y="5107666"/>
                </a:lnTo>
                <a:lnTo>
                  <a:pt x="4523982" y="5064107"/>
                </a:lnTo>
                <a:lnTo>
                  <a:pt x="4500006" y="5028541"/>
                </a:lnTo>
                <a:lnTo>
                  <a:pt x="4464444" y="5004565"/>
                </a:lnTo>
                <a:lnTo>
                  <a:pt x="4420891" y="4995774"/>
                </a:lnTo>
                <a:close/>
              </a:path>
              <a:path w="16523335" h="9235440">
                <a:moveTo>
                  <a:pt x="4420891" y="5263483"/>
                </a:moveTo>
                <a:lnTo>
                  <a:pt x="4377338" y="5272274"/>
                </a:lnTo>
                <a:lnTo>
                  <a:pt x="4341776" y="5296250"/>
                </a:lnTo>
                <a:lnTo>
                  <a:pt x="4317801" y="5331816"/>
                </a:lnTo>
                <a:lnTo>
                  <a:pt x="4309010" y="5375375"/>
                </a:lnTo>
                <a:lnTo>
                  <a:pt x="4317801" y="5418906"/>
                </a:lnTo>
                <a:lnTo>
                  <a:pt x="4341776" y="5454471"/>
                </a:lnTo>
                <a:lnTo>
                  <a:pt x="4377338" y="5478458"/>
                </a:lnTo>
                <a:lnTo>
                  <a:pt x="4420891" y="5487256"/>
                </a:lnTo>
                <a:lnTo>
                  <a:pt x="4464444" y="5478458"/>
                </a:lnTo>
                <a:lnTo>
                  <a:pt x="4500006" y="5454471"/>
                </a:lnTo>
                <a:lnTo>
                  <a:pt x="4523982" y="5418906"/>
                </a:lnTo>
                <a:lnTo>
                  <a:pt x="4532772" y="5375375"/>
                </a:lnTo>
                <a:lnTo>
                  <a:pt x="4523982" y="5331816"/>
                </a:lnTo>
                <a:lnTo>
                  <a:pt x="4500006" y="5296250"/>
                </a:lnTo>
                <a:lnTo>
                  <a:pt x="4464444" y="5272274"/>
                </a:lnTo>
                <a:lnTo>
                  <a:pt x="4420891" y="5263483"/>
                </a:lnTo>
                <a:close/>
              </a:path>
              <a:path w="16523335" h="9235440">
                <a:moveTo>
                  <a:pt x="4420891" y="5531192"/>
                </a:moveTo>
                <a:lnTo>
                  <a:pt x="4377338" y="5539988"/>
                </a:lnTo>
                <a:lnTo>
                  <a:pt x="4341776" y="5563975"/>
                </a:lnTo>
                <a:lnTo>
                  <a:pt x="4317801" y="5599551"/>
                </a:lnTo>
                <a:lnTo>
                  <a:pt x="4309010" y="5643115"/>
                </a:lnTo>
                <a:lnTo>
                  <a:pt x="4317801" y="5686662"/>
                </a:lnTo>
                <a:lnTo>
                  <a:pt x="4341776" y="5722222"/>
                </a:lnTo>
                <a:lnTo>
                  <a:pt x="4377338" y="5746196"/>
                </a:lnTo>
                <a:lnTo>
                  <a:pt x="4420891" y="5754986"/>
                </a:lnTo>
                <a:lnTo>
                  <a:pt x="4464444" y="5746196"/>
                </a:lnTo>
                <a:lnTo>
                  <a:pt x="4500006" y="5722222"/>
                </a:lnTo>
                <a:lnTo>
                  <a:pt x="4523982" y="5686662"/>
                </a:lnTo>
                <a:lnTo>
                  <a:pt x="4532772" y="5643115"/>
                </a:lnTo>
                <a:lnTo>
                  <a:pt x="4523982" y="5599551"/>
                </a:lnTo>
                <a:lnTo>
                  <a:pt x="4500006" y="5563975"/>
                </a:lnTo>
                <a:lnTo>
                  <a:pt x="4464444" y="5539988"/>
                </a:lnTo>
                <a:lnTo>
                  <a:pt x="4420891" y="5531192"/>
                </a:lnTo>
                <a:close/>
              </a:path>
              <a:path w="16523335" h="9235440">
                <a:moveTo>
                  <a:pt x="4420891" y="5798933"/>
                </a:moveTo>
                <a:lnTo>
                  <a:pt x="4377338" y="5807723"/>
                </a:lnTo>
                <a:lnTo>
                  <a:pt x="4341776" y="5831697"/>
                </a:lnTo>
                <a:lnTo>
                  <a:pt x="4317801" y="5867257"/>
                </a:lnTo>
                <a:lnTo>
                  <a:pt x="4309010" y="5910804"/>
                </a:lnTo>
                <a:lnTo>
                  <a:pt x="4317801" y="5954345"/>
                </a:lnTo>
                <a:lnTo>
                  <a:pt x="4341776" y="5989912"/>
                </a:lnTo>
                <a:lnTo>
                  <a:pt x="4377338" y="6013898"/>
                </a:lnTo>
                <a:lnTo>
                  <a:pt x="4420891" y="6022695"/>
                </a:lnTo>
                <a:lnTo>
                  <a:pt x="4464444" y="6013898"/>
                </a:lnTo>
                <a:lnTo>
                  <a:pt x="4500006" y="5989912"/>
                </a:lnTo>
                <a:lnTo>
                  <a:pt x="4523982" y="5954345"/>
                </a:lnTo>
                <a:lnTo>
                  <a:pt x="4532772" y="5910804"/>
                </a:lnTo>
                <a:lnTo>
                  <a:pt x="4523982" y="5867257"/>
                </a:lnTo>
                <a:lnTo>
                  <a:pt x="4500006" y="5831697"/>
                </a:lnTo>
                <a:lnTo>
                  <a:pt x="4464444" y="5807723"/>
                </a:lnTo>
                <a:lnTo>
                  <a:pt x="4420891" y="5798933"/>
                </a:lnTo>
                <a:close/>
              </a:path>
              <a:path w="16523335" h="9235440">
                <a:moveTo>
                  <a:pt x="4420891" y="4728033"/>
                </a:moveTo>
                <a:lnTo>
                  <a:pt x="4377338" y="4736825"/>
                </a:lnTo>
                <a:lnTo>
                  <a:pt x="4341776" y="4760802"/>
                </a:lnTo>
                <a:lnTo>
                  <a:pt x="4317801" y="4796371"/>
                </a:lnTo>
                <a:lnTo>
                  <a:pt x="4309010" y="4839936"/>
                </a:lnTo>
                <a:lnTo>
                  <a:pt x="4317801" y="4883473"/>
                </a:lnTo>
                <a:lnTo>
                  <a:pt x="4341776" y="4919041"/>
                </a:lnTo>
                <a:lnTo>
                  <a:pt x="4377338" y="4943029"/>
                </a:lnTo>
                <a:lnTo>
                  <a:pt x="4420891" y="4951828"/>
                </a:lnTo>
                <a:lnTo>
                  <a:pt x="4464444" y="4943029"/>
                </a:lnTo>
                <a:lnTo>
                  <a:pt x="4500006" y="4919041"/>
                </a:lnTo>
                <a:lnTo>
                  <a:pt x="4523982" y="4883473"/>
                </a:lnTo>
                <a:lnTo>
                  <a:pt x="4532772" y="4839936"/>
                </a:lnTo>
                <a:lnTo>
                  <a:pt x="4523982" y="4796371"/>
                </a:lnTo>
                <a:lnTo>
                  <a:pt x="4500006" y="4760802"/>
                </a:lnTo>
                <a:lnTo>
                  <a:pt x="4464444" y="4736825"/>
                </a:lnTo>
                <a:lnTo>
                  <a:pt x="4420891" y="4728033"/>
                </a:lnTo>
                <a:close/>
              </a:path>
              <a:path w="16523335" h="9235440">
                <a:moveTo>
                  <a:pt x="4690202" y="444551"/>
                </a:moveTo>
                <a:lnTo>
                  <a:pt x="4646651" y="453336"/>
                </a:lnTo>
                <a:lnTo>
                  <a:pt x="4611092" y="477296"/>
                </a:lnTo>
                <a:lnTo>
                  <a:pt x="4587121" y="512844"/>
                </a:lnTo>
                <a:lnTo>
                  <a:pt x="4578331" y="556391"/>
                </a:lnTo>
                <a:lnTo>
                  <a:pt x="4587121" y="599952"/>
                </a:lnTo>
                <a:lnTo>
                  <a:pt x="4611092" y="635532"/>
                </a:lnTo>
                <a:lnTo>
                  <a:pt x="4646651" y="659525"/>
                </a:lnTo>
                <a:lnTo>
                  <a:pt x="4690202" y="668324"/>
                </a:lnTo>
                <a:lnTo>
                  <a:pt x="4733755" y="659525"/>
                </a:lnTo>
                <a:lnTo>
                  <a:pt x="4769318" y="635532"/>
                </a:lnTo>
                <a:lnTo>
                  <a:pt x="4793293" y="599952"/>
                </a:lnTo>
                <a:lnTo>
                  <a:pt x="4802084" y="556391"/>
                </a:lnTo>
                <a:lnTo>
                  <a:pt x="4793293" y="512844"/>
                </a:lnTo>
                <a:lnTo>
                  <a:pt x="4769318" y="477296"/>
                </a:lnTo>
                <a:lnTo>
                  <a:pt x="4733755" y="453336"/>
                </a:lnTo>
                <a:lnTo>
                  <a:pt x="4690202" y="444551"/>
                </a:lnTo>
                <a:close/>
              </a:path>
              <a:path w="16523335" h="9235440">
                <a:moveTo>
                  <a:pt x="4690202" y="712218"/>
                </a:moveTo>
                <a:lnTo>
                  <a:pt x="4646651" y="721018"/>
                </a:lnTo>
                <a:lnTo>
                  <a:pt x="4611092" y="745011"/>
                </a:lnTo>
                <a:lnTo>
                  <a:pt x="4587121" y="780591"/>
                </a:lnTo>
                <a:lnTo>
                  <a:pt x="4578331" y="824152"/>
                </a:lnTo>
                <a:lnTo>
                  <a:pt x="4587121" y="867681"/>
                </a:lnTo>
                <a:lnTo>
                  <a:pt x="4611092" y="903231"/>
                </a:lnTo>
                <a:lnTo>
                  <a:pt x="4646651" y="927201"/>
                </a:lnTo>
                <a:lnTo>
                  <a:pt x="4690202" y="935992"/>
                </a:lnTo>
                <a:lnTo>
                  <a:pt x="4733755" y="927201"/>
                </a:lnTo>
                <a:lnTo>
                  <a:pt x="4769318" y="903231"/>
                </a:lnTo>
                <a:lnTo>
                  <a:pt x="4793293" y="867681"/>
                </a:lnTo>
                <a:lnTo>
                  <a:pt x="4802084" y="824152"/>
                </a:lnTo>
                <a:lnTo>
                  <a:pt x="4793293" y="780591"/>
                </a:lnTo>
                <a:lnTo>
                  <a:pt x="4769318" y="745011"/>
                </a:lnTo>
                <a:lnTo>
                  <a:pt x="4733755" y="721018"/>
                </a:lnTo>
                <a:lnTo>
                  <a:pt x="4690202" y="712218"/>
                </a:lnTo>
                <a:close/>
              </a:path>
              <a:path w="16523335" h="9235440">
                <a:moveTo>
                  <a:pt x="4690202" y="1247668"/>
                </a:moveTo>
                <a:lnTo>
                  <a:pt x="4646651" y="1256467"/>
                </a:lnTo>
                <a:lnTo>
                  <a:pt x="4611092" y="1280459"/>
                </a:lnTo>
                <a:lnTo>
                  <a:pt x="4587121" y="1316036"/>
                </a:lnTo>
                <a:lnTo>
                  <a:pt x="4578331" y="1359591"/>
                </a:lnTo>
                <a:lnTo>
                  <a:pt x="4587121" y="1403138"/>
                </a:lnTo>
                <a:lnTo>
                  <a:pt x="4611092" y="1438686"/>
                </a:lnTo>
                <a:lnTo>
                  <a:pt x="4646651" y="1462646"/>
                </a:lnTo>
                <a:lnTo>
                  <a:pt x="4690202" y="1471431"/>
                </a:lnTo>
                <a:lnTo>
                  <a:pt x="4733755" y="1462646"/>
                </a:lnTo>
                <a:lnTo>
                  <a:pt x="4769318" y="1438686"/>
                </a:lnTo>
                <a:lnTo>
                  <a:pt x="4793293" y="1403138"/>
                </a:lnTo>
                <a:lnTo>
                  <a:pt x="4802084" y="1359591"/>
                </a:lnTo>
                <a:lnTo>
                  <a:pt x="4793293" y="1316036"/>
                </a:lnTo>
                <a:lnTo>
                  <a:pt x="4769318" y="1280459"/>
                </a:lnTo>
                <a:lnTo>
                  <a:pt x="4733755" y="1256467"/>
                </a:lnTo>
                <a:lnTo>
                  <a:pt x="4690202" y="1247668"/>
                </a:lnTo>
                <a:close/>
              </a:path>
              <a:path w="16523335" h="9235440">
                <a:moveTo>
                  <a:pt x="4690202" y="1515430"/>
                </a:moveTo>
                <a:lnTo>
                  <a:pt x="4646651" y="1524214"/>
                </a:lnTo>
                <a:lnTo>
                  <a:pt x="4611092" y="1548173"/>
                </a:lnTo>
                <a:lnTo>
                  <a:pt x="4587121" y="1583718"/>
                </a:lnTo>
                <a:lnTo>
                  <a:pt x="4578331" y="1627259"/>
                </a:lnTo>
                <a:lnTo>
                  <a:pt x="4587121" y="1670826"/>
                </a:lnTo>
                <a:lnTo>
                  <a:pt x="4611092" y="1706409"/>
                </a:lnTo>
                <a:lnTo>
                  <a:pt x="4646651" y="1730404"/>
                </a:lnTo>
                <a:lnTo>
                  <a:pt x="4690202" y="1739203"/>
                </a:lnTo>
                <a:lnTo>
                  <a:pt x="4733755" y="1730404"/>
                </a:lnTo>
                <a:lnTo>
                  <a:pt x="4769318" y="1706409"/>
                </a:lnTo>
                <a:lnTo>
                  <a:pt x="4793293" y="1670826"/>
                </a:lnTo>
                <a:lnTo>
                  <a:pt x="4802084" y="1627259"/>
                </a:lnTo>
                <a:lnTo>
                  <a:pt x="4793293" y="1583718"/>
                </a:lnTo>
                <a:lnTo>
                  <a:pt x="4769318" y="1548173"/>
                </a:lnTo>
                <a:lnTo>
                  <a:pt x="4733755" y="1524214"/>
                </a:lnTo>
                <a:lnTo>
                  <a:pt x="4690202" y="1515430"/>
                </a:lnTo>
                <a:close/>
              </a:path>
              <a:path w="16523335" h="9235440">
                <a:moveTo>
                  <a:pt x="4690202" y="1783149"/>
                </a:moveTo>
                <a:lnTo>
                  <a:pt x="4646651" y="1791938"/>
                </a:lnTo>
                <a:lnTo>
                  <a:pt x="4611092" y="1815910"/>
                </a:lnTo>
                <a:lnTo>
                  <a:pt x="4587121" y="1851469"/>
                </a:lnTo>
                <a:lnTo>
                  <a:pt x="4578331" y="1895020"/>
                </a:lnTo>
                <a:lnTo>
                  <a:pt x="4587121" y="1938576"/>
                </a:lnTo>
                <a:lnTo>
                  <a:pt x="4611092" y="1974146"/>
                </a:lnTo>
                <a:lnTo>
                  <a:pt x="4646651" y="1998128"/>
                </a:lnTo>
                <a:lnTo>
                  <a:pt x="4690202" y="2006922"/>
                </a:lnTo>
                <a:lnTo>
                  <a:pt x="4733755" y="1998128"/>
                </a:lnTo>
                <a:lnTo>
                  <a:pt x="4769318" y="1974146"/>
                </a:lnTo>
                <a:lnTo>
                  <a:pt x="4793293" y="1938576"/>
                </a:lnTo>
                <a:lnTo>
                  <a:pt x="4802084" y="1895020"/>
                </a:lnTo>
                <a:lnTo>
                  <a:pt x="4793293" y="1851469"/>
                </a:lnTo>
                <a:lnTo>
                  <a:pt x="4769318" y="1815910"/>
                </a:lnTo>
                <a:lnTo>
                  <a:pt x="4733755" y="1791938"/>
                </a:lnTo>
                <a:lnTo>
                  <a:pt x="4690202" y="1783149"/>
                </a:lnTo>
                <a:close/>
              </a:path>
              <a:path w="16523335" h="9235440">
                <a:moveTo>
                  <a:pt x="4690202" y="2586297"/>
                </a:moveTo>
                <a:lnTo>
                  <a:pt x="4646651" y="2595090"/>
                </a:lnTo>
                <a:lnTo>
                  <a:pt x="4611092" y="2619070"/>
                </a:lnTo>
                <a:lnTo>
                  <a:pt x="4587121" y="2654639"/>
                </a:lnTo>
                <a:lnTo>
                  <a:pt x="4578331" y="2698200"/>
                </a:lnTo>
                <a:lnTo>
                  <a:pt x="4587121" y="2741725"/>
                </a:lnTo>
                <a:lnTo>
                  <a:pt x="4611092" y="2777286"/>
                </a:lnTo>
                <a:lnTo>
                  <a:pt x="4646651" y="2801273"/>
                </a:lnTo>
                <a:lnTo>
                  <a:pt x="4690202" y="2810071"/>
                </a:lnTo>
                <a:lnTo>
                  <a:pt x="4733755" y="2801273"/>
                </a:lnTo>
                <a:lnTo>
                  <a:pt x="4769318" y="2777286"/>
                </a:lnTo>
                <a:lnTo>
                  <a:pt x="4793293" y="2741725"/>
                </a:lnTo>
                <a:lnTo>
                  <a:pt x="4802084" y="2698200"/>
                </a:lnTo>
                <a:lnTo>
                  <a:pt x="4793293" y="2654639"/>
                </a:lnTo>
                <a:lnTo>
                  <a:pt x="4769318" y="2619070"/>
                </a:lnTo>
                <a:lnTo>
                  <a:pt x="4733755" y="2595090"/>
                </a:lnTo>
                <a:lnTo>
                  <a:pt x="4690202" y="2586297"/>
                </a:lnTo>
                <a:close/>
              </a:path>
              <a:path w="16523335" h="9235440">
                <a:moveTo>
                  <a:pt x="4690202" y="2854028"/>
                </a:moveTo>
                <a:lnTo>
                  <a:pt x="4646651" y="2862817"/>
                </a:lnTo>
                <a:lnTo>
                  <a:pt x="4611092" y="2886788"/>
                </a:lnTo>
                <a:lnTo>
                  <a:pt x="4587121" y="2922347"/>
                </a:lnTo>
                <a:lnTo>
                  <a:pt x="4578331" y="2965898"/>
                </a:lnTo>
                <a:lnTo>
                  <a:pt x="4587121" y="3009453"/>
                </a:lnTo>
                <a:lnTo>
                  <a:pt x="4611092" y="3045019"/>
                </a:lnTo>
                <a:lnTo>
                  <a:pt x="4646651" y="3068998"/>
                </a:lnTo>
                <a:lnTo>
                  <a:pt x="4690202" y="3077790"/>
                </a:lnTo>
                <a:lnTo>
                  <a:pt x="4733755" y="3068998"/>
                </a:lnTo>
                <a:lnTo>
                  <a:pt x="4769318" y="3045019"/>
                </a:lnTo>
                <a:lnTo>
                  <a:pt x="4793293" y="3009453"/>
                </a:lnTo>
                <a:lnTo>
                  <a:pt x="4802084" y="2965898"/>
                </a:lnTo>
                <a:lnTo>
                  <a:pt x="4793293" y="2922347"/>
                </a:lnTo>
                <a:lnTo>
                  <a:pt x="4769318" y="2886788"/>
                </a:lnTo>
                <a:lnTo>
                  <a:pt x="4733755" y="2862817"/>
                </a:lnTo>
                <a:lnTo>
                  <a:pt x="4690202" y="2854028"/>
                </a:lnTo>
                <a:close/>
              </a:path>
              <a:path w="16523335" h="9235440">
                <a:moveTo>
                  <a:pt x="4690202" y="3121737"/>
                </a:moveTo>
                <a:lnTo>
                  <a:pt x="4646651" y="3130528"/>
                </a:lnTo>
                <a:lnTo>
                  <a:pt x="4611092" y="3154503"/>
                </a:lnTo>
                <a:lnTo>
                  <a:pt x="4587121" y="3190065"/>
                </a:lnTo>
                <a:lnTo>
                  <a:pt x="4578331" y="3233618"/>
                </a:lnTo>
                <a:lnTo>
                  <a:pt x="4587121" y="3277161"/>
                </a:lnTo>
                <a:lnTo>
                  <a:pt x="4611092" y="3312732"/>
                </a:lnTo>
                <a:lnTo>
                  <a:pt x="4646651" y="3336722"/>
                </a:lnTo>
                <a:lnTo>
                  <a:pt x="4690202" y="3345520"/>
                </a:lnTo>
                <a:lnTo>
                  <a:pt x="4733755" y="3336722"/>
                </a:lnTo>
                <a:lnTo>
                  <a:pt x="4769318" y="3312732"/>
                </a:lnTo>
                <a:lnTo>
                  <a:pt x="4793293" y="3277161"/>
                </a:lnTo>
                <a:lnTo>
                  <a:pt x="4802084" y="3233618"/>
                </a:lnTo>
                <a:lnTo>
                  <a:pt x="4793293" y="3190065"/>
                </a:lnTo>
                <a:lnTo>
                  <a:pt x="4769318" y="3154503"/>
                </a:lnTo>
                <a:lnTo>
                  <a:pt x="4733755" y="3130528"/>
                </a:lnTo>
                <a:lnTo>
                  <a:pt x="4690202" y="3121737"/>
                </a:lnTo>
                <a:close/>
              </a:path>
              <a:path w="16523335" h="9235440">
                <a:moveTo>
                  <a:pt x="4690202" y="3389446"/>
                </a:moveTo>
                <a:lnTo>
                  <a:pt x="4646651" y="3398240"/>
                </a:lnTo>
                <a:lnTo>
                  <a:pt x="4611092" y="3422222"/>
                </a:lnTo>
                <a:lnTo>
                  <a:pt x="4587121" y="3457792"/>
                </a:lnTo>
                <a:lnTo>
                  <a:pt x="4578331" y="3501348"/>
                </a:lnTo>
                <a:lnTo>
                  <a:pt x="4587121" y="3544899"/>
                </a:lnTo>
                <a:lnTo>
                  <a:pt x="4611092" y="3580458"/>
                </a:lnTo>
                <a:lnTo>
                  <a:pt x="4646651" y="3604430"/>
                </a:lnTo>
                <a:lnTo>
                  <a:pt x="4690202" y="3613219"/>
                </a:lnTo>
                <a:lnTo>
                  <a:pt x="4733755" y="3604430"/>
                </a:lnTo>
                <a:lnTo>
                  <a:pt x="4769318" y="3580458"/>
                </a:lnTo>
                <a:lnTo>
                  <a:pt x="4793293" y="3544899"/>
                </a:lnTo>
                <a:lnTo>
                  <a:pt x="4802084" y="3501348"/>
                </a:lnTo>
                <a:lnTo>
                  <a:pt x="4793293" y="3457792"/>
                </a:lnTo>
                <a:lnTo>
                  <a:pt x="4769318" y="3422222"/>
                </a:lnTo>
                <a:lnTo>
                  <a:pt x="4733755" y="3398240"/>
                </a:lnTo>
                <a:lnTo>
                  <a:pt x="4690202" y="3389446"/>
                </a:lnTo>
                <a:close/>
              </a:path>
              <a:path w="16523335" h="9235440">
                <a:moveTo>
                  <a:pt x="4690202" y="2318578"/>
                </a:moveTo>
                <a:lnTo>
                  <a:pt x="4646651" y="2327370"/>
                </a:lnTo>
                <a:lnTo>
                  <a:pt x="4611092" y="2351349"/>
                </a:lnTo>
                <a:lnTo>
                  <a:pt x="4587121" y="2386915"/>
                </a:lnTo>
                <a:lnTo>
                  <a:pt x="4578331" y="2430470"/>
                </a:lnTo>
                <a:lnTo>
                  <a:pt x="4587121" y="2474021"/>
                </a:lnTo>
                <a:lnTo>
                  <a:pt x="4611092" y="2509580"/>
                </a:lnTo>
                <a:lnTo>
                  <a:pt x="4646651" y="2533551"/>
                </a:lnTo>
                <a:lnTo>
                  <a:pt x="4690202" y="2542341"/>
                </a:lnTo>
                <a:lnTo>
                  <a:pt x="4733755" y="2533551"/>
                </a:lnTo>
                <a:lnTo>
                  <a:pt x="4769318" y="2509580"/>
                </a:lnTo>
                <a:lnTo>
                  <a:pt x="4793293" y="2474021"/>
                </a:lnTo>
                <a:lnTo>
                  <a:pt x="4802084" y="2430470"/>
                </a:lnTo>
                <a:lnTo>
                  <a:pt x="4793293" y="2386915"/>
                </a:lnTo>
                <a:lnTo>
                  <a:pt x="4769318" y="2351349"/>
                </a:lnTo>
                <a:lnTo>
                  <a:pt x="4733755" y="2327370"/>
                </a:lnTo>
                <a:lnTo>
                  <a:pt x="4690202" y="2318578"/>
                </a:lnTo>
                <a:close/>
              </a:path>
              <a:path w="16523335" h="9235440">
                <a:moveTo>
                  <a:pt x="4690202" y="2050869"/>
                </a:moveTo>
                <a:lnTo>
                  <a:pt x="4646651" y="2059660"/>
                </a:lnTo>
                <a:lnTo>
                  <a:pt x="4611092" y="2083635"/>
                </a:lnTo>
                <a:lnTo>
                  <a:pt x="4587121" y="2119197"/>
                </a:lnTo>
                <a:lnTo>
                  <a:pt x="4578331" y="2162750"/>
                </a:lnTo>
                <a:lnTo>
                  <a:pt x="4587121" y="2206284"/>
                </a:lnTo>
                <a:lnTo>
                  <a:pt x="4611092" y="2241845"/>
                </a:lnTo>
                <a:lnTo>
                  <a:pt x="4646651" y="2265826"/>
                </a:lnTo>
                <a:lnTo>
                  <a:pt x="4690202" y="2274621"/>
                </a:lnTo>
                <a:lnTo>
                  <a:pt x="4733755" y="2265826"/>
                </a:lnTo>
                <a:lnTo>
                  <a:pt x="4769318" y="2241845"/>
                </a:lnTo>
                <a:lnTo>
                  <a:pt x="4793293" y="2206284"/>
                </a:lnTo>
                <a:lnTo>
                  <a:pt x="4802084" y="2162750"/>
                </a:lnTo>
                <a:lnTo>
                  <a:pt x="4793293" y="2119197"/>
                </a:lnTo>
                <a:lnTo>
                  <a:pt x="4769318" y="2083635"/>
                </a:lnTo>
                <a:lnTo>
                  <a:pt x="4733755" y="2059660"/>
                </a:lnTo>
                <a:lnTo>
                  <a:pt x="4690202" y="2050869"/>
                </a:lnTo>
                <a:close/>
              </a:path>
              <a:path w="16523335" h="9235440">
                <a:moveTo>
                  <a:pt x="4690202" y="4995774"/>
                </a:moveTo>
                <a:lnTo>
                  <a:pt x="4646651" y="5004565"/>
                </a:lnTo>
                <a:lnTo>
                  <a:pt x="4611092" y="5028541"/>
                </a:lnTo>
                <a:lnTo>
                  <a:pt x="4587121" y="5064107"/>
                </a:lnTo>
                <a:lnTo>
                  <a:pt x="4578331" y="5107666"/>
                </a:lnTo>
                <a:lnTo>
                  <a:pt x="4587121" y="5151204"/>
                </a:lnTo>
                <a:lnTo>
                  <a:pt x="4611092" y="5186764"/>
                </a:lnTo>
                <a:lnTo>
                  <a:pt x="4646651" y="5210743"/>
                </a:lnTo>
                <a:lnTo>
                  <a:pt x="4690202" y="5219537"/>
                </a:lnTo>
                <a:lnTo>
                  <a:pt x="4733755" y="5210743"/>
                </a:lnTo>
                <a:lnTo>
                  <a:pt x="4769318" y="5186764"/>
                </a:lnTo>
                <a:lnTo>
                  <a:pt x="4793293" y="5151204"/>
                </a:lnTo>
                <a:lnTo>
                  <a:pt x="4802084" y="5107666"/>
                </a:lnTo>
                <a:lnTo>
                  <a:pt x="4793293" y="5064107"/>
                </a:lnTo>
                <a:lnTo>
                  <a:pt x="4769318" y="5028541"/>
                </a:lnTo>
                <a:lnTo>
                  <a:pt x="4733755" y="5004565"/>
                </a:lnTo>
                <a:lnTo>
                  <a:pt x="4690202" y="4995774"/>
                </a:lnTo>
                <a:close/>
              </a:path>
              <a:path w="16523335" h="9235440">
                <a:moveTo>
                  <a:pt x="4690202" y="5263483"/>
                </a:moveTo>
                <a:lnTo>
                  <a:pt x="4646651" y="5272274"/>
                </a:lnTo>
                <a:lnTo>
                  <a:pt x="4611092" y="5296250"/>
                </a:lnTo>
                <a:lnTo>
                  <a:pt x="4587121" y="5331816"/>
                </a:lnTo>
                <a:lnTo>
                  <a:pt x="4578331" y="5375375"/>
                </a:lnTo>
                <a:lnTo>
                  <a:pt x="4587121" y="5418906"/>
                </a:lnTo>
                <a:lnTo>
                  <a:pt x="4611092" y="5454471"/>
                </a:lnTo>
                <a:lnTo>
                  <a:pt x="4646651" y="5478458"/>
                </a:lnTo>
                <a:lnTo>
                  <a:pt x="4690202" y="5487256"/>
                </a:lnTo>
                <a:lnTo>
                  <a:pt x="4733755" y="5478458"/>
                </a:lnTo>
                <a:lnTo>
                  <a:pt x="4769318" y="5454471"/>
                </a:lnTo>
                <a:lnTo>
                  <a:pt x="4793293" y="5418906"/>
                </a:lnTo>
                <a:lnTo>
                  <a:pt x="4802084" y="5375375"/>
                </a:lnTo>
                <a:lnTo>
                  <a:pt x="4793293" y="5331816"/>
                </a:lnTo>
                <a:lnTo>
                  <a:pt x="4769318" y="5296250"/>
                </a:lnTo>
                <a:lnTo>
                  <a:pt x="4733755" y="5272274"/>
                </a:lnTo>
                <a:lnTo>
                  <a:pt x="4690202" y="5263483"/>
                </a:lnTo>
                <a:close/>
              </a:path>
              <a:path w="16523335" h="9235440">
                <a:moveTo>
                  <a:pt x="4690202" y="5531192"/>
                </a:moveTo>
                <a:lnTo>
                  <a:pt x="4646651" y="5539988"/>
                </a:lnTo>
                <a:lnTo>
                  <a:pt x="4611092" y="5563975"/>
                </a:lnTo>
                <a:lnTo>
                  <a:pt x="4587121" y="5599551"/>
                </a:lnTo>
                <a:lnTo>
                  <a:pt x="4578331" y="5643115"/>
                </a:lnTo>
                <a:lnTo>
                  <a:pt x="4587121" y="5686662"/>
                </a:lnTo>
                <a:lnTo>
                  <a:pt x="4611092" y="5722222"/>
                </a:lnTo>
                <a:lnTo>
                  <a:pt x="4646651" y="5746196"/>
                </a:lnTo>
                <a:lnTo>
                  <a:pt x="4690202" y="5754986"/>
                </a:lnTo>
                <a:lnTo>
                  <a:pt x="4733755" y="5746196"/>
                </a:lnTo>
                <a:lnTo>
                  <a:pt x="4769318" y="5722222"/>
                </a:lnTo>
                <a:lnTo>
                  <a:pt x="4793293" y="5686662"/>
                </a:lnTo>
                <a:lnTo>
                  <a:pt x="4802084" y="5643115"/>
                </a:lnTo>
                <a:lnTo>
                  <a:pt x="4793293" y="5599551"/>
                </a:lnTo>
                <a:lnTo>
                  <a:pt x="4769318" y="5563975"/>
                </a:lnTo>
                <a:lnTo>
                  <a:pt x="4733755" y="5539988"/>
                </a:lnTo>
                <a:lnTo>
                  <a:pt x="4690202" y="5531192"/>
                </a:lnTo>
                <a:close/>
              </a:path>
              <a:path w="16523335" h="9235440">
                <a:moveTo>
                  <a:pt x="4690202" y="5798933"/>
                </a:moveTo>
                <a:lnTo>
                  <a:pt x="4646651" y="5807723"/>
                </a:lnTo>
                <a:lnTo>
                  <a:pt x="4611092" y="5831697"/>
                </a:lnTo>
                <a:lnTo>
                  <a:pt x="4587121" y="5867257"/>
                </a:lnTo>
                <a:lnTo>
                  <a:pt x="4578331" y="5910804"/>
                </a:lnTo>
                <a:lnTo>
                  <a:pt x="4587121" y="5954345"/>
                </a:lnTo>
                <a:lnTo>
                  <a:pt x="4611092" y="5989912"/>
                </a:lnTo>
                <a:lnTo>
                  <a:pt x="4646651" y="6013898"/>
                </a:lnTo>
                <a:lnTo>
                  <a:pt x="4690202" y="6022695"/>
                </a:lnTo>
                <a:lnTo>
                  <a:pt x="4733755" y="6013898"/>
                </a:lnTo>
                <a:lnTo>
                  <a:pt x="4769318" y="5989912"/>
                </a:lnTo>
                <a:lnTo>
                  <a:pt x="4793293" y="5954345"/>
                </a:lnTo>
                <a:lnTo>
                  <a:pt x="4802084" y="5910804"/>
                </a:lnTo>
                <a:lnTo>
                  <a:pt x="4793293" y="5867257"/>
                </a:lnTo>
                <a:lnTo>
                  <a:pt x="4769318" y="5831697"/>
                </a:lnTo>
                <a:lnTo>
                  <a:pt x="4733755" y="5807723"/>
                </a:lnTo>
                <a:lnTo>
                  <a:pt x="4690202" y="5798933"/>
                </a:lnTo>
                <a:close/>
              </a:path>
              <a:path w="16523335" h="9235440">
                <a:moveTo>
                  <a:pt x="4690202" y="6066642"/>
                </a:moveTo>
                <a:lnTo>
                  <a:pt x="4646651" y="6075433"/>
                </a:lnTo>
                <a:lnTo>
                  <a:pt x="4611092" y="6099406"/>
                </a:lnTo>
                <a:lnTo>
                  <a:pt x="4587121" y="6134966"/>
                </a:lnTo>
                <a:lnTo>
                  <a:pt x="4578331" y="6178513"/>
                </a:lnTo>
                <a:lnTo>
                  <a:pt x="4587121" y="6222077"/>
                </a:lnTo>
                <a:lnTo>
                  <a:pt x="4611092" y="6257653"/>
                </a:lnTo>
                <a:lnTo>
                  <a:pt x="4646651" y="6281640"/>
                </a:lnTo>
                <a:lnTo>
                  <a:pt x="4690202" y="6290436"/>
                </a:lnTo>
                <a:lnTo>
                  <a:pt x="4733755" y="6281640"/>
                </a:lnTo>
                <a:lnTo>
                  <a:pt x="4769318" y="6257653"/>
                </a:lnTo>
                <a:lnTo>
                  <a:pt x="4793293" y="6222077"/>
                </a:lnTo>
                <a:lnTo>
                  <a:pt x="4802084" y="6178513"/>
                </a:lnTo>
                <a:lnTo>
                  <a:pt x="4793293" y="6134966"/>
                </a:lnTo>
                <a:lnTo>
                  <a:pt x="4769318" y="6099406"/>
                </a:lnTo>
                <a:lnTo>
                  <a:pt x="4733755" y="6075433"/>
                </a:lnTo>
                <a:lnTo>
                  <a:pt x="4690202" y="6066642"/>
                </a:lnTo>
                <a:close/>
              </a:path>
              <a:path w="16523335" h="9235440">
                <a:moveTo>
                  <a:pt x="4690202" y="6334382"/>
                </a:moveTo>
                <a:lnTo>
                  <a:pt x="4646651" y="6343178"/>
                </a:lnTo>
                <a:lnTo>
                  <a:pt x="4611092" y="6367165"/>
                </a:lnTo>
                <a:lnTo>
                  <a:pt x="4587121" y="6402742"/>
                </a:lnTo>
                <a:lnTo>
                  <a:pt x="4578331" y="6446306"/>
                </a:lnTo>
                <a:lnTo>
                  <a:pt x="4587121" y="6489813"/>
                </a:lnTo>
                <a:lnTo>
                  <a:pt x="4611092" y="6525358"/>
                </a:lnTo>
                <a:lnTo>
                  <a:pt x="4646651" y="6549331"/>
                </a:lnTo>
                <a:lnTo>
                  <a:pt x="4690202" y="6558124"/>
                </a:lnTo>
                <a:lnTo>
                  <a:pt x="4733755" y="6549331"/>
                </a:lnTo>
                <a:lnTo>
                  <a:pt x="4769318" y="6525358"/>
                </a:lnTo>
                <a:lnTo>
                  <a:pt x="4793293" y="6489813"/>
                </a:lnTo>
                <a:lnTo>
                  <a:pt x="4802084" y="6446306"/>
                </a:lnTo>
                <a:lnTo>
                  <a:pt x="4793293" y="6402742"/>
                </a:lnTo>
                <a:lnTo>
                  <a:pt x="4769318" y="6367165"/>
                </a:lnTo>
                <a:lnTo>
                  <a:pt x="4733755" y="6343178"/>
                </a:lnTo>
                <a:lnTo>
                  <a:pt x="4690202" y="6334382"/>
                </a:lnTo>
                <a:close/>
              </a:path>
              <a:path w="16523335" h="9235440">
                <a:moveTo>
                  <a:pt x="4959524" y="712218"/>
                </a:moveTo>
                <a:lnTo>
                  <a:pt x="4915974" y="721018"/>
                </a:lnTo>
                <a:lnTo>
                  <a:pt x="4880407" y="745011"/>
                </a:lnTo>
                <a:lnTo>
                  <a:pt x="4856426" y="780591"/>
                </a:lnTo>
                <a:lnTo>
                  <a:pt x="4847632" y="824152"/>
                </a:lnTo>
                <a:lnTo>
                  <a:pt x="4856426" y="867681"/>
                </a:lnTo>
                <a:lnTo>
                  <a:pt x="4880407" y="903231"/>
                </a:lnTo>
                <a:lnTo>
                  <a:pt x="4915974" y="927201"/>
                </a:lnTo>
                <a:lnTo>
                  <a:pt x="4959524" y="935992"/>
                </a:lnTo>
                <a:lnTo>
                  <a:pt x="5003081" y="927201"/>
                </a:lnTo>
                <a:lnTo>
                  <a:pt x="5038643" y="903231"/>
                </a:lnTo>
                <a:lnTo>
                  <a:pt x="5062616" y="867681"/>
                </a:lnTo>
                <a:lnTo>
                  <a:pt x="5071405" y="824152"/>
                </a:lnTo>
                <a:lnTo>
                  <a:pt x="5062616" y="780591"/>
                </a:lnTo>
                <a:lnTo>
                  <a:pt x="5038643" y="745011"/>
                </a:lnTo>
                <a:lnTo>
                  <a:pt x="5003081" y="721018"/>
                </a:lnTo>
                <a:lnTo>
                  <a:pt x="4959524" y="712218"/>
                </a:lnTo>
                <a:close/>
              </a:path>
              <a:path w="16523335" h="9235440">
                <a:moveTo>
                  <a:pt x="4959524" y="979980"/>
                </a:moveTo>
                <a:lnTo>
                  <a:pt x="4915974" y="988766"/>
                </a:lnTo>
                <a:lnTo>
                  <a:pt x="4880407" y="1012731"/>
                </a:lnTo>
                <a:lnTo>
                  <a:pt x="4856426" y="1048286"/>
                </a:lnTo>
                <a:lnTo>
                  <a:pt x="4847632" y="1091840"/>
                </a:lnTo>
                <a:lnTo>
                  <a:pt x="4856426" y="1135394"/>
                </a:lnTo>
                <a:lnTo>
                  <a:pt x="4880407" y="1170968"/>
                </a:lnTo>
                <a:lnTo>
                  <a:pt x="4915974" y="1194956"/>
                </a:lnTo>
                <a:lnTo>
                  <a:pt x="4959524" y="1203753"/>
                </a:lnTo>
                <a:lnTo>
                  <a:pt x="5003081" y="1194956"/>
                </a:lnTo>
                <a:lnTo>
                  <a:pt x="5038643" y="1170968"/>
                </a:lnTo>
                <a:lnTo>
                  <a:pt x="5062616" y="1135394"/>
                </a:lnTo>
                <a:lnTo>
                  <a:pt x="5071405" y="1091840"/>
                </a:lnTo>
                <a:lnTo>
                  <a:pt x="5062616" y="1048286"/>
                </a:lnTo>
                <a:lnTo>
                  <a:pt x="5038643" y="1012731"/>
                </a:lnTo>
                <a:lnTo>
                  <a:pt x="5003081" y="988766"/>
                </a:lnTo>
                <a:lnTo>
                  <a:pt x="4959524" y="979980"/>
                </a:lnTo>
                <a:close/>
              </a:path>
              <a:path w="16523335" h="9235440">
                <a:moveTo>
                  <a:pt x="4959524" y="1247668"/>
                </a:moveTo>
                <a:lnTo>
                  <a:pt x="4915974" y="1256467"/>
                </a:lnTo>
                <a:lnTo>
                  <a:pt x="4880407" y="1280459"/>
                </a:lnTo>
                <a:lnTo>
                  <a:pt x="4856426" y="1316036"/>
                </a:lnTo>
                <a:lnTo>
                  <a:pt x="4847632" y="1359591"/>
                </a:lnTo>
                <a:lnTo>
                  <a:pt x="4856426" y="1403138"/>
                </a:lnTo>
                <a:lnTo>
                  <a:pt x="4880407" y="1438686"/>
                </a:lnTo>
                <a:lnTo>
                  <a:pt x="4915974" y="1462646"/>
                </a:lnTo>
                <a:lnTo>
                  <a:pt x="4959524" y="1471431"/>
                </a:lnTo>
                <a:lnTo>
                  <a:pt x="5003081" y="1462646"/>
                </a:lnTo>
                <a:lnTo>
                  <a:pt x="5038643" y="1438686"/>
                </a:lnTo>
                <a:lnTo>
                  <a:pt x="5062616" y="1403138"/>
                </a:lnTo>
                <a:lnTo>
                  <a:pt x="5071405" y="1359591"/>
                </a:lnTo>
                <a:lnTo>
                  <a:pt x="5062616" y="1316036"/>
                </a:lnTo>
                <a:lnTo>
                  <a:pt x="5038643" y="1280459"/>
                </a:lnTo>
                <a:lnTo>
                  <a:pt x="5003081" y="1256467"/>
                </a:lnTo>
                <a:lnTo>
                  <a:pt x="4959524" y="1247668"/>
                </a:lnTo>
                <a:close/>
              </a:path>
              <a:path w="16523335" h="9235440">
                <a:moveTo>
                  <a:pt x="4959524" y="1515430"/>
                </a:moveTo>
                <a:lnTo>
                  <a:pt x="4915974" y="1524214"/>
                </a:lnTo>
                <a:lnTo>
                  <a:pt x="4880407" y="1548173"/>
                </a:lnTo>
                <a:lnTo>
                  <a:pt x="4856426" y="1583718"/>
                </a:lnTo>
                <a:lnTo>
                  <a:pt x="4847632" y="1627259"/>
                </a:lnTo>
                <a:lnTo>
                  <a:pt x="4856426" y="1670826"/>
                </a:lnTo>
                <a:lnTo>
                  <a:pt x="4880407" y="1706409"/>
                </a:lnTo>
                <a:lnTo>
                  <a:pt x="4915974" y="1730404"/>
                </a:lnTo>
                <a:lnTo>
                  <a:pt x="4959524" y="1739203"/>
                </a:lnTo>
                <a:lnTo>
                  <a:pt x="5003081" y="1730404"/>
                </a:lnTo>
                <a:lnTo>
                  <a:pt x="5038643" y="1706409"/>
                </a:lnTo>
                <a:lnTo>
                  <a:pt x="5062616" y="1670826"/>
                </a:lnTo>
                <a:lnTo>
                  <a:pt x="5071405" y="1627259"/>
                </a:lnTo>
                <a:lnTo>
                  <a:pt x="5062616" y="1583718"/>
                </a:lnTo>
                <a:lnTo>
                  <a:pt x="5038643" y="1548173"/>
                </a:lnTo>
                <a:lnTo>
                  <a:pt x="5003081" y="1524214"/>
                </a:lnTo>
                <a:lnTo>
                  <a:pt x="4959524" y="1515430"/>
                </a:lnTo>
                <a:close/>
              </a:path>
              <a:path w="16523335" h="9235440">
                <a:moveTo>
                  <a:pt x="4959524" y="1783149"/>
                </a:moveTo>
                <a:lnTo>
                  <a:pt x="4915974" y="1791938"/>
                </a:lnTo>
                <a:lnTo>
                  <a:pt x="4880407" y="1815910"/>
                </a:lnTo>
                <a:lnTo>
                  <a:pt x="4856426" y="1851469"/>
                </a:lnTo>
                <a:lnTo>
                  <a:pt x="4847632" y="1895020"/>
                </a:lnTo>
                <a:lnTo>
                  <a:pt x="4856426" y="1938576"/>
                </a:lnTo>
                <a:lnTo>
                  <a:pt x="4880407" y="1974146"/>
                </a:lnTo>
                <a:lnTo>
                  <a:pt x="4915974" y="1998128"/>
                </a:lnTo>
                <a:lnTo>
                  <a:pt x="4959524" y="2006922"/>
                </a:lnTo>
                <a:lnTo>
                  <a:pt x="5003081" y="1998128"/>
                </a:lnTo>
                <a:lnTo>
                  <a:pt x="5038643" y="1974146"/>
                </a:lnTo>
                <a:lnTo>
                  <a:pt x="5062616" y="1938576"/>
                </a:lnTo>
                <a:lnTo>
                  <a:pt x="5071405" y="1895020"/>
                </a:lnTo>
                <a:lnTo>
                  <a:pt x="5062616" y="1851469"/>
                </a:lnTo>
                <a:lnTo>
                  <a:pt x="5038643" y="1815910"/>
                </a:lnTo>
                <a:lnTo>
                  <a:pt x="5003081" y="1791938"/>
                </a:lnTo>
                <a:lnTo>
                  <a:pt x="4959524" y="1783149"/>
                </a:lnTo>
                <a:close/>
              </a:path>
              <a:path w="16523335" h="9235440">
                <a:moveTo>
                  <a:pt x="4959524" y="2586297"/>
                </a:moveTo>
                <a:lnTo>
                  <a:pt x="4915974" y="2595090"/>
                </a:lnTo>
                <a:lnTo>
                  <a:pt x="4880407" y="2619070"/>
                </a:lnTo>
                <a:lnTo>
                  <a:pt x="4856426" y="2654639"/>
                </a:lnTo>
                <a:lnTo>
                  <a:pt x="4847632" y="2698200"/>
                </a:lnTo>
                <a:lnTo>
                  <a:pt x="4856426" y="2741725"/>
                </a:lnTo>
                <a:lnTo>
                  <a:pt x="4880407" y="2777286"/>
                </a:lnTo>
                <a:lnTo>
                  <a:pt x="4915974" y="2801273"/>
                </a:lnTo>
                <a:lnTo>
                  <a:pt x="4959524" y="2810071"/>
                </a:lnTo>
                <a:lnTo>
                  <a:pt x="5003081" y="2801273"/>
                </a:lnTo>
                <a:lnTo>
                  <a:pt x="5038643" y="2777286"/>
                </a:lnTo>
                <a:lnTo>
                  <a:pt x="5062616" y="2741725"/>
                </a:lnTo>
                <a:lnTo>
                  <a:pt x="5071405" y="2698200"/>
                </a:lnTo>
                <a:lnTo>
                  <a:pt x="5062616" y="2654639"/>
                </a:lnTo>
                <a:lnTo>
                  <a:pt x="5038643" y="2619070"/>
                </a:lnTo>
                <a:lnTo>
                  <a:pt x="5003081" y="2595090"/>
                </a:lnTo>
                <a:lnTo>
                  <a:pt x="4959524" y="2586297"/>
                </a:lnTo>
                <a:close/>
              </a:path>
              <a:path w="16523335" h="9235440">
                <a:moveTo>
                  <a:pt x="4959524" y="2854028"/>
                </a:moveTo>
                <a:lnTo>
                  <a:pt x="4915974" y="2862817"/>
                </a:lnTo>
                <a:lnTo>
                  <a:pt x="4880407" y="2886788"/>
                </a:lnTo>
                <a:lnTo>
                  <a:pt x="4856426" y="2922347"/>
                </a:lnTo>
                <a:lnTo>
                  <a:pt x="4847632" y="2965898"/>
                </a:lnTo>
                <a:lnTo>
                  <a:pt x="4856426" y="3009453"/>
                </a:lnTo>
                <a:lnTo>
                  <a:pt x="4880407" y="3045019"/>
                </a:lnTo>
                <a:lnTo>
                  <a:pt x="4915974" y="3068998"/>
                </a:lnTo>
                <a:lnTo>
                  <a:pt x="4959524" y="3077790"/>
                </a:lnTo>
                <a:lnTo>
                  <a:pt x="5003081" y="3068998"/>
                </a:lnTo>
                <a:lnTo>
                  <a:pt x="5038643" y="3045019"/>
                </a:lnTo>
                <a:lnTo>
                  <a:pt x="5062616" y="3009453"/>
                </a:lnTo>
                <a:lnTo>
                  <a:pt x="5071405" y="2965898"/>
                </a:lnTo>
                <a:lnTo>
                  <a:pt x="5062616" y="2922347"/>
                </a:lnTo>
                <a:lnTo>
                  <a:pt x="5038643" y="2886788"/>
                </a:lnTo>
                <a:lnTo>
                  <a:pt x="5003081" y="2862817"/>
                </a:lnTo>
                <a:lnTo>
                  <a:pt x="4959524" y="2854028"/>
                </a:lnTo>
                <a:close/>
              </a:path>
              <a:path w="16523335" h="9235440">
                <a:moveTo>
                  <a:pt x="4959524" y="3121737"/>
                </a:moveTo>
                <a:lnTo>
                  <a:pt x="4915974" y="3130528"/>
                </a:lnTo>
                <a:lnTo>
                  <a:pt x="4880407" y="3154503"/>
                </a:lnTo>
                <a:lnTo>
                  <a:pt x="4856426" y="3190065"/>
                </a:lnTo>
                <a:lnTo>
                  <a:pt x="4847632" y="3233618"/>
                </a:lnTo>
                <a:lnTo>
                  <a:pt x="4856426" y="3277161"/>
                </a:lnTo>
                <a:lnTo>
                  <a:pt x="4880407" y="3312732"/>
                </a:lnTo>
                <a:lnTo>
                  <a:pt x="4915974" y="3336722"/>
                </a:lnTo>
                <a:lnTo>
                  <a:pt x="4959524" y="3345520"/>
                </a:lnTo>
                <a:lnTo>
                  <a:pt x="5003081" y="3336722"/>
                </a:lnTo>
                <a:lnTo>
                  <a:pt x="5038643" y="3312732"/>
                </a:lnTo>
                <a:lnTo>
                  <a:pt x="5062616" y="3277161"/>
                </a:lnTo>
                <a:lnTo>
                  <a:pt x="5071405" y="3233618"/>
                </a:lnTo>
                <a:lnTo>
                  <a:pt x="5062616" y="3190065"/>
                </a:lnTo>
                <a:lnTo>
                  <a:pt x="5038643" y="3154503"/>
                </a:lnTo>
                <a:lnTo>
                  <a:pt x="5003081" y="3130528"/>
                </a:lnTo>
                <a:lnTo>
                  <a:pt x="4959524" y="3121737"/>
                </a:lnTo>
                <a:close/>
              </a:path>
              <a:path w="16523335" h="9235440">
                <a:moveTo>
                  <a:pt x="4959524" y="2318578"/>
                </a:moveTo>
                <a:lnTo>
                  <a:pt x="4915974" y="2327370"/>
                </a:lnTo>
                <a:lnTo>
                  <a:pt x="4880407" y="2351349"/>
                </a:lnTo>
                <a:lnTo>
                  <a:pt x="4856426" y="2386915"/>
                </a:lnTo>
                <a:lnTo>
                  <a:pt x="4847632" y="2430470"/>
                </a:lnTo>
                <a:lnTo>
                  <a:pt x="4856426" y="2474021"/>
                </a:lnTo>
                <a:lnTo>
                  <a:pt x="4880407" y="2509580"/>
                </a:lnTo>
                <a:lnTo>
                  <a:pt x="4915974" y="2533551"/>
                </a:lnTo>
                <a:lnTo>
                  <a:pt x="4959524" y="2542341"/>
                </a:lnTo>
                <a:lnTo>
                  <a:pt x="5003081" y="2533551"/>
                </a:lnTo>
                <a:lnTo>
                  <a:pt x="5038643" y="2509580"/>
                </a:lnTo>
                <a:lnTo>
                  <a:pt x="5062616" y="2474021"/>
                </a:lnTo>
                <a:lnTo>
                  <a:pt x="5071405" y="2430470"/>
                </a:lnTo>
                <a:lnTo>
                  <a:pt x="5062616" y="2386915"/>
                </a:lnTo>
                <a:lnTo>
                  <a:pt x="5038643" y="2351349"/>
                </a:lnTo>
                <a:lnTo>
                  <a:pt x="5003081" y="2327370"/>
                </a:lnTo>
                <a:lnTo>
                  <a:pt x="4959524" y="2318578"/>
                </a:lnTo>
                <a:close/>
              </a:path>
              <a:path w="16523335" h="9235440">
                <a:moveTo>
                  <a:pt x="4959524" y="2050869"/>
                </a:moveTo>
                <a:lnTo>
                  <a:pt x="4915974" y="2059660"/>
                </a:lnTo>
                <a:lnTo>
                  <a:pt x="4880407" y="2083635"/>
                </a:lnTo>
                <a:lnTo>
                  <a:pt x="4856426" y="2119197"/>
                </a:lnTo>
                <a:lnTo>
                  <a:pt x="4847632" y="2162750"/>
                </a:lnTo>
                <a:lnTo>
                  <a:pt x="4856426" y="2206284"/>
                </a:lnTo>
                <a:lnTo>
                  <a:pt x="4880407" y="2241845"/>
                </a:lnTo>
                <a:lnTo>
                  <a:pt x="4915974" y="2265826"/>
                </a:lnTo>
                <a:lnTo>
                  <a:pt x="4959524" y="2274621"/>
                </a:lnTo>
                <a:lnTo>
                  <a:pt x="5003081" y="2265826"/>
                </a:lnTo>
                <a:lnTo>
                  <a:pt x="5038643" y="2241845"/>
                </a:lnTo>
                <a:lnTo>
                  <a:pt x="5062616" y="2206284"/>
                </a:lnTo>
                <a:lnTo>
                  <a:pt x="5071405" y="2162750"/>
                </a:lnTo>
                <a:lnTo>
                  <a:pt x="5062616" y="2119197"/>
                </a:lnTo>
                <a:lnTo>
                  <a:pt x="5038643" y="2083635"/>
                </a:lnTo>
                <a:lnTo>
                  <a:pt x="5003081" y="2059660"/>
                </a:lnTo>
                <a:lnTo>
                  <a:pt x="4959524" y="2050869"/>
                </a:lnTo>
                <a:close/>
              </a:path>
              <a:path w="16523335" h="9235440">
                <a:moveTo>
                  <a:pt x="4959524" y="4995774"/>
                </a:moveTo>
                <a:lnTo>
                  <a:pt x="4915974" y="5004565"/>
                </a:lnTo>
                <a:lnTo>
                  <a:pt x="4880407" y="5028541"/>
                </a:lnTo>
                <a:lnTo>
                  <a:pt x="4856426" y="5064107"/>
                </a:lnTo>
                <a:lnTo>
                  <a:pt x="4847632" y="5107666"/>
                </a:lnTo>
                <a:lnTo>
                  <a:pt x="4856426" y="5151204"/>
                </a:lnTo>
                <a:lnTo>
                  <a:pt x="4880407" y="5186764"/>
                </a:lnTo>
                <a:lnTo>
                  <a:pt x="4915974" y="5210743"/>
                </a:lnTo>
                <a:lnTo>
                  <a:pt x="4959524" y="5219537"/>
                </a:lnTo>
                <a:lnTo>
                  <a:pt x="5003081" y="5210743"/>
                </a:lnTo>
                <a:lnTo>
                  <a:pt x="5038643" y="5186764"/>
                </a:lnTo>
                <a:lnTo>
                  <a:pt x="5062616" y="5151204"/>
                </a:lnTo>
                <a:lnTo>
                  <a:pt x="5071405" y="5107666"/>
                </a:lnTo>
                <a:lnTo>
                  <a:pt x="5062616" y="5064107"/>
                </a:lnTo>
                <a:lnTo>
                  <a:pt x="5038643" y="5028541"/>
                </a:lnTo>
                <a:lnTo>
                  <a:pt x="5003081" y="5004565"/>
                </a:lnTo>
                <a:lnTo>
                  <a:pt x="4959524" y="4995774"/>
                </a:lnTo>
                <a:close/>
              </a:path>
              <a:path w="16523335" h="9235440">
                <a:moveTo>
                  <a:pt x="4959524" y="5263483"/>
                </a:moveTo>
                <a:lnTo>
                  <a:pt x="4915974" y="5272274"/>
                </a:lnTo>
                <a:lnTo>
                  <a:pt x="4880407" y="5296250"/>
                </a:lnTo>
                <a:lnTo>
                  <a:pt x="4856426" y="5331816"/>
                </a:lnTo>
                <a:lnTo>
                  <a:pt x="4847632" y="5375375"/>
                </a:lnTo>
                <a:lnTo>
                  <a:pt x="4856426" y="5418906"/>
                </a:lnTo>
                <a:lnTo>
                  <a:pt x="4880407" y="5454471"/>
                </a:lnTo>
                <a:lnTo>
                  <a:pt x="4915974" y="5478458"/>
                </a:lnTo>
                <a:lnTo>
                  <a:pt x="4959524" y="5487256"/>
                </a:lnTo>
                <a:lnTo>
                  <a:pt x="5003081" y="5478458"/>
                </a:lnTo>
                <a:lnTo>
                  <a:pt x="5038643" y="5454471"/>
                </a:lnTo>
                <a:lnTo>
                  <a:pt x="5062616" y="5418906"/>
                </a:lnTo>
                <a:lnTo>
                  <a:pt x="5071405" y="5375375"/>
                </a:lnTo>
                <a:lnTo>
                  <a:pt x="5062616" y="5331816"/>
                </a:lnTo>
                <a:lnTo>
                  <a:pt x="5038643" y="5296250"/>
                </a:lnTo>
                <a:lnTo>
                  <a:pt x="5003081" y="5272274"/>
                </a:lnTo>
                <a:lnTo>
                  <a:pt x="4959524" y="5263483"/>
                </a:lnTo>
                <a:close/>
              </a:path>
              <a:path w="16523335" h="9235440">
                <a:moveTo>
                  <a:pt x="4959524" y="5531192"/>
                </a:moveTo>
                <a:lnTo>
                  <a:pt x="4915974" y="5539988"/>
                </a:lnTo>
                <a:lnTo>
                  <a:pt x="4880407" y="5563975"/>
                </a:lnTo>
                <a:lnTo>
                  <a:pt x="4856426" y="5599551"/>
                </a:lnTo>
                <a:lnTo>
                  <a:pt x="4847632" y="5643115"/>
                </a:lnTo>
                <a:lnTo>
                  <a:pt x="4856426" y="5686662"/>
                </a:lnTo>
                <a:lnTo>
                  <a:pt x="4880407" y="5722222"/>
                </a:lnTo>
                <a:lnTo>
                  <a:pt x="4915974" y="5746196"/>
                </a:lnTo>
                <a:lnTo>
                  <a:pt x="4959524" y="5754986"/>
                </a:lnTo>
                <a:lnTo>
                  <a:pt x="5003081" y="5746196"/>
                </a:lnTo>
                <a:lnTo>
                  <a:pt x="5038643" y="5722222"/>
                </a:lnTo>
                <a:lnTo>
                  <a:pt x="5062616" y="5686662"/>
                </a:lnTo>
                <a:lnTo>
                  <a:pt x="5071405" y="5643115"/>
                </a:lnTo>
                <a:lnTo>
                  <a:pt x="5062616" y="5599551"/>
                </a:lnTo>
                <a:lnTo>
                  <a:pt x="5038643" y="5563975"/>
                </a:lnTo>
                <a:lnTo>
                  <a:pt x="5003081" y="5539988"/>
                </a:lnTo>
                <a:lnTo>
                  <a:pt x="4959524" y="5531192"/>
                </a:lnTo>
                <a:close/>
              </a:path>
              <a:path w="16523335" h="9235440">
                <a:moveTo>
                  <a:pt x="4959524" y="5798933"/>
                </a:moveTo>
                <a:lnTo>
                  <a:pt x="4915974" y="5807723"/>
                </a:lnTo>
                <a:lnTo>
                  <a:pt x="4880407" y="5831697"/>
                </a:lnTo>
                <a:lnTo>
                  <a:pt x="4856426" y="5867257"/>
                </a:lnTo>
                <a:lnTo>
                  <a:pt x="4847632" y="5910804"/>
                </a:lnTo>
                <a:lnTo>
                  <a:pt x="4856426" y="5954345"/>
                </a:lnTo>
                <a:lnTo>
                  <a:pt x="4880407" y="5989912"/>
                </a:lnTo>
                <a:lnTo>
                  <a:pt x="4915974" y="6013898"/>
                </a:lnTo>
                <a:lnTo>
                  <a:pt x="4959524" y="6022695"/>
                </a:lnTo>
                <a:lnTo>
                  <a:pt x="5003081" y="6013898"/>
                </a:lnTo>
                <a:lnTo>
                  <a:pt x="5038643" y="5989912"/>
                </a:lnTo>
                <a:lnTo>
                  <a:pt x="5062616" y="5954345"/>
                </a:lnTo>
                <a:lnTo>
                  <a:pt x="5071405" y="5910804"/>
                </a:lnTo>
                <a:lnTo>
                  <a:pt x="5062616" y="5867257"/>
                </a:lnTo>
                <a:lnTo>
                  <a:pt x="5038643" y="5831697"/>
                </a:lnTo>
                <a:lnTo>
                  <a:pt x="5003081" y="5807723"/>
                </a:lnTo>
                <a:lnTo>
                  <a:pt x="4959524" y="5798933"/>
                </a:lnTo>
                <a:close/>
              </a:path>
              <a:path w="16523335" h="9235440">
                <a:moveTo>
                  <a:pt x="4959524" y="6066642"/>
                </a:moveTo>
                <a:lnTo>
                  <a:pt x="4915974" y="6075433"/>
                </a:lnTo>
                <a:lnTo>
                  <a:pt x="4880407" y="6099406"/>
                </a:lnTo>
                <a:lnTo>
                  <a:pt x="4856426" y="6134966"/>
                </a:lnTo>
                <a:lnTo>
                  <a:pt x="4847632" y="6178513"/>
                </a:lnTo>
                <a:lnTo>
                  <a:pt x="4856426" y="6222077"/>
                </a:lnTo>
                <a:lnTo>
                  <a:pt x="4880407" y="6257653"/>
                </a:lnTo>
                <a:lnTo>
                  <a:pt x="4915974" y="6281640"/>
                </a:lnTo>
                <a:lnTo>
                  <a:pt x="4959524" y="6290436"/>
                </a:lnTo>
                <a:lnTo>
                  <a:pt x="5003081" y="6281640"/>
                </a:lnTo>
                <a:lnTo>
                  <a:pt x="5038643" y="6257653"/>
                </a:lnTo>
                <a:lnTo>
                  <a:pt x="5062616" y="6222077"/>
                </a:lnTo>
                <a:lnTo>
                  <a:pt x="5071405" y="6178513"/>
                </a:lnTo>
                <a:lnTo>
                  <a:pt x="5062616" y="6134966"/>
                </a:lnTo>
                <a:lnTo>
                  <a:pt x="5038643" y="6099406"/>
                </a:lnTo>
                <a:lnTo>
                  <a:pt x="5003081" y="6075433"/>
                </a:lnTo>
                <a:lnTo>
                  <a:pt x="4959524" y="6066642"/>
                </a:lnTo>
                <a:close/>
              </a:path>
              <a:path w="16523335" h="9235440">
                <a:moveTo>
                  <a:pt x="4959524" y="6334382"/>
                </a:moveTo>
                <a:lnTo>
                  <a:pt x="4915974" y="6343178"/>
                </a:lnTo>
                <a:lnTo>
                  <a:pt x="4880407" y="6367165"/>
                </a:lnTo>
                <a:lnTo>
                  <a:pt x="4856426" y="6402742"/>
                </a:lnTo>
                <a:lnTo>
                  <a:pt x="4847632" y="6446306"/>
                </a:lnTo>
                <a:lnTo>
                  <a:pt x="4856426" y="6489813"/>
                </a:lnTo>
                <a:lnTo>
                  <a:pt x="4880407" y="6525358"/>
                </a:lnTo>
                <a:lnTo>
                  <a:pt x="4915974" y="6549331"/>
                </a:lnTo>
                <a:lnTo>
                  <a:pt x="4959524" y="6558124"/>
                </a:lnTo>
                <a:lnTo>
                  <a:pt x="5003081" y="6549331"/>
                </a:lnTo>
                <a:lnTo>
                  <a:pt x="5038643" y="6525358"/>
                </a:lnTo>
                <a:lnTo>
                  <a:pt x="5062616" y="6489813"/>
                </a:lnTo>
                <a:lnTo>
                  <a:pt x="5071405" y="6446306"/>
                </a:lnTo>
                <a:lnTo>
                  <a:pt x="5062616" y="6402742"/>
                </a:lnTo>
                <a:lnTo>
                  <a:pt x="5038643" y="6367165"/>
                </a:lnTo>
                <a:lnTo>
                  <a:pt x="5003081" y="6343178"/>
                </a:lnTo>
                <a:lnTo>
                  <a:pt x="4959524" y="6334382"/>
                </a:lnTo>
                <a:close/>
              </a:path>
              <a:path w="16523335" h="9235440">
                <a:moveTo>
                  <a:pt x="4959524" y="6602112"/>
                </a:moveTo>
                <a:lnTo>
                  <a:pt x="4915974" y="6610897"/>
                </a:lnTo>
                <a:lnTo>
                  <a:pt x="4880407" y="6634856"/>
                </a:lnTo>
                <a:lnTo>
                  <a:pt x="4856426" y="6670401"/>
                </a:lnTo>
                <a:lnTo>
                  <a:pt x="4847632" y="6713941"/>
                </a:lnTo>
                <a:lnTo>
                  <a:pt x="4856426" y="6757505"/>
                </a:lnTo>
                <a:lnTo>
                  <a:pt x="4880407" y="6793082"/>
                </a:lnTo>
                <a:lnTo>
                  <a:pt x="4915974" y="6817069"/>
                </a:lnTo>
                <a:lnTo>
                  <a:pt x="4959524" y="6825865"/>
                </a:lnTo>
                <a:lnTo>
                  <a:pt x="5003081" y="6817069"/>
                </a:lnTo>
                <a:lnTo>
                  <a:pt x="5038643" y="6793082"/>
                </a:lnTo>
                <a:lnTo>
                  <a:pt x="5062616" y="6757505"/>
                </a:lnTo>
                <a:lnTo>
                  <a:pt x="5071405" y="6713941"/>
                </a:lnTo>
                <a:lnTo>
                  <a:pt x="5062616" y="6670401"/>
                </a:lnTo>
                <a:lnTo>
                  <a:pt x="5038643" y="6634856"/>
                </a:lnTo>
                <a:lnTo>
                  <a:pt x="5003081" y="6610897"/>
                </a:lnTo>
                <a:lnTo>
                  <a:pt x="4959524" y="6602112"/>
                </a:lnTo>
                <a:close/>
              </a:path>
              <a:path w="16523335" h="9235440">
                <a:moveTo>
                  <a:pt x="4959524" y="4460345"/>
                </a:moveTo>
                <a:lnTo>
                  <a:pt x="4915974" y="4469136"/>
                </a:lnTo>
                <a:lnTo>
                  <a:pt x="4880407" y="4493110"/>
                </a:lnTo>
                <a:lnTo>
                  <a:pt x="4856426" y="4528669"/>
                </a:lnTo>
                <a:lnTo>
                  <a:pt x="4847632" y="4572216"/>
                </a:lnTo>
                <a:lnTo>
                  <a:pt x="4856426" y="4615763"/>
                </a:lnTo>
                <a:lnTo>
                  <a:pt x="4880407" y="4651322"/>
                </a:lnTo>
                <a:lnTo>
                  <a:pt x="4915974" y="4675296"/>
                </a:lnTo>
                <a:lnTo>
                  <a:pt x="4959524" y="4684087"/>
                </a:lnTo>
                <a:lnTo>
                  <a:pt x="5003081" y="4675296"/>
                </a:lnTo>
                <a:lnTo>
                  <a:pt x="5038643" y="4651322"/>
                </a:lnTo>
                <a:lnTo>
                  <a:pt x="5062616" y="4615763"/>
                </a:lnTo>
                <a:lnTo>
                  <a:pt x="5071405" y="4572216"/>
                </a:lnTo>
                <a:lnTo>
                  <a:pt x="5062616" y="4528669"/>
                </a:lnTo>
                <a:lnTo>
                  <a:pt x="5038643" y="4493110"/>
                </a:lnTo>
                <a:lnTo>
                  <a:pt x="5003081" y="4469136"/>
                </a:lnTo>
                <a:lnTo>
                  <a:pt x="4959524" y="4460345"/>
                </a:lnTo>
                <a:close/>
              </a:path>
              <a:path w="16523335" h="9235440">
                <a:moveTo>
                  <a:pt x="4959524" y="7405229"/>
                </a:moveTo>
                <a:lnTo>
                  <a:pt x="4915974" y="7414026"/>
                </a:lnTo>
                <a:lnTo>
                  <a:pt x="4880407" y="7438015"/>
                </a:lnTo>
                <a:lnTo>
                  <a:pt x="4856426" y="7473597"/>
                </a:lnTo>
                <a:lnTo>
                  <a:pt x="4847632" y="7517173"/>
                </a:lnTo>
                <a:lnTo>
                  <a:pt x="4856426" y="7560674"/>
                </a:lnTo>
                <a:lnTo>
                  <a:pt x="4880407" y="7596223"/>
                </a:lnTo>
                <a:lnTo>
                  <a:pt x="4915974" y="7620205"/>
                </a:lnTo>
                <a:lnTo>
                  <a:pt x="4959524" y="7629003"/>
                </a:lnTo>
                <a:lnTo>
                  <a:pt x="5003081" y="7620205"/>
                </a:lnTo>
                <a:lnTo>
                  <a:pt x="5038643" y="7596223"/>
                </a:lnTo>
                <a:lnTo>
                  <a:pt x="5062616" y="7560674"/>
                </a:lnTo>
                <a:lnTo>
                  <a:pt x="5071405" y="7517173"/>
                </a:lnTo>
                <a:lnTo>
                  <a:pt x="5062616" y="7473597"/>
                </a:lnTo>
                <a:lnTo>
                  <a:pt x="5038643" y="7438015"/>
                </a:lnTo>
                <a:lnTo>
                  <a:pt x="5003081" y="7414026"/>
                </a:lnTo>
                <a:lnTo>
                  <a:pt x="4959524" y="7405229"/>
                </a:lnTo>
                <a:close/>
              </a:path>
              <a:path w="16523335" h="9235440">
                <a:moveTo>
                  <a:pt x="4959524" y="7672991"/>
                </a:moveTo>
                <a:lnTo>
                  <a:pt x="4915974" y="7681775"/>
                </a:lnTo>
                <a:lnTo>
                  <a:pt x="4880407" y="7705737"/>
                </a:lnTo>
                <a:lnTo>
                  <a:pt x="4856426" y="7741288"/>
                </a:lnTo>
                <a:lnTo>
                  <a:pt x="4847632" y="7784841"/>
                </a:lnTo>
                <a:lnTo>
                  <a:pt x="4856426" y="7828394"/>
                </a:lnTo>
                <a:lnTo>
                  <a:pt x="4880407" y="7863968"/>
                </a:lnTo>
                <a:lnTo>
                  <a:pt x="4915974" y="7887956"/>
                </a:lnTo>
                <a:lnTo>
                  <a:pt x="4959524" y="7896754"/>
                </a:lnTo>
                <a:lnTo>
                  <a:pt x="5003081" y="7887956"/>
                </a:lnTo>
                <a:lnTo>
                  <a:pt x="5038643" y="7863968"/>
                </a:lnTo>
                <a:lnTo>
                  <a:pt x="5062616" y="7828394"/>
                </a:lnTo>
                <a:lnTo>
                  <a:pt x="5071405" y="7784841"/>
                </a:lnTo>
                <a:lnTo>
                  <a:pt x="5062616" y="7741288"/>
                </a:lnTo>
                <a:lnTo>
                  <a:pt x="5038643" y="7705737"/>
                </a:lnTo>
                <a:lnTo>
                  <a:pt x="5003081" y="7681775"/>
                </a:lnTo>
                <a:lnTo>
                  <a:pt x="4959524" y="7672991"/>
                </a:lnTo>
                <a:close/>
              </a:path>
              <a:path w="16523335" h="9235440">
                <a:moveTo>
                  <a:pt x="4959524" y="7940658"/>
                </a:moveTo>
                <a:lnTo>
                  <a:pt x="4915974" y="7949457"/>
                </a:lnTo>
                <a:lnTo>
                  <a:pt x="4880407" y="7973448"/>
                </a:lnTo>
                <a:lnTo>
                  <a:pt x="4856426" y="8009022"/>
                </a:lnTo>
                <a:lnTo>
                  <a:pt x="4847632" y="8052571"/>
                </a:lnTo>
                <a:lnTo>
                  <a:pt x="4856426" y="8096123"/>
                </a:lnTo>
                <a:lnTo>
                  <a:pt x="4880407" y="8131674"/>
                </a:lnTo>
                <a:lnTo>
                  <a:pt x="4915974" y="8155636"/>
                </a:lnTo>
                <a:lnTo>
                  <a:pt x="4959524" y="8164421"/>
                </a:lnTo>
                <a:lnTo>
                  <a:pt x="5003081" y="8155636"/>
                </a:lnTo>
                <a:lnTo>
                  <a:pt x="5038643" y="8131674"/>
                </a:lnTo>
                <a:lnTo>
                  <a:pt x="5062616" y="8096123"/>
                </a:lnTo>
                <a:lnTo>
                  <a:pt x="5071405" y="8052571"/>
                </a:lnTo>
                <a:lnTo>
                  <a:pt x="5062616" y="8009022"/>
                </a:lnTo>
                <a:lnTo>
                  <a:pt x="5038643" y="7973448"/>
                </a:lnTo>
                <a:lnTo>
                  <a:pt x="5003081" y="7949457"/>
                </a:lnTo>
                <a:lnTo>
                  <a:pt x="4959524" y="7940658"/>
                </a:lnTo>
                <a:close/>
              </a:path>
              <a:path w="16523335" h="9235440">
                <a:moveTo>
                  <a:pt x="4959524" y="8208419"/>
                </a:moveTo>
                <a:lnTo>
                  <a:pt x="4915974" y="8217206"/>
                </a:lnTo>
                <a:lnTo>
                  <a:pt x="4880407" y="8241172"/>
                </a:lnTo>
                <a:lnTo>
                  <a:pt x="4856426" y="8276730"/>
                </a:lnTo>
                <a:lnTo>
                  <a:pt x="4847632" y="8320290"/>
                </a:lnTo>
                <a:lnTo>
                  <a:pt x="4856426" y="8363839"/>
                </a:lnTo>
                <a:lnTo>
                  <a:pt x="4880407" y="8399414"/>
                </a:lnTo>
                <a:lnTo>
                  <a:pt x="4915974" y="8423404"/>
                </a:lnTo>
                <a:lnTo>
                  <a:pt x="4959524" y="8432203"/>
                </a:lnTo>
                <a:lnTo>
                  <a:pt x="5003081" y="8423404"/>
                </a:lnTo>
                <a:lnTo>
                  <a:pt x="5038643" y="8399414"/>
                </a:lnTo>
                <a:lnTo>
                  <a:pt x="5062616" y="8363839"/>
                </a:lnTo>
                <a:lnTo>
                  <a:pt x="5071405" y="8320290"/>
                </a:lnTo>
                <a:lnTo>
                  <a:pt x="5062616" y="8276730"/>
                </a:lnTo>
                <a:lnTo>
                  <a:pt x="5038643" y="8241172"/>
                </a:lnTo>
                <a:lnTo>
                  <a:pt x="5003081" y="8217206"/>
                </a:lnTo>
                <a:lnTo>
                  <a:pt x="4959524" y="8208419"/>
                </a:lnTo>
                <a:close/>
              </a:path>
              <a:path w="16523335" h="9235440">
                <a:moveTo>
                  <a:pt x="4959524" y="8476097"/>
                </a:moveTo>
                <a:lnTo>
                  <a:pt x="4915974" y="8484896"/>
                </a:lnTo>
                <a:lnTo>
                  <a:pt x="4880407" y="8508888"/>
                </a:lnTo>
                <a:lnTo>
                  <a:pt x="4856426" y="8544465"/>
                </a:lnTo>
                <a:lnTo>
                  <a:pt x="4847632" y="8588020"/>
                </a:lnTo>
                <a:lnTo>
                  <a:pt x="4856426" y="8631573"/>
                </a:lnTo>
                <a:lnTo>
                  <a:pt x="4880407" y="8667124"/>
                </a:lnTo>
                <a:lnTo>
                  <a:pt x="4915974" y="8691086"/>
                </a:lnTo>
                <a:lnTo>
                  <a:pt x="4959524" y="8699870"/>
                </a:lnTo>
                <a:lnTo>
                  <a:pt x="5003081" y="8691086"/>
                </a:lnTo>
                <a:lnTo>
                  <a:pt x="5038643" y="8667124"/>
                </a:lnTo>
                <a:lnTo>
                  <a:pt x="5062616" y="8631573"/>
                </a:lnTo>
                <a:lnTo>
                  <a:pt x="5071405" y="8588020"/>
                </a:lnTo>
                <a:lnTo>
                  <a:pt x="5062616" y="8544465"/>
                </a:lnTo>
                <a:lnTo>
                  <a:pt x="5038643" y="8508888"/>
                </a:lnTo>
                <a:lnTo>
                  <a:pt x="5003081" y="8484896"/>
                </a:lnTo>
                <a:lnTo>
                  <a:pt x="4959524" y="8476097"/>
                </a:lnTo>
                <a:close/>
              </a:path>
              <a:path w="16523335" h="9235440">
                <a:moveTo>
                  <a:pt x="4959524" y="8743869"/>
                </a:moveTo>
                <a:lnTo>
                  <a:pt x="4915974" y="8752652"/>
                </a:lnTo>
                <a:lnTo>
                  <a:pt x="4880407" y="8776608"/>
                </a:lnTo>
                <a:lnTo>
                  <a:pt x="4856426" y="8812149"/>
                </a:lnTo>
                <a:lnTo>
                  <a:pt x="4847632" y="8855688"/>
                </a:lnTo>
                <a:lnTo>
                  <a:pt x="4856426" y="8899255"/>
                </a:lnTo>
                <a:lnTo>
                  <a:pt x="4880407" y="8934838"/>
                </a:lnTo>
                <a:lnTo>
                  <a:pt x="4915974" y="8958833"/>
                </a:lnTo>
                <a:lnTo>
                  <a:pt x="4959524" y="8967632"/>
                </a:lnTo>
                <a:lnTo>
                  <a:pt x="5003081" y="8958833"/>
                </a:lnTo>
                <a:lnTo>
                  <a:pt x="5038643" y="8934838"/>
                </a:lnTo>
                <a:lnTo>
                  <a:pt x="5062616" y="8899255"/>
                </a:lnTo>
                <a:lnTo>
                  <a:pt x="5071405" y="8855688"/>
                </a:lnTo>
                <a:lnTo>
                  <a:pt x="5062616" y="8812149"/>
                </a:lnTo>
                <a:lnTo>
                  <a:pt x="5038643" y="8776608"/>
                </a:lnTo>
                <a:lnTo>
                  <a:pt x="5003081" y="8752652"/>
                </a:lnTo>
                <a:lnTo>
                  <a:pt x="4959524" y="8743869"/>
                </a:lnTo>
                <a:close/>
              </a:path>
              <a:path w="16523335" h="9235440">
                <a:moveTo>
                  <a:pt x="4959524" y="7137541"/>
                </a:moveTo>
                <a:lnTo>
                  <a:pt x="4915974" y="7146329"/>
                </a:lnTo>
                <a:lnTo>
                  <a:pt x="4880407" y="7170295"/>
                </a:lnTo>
                <a:lnTo>
                  <a:pt x="4856426" y="7205847"/>
                </a:lnTo>
                <a:lnTo>
                  <a:pt x="4847632" y="7249391"/>
                </a:lnTo>
                <a:lnTo>
                  <a:pt x="4856426" y="7292955"/>
                </a:lnTo>
                <a:lnTo>
                  <a:pt x="4880407" y="7328531"/>
                </a:lnTo>
                <a:lnTo>
                  <a:pt x="4915974" y="7352518"/>
                </a:lnTo>
                <a:lnTo>
                  <a:pt x="4959524" y="7361314"/>
                </a:lnTo>
                <a:lnTo>
                  <a:pt x="5003081" y="7352518"/>
                </a:lnTo>
                <a:lnTo>
                  <a:pt x="5038643" y="7328531"/>
                </a:lnTo>
                <a:lnTo>
                  <a:pt x="5062616" y="7292955"/>
                </a:lnTo>
                <a:lnTo>
                  <a:pt x="5071405" y="7249391"/>
                </a:lnTo>
                <a:lnTo>
                  <a:pt x="5062616" y="7205847"/>
                </a:lnTo>
                <a:lnTo>
                  <a:pt x="5038643" y="7170295"/>
                </a:lnTo>
                <a:lnTo>
                  <a:pt x="5003081" y="7146329"/>
                </a:lnTo>
                <a:lnTo>
                  <a:pt x="4959524" y="7137541"/>
                </a:lnTo>
                <a:close/>
              </a:path>
              <a:path w="16523335" h="9235440">
                <a:moveTo>
                  <a:pt x="4959524" y="6869780"/>
                </a:moveTo>
                <a:lnTo>
                  <a:pt x="4915974" y="6878579"/>
                </a:lnTo>
                <a:lnTo>
                  <a:pt x="4880407" y="6902573"/>
                </a:lnTo>
                <a:lnTo>
                  <a:pt x="4856426" y="6938157"/>
                </a:lnTo>
                <a:lnTo>
                  <a:pt x="4847632" y="6981724"/>
                </a:lnTo>
                <a:lnTo>
                  <a:pt x="4856426" y="7025264"/>
                </a:lnTo>
                <a:lnTo>
                  <a:pt x="4880407" y="7060809"/>
                </a:lnTo>
                <a:lnTo>
                  <a:pt x="4915974" y="7084769"/>
                </a:lnTo>
                <a:lnTo>
                  <a:pt x="4959524" y="7093553"/>
                </a:lnTo>
                <a:lnTo>
                  <a:pt x="5003081" y="7084769"/>
                </a:lnTo>
                <a:lnTo>
                  <a:pt x="5038643" y="7060809"/>
                </a:lnTo>
                <a:lnTo>
                  <a:pt x="5062616" y="7025264"/>
                </a:lnTo>
                <a:lnTo>
                  <a:pt x="5071405" y="6981724"/>
                </a:lnTo>
                <a:lnTo>
                  <a:pt x="5062616" y="6938157"/>
                </a:lnTo>
                <a:lnTo>
                  <a:pt x="5038643" y="6902573"/>
                </a:lnTo>
                <a:lnTo>
                  <a:pt x="5003081" y="6878579"/>
                </a:lnTo>
                <a:lnTo>
                  <a:pt x="4959524" y="6869780"/>
                </a:lnTo>
                <a:close/>
              </a:path>
              <a:path w="16523335" h="9235440">
                <a:moveTo>
                  <a:pt x="5228846" y="176790"/>
                </a:moveTo>
                <a:lnTo>
                  <a:pt x="5185284" y="185586"/>
                </a:lnTo>
                <a:lnTo>
                  <a:pt x="5149704" y="209571"/>
                </a:lnTo>
                <a:lnTo>
                  <a:pt x="5125711" y="245145"/>
                </a:lnTo>
                <a:lnTo>
                  <a:pt x="5116912" y="288702"/>
                </a:lnTo>
                <a:lnTo>
                  <a:pt x="5125711" y="332221"/>
                </a:lnTo>
                <a:lnTo>
                  <a:pt x="5149704" y="367780"/>
                </a:lnTo>
                <a:lnTo>
                  <a:pt x="5185284" y="391765"/>
                </a:lnTo>
                <a:lnTo>
                  <a:pt x="5228846" y="400563"/>
                </a:lnTo>
                <a:lnTo>
                  <a:pt x="5272372" y="391765"/>
                </a:lnTo>
                <a:lnTo>
                  <a:pt x="5307926" y="367780"/>
                </a:lnTo>
                <a:lnTo>
                  <a:pt x="5331902" y="332221"/>
                </a:lnTo>
                <a:lnTo>
                  <a:pt x="5340696" y="288702"/>
                </a:lnTo>
                <a:lnTo>
                  <a:pt x="5331902" y="245145"/>
                </a:lnTo>
                <a:lnTo>
                  <a:pt x="5307926" y="209571"/>
                </a:lnTo>
                <a:lnTo>
                  <a:pt x="5272372" y="185586"/>
                </a:lnTo>
                <a:lnTo>
                  <a:pt x="5228846" y="176790"/>
                </a:lnTo>
                <a:close/>
              </a:path>
              <a:path w="16523335" h="9235440">
                <a:moveTo>
                  <a:pt x="5228846" y="979980"/>
                </a:moveTo>
                <a:lnTo>
                  <a:pt x="5185284" y="988766"/>
                </a:lnTo>
                <a:lnTo>
                  <a:pt x="5149704" y="1012731"/>
                </a:lnTo>
                <a:lnTo>
                  <a:pt x="5125711" y="1048286"/>
                </a:lnTo>
                <a:lnTo>
                  <a:pt x="5116912" y="1091840"/>
                </a:lnTo>
                <a:lnTo>
                  <a:pt x="5125711" y="1135394"/>
                </a:lnTo>
                <a:lnTo>
                  <a:pt x="5149704" y="1170968"/>
                </a:lnTo>
                <a:lnTo>
                  <a:pt x="5185284" y="1194956"/>
                </a:lnTo>
                <a:lnTo>
                  <a:pt x="5228846" y="1203753"/>
                </a:lnTo>
                <a:lnTo>
                  <a:pt x="5272372" y="1194956"/>
                </a:lnTo>
                <a:lnTo>
                  <a:pt x="5307926" y="1170968"/>
                </a:lnTo>
                <a:lnTo>
                  <a:pt x="5331902" y="1135394"/>
                </a:lnTo>
                <a:lnTo>
                  <a:pt x="5340696" y="1091840"/>
                </a:lnTo>
                <a:lnTo>
                  <a:pt x="5331902" y="1048286"/>
                </a:lnTo>
                <a:lnTo>
                  <a:pt x="5307926" y="1012731"/>
                </a:lnTo>
                <a:lnTo>
                  <a:pt x="5272372" y="988766"/>
                </a:lnTo>
                <a:lnTo>
                  <a:pt x="5228846" y="979980"/>
                </a:lnTo>
                <a:close/>
              </a:path>
              <a:path w="16523335" h="9235440">
                <a:moveTo>
                  <a:pt x="5228846" y="1247668"/>
                </a:moveTo>
                <a:lnTo>
                  <a:pt x="5185284" y="1256467"/>
                </a:lnTo>
                <a:lnTo>
                  <a:pt x="5149704" y="1280459"/>
                </a:lnTo>
                <a:lnTo>
                  <a:pt x="5125711" y="1316036"/>
                </a:lnTo>
                <a:lnTo>
                  <a:pt x="5116912" y="1359591"/>
                </a:lnTo>
                <a:lnTo>
                  <a:pt x="5125711" y="1403138"/>
                </a:lnTo>
                <a:lnTo>
                  <a:pt x="5149704" y="1438686"/>
                </a:lnTo>
                <a:lnTo>
                  <a:pt x="5185284" y="1462646"/>
                </a:lnTo>
                <a:lnTo>
                  <a:pt x="5228846" y="1471431"/>
                </a:lnTo>
                <a:lnTo>
                  <a:pt x="5272372" y="1462646"/>
                </a:lnTo>
                <a:lnTo>
                  <a:pt x="5307926" y="1438686"/>
                </a:lnTo>
                <a:lnTo>
                  <a:pt x="5331902" y="1403138"/>
                </a:lnTo>
                <a:lnTo>
                  <a:pt x="5340696" y="1359591"/>
                </a:lnTo>
                <a:lnTo>
                  <a:pt x="5331902" y="1316036"/>
                </a:lnTo>
                <a:lnTo>
                  <a:pt x="5307926" y="1280459"/>
                </a:lnTo>
                <a:lnTo>
                  <a:pt x="5272372" y="1256467"/>
                </a:lnTo>
                <a:lnTo>
                  <a:pt x="5228846" y="1247668"/>
                </a:lnTo>
                <a:close/>
              </a:path>
              <a:path w="16523335" h="9235440">
                <a:moveTo>
                  <a:pt x="5228846" y="1515430"/>
                </a:moveTo>
                <a:lnTo>
                  <a:pt x="5185284" y="1524214"/>
                </a:lnTo>
                <a:lnTo>
                  <a:pt x="5149704" y="1548173"/>
                </a:lnTo>
                <a:lnTo>
                  <a:pt x="5125711" y="1583718"/>
                </a:lnTo>
                <a:lnTo>
                  <a:pt x="5116912" y="1627259"/>
                </a:lnTo>
                <a:lnTo>
                  <a:pt x="5125711" y="1670826"/>
                </a:lnTo>
                <a:lnTo>
                  <a:pt x="5149704" y="1706409"/>
                </a:lnTo>
                <a:lnTo>
                  <a:pt x="5185284" y="1730404"/>
                </a:lnTo>
                <a:lnTo>
                  <a:pt x="5228846" y="1739203"/>
                </a:lnTo>
                <a:lnTo>
                  <a:pt x="5272372" y="1730404"/>
                </a:lnTo>
                <a:lnTo>
                  <a:pt x="5307926" y="1706409"/>
                </a:lnTo>
                <a:lnTo>
                  <a:pt x="5331902" y="1670826"/>
                </a:lnTo>
                <a:lnTo>
                  <a:pt x="5340696" y="1627259"/>
                </a:lnTo>
                <a:lnTo>
                  <a:pt x="5331902" y="1583718"/>
                </a:lnTo>
                <a:lnTo>
                  <a:pt x="5307926" y="1548173"/>
                </a:lnTo>
                <a:lnTo>
                  <a:pt x="5272372" y="1524214"/>
                </a:lnTo>
                <a:lnTo>
                  <a:pt x="5228846" y="1515430"/>
                </a:lnTo>
                <a:close/>
              </a:path>
              <a:path w="16523335" h="9235440">
                <a:moveTo>
                  <a:pt x="5228846" y="1783149"/>
                </a:moveTo>
                <a:lnTo>
                  <a:pt x="5185284" y="1791938"/>
                </a:lnTo>
                <a:lnTo>
                  <a:pt x="5149704" y="1815910"/>
                </a:lnTo>
                <a:lnTo>
                  <a:pt x="5125711" y="1851469"/>
                </a:lnTo>
                <a:lnTo>
                  <a:pt x="5116912" y="1895020"/>
                </a:lnTo>
                <a:lnTo>
                  <a:pt x="5125711" y="1938576"/>
                </a:lnTo>
                <a:lnTo>
                  <a:pt x="5149704" y="1974146"/>
                </a:lnTo>
                <a:lnTo>
                  <a:pt x="5185284" y="1998128"/>
                </a:lnTo>
                <a:lnTo>
                  <a:pt x="5228846" y="2006922"/>
                </a:lnTo>
                <a:lnTo>
                  <a:pt x="5272372" y="1998128"/>
                </a:lnTo>
                <a:lnTo>
                  <a:pt x="5307926" y="1974146"/>
                </a:lnTo>
                <a:lnTo>
                  <a:pt x="5331902" y="1938576"/>
                </a:lnTo>
                <a:lnTo>
                  <a:pt x="5340696" y="1895020"/>
                </a:lnTo>
                <a:lnTo>
                  <a:pt x="5331902" y="1851469"/>
                </a:lnTo>
                <a:lnTo>
                  <a:pt x="5307926" y="1815910"/>
                </a:lnTo>
                <a:lnTo>
                  <a:pt x="5272372" y="1791938"/>
                </a:lnTo>
                <a:lnTo>
                  <a:pt x="5228846" y="1783149"/>
                </a:lnTo>
                <a:close/>
              </a:path>
              <a:path w="16523335" h="9235440">
                <a:moveTo>
                  <a:pt x="5336467" y="0"/>
                </a:moveTo>
                <a:lnTo>
                  <a:pt x="5121143" y="0"/>
                </a:lnTo>
                <a:lnTo>
                  <a:pt x="5116912" y="20941"/>
                </a:lnTo>
                <a:lnTo>
                  <a:pt x="5125711" y="64502"/>
                </a:lnTo>
                <a:lnTo>
                  <a:pt x="5149704" y="100083"/>
                </a:lnTo>
                <a:lnTo>
                  <a:pt x="5185284" y="124076"/>
                </a:lnTo>
                <a:lnTo>
                  <a:pt x="5228846" y="132875"/>
                </a:lnTo>
                <a:lnTo>
                  <a:pt x="5272372" y="124076"/>
                </a:lnTo>
                <a:lnTo>
                  <a:pt x="5307926" y="100083"/>
                </a:lnTo>
                <a:lnTo>
                  <a:pt x="5331902" y="64502"/>
                </a:lnTo>
                <a:lnTo>
                  <a:pt x="5340696" y="20941"/>
                </a:lnTo>
                <a:lnTo>
                  <a:pt x="5336467" y="0"/>
                </a:lnTo>
                <a:close/>
              </a:path>
              <a:path w="16523335" h="9235440">
                <a:moveTo>
                  <a:pt x="5228846" y="2586297"/>
                </a:moveTo>
                <a:lnTo>
                  <a:pt x="5185284" y="2595090"/>
                </a:lnTo>
                <a:lnTo>
                  <a:pt x="5149704" y="2619070"/>
                </a:lnTo>
                <a:lnTo>
                  <a:pt x="5125711" y="2654639"/>
                </a:lnTo>
                <a:lnTo>
                  <a:pt x="5116912" y="2698200"/>
                </a:lnTo>
                <a:lnTo>
                  <a:pt x="5125711" y="2741725"/>
                </a:lnTo>
                <a:lnTo>
                  <a:pt x="5149704" y="2777286"/>
                </a:lnTo>
                <a:lnTo>
                  <a:pt x="5185284" y="2801273"/>
                </a:lnTo>
                <a:lnTo>
                  <a:pt x="5228846" y="2810071"/>
                </a:lnTo>
                <a:lnTo>
                  <a:pt x="5272372" y="2801273"/>
                </a:lnTo>
                <a:lnTo>
                  <a:pt x="5307926" y="2777286"/>
                </a:lnTo>
                <a:lnTo>
                  <a:pt x="5331902" y="2741725"/>
                </a:lnTo>
                <a:lnTo>
                  <a:pt x="5340696" y="2698200"/>
                </a:lnTo>
                <a:lnTo>
                  <a:pt x="5331902" y="2654639"/>
                </a:lnTo>
                <a:lnTo>
                  <a:pt x="5307926" y="2619070"/>
                </a:lnTo>
                <a:lnTo>
                  <a:pt x="5272372" y="2595090"/>
                </a:lnTo>
                <a:lnTo>
                  <a:pt x="5228846" y="2586297"/>
                </a:lnTo>
                <a:close/>
              </a:path>
              <a:path w="16523335" h="9235440">
                <a:moveTo>
                  <a:pt x="5228846" y="2854028"/>
                </a:moveTo>
                <a:lnTo>
                  <a:pt x="5185284" y="2862817"/>
                </a:lnTo>
                <a:lnTo>
                  <a:pt x="5149704" y="2886788"/>
                </a:lnTo>
                <a:lnTo>
                  <a:pt x="5125711" y="2922347"/>
                </a:lnTo>
                <a:lnTo>
                  <a:pt x="5116912" y="2965898"/>
                </a:lnTo>
                <a:lnTo>
                  <a:pt x="5125711" y="3009453"/>
                </a:lnTo>
                <a:lnTo>
                  <a:pt x="5149704" y="3045019"/>
                </a:lnTo>
                <a:lnTo>
                  <a:pt x="5185284" y="3068998"/>
                </a:lnTo>
                <a:lnTo>
                  <a:pt x="5228846" y="3077790"/>
                </a:lnTo>
                <a:lnTo>
                  <a:pt x="5272372" y="3068998"/>
                </a:lnTo>
                <a:lnTo>
                  <a:pt x="5307926" y="3045019"/>
                </a:lnTo>
                <a:lnTo>
                  <a:pt x="5331902" y="3009453"/>
                </a:lnTo>
                <a:lnTo>
                  <a:pt x="5340696" y="2965898"/>
                </a:lnTo>
                <a:lnTo>
                  <a:pt x="5331902" y="2922347"/>
                </a:lnTo>
                <a:lnTo>
                  <a:pt x="5307926" y="2886788"/>
                </a:lnTo>
                <a:lnTo>
                  <a:pt x="5272372" y="2862817"/>
                </a:lnTo>
                <a:lnTo>
                  <a:pt x="5228846" y="2854028"/>
                </a:lnTo>
                <a:close/>
              </a:path>
              <a:path w="16523335" h="9235440">
                <a:moveTo>
                  <a:pt x="5228846" y="2318578"/>
                </a:moveTo>
                <a:lnTo>
                  <a:pt x="5185284" y="2327370"/>
                </a:lnTo>
                <a:lnTo>
                  <a:pt x="5149704" y="2351349"/>
                </a:lnTo>
                <a:lnTo>
                  <a:pt x="5125711" y="2386915"/>
                </a:lnTo>
                <a:lnTo>
                  <a:pt x="5116912" y="2430470"/>
                </a:lnTo>
                <a:lnTo>
                  <a:pt x="5125711" y="2474021"/>
                </a:lnTo>
                <a:lnTo>
                  <a:pt x="5149704" y="2509580"/>
                </a:lnTo>
                <a:lnTo>
                  <a:pt x="5185284" y="2533551"/>
                </a:lnTo>
                <a:lnTo>
                  <a:pt x="5228846" y="2542341"/>
                </a:lnTo>
                <a:lnTo>
                  <a:pt x="5272372" y="2533551"/>
                </a:lnTo>
                <a:lnTo>
                  <a:pt x="5307926" y="2509580"/>
                </a:lnTo>
                <a:lnTo>
                  <a:pt x="5331902" y="2474021"/>
                </a:lnTo>
                <a:lnTo>
                  <a:pt x="5340696" y="2430470"/>
                </a:lnTo>
                <a:lnTo>
                  <a:pt x="5331902" y="2386915"/>
                </a:lnTo>
                <a:lnTo>
                  <a:pt x="5307926" y="2351349"/>
                </a:lnTo>
                <a:lnTo>
                  <a:pt x="5272372" y="2327370"/>
                </a:lnTo>
                <a:lnTo>
                  <a:pt x="5228846" y="2318578"/>
                </a:lnTo>
                <a:close/>
              </a:path>
              <a:path w="16523335" h="9235440">
                <a:moveTo>
                  <a:pt x="5228846" y="2050869"/>
                </a:moveTo>
                <a:lnTo>
                  <a:pt x="5185284" y="2059660"/>
                </a:lnTo>
                <a:lnTo>
                  <a:pt x="5149704" y="2083635"/>
                </a:lnTo>
                <a:lnTo>
                  <a:pt x="5125711" y="2119197"/>
                </a:lnTo>
                <a:lnTo>
                  <a:pt x="5116912" y="2162750"/>
                </a:lnTo>
                <a:lnTo>
                  <a:pt x="5125711" y="2206284"/>
                </a:lnTo>
                <a:lnTo>
                  <a:pt x="5149704" y="2241845"/>
                </a:lnTo>
                <a:lnTo>
                  <a:pt x="5185284" y="2265826"/>
                </a:lnTo>
                <a:lnTo>
                  <a:pt x="5228846" y="2274621"/>
                </a:lnTo>
                <a:lnTo>
                  <a:pt x="5272372" y="2265826"/>
                </a:lnTo>
                <a:lnTo>
                  <a:pt x="5307926" y="2241845"/>
                </a:lnTo>
                <a:lnTo>
                  <a:pt x="5331902" y="2206284"/>
                </a:lnTo>
                <a:lnTo>
                  <a:pt x="5340696" y="2162750"/>
                </a:lnTo>
                <a:lnTo>
                  <a:pt x="5331902" y="2119197"/>
                </a:lnTo>
                <a:lnTo>
                  <a:pt x="5307926" y="2083635"/>
                </a:lnTo>
                <a:lnTo>
                  <a:pt x="5272372" y="2059660"/>
                </a:lnTo>
                <a:lnTo>
                  <a:pt x="5228846" y="2050869"/>
                </a:lnTo>
                <a:close/>
              </a:path>
              <a:path w="16523335" h="9235440">
                <a:moveTo>
                  <a:pt x="5228846" y="4995774"/>
                </a:moveTo>
                <a:lnTo>
                  <a:pt x="5185284" y="5004565"/>
                </a:lnTo>
                <a:lnTo>
                  <a:pt x="5149704" y="5028541"/>
                </a:lnTo>
                <a:lnTo>
                  <a:pt x="5125711" y="5064107"/>
                </a:lnTo>
                <a:lnTo>
                  <a:pt x="5116912" y="5107666"/>
                </a:lnTo>
                <a:lnTo>
                  <a:pt x="5125711" y="5151204"/>
                </a:lnTo>
                <a:lnTo>
                  <a:pt x="5149704" y="5186764"/>
                </a:lnTo>
                <a:lnTo>
                  <a:pt x="5185284" y="5210743"/>
                </a:lnTo>
                <a:lnTo>
                  <a:pt x="5228846" y="5219537"/>
                </a:lnTo>
                <a:lnTo>
                  <a:pt x="5272372" y="5210743"/>
                </a:lnTo>
                <a:lnTo>
                  <a:pt x="5307926" y="5186764"/>
                </a:lnTo>
                <a:lnTo>
                  <a:pt x="5331902" y="5151204"/>
                </a:lnTo>
                <a:lnTo>
                  <a:pt x="5340696" y="5107666"/>
                </a:lnTo>
                <a:lnTo>
                  <a:pt x="5331902" y="5064107"/>
                </a:lnTo>
                <a:lnTo>
                  <a:pt x="5307926" y="5028541"/>
                </a:lnTo>
                <a:lnTo>
                  <a:pt x="5272372" y="5004565"/>
                </a:lnTo>
                <a:lnTo>
                  <a:pt x="5228846" y="4995774"/>
                </a:lnTo>
                <a:close/>
              </a:path>
              <a:path w="16523335" h="9235440">
                <a:moveTo>
                  <a:pt x="5228846" y="5263483"/>
                </a:moveTo>
                <a:lnTo>
                  <a:pt x="5185284" y="5272274"/>
                </a:lnTo>
                <a:lnTo>
                  <a:pt x="5149704" y="5296250"/>
                </a:lnTo>
                <a:lnTo>
                  <a:pt x="5125711" y="5331816"/>
                </a:lnTo>
                <a:lnTo>
                  <a:pt x="5116912" y="5375375"/>
                </a:lnTo>
                <a:lnTo>
                  <a:pt x="5125711" y="5418906"/>
                </a:lnTo>
                <a:lnTo>
                  <a:pt x="5149704" y="5454471"/>
                </a:lnTo>
                <a:lnTo>
                  <a:pt x="5185284" y="5478458"/>
                </a:lnTo>
                <a:lnTo>
                  <a:pt x="5228846" y="5487256"/>
                </a:lnTo>
                <a:lnTo>
                  <a:pt x="5272372" y="5478458"/>
                </a:lnTo>
                <a:lnTo>
                  <a:pt x="5307926" y="5454471"/>
                </a:lnTo>
                <a:lnTo>
                  <a:pt x="5331902" y="5418906"/>
                </a:lnTo>
                <a:lnTo>
                  <a:pt x="5340696" y="5375375"/>
                </a:lnTo>
                <a:lnTo>
                  <a:pt x="5331902" y="5331816"/>
                </a:lnTo>
                <a:lnTo>
                  <a:pt x="5307926" y="5296250"/>
                </a:lnTo>
                <a:lnTo>
                  <a:pt x="5272372" y="5272274"/>
                </a:lnTo>
                <a:lnTo>
                  <a:pt x="5228846" y="5263483"/>
                </a:lnTo>
                <a:close/>
              </a:path>
              <a:path w="16523335" h="9235440">
                <a:moveTo>
                  <a:pt x="5228846" y="5531192"/>
                </a:moveTo>
                <a:lnTo>
                  <a:pt x="5185284" y="5539988"/>
                </a:lnTo>
                <a:lnTo>
                  <a:pt x="5149704" y="5563975"/>
                </a:lnTo>
                <a:lnTo>
                  <a:pt x="5125711" y="5599551"/>
                </a:lnTo>
                <a:lnTo>
                  <a:pt x="5116912" y="5643115"/>
                </a:lnTo>
                <a:lnTo>
                  <a:pt x="5125711" y="5686662"/>
                </a:lnTo>
                <a:lnTo>
                  <a:pt x="5149704" y="5722222"/>
                </a:lnTo>
                <a:lnTo>
                  <a:pt x="5185284" y="5746196"/>
                </a:lnTo>
                <a:lnTo>
                  <a:pt x="5228846" y="5754986"/>
                </a:lnTo>
                <a:lnTo>
                  <a:pt x="5272372" y="5746196"/>
                </a:lnTo>
                <a:lnTo>
                  <a:pt x="5307926" y="5722222"/>
                </a:lnTo>
                <a:lnTo>
                  <a:pt x="5331902" y="5686662"/>
                </a:lnTo>
                <a:lnTo>
                  <a:pt x="5340696" y="5643115"/>
                </a:lnTo>
                <a:lnTo>
                  <a:pt x="5331902" y="5599551"/>
                </a:lnTo>
                <a:lnTo>
                  <a:pt x="5307926" y="5563975"/>
                </a:lnTo>
                <a:lnTo>
                  <a:pt x="5272372" y="5539988"/>
                </a:lnTo>
                <a:lnTo>
                  <a:pt x="5228846" y="5531192"/>
                </a:lnTo>
                <a:close/>
              </a:path>
              <a:path w="16523335" h="9235440">
                <a:moveTo>
                  <a:pt x="5228846" y="5798933"/>
                </a:moveTo>
                <a:lnTo>
                  <a:pt x="5185284" y="5807723"/>
                </a:lnTo>
                <a:lnTo>
                  <a:pt x="5149704" y="5831697"/>
                </a:lnTo>
                <a:lnTo>
                  <a:pt x="5125711" y="5867257"/>
                </a:lnTo>
                <a:lnTo>
                  <a:pt x="5116912" y="5910804"/>
                </a:lnTo>
                <a:lnTo>
                  <a:pt x="5125711" y="5954345"/>
                </a:lnTo>
                <a:lnTo>
                  <a:pt x="5149704" y="5989912"/>
                </a:lnTo>
                <a:lnTo>
                  <a:pt x="5185284" y="6013898"/>
                </a:lnTo>
                <a:lnTo>
                  <a:pt x="5228846" y="6022695"/>
                </a:lnTo>
                <a:lnTo>
                  <a:pt x="5272372" y="6013898"/>
                </a:lnTo>
                <a:lnTo>
                  <a:pt x="5307926" y="5989912"/>
                </a:lnTo>
                <a:lnTo>
                  <a:pt x="5331902" y="5954345"/>
                </a:lnTo>
                <a:lnTo>
                  <a:pt x="5340696" y="5910804"/>
                </a:lnTo>
                <a:lnTo>
                  <a:pt x="5331902" y="5867257"/>
                </a:lnTo>
                <a:lnTo>
                  <a:pt x="5307926" y="5831697"/>
                </a:lnTo>
                <a:lnTo>
                  <a:pt x="5272372" y="5807723"/>
                </a:lnTo>
                <a:lnTo>
                  <a:pt x="5228846" y="5798933"/>
                </a:lnTo>
                <a:close/>
              </a:path>
              <a:path w="16523335" h="9235440">
                <a:moveTo>
                  <a:pt x="5228846" y="6066642"/>
                </a:moveTo>
                <a:lnTo>
                  <a:pt x="5185284" y="6075433"/>
                </a:lnTo>
                <a:lnTo>
                  <a:pt x="5149704" y="6099406"/>
                </a:lnTo>
                <a:lnTo>
                  <a:pt x="5125711" y="6134966"/>
                </a:lnTo>
                <a:lnTo>
                  <a:pt x="5116912" y="6178513"/>
                </a:lnTo>
                <a:lnTo>
                  <a:pt x="5125711" y="6222077"/>
                </a:lnTo>
                <a:lnTo>
                  <a:pt x="5149704" y="6257653"/>
                </a:lnTo>
                <a:lnTo>
                  <a:pt x="5185284" y="6281640"/>
                </a:lnTo>
                <a:lnTo>
                  <a:pt x="5228846" y="6290436"/>
                </a:lnTo>
                <a:lnTo>
                  <a:pt x="5272372" y="6281640"/>
                </a:lnTo>
                <a:lnTo>
                  <a:pt x="5307926" y="6257653"/>
                </a:lnTo>
                <a:lnTo>
                  <a:pt x="5331902" y="6222077"/>
                </a:lnTo>
                <a:lnTo>
                  <a:pt x="5340696" y="6178513"/>
                </a:lnTo>
                <a:lnTo>
                  <a:pt x="5331902" y="6134966"/>
                </a:lnTo>
                <a:lnTo>
                  <a:pt x="5307926" y="6099406"/>
                </a:lnTo>
                <a:lnTo>
                  <a:pt x="5272372" y="6075433"/>
                </a:lnTo>
                <a:lnTo>
                  <a:pt x="5228846" y="6066642"/>
                </a:lnTo>
                <a:close/>
              </a:path>
              <a:path w="16523335" h="9235440">
                <a:moveTo>
                  <a:pt x="5228846" y="6334382"/>
                </a:moveTo>
                <a:lnTo>
                  <a:pt x="5185284" y="6343178"/>
                </a:lnTo>
                <a:lnTo>
                  <a:pt x="5149704" y="6367165"/>
                </a:lnTo>
                <a:lnTo>
                  <a:pt x="5125711" y="6402742"/>
                </a:lnTo>
                <a:lnTo>
                  <a:pt x="5116912" y="6446306"/>
                </a:lnTo>
                <a:lnTo>
                  <a:pt x="5125711" y="6489813"/>
                </a:lnTo>
                <a:lnTo>
                  <a:pt x="5149704" y="6525358"/>
                </a:lnTo>
                <a:lnTo>
                  <a:pt x="5185284" y="6549331"/>
                </a:lnTo>
                <a:lnTo>
                  <a:pt x="5228846" y="6558124"/>
                </a:lnTo>
                <a:lnTo>
                  <a:pt x="5272372" y="6549331"/>
                </a:lnTo>
                <a:lnTo>
                  <a:pt x="5307926" y="6525358"/>
                </a:lnTo>
                <a:lnTo>
                  <a:pt x="5331902" y="6489813"/>
                </a:lnTo>
                <a:lnTo>
                  <a:pt x="5340696" y="6446306"/>
                </a:lnTo>
                <a:lnTo>
                  <a:pt x="5331902" y="6402742"/>
                </a:lnTo>
                <a:lnTo>
                  <a:pt x="5307926" y="6367165"/>
                </a:lnTo>
                <a:lnTo>
                  <a:pt x="5272372" y="6343178"/>
                </a:lnTo>
                <a:lnTo>
                  <a:pt x="5228846" y="6334382"/>
                </a:lnTo>
                <a:close/>
              </a:path>
              <a:path w="16523335" h="9235440">
                <a:moveTo>
                  <a:pt x="5228846" y="6602112"/>
                </a:moveTo>
                <a:lnTo>
                  <a:pt x="5185284" y="6610897"/>
                </a:lnTo>
                <a:lnTo>
                  <a:pt x="5149704" y="6634856"/>
                </a:lnTo>
                <a:lnTo>
                  <a:pt x="5125711" y="6670401"/>
                </a:lnTo>
                <a:lnTo>
                  <a:pt x="5116912" y="6713941"/>
                </a:lnTo>
                <a:lnTo>
                  <a:pt x="5125711" y="6757505"/>
                </a:lnTo>
                <a:lnTo>
                  <a:pt x="5149704" y="6793082"/>
                </a:lnTo>
                <a:lnTo>
                  <a:pt x="5185284" y="6817069"/>
                </a:lnTo>
                <a:lnTo>
                  <a:pt x="5228846" y="6825865"/>
                </a:lnTo>
                <a:lnTo>
                  <a:pt x="5272372" y="6817069"/>
                </a:lnTo>
                <a:lnTo>
                  <a:pt x="5307926" y="6793082"/>
                </a:lnTo>
                <a:lnTo>
                  <a:pt x="5331902" y="6757505"/>
                </a:lnTo>
                <a:lnTo>
                  <a:pt x="5340696" y="6713941"/>
                </a:lnTo>
                <a:lnTo>
                  <a:pt x="5331902" y="6670401"/>
                </a:lnTo>
                <a:lnTo>
                  <a:pt x="5307926" y="6634856"/>
                </a:lnTo>
                <a:lnTo>
                  <a:pt x="5272372" y="6610897"/>
                </a:lnTo>
                <a:lnTo>
                  <a:pt x="5228846" y="6602112"/>
                </a:lnTo>
                <a:close/>
              </a:path>
              <a:path w="16523335" h="9235440">
                <a:moveTo>
                  <a:pt x="5228846" y="7405229"/>
                </a:moveTo>
                <a:lnTo>
                  <a:pt x="5185284" y="7414026"/>
                </a:lnTo>
                <a:lnTo>
                  <a:pt x="5149704" y="7438015"/>
                </a:lnTo>
                <a:lnTo>
                  <a:pt x="5125711" y="7473597"/>
                </a:lnTo>
                <a:lnTo>
                  <a:pt x="5116912" y="7517173"/>
                </a:lnTo>
                <a:lnTo>
                  <a:pt x="5125711" y="7560674"/>
                </a:lnTo>
                <a:lnTo>
                  <a:pt x="5149704" y="7596223"/>
                </a:lnTo>
                <a:lnTo>
                  <a:pt x="5185284" y="7620205"/>
                </a:lnTo>
                <a:lnTo>
                  <a:pt x="5228846" y="7629003"/>
                </a:lnTo>
                <a:lnTo>
                  <a:pt x="5272372" y="7620205"/>
                </a:lnTo>
                <a:lnTo>
                  <a:pt x="5307926" y="7596223"/>
                </a:lnTo>
                <a:lnTo>
                  <a:pt x="5331902" y="7560674"/>
                </a:lnTo>
                <a:lnTo>
                  <a:pt x="5340696" y="7517173"/>
                </a:lnTo>
                <a:lnTo>
                  <a:pt x="5331902" y="7473597"/>
                </a:lnTo>
                <a:lnTo>
                  <a:pt x="5307926" y="7438015"/>
                </a:lnTo>
                <a:lnTo>
                  <a:pt x="5272372" y="7414026"/>
                </a:lnTo>
                <a:lnTo>
                  <a:pt x="5228846" y="7405229"/>
                </a:lnTo>
                <a:close/>
              </a:path>
              <a:path w="16523335" h="9235440">
                <a:moveTo>
                  <a:pt x="5228846" y="7672991"/>
                </a:moveTo>
                <a:lnTo>
                  <a:pt x="5185284" y="7681775"/>
                </a:lnTo>
                <a:lnTo>
                  <a:pt x="5149704" y="7705737"/>
                </a:lnTo>
                <a:lnTo>
                  <a:pt x="5125711" y="7741288"/>
                </a:lnTo>
                <a:lnTo>
                  <a:pt x="5116912" y="7784841"/>
                </a:lnTo>
                <a:lnTo>
                  <a:pt x="5125711" y="7828394"/>
                </a:lnTo>
                <a:lnTo>
                  <a:pt x="5149704" y="7863968"/>
                </a:lnTo>
                <a:lnTo>
                  <a:pt x="5185284" y="7887956"/>
                </a:lnTo>
                <a:lnTo>
                  <a:pt x="5228846" y="7896754"/>
                </a:lnTo>
                <a:lnTo>
                  <a:pt x="5272372" y="7887956"/>
                </a:lnTo>
                <a:lnTo>
                  <a:pt x="5307926" y="7863968"/>
                </a:lnTo>
                <a:lnTo>
                  <a:pt x="5331902" y="7828394"/>
                </a:lnTo>
                <a:lnTo>
                  <a:pt x="5340696" y="7784841"/>
                </a:lnTo>
                <a:lnTo>
                  <a:pt x="5331902" y="7741288"/>
                </a:lnTo>
                <a:lnTo>
                  <a:pt x="5307926" y="7705737"/>
                </a:lnTo>
                <a:lnTo>
                  <a:pt x="5272372" y="7681775"/>
                </a:lnTo>
                <a:lnTo>
                  <a:pt x="5228846" y="7672991"/>
                </a:lnTo>
                <a:close/>
              </a:path>
              <a:path w="16523335" h="9235440">
                <a:moveTo>
                  <a:pt x="5228846" y="7940658"/>
                </a:moveTo>
                <a:lnTo>
                  <a:pt x="5185284" y="7949457"/>
                </a:lnTo>
                <a:lnTo>
                  <a:pt x="5149704" y="7973448"/>
                </a:lnTo>
                <a:lnTo>
                  <a:pt x="5125711" y="8009022"/>
                </a:lnTo>
                <a:lnTo>
                  <a:pt x="5116912" y="8052571"/>
                </a:lnTo>
                <a:lnTo>
                  <a:pt x="5125711" y="8096123"/>
                </a:lnTo>
                <a:lnTo>
                  <a:pt x="5149704" y="8131674"/>
                </a:lnTo>
                <a:lnTo>
                  <a:pt x="5185284" y="8155636"/>
                </a:lnTo>
                <a:lnTo>
                  <a:pt x="5228846" y="8164421"/>
                </a:lnTo>
                <a:lnTo>
                  <a:pt x="5272372" y="8155636"/>
                </a:lnTo>
                <a:lnTo>
                  <a:pt x="5307926" y="8131674"/>
                </a:lnTo>
                <a:lnTo>
                  <a:pt x="5331902" y="8096123"/>
                </a:lnTo>
                <a:lnTo>
                  <a:pt x="5340696" y="8052571"/>
                </a:lnTo>
                <a:lnTo>
                  <a:pt x="5331902" y="8009022"/>
                </a:lnTo>
                <a:lnTo>
                  <a:pt x="5307926" y="7973448"/>
                </a:lnTo>
                <a:lnTo>
                  <a:pt x="5272372" y="7949457"/>
                </a:lnTo>
                <a:lnTo>
                  <a:pt x="5228846" y="7940658"/>
                </a:lnTo>
                <a:close/>
              </a:path>
              <a:path w="16523335" h="9235440">
                <a:moveTo>
                  <a:pt x="5228846" y="8208419"/>
                </a:moveTo>
                <a:lnTo>
                  <a:pt x="5185284" y="8217206"/>
                </a:lnTo>
                <a:lnTo>
                  <a:pt x="5149704" y="8241172"/>
                </a:lnTo>
                <a:lnTo>
                  <a:pt x="5125711" y="8276730"/>
                </a:lnTo>
                <a:lnTo>
                  <a:pt x="5116912" y="8320290"/>
                </a:lnTo>
                <a:lnTo>
                  <a:pt x="5125711" y="8363839"/>
                </a:lnTo>
                <a:lnTo>
                  <a:pt x="5149704" y="8399414"/>
                </a:lnTo>
                <a:lnTo>
                  <a:pt x="5185284" y="8423404"/>
                </a:lnTo>
                <a:lnTo>
                  <a:pt x="5228846" y="8432203"/>
                </a:lnTo>
                <a:lnTo>
                  <a:pt x="5272372" y="8423404"/>
                </a:lnTo>
                <a:lnTo>
                  <a:pt x="5307926" y="8399414"/>
                </a:lnTo>
                <a:lnTo>
                  <a:pt x="5331902" y="8363839"/>
                </a:lnTo>
                <a:lnTo>
                  <a:pt x="5340696" y="8320290"/>
                </a:lnTo>
                <a:lnTo>
                  <a:pt x="5331902" y="8276730"/>
                </a:lnTo>
                <a:lnTo>
                  <a:pt x="5307926" y="8241172"/>
                </a:lnTo>
                <a:lnTo>
                  <a:pt x="5272372" y="8217206"/>
                </a:lnTo>
                <a:lnTo>
                  <a:pt x="5228846" y="8208419"/>
                </a:lnTo>
                <a:close/>
              </a:path>
              <a:path w="16523335" h="9235440">
                <a:moveTo>
                  <a:pt x="5228846" y="8476097"/>
                </a:moveTo>
                <a:lnTo>
                  <a:pt x="5185284" y="8484896"/>
                </a:lnTo>
                <a:lnTo>
                  <a:pt x="5149704" y="8508888"/>
                </a:lnTo>
                <a:lnTo>
                  <a:pt x="5125711" y="8544465"/>
                </a:lnTo>
                <a:lnTo>
                  <a:pt x="5116912" y="8588020"/>
                </a:lnTo>
                <a:lnTo>
                  <a:pt x="5125711" y="8631573"/>
                </a:lnTo>
                <a:lnTo>
                  <a:pt x="5149704" y="8667124"/>
                </a:lnTo>
                <a:lnTo>
                  <a:pt x="5185284" y="8691086"/>
                </a:lnTo>
                <a:lnTo>
                  <a:pt x="5228846" y="8699870"/>
                </a:lnTo>
                <a:lnTo>
                  <a:pt x="5272372" y="8691086"/>
                </a:lnTo>
                <a:lnTo>
                  <a:pt x="5307926" y="8667124"/>
                </a:lnTo>
                <a:lnTo>
                  <a:pt x="5331902" y="8631573"/>
                </a:lnTo>
                <a:lnTo>
                  <a:pt x="5340696" y="8588020"/>
                </a:lnTo>
                <a:lnTo>
                  <a:pt x="5331902" y="8544465"/>
                </a:lnTo>
                <a:lnTo>
                  <a:pt x="5307926" y="8508888"/>
                </a:lnTo>
                <a:lnTo>
                  <a:pt x="5272372" y="8484896"/>
                </a:lnTo>
                <a:lnTo>
                  <a:pt x="5228846" y="8476097"/>
                </a:lnTo>
                <a:close/>
              </a:path>
              <a:path w="16523335" h="9235440">
                <a:moveTo>
                  <a:pt x="5228846" y="8743869"/>
                </a:moveTo>
                <a:lnTo>
                  <a:pt x="5185284" y="8752652"/>
                </a:lnTo>
                <a:lnTo>
                  <a:pt x="5149704" y="8776608"/>
                </a:lnTo>
                <a:lnTo>
                  <a:pt x="5125711" y="8812149"/>
                </a:lnTo>
                <a:lnTo>
                  <a:pt x="5116912" y="8855688"/>
                </a:lnTo>
                <a:lnTo>
                  <a:pt x="5125711" y="8899255"/>
                </a:lnTo>
                <a:lnTo>
                  <a:pt x="5149704" y="8934838"/>
                </a:lnTo>
                <a:lnTo>
                  <a:pt x="5185284" y="8958833"/>
                </a:lnTo>
                <a:lnTo>
                  <a:pt x="5228846" y="8967632"/>
                </a:lnTo>
                <a:lnTo>
                  <a:pt x="5272372" y="8958833"/>
                </a:lnTo>
                <a:lnTo>
                  <a:pt x="5307926" y="8934838"/>
                </a:lnTo>
                <a:lnTo>
                  <a:pt x="5331902" y="8899255"/>
                </a:lnTo>
                <a:lnTo>
                  <a:pt x="5340696" y="8855688"/>
                </a:lnTo>
                <a:lnTo>
                  <a:pt x="5331902" y="8812149"/>
                </a:lnTo>
                <a:lnTo>
                  <a:pt x="5307926" y="8776608"/>
                </a:lnTo>
                <a:lnTo>
                  <a:pt x="5272372" y="8752652"/>
                </a:lnTo>
                <a:lnTo>
                  <a:pt x="5228846" y="8743869"/>
                </a:lnTo>
                <a:close/>
              </a:path>
              <a:path w="16523335" h="9235440">
                <a:moveTo>
                  <a:pt x="5228846" y="9011547"/>
                </a:moveTo>
                <a:lnTo>
                  <a:pt x="5185284" y="9020343"/>
                </a:lnTo>
                <a:lnTo>
                  <a:pt x="5149704" y="9044330"/>
                </a:lnTo>
                <a:lnTo>
                  <a:pt x="5125711" y="9079906"/>
                </a:lnTo>
                <a:lnTo>
                  <a:pt x="5116912" y="9123470"/>
                </a:lnTo>
                <a:lnTo>
                  <a:pt x="5125711" y="9167014"/>
                </a:lnTo>
                <a:lnTo>
                  <a:pt x="5149704" y="9202566"/>
                </a:lnTo>
                <a:lnTo>
                  <a:pt x="5185284" y="9226533"/>
                </a:lnTo>
                <a:lnTo>
                  <a:pt x="5228846" y="9235320"/>
                </a:lnTo>
                <a:lnTo>
                  <a:pt x="5272372" y="9226533"/>
                </a:lnTo>
                <a:lnTo>
                  <a:pt x="5307926" y="9202566"/>
                </a:lnTo>
                <a:lnTo>
                  <a:pt x="5331902" y="9167014"/>
                </a:lnTo>
                <a:lnTo>
                  <a:pt x="5340696" y="9123470"/>
                </a:lnTo>
                <a:lnTo>
                  <a:pt x="5331902" y="9079906"/>
                </a:lnTo>
                <a:lnTo>
                  <a:pt x="5307926" y="9044330"/>
                </a:lnTo>
                <a:lnTo>
                  <a:pt x="5272372" y="9020343"/>
                </a:lnTo>
                <a:lnTo>
                  <a:pt x="5228846" y="9011547"/>
                </a:lnTo>
                <a:close/>
              </a:path>
              <a:path w="16523335" h="9235440">
                <a:moveTo>
                  <a:pt x="5228846" y="7137541"/>
                </a:moveTo>
                <a:lnTo>
                  <a:pt x="5185284" y="7146329"/>
                </a:lnTo>
                <a:lnTo>
                  <a:pt x="5149704" y="7170295"/>
                </a:lnTo>
                <a:lnTo>
                  <a:pt x="5125711" y="7205847"/>
                </a:lnTo>
                <a:lnTo>
                  <a:pt x="5116912" y="7249391"/>
                </a:lnTo>
                <a:lnTo>
                  <a:pt x="5125711" y="7292955"/>
                </a:lnTo>
                <a:lnTo>
                  <a:pt x="5149704" y="7328531"/>
                </a:lnTo>
                <a:lnTo>
                  <a:pt x="5185284" y="7352518"/>
                </a:lnTo>
                <a:lnTo>
                  <a:pt x="5228846" y="7361314"/>
                </a:lnTo>
                <a:lnTo>
                  <a:pt x="5272372" y="7352518"/>
                </a:lnTo>
                <a:lnTo>
                  <a:pt x="5307926" y="7328531"/>
                </a:lnTo>
                <a:lnTo>
                  <a:pt x="5331902" y="7292955"/>
                </a:lnTo>
                <a:lnTo>
                  <a:pt x="5340696" y="7249391"/>
                </a:lnTo>
                <a:lnTo>
                  <a:pt x="5331902" y="7205847"/>
                </a:lnTo>
                <a:lnTo>
                  <a:pt x="5307926" y="7170295"/>
                </a:lnTo>
                <a:lnTo>
                  <a:pt x="5272372" y="7146329"/>
                </a:lnTo>
                <a:lnTo>
                  <a:pt x="5228846" y="7137541"/>
                </a:lnTo>
                <a:close/>
              </a:path>
              <a:path w="16523335" h="9235440">
                <a:moveTo>
                  <a:pt x="5228846" y="6869780"/>
                </a:moveTo>
                <a:lnTo>
                  <a:pt x="5185284" y="6878579"/>
                </a:lnTo>
                <a:lnTo>
                  <a:pt x="5149704" y="6902573"/>
                </a:lnTo>
                <a:lnTo>
                  <a:pt x="5125711" y="6938157"/>
                </a:lnTo>
                <a:lnTo>
                  <a:pt x="5116912" y="6981724"/>
                </a:lnTo>
                <a:lnTo>
                  <a:pt x="5125711" y="7025264"/>
                </a:lnTo>
                <a:lnTo>
                  <a:pt x="5149704" y="7060809"/>
                </a:lnTo>
                <a:lnTo>
                  <a:pt x="5185284" y="7084769"/>
                </a:lnTo>
                <a:lnTo>
                  <a:pt x="5228846" y="7093553"/>
                </a:lnTo>
                <a:lnTo>
                  <a:pt x="5272372" y="7084769"/>
                </a:lnTo>
                <a:lnTo>
                  <a:pt x="5307926" y="7060809"/>
                </a:lnTo>
                <a:lnTo>
                  <a:pt x="5331902" y="7025264"/>
                </a:lnTo>
                <a:lnTo>
                  <a:pt x="5340696" y="6981724"/>
                </a:lnTo>
                <a:lnTo>
                  <a:pt x="5331902" y="6938157"/>
                </a:lnTo>
                <a:lnTo>
                  <a:pt x="5307926" y="6902573"/>
                </a:lnTo>
                <a:lnTo>
                  <a:pt x="5272372" y="6878579"/>
                </a:lnTo>
                <a:lnTo>
                  <a:pt x="5228846" y="6869780"/>
                </a:lnTo>
                <a:close/>
              </a:path>
              <a:path w="16523335" h="9235440">
                <a:moveTo>
                  <a:pt x="5498167" y="176790"/>
                </a:moveTo>
                <a:lnTo>
                  <a:pt x="5454608" y="185586"/>
                </a:lnTo>
                <a:lnTo>
                  <a:pt x="5419031" y="209571"/>
                </a:lnTo>
                <a:lnTo>
                  <a:pt x="5395041" y="245145"/>
                </a:lnTo>
                <a:lnTo>
                  <a:pt x="5386244" y="288702"/>
                </a:lnTo>
                <a:lnTo>
                  <a:pt x="5395041" y="332221"/>
                </a:lnTo>
                <a:lnTo>
                  <a:pt x="5419031" y="367780"/>
                </a:lnTo>
                <a:lnTo>
                  <a:pt x="5454608" y="391765"/>
                </a:lnTo>
                <a:lnTo>
                  <a:pt x="5498167" y="400563"/>
                </a:lnTo>
                <a:lnTo>
                  <a:pt x="5541692" y="391765"/>
                </a:lnTo>
                <a:lnTo>
                  <a:pt x="5577242" y="367780"/>
                </a:lnTo>
                <a:lnTo>
                  <a:pt x="5601215" y="332221"/>
                </a:lnTo>
                <a:lnTo>
                  <a:pt x="5610007" y="288702"/>
                </a:lnTo>
                <a:lnTo>
                  <a:pt x="5601215" y="245145"/>
                </a:lnTo>
                <a:lnTo>
                  <a:pt x="5577242" y="209571"/>
                </a:lnTo>
                <a:lnTo>
                  <a:pt x="5541692" y="185586"/>
                </a:lnTo>
                <a:lnTo>
                  <a:pt x="5498167" y="176790"/>
                </a:lnTo>
                <a:close/>
              </a:path>
              <a:path w="16523335" h="9235440">
                <a:moveTo>
                  <a:pt x="5605779" y="0"/>
                </a:moveTo>
                <a:lnTo>
                  <a:pt x="5390475" y="0"/>
                </a:lnTo>
                <a:lnTo>
                  <a:pt x="5386244" y="20941"/>
                </a:lnTo>
                <a:lnTo>
                  <a:pt x="5395041" y="64502"/>
                </a:lnTo>
                <a:lnTo>
                  <a:pt x="5419031" y="100083"/>
                </a:lnTo>
                <a:lnTo>
                  <a:pt x="5454608" y="124076"/>
                </a:lnTo>
                <a:lnTo>
                  <a:pt x="5498167" y="132875"/>
                </a:lnTo>
                <a:lnTo>
                  <a:pt x="5541692" y="124076"/>
                </a:lnTo>
                <a:lnTo>
                  <a:pt x="5577242" y="100083"/>
                </a:lnTo>
                <a:lnTo>
                  <a:pt x="5601215" y="64502"/>
                </a:lnTo>
                <a:lnTo>
                  <a:pt x="5610007" y="20941"/>
                </a:lnTo>
                <a:lnTo>
                  <a:pt x="5605779" y="0"/>
                </a:lnTo>
                <a:close/>
              </a:path>
              <a:path w="16523335" h="9235440">
                <a:moveTo>
                  <a:pt x="5498167" y="2586297"/>
                </a:moveTo>
                <a:lnTo>
                  <a:pt x="5454608" y="2595090"/>
                </a:lnTo>
                <a:lnTo>
                  <a:pt x="5419031" y="2619070"/>
                </a:lnTo>
                <a:lnTo>
                  <a:pt x="5395041" y="2654639"/>
                </a:lnTo>
                <a:lnTo>
                  <a:pt x="5386244" y="2698200"/>
                </a:lnTo>
                <a:lnTo>
                  <a:pt x="5395041" y="2741725"/>
                </a:lnTo>
                <a:lnTo>
                  <a:pt x="5419031" y="2777286"/>
                </a:lnTo>
                <a:lnTo>
                  <a:pt x="5454608" y="2801273"/>
                </a:lnTo>
                <a:lnTo>
                  <a:pt x="5498167" y="2810071"/>
                </a:lnTo>
                <a:lnTo>
                  <a:pt x="5541692" y="2801273"/>
                </a:lnTo>
                <a:lnTo>
                  <a:pt x="5577242" y="2777286"/>
                </a:lnTo>
                <a:lnTo>
                  <a:pt x="5601215" y="2741725"/>
                </a:lnTo>
                <a:lnTo>
                  <a:pt x="5610007" y="2698200"/>
                </a:lnTo>
                <a:lnTo>
                  <a:pt x="5601215" y="2654639"/>
                </a:lnTo>
                <a:lnTo>
                  <a:pt x="5577242" y="2619070"/>
                </a:lnTo>
                <a:lnTo>
                  <a:pt x="5541692" y="2595090"/>
                </a:lnTo>
                <a:lnTo>
                  <a:pt x="5498167" y="2586297"/>
                </a:lnTo>
                <a:close/>
              </a:path>
              <a:path w="16523335" h="9235440">
                <a:moveTo>
                  <a:pt x="5498167" y="2854028"/>
                </a:moveTo>
                <a:lnTo>
                  <a:pt x="5454608" y="2862817"/>
                </a:lnTo>
                <a:lnTo>
                  <a:pt x="5419031" y="2886788"/>
                </a:lnTo>
                <a:lnTo>
                  <a:pt x="5395041" y="2922347"/>
                </a:lnTo>
                <a:lnTo>
                  <a:pt x="5386244" y="2965898"/>
                </a:lnTo>
                <a:lnTo>
                  <a:pt x="5395041" y="3009453"/>
                </a:lnTo>
                <a:lnTo>
                  <a:pt x="5419031" y="3045019"/>
                </a:lnTo>
                <a:lnTo>
                  <a:pt x="5454608" y="3068998"/>
                </a:lnTo>
                <a:lnTo>
                  <a:pt x="5498167" y="3077790"/>
                </a:lnTo>
                <a:lnTo>
                  <a:pt x="5541692" y="3068998"/>
                </a:lnTo>
                <a:lnTo>
                  <a:pt x="5577242" y="3045019"/>
                </a:lnTo>
                <a:lnTo>
                  <a:pt x="5601215" y="3009453"/>
                </a:lnTo>
                <a:lnTo>
                  <a:pt x="5610007" y="2965898"/>
                </a:lnTo>
                <a:lnTo>
                  <a:pt x="5601215" y="2922347"/>
                </a:lnTo>
                <a:lnTo>
                  <a:pt x="5577242" y="2886788"/>
                </a:lnTo>
                <a:lnTo>
                  <a:pt x="5541692" y="2862817"/>
                </a:lnTo>
                <a:lnTo>
                  <a:pt x="5498167" y="2854028"/>
                </a:lnTo>
                <a:close/>
              </a:path>
              <a:path w="16523335" h="9235440">
                <a:moveTo>
                  <a:pt x="5498167" y="2318578"/>
                </a:moveTo>
                <a:lnTo>
                  <a:pt x="5454608" y="2327370"/>
                </a:lnTo>
                <a:lnTo>
                  <a:pt x="5419031" y="2351349"/>
                </a:lnTo>
                <a:lnTo>
                  <a:pt x="5395041" y="2386915"/>
                </a:lnTo>
                <a:lnTo>
                  <a:pt x="5386244" y="2430470"/>
                </a:lnTo>
                <a:lnTo>
                  <a:pt x="5395041" y="2474021"/>
                </a:lnTo>
                <a:lnTo>
                  <a:pt x="5419031" y="2509580"/>
                </a:lnTo>
                <a:lnTo>
                  <a:pt x="5454608" y="2533551"/>
                </a:lnTo>
                <a:lnTo>
                  <a:pt x="5498167" y="2542341"/>
                </a:lnTo>
                <a:lnTo>
                  <a:pt x="5541692" y="2533551"/>
                </a:lnTo>
                <a:lnTo>
                  <a:pt x="5577242" y="2509580"/>
                </a:lnTo>
                <a:lnTo>
                  <a:pt x="5601215" y="2474021"/>
                </a:lnTo>
                <a:lnTo>
                  <a:pt x="5610007" y="2430470"/>
                </a:lnTo>
                <a:lnTo>
                  <a:pt x="5601215" y="2386915"/>
                </a:lnTo>
                <a:lnTo>
                  <a:pt x="5577242" y="2351349"/>
                </a:lnTo>
                <a:lnTo>
                  <a:pt x="5541692" y="2327370"/>
                </a:lnTo>
                <a:lnTo>
                  <a:pt x="5498167" y="2318578"/>
                </a:lnTo>
                <a:close/>
              </a:path>
              <a:path w="16523335" h="9235440">
                <a:moveTo>
                  <a:pt x="5498167" y="2050869"/>
                </a:moveTo>
                <a:lnTo>
                  <a:pt x="5454608" y="2059660"/>
                </a:lnTo>
                <a:lnTo>
                  <a:pt x="5419031" y="2083635"/>
                </a:lnTo>
                <a:lnTo>
                  <a:pt x="5395041" y="2119197"/>
                </a:lnTo>
                <a:lnTo>
                  <a:pt x="5386244" y="2162750"/>
                </a:lnTo>
                <a:lnTo>
                  <a:pt x="5395041" y="2206284"/>
                </a:lnTo>
                <a:lnTo>
                  <a:pt x="5419031" y="2241845"/>
                </a:lnTo>
                <a:lnTo>
                  <a:pt x="5454608" y="2265826"/>
                </a:lnTo>
                <a:lnTo>
                  <a:pt x="5498167" y="2274621"/>
                </a:lnTo>
                <a:lnTo>
                  <a:pt x="5541692" y="2265826"/>
                </a:lnTo>
                <a:lnTo>
                  <a:pt x="5577242" y="2241845"/>
                </a:lnTo>
                <a:lnTo>
                  <a:pt x="5601215" y="2206284"/>
                </a:lnTo>
                <a:lnTo>
                  <a:pt x="5610007" y="2162750"/>
                </a:lnTo>
                <a:lnTo>
                  <a:pt x="5601215" y="2119197"/>
                </a:lnTo>
                <a:lnTo>
                  <a:pt x="5577242" y="2083635"/>
                </a:lnTo>
                <a:lnTo>
                  <a:pt x="5541692" y="2059660"/>
                </a:lnTo>
                <a:lnTo>
                  <a:pt x="5498167" y="2050869"/>
                </a:lnTo>
                <a:close/>
              </a:path>
              <a:path w="16523335" h="9235440">
                <a:moveTo>
                  <a:pt x="5498167" y="4995774"/>
                </a:moveTo>
                <a:lnTo>
                  <a:pt x="5454608" y="5004565"/>
                </a:lnTo>
                <a:lnTo>
                  <a:pt x="5419031" y="5028541"/>
                </a:lnTo>
                <a:lnTo>
                  <a:pt x="5395041" y="5064107"/>
                </a:lnTo>
                <a:lnTo>
                  <a:pt x="5386244" y="5107666"/>
                </a:lnTo>
                <a:lnTo>
                  <a:pt x="5395041" y="5151204"/>
                </a:lnTo>
                <a:lnTo>
                  <a:pt x="5419031" y="5186764"/>
                </a:lnTo>
                <a:lnTo>
                  <a:pt x="5454608" y="5210743"/>
                </a:lnTo>
                <a:lnTo>
                  <a:pt x="5498167" y="5219537"/>
                </a:lnTo>
                <a:lnTo>
                  <a:pt x="5541692" y="5210743"/>
                </a:lnTo>
                <a:lnTo>
                  <a:pt x="5577242" y="5186764"/>
                </a:lnTo>
                <a:lnTo>
                  <a:pt x="5601215" y="5151204"/>
                </a:lnTo>
                <a:lnTo>
                  <a:pt x="5610007" y="5107666"/>
                </a:lnTo>
                <a:lnTo>
                  <a:pt x="5601215" y="5064107"/>
                </a:lnTo>
                <a:lnTo>
                  <a:pt x="5577242" y="5028541"/>
                </a:lnTo>
                <a:lnTo>
                  <a:pt x="5541692" y="5004565"/>
                </a:lnTo>
                <a:lnTo>
                  <a:pt x="5498167" y="4995774"/>
                </a:lnTo>
                <a:close/>
              </a:path>
              <a:path w="16523335" h="9235440">
                <a:moveTo>
                  <a:pt x="5498167" y="5263483"/>
                </a:moveTo>
                <a:lnTo>
                  <a:pt x="5454608" y="5272274"/>
                </a:lnTo>
                <a:lnTo>
                  <a:pt x="5419031" y="5296250"/>
                </a:lnTo>
                <a:lnTo>
                  <a:pt x="5395041" y="5331816"/>
                </a:lnTo>
                <a:lnTo>
                  <a:pt x="5386244" y="5375375"/>
                </a:lnTo>
                <a:lnTo>
                  <a:pt x="5395041" y="5418906"/>
                </a:lnTo>
                <a:lnTo>
                  <a:pt x="5419031" y="5454471"/>
                </a:lnTo>
                <a:lnTo>
                  <a:pt x="5454608" y="5478458"/>
                </a:lnTo>
                <a:lnTo>
                  <a:pt x="5498167" y="5487256"/>
                </a:lnTo>
                <a:lnTo>
                  <a:pt x="5541692" y="5478458"/>
                </a:lnTo>
                <a:lnTo>
                  <a:pt x="5577242" y="5454471"/>
                </a:lnTo>
                <a:lnTo>
                  <a:pt x="5601215" y="5418906"/>
                </a:lnTo>
                <a:lnTo>
                  <a:pt x="5610007" y="5375375"/>
                </a:lnTo>
                <a:lnTo>
                  <a:pt x="5601215" y="5331816"/>
                </a:lnTo>
                <a:lnTo>
                  <a:pt x="5577242" y="5296250"/>
                </a:lnTo>
                <a:lnTo>
                  <a:pt x="5541692" y="5272274"/>
                </a:lnTo>
                <a:lnTo>
                  <a:pt x="5498167" y="5263483"/>
                </a:lnTo>
                <a:close/>
              </a:path>
              <a:path w="16523335" h="9235440">
                <a:moveTo>
                  <a:pt x="5498167" y="5531192"/>
                </a:moveTo>
                <a:lnTo>
                  <a:pt x="5454608" y="5539988"/>
                </a:lnTo>
                <a:lnTo>
                  <a:pt x="5419031" y="5563975"/>
                </a:lnTo>
                <a:lnTo>
                  <a:pt x="5395041" y="5599551"/>
                </a:lnTo>
                <a:lnTo>
                  <a:pt x="5386244" y="5643115"/>
                </a:lnTo>
                <a:lnTo>
                  <a:pt x="5395041" y="5686662"/>
                </a:lnTo>
                <a:lnTo>
                  <a:pt x="5419031" y="5722222"/>
                </a:lnTo>
                <a:lnTo>
                  <a:pt x="5454608" y="5746196"/>
                </a:lnTo>
                <a:lnTo>
                  <a:pt x="5498167" y="5754986"/>
                </a:lnTo>
                <a:lnTo>
                  <a:pt x="5541692" y="5746196"/>
                </a:lnTo>
                <a:lnTo>
                  <a:pt x="5577242" y="5722222"/>
                </a:lnTo>
                <a:lnTo>
                  <a:pt x="5601215" y="5686662"/>
                </a:lnTo>
                <a:lnTo>
                  <a:pt x="5610007" y="5643115"/>
                </a:lnTo>
                <a:lnTo>
                  <a:pt x="5601215" y="5599551"/>
                </a:lnTo>
                <a:lnTo>
                  <a:pt x="5577242" y="5563975"/>
                </a:lnTo>
                <a:lnTo>
                  <a:pt x="5541692" y="5539988"/>
                </a:lnTo>
                <a:lnTo>
                  <a:pt x="5498167" y="5531192"/>
                </a:lnTo>
                <a:close/>
              </a:path>
              <a:path w="16523335" h="9235440">
                <a:moveTo>
                  <a:pt x="5498167" y="5798933"/>
                </a:moveTo>
                <a:lnTo>
                  <a:pt x="5454608" y="5807723"/>
                </a:lnTo>
                <a:lnTo>
                  <a:pt x="5419031" y="5831697"/>
                </a:lnTo>
                <a:lnTo>
                  <a:pt x="5395041" y="5867257"/>
                </a:lnTo>
                <a:lnTo>
                  <a:pt x="5386244" y="5910804"/>
                </a:lnTo>
                <a:lnTo>
                  <a:pt x="5395041" y="5954345"/>
                </a:lnTo>
                <a:lnTo>
                  <a:pt x="5419031" y="5989912"/>
                </a:lnTo>
                <a:lnTo>
                  <a:pt x="5454608" y="6013898"/>
                </a:lnTo>
                <a:lnTo>
                  <a:pt x="5498167" y="6022695"/>
                </a:lnTo>
                <a:lnTo>
                  <a:pt x="5541692" y="6013898"/>
                </a:lnTo>
                <a:lnTo>
                  <a:pt x="5577242" y="5989912"/>
                </a:lnTo>
                <a:lnTo>
                  <a:pt x="5601215" y="5954345"/>
                </a:lnTo>
                <a:lnTo>
                  <a:pt x="5610007" y="5910804"/>
                </a:lnTo>
                <a:lnTo>
                  <a:pt x="5601215" y="5867257"/>
                </a:lnTo>
                <a:lnTo>
                  <a:pt x="5577242" y="5831697"/>
                </a:lnTo>
                <a:lnTo>
                  <a:pt x="5541692" y="5807723"/>
                </a:lnTo>
                <a:lnTo>
                  <a:pt x="5498167" y="5798933"/>
                </a:lnTo>
                <a:close/>
              </a:path>
              <a:path w="16523335" h="9235440">
                <a:moveTo>
                  <a:pt x="5498167" y="6066642"/>
                </a:moveTo>
                <a:lnTo>
                  <a:pt x="5454608" y="6075433"/>
                </a:lnTo>
                <a:lnTo>
                  <a:pt x="5419031" y="6099406"/>
                </a:lnTo>
                <a:lnTo>
                  <a:pt x="5395041" y="6134966"/>
                </a:lnTo>
                <a:lnTo>
                  <a:pt x="5386244" y="6178513"/>
                </a:lnTo>
                <a:lnTo>
                  <a:pt x="5395041" y="6222077"/>
                </a:lnTo>
                <a:lnTo>
                  <a:pt x="5419031" y="6257653"/>
                </a:lnTo>
                <a:lnTo>
                  <a:pt x="5454608" y="6281640"/>
                </a:lnTo>
                <a:lnTo>
                  <a:pt x="5498167" y="6290436"/>
                </a:lnTo>
                <a:lnTo>
                  <a:pt x="5541692" y="6281640"/>
                </a:lnTo>
                <a:lnTo>
                  <a:pt x="5577242" y="6257653"/>
                </a:lnTo>
                <a:lnTo>
                  <a:pt x="5601215" y="6222077"/>
                </a:lnTo>
                <a:lnTo>
                  <a:pt x="5610007" y="6178513"/>
                </a:lnTo>
                <a:lnTo>
                  <a:pt x="5601215" y="6134966"/>
                </a:lnTo>
                <a:lnTo>
                  <a:pt x="5577242" y="6099406"/>
                </a:lnTo>
                <a:lnTo>
                  <a:pt x="5541692" y="6075433"/>
                </a:lnTo>
                <a:lnTo>
                  <a:pt x="5498167" y="6066642"/>
                </a:lnTo>
                <a:close/>
              </a:path>
              <a:path w="16523335" h="9235440">
                <a:moveTo>
                  <a:pt x="5498167" y="6334382"/>
                </a:moveTo>
                <a:lnTo>
                  <a:pt x="5454608" y="6343178"/>
                </a:lnTo>
                <a:lnTo>
                  <a:pt x="5419031" y="6367165"/>
                </a:lnTo>
                <a:lnTo>
                  <a:pt x="5395041" y="6402742"/>
                </a:lnTo>
                <a:lnTo>
                  <a:pt x="5386244" y="6446306"/>
                </a:lnTo>
                <a:lnTo>
                  <a:pt x="5395041" y="6489813"/>
                </a:lnTo>
                <a:lnTo>
                  <a:pt x="5419031" y="6525358"/>
                </a:lnTo>
                <a:lnTo>
                  <a:pt x="5454608" y="6549331"/>
                </a:lnTo>
                <a:lnTo>
                  <a:pt x="5498167" y="6558124"/>
                </a:lnTo>
                <a:lnTo>
                  <a:pt x="5541692" y="6549331"/>
                </a:lnTo>
                <a:lnTo>
                  <a:pt x="5577242" y="6525358"/>
                </a:lnTo>
                <a:lnTo>
                  <a:pt x="5601215" y="6489813"/>
                </a:lnTo>
                <a:lnTo>
                  <a:pt x="5610007" y="6446306"/>
                </a:lnTo>
                <a:lnTo>
                  <a:pt x="5601215" y="6402742"/>
                </a:lnTo>
                <a:lnTo>
                  <a:pt x="5577242" y="6367165"/>
                </a:lnTo>
                <a:lnTo>
                  <a:pt x="5541692" y="6343178"/>
                </a:lnTo>
                <a:lnTo>
                  <a:pt x="5498167" y="6334382"/>
                </a:lnTo>
                <a:close/>
              </a:path>
              <a:path w="16523335" h="9235440">
                <a:moveTo>
                  <a:pt x="5498167" y="6602112"/>
                </a:moveTo>
                <a:lnTo>
                  <a:pt x="5454608" y="6610897"/>
                </a:lnTo>
                <a:lnTo>
                  <a:pt x="5419031" y="6634856"/>
                </a:lnTo>
                <a:lnTo>
                  <a:pt x="5395041" y="6670401"/>
                </a:lnTo>
                <a:lnTo>
                  <a:pt x="5386244" y="6713941"/>
                </a:lnTo>
                <a:lnTo>
                  <a:pt x="5395041" y="6757505"/>
                </a:lnTo>
                <a:lnTo>
                  <a:pt x="5419031" y="6793082"/>
                </a:lnTo>
                <a:lnTo>
                  <a:pt x="5454608" y="6817069"/>
                </a:lnTo>
                <a:lnTo>
                  <a:pt x="5498167" y="6825865"/>
                </a:lnTo>
                <a:lnTo>
                  <a:pt x="5541692" y="6817069"/>
                </a:lnTo>
                <a:lnTo>
                  <a:pt x="5577242" y="6793082"/>
                </a:lnTo>
                <a:lnTo>
                  <a:pt x="5601215" y="6757505"/>
                </a:lnTo>
                <a:lnTo>
                  <a:pt x="5610007" y="6713941"/>
                </a:lnTo>
                <a:lnTo>
                  <a:pt x="5601215" y="6670401"/>
                </a:lnTo>
                <a:lnTo>
                  <a:pt x="5577242" y="6634856"/>
                </a:lnTo>
                <a:lnTo>
                  <a:pt x="5541692" y="6610897"/>
                </a:lnTo>
                <a:lnTo>
                  <a:pt x="5498167" y="6602112"/>
                </a:lnTo>
                <a:close/>
              </a:path>
              <a:path w="16523335" h="9235440">
                <a:moveTo>
                  <a:pt x="5498167" y="7405229"/>
                </a:moveTo>
                <a:lnTo>
                  <a:pt x="5454608" y="7414026"/>
                </a:lnTo>
                <a:lnTo>
                  <a:pt x="5419031" y="7438015"/>
                </a:lnTo>
                <a:lnTo>
                  <a:pt x="5395041" y="7473597"/>
                </a:lnTo>
                <a:lnTo>
                  <a:pt x="5386244" y="7517173"/>
                </a:lnTo>
                <a:lnTo>
                  <a:pt x="5395041" y="7560674"/>
                </a:lnTo>
                <a:lnTo>
                  <a:pt x="5419031" y="7596223"/>
                </a:lnTo>
                <a:lnTo>
                  <a:pt x="5454608" y="7620205"/>
                </a:lnTo>
                <a:lnTo>
                  <a:pt x="5498167" y="7629003"/>
                </a:lnTo>
                <a:lnTo>
                  <a:pt x="5541692" y="7620205"/>
                </a:lnTo>
                <a:lnTo>
                  <a:pt x="5577242" y="7596223"/>
                </a:lnTo>
                <a:lnTo>
                  <a:pt x="5601215" y="7560674"/>
                </a:lnTo>
                <a:lnTo>
                  <a:pt x="5610007" y="7517173"/>
                </a:lnTo>
                <a:lnTo>
                  <a:pt x="5601215" y="7473597"/>
                </a:lnTo>
                <a:lnTo>
                  <a:pt x="5577242" y="7438015"/>
                </a:lnTo>
                <a:lnTo>
                  <a:pt x="5541692" y="7414026"/>
                </a:lnTo>
                <a:lnTo>
                  <a:pt x="5498167" y="7405229"/>
                </a:lnTo>
                <a:close/>
              </a:path>
              <a:path w="16523335" h="9235440">
                <a:moveTo>
                  <a:pt x="5498167" y="7672991"/>
                </a:moveTo>
                <a:lnTo>
                  <a:pt x="5454608" y="7681775"/>
                </a:lnTo>
                <a:lnTo>
                  <a:pt x="5419031" y="7705737"/>
                </a:lnTo>
                <a:lnTo>
                  <a:pt x="5395041" y="7741288"/>
                </a:lnTo>
                <a:lnTo>
                  <a:pt x="5386244" y="7784841"/>
                </a:lnTo>
                <a:lnTo>
                  <a:pt x="5395041" y="7828394"/>
                </a:lnTo>
                <a:lnTo>
                  <a:pt x="5419031" y="7863968"/>
                </a:lnTo>
                <a:lnTo>
                  <a:pt x="5454608" y="7887956"/>
                </a:lnTo>
                <a:lnTo>
                  <a:pt x="5498167" y="7896754"/>
                </a:lnTo>
                <a:lnTo>
                  <a:pt x="5541692" y="7887956"/>
                </a:lnTo>
                <a:lnTo>
                  <a:pt x="5577242" y="7863968"/>
                </a:lnTo>
                <a:lnTo>
                  <a:pt x="5601215" y="7828394"/>
                </a:lnTo>
                <a:lnTo>
                  <a:pt x="5610007" y="7784841"/>
                </a:lnTo>
                <a:lnTo>
                  <a:pt x="5601215" y="7741288"/>
                </a:lnTo>
                <a:lnTo>
                  <a:pt x="5577242" y="7705737"/>
                </a:lnTo>
                <a:lnTo>
                  <a:pt x="5541692" y="7681775"/>
                </a:lnTo>
                <a:lnTo>
                  <a:pt x="5498167" y="7672991"/>
                </a:lnTo>
                <a:close/>
              </a:path>
              <a:path w="16523335" h="9235440">
                <a:moveTo>
                  <a:pt x="5498167" y="8743869"/>
                </a:moveTo>
                <a:lnTo>
                  <a:pt x="5454608" y="8752652"/>
                </a:lnTo>
                <a:lnTo>
                  <a:pt x="5419031" y="8776608"/>
                </a:lnTo>
                <a:lnTo>
                  <a:pt x="5395041" y="8812149"/>
                </a:lnTo>
                <a:lnTo>
                  <a:pt x="5386244" y="8855688"/>
                </a:lnTo>
                <a:lnTo>
                  <a:pt x="5395041" y="8899255"/>
                </a:lnTo>
                <a:lnTo>
                  <a:pt x="5419031" y="8934838"/>
                </a:lnTo>
                <a:lnTo>
                  <a:pt x="5454608" y="8958833"/>
                </a:lnTo>
                <a:lnTo>
                  <a:pt x="5498167" y="8967632"/>
                </a:lnTo>
                <a:lnTo>
                  <a:pt x="5541692" y="8958833"/>
                </a:lnTo>
                <a:lnTo>
                  <a:pt x="5577242" y="8934838"/>
                </a:lnTo>
                <a:lnTo>
                  <a:pt x="5601215" y="8899255"/>
                </a:lnTo>
                <a:lnTo>
                  <a:pt x="5610007" y="8855688"/>
                </a:lnTo>
                <a:lnTo>
                  <a:pt x="5601215" y="8812149"/>
                </a:lnTo>
                <a:lnTo>
                  <a:pt x="5577242" y="8776608"/>
                </a:lnTo>
                <a:lnTo>
                  <a:pt x="5541692" y="8752652"/>
                </a:lnTo>
                <a:lnTo>
                  <a:pt x="5498167" y="8743869"/>
                </a:lnTo>
                <a:close/>
              </a:path>
              <a:path w="16523335" h="9235440">
                <a:moveTo>
                  <a:pt x="5498167" y="7137541"/>
                </a:moveTo>
                <a:lnTo>
                  <a:pt x="5454608" y="7146329"/>
                </a:lnTo>
                <a:lnTo>
                  <a:pt x="5419031" y="7170295"/>
                </a:lnTo>
                <a:lnTo>
                  <a:pt x="5395041" y="7205847"/>
                </a:lnTo>
                <a:lnTo>
                  <a:pt x="5386244" y="7249391"/>
                </a:lnTo>
                <a:lnTo>
                  <a:pt x="5395041" y="7292955"/>
                </a:lnTo>
                <a:lnTo>
                  <a:pt x="5419031" y="7328531"/>
                </a:lnTo>
                <a:lnTo>
                  <a:pt x="5454608" y="7352518"/>
                </a:lnTo>
                <a:lnTo>
                  <a:pt x="5498167" y="7361314"/>
                </a:lnTo>
                <a:lnTo>
                  <a:pt x="5541692" y="7352518"/>
                </a:lnTo>
                <a:lnTo>
                  <a:pt x="5577242" y="7328531"/>
                </a:lnTo>
                <a:lnTo>
                  <a:pt x="5601215" y="7292955"/>
                </a:lnTo>
                <a:lnTo>
                  <a:pt x="5610007" y="7249391"/>
                </a:lnTo>
                <a:lnTo>
                  <a:pt x="5601215" y="7205847"/>
                </a:lnTo>
                <a:lnTo>
                  <a:pt x="5577242" y="7170295"/>
                </a:lnTo>
                <a:lnTo>
                  <a:pt x="5541692" y="7146329"/>
                </a:lnTo>
                <a:lnTo>
                  <a:pt x="5498167" y="7137541"/>
                </a:lnTo>
                <a:close/>
              </a:path>
              <a:path w="16523335" h="9235440">
                <a:moveTo>
                  <a:pt x="5498167" y="6869780"/>
                </a:moveTo>
                <a:lnTo>
                  <a:pt x="5454608" y="6878579"/>
                </a:lnTo>
                <a:lnTo>
                  <a:pt x="5419031" y="6902573"/>
                </a:lnTo>
                <a:lnTo>
                  <a:pt x="5395041" y="6938157"/>
                </a:lnTo>
                <a:lnTo>
                  <a:pt x="5386244" y="6981724"/>
                </a:lnTo>
                <a:lnTo>
                  <a:pt x="5395041" y="7025264"/>
                </a:lnTo>
                <a:lnTo>
                  <a:pt x="5419031" y="7060809"/>
                </a:lnTo>
                <a:lnTo>
                  <a:pt x="5454608" y="7084769"/>
                </a:lnTo>
                <a:lnTo>
                  <a:pt x="5498167" y="7093553"/>
                </a:lnTo>
                <a:lnTo>
                  <a:pt x="5541692" y="7084769"/>
                </a:lnTo>
                <a:lnTo>
                  <a:pt x="5577242" y="7060809"/>
                </a:lnTo>
                <a:lnTo>
                  <a:pt x="5601215" y="7025264"/>
                </a:lnTo>
                <a:lnTo>
                  <a:pt x="5610007" y="6981724"/>
                </a:lnTo>
                <a:lnTo>
                  <a:pt x="5601215" y="6938157"/>
                </a:lnTo>
                <a:lnTo>
                  <a:pt x="5577242" y="6902573"/>
                </a:lnTo>
                <a:lnTo>
                  <a:pt x="5541692" y="6878579"/>
                </a:lnTo>
                <a:lnTo>
                  <a:pt x="5498167" y="6869780"/>
                </a:lnTo>
                <a:close/>
              </a:path>
              <a:path w="16523335" h="9235440">
                <a:moveTo>
                  <a:pt x="5767478" y="176790"/>
                </a:moveTo>
                <a:lnTo>
                  <a:pt x="5723919" y="185586"/>
                </a:lnTo>
                <a:lnTo>
                  <a:pt x="5688342" y="209571"/>
                </a:lnTo>
                <a:lnTo>
                  <a:pt x="5664353" y="245145"/>
                </a:lnTo>
                <a:lnTo>
                  <a:pt x="5655555" y="288702"/>
                </a:lnTo>
                <a:lnTo>
                  <a:pt x="5664353" y="332221"/>
                </a:lnTo>
                <a:lnTo>
                  <a:pt x="5688342" y="367780"/>
                </a:lnTo>
                <a:lnTo>
                  <a:pt x="5723919" y="391765"/>
                </a:lnTo>
                <a:lnTo>
                  <a:pt x="5767478" y="400563"/>
                </a:lnTo>
                <a:lnTo>
                  <a:pt x="5811007" y="391765"/>
                </a:lnTo>
                <a:lnTo>
                  <a:pt x="5846557" y="367780"/>
                </a:lnTo>
                <a:lnTo>
                  <a:pt x="5870528" y="332221"/>
                </a:lnTo>
                <a:lnTo>
                  <a:pt x="5879318" y="288702"/>
                </a:lnTo>
                <a:lnTo>
                  <a:pt x="5870528" y="245145"/>
                </a:lnTo>
                <a:lnTo>
                  <a:pt x="5846557" y="209571"/>
                </a:lnTo>
                <a:lnTo>
                  <a:pt x="5811007" y="185586"/>
                </a:lnTo>
                <a:lnTo>
                  <a:pt x="5767478" y="176790"/>
                </a:lnTo>
                <a:close/>
              </a:path>
              <a:path w="16523335" h="9235440">
                <a:moveTo>
                  <a:pt x="5767478" y="444551"/>
                </a:moveTo>
                <a:lnTo>
                  <a:pt x="5723919" y="453336"/>
                </a:lnTo>
                <a:lnTo>
                  <a:pt x="5688342" y="477296"/>
                </a:lnTo>
                <a:lnTo>
                  <a:pt x="5664353" y="512844"/>
                </a:lnTo>
                <a:lnTo>
                  <a:pt x="5655555" y="556391"/>
                </a:lnTo>
                <a:lnTo>
                  <a:pt x="5664353" y="599952"/>
                </a:lnTo>
                <a:lnTo>
                  <a:pt x="5688342" y="635532"/>
                </a:lnTo>
                <a:lnTo>
                  <a:pt x="5723919" y="659525"/>
                </a:lnTo>
                <a:lnTo>
                  <a:pt x="5767478" y="668324"/>
                </a:lnTo>
                <a:lnTo>
                  <a:pt x="5811007" y="659525"/>
                </a:lnTo>
                <a:lnTo>
                  <a:pt x="5846557" y="635532"/>
                </a:lnTo>
                <a:lnTo>
                  <a:pt x="5870528" y="599952"/>
                </a:lnTo>
                <a:lnTo>
                  <a:pt x="5879318" y="556391"/>
                </a:lnTo>
                <a:lnTo>
                  <a:pt x="5870528" y="512844"/>
                </a:lnTo>
                <a:lnTo>
                  <a:pt x="5846557" y="477296"/>
                </a:lnTo>
                <a:lnTo>
                  <a:pt x="5811007" y="453336"/>
                </a:lnTo>
                <a:lnTo>
                  <a:pt x="5767478" y="444551"/>
                </a:lnTo>
                <a:close/>
              </a:path>
              <a:path w="16523335" h="9235440">
                <a:moveTo>
                  <a:pt x="5767478" y="712218"/>
                </a:moveTo>
                <a:lnTo>
                  <a:pt x="5723919" y="721018"/>
                </a:lnTo>
                <a:lnTo>
                  <a:pt x="5688342" y="745011"/>
                </a:lnTo>
                <a:lnTo>
                  <a:pt x="5664353" y="780591"/>
                </a:lnTo>
                <a:lnTo>
                  <a:pt x="5655555" y="824152"/>
                </a:lnTo>
                <a:lnTo>
                  <a:pt x="5664353" y="867681"/>
                </a:lnTo>
                <a:lnTo>
                  <a:pt x="5688342" y="903231"/>
                </a:lnTo>
                <a:lnTo>
                  <a:pt x="5723919" y="927201"/>
                </a:lnTo>
                <a:lnTo>
                  <a:pt x="5767478" y="935992"/>
                </a:lnTo>
                <a:lnTo>
                  <a:pt x="5811007" y="927201"/>
                </a:lnTo>
                <a:lnTo>
                  <a:pt x="5846557" y="903231"/>
                </a:lnTo>
                <a:lnTo>
                  <a:pt x="5870528" y="867681"/>
                </a:lnTo>
                <a:lnTo>
                  <a:pt x="5879318" y="824152"/>
                </a:lnTo>
                <a:lnTo>
                  <a:pt x="5870528" y="780591"/>
                </a:lnTo>
                <a:lnTo>
                  <a:pt x="5846557" y="745011"/>
                </a:lnTo>
                <a:lnTo>
                  <a:pt x="5811007" y="721018"/>
                </a:lnTo>
                <a:lnTo>
                  <a:pt x="5767478" y="712218"/>
                </a:lnTo>
                <a:close/>
              </a:path>
              <a:path w="16523335" h="9235440">
                <a:moveTo>
                  <a:pt x="5875091" y="0"/>
                </a:moveTo>
                <a:lnTo>
                  <a:pt x="5659786" y="0"/>
                </a:lnTo>
                <a:lnTo>
                  <a:pt x="5655555" y="20941"/>
                </a:lnTo>
                <a:lnTo>
                  <a:pt x="5664353" y="64502"/>
                </a:lnTo>
                <a:lnTo>
                  <a:pt x="5688342" y="100083"/>
                </a:lnTo>
                <a:lnTo>
                  <a:pt x="5723919" y="124076"/>
                </a:lnTo>
                <a:lnTo>
                  <a:pt x="5767478" y="132875"/>
                </a:lnTo>
                <a:lnTo>
                  <a:pt x="5811007" y="124076"/>
                </a:lnTo>
                <a:lnTo>
                  <a:pt x="5846557" y="100083"/>
                </a:lnTo>
                <a:lnTo>
                  <a:pt x="5870528" y="64502"/>
                </a:lnTo>
                <a:lnTo>
                  <a:pt x="5879318" y="20941"/>
                </a:lnTo>
                <a:lnTo>
                  <a:pt x="5875091" y="0"/>
                </a:lnTo>
                <a:close/>
              </a:path>
              <a:path w="16523335" h="9235440">
                <a:moveTo>
                  <a:pt x="5767478" y="2586297"/>
                </a:moveTo>
                <a:lnTo>
                  <a:pt x="5723919" y="2595090"/>
                </a:lnTo>
                <a:lnTo>
                  <a:pt x="5688342" y="2619070"/>
                </a:lnTo>
                <a:lnTo>
                  <a:pt x="5664353" y="2654639"/>
                </a:lnTo>
                <a:lnTo>
                  <a:pt x="5655555" y="2698200"/>
                </a:lnTo>
                <a:lnTo>
                  <a:pt x="5664353" y="2741725"/>
                </a:lnTo>
                <a:lnTo>
                  <a:pt x="5688342" y="2777286"/>
                </a:lnTo>
                <a:lnTo>
                  <a:pt x="5723919" y="2801273"/>
                </a:lnTo>
                <a:lnTo>
                  <a:pt x="5767478" y="2810071"/>
                </a:lnTo>
                <a:lnTo>
                  <a:pt x="5811007" y="2801273"/>
                </a:lnTo>
                <a:lnTo>
                  <a:pt x="5846557" y="2777286"/>
                </a:lnTo>
                <a:lnTo>
                  <a:pt x="5870528" y="2741725"/>
                </a:lnTo>
                <a:lnTo>
                  <a:pt x="5879318" y="2698200"/>
                </a:lnTo>
                <a:lnTo>
                  <a:pt x="5870528" y="2654639"/>
                </a:lnTo>
                <a:lnTo>
                  <a:pt x="5846557" y="2619070"/>
                </a:lnTo>
                <a:lnTo>
                  <a:pt x="5811007" y="2595090"/>
                </a:lnTo>
                <a:lnTo>
                  <a:pt x="5767478" y="2586297"/>
                </a:lnTo>
                <a:close/>
              </a:path>
              <a:path w="16523335" h="9235440">
                <a:moveTo>
                  <a:pt x="5767478" y="2318578"/>
                </a:moveTo>
                <a:lnTo>
                  <a:pt x="5723919" y="2327370"/>
                </a:lnTo>
                <a:lnTo>
                  <a:pt x="5688342" y="2351349"/>
                </a:lnTo>
                <a:lnTo>
                  <a:pt x="5664353" y="2386915"/>
                </a:lnTo>
                <a:lnTo>
                  <a:pt x="5655555" y="2430470"/>
                </a:lnTo>
                <a:lnTo>
                  <a:pt x="5664353" y="2474021"/>
                </a:lnTo>
                <a:lnTo>
                  <a:pt x="5688342" y="2509580"/>
                </a:lnTo>
                <a:lnTo>
                  <a:pt x="5723919" y="2533551"/>
                </a:lnTo>
                <a:lnTo>
                  <a:pt x="5767478" y="2542341"/>
                </a:lnTo>
                <a:lnTo>
                  <a:pt x="5811007" y="2533551"/>
                </a:lnTo>
                <a:lnTo>
                  <a:pt x="5846557" y="2509580"/>
                </a:lnTo>
                <a:lnTo>
                  <a:pt x="5870528" y="2474021"/>
                </a:lnTo>
                <a:lnTo>
                  <a:pt x="5879318" y="2430470"/>
                </a:lnTo>
                <a:lnTo>
                  <a:pt x="5870528" y="2386915"/>
                </a:lnTo>
                <a:lnTo>
                  <a:pt x="5846557" y="2351349"/>
                </a:lnTo>
                <a:lnTo>
                  <a:pt x="5811007" y="2327370"/>
                </a:lnTo>
                <a:lnTo>
                  <a:pt x="5767478" y="2318578"/>
                </a:lnTo>
                <a:close/>
              </a:path>
              <a:path w="16523335" h="9235440">
                <a:moveTo>
                  <a:pt x="5767478" y="4995774"/>
                </a:moveTo>
                <a:lnTo>
                  <a:pt x="5723919" y="5004565"/>
                </a:lnTo>
                <a:lnTo>
                  <a:pt x="5688342" y="5028541"/>
                </a:lnTo>
                <a:lnTo>
                  <a:pt x="5664353" y="5064107"/>
                </a:lnTo>
                <a:lnTo>
                  <a:pt x="5655555" y="5107666"/>
                </a:lnTo>
                <a:lnTo>
                  <a:pt x="5664353" y="5151204"/>
                </a:lnTo>
                <a:lnTo>
                  <a:pt x="5688342" y="5186764"/>
                </a:lnTo>
                <a:lnTo>
                  <a:pt x="5723919" y="5210743"/>
                </a:lnTo>
                <a:lnTo>
                  <a:pt x="5767478" y="5219537"/>
                </a:lnTo>
                <a:lnTo>
                  <a:pt x="5811007" y="5210743"/>
                </a:lnTo>
                <a:lnTo>
                  <a:pt x="5846557" y="5186764"/>
                </a:lnTo>
                <a:lnTo>
                  <a:pt x="5870528" y="5151204"/>
                </a:lnTo>
                <a:lnTo>
                  <a:pt x="5879318" y="5107666"/>
                </a:lnTo>
                <a:lnTo>
                  <a:pt x="5870528" y="5064107"/>
                </a:lnTo>
                <a:lnTo>
                  <a:pt x="5846557" y="5028541"/>
                </a:lnTo>
                <a:lnTo>
                  <a:pt x="5811007" y="5004565"/>
                </a:lnTo>
                <a:lnTo>
                  <a:pt x="5767478" y="4995774"/>
                </a:lnTo>
                <a:close/>
              </a:path>
              <a:path w="16523335" h="9235440">
                <a:moveTo>
                  <a:pt x="5767478" y="5263483"/>
                </a:moveTo>
                <a:lnTo>
                  <a:pt x="5723919" y="5272274"/>
                </a:lnTo>
                <a:lnTo>
                  <a:pt x="5688342" y="5296250"/>
                </a:lnTo>
                <a:lnTo>
                  <a:pt x="5664353" y="5331816"/>
                </a:lnTo>
                <a:lnTo>
                  <a:pt x="5655555" y="5375375"/>
                </a:lnTo>
                <a:lnTo>
                  <a:pt x="5664353" y="5418906"/>
                </a:lnTo>
                <a:lnTo>
                  <a:pt x="5688342" y="5454471"/>
                </a:lnTo>
                <a:lnTo>
                  <a:pt x="5723919" y="5478458"/>
                </a:lnTo>
                <a:lnTo>
                  <a:pt x="5767478" y="5487256"/>
                </a:lnTo>
                <a:lnTo>
                  <a:pt x="5811007" y="5478458"/>
                </a:lnTo>
                <a:lnTo>
                  <a:pt x="5846557" y="5454471"/>
                </a:lnTo>
                <a:lnTo>
                  <a:pt x="5870528" y="5418906"/>
                </a:lnTo>
                <a:lnTo>
                  <a:pt x="5879318" y="5375375"/>
                </a:lnTo>
                <a:lnTo>
                  <a:pt x="5870528" y="5331816"/>
                </a:lnTo>
                <a:lnTo>
                  <a:pt x="5846557" y="5296250"/>
                </a:lnTo>
                <a:lnTo>
                  <a:pt x="5811007" y="5272274"/>
                </a:lnTo>
                <a:lnTo>
                  <a:pt x="5767478" y="5263483"/>
                </a:lnTo>
                <a:close/>
              </a:path>
              <a:path w="16523335" h="9235440">
                <a:moveTo>
                  <a:pt x="5767478" y="5531192"/>
                </a:moveTo>
                <a:lnTo>
                  <a:pt x="5723919" y="5539988"/>
                </a:lnTo>
                <a:lnTo>
                  <a:pt x="5688342" y="5563975"/>
                </a:lnTo>
                <a:lnTo>
                  <a:pt x="5664353" y="5599551"/>
                </a:lnTo>
                <a:lnTo>
                  <a:pt x="5655555" y="5643115"/>
                </a:lnTo>
                <a:lnTo>
                  <a:pt x="5664353" y="5686662"/>
                </a:lnTo>
                <a:lnTo>
                  <a:pt x="5688342" y="5722222"/>
                </a:lnTo>
                <a:lnTo>
                  <a:pt x="5723919" y="5746196"/>
                </a:lnTo>
                <a:lnTo>
                  <a:pt x="5767478" y="5754986"/>
                </a:lnTo>
                <a:lnTo>
                  <a:pt x="5811007" y="5746196"/>
                </a:lnTo>
                <a:lnTo>
                  <a:pt x="5846557" y="5722222"/>
                </a:lnTo>
                <a:lnTo>
                  <a:pt x="5870528" y="5686662"/>
                </a:lnTo>
                <a:lnTo>
                  <a:pt x="5879318" y="5643115"/>
                </a:lnTo>
                <a:lnTo>
                  <a:pt x="5870528" y="5599551"/>
                </a:lnTo>
                <a:lnTo>
                  <a:pt x="5846557" y="5563975"/>
                </a:lnTo>
                <a:lnTo>
                  <a:pt x="5811007" y="5539988"/>
                </a:lnTo>
                <a:lnTo>
                  <a:pt x="5767478" y="5531192"/>
                </a:lnTo>
                <a:close/>
              </a:path>
              <a:path w="16523335" h="9235440">
                <a:moveTo>
                  <a:pt x="5767478" y="5798933"/>
                </a:moveTo>
                <a:lnTo>
                  <a:pt x="5723919" y="5807723"/>
                </a:lnTo>
                <a:lnTo>
                  <a:pt x="5688342" y="5831697"/>
                </a:lnTo>
                <a:lnTo>
                  <a:pt x="5664353" y="5867257"/>
                </a:lnTo>
                <a:lnTo>
                  <a:pt x="5655555" y="5910804"/>
                </a:lnTo>
                <a:lnTo>
                  <a:pt x="5664353" y="5954345"/>
                </a:lnTo>
                <a:lnTo>
                  <a:pt x="5688342" y="5989912"/>
                </a:lnTo>
                <a:lnTo>
                  <a:pt x="5723919" y="6013898"/>
                </a:lnTo>
                <a:lnTo>
                  <a:pt x="5767478" y="6022695"/>
                </a:lnTo>
                <a:lnTo>
                  <a:pt x="5811007" y="6013898"/>
                </a:lnTo>
                <a:lnTo>
                  <a:pt x="5846557" y="5989912"/>
                </a:lnTo>
                <a:lnTo>
                  <a:pt x="5870528" y="5954345"/>
                </a:lnTo>
                <a:lnTo>
                  <a:pt x="5879318" y="5910804"/>
                </a:lnTo>
                <a:lnTo>
                  <a:pt x="5870528" y="5867257"/>
                </a:lnTo>
                <a:lnTo>
                  <a:pt x="5846557" y="5831697"/>
                </a:lnTo>
                <a:lnTo>
                  <a:pt x="5811007" y="5807723"/>
                </a:lnTo>
                <a:lnTo>
                  <a:pt x="5767478" y="5798933"/>
                </a:lnTo>
                <a:close/>
              </a:path>
              <a:path w="16523335" h="9235440">
                <a:moveTo>
                  <a:pt x="5767478" y="6066642"/>
                </a:moveTo>
                <a:lnTo>
                  <a:pt x="5723919" y="6075433"/>
                </a:lnTo>
                <a:lnTo>
                  <a:pt x="5688342" y="6099406"/>
                </a:lnTo>
                <a:lnTo>
                  <a:pt x="5664353" y="6134966"/>
                </a:lnTo>
                <a:lnTo>
                  <a:pt x="5655555" y="6178513"/>
                </a:lnTo>
                <a:lnTo>
                  <a:pt x="5664353" y="6222077"/>
                </a:lnTo>
                <a:lnTo>
                  <a:pt x="5688342" y="6257653"/>
                </a:lnTo>
                <a:lnTo>
                  <a:pt x="5723919" y="6281640"/>
                </a:lnTo>
                <a:lnTo>
                  <a:pt x="5767478" y="6290436"/>
                </a:lnTo>
                <a:lnTo>
                  <a:pt x="5811007" y="6281640"/>
                </a:lnTo>
                <a:lnTo>
                  <a:pt x="5846557" y="6257653"/>
                </a:lnTo>
                <a:lnTo>
                  <a:pt x="5870528" y="6222077"/>
                </a:lnTo>
                <a:lnTo>
                  <a:pt x="5879318" y="6178513"/>
                </a:lnTo>
                <a:lnTo>
                  <a:pt x="5870528" y="6134966"/>
                </a:lnTo>
                <a:lnTo>
                  <a:pt x="5846557" y="6099406"/>
                </a:lnTo>
                <a:lnTo>
                  <a:pt x="5811007" y="6075433"/>
                </a:lnTo>
                <a:lnTo>
                  <a:pt x="5767478" y="6066642"/>
                </a:lnTo>
                <a:close/>
              </a:path>
              <a:path w="16523335" h="9235440">
                <a:moveTo>
                  <a:pt x="5767478" y="6334382"/>
                </a:moveTo>
                <a:lnTo>
                  <a:pt x="5723919" y="6343178"/>
                </a:lnTo>
                <a:lnTo>
                  <a:pt x="5688342" y="6367165"/>
                </a:lnTo>
                <a:lnTo>
                  <a:pt x="5664353" y="6402742"/>
                </a:lnTo>
                <a:lnTo>
                  <a:pt x="5655555" y="6446306"/>
                </a:lnTo>
                <a:lnTo>
                  <a:pt x="5664353" y="6489813"/>
                </a:lnTo>
                <a:lnTo>
                  <a:pt x="5688342" y="6525358"/>
                </a:lnTo>
                <a:lnTo>
                  <a:pt x="5723919" y="6549331"/>
                </a:lnTo>
                <a:lnTo>
                  <a:pt x="5767478" y="6558124"/>
                </a:lnTo>
                <a:lnTo>
                  <a:pt x="5811007" y="6549331"/>
                </a:lnTo>
                <a:lnTo>
                  <a:pt x="5846557" y="6525358"/>
                </a:lnTo>
                <a:lnTo>
                  <a:pt x="5870528" y="6489813"/>
                </a:lnTo>
                <a:lnTo>
                  <a:pt x="5879318" y="6446306"/>
                </a:lnTo>
                <a:lnTo>
                  <a:pt x="5870528" y="6402742"/>
                </a:lnTo>
                <a:lnTo>
                  <a:pt x="5846557" y="6367165"/>
                </a:lnTo>
                <a:lnTo>
                  <a:pt x="5811007" y="6343178"/>
                </a:lnTo>
                <a:lnTo>
                  <a:pt x="5767478" y="6334382"/>
                </a:lnTo>
                <a:close/>
              </a:path>
              <a:path w="16523335" h="9235440">
                <a:moveTo>
                  <a:pt x="5767478" y="6602112"/>
                </a:moveTo>
                <a:lnTo>
                  <a:pt x="5723919" y="6610897"/>
                </a:lnTo>
                <a:lnTo>
                  <a:pt x="5688342" y="6634856"/>
                </a:lnTo>
                <a:lnTo>
                  <a:pt x="5664353" y="6670401"/>
                </a:lnTo>
                <a:lnTo>
                  <a:pt x="5655555" y="6713941"/>
                </a:lnTo>
                <a:lnTo>
                  <a:pt x="5664353" y="6757505"/>
                </a:lnTo>
                <a:lnTo>
                  <a:pt x="5688342" y="6793082"/>
                </a:lnTo>
                <a:lnTo>
                  <a:pt x="5723919" y="6817069"/>
                </a:lnTo>
                <a:lnTo>
                  <a:pt x="5767478" y="6825865"/>
                </a:lnTo>
                <a:lnTo>
                  <a:pt x="5811007" y="6817069"/>
                </a:lnTo>
                <a:lnTo>
                  <a:pt x="5846557" y="6793082"/>
                </a:lnTo>
                <a:lnTo>
                  <a:pt x="5870528" y="6757505"/>
                </a:lnTo>
                <a:lnTo>
                  <a:pt x="5879318" y="6713941"/>
                </a:lnTo>
                <a:lnTo>
                  <a:pt x="5870528" y="6670401"/>
                </a:lnTo>
                <a:lnTo>
                  <a:pt x="5846557" y="6634856"/>
                </a:lnTo>
                <a:lnTo>
                  <a:pt x="5811007" y="6610897"/>
                </a:lnTo>
                <a:lnTo>
                  <a:pt x="5767478" y="6602112"/>
                </a:lnTo>
                <a:close/>
              </a:path>
              <a:path w="16523335" h="9235440">
                <a:moveTo>
                  <a:pt x="5767478" y="7405229"/>
                </a:moveTo>
                <a:lnTo>
                  <a:pt x="5723919" y="7414026"/>
                </a:lnTo>
                <a:lnTo>
                  <a:pt x="5688342" y="7438015"/>
                </a:lnTo>
                <a:lnTo>
                  <a:pt x="5664353" y="7473597"/>
                </a:lnTo>
                <a:lnTo>
                  <a:pt x="5655555" y="7517173"/>
                </a:lnTo>
                <a:lnTo>
                  <a:pt x="5664353" y="7560674"/>
                </a:lnTo>
                <a:lnTo>
                  <a:pt x="5688342" y="7596223"/>
                </a:lnTo>
                <a:lnTo>
                  <a:pt x="5723919" y="7620205"/>
                </a:lnTo>
                <a:lnTo>
                  <a:pt x="5767478" y="7629003"/>
                </a:lnTo>
                <a:lnTo>
                  <a:pt x="5811007" y="7620205"/>
                </a:lnTo>
                <a:lnTo>
                  <a:pt x="5846557" y="7596223"/>
                </a:lnTo>
                <a:lnTo>
                  <a:pt x="5870528" y="7560674"/>
                </a:lnTo>
                <a:lnTo>
                  <a:pt x="5879318" y="7517173"/>
                </a:lnTo>
                <a:lnTo>
                  <a:pt x="5870528" y="7473597"/>
                </a:lnTo>
                <a:lnTo>
                  <a:pt x="5846557" y="7438015"/>
                </a:lnTo>
                <a:lnTo>
                  <a:pt x="5811007" y="7414026"/>
                </a:lnTo>
                <a:lnTo>
                  <a:pt x="5767478" y="7405229"/>
                </a:lnTo>
                <a:close/>
              </a:path>
              <a:path w="16523335" h="9235440">
                <a:moveTo>
                  <a:pt x="5767478" y="7137541"/>
                </a:moveTo>
                <a:lnTo>
                  <a:pt x="5723919" y="7146329"/>
                </a:lnTo>
                <a:lnTo>
                  <a:pt x="5688342" y="7170295"/>
                </a:lnTo>
                <a:lnTo>
                  <a:pt x="5664353" y="7205847"/>
                </a:lnTo>
                <a:lnTo>
                  <a:pt x="5655555" y="7249391"/>
                </a:lnTo>
                <a:lnTo>
                  <a:pt x="5664353" y="7292955"/>
                </a:lnTo>
                <a:lnTo>
                  <a:pt x="5688342" y="7328531"/>
                </a:lnTo>
                <a:lnTo>
                  <a:pt x="5723919" y="7352518"/>
                </a:lnTo>
                <a:lnTo>
                  <a:pt x="5767478" y="7361314"/>
                </a:lnTo>
                <a:lnTo>
                  <a:pt x="5811007" y="7352518"/>
                </a:lnTo>
                <a:lnTo>
                  <a:pt x="5846557" y="7328531"/>
                </a:lnTo>
                <a:lnTo>
                  <a:pt x="5870528" y="7292955"/>
                </a:lnTo>
                <a:lnTo>
                  <a:pt x="5879318" y="7249391"/>
                </a:lnTo>
                <a:lnTo>
                  <a:pt x="5870528" y="7205847"/>
                </a:lnTo>
                <a:lnTo>
                  <a:pt x="5846557" y="7170295"/>
                </a:lnTo>
                <a:lnTo>
                  <a:pt x="5811007" y="7146329"/>
                </a:lnTo>
                <a:lnTo>
                  <a:pt x="5767478" y="7137541"/>
                </a:lnTo>
                <a:close/>
              </a:path>
              <a:path w="16523335" h="9235440">
                <a:moveTo>
                  <a:pt x="5767478" y="6869780"/>
                </a:moveTo>
                <a:lnTo>
                  <a:pt x="5723919" y="6878579"/>
                </a:lnTo>
                <a:lnTo>
                  <a:pt x="5688342" y="6902573"/>
                </a:lnTo>
                <a:lnTo>
                  <a:pt x="5664353" y="6938157"/>
                </a:lnTo>
                <a:lnTo>
                  <a:pt x="5655555" y="6981724"/>
                </a:lnTo>
                <a:lnTo>
                  <a:pt x="5664353" y="7025264"/>
                </a:lnTo>
                <a:lnTo>
                  <a:pt x="5688342" y="7060809"/>
                </a:lnTo>
                <a:lnTo>
                  <a:pt x="5723919" y="7084769"/>
                </a:lnTo>
                <a:lnTo>
                  <a:pt x="5767478" y="7093553"/>
                </a:lnTo>
                <a:lnTo>
                  <a:pt x="5811007" y="7084769"/>
                </a:lnTo>
                <a:lnTo>
                  <a:pt x="5846557" y="7060809"/>
                </a:lnTo>
                <a:lnTo>
                  <a:pt x="5870528" y="7025264"/>
                </a:lnTo>
                <a:lnTo>
                  <a:pt x="5879318" y="6981724"/>
                </a:lnTo>
                <a:lnTo>
                  <a:pt x="5870528" y="6938157"/>
                </a:lnTo>
                <a:lnTo>
                  <a:pt x="5846557" y="6902573"/>
                </a:lnTo>
                <a:lnTo>
                  <a:pt x="5811007" y="6878579"/>
                </a:lnTo>
                <a:lnTo>
                  <a:pt x="5767478" y="6869780"/>
                </a:lnTo>
                <a:close/>
              </a:path>
              <a:path w="16523335" h="9235440">
                <a:moveTo>
                  <a:pt x="6036748" y="176790"/>
                </a:moveTo>
                <a:lnTo>
                  <a:pt x="5993199" y="185586"/>
                </a:lnTo>
                <a:lnTo>
                  <a:pt x="5957636" y="209571"/>
                </a:lnTo>
                <a:lnTo>
                  <a:pt x="5933659" y="245145"/>
                </a:lnTo>
                <a:lnTo>
                  <a:pt x="5924866" y="288702"/>
                </a:lnTo>
                <a:lnTo>
                  <a:pt x="5933659" y="332221"/>
                </a:lnTo>
                <a:lnTo>
                  <a:pt x="5957636" y="367780"/>
                </a:lnTo>
                <a:lnTo>
                  <a:pt x="5993199" y="391765"/>
                </a:lnTo>
                <a:lnTo>
                  <a:pt x="6036748" y="400563"/>
                </a:lnTo>
                <a:lnTo>
                  <a:pt x="6080302" y="391765"/>
                </a:lnTo>
                <a:lnTo>
                  <a:pt x="6115868" y="367780"/>
                </a:lnTo>
                <a:lnTo>
                  <a:pt x="6139847" y="332221"/>
                </a:lnTo>
                <a:lnTo>
                  <a:pt x="6148640" y="288702"/>
                </a:lnTo>
                <a:lnTo>
                  <a:pt x="6139847" y="245145"/>
                </a:lnTo>
                <a:lnTo>
                  <a:pt x="6115868" y="209571"/>
                </a:lnTo>
                <a:lnTo>
                  <a:pt x="6080302" y="185586"/>
                </a:lnTo>
                <a:lnTo>
                  <a:pt x="6036748" y="176790"/>
                </a:lnTo>
                <a:close/>
              </a:path>
              <a:path w="16523335" h="9235440">
                <a:moveTo>
                  <a:pt x="6036748" y="444551"/>
                </a:moveTo>
                <a:lnTo>
                  <a:pt x="5993199" y="453336"/>
                </a:lnTo>
                <a:lnTo>
                  <a:pt x="5957636" y="477296"/>
                </a:lnTo>
                <a:lnTo>
                  <a:pt x="5933659" y="512844"/>
                </a:lnTo>
                <a:lnTo>
                  <a:pt x="5924866" y="556391"/>
                </a:lnTo>
                <a:lnTo>
                  <a:pt x="5933659" y="599952"/>
                </a:lnTo>
                <a:lnTo>
                  <a:pt x="5957636" y="635532"/>
                </a:lnTo>
                <a:lnTo>
                  <a:pt x="5993199" y="659525"/>
                </a:lnTo>
                <a:lnTo>
                  <a:pt x="6036748" y="668324"/>
                </a:lnTo>
                <a:lnTo>
                  <a:pt x="6080302" y="659525"/>
                </a:lnTo>
                <a:lnTo>
                  <a:pt x="6115868" y="635532"/>
                </a:lnTo>
                <a:lnTo>
                  <a:pt x="6139847" y="599952"/>
                </a:lnTo>
                <a:lnTo>
                  <a:pt x="6148640" y="556391"/>
                </a:lnTo>
                <a:lnTo>
                  <a:pt x="6139847" y="512844"/>
                </a:lnTo>
                <a:lnTo>
                  <a:pt x="6115868" y="477296"/>
                </a:lnTo>
                <a:lnTo>
                  <a:pt x="6080302" y="453336"/>
                </a:lnTo>
                <a:lnTo>
                  <a:pt x="6036748" y="444551"/>
                </a:lnTo>
                <a:close/>
              </a:path>
              <a:path w="16523335" h="9235440">
                <a:moveTo>
                  <a:pt x="6036748" y="712218"/>
                </a:moveTo>
                <a:lnTo>
                  <a:pt x="5993199" y="721018"/>
                </a:lnTo>
                <a:lnTo>
                  <a:pt x="5957636" y="745011"/>
                </a:lnTo>
                <a:lnTo>
                  <a:pt x="5933659" y="780591"/>
                </a:lnTo>
                <a:lnTo>
                  <a:pt x="5924866" y="824152"/>
                </a:lnTo>
                <a:lnTo>
                  <a:pt x="5933659" y="867681"/>
                </a:lnTo>
                <a:lnTo>
                  <a:pt x="5957636" y="903231"/>
                </a:lnTo>
                <a:lnTo>
                  <a:pt x="5993199" y="927201"/>
                </a:lnTo>
                <a:lnTo>
                  <a:pt x="6036748" y="935992"/>
                </a:lnTo>
                <a:lnTo>
                  <a:pt x="6080302" y="927201"/>
                </a:lnTo>
                <a:lnTo>
                  <a:pt x="6115868" y="903231"/>
                </a:lnTo>
                <a:lnTo>
                  <a:pt x="6139847" y="867681"/>
                </a:lnTo>
                <a:lnTo>
                  <a:pt x="6148640" y="824152"/>
                </a:lnTo>
                <a:lnTo>
                  <a:pt x="6139847" y="780591"/>
                </a:lnTo>
                <a:lnTo>
                  <a:pt x="6115868" y="745011"/>
                </a:lnTo>
                <a:lnTo>
                  <a:pt x="6080302" y="721018"/>
                </a:lnTo>
                <a:lnTo>
                  <a:pt x="6036748" y="712218"/>
                </a:lnTo>
                <a:close/>
              </a:path>
              <a:path w="16523335" h="9235440">
                <a:moveTo>
                  <a:pt x="6036748" y="979980"/>
                </a:moveTo>
                <a:lnTo>
                  <a:pt x="5993199" y="988766"/>
                </a:lnTo>
                <a:lnTo>
                  <a:pt x="5957636" y="1012731"/>
                </a:lnTo>
                <a:lnTo>
                  <a:pt x="5933659" y="1048286"/>
                </a:lnTo>
                <a:lnTo>
                  <a:pt x="5924866" y="1091840"/>
                </a:lnTo>
                <a:lnTo>
                  <a:pt x="5933659" y="1135394"/>
                </a:lnTo>
                <a:lnTo>
                  <a:pt x="5957636" y="1170968"/>
                </a:lnTo>
                <a:lnTo>
                  <a:pt x="5993199" y="1194956"/>
                </a:lnTo>
                <a:lnTo>
                  <a:pt x="6036748" y="1203753"/>
                </a:lnTo>
                <a:lnTo>
                  <a:pt x="6080302" y="1194956"/>
                </a:lnTo>
                <a:lnTo>
                  <a:pt x="6115868" y="1170968"/>
                </a:lnTo>
                <a:lnTo>
                  <a:pt x="6139847" y="1135394"/>
                </a:lnTo>
                <a:lnTo>
                  <a:pt x="6148640" y="1091840"/>
                </a:lnTo>
                <a:lnTo>
                  <a:pt x="6139847" y="1048286"/>
                </a:lnTo>
                <a:lnTo>
                  <a:pt x="6115868" y="1012731"/>
                </a:lnTo>
                <a:lnTo>
                  <a:pt x="6080302" y="988766"/>
                </a:lnTo>
                <a:lnTo>
                  <a:pt x="6036748" y="979980"/>
                </a:lnTo>
                <a:close/>
              </a:path>
              <a:path w="16523335" h="9235440">
                <a:moveTo>
                  <a:pt x="6036748" y="1247668"/>
                </a:moveTo>
                <a:lnTo>
                  <a:pt x="5993199" y="1256467"/>
                </a:lnTo>
                <a:lnTo>
                  <a:pt x="5957636" y="1280459"/>
                </a:lnTo>
                <a:lnTo>
                  <a:pt x="5933659" y="1316036"/>
                </a:lnTo>
                <a:lnTo>
                  <a:pt x="5924866" y="1359591"/>
                </a:lnTo>
                <a:lnTo>
                  <a:pt x="5933659" y="1403138"/>
                </a:lnTo>
                <a:lnTo>
                  <a:pt x="5957636" y="1438686"/>
                </a:lnTo>
                <a:lnTo>
                  <a:pt x="5993199" y="1462646"/>
                </a:lnTo>
                <a:lnTo>
                  <a:pt x="6036748" y="1471431"/>
                </a:lnTo>
                <a:lnTo>
                  <a:pt x="6080302" y="1462646"/>
                </a:lnTo>
                <a:lnTo>
                  <a:pt x="6115868" y="1438686"/>
                </a:lnTo>
                <a:lnTo>
                  <a:pt x="6139847" y="1403138"/>
                </a:lnTo>
                <a:lnTo>
                  <a:pt x="6148640" y="1359591"/>
                </a:lnTo>
                <a:lnTo>
                  <a:pt x="6139847" y="1316036"/>
                </a:lnTo>
                <a:lnTo>
                  <a:pt x="6115868" y="1280459"/>
                </a:lnTo>
                <a:lnTo>
                  <a:pt x="6080302" y="1256467"/>
                </a:lnTo>
                <a:lnTo>
                  <a:pt x="6036748" y="1247668"/>
                </a:lnTo>
                <a:close/>
              </a:path>
              <a:path w="16523335" h="9235440">
                <a:moveTo>
                  <a:pt x="6036748" y="1515430"/>
                </a:moveTo>
                <a:lnTo>
                  <a:pt x="5993199" y="1524214"/>
                </a:lnTo>
                <a:lnTo>
                  <a:pt x="5957636" y="1548173"/>
                </a:lnTo>
                <a:lnTo>
                  <a:pt x="5933659" y="1583718"/>
                </a:lnTo>
                <a:lnTo>
                  <a:pt x="5924866" y="1627259"/>
                </a:lnTo>
                <a:lnTo>
                  <a:pt x="5933659" y="1670826"/>
                </a:lnTo>
                <a:lnTo>
                  <a:pt x="5957636" y="1706409"/>
                </a:lnTo>
                <a:lnTo>
                  <a:pt x="5993199" y="1730404"/>
                </a:lnTo>
                <a:lnTo>
                  <a:pt x="6036748" y="1739203"/>
                </a:lnTo>
                <a:lnTo>
                  <a:pt x="6080302" y="1730404"/>
                </a:lnTo>
                <a:lnTo>
                  <a:pt x="6115868" y="1706409"/>
                </a:lnTo>
                <a:lnTo>
                  <a:pt x="6139847" y="1670826"/>
                </a:lnTo>
                <a:lnTo>
                  <a:pt x="6148640" y="1627259"/>
                </a:lnTo>
                <a:lnTo>
                  <a:pt x="6139847" y="1583718"/>
                </a:lnTo>
                <a:lnTo>
                  <a:pt x="6115868" y="1548173"/>
                </a:lnTo>
                <a:lnTo>
                  <a:pt x="6080302" y="1524214"/>
                </a:lnTo>
                <a:lnTo>
                  <a:pt x="6036748" y="1515430"/>
                </a:lnTo>
                <a:close/>
              </a:path>
              <a:path w="16523335" h="9235440">
                <a:moveTo>
                  <a:pt x="6144411" y="0"/>
                </a:moveTo>
                <a:lnTo>
                  <a:pt x="5929095" y="0"/>
                </a:lnTo>
                <a:lnTo>
                  <a:pt x="5924866" y="20941"/>
                </a:lnTo>
                <a:lnTo>
                  <a:pt x="5933659" y="64502"/>
                </a:lnTo>
                <a:lnTo>
                  <a:pt x="5957636" y="100083"/>
                </a:lnTo>
                <a:lnTo>
                  <a:pt x="5993199" y="124076"/>
                </a:lnTo>
                <a:lnTo>
                  <a:pt x="6036748" y="132875"/>
                </a:lnTo>
                <a:lnTo>
                  <a:pt x="6080302" y="124076"/>
                </a:lnTo>
                <a:lnTo>
                  <a:pt x="6115868" y="100083"/>
                </a:lnTo>
                <a:lnTo>
                  <a:pt x="6139847" y="64502"/>
                </a:lnTo>
                <a:lnTo>
                  <a:pt x="6148640" y="20941"/>
                </a:lnTo>
                <a:lnTo>
                  <a:pt x="6144411" y="0"/>
                </a:lnTo>
                <a:close/>
              </a:path>
              <a:path w="16523335" h="9235440">
                <a:moveTo>
                  <a:pt x="6036748" y="5263483"/>
                </a:moveTo>
                <a:lnTo>
                  <a:pt x="5993199" y="5272274"/>
                </a:lnTo>
                <a:lnTo>
                  <a:pt x="5957636" y="5296250"/>
                </a:lnTo>
                <a:lnTo>
                  <a:pt x="5933659" y="5331816"/>
                </a:lnTo>
                <a:lnTo>
                  <a:pt x="5924866" y="5375375"/>
                </a:lnTo>
                <a:lnTo>
                  <a:pt x="5933659" y="5418906"/>
                </a:lnTo>
                <a:lnTo>
                  <a:pt x="5957636" y="5454471"/>
                </a:lnTo>
                <a:lnTo>
                  <a:pt x="5993199" y="5478458"/>
                </a:lnTo>
                <a:lnTo>
                  <a:pt x="6036748" y="5487256"/>
                </a:lnTo>
                <a:lnTo>
                  <a:pt x="6080302" y="5478458"/>
                </a:lnTo>
                <a:lnTo>
                  <a:pt x="6115868" y="5454471"/>
                </a:lnTo>
                <a:lnTo>
                  <a:pt x="6139847" y="5418906"/>
                </a:lnTo>
                <a:lnTo>
                  <a:pt x="6148640" y="5375375"/>
                </a:lnTo>
                <a:lnTo>
                  <a:pt x="6139847" y="5331816"/>
                </a:lnTo>
                <a:lnTo>
                  <a:pt x="6115868" y="5296250"/>
                </a:lnTo>
                <a:lnTo>
                  <a:pt x="6080302" y="5272274"/>
                </a:lnTo>
                <a:lnTo>
                  <a:pt x="6036748" y="5263483"/>
                </a:lnTo>
                <a:close/>
              </a:path>
              <a:path w="16523335" h="9235440">
                <a:moveTo>
                  <a:pt x="6036748" y="5531192"/>
                </a:moveTo>
                <a:lnTo>
                  <a:pt x="5993199" y="5539988"/>
                </a:lnTo>
                <a:lnTo>
                  <a:pt x="5957636" y="5563975"/>
                </a:lnTo>
                <a:lnTo>
                  <a:pt x="5933659" y="5599551"/>
                </a:lnTo>
                <a:lnTo>
                  <a:pt x="5924866" y="5643115"/>
                </a:lnTo>
                <a:lnTo>
                  <a:pt x="5933659" y="5686662"/>
                </a:lnTo>
                <a:lnTo>
                  <a:pt x="5957636" y="5722222"/>
                </a:lnTo>
                <a:lnTo>
                  <a:pt x="5993199" y="5746196"/>
                </a:lnTo>
                <a:lnTo>
                  <a:pt x="6036748" y="5754986"/>
                </a:lnTo>
                <a:lnTo>
                  <a:pt x="6080302" y="5746196"/>
                </a:lnTo>
                <a:lnTo>
                  <a:pt x="6115868" y="5722222"/>
                </a:lnTo>
                <a:lnTo>
                  <a:pt x="6139847" y="5686662"/>
                </a:lnTo>
                <a:lnTo>
                  <a:pt x="6148640" y="5643115"/>
                </a:lnTo>
                <a:lnTo>
                  <a:pt x="6139847" y="5599551"/>
                </a:lnTo>
                <a:lnTo>
                  <a:pt x="6115868" y="5563975"/>
                </a:lnTo>
                <a:lnTo>
                  <a:pt x="6080302" y="5539988"/>
                </a:lnTo>
                <a:lnTo>
                  <a:pt x="6036748" y="5531192"/>
                </a:lnTo>
                <a:close/>
              </a:path>
              <a:path w="16523335" h="9235440">
                <a:moveTo>
                  <a:pt x="6036748" y="5798933"/>
                </a:moveTo>
                <a:lnTo>
                  <a:pt x="5993199" y="5807723"/>
                </a:lnTo>
                <a:lnTo>
                  <a:pt x="5957636" y="5831697"/>
                </a:lnTo>
                <a:lnTo>
                  <a:pt x="5933659" y="5867257"/>
                </a:lnTo>
                <a:lnTo>
                  <a:pt x="5924866" y="5910804"/>
                </a:lnTo>
                <a:lnTo>
                  <a:pt x="5933659" y="5954345"/>
                </a:lnTo>
                <a:lnTo>
                  <a:pt x="5957636" y="5989912"/>
                </a:lnTo>
                <a:lnTo>
                  <a:pt x="5993199" y="6013898"/>
                </a:lnTo>
                <a:lnTo>
                  <a:pt x="6036748" y="6022695"/>
                </a:lnTo>
                <a:lnTo>
                  <a:pt x="6080302" y="6013898"/>
                </a:lnTo>
                <a:lnTo>
                  <a:pt x="6115868" y="5989912"/>
                </a:lnTo>
                <a:lnTo>
                  <a:pt x="6139847" y="5954345"/>
                </a:lnTo>
                <a:lnTo>
                  <a:pt x="6148640" y="5910804"/>
                </a:lnTo>
                <a:lnTo>
                  <a:pt x="6139847" y="5867257"/>
                </a:lnTo>
                <a:lnTo>
                  <a:pt x="6115868" y="5831697"/>
                </a:lnTo>
                <a:lnTo>
                  <a:pt x="6080302" y="5807723"/>
                </a:lnTo>
                <a:lnTo>
                  <a:pt x="6036748" y="5798933"/>
                </a:lnTo>
                <a:close/>
              </a:path>
              <a:path w="16523335" h="9235440">
                <a:moveTo>
                  <a:pt x="6036748" y="6066642"/>
                </a:moveTo>
                <a:lnTo>
                  <a:pt x="5993199" y="6075433"/>
                </a:lnTo>
                <a:lnTo>
                  <a:pt x="5957636" y="6099406"/>
                </a:lnTo>
                <a:lnTo>
                  <a:pt x="5933659" y="6134966"/>
                </a:lnTo>
                <a:lnTo>
                  <a:pt x="5924866" y="6178513"/>
                </a:lnTo>
                <a:lnTo>
                  <a:pt x="5933659" y="6222077"/>
                </a:lnTo>
                <a:lnTo>
                  <a:pt x="5957636" y="6257653"/>
                </a:lnTo>
                <a:lnTo>
                  <a:pt x="5993199" y="6281640"/>
                </a:lnTo>
                <a:lnTo>
                  <a:pt x="6036748" y="6290436"/>
                </a:lnTo>
                <a:lnTo>
                  <a:pt x="6080302" y="6281640"/>
                </a:lnTo>
                <a:lnTo>
                  <a:pt x="6115868" y="6257653"/>
                </a:lnTo>
                <a:lnTo>
                  <a:pt x="6139847" y="6222077"/>
                </a:lnTo>
                <a:lnTo>
                  <a:pt x="6148640" y="6178513"/>
                </a:lnTo>
                <a:lnTo>
                  <a:pt x="6139847" y="6134966"/>
                </a:lnTo>
                <a:lnTo>
                  <a:pt x="6115868" y="6099406"/>
                </a:lnTo>
                <a:lnTo>
                  <a:pt x="6080302" y="6075433"/>
                </a:lnTo>
                <a:lnTo>
                  <a:pt x="6036748" y="6066642"/>
                </a:lnTo>
                <a:close/>
              </a:path>
              <a:path w="16523335" h="9235440">
                <a:moveTo>
                  <a:pt x="6036748" y="6334382"/>
                </a:moveTo>
                <a:lnTo>
                  <a:pt x="5993199" y="6343178"/>
                </a:lnTo>
                <a:lnTo>
                  <a:pt x="5957636" y="6367165"/>
                </a:lnTo>
                <a:lnTo>
                  <a:pt x="5933659" y="6402742"/>
                </a:lnTo>
                <a:lnTo>
                  <a:pt x="5924866" y="6446306"/>
                </a:lnTo>
                <a:lnTo>
                  <a:pt x="5933659" y="6489813"/>
                </a:lnTo>
                <a:lnTo>
                  <a:pt x="5957636" y="6525358"/>
                </a:lnTo>
                <a:lnTo>
                  <a:pt x="5993199" y="6549331"/>
                </a:lnTo>
                <a:lnTo>
                  <a:pt x="6036748" y="6558124"/>
                </a:lnTo>
                <a:lnTo>
                  <a:pt x="6080302" y="6549331"/>
                </a:lnTo>
                <a:lnTo>
                  <a:pt x="6115868" y="6525358"/>
                </a:lnTo>
                <a:lnTo>
                  <a:pt x="6139847" y="6489813"/>
                </a:lnTo>
                <a:lnTo>
                  <a:pt x="6148640" y="6446306"/>
                </a:lnTo>
                <a:lnTo>
                  <a:pt x="6139847" y="6402742"/>
                </a:lnTo>
                <a:lnTo>
                  <a:pt x="6115868" y="6367165"/>
                </a:lnTo>
                <a:lnTo>
                  <a:pt x="6080302" y="6343178"/>
                </a:lnTo>
                <a:lnTo>
                  <a:pt x="6036748" y="6334382"/>
                </a:lnTo>
                <a:close/>
              </a:path>
              <a:path w="16523335" h="9235440">
                <a:moveTo>
                  <a:pt x="6036748" y="6602112"/>
                </a:moveTo>
                <a:lnTo>
                  <a:pt x="5993199" y="6610897"/>
                </a:lnTo>
                <a:lnTo>
                  <a:pt x="5957636" y="6634856"/>
                </a:lnTo>
                <a:lnTo>
                  <a:pt x="5933659" y="6670401"/>
                </a:lnTo>
                <a:lnTo>
                  <a:pt x="5924866" y="6713941"/>
                </a:lnTo>
                <a:lnTo>
                  <a:pt x="5933659" y="6757505"/>
                </a:lnTo>
                <a:lnTo>
                  <a:pt x="5957636" y="6793082"/>
                </a:lnTo>
                <a:lnTo>
                  <a:pt x="5993199" y="6817069"/>
                </a:lnTo>
                <a:lnTo>
                  <a:pt x="6036748" y="6825865"/>
                </a:lnTo>
                <a:lnTo>
                  <a:pt x="6080302" y="6817069"/>
                </a:lnTo>
                <a:lnTo>
                  <a:pt x="6115868" y="6793082"/>
                </a:lnTo>
                <a:lnTo>
                  <a:pt x="6139847" y="6757505"/>
                </a:lnTo>
                <a:lnTo>
                  <a:pt x="6148640" y="6713941"/>
                </a:lnTo>
                <a:lnTo>
                  <a:pt x="6139847" y="6670401"/>
                </a:lnTo>
                <a:lnTo>
                  <a:pt x="6115868" y="6634856"/>
                </a:lnTo>
                <a:lnTo>
                  <a:pt x="6080302" y="6610897"/>
                </a:lnTo>
                <a:lnTo>
                  <a:pt x="6036748" y="6602112"/>
                </a:lnTo>
                <a:close/>
              </a:path>
              <a:path w="16523335" h="9235440">
                <a:moveTo>
                  <a:pt x="6036748" y="7137541"/>
                </a:moveTo>
                <a:lnTo>
                  <a:pt x="5993199" y="7146329"/>
                </a:lnTo>
                <a:lnTo>
                  <a:pt x="5957636" y="7170295"/>
                </a:lnTo>
                <a:lnTo>
                  <a:pt x="5933659" y="7205847"/>
                </a:lnTo>
                <a:lnTo>
                  <a:pt x="5924866" y="7249391"/>
                </a:lnTo>
                <a:lnTo>
                  <a:pt x="5933659" y="7292955"/>
                </a:lnTo>
                <a:lnTo>
                  <a:pt x="5957636" y="7328531"/>
                </a:lnTo>
                <a:lnTo>
                  <a:pt x="5993199" y="7352518"/>
                </a:lnTo>
                <a:lnTo>
                  <a:pt x="6036748" y="7361314"/>
                </a:lnTo>
                <a:lnTo>
                  <a:pt x="6080302" y="7352518"/>
                </a:lnTo>
                <a:lnTo>
                  <a:pt x="6115868" y="7328531"/>
                </a:lnTo>
                <a:lnTo>
                  <a:pt x="6139847" y="7292955"/>
                </a:lnTo>
                <a:lnTo>
                  <a:pt x="6148640" y="7249391"/>
                </a:lnTo>
                <a:lnTo>
                  <a:pt x="6139847" y="7205847"/>
                </a:lnTo>
                <a:lnTo>
                  <a:pt x="6115868" y="7170295"/>
                </a:lnTo>
                <a:lnTo>
                  <a:pt x="6080302" y="7146329"/>
                </a:lnTo>
                <a:lnTo>
                  <a:pt x="6036748" y="7137541"/>
                </a:lnTo>
                <a:close/>
              </a:path>
              <a:path w="16523335" h="9235440">
                <a:moveTo>
                  <a:pt x="6036748" y="6869780"/>
                </a:moveTo>
                <a:lnTo>
                  <a:pt x="5993199" y="6878579"/>
                </a:lnTo>
                <a:lnTo>
                  <a:pt x="5957636" y="6902573"/>
                </a:lnTo>
                <a:lnTo>
                  <a:pt x="5933659" y="6938157"/>
                </a:lnTo>
                <a:lnTo>
                  <a:pt x="5924866" y="6981724"/>
                </a:lnTo>
                <a:lnTo>
                  <a:pt x="5933659" y="7025264"/>
                </a:lnTo>
                <a:lnTo>
                  <a:pt x="5957636" y="7060809"/>
                </a:lnTo>
                <a:lnTo>
                  <a:pt x="5993199" y="7084769"/>
                </a:lnTo>
                <a:lnTo>
                  <a:pt x="6036748" y="7093553"/>
                </a:lnTo>
                <a:lnTo>
                  <a:pt x="6080302" y="7084769"/>
                </a:lnTo>
                <a:lnTo>
                  <a:pt x="6115868" y="7060809"/>
                </a:lnTo>
                <a:lnTo>
                  <a:pt x="6139847" y="7025264"/>
                </a:lnTo>
                <a:lnTo>
                  <a:pt x="6148640" y="6981724"/>
                </a:lnTo>
                <a:lnTo>
                  <a:pt x="6139847" y="6938157"/>
                </a:lnTo>
                <a:lnTo>
                  <a:pt x="6115868" y="6902573"/>
                </a:lnTo>
                <a:lnTo>
                  <a:pt x="6080302" y="6878579"/>
                </a:lnTo>
                <a:lnTo>
                  <a:pt x="6036748" y="6869780"/>
                </a:lnTo>
                <a:close/>
              </a:path>
              <a:path w="16523335" h="9235440">
                <a:moveTo>
                  <a:pt x="6306080" y="176790"/>
                </a:moveTo>
                <a:lnTo>
                  <a:pt x="6262523" y="185586"/>
                </a:lnTo>
                <a:lnTo>
                  <a:pt x="6226954" y="209571"/>
                </a:lnTo>
                <a:lnTo>
                  <a:pt x="6202972" y="245145"/>
                </a:lnTo>
                <a:lnTo>
                  <a:pt x="6194177" y="288702"/>
                </a:lnTo>
                <a:lnTo>
                  <a:pt x="6202972" y="332221"/>
                </a:lnTo>
                <a:lnTo>
                  <a:pt x="6226954" y="367780"/>
                </a:lnTo>
                <a:lnTo>
                  <a:pt x="6262523" y="391765"/>
                </a:lnTo>
                <a:lnTo>
                  <a:pt x="6306080" y="400563"/>
                </a:lnTo>
                <a:lnTo>
                  <a:pt x="6349605" y="391765"/>
                </a:lnTo>
                <a:lnTo>
                  <a:pt x="6385166" y="367780"/>
                </a:lnTo>
                <a:lnTo>
                  <a:pt x="6409153" y="332221"/>
                </a:lnTo>
                <a:lnTo>
                  <a:pt x="6417951" y="288702"/>
                </a:lnTo>
                <a:lnTo>
                  <a:pt x="6409153" y="245145"/>
                </a:lnTo>
                <a:lnTo>
                  <a:pt x="6385166" y="209571"/>
                </a:lnTo>
                <a:lnTo>
                  <a:pt x="6349605" y="185586"/>
                </a:lnTo>
                <a:lnTo>
                  <a:pt x="6306080" y="176790"/>
                </a:lnTo>
                <a:close/>
              </a:path>
              <a:path w="16523335" h="9235440">
                <a:moveTo>
                  <a:pt x="6306080" y="444551"/>
                </a:moveTo>
                <a:lnTo>
                  <a:pt x="6262523" y="453336"/>
                </a:lnTo>
                <a:lnTo>
                  <a:pt x="6226954" y="477296"/>
                </a:lnTo>
                <a:lnTo>
                  <a:pt x="6202972" y="512844"/>
                </a:lnTo>
                <a:lnTo>
                  <a:pt x="6194177" y="556391"/>
                </a:lnTo>
                <a:lnTo>
                  <a:pt x="6202972" y="599952"/>
                </a:lnTo>
                <a:lnTo>
                  <a:pt x="6226954" y="635532"/>
                </a:lnTo>
                <a:lnTo>
                  <a:pt x="6262523" y="659525"/>
                </a:lnTo>
                <a:lnTo>
                  <a:pt x="6306080" y="668324"/>
                </a:lnTo>
                <a:lnTo>
                  <a:pt x="6349605" y="659525"/>
                </a:lnTo>
                <a:lnTo>
                  <a:pt x="6385166" y="635532"/>
                </a:lnTo>
                <a:lnTo>
                  <a:pt x="6409153" y="599952"/>
                </a:lnTo>
                <a:lnTo>
                  <a:pt x="6417951" y="556391"/>
                </a:lnTo>
                <a:lnTo>
                  <a:pt x="6409153" y="512844"/>
                </a:lnTo>
                <a:lnTo>
                  <a:pt x="6385166" y="477296"/>
                </a:lnTo>
                <a:lnTo>
                  <a:pt x="6349605" y="453336"/>
                </a:lnTo>
                <a:lnTo>
                  <a:pt x="6306080" y="444551"/>
                </a:lnTo>
                <a:close/>
              </a:path>
              <a:path w="16523335" h="9235440">
                <a:moveTo>
                  <a:pt x="6306080" y="712218"/>
                </a:moveTo>
                <a:lnTo>
                  <a:pt x="6262523" y="721018"/>
                </a:lnTo>
                <a:lnTo>
                  <a:pt x="6226954" y="745011"/>
                </a:lnTo>
                <a:lnTo>
                  <a:pt x="6202972" y="780591"/>
                </a:lnTo>
                <a:lnTo>
                  <a:pt x="6194177" y="824152"/>
                </a:lnTo>
                <a:lnTo>
                  <a:pt x="6202972" y="867681"/>
                </a:lnTo>
                <a:lnTo>
                  <a:pt x="6226954" y="903231"/>
                </a:lnTo>
                <a:lnTo>
                  <a:pt x="6262523" y="927201"/>
                </a:lnTo>
                <a:lnTo>
                  <a:pt x="6306080" y="935992"/>
                </a:lnTo>
                <a:lnTo>
                  <a:pt x="6349605" y="927201"/>
                </a:lnTo>
                <a:lnTo>
                  <a:pt x="6385166" y="903231"/>
                </a:lnTo>
                <a:lnTo>
                  <a:pt x="6409153" y="867681"/>
                </a:lnTo>
                <a:lnTo>
                  <a:pt x="6417951" y="824152"/>
                </a:lnTo>
                <a:lnTo>
                  <a:pt x="6409153" y="780591"/>
                </a:lnTo>
                <a:lnTo>
                  <a:pt x="6385166" y="745011"/>
                </a:lnTo>
                <a:lnTo>
                  <a:pt x="6349605" y="721018"/>
                </a:lnTo>
                <a:lnTo>
                  <a:pt x="6306080" y="712218"/>
                </a:lnTo>
                <a:close/>
              </a:path>
              <a:path w="16523335" h="9235440">
                <a:moveTo>
                  <a:pt x="6306080" y="979980"/>
                </a:moveTo>
                <a:lnTo>
                  <a:pt x="6262523" y="988766"/>
                </a:lnTo>
                <a:lnTo>
                  <a:pt x="6226954" y="1012731"/>
                </a:lnTo>
                <a:lnTo>
                  <a:pt x="6202972" y="1048286"/>
                </a:lnTo>
                <a:lnTo>
                  <a:pt x="6194177" y="1091840"/>
                </a:lnTo>
                <a:lnTo>
                  <a:pt x="6202972" y="1135394"/>
                </a:lnTo>
                <a:lnTo>
                  <a:pt x="6226954" y="1170968"/>
                </a:lnTo>
                <a:lnTo>
                  <a:pt x="6262523" y="1194956"/>
                </a:lnTo>
                <a:lnTo>
                  <a:pt x="6306080" y="1203753"/>
                </a:lnTo>
                <a:lnTo>
                  <a:pt x="6349605" y="1194956"/>
                </a:lnTo>
                <a:lnTo>
                  <a:pt x="6385166" y="1170968"/>
                </a:lnTo>
                <a:lnTo>
                  <a:pt x="6409153" y="1135394"/>
                </a:lnTo>
                <a:lnTo>
                  <a:pt x="6417951" y="1091840"/>
                </a:lnTo>
                <a:lnTo>
                  <a:pt x="6409153" y="1048286"/>
                </a:lnTo>
                <a:lnTo>
                  <a:pt x="6385166" y="1012731"/>
                </a:lnTo>
                <a:lnTo>
                  <a:pt x="6349605" y="988766"/>
                </a:lnTo>
                <a:lnTo>
                  <a:pt x="6306080" y="979980"/>
                </a:lnTo>
                <a:close/>
              </a:path>
              <a:path w="16523335" h="9235440">
                <a:moveTo>
                  <a:pt x="6306080" y="1247668"/>
                </a:moveTo>
                <a:lnTo>
                  <a:pt x="6262523" y="1256467"/>
                </a:lnTo>
                <a:lnTo>
                  <a:pt x="6226954" y="1280459"/>
                </a:lnTo>
                <a:lnTo>
                  <a:pt x="6202972" y="1316036"/>
                </a:lnTo>
                <a:lnTo>
                  <a:pt x="6194177" y="1359591"/>
                </a:lnTo>
                <a:lnTo>
                  <a:pt x="6202972" y="1403138"/>
                </a:lnTo>
                <a:lnTo>
                  <a:pt x="6226954" y="1438686"/>
                </a:lnTo>
                <a:lnTo>
                  <a:pt x="6262523" y="1462646"/>
                </a:lnTo>
                <a:lnTo>
                  <a:pt x="6306080" y="1471431"/>
                </a:lnTo>
                <a:lnTo>
                  <a:pt x="6349605" y="1462646"/>
                </a:lnTo>
                <a:lnTo>
                  <a:pt x="6385166" y="1438686"/>
                </a:lnTo>
                <a:lnTo>
                  <a:pt x="6409153" y="1403138"/>
                </a:lnTo>
                <a:lnTo>
                  <a:pt x="6417951" y="1359591"/>
                </a:lnTo>
                <a:lnTo>
                  <a:pt x="6409153" y="1316036"/>
                </a:lnTo>
                <a:lnTo>
                  <a:pt x="6385166" y="1280459"/>
                </a:lnTo>
                <a:lnTo>
                  <a:pt x="6349605" y="1256467"/>
                </a:lnTo>
                <a:lnTo>
                  <a:pt x="6306080" y="1247668"/>
                </a:lnTo>
                <a:close/>
              </a:path>
              <a:path w="16523335" h="9235440">
                <a:moveTo>
                  <a:pt x="6306080" y="1515430"/>
                </a:moveTo>
                <a:lnTo>
                  <a:pt x="6262523" y="1524214"/>
                </a:lnTo>
                <a:lnTo>
                  <a:pt x="6226954" y="1548173"/>
                </a:lnTo>
                <a:lnTo>
                  <a:pt x="6202972" y="1583718"/>
                </a:lnTo>
                <a:lnTo>
                  <a:pt x="6194177" y="1627259"/>
                </a:lnTo>
                <a:lnTo>
                  <a:pt x="6202972" y="1670826"/>
                </a:lnTo>
                <a:lnTo>
                  <a:pt x="6226954" y="1706409"/>
                </a:lnTo>
                <a:lnTo>
                  <a:pt x="6262523" y="1730404"/>
                </a:lnTo>
                <a:lnTo>
                  <a:pt x="6306080" y="1739203"/>
                </a:lnTo>
                <a:lnTo>
                  <a:pt x="6349605" y="1730404"/>
                </a:lnTo>
                <a:lnTo>
                  <a:pt x="6385166" y="1706409"/>
                </a:lnTo>
                <a:lnTo>
                  <a:pt x="6409153" y="1670826"/>
                </a:lnTo>
                <a:lnTo>
                  <a:pt x="6417951" y="1627259"/>
                </a:lnTo>
                <a:lnTo>
                  <a:pt x="6409153" y="1583718"/>
                </a:lnTo>
                <a:lnTo>
                  <a:pt x="6385166" y="1548173"/>
                </a:lnTo>
                <a:lnTo>
                  <a:pt x="6349605" y="1524214"/>
                </a:lnTo>
                <a:lnTo>
                  <a:pt x="6306080" y="1515430"/>
                </a:lnTo>
                <a:close/>
              </a:path>
              <a:path w="16523335" h="9235440">
                <a:moveTo>
                  <a:pt x="6306080" y="1783149"/>
                </a:moveTo>
                <a:lnTo>
                  <a:pt x="6262523" y="1791938"/>
                </a:lnTo>
                <a:lnTo>
                  <a:pt x="6226954" y="1815910"/>
                </a:lnTo>
                <a:lnTo>
                  <a:pt x="6202972" y="1851469"/>
                </a:lnTo>
                <a:lnTo>
                  <a:pt x="6194177" y="1895020"/>
                </a:lnTo>
                <a:lnTo>
                  <a:pt x="6202972" y="1938576"/>
                </a:lnTo>
                <a:lnTo>
                  <a:pt x="6226954" y="1974146"/>
                </a:lnTo>
                <a:lnTo>
                  <a:pt x="6262523" y="1998128"/>
                </a:lnTo>
                <a:lnTo>
                  <a:pt x="6306080" y="2006922"/>
                </a:lnTo>
                <a:lnTo>
                  <a:pt x="6349605" y="1998128"/>
                </a:lnTo>
                <a:lnTo>
                  <a:pt x="6385166" y="1974146"/>
                </a:lnTo>
                <a:lnTo>
                  <a:pt x="6409153" y="1938576"/>
                </a:lnTo>
                <a:lnTo>
                  <a:pt x="6417951" y="1895020"/>
                </a:lnTo>
                <a:lnTo>
                  <a:pt x="6409153" y="1851469"/>
                </a:lnTo>
                <a:lnTo>
                  <a:pt x="6385166" y="1815910"/>
                </a:lnTo>
                <a:lnTo>
                  <a:pt x="6349605" y="1791938"/>
                </a:lnTo>
                <a:lnTo>
                  <a:pt x="6306080" y="1783149"/>
                </a:lnTo>
                <a:close/>
              </a:path>
              <a:path w="16523335" h="9235440">
                <a:moveTo>
                  <a:pt x="6413720" y="0"/>
                </a:moveTo>
                <a:lnTo>
                  <a:pt x="6198407" y="0"/>
                </a:lnTo>
                <a:lnTo>
                  <a:pt x="6194177" y="20941"/>
                </a:lnTo>
                <a:lnTo>
                  <a:pt x="6202972" y="64502"/>
                </a:lnTo>
                <a:lnTo>
                  <a:pt x="6226954" y="100083"/>
                </a:lnTo>
                <a:lnTo>
                  <a:pt x="6262523" y="124076"/>
                </a:lnTo>
                <a:lnTo>
                  <a:pt x="6306080" y="132875"/>
                </a:lnTo>
                <a:lnTo>
                  <a:pt x="6349605" y="124076"/>
                </a:lnTo>
                <a:lnTo>
                  <a:pt x="6385166" y="100083"/>
                </a:lnTo>
                <a:lnTo>
                  <a:pt x="6409153" y="64502"/>
                </a:lnTo>
                <a:lnTo>
                  <a:pt x="6417951" y="20941"/>
                </a:lnTo>
                <a:lnTo>
                  <a:pt x="6413720" y="0"/>
                </a:lnTo>
                <a:close/>
              </a:path>
              <a:path w="16523335" h="9235440">
                <a:moveTo>
                  <a:pt x="6306080" y="5531192"/>
                </a:moveTo>
                <a:lnTo>
                  <a:pt x="6262523" y="5539988"/>
                </a:lnTo>
                <a:lnTo>
                  <a:pt x="6226954" y="5563975"/>
                </a:lnTo>
                <a:lnTo>
                  <a:pt x="6202972" y="5599551"/>
                </a:lnTo>
                <a:lnTo>
                  <a:pt x="6194177" y="5643115"/>
                </a:lnTo>
                <a:lnTo>
                  <a:pt x="6202972" y="5686662"/>
                </a:lnTo>
                <a:lnTo>
                  <a:pt x="6226954" y="5722222"/>
                </a:lnTo>
                <a:lnTo>
                  <a:pt x="6262523" y="5746196"/>
                </a:lnTo>
                <a:lnTo>
                  <a:pt x="6306080" y="5754986"/>
                </a:lnTo>
                <a:lnTo>
                  <a:pt x="6349605" y="5746196"/>
                </a:lnTo>
                <a:lnTo>
                  <a:pt x="6385166" y="5722222"/>
                </a:lnTo>
                <a:lnTo>
                  <a:pt x="6409153" y="5686662"/>
                </a:lnTo>
                <a:lnTo>
                  <a:pt x="6417951" y="5643115"/>
                </a:lnTo>
                <a:lnTo>
                  <a:pt x="6409153" y="5599551"/>
                </a:lnTo>
                <a:lnTo>
                  <a:pt x="6385166" y="5563975"/>
                </a:lnTo>
                <a:lnTo>
                  <a:pt x="6349605" y="5539988"/>
                </a:lnTo>
                <a:lnTo>
                  <a:pt x="6306080" y="5531192"/>
                </a:lnTo>
                <a:close/>
              </a:path>
              <a:path w="16523335" h="9235440">
                <a:moveTo>
                  <a:pt x="6306080" y="5798933"/>
                </a:moveTo>
                <a:lnTo>
                  <a:pt x="6262523" y="5807723"/>
                </a:lnTo>
                <a:lnTo>
                  <a:pt x="6226954" y="5831697"/>
                </a:lnTo>
                <a:lnTo>
                  <a:pt x="6202972" y="5867257"/>
                </a:lnTo>
                <a:lnTo>
                  <a:pt x="6194177" y="5910804"/>
                </a:lnTo>
                <a:lnTo>
                  <a:pt x="6202972" y="5954345"/>
                </a:lnTo>
                <a:lnTo>
                  <a:pt x="6226954" y="5989912"/>
                </a:lnTo>
                <a:lnTo>
                  <a:pt x="6262523" y="6013898"/>
                </a:lnTo>
                <a:lnTo>
                  <a:pt x="6306080" y="6022695"/>
                </a:lnTo>
                <a:lnTo>
                  <a:pt x="6349605" y="6013898"/>
                </a:lnTo>
                <a:lnTo>
                  <a:pt x="6385166" y="5989912"/>
                </a:lnTo>
                <a:lnTo>
                  <a:pt x="6409153" y="5954345"/>
                </a:lnTo>
                <a:lnTo>
                  <a:pt x="6417951" y="5910804"/>
                </a:lnTo>
                <a:lnTo>
                  <a:pt x="6409153" y="5867257"/>
                </a:lnTo>
                <a:lnTo>
                  <a:pt x="6385166" y="5831697"/>
                </a:lnTo>
                <a:lnTo>
                  <a:pt x="6349605" y="5807723"/>
                </a:lnTo>
                <a:lnTo>
                  <a:pt x="6306080" y="5798933"/>
                </a:lnTo>
                <a:close/>
              </a:path>
              <a:path w="16523335" h="9235440">
                <a:moveTo>
                  <a:pt x="6306080" y="6066642"/>
                </a:moveTo>
                <a:lnTo>
                  <a:pt x="6262523" y="6075433"/>
                </a:lnTo>
                <a:lnTo>
                  <a:pt x="6226954" y="6099406"/>
                </a:lnTo>
                <a:lnTo>
                  <a:pt x="6202972" y="6134966"/>
                </a:lnTo>
                <a:lnTo>
                  <a:pt x="6194177" y="6178513"/>
                </a:lnTo>
                <a:lnTo>
                  <a:pt x="6202972" y="6222077"/>
                </a:lnTo>
                <a:lnTo>
                  <a:pt x="6226954" y="6257653"/>
                </a:lnTo>
                <a:lnTo>
                  <a:pt x="6262523" y="6281640"/>
                </a:lnTo>
                <a:lnTo>
                  <a:pt x="6306080" y="6290436"/>
                </a:lnTo>
                <a:lnTo>
                  <a:pt x="6349605" y="6281640"/>
                </a:lnTo>
                <a:lnTo>
                  <a:pt x="6385166" y="6257653"/>
                </a:lnTo>
                <a:lnTo>
                  <a:pt x="6409153" y="6222077"/>
                </a:lnTo>
                <a:lnTo>
                  <a:pt x="6417951" y="6178513"/>
                </a:lnTo>
                <a:lnTo>
                  <a:pt x="6409153" y="6134966"/>
                </a:lnTo>
                <a:lnTo>
                  <a:pt x="6385166" y="6099406"/>
                </a:lnTo>
                <a:lnTo>
                  <a:pt x="6349605" y="6075433"/>
                </a:lnTo>
                <a:lnTo>
                  <a:pt x="6306080" y="6066642"/>
                </a:lnTo>
                <a:close/>
              </a:path>
              <a:path w="16523335" h="9235440">
                <a:moveTo>
                  <a:pt x="6306080" y="6334382"/>
                </a:moveTo>
                <a:lnTo>
                  <a:pt x="6262523" y="6343178"/>
                </a:lnTo>
                <a:lnTo>
                  <a:pt x="6226954" y="6367165"/>
                </a:lnTo>
                <a:lnTo>
                  <a:pt x="6202972" y="6402742"/>
                </a:lnTo>
                <a:lnTo>
                  <a:pt x="6194177" y="6446306"/>
                </a:lnTo>
                <a:lnTo>
                  <a:pt x="6202972" y="6489813"/>
                </a:lnTo>
                <a:lnTo>
                  <a:pt x="6226954" y="6525358"/>
                </a:lnTo>
                <a:lnTo>
                  <a:pt x="6262523" y="6549331"/>
                </a:lnTo>
                <a:lnTo>
                  <a:pt x="6306080" y="6558124"/>
                </a:lnTo>
                <a:lnTo>
                  <a:pt x="6349605" y="6549331"/>
                </a:lnTo>
                <a:lnTo>
                  <a:pt x="6385166" y="6525358"/>
                </a:lnTo>
                <a:lnTo>
                  <a:pt x="6409153" y="6489813"/>
                </a:lnTo>
                <a:lnTo>
                  <a:pt x="6417951" y="6446306"/>
                </a:lnTo>
                <a:lnTo>
                  <a:pt x="6409153" y="6402742"/>
                </a:lnTo>
                <a:lnTo>
                  <a:pt x="6385166" y="6367165"/>
                </a:lnTo>
                <a:lnTo>
                  <a:pt x="6349605" y="6343178"/>
                </a:lnTo>
                <a:lnTo>
                  <a:pt x="6306080" y="6334382"/>
                </a:lnTo>
                <a:close/>
              </a:path>
              <a:path w="16523335" h="9235440">
                <a:moveTo>
                  <a:pt x="6306080" y="6602112"/>
                </a:moveTo>
                <a:lnTo>
                  <a:pt x="6262523" y="6610897"/>
                </a:lnTo>
                <a:lnTo>
                  <a:pt x="6226954" y="6634856"/>
                </a:lnTo>
                <a:lnTo>
                  <a:pt x="6202972" y="6670401"/>
                </a:lnTo>
                <a:lnTo>
                  <a:pt x="6194177" y="6713941"/>
                </a:lnTo>
                <a:lnTo>
                  <a:pt x="6202972" y="6757505"/>
                </a:lnTo>
                <a:lnTo>
                  <a:pt x="6226954" y="6793082"/>
                </a:lnTo>
                <a:lnTo>
                  <a:pt x="6262523" y="6817069"/>
                </a:lnTo>
                <a:lnTo>
                  <a:pt x="6306080" y="6825865"/>
                </a:lnTo>
                <a:lnTo>
                  <a:pt x="6349605" y="6817069"/>
                </a:lnTo>
                <a:lnTo>
                  <a:pt x="6385166" y="6793082"/>
                </a:lnTo>
                <a:lnTo>
                  <a:pt x="6409153" y="6757505"/>
                </a:lnTo>
                <a:lnTo>
                  <a:pt x="6417951" y="6713941"/>
                </a:lnTo>
                <a:lnTo>
                  <a:pt x="6409153" y="6670401"/>
                </a:lnTo>
                <a:lnTo>
                  <a:pt x="6385166" y="6634856"/>
                </a:lnTo>
                <a:lnTo>
                  <a:pt x="6349605" y="6610897"/>
                </a:lnTo>
                <a:lnTo>
                  <a:pt x="6306080" y="6602112"/>
                </a:lnTo>
                <a:close/>
              </a:path>
              <a:path w="16523335" h="9235440">
                <a:moveTo>
                  <a:pt x="6306080" y="6869780"/>
                </a:moveTo>
                <a:lnTo>
                  <a:pt x="6262523" y="6878579"/>
                </a:lnTo>
                <a:lnTo>
                  <a:pt x="6226954" y="6902573"/>
                </a:lnTo>
                <a:lnTo>
                  <a:pt x="6202972" y="6938157"/>
                </a:lnTo>
                <a:lnTo>
                  <a:pt x="6194177" y="6981724"/>
                </a:lnTo>
                <a:lnTo>
                  <a:pt x="6202972" y="7025264"/>
                </a:lnTo>
                <a:lnTo>
                  <a:pt x="6226954" y="7060809"/>
                </a:lnTo>
                <a:lnTo>
                  <a:pt x="6262523" y="7084769"/>
                </a:lnTo>
                <a:lnTo>
                  <a:pt x="6306080" y="7093553"/>
                </a:lnTo>
                <a:lnTo>
                  <a:pt x="6349605" y="7084769"/>
                </a:lnTo>
                <a:lnTo>
                  <a:pt x="6385166" y="7060809"/>
                </a:lnTo>
                <a:lnTo>
                  <a:pt x="6409153" y="7025264"/>
                </a:lnTo>
                <a:lnTo>
                  <a:pt x="6417951" y="6981724"/>
                </a:lnTo>
                <a:lnTo>
                  <a:pt x="6409153" y="6938157"/>
                </a:lnTo>
                <a:lnTo>
                  <a:pt x="6385166" y="6902573"/>
                </a:lnTo>
                <a:lnTo>
                  <a:pt x="6349605" y="6878579"/>
                </a:lnTo>
                <a:lnTo>
                  <a:pt x="6306080" y="6869780"/>
                </a:lnTo>
                <a:close/>
              </a:path>
              <a:path w="16523335" h="9235440">
                <a:moveTo>
                  <a:pt x="6575391" y="176790"/>
                </a:moveTo>
                <a:lnTo>
                  <a:pt x="6531838" y="185586"/>
                </a:lnTo>
                <a:lnTo>
                  <a:pt x="6496276" y="209571"/>
                </a:lnTo>
                <a:lnTo>
                  <a:pt x="6472300" y="245145"/>
                </a:lnTo>
                <a:lnTo>
                  <a:pt x="6463510" y="288702"/>
                </a:lnTo>
                <a:lnTo>
                  <a:pt x="6472300" y="332221"/>
                </a:lnTo>
                <a:lnTo>
                  <a:pt x="6496276" y="367780"/>
                </a:lnTo>
                <a:lnTo>
                  <a:pt x="6531838" y="391765"/>
                </a:lnTo>
                <a:lnTo>
                  <a:pt x="6575391" y="400563"/>
                </a:lnTo>
                <a:lnTo>
                  <a:pt x="6618928" y="391765"/>
                </a:lnTo>
                <a:lnTo>
                  <a:pt x="6654496" y="367780"/>
                </a:lnTo>
                <a:lnTo>
                  <a:pt x="6678484" y="332221"/>
                </a:lnTo>
                <a:lnTo>
                  <a:pt x="6687283" y="288702"/>
                </a:lnTo>
                <a:lnTo>
                  <a:pt x="6678484" y="245145"/>
                </a:lnTo>
                <a:lnTo>
                  <a:pt x="6654496" y="209571"/>
                </a:lnTo>
                <a:lnTo>
                  <a:pt x="6618928" y="185586"/>
                </a:lnTo>
                <a:lnTo>
                  <a:pt x="6575391" y="176790"/>
                </a:lnTo>
                <a:close/>
              </a:path>
              <a:path w="16523335" h="9235440">
                <a:moveTo>
                  <a:pt x="6575391" y="444551"/>
                </a:moveTo>
                <a:lnTo>
                  <a:pt x="6531838" y="453336"/>
                </a:lnTo>
                <a:lnTo>
                  <a:pt x="6496276" y="477296"/>
                </a:lnTo>
                <a:lnTo>
                  <a:pt x="6472300" y="512844"/>
                </a:lnTo>
                <a:lnTo>
                  <a:pt x="6463510" y="556391"/>
                </a:lnTo>
                <a:lnTo>
                  <a:pt x="6472300" y="599952"/>
                </a:lnTo>
                <a:lnTo>
                  <a:pt x="6496276" y="635532"/>
                </a:lnTo>
                <a:lnTo>
                  <a:pt x="6531838" y="659525"/>
                </a:lnTo>
                <a:lnTo>
                  <a:pt x="6575391" y="668324"/>
                </a:lnTo>
                <a:lnTo>
                  <a:pt x="6618928" y="659525"/>
                </a:lnTo>
                <a:lnTo>
                  <a:pt x="6654496" y="635532"/>
                </a:lnTo>
                <a:lnTo>
                  <a:pt x="6678484" y="599952"/>
                </a:lnTo>
                <a:lnTo>
                  <a:pt x="6687283" y="556391"/>
                </a:lnTo>
                <a:lnTo>
                  <a:pt x="6678484" y="512844"/>
                </a:lnTo>
                <a:lnTo>
                  <a:pt x="6654496" y="477296"/>
                </a:lnTo>
                <a:lnTo>
                  <a:pt x="6618928" y="453336"/>
                </a:lnTo>
                <a:lnTo>
                  <a:pt x="6575391" y="444551"/>
                </a:lnTo>
                <a:close/>
              </a:path>
              <a:path w="16523335" h="9235440">
                <a:moveTo>
                  <a:pt x="6575391" y="712218"/>
                </a:moveTo>
                <a:lnTo>
                  <a:pt x="6531838" y="721018"/>
                </a:lnTo>
                <a:lnTo>
                  <a:pt x="6496276" y="745011"/>
                </a:lnTo>
                <a:lnTo>
                  <a:pt x="6472300" y="780591"/>
                </a:lnTo>
                <a:lnTo>
                  <a:pt x="6463510" y="824152"/>
                </a:lnTo>
                <a:lnTo>
                  <a:pt x="6472300" y="867681"/>
                </a:lnTo>
                <a:lnTo>
                  <a:pt x="6496276" y="903231"/>
                </a:lnTo>
                <a:lnTo>
                  <a:pt x="6531838" y="927201"/>
                </a:lnTo>
                <a:lnTo>
                  <a:pt x="6575391" y="935992"/>
                </a:lnTo>
                <a:lnTo>
                  <a:pt x="6618928" y="927201"/>
                </a:lnTo>
                <a:lnTo>
                  <a:pt x="6654496" y="903231"/>
                </a:lnTo>
                <a:lnTo>
                  <a:pt x="6678484" y="867681"/>
                </a:lnTo>
                <a:lnTo>
                  <a:pt x="6687283" y="824152"/>
                </a:lnTo>
                <a:lnTo>
                  <a:pt x="6678484" y="780591"/>
                </a:lnTo>
                <a:lnTo>
                  <a:pt x="6654496" y="745011"/>
                </a:lnTo>
                <a:lnTo>
                  <a:pt x="6618928" y="721018"/>
                </a:lnTo>
                <a:lnTo>
                  <a:pt x="6575391" y="712218"/>
                </a:lnTo>
                <a:close/>
              </a:path>
              <a:path w="16523335" h="9235440">
                <a:moveTo>
                  <a:pt x="6575391" y="979980"/>
                </a:moveTo>
                <a:lnTo>
                  <a:pt x="6531838" y="988766"/>
                </a:lnTo>
                <a:lnTo>
                  <a:pt x="6496276" y="1012731"/>
                </a:lnTo>
                <a:lnTo>
                  <a:pt x="6472300" y="1048286"/>
                </a:lnTo>
                <a:lnTo>
                  <a:pt x="6463510" y="1091840"/>
                </a:lnTo>
                <a:lnTo>
                  <a:pt x="6472300" y="1135394"/>
                </a:lnTo>
                <a:lnTo>
                  <a:pt x="6496276" y="1170968"/>
                </a:lnTo>
                <a:lnTo>
                  <a:pt x="6531838" y="1194956"/>
                </a:lnTo>
                <a:lnTo>
                  <a:pt x="6575391" y="1203753"/>
                </a:lnTo>
                <a:lnTo>
                  <a:pt x="6618928" y="1194956"/>
                </a:lnTo>
                <a:lnTo>
                  <a:pt x="6654496" y="1170968"/>
                </a:lnTo>
                <a:lnTo>
                  <a:pt x="6678484" y="1135394"/>
                </a:lnTo>
                <a:lnTo>
                  <a:pt x="6687283" y="1091840"/>
                </a:lnTo>
                <a:lnTo>
                  <a:pt x="6678484" y="1048286"/>
                </a:lnTo>
                <a:lnTo>
                  <a:pt x="6654496" y="1012731"/>
                </a:lnTo>
                <a:lnTo>
                  <a:pt x="6618928" y="988766"/>
                </a:lnTo>
                <a:lnTo>
                  <a:pt x="6575391" y="979980"/>
                </a:lnTo>
                <a:close/>
              </a:path>
              <a:path w="16523335" h="9235440">
                <a:moveTo>
                  <a:pt x="6575391" y="1247668"/>
                </a:moveTo>
                <a:lnTo>
                  <a:pt x="6531838" y="1256467"/>
                </a:lnTo>
                <a:lnTo>
                  <a:pt x="6496276" y="1280459"/>
                </a:lnTo>
                <a:lnTo>
                  <a:pt x="6472300" y="1316036"/>
                </a:lnTo>
                <a:lnTo>
                  <a:pt x="6463510" y="1359591"/>
                </a:lnTo>
                <a:lnTo>
                  <a:pt x="6472300" y="1403138"/>
                </a:lnTo>
                <a:lnTo>
                  <a:pt x="6496276" y="1438686"/>
                </a:lnTo>
                <a:lnTo>
                  <a:pt x="6531838" y="1462646"/>
                </a:lnTo>
                <a:lnTo>
                  <a:pt x="6575391" y="1471431"/>
                </a:lnTo>
                <a:lnTo>
                  <a:pt x="6618928" y="1462646"/>
                </a:lnTo>
                <a:lnTo>
                  <a:pt x="6654496" y="1438686"/>
                </a:lnTo>
                <a:lnTo>
                  <a:pt x="6678484" y="1403138"/>
                </a:lnTo>
                <a:lnTo>
                  <a:pt x="6687283" y="1359591"/>
                </a:lnTo>
                <a:lnTo>
                  <a:pt x="6678484" y="1316036"/>
                </a:lnTo>
                <a:lnTo>
                  <a:pt x="6654496" y="1280459"/>
                </a:lnTo>
                <a:lnTo>
                  <a:pt x="6618928" y="1256467"/>
                </a:lnTo>
                <a:lnTo>
                  <a:pt x="6575391" y="1247668"/>
                </a:lnTo>
                <a:close/>
              </a:path>
              <a:path w="16523335" h="9235440">
                <a:moveTo>
                  <a:pt x="6683052" y="0"/>
                </a:moveTo>
                <a:lnTo>
                  <a:pt x="6467737" y="0"/>
                </a:lnTo>
                <a:lnTo>
                  <a:pt x="6463510" y="20941"/>
                </a:lnTo>
                <a:lnTo>
                  <a:pt x="6472300" y="64502"/>
                </a:lnTo>
                <a:lnTo>
                  <a:pt x="6496276" y="100083"/>
                </a:lnTo>
                <a:lnTo>
                  <a:pt x="6531838" y="124076"/>
                </a:lnTo>
                <a:lnTo>
                  <a:pt x="6575391" y="132875"/>
                </a:lnTo>
                <a:lnTo>
                  <a:pt x="6618928" y="124076"/>
                </a:lnTo>
                <a:lnTo>
                  <a:pt x="6654496" y="100083"/>
                </a:lnTo>
                <a:lnTo>
                  <a:pt x="6678484" y="64502"/>
                </a:lnTo>
                <a:lnTo>
                  <a:pt x="6687283" y="20941"/>
                </a:lnTo>
                <a:lnTo>
                  <a:pt x="6683052" y="0"/>
                </a:lnTo>
                <a:close/>
              </a:path>
              <a:path w="16523335" h="9235440">
                <a:moveTo>
                  <a:pt x="6575391" y="5798933"/>
                </a:moveTo>
                <a:lnTo>
                  <a:pt x="6531838" y="5807723"/>
                </a:lnTo>
                <a:lnTo>
                  <a:pt x="6496276" y="5831697"/>
                </a:lnTo>
                <a:lnTo>
                  <a:pt x="6472300" y="5867257"/>
                </a:lnTo>
                <a:lnTo>
                  <a:pt x="6463510" y="5910804"/>
                </a:lnTo>
                <a:lnTo>
                  <a:pt x="6472300" y="5954345"/>
                </a:lnTo>
                <a:lnTo>
                  <a:pt x="6496276" y="5989912"/>
                </a:lnTo>
                <a:lnTo>
                  <a:pt x="6531838" y="6013898"/>
                </a:lnTo>
                <a:lnTo>
                  <a:pt x="6575391" y="6022695"/>
                </a:lnTo>
                <a:lnTo>
                  <a:pt x="6618928" y="6013898"/>
                </a:lnTo>
                <a:lnTo>
                  <a:pt x="6654496" y="5989912"/>
                </a:lnTo>
                <a:lnTo>
                  <a:pt x="6678484" y="5954345"/>
                </a:lnTo>
                <a:lnTo>
                  <a:pt x="6687283" y="5910804"/>
                </a:lnTo>
                <a:lnTo>
                  <a:pt x="6678484" y="5867257"/>
                </a:lnTo>
                <a:lnTo>
                  <a:pt x="6654496" y="5831697"/>
                </a:lnTo>
                <a:lnTo>
                  <a:pt x="6618928" y="5807723"/>
                </a:lnTo>
                <a:lnTo>
                  <a:pt x="6575391" y="5798933"/>
                </a:lnTo>
                <a:close/>
              </a:path>
              <a:path w="16523335" h="9235440">
                <a:moveTo>
                  <a:pt x="6575391" y="6066642"/>
                </a:moveTo>
                <a:lnTo>
                  <a:pt x="6531838" y="6075433"/>
                </a:lnTo>
                <a:lnTo>
                  <a:pt x="6496276" y="6099406"/>
                </a:lnTo>
                <a:lnTo>
                  <a:pt x="6472300" y="6134966"/>
                </a:lnTo>
                <a:lnTo>
                  <a:pt x="6463510" y="6178513"/>
                </a:lnTo>
                <a:lnTo>
                  <a:pt x="6472300" y="6222077"/>
                </a:lnTo>
                <a:lnTo>
                  <a:pt x="6496276" y="6257653"/>
                </a:lnTo>
                <a:lnTo>
                  <a:pt x="6531838" y="6281640"/>
                </a:lnTo>
                <a:lnTo>
                  <a:pt x="6575391" y="6290436"/>
                </a:lnTo>
                <a:lnTo>
                  <a:pt x="6618928" y="6281640"/>
                </a:lnTo>
                <a:lnTo>
                  <a:pt x="6654496" y="6257653"/>
                </a:lnTo>
                <a:lnTo>
                  <a:pt x="6678484" y="6222077"/>
                </a:lnTo>
                <a:lnTo>
                  <a:pt x="6687283" y="6178513"/>
                </a:lnTo>
                <a:lnTo>
                  <a:pt x="6678484" y="6134966"/>
                </a:lnTo>
                <a:lnTo>
                  <a:pt x="6654496" y="6099406"/>
                </a:lnTo>
                <a:lnTo>
                  <a:pt x="6618928" y="6075433"/>
                </a:lnTo>
                <a:lnTo>
                  <a:pt x="6575391" y="6066642"/>
                </a:lnTo>
                <a:close/>
              </a:path>
              <a:path w="16523335" h="9235440">
                <a:moveTo>
                  <a:pt x="6575391" y="6334382"/>
                </a:moveTo>
                <a:lnTo>
                  <a:pt x="6531838" y="6343178"/>
                </a:lnTo>
                <a:lnTo>
                  <a:pt x="6496276" y="6367165"/>
                </a:lnTo>
                <a:lnTo>
                  <a:pt x="6472300" y="6402742"/>
                </a:lnTo>
                <a:lnTo>
                  <a:pt x="6463510" y="6446306"/>
                </a:lnTo>
                <a:lnTo>
                  <a:pt x="6472300" y="6489813"/>
                </a:lnTo>
                <a:lnTo>
                  <a:pt x="6496276" y="6525358"/>
                </a:lnTo>
                <a:lnTo>
                  <a:pt x="6531838" y="6549331"/>
                </a:lnTo>
                <a:lnTo>
                  <a:pt x="6575391" y="6558124"/>
                </a:lnTo>
                <a:lnTo>
                  <a:pt x="6618928" y="6549331"/>
                </a:lnTo>
                <a:lnTo>
                  <a:pt x="6654496" y="6525358"/>
                </a:lnTo>
                <a:lnTo>
                  <a:pt x="6678484" y="6489813"/>
                </a:lnTo>
                <a:lnTo>
                  <a:pt x="6687283" y="6446306"/>
                </a:lnTo>
                <a:lnTo>
                  <a:pt x="6678484" y="6402742"/>
                </a:lnTo>
                <a:lnTo>
                  <a:pt x="6654496" y="6367165"/>
                </a:lnTo>
                <a:lnTo>
                  <a:pt x="6618928" y="6343178"/>
                </a:lnTo>
                <a:lnTo>
                  <a:pt x="6575391" y="6334382"/>
                </a:lnTo>
                <a:close/>
              </a:path>
              <a:path w="16523335" h="9235440">
                <a:moveTo>
                  <a:pt x="6575391" y="6602112"/>
                </a:moveTo>
                <a:lnTo>
                  <a:pt x="6531838" y="6610897"/>
                </a:lnTo>
                <a:lnTo>
                  <a:pt x="6496276" y="6634856"/>
                </a:lnTo>
                <a:lnTo>
                  <a:pt x="6472300" y="6670401"/>
                </a:lnTo>
                <a:lnTo>
                  <a:pt x="6463510" y="6713941"/>
                </a:lnTo>
                <a:lnTo>
                  <a:pt x="6472300" y="6757505"/>
                </a:lnTo>
                <a:lnTo>
                  <a:pt x="6496276" y="6793082"/>
                </a:lnTo>
                <a:lnTo>
                  <a:pt x="6531838" y="6817069"/>
                </a:lnTo>
                <a:lnTo>
                  <a:pt x="6575391" y="6825865"/>
                </a:lnTo>
                <a:lnTo>
                  <a:pt x="6618928" y="6817069"/>
                </a:lnTo>
                <a:lnTo>
                  <a:pt x="6654496" y="6793082"/>
                </a:lnTo>
                <a:lnTo>
                  <a:pt x="6678484" y="6757505"/>
                </a:lnTo>
                <a:lnTo>
                  <a:pt x="6687283" y="6713941"/>
                </a:lnTo>
                <a:lnTo>
                  <a:pt x="6678484" y="6670401"/>
                </a:lnTo>
                <a:lnTo>
                  <a:pt x="6654496" y="6634856"/>
                </a:lnTo>
                <a:lnTo>
                  <a:pt x="6618928" y="6610897"/>
                </a:lnTo>
                <a:lnTo>
                  <a:pt x="6575391" y="6602112"/>
                </a:lnTo>
                <a:close/>
              </a:path>
              <a:path w="16523335" h="9235440">
                <a:moveTo>
                  <a:pt x="6575391" y="6869780"/>
                </a:moveTo>
                <a:lnTo>
                  <a:pt x="6531838" y="6878579"/>
                </a:lnTo>
                <a:lnTo>
                  <a:pt x="6496276" y="6902573"/>
                </a:lnTo>
                <a:lnTo>
                  <a:pt x="6472300" y="6938157"/>
                </a:lnTo>
                <a:lnTo>
                  <a:pt x="6463510" y="6981724"/>
                </a:lnTo>
                <a:lnTo>
                  <a:pt x="6472300" y="7025264"/>
                </a:lnTo>
                <a:lnTo>
                  <a:pt x="6496276" y="7060809"/>
                </a:lnTo>
                <a:lnTo>
                  <a:pt x="6531838" y="7084769"/>
                </a:lnTo>
                <a:lnTo>
                  <a:pt x="6575391" y="7093553"/>
                </a:lnTo>
                <a:lnTo>
                  <a:pt x="6618928" y="7084769"/>
                </a:lnTo>
                <a:lnTo>
                  <a:pt x="6654496" y="7060809"/>
                </a:lnTo>
                <a:lnTo>
                  <a:pt x="6678484" y="7025264"/>
                </a:lnTo>
                <a:lnTo>
                  <a:pt x="6687283" y="6981724"/>
                </a:lnTo>
                <a:lnTo>
                  <a:pt x="6678484" y="6938157"/>
                </a:lnTo>
                <a:lnTo>
                  <a:pt x="6654496" y="6902573"/>
                </a:lnTo>
                <a:lnTo>
                  <a:pt x="6618928" y="6878579"/>
                </a:lnTo>
                <a:lnTo>
                  <a:pt x="6575391" y="6869780"/>
                </a:lnTo>
                <a:close/>
              </a:path>
              <a:path w="16523335" h="9235440">
                <a:moveTo>
                  <a:pt x="6844702" y="176790"/>
                </a:moveTo>
                <a:lnTo>
                  <a:pt x="6801154" y="185586"/>
                </a:lnTo>
                <a:lnTo>
                  <a:pt x="6765591" y="209571"/>
                </a:lnTo>
                <a:lnTo>
                  <a:pt x="6741613" y="245145"/>
                </a:lnTo>
                <a:lnTo>
                  <a:pt x="6732821" y="288702"/>
                </a:lnTo>
                <a:lnTo>
                  <a:pt x="6741613" y="332221"/>
                </a:lnTo>
                <a:lnTo>
                  <a:pt x="6765591" y="367780"/>
                </a:lnTo>
                <a:lnTo>
                  <a:pt x="6801154" y="391765"/>
                </a:lnTo>
                <a:lnTo>
                  <a:pt x="6844702" y="400563"/>
                </a:lnTo>
                <a:lnTo>
                  <a:pt x="6888239" y="391765"/>
                </a:lnTo>
                <a:lnTo>
                  <a:pt x="6923807" y="367780"/>
                </a:lnTo>
                <a:lnTo>
                  <a:pt x="6947795" y="332221"/>
                </a:lnTo>
                <a:lnTo>
                  <a:pt x="6956594" y="288702"/>
                </a:lnTo>
                <a:lnTo>
                  <a:pt x="6947795" y="245145"/>
                </a:lnTo>
                <a:lnTo>
                  <a:pt x="6923807" y="209571"/>
                </a:lnTo>
                <a:lnTo>
                  <a:pt x="6888239" y="185586"/>
                </a:lnTo>
                <a:lnTo>
                  <a:pt x="6844702" y="176790"/>
                </a:lnTo>
                <a:close/>
              </a:path>
              <a:path w="16523335" h="9235440">
                <a:moveTo>
                  <a:pt x="6844702" y="444551"/>
                </a:moveTo>
                <a:lnTo>
                  <a:pt x="6801154" y="453336"/>
                </a:lnTo>
                <a:lnTo>
                  <a:pt x="6765591" y="477296"/>
                </a:lnTo>
                <a:lnTo>
                  <a:pt x="6741613" y="512844"/>
                </a:lnTo>
                <a:lnTo>
                  <a:pt x="6732821" y="556391"/>
                </a:lnTo>
                <a:lnTo>
                  <a:pt x="6741613" y="599952"/>
                </a:lnTo>
                <a:lnTo>
                  <a:pt x="6765591" y="635532"/>
                </a:lnTo>
                <a:lnTo>
                  <a:pt x="6801154" y="659525"/>
                </a:lnTo>
                <a:lnTo>
                  <a:pt x="6844702" y="668324"/>
                </a:lnTo>
                <a:lnTo>
                  <a:pt x="6888239" y="659525"/>
                </a:lnTo>
                <a:lnTo>
                  <a:pt x="6923807" y="635532"/>
                </a:lnTo>
                <a:lnTo>
                  <a:pt x="6947795" y="599952"/>
                </a:lnTo>
                <a:lnTo>
                  <a:pt x="6956594" y="556391"/>
                </a:lnTo>
                <a:lnTo>
                  <a:pt x="6947795" y="512844"/>
                </a:lnTo>
                <a:lnTo>
                  <a:pt x="6923807" y="477296"/>
                </a:lnTo>
                <a:lnTo>
                  <a:pt x="6888239" y="453336"/>
                </a:lnTo>
                <a:lnTo>
                  <a:pt x="6844702" y="444551"/>
                </a:lnTo>
                <a:close/>
              </a:path>
              <a:path w="16523335" h="9235440">
                <a:moveTo>
                  <a:pt x="6844702" y="712218"/>
                </a:moveTo>
                <a:lnTo>
                  <a:pt x="6801154" y="721018"/>
                </a:lnTo>
                <a:lnTo>
                  <a:pt x="6765591" y="745011"/>
                </a:lnTo>
                <a:lnTo>
                  <a:pt x="6741613" y="780591"/>
                </a:lnTo>
                <a:lnTo>
                  <a:pt x="6732821" y="824152"/>
                </a:lnTo>
                <a:lnTo>
                  <a:pt x="6741613" y="867681"/>
                </a:lnTo>
                <a:lnTo>
                  <a:pt x="6765591" y="903231"/>
                </a:lnTo>
                <a:lnTo>
                  <a:pt x="6801154" y="927201"/>
                </a:lnTo>
                <a:lnTo>
                  <a:pt x="6844702" y="935992"/>
                </a:lnTo>
                <a:lnTo>
                  <a:pt x="6888239" y="927201"/>
                </a:lnTo>
                <a:lnTo>
                  <a:pt x="6923807" y="903231"/>
                </a:lnTo>
                <a:lnTo>
                  <a:pt x="6947795" y="867681"/>
                </a:lnTo>
                <a:lnTo>
                  <a:pt x="6956594" y="824152"/>
                </a:lnTo>
                <a:lnTo>
                  <a:pt x="6947795" y="780591"/>
                </a:lnTo>
                <a:lnTo>
                  <a:pt x="6923807" y="745011"/>
                </a:lnTo>
                <a:lnTo>
                  <a:pt x="6888239" y="721018"/>
                </a:lnTo>
                <a:lnTo>
                  <a:pt x="6844702" y="712218"/>
                </a:lnTo>
                <a:close/>
              </a:path>
              <a:path w="16523335" h="9235440">
                <a:moveTo>
                  <a:pt x="6844702" y="979980"/>
                </a:moveTo>
                <a:lnTo>
                  <a:pt x="6801154" y="988766"/>
                </a:lnTo>
                <a:lnTo>
                  <a:pt x="6765591" y="1012731"/>
                </a:lnTo>
                <a:lnTo>
                  <a:pt x="6741613" y="1048286"/>
                </a:lnTo>
                <a:lnTo>
                  <a:pt x="6732821" y="1091840"/>
                </a:lnTo>
                <a:lnTo>
                  <a:pt x="6741613" y="1135394"/>
                </a:lnTo>
                <a:lnTo>
                  <a:pt x="6765591" y="1170968"/>
                </a:lnTo>
                <a:lnTo>
                  <a:pt x="6801154" y="1194956"/>
                </a:lnTo>
                <a:lnTo>
                  <a:pt x="6844702" y="1203753"/>
                </a:lnTo>
                <a:lnTo>
                  <a:pt x="6888239" y="1194956"/>
                </a:lnTo>
                <a:lnTo>
                  <a:pt x="6923807" y="1170968"/>
                </a:lnTo>
                <a:lnTo>
                  <a:pt x="6947795" y="1135394"/>
                </a:lnTo>
                <a:lnTo>
                  <a:pt x="6956594" y="1091840"/>
                </a:lnTo>
                <a:lnTo>
                  <a:pt x="6947795" y="1048286"/>
                </a:lnTo>
                <a:lnTo>
                  <a:pt x="6923807" y="1012731"/>
                </a:lnTo>
                <a:lnTo>
                  <a:pt x="6888239" y="988766"/>
                </a:lnTo>
                <a:lnTo>
                  <a:pt x="6844702" y="979980"/>
                </a:lnTo>
                <a:close/>
              </a:path>
              <a:path w="16523335" h="9235440">
                <a:moveTo>
                  <a:pt x="6952363" y="0"/>
                </a:moveTo>
                <a:lnTo>
                  <a:pt x="6737049" y="0"/>
                </a:lnTo>
                <a:lnTo>
                  <a:pt x="6732821" y="20941"/>
                </a:lnTo>
                <a:lnTo>
                  <a:pt x="6741613" y="64502"/>
                </a:lnTo>
                <a:lnTo>
                  <a:pt x="6765591" y="100083"/>
                </a:lnTo>
                <a:lnTo>
                  <a:pt x="6801154" y="124076"/>
                </a:lnTo>
                <a:lnTo>
                  <a:pt x="6844702" y="132875"/>
                </a:lnTo>
                <a:lnTo>
                  <a:pt x="6888239" y="124076"/>
                </a:lnTo>
                <a:lnTo>
                  <a:pt x="6923807" y="100083"/>
                </a:lnTo>
                <a:lnTo>
                  <a:pt x="6947795" y="64502"/>
                </a:lnTo>
                <a:lnTo>
                  <a:pt x="6956594" y="20941"/>
                </a:lnTo>
                <a:lnTo>
                  <a:pt x="6952363" y="0"/>
                </a:lnTo>
                <a:close/>
              </a:path>
              <a:path w="16523335" h="9235440">
                <a:moveTo>
                  <a:pt x="6844702" y="5798933"/>
                </a:moveTo>
                <a:lnTo>
                  <a:pt x="6801154" y="5807723"/>
                </a:lnTo>
                <a:lnTo>
                  <a:pt x="6765591" y="5831697"/>
                </a:lnTo>
                <a:lnTo>
                  <a:pt x="6741613" y="5867257"/>
                </a:lnTo>
                <a:lnTo>
                  <a:pt x="6732821" y="5910804"/>
                </a:lnTo>
                <a:lnTo>
                  <a:pt x="6741613" y="5954345"/>
                </a:lnTo>
                <a:lnTo>
                  <a:pt x="6765591" y="5989912"/>
                </a:lnTo>
                <a:lnTo>
                  <a:pt x="6801154" y="6013898"/>
                </a:lnTo>
                <a:lnTo>
                  <a:pt x="6844702" y="6022695"/>
                </a:lnTo>
                <a:lnTo>
                  <a:pt x="6888239" y="6013898"/>
                </a:lnTo>
                <a:lnTo>
                  <a:pt x="6923807" y="5989912"/>
                </a:lnTo>
                <a:lnTo>
                  <a:pt x="6947795" y="5954345"/>
                </a:lnTo>
                <a:lnTo>
                  <a:pt x="6956594" y="5910804"/>
                </a:lnTo>
                <a:lnTo>
                  <a:pt x="6947795" y="5867257"/>
                </a:lnTo>
                <a:lnTo>
                  <a:pt x="6923807" y="5831697"/>
                </a:lnTo>
                <a:lnTo>
                  <a:pt x="6888239" y="5807723"/>
                </a:lnTo>
                <a:lnTo>
                  <a:pt x="6844702" y="5798933"/>
                </a:lnTo>
                <a:close/>
              </a:path>
              <a:path w="16523335" h="9235440">
                <a:moveTo>
                  <a:pt x="6844702" y="6066642"/>
                </a:moveTo>
                <a:lnTo>
                  <a:pt x="6801154" y="6075433"/>
                </a:lnTo>
                <a:lnTo>
                  <a:pt x="6765591" y="6099406"/>
                </a:lnTo>
                <a:lnTo>
                  <a:pt x="6741613" y="6134966"/>
                </a:lnTo>
                <a:lnTo>
                  <a:pt x="6732821" y="6178513"/>
                </a:lnTo>
                <a:lnTo>
                  <a:pt x="6741613" y="6222077"/>
                </a:lnTo>
                <a:lnTo>
                  <a:pt x="6765591" y="6257653"/>
                </a:lnTo>
                <a:lnTo>
                  <a:pt x="6801154" y="6281640"/>
                </a:lnTo>
                <a:lnTo>
                  <a:pt x="6844702" y="6290436"/>
                </a:lnTo>
                <a:lnTo>
                  <a:pt x="6888239" y="6281640"/>
                </a:lnTo>
                <a:lnTo>
                  <a:pt x="6923807" y="6257653"/>
                </a:lnTo>
                <a:lnTo>
                  <a:pt x="6947795" y="6222077"/>
                </a:lnTo>
                <a:lnTo>
                  <a:pt x="6956594" y="6178513"/>
                </a:lnTo>
                <a:lnTo>
                  <a:pt x="6947795" y="6134966"/>
                </a:lnTo>
                <a:lnTo>
                  <a:pt x="6923807" y="6099406"/>
                </a:lnTo>
                <a:lnTo>
                  <a:pt x="6888239" y="6075433"/>
                </a:lnTo>
                <a:lnTo>
                  <a:pt x="6844702" y="6066642"/>
                </a:lnTo>
                <a:close/>
              </a:path>
              <a:path w="16523335" h="9235440">
                <a:moveTo>
                  <a:pt x="6844702" y="6334382"/>
                </a:moveTo>
                <a:lnTo>
                  <a:pt x="6801154" y="6343178"/>
                </a:lnTo>
                <a:lnTo>
                  <a:pt x="6765591" y="6367165"/>
                </a:lnTo>
                <a:lnTo>
                  <a:pt x="6741613" y="6402742"/>
                </a:lnTo>
                <a:lnTo>
                  <a:pt x="6732821" y="6446306"/>
                </a:lnTo>
                <a:lnTo>
                  <a:pt x="6741613" y="6489813"/>
                </a:lnTo>
                <a:lnTo>
                  <a:pt x="6765591" y="6525358"/>
                </a:lnTo>
                <a:lnTo>
                  <a:pt x="6801154" y="6549331"/>
                </a:lnTo>
                <a:lnTo>
                  <a:pt x="6844702" y="6558124"/>
                </a:lnTo>
                <a:lnTo>
                  <a:pt x="6888239" y="6549331"/>
                </a:lnTo>
                <a:lnTo>
                  <a:pt x="6923807" y="6525358"/>
                </a:lnTo>
                <a:lnTo>
                  <a:pt x="6947795" y="6489813"/>
                </a:lnTo>
                <a:lnTo>
                  <a:pt x="6956594" y="6446306"/>
                </a:lnTo>
                <a:lnTo>
                  <a:pt x="6947795" y="6402742"/>
                </a:lnTo>
                <a:lnTo>
                  <a:pt x="6923807" y="6367165"/>
                </a:lnTo>
                <a:lnTo>
                  <a:pt x="6888239" y="6343178"/>
                </a:lnTo>
                <a:lnTo>
                  <a:pt x="6844702" y="6334382"/>
                </a:lnTo>
                <a:close/>
              </a:path>
              <a:path w="16523335" h="9235440">
                <a:moveTo>
                  <a:pt x="7113992" y="176790"/>
                </a:moveTo>
                <a:lnTo>
                  <a:pt x="7070441" y="185586"/>
                </a:lnTo>
                <a:lnTo>
                  <a:pt x="7034894" y="209571"/>
                </a:lnTo>
                <a:lnTo>
                  <a:pt x="7010936" y="245145"/>
                </a:lnTo>
                <a:lnTo>
                  <a:pt x="7002153" y="288702"/>
                </a:lnTo>
                <a:lnTo>
                  <a:pt x="7010936" y="332221"/>
                </a:lnTo>
                <a:lnTo>
                  <a:pt x="7034894" y="367780"/>
                </a:lnTo>
                <a:lnTo>
                  <a:pt x="7070441" y="391765"/>
                </a:lnTo>
                <a:lnTo>
                  <a:pt x="7113992" y="400563"/>
                </a:lnTo>
                <a:lnTo>
                  <a:pt x="7157547" y="391765"/>
                </a:lnTo>
                <a:lnTo>
                  <a:pt x="7193125" y="367780"/>
                </a:lnTo>
                <a:lnTo>
                  <a:pt x="7217117" y="332221"/>
                </a:lnTo>
                <a:lnTo>
                  <a:pt x="7225916" y="288702"/>
                </a:lnTo>
                <a:lnTo>
                  <a:pt x="7217117" y="245145"/>
                </a:lnTo>
                <a:lnTo>
                  <a:pt x="7193125" y="209571"/>
                </a:lnTo>
                <a:lnTo>
                  <a:pt x="7157547" y="185586"/>
                </a:lnTo>
                <a:lnTo>
                  <a:pt x="7113992" y="176790"/>
                </a:lnTo>
                <a:close/>
              </a:path>
              <a:path w="16523335" h="9235440">
                <a:moveTo>
                  <a:pt x="7113992" y="444551"/>
                </a:moveTo>
                <a:lnTo>
                  <a:pt x="7070441" y="453336"/>
                </a:lnTo>
                <a:lnTo>
                  <a:pt x="7034894" y="477296"/>
                </a:lnTo>
                <a:lnTo>
                  <a:pt x="7010936" y="512844"/>
                </a:lnTo>
                <a:lnTo>
                  <a:pt x="7002153" y="556391"/>
                </a:lnTo>
                <a:lnTo>
                  <a:pt x="7010936" y="599952"/>
                </a:lnTo>
                <a:lnTo>
                  <a:pt x="7034894" y="635532"/>
                </a:lnTo>
                <a:lnTo>
                  <a:pt x="7070441" y="659525"/>
                </a:lnTo>
                <a:lnTo>
                  <a:pt x="7113992" y="668324"/>
                </a:lnTo>
                <a:lnTo>
                  <a:pt x="7157547" y="659525"/>
                </a:lnTo>
                <a:lnTo>
                  <a:pt x="7193125" y="635532"/>
                </a:lnTo>
                <a:lnTo>
                  <a:pt x="7217117" y="599952"/>
                </a:lnTo>
                <a:lnTo>
                  <a:pt x="7225916" y="556391"/>
                </a:lnTo>
                <a:lnTo>
                  <a:pt x="7217117" y="512844"/>
                </a:lnTo>
                <a:lnTo>
                  <a:pt x="7193125" y="477296"/>
                </a:lnTo>
                <a:lnTo>
                  <a:pt x="7157547" y="453336"/>
                </a:lnTo>
                <a:lnTo>
                  <a:pt x="7113992" y="444551"/>
                </a:lnTo>
                <a:close/>
              </a:path>
              <a:path w="16523335" h="9235440">
                <a:moveTo>
                  <a:pt x="7113992" y="712218"/>
                </a:moveTo>
                <a:lnTo>
                  <a:pt x="7070441" y="721018"/>
                </a:lnTo>
                <a:lnTo>
                  <a:pt x="7034894" y="745011"/>
                </a:lnTo>
                <a:lnTo>
                  <a:pt x="7010936" y="780591"/>
                </a:lnTo>
                <a:lnTo>
                  <a:pt x="7002153" y="824152"/>
                </a:lnTo>
                <a:lnTo>
                  <a:pt x="7010936" y="867681"/>
                </a:lnTo>
                <a:lnTo>
                  <a:pt x="7034894" y="903231"/>
                </a:lnTo>
                <a:lnTo>
                  <a:pt x="7070441" y="927201"/>
                </a:lnTo>
                <a:lnTo>
                  <a:pt x="7113992" y="935992"/>
                </a:lnTo>
                <a:lnTo>
                  <a:pt x="7157547" y="927201"/>
                </a:lnTo>
                <a:lnTo>
                  <a:pt x="7193125" y="903231"/>
                </a:lnTo>
                <a:lnTo>
                  <a:pt x="7217117" y="867681"/>
                </a:lnTo>
                <a:lnTo>
                  <a:pt x="7225916" y="824152"/>
                </a:lnTo>
                <a:lnTo>
                  <a:pt x="7217117" y="780591"/>
                </a:lnTo>
                <a:lnTo>
                  <a:pt x="7193125" y="745011"/>
                </a:lnTo>
                <a:lnTo>
                  <a:pt x="7157547" y="721018"/>
                </a:lnTo>
                <a:lnTo>
                  <a:pt x="7113992" y="712218"/>
                </a:lnTo>
                <a:close/>
              </a:path>
              <a:path w="16523335" h="9235440">
                <a:moveTo>
                  <a:pt x="7113992" y="979980"/>
                </a:moveTo>
                <a:lnTo>
                  <a:pt x="7070441" y="988766"/>
                </a:lnTo>
                <a:lnTo>
                  <a:pt x="7034894" y="1012731"/>
                </a:lnTo>
                <a:lnTo>
                  <a:pt x="7010936" y="1048286"/>
                </a:lnTo>
                <a:lnTo>
                  <a:pt x="7002153" y="1091840"/>
                </a:lnTo>
                <a:lnTo>
                  <a:pt x="7010936" y="1135394"/>
                </a:lnTo>
                <a:lnTo>
                  <a:pt x="7034894" y="1170968"/>
                </a:lnTo>
                <a:lnTo>
                  <a:pt x="7070441" y="1194956"/>
                </a:lnTo>
                <a:lnTo>
                  <a:pt x="7113992" y="1203753"/>
                </a:lnTo>
                <a:lnTo>
                  <a:pt x="7157547" y="1194956"/>
                </a:lnTo>
                <a:lnTo>
                  <a:pt x="7193125" y="1170968"/>
                </a:lnTo>
                <a:lnTo>
                  <a:pt x="7217117" y="1135394"/>
                </a:lnTo>
                <a:lnTo>
                  <a:pt x="7225916" y="1091840"/>
                </a:lnTo>
                <a:lnTo>
                  <a:pt x="7217117" y="1048286"/>
                </a:lnTo>
                <a:lnTo>
                  <a:pt x="7193125" y="1012731"/>
                </a:lnTo>
                <a:lnTo>
                  <a:pt x="7157547" y="988766"/>
                </a:lnTo>
                <a:lnTo>
                  <a:pt x="7113992" y="979980"/>
                </a:lnTo>
                <a:close/>
              </a:path>
              <a:path w="16523335" h="9235440">
                <a:moveTo>
                  <a:pt x="7221684" y="0"/>
                </a:moveTo>
                <a:lnTo>
                  <a:pt x="7006377" y="0"/>
                </a:lnTo>
                <a:lnTo>
                  <a:pt x="7002153" y="20941"/>
                </a:lnTo>
                <a:lnTo>
                  <a:pt x="7010936" y="64502"/>
                </a:lnTo>
                <a:lnTo>
                  <a:pt x="7034894" y="100083"/>
                </a:lnTo>
                <a:lnTo>
                  <a:pt x="7070441" y="124076"/>
                </a:lnTo>
                <a:lnTo>
                  <a:pt x="7113992" y="132875"/>
                </a:lnTo>
                <a:lnTo>
                  <a:pt x="7157547" y="124076"/>
                </a:lnTo>
                <a:lnTo>
                  <a:pt x="7193125" y="100083"/>
                </a:lnTo>
                <a:lnTo>
                  <a:pt x="7217117" y="64502"/>
                </a:lnTo>
                <a:lnTo>
                  <a:pt x="7225916" y="20941"/>
                </a:lnTo>
                <a:lnTo>
                  <a:pt x="7221684" y="0"/>
                </a:lnTo>
                <a:close/>
              </a:path>
              <a:path w="16523335" h="9235440">
                <a:moveTo>
                  <a:pt x="7383345" y="176790"/>
                </a:moveTo>
                <a:lnTo>
                  <a:pt x="7339792" y="185586"/>
                </a:lnTo>
                <a:lnTo>
                  <a:pt x="7304230" y="209571"/>
                </a:lnTo>
                <a:lnTo>
                  <a:pt x="7280255" y="245145"/>
                </a:lnTo>
                <a:lnTo>
                  <a:pt x="7271464" y="288702"/>
                </a:lnTo>
                <a:lnTo>
                  <a:pt x="7280255" y="332221"/>
                </a:lnTo>
                <a:lnTo>
                  <a:pt x="7304230" y="367780"/>
                </a:lnTo>
                <a:lnTo>
                  <a:pt x="7339792" y="391765"/>
                </a:lnTo>
                <a:lnTo>
                  <a:pt x="7383345" y="400563"/>
                </a:lnTo>
                <a:lnTo>
                  <a:pt x="7426874" y="391765"/>
                </a:lnTo>
                <a:lnTo>
                  <a:pt x="7462424" y="367780"/>
                </a:lnTo>
                <a:lnTo>
                  <a:pt x="7486395" y="332221"/>
                </a:lnTo>
                <a:lnTo>
                  <a:pt x="7495185" y="288702"/>
                </a:lnTo>
                <a:lnTo>
                  <a:pt x="7486395" y="245145"/>
                </a:lnTo>
                <a:lnTo>
                  <a:pt x="7462424" y="209571"/>
                </a:lnTo>
                <a:lnTo>
                  <a:pt x="7426874" y="185586"/>
                </a:lnTo>
                <a:lnTo>
                  <a:pt x="7383345" y="176790"/>
                </a:lnTo>
                <a:close/>
              </a:path>
              <a:path w="16523335" h="9235440">
                <a:moveTo>
                  <a:pt x="7383345" y="444551"/>
                </a:moveTo>
                <a:lnTo>
                  <a:pt x="7339792" y="453336"/>
                </a:lnTo>
                <a:lnTo>
                  <a:pt x="7304230" y="477296"/>
                </a:lnTo>
                <a:lnTo>
                  <a:pt x="7280255" y="512844"/>
                </a:lnTo>
                <a:lnTo>
                  <a:pt x="7271464" y="556391"/>
                </a:lnTo>
                <a:lnTo>
                  <a:pt x="7280255" y="599952"/>
                </a:lnTo>
                <a:lnTo>
                  <a:pt x="7304230" y="635532"/>
                </a:lnTo>
                <a:lnTo>
                  <a:pt x="7339792" y="659525"/>
                </a:lnTo>
                <a:lnTo>
                  <a:pt x="7383345" y="668324"/>
                </a:lnTo>
                <a:lnTo>
                  <a:pt x="7426874" y="659525"/>
                </a:lnTo>
                <a:lnTo>
                  <a:pt x="7462424" y="635532"/>
                </a:lnTo>
                <a:lnTo>
                  <a:pt x="7486395" y="599952"/>
                </a:lnTo>
                <a:lnTo>
                  <a:pt x="7495185" y="556391"/>
                </a:lnTo>
                <a:lnTo>
                  <a:pt x="7486395" y="512844"/>
                </a:lnTo>
                <a:lnTo>
                  <a:pt x="7462424" y="477296"/>
                </a:lnTo>
                <a:lnTo>
                  <a:pt x="7426874" y="453336"/>
                </a:lnTo>
                <a:lnTo>
                  <a:pt x="7383345" y="444551"/>
                </a:lnTo>
                <a:close/>
              </a:path>
              <a:path w="16523335" h="9235440">
                <a:moveTo>
                  <a:pt x="7383345" y="712218"/>
                </a:moveTo>
                <a:lnTo>
                  <a:pt x="7339792" y="721018"/>
                </a:lnTo>
                <a:lnTo>
                  <a:pt x="7304230" y="745011"/>
                </a:lnTo>
                <a:lnTo>
                  <a:pt x="7280255" y="780591"/>
                </a:lnTo>
                <a:lnTo>
                  <a:pt x="7271464" y="824152"/>
                </a:lnTo>
                <a:lnTo>
                  <a:pt x="7280255" y="867681"/>
                </a:lnTo>
                <a:lnTo>
                  <a:pt x="7304230" y="903231"/>
                </a:lnTo>
                <a:lnTo>
                  <a:pt x="7339792" y="927201"/>
                </a:lnTo>
                <a:lnTo>
                  <a:pt x="7383345" y="935992"/>
                </a:lnTo>
                <a:lnTo>
                  <a:pt x="7426874" y="927201"/>
                </a:lnTo>
                <a:lnTo>
                  <a:pt x="7462424" y="903231"/>
                </a:lnTo>
                <a:lnTo>
                  <a:pt x="7486395" y="867681"/>
                </a:lnTo>
                <a:lnTo>
                  <a:pt x="7495185" y="824152"/>
                </a:lnTo>
                <a:lnTo>
                  <a:pt x="7486395" y="780591"/>
                </a:lnTo>
                <a:lnTo>
                  <a:pt x="7462424" y="745011"/>
                </a:lnTo>
                <a:lnTo>
                  <a:pt x="7426874" y="721018"/>
                </a:lnTo>
                <a:lnTo>
                  <a:pt x="7383345" y="712218"/>
                </a:lnTo>
                <a:close/>
              </a:path>
              <a:path w="16523335" h="9235440">
                <a:moveTo>
                  <a:pt x="7383345" y="1247668"/>
                </a:moveTo>
                <a:lnTo>
                  <a:pt x="7339792" y="1256467"/>
                </a:lnTo>
                <a:lnTo>
                  <a:pt x="7304230" y="1280459"/>
                </a:lnTo>
                <a:lnTo>
                  <a:pt x="7280255" y="1316036"/>
                </a:lnTo>
                <a:lnTo>
                  <a:pt x="7271464" y="1359591"/>
                </a:lnTo>
                <a:lnTo>
                  <a:pt x="7280255" y="1403138"/>
                </a:lnTo>
                <a:lnTo>
                  <a:pt x="7304230" y="1438686"/>
                </a:lnTo>
                <a:lnTo>
                  <a:pt x="7339792" y="1462646"/>
                </a:lnTo>
                <a:lnTo>
                  <a:pt x="7383345" y="1471431"/>
                </a:lnTo>
                <a:lnTo>
                  <a:pt x="7426874" y="1462646"/>
                </a:lnTo>
                <a:lnTo>
                  <a:pt x="7462424" y="1438686"/>
                </a:lnTo>
                <a:lnTo>
                  <a:pt x="7486395" y="1403138"/>
                </a:lnTo>
                <a:lnTo>
                  <a:pt x="7495185" y="1359591"/>
                </a:lnTo>
                <a:lnTo>
                  <a:pt x="7486395" y="1316036"/>
                </a:lnTo>
                <a:lnTo>
                  <a:pt x="7462424" y="1280459"/>
                </a:lnTo>
                <a:lnTo>
                  <a:pt x="7426874" y="1256467"/>
                </a:lnTo>
                <a:lnTo>
                  <a:pt x="7383345" y="1247668"/>
                </a:lnTo>
                <a:close/>
              </a:path>
              <a:path w="16523335" h="9235440">
                <a:moveTo>
                  <a:pt x="7490958" y="0"/>
                </a:moveTo>
                <a:lnTo>
                  <a:pt x="7275692" y="0"/>
                </a:lnTo>
                <a:lnTo>
                  <a:pt x="7271464" y="20941"/>
                </a:lnTo>
                <a:lnTo>
                  <a:pt x="7280255" y="64502"/>
                </a:lnTo>
                <a:lnTo>
                  <a:pt x="7304230" y="100083"/>
                </a:lnTo>
                <a:lnTo>
                  <a:pt x="7339792" y="124076"/>
                </a:lnTo>
                <a:lnTo>
                  <a:pt x="7383345" y="132875"/>
                </a:lnTo>
                <a:lnTo>
                  <a:pt x="7426874" y="124076"/>
                </a:lnTo>
                <a:lnTo>
                  <a:pt x="7462424" y="100083"/>
                </a:lnTo>
                <a:lnTo>
                  <a:pt x="7486395" y="64502"/>
                </a:lnTo>
                <a:lnTo>
                  <a:pt x="7495185" y="20941"/>
                </a:lnTo>
                <a:lnTo>
                  <a:pt x="7490958" y="0"/>
                </a:lnTo>
                <a:close/>
              </a:path>
              <a:path w="16523335" h="9235440">
                <a:moveTo>
                  <a:pt x="111933" y="712218"/>
                </a:moveTo>
                <a:lnTo>
                  <a:pt x="68372" y="721018"/>
                </a:lnTo>
                <a:lnTo>
                  <a:pt x="32792" y="745011"/>
                </a:lnTo>
                <a:lnTo>
                  <a:pt x="8799" y="780591"/>
                </a:lnTo>
                <a:lnTo>
                  <a:pt x="0" y="824152"/>
                </a:lnTo>
                <a:lnTo>
                  <a:pt x="8799" y="867681"/>
                </a:lnTo>
                <a:lnTo>
                  <a:pt x="32792" y="903231"/>
                </a:lnTo>
                <a:lnTo>
                  <a:pt x="68372" y="927201"/>
                </a:lnTo>
                <a:lnTo>
                  <a:pt x="111933" y="935992"/>
                </a:lnTo>
                <a:lnTo>
                  <a:pt x="155464" y="927201"/>
                </a:lnTo>
                <a:lnTo>
                  <a:pt x="191029" y="903231"/>
                </a:lnTo>
                <a:lnTo>
                  <a:pt x="215016" y="867681"/>
                </a:lnTo>
                <a:lnTo>
                  <a:pt x="223815" y="824152"/>
                </a:lnTo>
                <a:lnTo>
                  <a:pt x="215016" y="780591"/>
                </a:lnTo>
                <a:lnTo>
                  <a:pt x="191029" y="745011"/>
                </a:lnTo>
                <a:lnTo>
                  <a:pt x="155464" y="721018"/>
                </a:lnTo>
                <a:lnTo>
                  <a:pt x="111933" y="712218"/>
                </a:lnTo>
                <a:close/>
              </a:path>
              <a:path w="16523335" h="9235440">
                <a:moveTo>
                  <a:pt x="111933" y="1515430"/>
                </a:moveTo>
                <a:lnTo>
                  <a:pt x="68372" y="1524214"/>
                </a:lnTo>
                <a:lnTo>
                  <a:pt x="32792" y="1548173"/>
                </a:lnTo>
                <a:lnTo>
                  <a:pt x="8799" y="1583718"/>
                </a:lnTo>
                <a:lnTo>
                  <a:pt x="0" y="1627259"/>
                </a:lnTo>
                <a:lnTo>
                  <a:pt x="8799" y="1670826"/>
                </a:lnTo>
                <a:lnTo>
                  <a:pt x="32792" y="1706409"/>
                </a:lnTo>
                <a:lnTo>
                  <a:pt x="68372" y="1730404"/>
                </a:lnTo>
                <a:lnTo>
                  <a:pt x="111933" y="1739203"/>
                </a:lnTo>
                <a:lnTo>
                  <a:pt x="155464" y="1730404"/>
                </a:lnTo>
                <a:lnTo>
                  <a:pt x="191029" y="1706409"/>
                </a:lnTo>
                <a:lnTo>
                  <a:pt x="215016" y="1670826"/>
                </a:lnTo>
                <a:lnTo>
                  <a:pt x="223815" y="1627259"/>
                </a:lnTo>
                <a:lnTo>
                  <a:pt x="215016" y="1583718"/>
                </a:lnTo>
                <a:lnTo>
                  <a:pt x="191029" y="1548173"/>
                </a:lnTo>
                <a:lnTo>
                  <a:pt x="155464" y="1524214"/>
                </a:lnTo>
                <a:lnTo>
                  <a:pt x="111933" y="1515430"/>
                </a:lnTo>
                <a:close/>
              </a:path>
              <a:path w="16523335" h="9235440">
                <a:moveTo>
                  <a:pt x="111933" y="2318578"/>
                </a:moveTo>
                <a:lnTo>
                  <a:pt x="68372" y="2327370"/>
                </a:lnTo>
                <a:lnTo>
                  <a:pt x="32792" y="2351349"/>
                </a:lnTo>
                <a:lnTo>
                  <a:pt x="8799" y="2386915"/>
                </a:lnTo>
                <a:lnTo>
                  <a:pt x="0" y="2430470"/>
                </a:lnTo>
                <a:lnTo>
                  <a:pt x="8799" y="2474021"/>
                </a:lnTo>
                <a:lnTo>
                  <a:pt x="32792" y="2509580"/>
                </a:lnTo>
                <a:lnTo>
                  <a:pt x="68372" y="2533551"/>
                </a:lnTo>
                <a:lnTo>
                  <a:pt x="111933" y="2542341"/>
                </a:lnTo>
                <a:lnTo>
                  <a:pt x="155464" y="2533551"/>
                </a:lnTo>
                <a:lnTo>
                  <a:pt x="191029" y="2509580"/>
                </a:lnTo>
                <a:lnTo>
                  <a:pt x="215016" y="2474021"/>
                </a:lnTo>
                <a:lnTo>
                  <a:pt x="223815" y="2430470"/>
                </a:lnTo>
                <a:lnTo>
                  <a:pt x="215016" y="2386915"/>
                </a:lnTo>
                <a:lnTo>
                  <a:pt x="191029" y="2351349"/>
                </a:lnTo>
                <a:lnTo>
                  <a:pt x="155464" y="2327370"/>
                </a:lnTo>
                <a:lnTo>
                  <a:pt x="111933" y="2318578"/>
                </a:lnTo>
                <a:close/>
              </a:path>
              <a:path w="16523335" h="9235440">
                <a:moveTo>
                  <a:pt x="381192" y="712218"/>
                </a:moveTo>
                <a:lnTo>
                  <a:pt x="337652" y="721018"/>
                </a:lnTo>
                <a:lnTo>
                  <a:pt x="302107" y="745011"/>
                </a:lnTo>
                <a:lnTo>
                  <a:pt x="278147" y="780591"/>
                </a:lnTo>
                <a:lnTo>
                  <a:pt x="269363" y="824152"/>
                </a:lnTo>
                <a:lnTo>
                  <a:pt x="278147" y="867681"/>
                </a:lnTo>
                <a:lnTo>
                  <a:pt x="302107" y="903231"/>
                </a:lnTo>
                <a:lnTo>
                  <a:pt x="337652" y="927201"/>
                </a:lnTo>
                <a:lnTo>
                  <a:pt x="381192" y="935992"/>
                </a:lnTo>
                <a:lnTo>
                  <a:pt x="424753" y="927201"/>
                </a:lnTo>
                <a:lnTo>
                  <a:pt x="460334" y="903231"/>
                </a:lnTo>
                <a:lnTo>
                  <a:pt x="484327" y="867681"/>
                </a:lnTo>
                <a:lnTo>
                  <a:pt x="493126" y="824152"/>
                </a:lnTo>
                <a:lnTo>
                  <a:pt x="484327" y="780591"/>
                </a:lnTo>
                <a:lnTo>
                  <a:pt x="460334" y="745011"/>
                </a:lnTo>
                <a:lnTo>
                  <a:pt x="424753" y="721018"/>
                </a:lnTo>
                <a:lnTo>
                  <a:pt x="381192" y="712218"/>
                </a:lnTo>
                <a:close/>
              </a:path>
              <a:path w="16523335" h="9235440">
                <a:moveTo>
                  <a:pt x="381192" y="979980"/>
                </a:moveTo>
                <a:lnTo>
                  <a:pt x="337652" y="988766"/>
                </a:lnTo>
                <a:lnTo>
                  <a:pt x="302107" y="1012731"/>
                </a:lnTo>
                <a:lnTo>
                  <a:pt x="278147" y="1048286"/>
                </a:lnTo>
                <a:lnTo>
                  <a:pt x="269363" y="1091840"/>
                </a:lnTo>
                <a:lnTo>
                  <a:pt x="278147" y="1135394"/>
                </a:lnTo>
                <a:lnTo>
                  <a:pt x="302107" y="1170968"/>
                </a:lnTo>
                <a:lnTo>
                  <a:pt x="337652" y="1194956"/>
                </a:lnTo>
                <a:lnTo>
                  <a:pt x="381192" y="1203753"/>
                </a:lnTo>
                <a:lnTo>
                  <a:pt x="424753" y="1194956"/>
                </a:lnTo>
                <a:lnTo>
                  <a:pt x="460334" y="1170968"/>
                </a:lnTo>
                <a:lnTo>
                  <a:pt x="484327" y="1135394"/>
                </a:lnTo>
                <a:lnTo>
                  <a:pt x="493126" y="1091840"/>
                </a:lnTo>
                <a:lnTo>
                  <a:pt x="484327" y="1048286"/>
                </a:lnTo>
                <a:lnTo>
                  <a:pt x="460334" y="1012731"/>
                </a:lnTo>
                <a:lnTo>
                  <a:pt x="424753" y="988766"/>
                </a:lnTo>
                <a:lnTo>
                  <a:pt x="381192" y="979980"/>
                </a:lnTo>
                <a:close/>
              </a:path>
              <a:path w="16523335" h="9235440">
                <a:moveTo>
                  <a:pt x="381192" y="1247668"/>
                </a:moveTo>
                <a:lnTo>
                  <a:pt x="337652" y="1256467"/>
                </a:lnTo>
                <a:lnTo>
                  <a:pt x="302107" y="1280459"/>
                </a:lnTo>
                <a:lnTo>
                  <a:pt x="278147" y="1316036"/>
                </a:lnTo>
                <a:lnTo>
                  <a:pt x="269363" y="1359591"/>
                </a:lnTo>
                <a:lnTo>
                  <a:pt x="278147" y="1403138"/>
                </a:lnTo>
                <a:lnTo>
                  <a:pt x="302107" y="1438686"/>
                </a:lnTo>
                <a:lnTo>
                  <a:pt x="337652" y="1462646"/>
                </a:lnTo>
                <a:lnTo>
                  <a:pt x="381192" y="1471431"/>
                </a:lnTo>
                <a:lnTo>
                  <a:pt x="424753" y="1462646"/>
                </a:lnTo>
                <a:lnTo>
                  <a:pt x="460334" y="1438686"/>
                </a:lnTo>
                <a:lnTo>
                  <a:pt x="484327" y="1403138"/>
                </a:lnTo>
                <a:lnTo>
                  <a:pt x="493126" y="1359591"/>
                </a:lnTo>
                <a:lnTo>
                  <a:pt x="484327" y="1316036"/>
                </a:lnTo>
                <a:lnTo>
                  <a:pt x="460334" y="1280459"/>
                </a:lnTo>
                <a:lnTo>
                  <a:pt x="424753" y="1256467"/>
                </a:lnTo>
                <a:lnTo>
                  <a:pt x="381192" y="1247668"/>
                </a:lnTo>
                <a:close/>
              </a:path>
              <a:path w="16523335" h="9235440">
                <a:moveTo>
                  <a:pt x="381192" y="1515430"/>
                </a:moveTo>
                <a:lnTo>
                  <a:pt x="337652" y="1524214"/>
                </a:lnTo>
                <a:lnTo>
                  <a:pt x="302107" y="1548173"/>
                </a:lnTo>
                <a:lnTo>
                  <a:pt x="278147" y="1583718"/>
                </a:lnTo>
                <a:lnTo>
                  <a:pt x="269363" y="1627259"/>
                </a:lnTo>
                <a:lnTo>
                  <a:pt x="278147" y="1670826"/>
                </a:lnTo>
                <a:lnTo>
                  <a:pt x="302107" y="1706409"/>
                </a:lnTo>
                <a:lnTo>
                  <a:pt x="337652" y="1730404"/>
                </a:lnTo>
                <a:lnTo>
                  <a:pt x="381192" y="1739203"/>
                </a:lnTo>
                <a:lnTo>
                  <a:pt x="424753" y="1730404"/>
                </a:lnTo>
                <a:lnTo>
                  <a:pt x="460334" y="1706409"/>
                </a:lnTo>
                <a:lnTo>
                  <a:pt x="484327" y="1670826"/>
                </a:lnTo>
                <a:lnTo>
                  <a:pt x="493126" y="1627259"/>
                </a:lnTo>
                <a:lnTo>
                  <a:pt x="484327" y="1583718"/>
                </a:lnTo>
                <a:lnTo>
                  <a:pt x="460334" y="1548173"/>
                </a:lnTo>
                <a:lnTo>
                  <a:pt x="424753" y="1524214"/>
                </a:lnTo>
                <a:lnTo>
                  <a:pt x="381192" y="1515430"/>
                </a:lnTo>
                <a:close/>
              </a:path>
              <a:path w="16523335" h="9235440">
                <a:moveTo>
                  <a:pt x="381192" y="1783149"/>
                </a:moveTo>
                <a:lnTo>
                  <a:pt x="337652" y="1791938"/>
                </a:lnTo>
                <a:lnTo>
                  <a:pt x="302107" y="1815910"/>
                </a:lnTo>
                <a:lnTo>
                  <a:pt x="278147" y="1851469"/>
                </a:lnTo>
                <a:lnTo>
                  <a:pt x="269363" y="1895020"/>
                </a:lnTo>
                <a:lnTo>
                  <a:pt x="278147" y="1938576"/>
                </a:lnTo>
                <a:lnTo>
                  <a:pt x="302107" y="1974146"/>
                </a:lnTo>
                <a:lnTo>
                  <a:pt x="337652" y="1998128"/>
                </a:lnTo>
                <a:lnTo>
                  <a:pt x="381192" y="2006922"/>
                </a:lnTo>
                <a:lnTo>
                  <a:pt x="424753" y="1998128"/>
                </a:lnTo>
                <a:lnTo>
                  <a:pt x="460334" y="1974146"/>
                </a:lnTo>
                <a:lnTo>
                  <a:pt x="484327" y="1938576"/>
                </a:lnTo>
                <a:lnTo>
                  <a:pt x="493126" y="1895020"/>
                </a:lnTo>
                <a:lnTo>
                  <a:pt x="484327" y="1851469"/>
                </a:lnTo>
                <a:lnTo>
                  <a:pt x="460334" y="1815910"/>
                </a:lnTo>
                <a:lnTo>
                  <a:pt x="424753" y="1791938"/>
                </a:lnTo>
                <a:lnTo>
                  <a:pt x="381192" y="1783149"/>
                </a:lnTo>
                <a:close/>
              </a:path>
              <a:path w="16523335" h="9235440">
                <a:moveTo>
                  <a:pt x="381192" y="2050869"/>
                </a:moveTo>
                <a:lnTo>
                  <a:pt x="337652" y="2059660"/>
                </a:lnTo>
                <a:lnTo>
                  <a:pt x="302107" y="2083635"/>
                </a:lnTo>
                <a:lnTo>
                  <a:pt x="278147" y="2119197"/>
                </a:lnTo>
                <a:lnTo>
                  <a:pt x="269363" y="2162750"/>
                </a:lnTo>
                <a:lnTo>
                  <a:pt x="278147" y="2206284"/>
                </a:lnTo>
                <a:lnTo>
                  <a:pt x="302107" y="2241845"/>
                </a:lnTo>
                <a:lnTo>
                  <a:pt x="337652" y="2265826"/>
                </a:lnTo>
                <a:lnTo>
                  <a:pt x="381192" y="2274621"/>
                </a:lnTo>
                <a:lnTo>
                  <a:pt x="424753" y="2265826"/>
                </a:lnTo>
                <a:lnTo>
                  <a:pt x="460334" y="2241845"/>
                </a:lnTo>
                <a:lnTo>
                  <a:pt x="484327" y="2206284"/>
                </a:lnTo>
                <a:lnTo>
                  <a:pt x="493126" y="2162750"/>
                </a:lnTo>
                <a:lnTo>
                  <a:pt x="484327" y="2119197"/>
                </a:lnTo>
                <a:lnTo>
                  <a:pt x="460334" y="2083635"/>
                </a:lnTo>
                <a:lnTo>
                  <a:pt x="424753" y="2059660"/>
                </a:lnTo>
                <a:lnTo>
                  <a:pt x="381192" y="2050869"/>
                </a:lnTo>
                <a:close/>
              </a:path>
              <a:path w="16523335" h="9235440">
                <a:moveTo>
                  <a:pt x="650524" y="712218"/>
                </a:moveTo>
                <a:lnTo>
                  <a:pt x="606971" y="721018"/>
                </a:lnTo>
                <a:lnTo>
                  <a:pt x="571409" y="745011"/>
                </a:lnTo>
                <a:lnTo>
                  <a:pt x="547434" y="780591"/>
                </a:lnTo>
                <a:lnTo>
                  <a:pt x="538643" y="824152"/>
                </a:lnTo>
                <a:lnTo>
                  <a:pt x="547434" y="867681"/>
                </a:lnTo>
                <a:lnTo>
                  <a:pt x="571409" y="903231"/>
                </a:lnTo>
                <a:lnTo>
                  <a:pt x="606971" y="927201"/>
                </a:lnTo>
                <a:lnTo>
                  <a:pt x="650524" y="935992"/>
                </a:lnTo>
                <a:lnTo>
                  <a:pt x="694076" y="927201"/>
                </a:lnTo>
                <a:lnTo>
                  <a:pt x="729634" y="903231"/>
                </a:lnTo>
                <a:lnTo>
                  <a:pt x="753606" y="867681"/>
                </a:lnTo>
                <a:lnTo>
                  <a:pt x="762395" y="824152"/>
                </a:lnTo>
                <a:lnTo>
                  <a:pt x="753606" y="780591"/>
                </a:lnTo>
                <a:lnTo>
                  <a:pt x="729634" y="745011"/>
                </a:lnTo>
                <a:lnTo>
                  <a:pt x="694076" y="721018"/>
                </a:lnTo>
                <a:lnTo>
                  <a:pt x="650524" y="712218"/>
                </a:lnTo>
                <a:close/>
              </a:path>
              <a:path w="16523335" h="9235440">
                <a:moveTo>
                  <a:pt x="650524" y="979980"/>
                </a:moveTo>
                <a:lnTo>
                  <a:pt x="606971" y="988766"/>
                </a:lnTo>
                <a:lnTo>
                  <a:pt x="571409" y="1012731"/>
                </a:lnTo>
                <a:lnTo>
                  <a:pt x="547434" y="1048286"/>
                </a:lnTo>
                <a:lnTo>
                  <a:pt x="538643" y="1091840"/>
                </a:lnTo>
                <a:lnTo>
                  <a:pt x="547434" y="1135394"/>
                </a:lnTo>
                <a:lnTo>
                  <a:pt x="571409" y="1170968"/>
                </a:lnTo>
                <a:lnTo>
                  <a:pt x="606971" y="1194956"/>
                </a:lnTo>
                <a:lnTo>
                  <a:pt x="650524" y="1203753"/>
                </a:lnTo>
                <a:lnTo>
                  <a:pt x="694076" y="1194956"/>
                </a:lnTo>
                <a:lnTo>
                  <a:pt x="729634" y="1170968"/>
                </a:lnTo>
                <a:lnTo>
                  <a:pt x="753606" y="1135394"/>
                </a:lnTo>
                <a:lnTo>
                  <a:pt x="762395" y="1091840"/>
                </a:lnTo>
                <a:lnTo>
                  <a:pt x="753606" y="1048286"/>
                </a:lnTo>
                <a:lnTo>
                  <a:pt x="729634" y="1012731"/>
                </a:lnTo>
                <a:lnTo>
                  <a:pt x="694076" y="988766"/>
                </a:lnTo>
                <a:lnTo>
                  <a:pt x="650524" y="979980"/>
                </a:lnTo>
                <a:close/>
              </a:path>
              <a:path w="16523335" h="9235440">
                <a:moveTo>
                  <a:pt x="650524" y="1247668"/>
                </a:moveTo>
                <a:lnTo>
                  <a:pt x="606971" y="1256467"/>
                </a:lnTo>
                <a:lnTo>
                  <a:pt x="571409" y="1280459"/>
                </a:lnTo>
                <a:lnTo>
                  <a:pt x="547434" y="1316036"/>
                </a:lnTo>
                <a:lnTo>
                  <a:pt x="538643" y="1359591"/>
                </a:lnTo>
                <a:lnTo>
                  <a:pt x="547434" y="1403138"/>
                </a:lnTo>
                <a:lnTo>
                  <a:pt x="571409" y="1438686"/>
                </a:lnTo>
                <a:lnTo>
                  <a:pt x="606971" y="1462646"/>
                </a:lnTo>
                <a:lnTo>
                  <a:pt x="650524" y="1471431"/>
                </a:lnTo>
                <a:lnTo>
                  <a:pt x="694076" y="1462646"/>
                </a:lnTo>
                <a:lnTo>
                  <a:pt x="729634" y="1438686"/>
                </a:lnTo>
                <a:lnTo>
                  <a:pt x="753606" y="1403138"/>
                </a:lnTo>
                <a:lnTo>
                  <a:pt x="762395" y="1359591"/>
                </a:lnTo>
                <a:lnTo>
                  <a:pt x="753606" y="1316036"/>
                </a:lnTo>
                <a:lnTo>
                  <a:pt x="729634" y="1280459"/>
                </a:lnTo>
                <a:lnTo>
                  <a:pt x="694076" y="1256467"/>
                </a:lnTo>
                <a:lnTo>
                  <a:pt x="650524" y="1247668"/>
                </a:lnTo>
                <a:close/>
              </a:path>
              <a:path w="16523335" h="9235440">
                <a:moveTo>
                  <a:pt x="650524" y="1515430"/>
                </a:moveTo>
                <a:lnTo>
                  <a:pt x="606971" y="1524214"/>
                </a:lnTo>
                <a:lnTo>
                  <a:pt x="571409" y="1548173"/>
                </a:lnTo>
                <a:lnTo>
                  <a:pt x="547434" y="1583718"/>
                </a:lnTo>
                <a:lnTo>
                  <a:pt x="538643" y="1627259"/>
                </a:lnTo>
                <a:lnTo>
                  <a:pt x="547434" y="1670826"/>
                </a:lnTo>
                <a:lnTo>
                  <a:pt x="571409" y="1706409"/>
                </a:lnTo>
                <a:lnTo>
                  <a:pt x="606971" y="1730404"/>
                </a:lnTo>
                <a:lnTo>
                  <a:pt x="650524" y="1739203"/>
                </a:lnTo>
                <a:lnTo>
                  <a:pt x="694076" y="1730404"/>
                </a:lnTo>
                <a:lnTo>
                  <a:pt x="729634" y="1706409"/>
                </a:lnTo>
                <a:lnTo>
                  <a:pt x="753606" y="1670826"/>
                </a:lnTo>
                <a:lnTo>
                  <a:pt x="762395" y="1627259"/>
                </a:lnTo>
                <a:lnTo>
                  <a:pt x="753606" y="1583718"/>
                </a:lnTo>
                <a:lnTo>
                  <a:pt x="729634" y="1548173"/>
                </a:lnTo>
                <a:lnTo>
                  <a:pt x="694076" y="1524214"/>
                </a:lnTo>
                <a:lnTo>
                  <a:pt x="650524" y="1515430"/>
                </a:lnTo>
                <a:close/>
              </a:path>
              <a:path w="16523335" h="9235440">
                <a:moveTo>
                  <a:pt x="650524" y="1783149"/>
                </a:moveTo>
                <a:lnTo>
                  <a:pt x="606971" y="1791938"/>
                </a:lnTo>
                <a:lnTo>
                  <a:pt x="571409" y="1815910"/>
                </a:lnTo>
                <a:lnTo>
                  <a:pt x="547434" y="1851469"/>
                </a:lnTo>
                <a:lnTo>
                  <a:pt x="538643" y="1895020"/>
                </a:lnTo>
                <a:lnTo>
                  <a:pt x="547434" y="1938576"/>
                </a:lnTo>
                <a:lnTo>
                  <a:pt x="571409" y="1974146"/>
                </a:lnTo>
                <a:lnTo>
                  <a:pt x="606971" y="1998128"/>
                </a:lnTo>
                <a:lnTo>
                  <a:pt x="650524" y="2006922"/>
                </a:lnTo>
                <a:lnTo>
                  <a:pt x="694076" y="1998128"/>
                </a:lnTo>
                <a:lnTo>
                  <a:pt x="729634" y="1974146"/>
                </a:lnTo>
                <a:lnTo>
                  <a:pt x="753606" y="1938576"/>
                </a:lnTo>
                <a:lnTo>
                  <a:pt x="762395" y="1895020"/>
                </a:lnTo>
                <a:lnTo>
                  <a:pt x="753606" y="1851469"/>
                </a:lnTo>
                <a:lnTo>
                  <a:pt x="729634" y="1815910"/>
                </a:lnTo>
                <a:lnTo>
                  <a:pt x="694076" y="1791938"/>
                </a:lnTo>
                <a:lnTo>
                  <a:pt x="650524" y="1783149"/>
                </a:lnTo>
                <a:close/>
              </a:path>
              <a:path w="16523335" h="9235440">
                <a:moveTo>
                  <a:pt x="650524" y="4192615"/>
                </a:moveTo>
                <a:lnTo>
                  <a:pt x="606971" y="4201406"/>
                </a:lnTo>
                <a:lnTo>
                  <a:pt x="571409" y="4225380"/>
                </a:lnTo>
                <a:lnTo>
                  <a:pt x="547434" y="4260939"/>
                </a:lnTo>
                <a:lnTo>
                  <a:pt x="538643" y="4304486"/>
                </a:lnTo>
                <a:lnTo>
                  <a:pt x="547434" y="4348026"/>
                </a:lnTo>
                <a:lnTo>
                  <a:pt x="571409" y="4383601"/>
                </a:lnTo>
                <a:lnTo>
                  <a:pt x="606971" y="4407597"/>
                </a:lnTo>
                <a:lnTo>
                  <a:pt x="650524" y="4416399"/>
                </a:lnTo>
                <a:lnTo>
                  <a:pt x="694076" y="4407597"/>
                </a:lnTo>
                <a:lnTo>
                  <a:pt x="729634" y="4383601"/>
                </a:lnTo>
                <a:lnTo>
                  <a:pt x="753606" y="4348026"/>
                </a:lnTo>
                <a:lnTo>
                  <a:pt x="762395" y="4304486"/>
                </a:lnTo>
                <a:lnTo>
                  <a:pt x="753606" y="4260939"/>
                </a:lnTo>
                <a:lnTo>
                  <a:pt x="729634" y="4225380"/>
                </a:lnTo>
                <a:lnTo>
                  <a:pt x="694076" y="4201406"/>
                </a:lnTo>
                <a:lnTo>
                  <a:pt x="650524" y="4192615"/>
                </a:lnTo>
                <a:close/>
              </a:path>
              <a:path w="16523335" h="9235440">
                <a:moveTo>
                  <a:pt x="919835" y="712218"/>
                </a:moveTo>
                <a:lnTo>
                  <a:pt x="876284" y="721018"/>
                </a:lnTo>
                <a:lnTo>
                  <a:pt x="840725" y="745011"/>
                </a:lnTo>
                <a:lnTo>
                  <a:pt x="816754" y="780591"/>
                </a:lnTo>
                <a:lnTo>
                  <a:pt x="807964" y="824152"/>
                </a:lnTo>
                <a:lnTo>
                  <a:pt x="816754" y="867681"/>
                </a:lnTo>
                <a:lnTo>
                  <a:pt x="840725" y="903231"/>
                </a:lnTo>
                <a:lnTo>
                  <a:pt x="876284" y="927201"/>
                </a:lnTo>
                <a:lnTo>
                  <a:pt x="919835" y="935992"/>
                </a:lnTo>
                <a:lnTo>
                  <a:pt x="963388" y="927201"/>
                </a:lnTo>
                <a:lnTo>
                  <a:pt x="998951" y="903231"/>
                </a:lnTo>
                <a:lnTo>
                  <a:pt x="1022926" y="867681"/>
                </a:lnTo>
                <a:lnTo>
                  <a:pt x="1031717" y="824152"/>
                </a:lnTo>
                <a:lnTo>
                  <a:pt x="1022926" y="780591"/>
                </a:lnTo>
                <a:lnTo>
                  <a:pt x="998951" y="745011"/>
                </a:lnTo>
                <a:lnTo>
                  <a:pt x="963388" y="721018"/>
                </a:lnTo>
                <a:lnTo>
                  <a:pt x="919835" y="712218"/>
                </a:lnTo>
                <a:close/>
              </a:path>
              <a:path w="16523335" h="9235440">
                <a:moveTo>
                  <a:pt x="919835" y="979980"/>
                </a:moveTo>
                <a:lnTo>
                  <a:pt x="876284" y="988766"/>
                </a:lnTo>
                <a:lnTo>
                  <a:pt x="840725" y="1012731"/>
                </a:lnTo>
                <a:lnTo>
                  <a:pt x="816754" y="1048286"/>
                </a:lnTo>
                <a:lnTo>
                  <a:pt x="807964" y="1091840"/>
                </a:lnTo>
                <a:lnTo>
                  <a:pt x="816754" y="1135394"/>
                </a:lnTo>
                <a:lnTo>
                  <a:pt x="840725" y="1170968"/>
                </a:lnTo>
                <a:lnTo>
                  <a:pt x="876284" y="1194956"/>
                </a:lnTo>
                <a:lnTo>
                  <a:pt x="919835" y="1203753"/>
                </a:lnTo>
                <a:lnTo>
                  <a:pt x="963388" y="1194956"/>
                </a:lnTo>
                <a:lnTo>
                  <a:pt x="998951" y="1170968"/>
                </a:lnTo>
                <a:lnTo>
                  <a:pt x="1022926" y="1135394"/>
                </a:lnTo>
                <a:lnTo>
                  <a:pt x="1031717" y="1091840"/>
                </a:lnTo>
                <a:lnTo>
                  <a:pt x="1022926" y="1048286"/>
                </a:lnTo>
                <a:lnTo>
                  <a:pt x="998951" y="1012731"/>
                </a:lnTo>
                <a:lnTo>
                  <a:pt x="963388" y="988766"/>
                </a:lnTo>
                <a:lnTo>
                  <a:pt x="919835" y="979980"/>
                </a:lnTo>
                <a:close/>
              </a:path>
              <a:path w="16523335" h="9235440">
                <a:moveTo>
                  <a:pt x="919835" y="1247668"/>
                </a:moveTo>
                <a:lnTo>
                  <a:pt x="876284" y="1256467"/>
                </a:lnTo>
                <a:lnTo>
                  <a:pt x="840725" y="1280459"/>
                </a:lnTo>
                <a:lnTo>
                  <a:pt x="816754" y="1316036"/>
                </a:lnTo>
                <a:lnTo>
                  <a:pt x="807964" y="1359591"/>
                </a:lnTo>
                <a:lnTo>
                  <a:pt x="816754" y="1403138"/>
                </a:lnTo>
                <a:lnTo>
                  <a:pt x="840725" y="1438686"/>
                </a:lnTo>
                <a:lnTo>
                  <a:pt x="876284" y="1462646"/>
                </a:lnTo>
                <a:lnTo>
                  <a:pt x="919835" y="1471431"/>
                </a:lnTo>
                <a:lnTo>
                  <a:pt x="963388" y="1462646"/>
                </a:lnTo>
                <a:lnTo>
                  <a:pt x="998951" y="1438686"/>
                </a:lnTo>
                <a:lnTo>
                  <a:pt x="1022926" y="1403138"/>
                </a:lnTo>
                <a:lnTo>
                  <a:pt x="1031717" y="1359591"/>
                </a:lnTo>
                <a:lnTo>
                  <a:pt x="1022926" y="1316036"/>
                </a:lnTo>
                <a:lnTo>
                  <a:pt x="998951" y="1280459"/>
                </a:lnTo>
                <a:lnTo>
                  <a:pt x="963388" y="1256467"/>
                </a:lnTo>
                <a:lnTo>
                  <a:pt x="919835" y="1247668"/>
                </a:lnTo>
                <a:close/>
              </a:path>
              <a:path w="16523335" h="9235440">
                <a:moveTo>
                  <a:pt x="919835" y="1515430"/>
                </a:moveTo>
                <a:lnTo>
                  <a:pt x="876284" y="1524214"/>
                </a:lnTo>
                <a:lnTo>
                  <a:pt x="840725" y="1548173"/>
                </a:lnTo>
                <a:lnTo>
                  <a:pt x="816754" y="1583718"/>
                </a:lnTo>
                <a:lnTo>
                  <a:pt x="807964" y="1627259"/>
                </a:lnTo>
                <a:lnTo>
                  <a:pt x="816754" y="1670826"/>
                </a:lnTo>
                <a:lnTo>
                  <a:pt x="840725" y="1706409"/>
                </a:lnTo>
                <a:lnTo>
                  <a:pt x="876284" y="1730404"/>
                </a:lnTo>
                <a:lnTo>
                  <a:pt x="919835" y="1739203"/>
                </a:lnTo>
                <a:lnTo>
                  <a:pt x="963388" y="1730404"/>
                </a:lnTo>
                <a:lnTo>
                  <a:pt x="998951" y="1706409"/>
                </a:lnTo>
                <a:lnTo>
                  <a:pt x="1022926" y="1670826"/>
                </a:lnTo>
                <a:lnTo>
                  <a:pt x="1031717" y="1627259"/>
                </a:lnTo>
                <a:lnTo>
                  <a:pt x="1022926" y="1583718"/>
                </a:lnTo>
                <a:lnTo>
                  <a:pt x="998951" y="1548173"/>
                </a:lnTo>
                <a:lnTo>
                  <a:pt x="963388" y="1524214"/>
                </a:lnTo>
                <a:lnTo>
                  <a:pt x="919835" y="1515430"/>
                </a:lnTo>
                <a:close/>
              </a:path>
              <a:path w="16523335" h="9235440">
                <a:moveTo>
                  <a:pt x="919835" y="1783149"/>
                </a:moveTo>
                <a:lnTo>
                  <a:pt x="876284" y="1791938"/>
                </a:lnTo>
                <a:lnTo>
                  <a:pt x="840725" y="1815910"/>
                </a:lnTo>
                <a:lnTo>
                  <a:pt x="816754" y="1851469"/>
                </a:lnTo>
                <a:lnTo>
                  <a:pt x="807964" y="1895020"/>
                </a:lnTo>
                <a:lnTo>
                  <a:pt x="816754" y="1938576"/>
                </a:lnTo>
                <a:lnTo>
                  <a:pt x="840725" y="1974146"/>
                </a:lnTo>
                <a:lnTo>
                  <a:pt x="876284" y="1998128"/>
                </a:lnTo>
                <a:lnTo>
                  <a:pt x="919835" y="2006922"/>
                </a:lnTo>
                <a:lnTo>
                  <a:pt x="963388" y="1998128"/>
                </a:lnTo>
                <a:lnTo>
                  <a:pt x="998951" y="1974146"/>
                </a:lnTo>
                <a:lnTo>
                  <a:pt x="1022926" y="1938576"/>
                </a:lnTo>
                <a:lnTo>
                  <a:pt x="1031717" y="1895020"/>
                </a:lnTo>
                <a:lnTo>
                  <a:pt x="1022926" y="1851469"/>
                </a:lnTo>
                <a:lnTo>
                  <a:pt x="998951" y="1815910"/>
                </a:lnTo>
                <a:lnTo>
                  <a:pt x="963388" y="1791938"/>
                </a:lnTo>
                <a:lnTo>
                  <a:pt x="919835" y="1783149"/>
                </a:lnTo>
                <a:close/>
              </a:path>
              <a:path w="16523335" h="9235440">
                <a:moveTo>
                  <a:pt x="1189167" y="712218"/>
                </a:moveTo>
                <a:lnTo>
                  <a:pt x="1145611" y="721018"/>
                </a:lnTo>
                <a:lnTo>
                  <a:pt x="1110042" y="745011"/>
                </a:lnTo>
                <a:lnTo>
                  <a:pt x="1086059" y="780591"/>
                </a:lnTo>
                <a:lnTo>
                  <a:pt x="1077265" y="824152"/>
                </a:lnTo>
                <a:lnTo>
                  <a:pt x="1086059" y="867681"/>
                </a:lnTo>
                <a:lnTo>
                  <a:pt x="1110042" y="903231"/>
                </a:lnTo>
                <a:lnTo>
                  <a:pt x="1145611" y="927201"/>
                </a:lnTo>
                <a:lnTo>
                  <a:pt x="1189167" y="935992"/>
                </a:lnTo>
                <a:lnTo>
                  <a:pt x="1232719" y="927201"/>
                </a:lnTo>
                <a:lnTo>
                  <a:pt x="1268278" y="903231"/>
                </a:lnTo>
                <a:lnTo>
                  <a:pt x="1292249" y="867681"/>
                </a:lnTo>
                <a:lnTo>
                  <a:pt x="1301038" y="824152"/>
                </a:lnTo>
                <a:lnTo>
                  <a:pt x="1292249" y="780591"/>
                </a:lnTo>
                <a:lnTo>
                  <a:pt x="1268278" y="745011"/>
                </a:lnTo>
                <a:lnTo>
                  <a:pt x="1232719" y="721018"/>
                </a:lnTo>
                <a:lnTo>
                  <a:pt x="1189167" y="712218"/>
                </a:lnTo>
                <a:close/>
              </a:path>
              <a:path w="16523335" h="9235440">
                <a:moveTo>
                  <a:pt x="1189167" y="979980"/>
                </a:moveTo>
                <a:lnTo>
                  <a:pt x="1145611" y="988766"/>
                </a:lnTo>
                <a:lnTo>
                  <a:pt x="1110042" y="1012731"/>
                </a:lnTo>
                <a:lnTo>
                  <a:pt x="1086059" y="1048286"/>
                </a:lnTo>
                <a:lnTo>
                  <a:pt x="1077265" y="1091840"/>
                </a:lnTo>
                <a:lnTo>
                  <a:pt x="1086059" y="1135394"/>
                </a:lnTo>
                <a:lnTo>
                  <a:pt x="1110042" y="1170968"/>
                </a:lnTo>
                <a:lnTo>
                  <a:pt x="1145611" y="1194956"/>
                </a:lnTo>
                <a:lnTo>
                  <a:pt x="1189167" y="1203753"/>
                </a:lnTo>
                <a:lnTo>
                  <a:pt x="1232719" y="1194956"/>
                </a:lnTo>
                <a:lnTo>
                  <a:pt x="1268278" y="1170968"/>
                </a:lnTo>
                <a:lnTo>
                  <a:pt x="1292249" y="1135394"/>
                </a:lnTo>
                <a:lnTo>
                  <a:pt x="1301038" y="1091840"/>
                </a:lnTo>
                <a:lnTo>
                  <a:pt x="1292249" y="1048286"/>
                </a:lnTo>
                <a:lnTo>
                  <a:pt x="1268278" y="1012731"/>
                </a:lnTo>
                <a:lnTo>
                  <a:pt x="1232719" y="988766"/>
                </a:lnTo>
                <a:lnTo>
                  <a:pt x="1189167" y="979980"/>
                </a:lnTo>
                <a:close/>
              </a:path>
              <a:path w="16523335" h="9235440">
                <a:moveTo>
                  <a:pt x="1189167" y="1247668"/>
                </a:moveTo>
                <a:lnTo>
                  <a:pt x="1145611" y="1256467"/>
                </a:lnTo>
                <a:lnTo>
                  <a:pt x="1110042" y="1280459"/>
                </a:lnTo>
                <a:lnTo>
                  <a:pt x="1086059" y="1316036"/>
                </a:lnTo>
                <a:lnTo>
                  <a:pt x="1077265" y="1359591"/>
                </a:lnTo>
                <a:lnTo>
                  <a:pt x="1086059" y="1403138"/>
                </a:lnTo>
                <a:lnTo>
                  <a:pt x="1110042" y="1438686"/>
                </a:lnTo>
                <a:lnTo>
                  <a:pt x="1145611" y="1462646"/>
                </a:lnTo>
                <a:lnTo>
                  <a:pt x="1189167" y="1471431"/>
                </a:lnTo>
                <a:lnTo>
                  <a:pt x="1232719" y="1462646"/>
                </a:lnTo>
                <a:lnTo>
                  <a:pt x="1268278" y="1438686"/>
                </a:lnTo>
                <a:lnTo>
                  <a:pt x="1292249" y="1403138"/>
                </a:lnTo>
                <a:lnTo>
                  <a:pt x="1301038" y="1359591"/>
                </a:lnTo>
                <a:lnTo>
                  <a:pt x="1292249" y="1316036"/>
                </a:lnTo>
                <a:lnTo>
                  <a:pt x="1268278" y="1280459"/>
                </a:lnTo>
                <a:lnTo>
                  <a:pt x="1232719" y="1256467"/>
                </a:lnTo>
                <a:lnTo>
                  <a:pt x="1189167" y="1247668"/>
                </a:lnTo>
                <a:close/>
              </a:path>
              <a:path w="16523335" h="9235440">
                <a:moveTo>
                  <a:pt x="1189167" y="1515430"/>
                </a:moveTo>
                <a:lnTo>
                  <a:pt x="1145611" y="1524214"/>
                </a:lnTo>
                <a:lnTo>
                  <a:pt x="1110042" y="1548173"/>
                </a:lnTo>
                <a:lnTo>
                  <a:pt x="1086059" y="1583718"/>
                </a:lnTo>
                <a:lnTo>
                  <a:pt x="1077265" y="1627259"/>
                </a:lnTo>
                <a:lnTo>
                  <a:pt x="1086059" y="1670826"/>
                </a:lnTo>
                <a:lnTo>
                  <a:pt x="1110042" y="1706409"/>
                </a:lnTo>
                <a:lnTo>
                  <a:pt x="1145611" y="1730404"/>
                </a:lnTo>
                <a:lnTo>
                  <a:pt x="1189167" y="1739203"/>
                </a:lnTo>
                <a:lnTo>
                  <a:pt x="1232719" y="1730404"/>
                </a:lnTo>
                <a:lnTo>
                  <a:pt x="1268278" y="1706409"/>
                </a:lnTo>
                <a:lnTo>
                  <a:pt x="1292249" y="1670826"/>
                </a:lnTo>
                <a:lnTo>
                  <a:pt x="1301038" y="1627259"/>
                </a:lnTo>
                <a:lnTo>
                  <a:pt x="1292249" y="1583718"/>
                </a:lnTo>
                <a:lnTo>
                  <a:pt x="1268278" y="1548173"/>
                </a:lnTo>
                <a:lnTo>
                  <a:pt x="1232719" y="1524214"/>
                </a:lnTo>
                <a:lnTo>
                  <a:pt x="1189167" y="1515430"/>
                </a:lnTo>
                <a:close/>
              </a:path>
              <a:path w="16523335" h="9235440">
                <a:moveTo>
                  <a:pt x="1189167" y="1783149"/>
                </a:moveTo>
                <a:lnTo>
                  <a:pt x="1145611" y="1791938"/>
                </a:lnTo>
                <a:lnTo>
                  <a:pt x="1110042" y="1815910"/>
                </a:lnTo>
                <a:lnTo>
                  <a:pt x="1086059" y="1851469"/>
                </a:lnTo>
                <a:lnTo>
                  <a:pt x="1077265" y="1895020"/>
                </a:lnTo>
                <a:lnTo>
                  <a:pt x="1086059" y="1938576"/>
                </a:lnTo>
                <a:lnTo>
                  <a:pt x="1110042" y="1974146"/>
                </a:lnTo>
                <a:lnTo>
                  <a:pt x="1145611" y="1998128"/>
                </a:lnTo>
                <a:lnTo>
                  <a:pt x="1189167" y="2006922"/>
                </a:lnTo>
                <a:lnTo>
                  <a:pt x="1232719" y="1998128"/>
                </a:lnTo>
                <a:lnTo>
                  <a:pt x="1268278" y="1974146"/>
                </a:lnTo>
                <a:lnTo>
                  <a:pt x="1292249" y="1938576"/>
                </a:lnTo>
                <a:lnTo>
                  <a:pt x="1301038" y="1895020"/>
                </a:lnTo>
                <a:lnTo>
                  <a:pt x="1292249" y="1851469"/>
                </a:lnTo>
                <a:lnTo>
                  <a:pt x="1268278" y="1815910"/>
                </a:lnTo>
                <a:lnTo>
                  <a:pt x="1232719" y="1791938"/>
                </a:lnTo>
                <a:lnTo>
                  <a:pt x="1189167" y="1783149"/>
                </a:lnTo>
                <a:close/>
              </a:path>
              <a:path w="16523335" h="9235440">
                <a:moveTo>
                  <a:pt x="1458479" y="712218"/>
                </a:moveTo>
                <a:lnTo>
                  <a:pt x="1414926" y="721018"/>
                </a:lnTo>
                <a:lnTo>
                  <a:pt x="1379363" y="745011"/>
                </a:lnTo>
                <a:lnTo>
                  <a:pt x="1355388" y="780591"/>
                </a:lnTo>
                <a:lnTo>
                  <a:pt x="1346597" y="824152"/>
                </a:lnTo>
                <a:lnTo>
                  <a:pt x="1355388" y="867681"/>
                </a:lnTo>
                <a:lnTo>
                  <a:pt x="1379363" y="903231"/>
                </a:lnTo>
                <a:lnTo>
                  <a:pt x="1414926" y="927201"/>
                </a:lnTo>
                <a:lnTo>
                  <a:pt x="1458479" y="935992"/>
                </a:lnTo>
                <a:lnTo>
                  <a:pt x="1502010" y="927201"/>
                </a:lnTo>
                <a:lnTo>
                  <a:pt x="1537574" y="903231"/>
                </a:lnTo>
                <a:lnTo>
                  <a:pt x="1561562" y="867681"/>
                </a:lnTo>
                <a:lnTo>
                  <a:pt x="1570360" y="824152"/>
                </a:lnTo>
                <a:lnTo>
                  <a:pt x="1561562" y="780591"/>
                </a:lnTo>
                <a:lnTo>
                  <a:pt x="1537574" y="745011"/>
                </a:lnTo>
                <a:lnTo>
                  <a:pt x="1502010" y="721018"/>
                </a:lnTo>
                <a:lnTo>
                  <a:pt x="1458479" y="712218"/>
                </a:lnTo>
                <a:close/>
              </a:path>
              <a:path w="16523335" h="9235440">
                <a:moveTo>
                  <a:pt x="1458479" y="979980"/>
                </a:moveTo>
                <a:lnTo>
                  <a:pt x="1414926" y="988766"/>
                </a:lnTo>
                <a:lnTo>
                  <a:pt x="1379363" y="1012731"/>
                </a:lnTo>
                <a:lnTo>
                  <a:pt x="1355388" y="1048286"/>
                </a:lnTo>
                <a:lnTo>
                  <a:pt x="1346597" y="1091840"/>
                </a:lnTo>
                <a:lnTo>
                  <a:pt x="1355388" y="1135394"/>
                </a:lnTo>
                <a:lnTo>
                  <a:pt x="1379363" y="1170968"/>
                </a:lnTo>
                <a:lnTo>
                  <a:pt x="1414926" y="1194956"/>
                </a:lnTo>
                <a:lnTo>
                  <a:pt x="1458479" y="1203753"/>
                </a:lnTo>
                <a:lnTo>
                  <a:pt x="1502010" y="1194956"/>
                </a:lnTo>
                <a:lnTo>
                  <a:pt x="1537574" y="1170968"/>
                </a:lnTo>
                <a:lnTo>
                  <a:pt x="1561562" y="1135394"/>
                </a:lnTo>
                <a:lnTo>
                  <a:pt x="1570360" y="1091840"/>
                </a:lnTo>
                <a:lnTo>
                  <a:pt x="1561562" y="1048286"/>
                </a:lnTo>
                <a:lnTo>
                  <a:pt x="1537574" y="1012731"/>
                </a:lnTo>
                <a:lnTo>
                  <a:pt x="1502010" y="988766"/>
                </a:lnTo>
                <a:lnTo>
                  <a:pt x="1458479" y="979980"/>
                </a:lnTo>
                <a:close/>
              </a:path>
              <a:path w="16523335" h="9235440">
                <a:moveTo>
                  <a:pt x="1458479" y="1247668"/>
                </a:moveTo>
                <a:lnTo>
                  <a:pt x="1414926" y="1256467"/>
                </a:lnTo>
                <a:lnTo>
                  <a:pt x="1379363" y="1280459"/>
                </a:lnTo>
                <a:lnTo>
                  <a:pt x="1355388" y="1316036"/>
                </a:lnTo>
                <a:lnTo>
                  <a:pt x="1346597" y="1359591"/>
                </a:lnTo>
                <a:lnTo>
                  <a:pt x="1355388" y="1403138"/>
                </a:lnTo>
                <a:lnTo>
                  <a:pt x="1379363" y="1438686"/>
                </a:lnTo>
                <a:lnTo>
                  <a:pt x="1414926" y="1462646"/>
                </a:lnTo>
                <a:lnTo>
                  <a:pt x="1458479" y="1471431"/>
                </a:lnTo>
                <a:lnTo>
                  <a:pt x="1502010" y="1462646"/>
                </a:lnTo>
                <a:lnTo>
                  <a:pt x="1537574" y="1438686"/>
                </a:lnTo>
                <a:lnTo>
                  <a:pt x="1561562" y="1403138"/>
                </a:lnTo>
                <a:lnTo>
                  <a:pt x="1570360" y="1359591"/>
                </a:lnTo>
                <a:lnTo>
                  <a:pt x="1561562" y="1316036"/>
                </a:lnTo>
                <a:lnTo>
                  <a:pt x="1537574" y="1280459"/>
                </a:lnTo>
                <a:lnTo>
                  <a:pt x="1502010" y="1256467"/>
                </a:lnTo>
                <a:lnTo>
                  <a:pt x="1458479" y="1247668"/>
                </a:lnTo>
                <a:close/>
              </a:path>
              <a:path w="16523335" h="9235440">
                <a:moveTo>
                  <a:pt x="1458479" y="1515430"/>
                </a:moveTo>
                <a:lnTo>
                  <a:pt x="1414926" y="1524214"/>
                </a:lnTo>
                <a:lnTo>
                  <a:pt x="1379363" y="1548173"/>
                </a:lnTo>
                <a:lnTo>
                  <a:pt x="1355388" y="1583718"/>
                </a:lnTo>
                <a:lnTo>
                  <a:pt x="1346597" y="1627259"/>
                </a:lnTo>
                <a:lnTo>
                  <a:pt x="1355388" y="1670826"/>
                </a:lnTo>
                <a:lnTo>
                  <a:pt x="1379363" y="1706409"/>
                </a:lnTo>
                <a:lnTo>
                  <a:pt x="1414926" y="1730404"/>
                </a:lnTo>
                <a:lnTo>
                  <a:pt x="1458479" y="1739203"/>
                </a:lnTo>
                <a:lnTo>
                  <a:pt x="1502010" y="1730404"/>
                </a:lnTo>
                <a:lnTo>
                  <a:pt x="1537574" y="1706409"/>
                </a:lnTo>
                <a:lnTo>
                  <a:pt x="1561562" y="1670826"/>
                </a:lnTo>
                <a:lnTo>
                  <a:pt x="1570360" y="1627259"/>
                </a:lnTo>
                <a:lnTo>
                  <a:pt x="1561562" y="1583718"/>
                </a:lnTo>
                <a:lnTo>
                  <a:pt x="1537574" y="1548173"/>
                </a:lnTo>
                <a:lnTo>
                  <a:pt x="1502010" y="1524214"/>
                </a:lnTo>
                <a:lnTo>
                  <a:pt x="1458479" y="1515430"/>
                </a:lnTo>
                <a:close/>
              </a:path>
              <a:path w="16523335" h="9235440">
                <a:moveTo>
                  <a:pt x="1727790" y="712218"/>
                </a:moveTo>
                <a:lnTo>
                  <a:pt x="1684232" y="721018"/>
                </a:lnTo>
                <a:lnTo>
                  <a:pt x="1648659" y="745011"/>
                </a:lnTo>
                <a:lnTo>
                  <a:pt x="1624673" y="780591"/>
                </a:lnTo>
                <a:lnTo>
                  <a:pt x="1615877" y="824152"/>
                </a:lnTo>
                <a:lnTo>
                  <a:pt x="1624673" y="867681"/>
                </a:lnTo>
                <a:lnTo>
                  <a:pt x="1648659" y="903231"/>
                </a:lnTo>
                <a:lnTo>
                  <a:pt x="1684232" y="927201"/>
                </a:lnTo>
                <a:lnTo>
                  <a:pt x="1727790" y="935992"/>
                </a:lnTo>
                <a:lnTo>
                  <a:pt x="1771320" y="927201"/>
                </a:lnTo>
                <a:lnTo>
                  <a:pt x="1806874" y="903231"/>
                </a:lnTo>
                <a:lnTo>
                  <a:pt x="1830848" y="867681"/>
                </a:lnTo>
                <a:lnTo>
                  <a:pt x="1839640" y="824152"/>
                </a:lnTo>
                <a:lnTo>
                  <a:pt x="1830848" y="780591"/>
                </a:lnTo>
                <a:lnTo>
                  <a:pt x="1806874" y="745011"/>
                </a:lnTo>
                <a:lnTo>
                  <a:pt x="1771320" y="721018"/>
                </a:lnTo>
                <a:lnTo>
                  <a:pt x="1727790" y="712218"/>
                </a:lnTo>
                <a:close/>
              </a:path>
              <a:path w="16523335" h="9235440">
                <a:moveTo>
                  <a:pt x="1727790" y="979980"/>
                </a:moveTo>
                <a:lnTo>
                  <a:pt x="1684232" y="988766"/>
                </a:lnTo>
                <a:lnTo>
                  <a:pt x="1648659" y="1012731"/>
                </a:lnTo>
                <a:lnTo>
                  <a:pt x="1624673" y="1048286"/>
                </a:lnTo>
                <a:lnTo>
                  <a:pt x="1615877" y="1091840"/>
                </a:lnTo>
                <a:lnTo>
                  <a:pt x="1624673" y="1135394"/>
                </a:lnTo>
                <a:lnTo>
                  <a:pt x="1648659" y="1170968"/>
                </a:lnTo>
                <a:lnTo>
                  <a:pt x="1684232" y="1194956"/>
                </a:lnTo>
                <a:lnTo>
                  <a:pt x="1727790" y="1203753"/>
                </a:lnTo>
                <a:lnTo>
                  <a:pt x="1771320" y="1194956"/>
                </a:lnTo>
                <a:lnTo>
                  <a:pt x="1806874" y="1170968"/>
                </a:lnTo>
                <a:lnTo>
                  <a:pt x="1830848" y="1135394"/>
                </a:lnTo>
                <a:lnTo>
                  <a:pt x="1839640" y="1091840"/>
                </a:lnTo>
                <a:lnTo>
                  <a:pt x="1830848" y="1048286"/>
                </a:lnTo>
                <a:lnTo>
                  <a:pt x="1806874" y="1012731"/>
                </a:lnTo>
                <a:lnTo>
                  <a:pt x="1771320" y="988766"/>
                </a:lnTo>
                <a:lnTo>
                  <a:pt x="1727790" y="979980"/>
                </a:lnTo>
                <a:close/>
              </a:path>
              <a:path w="16523335" h="9235440">
                <a:moveTo>
                  <a:pt x="1727790" y="1247668"/>
                </a:moveTo>
                <a:lnTo>
                  <a:pt x="1684232" y="1256467"/>
                </a:lnTo>
                <a:lnTo>
                  <a:pt x="1648659" y="1280459"/>
                </a:lnTo>
                <a:lnTo>
                  <a:pt x="1624673" y="1316036"/>
                </a:lnTo>
                <a:lnTo>
                  <a:pt x="1615877" y="1359591"/>
                </a:lnTo>
                <a:lnTo>
                  <a:pt x="1624673" y="1403138"/>
                </a:lnTo>
                <a:lnTo>
                  <a:pt x="1648659" y="1438686"/>
                </a:lnTo>
                <a:lnTo>
                  <a:pt x="1684232" y="1462646"/>
                </a:lnTo>
                <a:lnTo>
                  <a:pt x="1727790" y="1471431"/>
                </a:lnTo>
                <a:lnTo>
                  <a:pt x="1771320" y="1462646"/>
                </a:lnTo>
                <a:lnTo>
                  <a:pt x="1806874" y="1438686"/>
                </a:lnTo>
                <a:lnTo>
                  <a:pt x="1830848" y="1403138"/>
                </a:lnTo>
                <a:lnTo>
                  <a:pt x="1839640" y="1359591"/>
                </a:lnTo>
                <a:lnTo>
                  <a:pt x="1830848" y="1316036"/>
                </a:lnTo>
                <a:lnTo>
                  <a:pt x="1806874" y="1280459"/>
                </a:lnTo>
                <a:lnTo>
                  <a:pt x="1771320" y="1256467"/>
                </a:lnTo>
                <a:lnTo>
                  <a:pt x="1727790" y="1247668"/>
                </a:lnTo>
                <a:close/>
              </a:path>
              <a:path w="16523335" h="9235440">
                <a:moveTo>
                  <a:pt x="1727790" y="1515430"/>
                </a:moveTo>
                <a:lnTo>
                  <a:pt x="1684232" y="1524214"/>
                </a:lnTo>
                <a:lnTo>
                  <a:pt x="1648659" y="1548173"/>
                </a:lnTo>
                <a:lnTo>
                  <a:pt x="1624673" y="1583718"/>
                </a:lnTo>
                <a:lnTo>
                  <a:pt x="1615877" y="1627259"/>
                </a:lnTo>
                <a:lnTo>
                  <a:pt x="1624673" y="1670826"/>
                </a:lnTo>
                <a:lnTo>
                  <a:pt x="1648659" y="1706409"/>
                </a:lnTo>
                <a:lnTo>
                  <a:pt x="1684232" y="1730404"/>
                </a:lnTo>
                <a:lnTo>
                  <a:pt x="1727790" y="1739203"/>
                </a:lnTo>
                <a:lnTo>
                  <a:pt x="1771320" y="1730404"/>
                </a:lnTo>
                <a:lnTo>
                  <a:pt x="1806874" y="1706409"/>
                </a:lnTo>
                <a:lnTo>
                  <a:pt x="1830848" y="1670826"/>
                </a:lnTo>
                <a:lnTo>
                  <a:pt x="1839640" y="1627259"/>
                </a:lnTo>
                <a:lnTo>
                  <a:pt x="1830848" y="1583718"/>
                </a:lnTo>
                <a:lnTo>
                  <a:pt x="1806874" y="1548173"/>
                </a:lnTo>
                <a:lnTo>
                  <a:pt x="1771320" y="1524214"/>
                </a:lnTo>
                <a:lnTo>
                  <a:pt x="1727790" y="1515430"/>
                </a:lnTo>
                <a:close/>
              </a:path>
              <a:path w="16523335" h="9235440">
                <a:moveTo>
                  <a:pt x="1727790" y="1783149"/>
                </a:moveTo>
                <a:lnTo>
                  <a:pt x="1684232" y="1791938"/>
                </a:lnTo>
                <a:lnTo>
                  <a:pt x="1648659" y="1815910"/>
                </a:lnTo>
                <a:lnTo>
                  <a:pt x="1624673" y="1851469"/>
                </a:lnTo>
                <a:lnTo>
                  <a:pt x="1615877" y="1895020"/>
                </a:lnTo>
                <a:lnTo>
                  <a:pt x="1624673" y="1938576"/>
                </a:lnTo>
                <a:lnTo>
                  <a:pt x="1648659" y="1974146"/>
                </a:lnTo>
                <a:lnTo>
                  <a:pt x="1684232" y="1998128"/>
                </a:lnTo>
                <a:lnTo>
                  <a:pt x="1727790" y="2006922"/>
                </a:lnTo>
                <a:lnTo>
                  <a:pt x="1771320" y="1998128"/>
                </a:lnTo>
                <a:lnTo>
                  <a:pt x="1806874" y="1974146"/>
                </a:lnTo>
                <a:lnTo>
                  <a:pt x="1830848" y="1938576"/>
                </a:lnTo>
                <a:lnTo>
                  <a:pt x="1839640" y="1895020"/>
                </a:lnTo>
                <a:lnTo>
                  <a:pt x="1830848" y="1851469"/>
                </a:lnTo>
                <a:lnTo>
                  <a:pt x="1806874" y="1815910"/>
                </a:lnTo>
                <a:lnTo>
                  <a:pt x="1771320" y="1791938"/>
                </a:lnTo>
                <a:lnTo>
                  <a:pt x="1727790" y="1783149"/>
                </a:lnTo>
                <a:close/>
              </a:path>
              <a:path w="16523335" h="9235440">
                <a:moveTo>
                  <a:pt x="1727790" y="2050869"/>
                </a:moveTo>
                <a:lnTo>
                  <a:pt x="1684232" y="2059660"/>
                </a:lnTo>
                <a:lnTo>
                  <a:pt x="1648659" y="2083635"/>
                </a:lnTo>
                <a:lnTo>
                  <a:pt x="1624673" y="2119197"/>
                </a:lnTo>
                <a:lnTo>
                  <a:pt x="1615877" y="2162750"/>
                </a:lnTo>
                <a:lnTo>
                  <a:pt x="1624673" y="2206284"/>
                </a:lnTo>
                <a:lnTo>
                  <a:pt x="1648659" y="2241845"/>
                </a:lnTo>
                <a:lnTo>
                  <a:pt x="1684232" y="2265826"/>
                </a:lnTo>
                <a:lnTo>
                  <a:pt x="1727790" y="2274621"/>
                </a:lnTo>
                <a:lnTo>
                  <a:pt x="1771320" y="2265826"/>
                </a:lnTo>
                <a:lnTo>
                  <a:pt x="1806874" y="2241845"/>
                </a:lnTo>
                <a:lnTo>
                  <a:pt x="1830848" y="2206284"/>
                </a:lnTo>
                <a:lnTo>
                  <a:pt x="1839640" y="2162750"/>
                </a:lnTo>
                <a:lnTo>
                  <a:pt x="1830848" y="2119197"/>
                </a:lnTo>
                <a:lnTo>
                  <a:pt x="1806874" y="2083635"/>
                </a:lnTo>
                <a:lnTo>
                  <a:pt x="1771320" y="2059660"/>
                </a:lnTo>
                <a:lnTo>
                  <a:pt x="1727790" y="2050869"/>
                </a:lnTo>
                <a:close/>
              </a:path>
              <a:path w="16523335" h="9235440">
                <a:moveTo>
                  <a:pt x="1997111" y="712218"/>
                </a:moveTo>
                <a:lnTo>
                  <a:pt x="1953552" y="721018"/>
                </a:lnTo>
                <a:lnTo>
                  <a:pt x="1917975" y="745011"/>
                </a:lnTo>
                <a:lnTo>
                  <a:pt x="1893986" y="780591"/>
                </a:lnTo>
                <a:lnTo>
                  <a:pt x="1885188" y="824152"/>
                </a:lnTo>
                <a:lnTo>
                  <a:pt x="1893986" y="867681"/>
                </a:lnTo>
                <a:lnTo>
                  <a:pt x="1917975" y="903231"/>
                </a:lnTo>
                <a:lnTo>
                  <a:pt x="1953552" y="927201"/>
                </a:lnTo>
                <a:lnTo>
                  <a:pt x="1997111" y="935992"/>
                </a:lnTo>
                <a:lnTo>
                  <a:pt x="2040639" y="927201"/>
                </a:lnTo>
                <a:lnTo>
                  <a:pt x="2076185" y="903231"/>
                </a:lnTo>
                <a:lnTo>
                  <a:pt x="2100152" y="867681"/>
                </a:lnTo>
                <a:lnTo>
                  <a:pt x="2108941" y="824152"/>
                </a:lnTo>
                <a:lnTo>
                  <a:pt x="2100152" y="780591"/>
                </a:lnTo>
                <a:lnTo>
                  <a:pt x="2076185" y="745011"/>
                </a:lnTo>
                <a:lnTo>
                  <a:pt x="2040639" y="721018"/>
                </a:lnTo>
                <a:lnTo>
                  <a:pt x="1997111" y="712218"/>
                </a:lnTo>
                <a:close/>
              </a:path>
              <a:path w="16523335" h="9235440">
                <a:moveTo>
                  <a:pt x="1997111" y="979980"/>
                </a:moveTo>
                <a:lnTo>
                  <a:pt x="1953552" y="988766"/>
                </a:lnTo>
                <a:lnTo>
                  <a:pt x="1917975" y="1012731"/>
                </a:lnTo>
                <a:lnTo>
                  <a:pt x="1893986" y="1048286"/>
                </a:lnTo>
                <a:lnTo>
                  <a:pt x="1885188" y="1091840"/>
                </a:lnTo>
                <a:lnTo>
                  <a:pt x="1893986" y="1135394"/>
                </a:lnTo>
                <a:lnTo>
                  <a:pt x="1917975" y="1170968"/>
                </a:lnTo>
                <a:lnTo>
                  <a:pt x="1953552" y="1194956"/>
                </a:lnTo>
                <a:lnTo>
                  <a:pt x="1997111" y="1203753"/>
                </a:lnTo>
                <a:lnTo>
                  <a:pt x="2040639" y="1194956"/>
                </a:lnTo>
                <a:lnTo>
                  <a:pt x="2076185" y="1170968"/>
                </a:lnTo>
                <a:lnTo>
                  <a:pt x="2100152" y="1135394"/>
                </a:lnTo>
                <a:lnTo>
                  <a:pt x="2108941" y="1091840"/>
                </a:lnTo>
                <a:lnTo>
                  <a:pt x="2100152" y="1048286"/>
                </a:lnTo>
                <a:lnTo>
                  <a:pt x="2076185" y="1012731"/>
                </a:lnTo>
                <a:lnTo>
                  <a:pt x="2040639" y="988766"/>
                </a:lnTo>
                <a:lnTo>
                  <a:pt x="1997111" y="979980"/>
                </a:lnTo>
                <a:close/>
              </a:path>
              <a:path w="16523335" h="9235440">
                <a:moveTo>
                  <a:pt x="1997111" y="1247668"/>
                </a:moveTo>
                <a:lnTo>
                  <a:pt x="1953552" y="1256467"/>
                </a:lnTo>
                <a:lnTo>
                  <a:pt x="1917975" y="1280459"/>
                </a:lnTo>
                <a:lnTo>
                  <a:pt x="1893986" y="1316036"/>
                </a:lnTo>
                <a:lnTo>
                  <a:pt x="1885188" y="1359591"/>
                </a:lnTo>
                <a:lnTo>
                  <a:pt x="1893986" y="1403138"/>
                </a:lnTo>
                <a:lnTo>
                  <a:pt x="1917975" y="1438686"/>
                </a:lnTo>
                <a:lnTo>
                  <a:pt x="1953552" y="1462646"/>
                </a:lnTo>
                <a:lnTo>
                  <a:pt x="1997111" y="1471431"/>
                </a:lnTo>
                <a:lnTo>
                  <a:pt x="2040639" y="1462646"/>
                </a:lnTo>
                <a:lnTo>
                  <a:pt x="2076185" y="1438686"/>
                </a:lnTo>
                <a:lnTo>
                  <a:pt x="2100152" y="1403138"/>
                </a:lnTo>
                <a:lnTo>
                  <a:pt x="2108941" y="1359591"/>
                </a:lnTo>
                <a:lnTo>
                  <a:pt x="2100152" y="1316036"/>
                </a:lnTo>
                <a:lnTo>
                  <a:pt x="2076185" y="1280459"/>
                </a:lnTo>
                <a:lnTo>
                  <a:pt x="2040639" y="1256467"/>
                </a:lnTo>
                <a:lnTo>
                  <a:pt x="1997111" y="1247668"/>
                </a:lnTo>
                <a:close/>
              </a:path>
              <a:path w="16523335" h="9235440">
                <a:moveTo>
                  <a:pt x="1997111" y="1515430"/>
                </a:moveTo>
                <a:lnTo>
                  <a:pt x="1953552" y="1524214"/>
                </a:lnTo>
                <a:lnTo>
                  <a:pt x="1917975" y="1548173"/>
                </a:lnTo>
                <a:lnTo>
                  <a:pt x="1893986" y="1583718"/>
                </a:lnTo>
                <a:lnTo>
                  <a:pt x="1885188" y="1627259"/>
                </a:lnTo>
                <a:lnTo>
                  <a:pt x="1893986" y="1670826"/>
                </a:lnTo>
                <a:lnTo>
                  <a:pt x="1917975" y="1706409"/>
                </a:lnTo>
                <a:lnTo>
                  <a:pt x="1953552" y="1730404"/>
                </a:lnTo>
                <a:lnTo>
                  <a:pt x="1997111" y="1739203"/>
                </a:lnTo>
                <a:lnTo>
                  <a:pt x="2040639" y="1730404"/>
                </a:lnTo>
                <a:lnTo>
                  <a:pt x="2076185" y="1706409"/>
                </a:lnTo>
                <a:lnTo>
                  <a:pt x="2100152" y="1670826"/>
                </a:lnTo>
                <a:lnTo>
                  <a:pt x="2108941" y="1627259"/>
                </a:lnTo>
                <a:lnTo>
                  <a:pt x="2100152" y="1583718"/>
                </a:lnTo>
                <a:lnTo>
                  <a:pt x="2076185" y="1548173"/>
                </a:lnTo>
                <a:lnTo>
                  <a:pt x="2040639" y="1524214"/>
                </a:lnTo>
                <a:lnTo>
                  <a:pt x="1997111" y="1515430"/>
                </a:lnTo>
                <a:close/>
              </a:path>
              <a:path w="16523335" h="9235440">
                <a:moveTo>
                  <a:pt x="1997111" y="1783149"/>
                </a:moveTo>
                <a:lnTo>
                  <a:pt x="1953552" y="1791938"/>
                </a:lnTo>
                <a:lnTo>
                  <a:pt x="1917975" y="1815910"/>
                </a:lnTo>
                <a:lnTo>
                  <a:pt x="1893986" y="1851469"/>
                </a:lnTo>
                <a:lnTo>
                  <a:pt x="1885188" y="1895020"/>
                </a:lnTo>
                <a:lnTo>
                  <a:pt x="1893986" y="1938576"/>
                </a:lnTo>
                <a:lnTo>
                  <a:pt x="1917975" y="1974146"/>
                </a:lnTo>
                <a:lnTo>
                  <a:pt x="1953552" y="1998128"/>
                </a:lnTo>
                <a:lnTo>
                  <a:pt x="1997111" y="2006922"/>
                </a:lnTo>
                <a:lnTo>
                  <a:pt x="2040639" y="1998128"/>
                </a:lnTo>
                <a:lnTo>
                  <a:pt x="2076185" y="1974146"/>
                </a:lnTo>
                <a:lnTo>
                  <a:pt x="2100152" y="1938576"/>
                </a:lnTo>
                <a:lnTo>
                  <a:pt x="2108941" y="1895020"/>
                </a:lnTo>
                <a:lnTo>
                  <a:pt x="2100152" y="1851469"/>
                </a:lnTo>
                <a:lnTo>
                  <a:pt x="2076185" y="1815910"/>
                </a:lnTo>
                <a:lnTo>
                  <a:pt x="2040639" y="1791938"/>
                </a:lnTo>
                <a:lnTo>
                  <a:pt x="1997111" y="1783149"/>
                </a:lnTo>
                <a:close/>
              </a:path>
              <a:path w="16523335" h="9235440">
                <a:moveTo>
                  <a:pt x="1997111" y="2318578"/>
                </a:moveTo>
                <a:lnTo>
                  <a:pt x="1953552" y="2327370"/>
                </a:lnTo>
                <a:lnTo>
                  <a:pt x="1917975" y="2351349"/>
                </a:lnTo>
                <a:lnTo>
                  <a:pt x="1893986" y="2386915"/>
                </a:lnTo>
                <a:lnTo>
                  <a:pt x="1885188" y="2430470"/>
                </a:lnTo>
                <a:lnTo>
                  <a:pt x="1893986" y="2474021"/>
                </a:lnTo>
                <a:lnTo>
                  <a:pt x="1917975" y="2509580"/>
                </a:lnTo>
                <a:lnTo>
                  <a:pt x="1953552" y="2533551"/>
                </a:lnTo>
                <a:lnTo>
                  <a:pt x="1997111" y="2542341"/>
                </a:lnTo>
                <a:lnTo>
                  <a:pt x="2040639" y="2533551"/>
                </a:lnTo>
                <a:lnTo>
                  <a:pt x="2076185" y="2509580"/>
                </a:lnTo>
                <a:lnTo>
                  <a:pt x="2100152" y="2474021"/>
                </a:lnTo>
                <a:lnTo>
                  <a:pt x="2108941" y="2430470"/>
                </a:lnTo>
                <a:lnTo>
                  <a:pt x="2100152" y="2386915"/>
                </a:lnTo>
                <a:lnTo>
                  <a:pt x="2076185" y="2351349"/>
                </a:lnTo>
                <a:lnTo>
                  <a:pt x="2040639" y="2327370"/>
                </a:lnTo>
                <a:lnTo>
                  <a:pt x="1997111" y="2318578"/>
                </a:lnTo>
                <a:close/>
              </a:path>
              <a:path w="16523335" h="9235440">
                <a:moveTo>
                  <a:pt x="1997111" y="2050869"/>
                </a:moveTo>
                <a:lnTo>
                  <a:pt x="1953552" y="2059660"/>
                </a:lnTo>
                <a:lnTo>
                  <a:pt x="1917975" y="2083635"/>
                </a:lnTo>
                <a:lnTo>
                  <a:pt x="1893986" y="2119197"/>
                </a:lnTo>
                <a:lnTo>
                  <a:pt x="1885188" y="2162750"/>
                </a:lnTo>
                <a:lnTo>
                  <a:pt x="1893986" y="2206284"/>
                </a:lnTo>
                <a:lnTo>
                  <a:pt x="1917975" y="2241845"/>
                </a:lnTo>
                <a:lnTo>
                  <a:pt x="1953552" y="2265826"/>
                </a:lnTo>
                <a:lnTo>
                  <a:pt x="1997111" y="2274621"/>
                </a:lnTo>
                <a:lnTo>
                  <a:pt x="2040639" y="2265826"/>
                </a:lnTo>
                <a:lnTo>
                  <a:pt x="2076185" y="2241845"/>
                </a:lnTo>
                <a:lnTo>
                  <a:pt x="2100152" y="2206284"/>
                </a:lnTo>
                <a:lnTo>
                  <a:pt x="2108941" y="2162750"/>
                </a:lnTo>
                <a:lnTo>
                  <a:pt x="2100152" y="2119197"/>
                </a:lnTo>
                <a:lnTo>
                  <a:pt x="2076185" y="2083635"/>
                </a:lnTo>
                <a:lnTo>
                  <a:pt x="2040639" y="2059660"/>
                </a:lnTo>
                <a:lnTo>
                  <a:pt x="1997111" y="2050869"/>
                </a:lnTo>
                <a:close/>
              </a:path>
              <a:path w="16523335" h="9235440">
                <a:moveTo>
                  <a:pt x="2266433" y="444551"/>
                </a:moveTo>
                <a:lnTo>
                  <a:pt x="2222872" y="453336"/>
                </a:lnTo>
                <a:lnTo>
                  <a:pt x="2187292" y="477296"/>
                </a:lnTo>
                <a:lnTo>
                  <a:pt x="2163298" y="512844"/>
                </a:lnTo>
                <a:lnTo>
                  <a:pt x="2154499" y="556391"/>
                </a:lnTo>
                <a:lnTo>
                  <a:pt x="2163298" y="599952"/>
                </a:lnTo>
                <a:lnTo>
                  <a:pt x="2187292" y="635532"/>
                </a:lnTo>
                <a:lnTo>
                  <a:pt x="2222872" y="659525"/>
                </a:lnTo>
                <a:lnTo>
                  <a:pt x="2266433" y="668324"/>
                </a:lnTo>
                <a:lnTo>
                  <a:pt x="2309980" y="659525"/>
                </a:lnTo>
                <a:lnTo>
                  <a:pt x="2345528" y="635532"/>
                </a:lnTo>
                <a:lnTo>
                  <a:pt x="2369488" y="599952"/>
                </a:lnTo>
                <a:lnTo>
                  <a:pt x="2378273" y="556391"/>
                </a:lnTo>
                <a:lnTo>
                  <a:pt x="2369488" y="512844"/>
                </a:lnTo>
                <a:lnTo>
                  <a:pt x="2345528" y="477296"/>
                </a:lnTo>
                <a:lnTo>
                  <a:pt x="2309980" y="453336"/>
                </a:lnTo>
                <a:lnTo>
                  <a:pt x="2266433" y="444551"/>
                </a:lnTo>
                <a:close/>
              </a:path>
              <a:path w="16523335" h="9235440">
                <a:moveTo>
                  <a:pt x="2266433" y="712218"/>
                </a:moveTo>
                <a:lnTo>
                  <a:pt x="2222872" y="721018"/>
                </a:lnTo>
                <a:lnTo>
                  <a:pt x="2187292" y="745011"/>
                </a:lnTo>
                <a:lnTo>
                  <a:pt x="2163298" y="780591"/>
                </a:lnTo>
                <a:lnTo>
                  <a:pt x="2154499" y="824152"/>
                </a:lnTo>
                <a:lnTo>
                  <a:pt x="2163298" y="867681"/>
                </a:lnTo>
                <a:lnTo>
                  <a:pt x="2187292" y="903231"/>
                </a:lnTo>
                <a:lnTo>
                  <a:pt x="2222872" y="927201"/>
                </a:lnTo>
                <a:lnTo>
                  <a:pt x="2266433" y="935992"/>
                </a:lnTo>
                <a:lnTo>
                  <a:pt x="2309980" y="927201"/>
                </a:lnTo>
                <a:lnTo>
                  <a:pt x="2345528" y="903231"/>
                </a:lnTo>
                <a:lnTo>
                  <a:pt x="2369488" y="867681"/>
                </a:lnTo>
                <a:lnTo>
                  <a:pt x="2378273" y="824152"/>
                </a:lnTo>
                <a:lnTo>
                  <a:pt x="2369488" y="780591"/>
                </a:lnTo>
                <a:lnTo>
                  <a:pt x="2345528" y="745011"/>
                </a:lnTo>
                <a:lnTo>
                  <a:pt x="2309980" y="721018"/>
                </a:lnTo>
                <a:lnTo>
                  <a:pt x="2266433" y="712218"/>
                </a:lnTo>
                <a:close/>
              </a:path>
              <a:path w="16523335" h="9235440">
                <a:moveTo>
                  <a:pt x="2266433" y="979980"/>
                </a:moveTo>
                <a:lnTo>
                  <a:pt x="2222872" y="988766"/>
                </a:lnTo>
                <a:lnTo>
                  <a:pt x="2187292" y="1012731"/>
                </a:lnTo>
                <a:lnTo>
                  <a:pt x="2163298" y="1048286"/>
                </a:lnTo>
                <a:lnTo>
                  <a:pt x="2154499" y="1091840"/>
                </a:lnTo>
                <a:lnTo>
                  <a:pt x="2163298" y="1135394"/>
                </a:lnTo>
                <a:lnTo>
                  <a:pt x="2187292" y="1170968"/>
                </a:lnTo>
                <a:lnTo>
                  <a:pt x="2222872" y="1194956"/>
                </a:lnTo>
                <a:lnTo>
                  <a:pt x="2266433" y="1203753"/>
                </a:lnTo>
                <a:lnTo>
                  <a:pt x="2309980" y="1194956"/>
                </a:lnTo>
                <a:lnTo>
                  <a:pt x="2345528" y="1170968"/>
                </a:lnTo>
                <a:lnTo>
                  <a:pt x="2369488" y="1135394"/>
                </a:lnTo>
                <a:lnTo>
                  <a:pt x="2378273" y="1091840"/>
                </a:lnTo>
                <a:lnTo>
                  <a:pt x="2369488" y="1048286"/>
                </a:lnTo>
                <a:lnTo>
                  <a:pt x="2345528" y="1012731"/>
                </a:lnTo>
                <a:lnTo>
                  <a:pt x="2309980" y="988766"/>
                </a:lnTo>
                <a:lnTo>
                  <a:pt x="2266433" y="979980"/>
                </a:lnTo>
                <a:close/>
              </a:path>
              <a:path w="16523335" h="9235440">
                <a:moveTo>
                  <a:pt x="2266433" y="1247668"/>
                </a:moveTo>
                <a:lnTo>
                  <a:pt x="2222872" y="1256467"/>
                </a:lnTo>
                <a:lnTo>
                  <a:pt x="2187292" y="1280459"/>
                </a:lnTo>
                <a:lnTo>
                  <a:pt x="2163298" y="1316036"/>
                </a:lnTo>
                <a:lnTo>
                  <a:pt x="2154499" y="1359591"/>
                </a:lnTo>
                <a:lnTo>
                  <a:pt x="2163298" y="1403138"/>
                </a:lnTo>
                <a:lnTo>
                  <a:pt x="2187292" y="1438686"/>
                </a:lnTo>
                <a:lnTo>
                  <a:pt x="2222872" y="1462646"/>
                </a:lnTo>
                <a:lnTo>
                  <a:pt x="2266433" y="1471431"/>
                </a:lnTo>
                <a:lnTo>
                  <a:pt x="2309980" y="1462646"/>
                </a:lnTo>
                <a:lnTo>
                  <a:pt x="2345528" y="1438686"/>
                </a:lnTo>
                <a:lnTo>
                  <a:pt x="2369488" y="1403138"/>
                </a:lnTo>
                <a:lnTo>
                  <a:pt x="2378273" y="1359591"/>
                </a:lnTo>
                <a:lnTo>
                  <a:pt x="2369488" y="1316036"/>
                </a:lnTo>
                <a:lnTo>
                  <a:pt x="2345528" y="1280459"/>
                </a:lnTo>
                <a:lnTo>
                  <a:pt x="2309980" y="1256467"/>
                </a:lnTo>
                <a:lnTo>
                  <a:pt x="2266433" y="1247668"/>
                </a:lnTo>
                <a:close/>
              </a:path>
              <a:path w="16523335" h="9235440">
                <a:moveTo>
                  <a:pt x="2266433" y="1515430"/>
                </a:moveTo>
                <a:lnTo>
                  <a:pt x="2222872" y="1524214"/>
                </a:lnTo>
                <a:lnTo>
                  <a:pt x="2187292" y="1548173"/>
                </a:lnTo>
                <a:lnTo>
                  <a:pt x="2163298" y="1583718"/>
                </a:lnTo>
                <a:lnTo>
                  <a:pt x="2154499" y="1627259"/>
                </a:lnTo>
                <a:lnTo>
                  <a:pt x="2163298" y="1670826"/>
                </a:lnTo>
                <a:lnTo>
                  <a:pt x="2187292" y="1706409"/>
                </a:lnTo>
                <a:lnTo>
                  <a:pt x="2222872" y="1730404"/>
                </a:lnTo>
                <a:lnTo>
                  <a:pt x="2266433" y="1739203"/>
                </a:lnTo>
                <a:lnTo>
                  <a:pt x="2309980" y="1730404"/>
                </a:lnTo>
                <a:lnTo>
                  <a:pt x="2345528" y="1706409"/>
                </a:lnTo>
                <a:lnTo>
                  <a:pt x="2369488" y="1670826"/>
                </a:lnTo>
                <a:lnTo>
                  <a:pt x="2378273" y="1627259"/>
                </a:lnTo>
                <a:lnTo>
                  <a:pt x="2369488" y="1583718"/>
                </a:lnTo>
                <a:lnTo>
                  <a:pt x="2345528" y="1548173"/>
                </a:lnTo>
                <a:lnTo>
                  <a:pt x="2309980" y="1524214"/>
                </a:lnTo>
                <a:lnTo>
                  <a:pt x="2266433" y="1515430"/>
                </a:lnTo>
                <a:close/>
              </a:path>
              <a:path w="16523335" h="9235440">
                <a:moveTo>
                  <a:pt x="2266433" y="1783149"/>
                </a:moveTo>
                <a:lnTo>
                  <a:pt x="2222872" y="1791938"/>
                </a:lnTo>
                <a:lnTo>
                  <a:pt x="2187292" y="1815910"/>
                </a:lnTo>
                <a:lnTo>
                  <a:pt x="2163298" y="1851469"/>
                </a:lnTo>
                <a:lnTo>
                  <a:pt x="2154499" y="1895020"/>
                </a:lnTo>
                <a:lnTo>
                  <a:pt x="2163298" y="1938576"/>
                </a:lnTo>
                <a:lnTo>
                  <a:pt x="2187292" y="1974146"/>
                </a:lnTo>
                <a:lnTo>
                  <a:pt x="2222872" y="1998128"/>
                </a:lnTo>
                <a:lnTo>
                  <a:pt x="2266433" y="2006922"/>
                </a:lnTo>
                <a:lnTo>
                  <a:pt x="2309980" y="1998128"/>
                </a:lnTo>
                <a:lnTo>
                  <a:pt x="2345528" y="1974146"/>
                </a:lnTo>
                <a:lnTo>
                  <a:pt x="2369488" y="1938576"/>
                </a:lnTo>
                <a:lnTo>
                  <a:pt x="2378273" y="1895020"/>
                </a:lnTo>
                <a:lnTo>
                  <a:pt x="2369488" y="1851469"/>
                </a:lnTo>
                <a:lnTo>
                  <a:pt x="2345528" y="1815910"/>
                </a:lnTo>
                <a:lnTo>
                  <a:pt x="2309980" y="1791938"/>
                </a:lnTo>
                <a:lnTo>
                  <a:pt x="2266433" y="1783149"/>
                </a:lnTo>
                <a:close/>
              </a:path>
              <a:path w="16523335" h="9235440">
                <a:moveTo>
                  <a:pt x="2266433" y="2586297"/>
                </a:moveTo>
                <a:lnTo>
                  <a:pt x="2222872" y="2595090"/>
                </a:lnTo>
                <a:lnTo>
                  <a:pt x="2187292" y="2619070"/>
                </a:lnTo>
                <a:lnTo>
                  <a:pt x="2163298" y="2654639"/>
                </a:lnTo>
                <a:lnTo>
                  <a:pt x="2154499" y="2698200"/>
                </a:lnTo>
                <a:lnTo>
                  <a:pt x="2163298" y="2741725"/>
                </a:lnTo>
                <a:lnTo>
                  <a:pt x="2187292" y="2777286"/>
                </a:lnTo>
                <a:lnTo>
                  <a:pt x="2222872" y="2801273"/>
                </a:lnTo>
                <a:lnTo>
                  <a:pt x="2266433" y="2810071"/>
                </a:lnTo>
                <a:lnTo>
                  <a:pt x="2309980" y="2801273"/>
                </a:lnTo>
                <a:lnTo>
                  <a:pt x="2345528" y="2777286"/>
                </a:lnTo>
                <a:lnTo>
                  <a:pt x="2369488" y="2741725"/>
                </a:lnTo>
                <a:lnTo>
                  <a:pt x="2378273" y="2698200"/>
                </a:lnTo>
                <a:lnTo>
                  <a:pt x="2369488" y="2654639"/>
                </a:lnTo>
                <a:lnTo>
                  <a:pt x="2345528" y="2619070"/>
                </a:lnTo>
                <a:lnTo>
                  <a:pt x="2309980" y="2595090"/>
                </a:lnTo>
                <a:lnTo>
                  <a:pt x="2266433" y="2586297"/>
                </a:lnTo>
                <a:close/>
              </a:path>
              <a:path w="16523335" h="9235440">
                <a:moveTo>
                  <a:pt x="2266433" y="2854028"/>
                </a:moveTo>
                <a:lnTo>
                  <a:pt x="2222872" y="2862817"/>
                </a:lnTo>
                <a:lnTo>
                  <a:pt x="2187292" y="2886788"/>
                </a:lnTo>
                <a:lnTo>
                  <a:pt x="2163298" y="2922347"/>
                </a:lnTo>
                <a:lnTo>
                  <a:pt x="2154499" y="2965898"/>
                </a:lnTo>
                <a:lnTo>
                  <a:pt x="2163298" y="3009453"/>
                </a:lnTo>
                <a:lnTo>
                  <a:pt x="2187292" y="3045019"/>
                </a:lnTo>
                <a:lnTo>
                  <a:pt x="2222872" y="3068998"/>
                </a:lnTo>
                <a:lnTo>
                  <a:pt x="2266433" y="3077790"/>
                </a:lnTo>
                <a:lnTo>
                  <a:pt x="2309980" y="3068998"/>
                </a:lnTo>
                <a:lnTo>
                  <a:pt x="2345528" y="3045019"/>
                </a:lnTo>
                <a:lnTo>
                  <a:pt x="2369488" y="3009453"/>
                </a:lnTo>
                <a:lnTo>
                  <a:pt x="2378273" y="2965898"/>
                </a:lnTo>
                <a:lnTo>
                  <a:pt x="2369488" y="2922347"/>
                </a:lnTo>
                <a:lnTo>
                  <a:pt x="2345528" y="2886788"/>
                </a:lnTo>
                <a:lnTo>
                  <a:pt x="2309980" y="2862817"/>
                </a:lnTo>
                <a:lnTo>
                  <a:pt x="2266433" y="2854028"/>
                </a:lnTo>
                <a:close/>
              </a:path>
              <a:path w="16523335" h="9235440">
                <a:moveTo>
                  <a:pt x="2266433" y="3121737"/>
                </a:moveTo>
                <a:lnTo>
                  <a:pt x="2222872" y="3130528"/>
                </a:lnTo>
                <a:lnTo>
                  <a:pt x="2187292" y="3154503"/>
                </a:lnTo>
                <a:lnTo>
                  <a:pt x="2163298" y="3190065"/>
                </a:lnTo>
                <a:lnTo>
                  <a:pt x="2154499" y="3233618"/>
                </a:lnTo>
                <a:lnTo>
                  <a:pt x="2163298" y="3277161"/>
                </a:lnTo>
                <a:lnTo>
                  <a:pt x="2187292" y="3312732"/>
                </a:lnTo>
                <a:lnTo>
                  <a:pt x="2222872" y="3336722"/>
                </a:lnTo>
                <a:lnTo>
                  <a:pt x="2266433" y="3345520"/>
                </a:lnTo>
                <a:lnTo>
                  <a:pt x="2309980" y="3336722"/>
                </a:lnTo>
                <a:lnTo>
                  <a:pt x="2345528" y="3312732"/>
                </a:lnTo>
                <a:lnTo>
                  <a:pt x="2369488" y="3277161"/>
                </a:lnTo>
                <a:lnTo>
                  <a:pt x="2378273" y="3233618"/>
                </a:lnTo>
                <a:lnTo>
                  <a:pt x="2369488" y="3190065"/>
                </a:lnTo>
                <a:lnTo>
                  <a:pt x="2345528" y="3154503"/>
                </a:lnTo>
                <a:lnTo>
                  <a:pt x="2309980" y="3130528"/>
                </a:lnTo>
                <a:lnTo>
                  <a:pt x="2266433" y="3121737"/>
                </a:lnTo>
                <a:close/>
              </a:path>
              <a:path w="16523335" h="9235440">
                <a:moveTo>
                  <a:pt x="2266433" y="2318578"/>
                </a:moveTo>
                <a:lnTo>
                  <a:pt x="2222872" y="2327370"/>
                </a:lnTo>
                <a:lnTo>
                  <a:pt x="2187292" y="2351349"/>
                </a:lnTo>
                <a:lnTo>
                  <a:pt x="2163298" y="2386915"/>
                </a:lnTo>
                <a:lnTo>
                  <a:pt x="2154499" y="2430470"/>
                </a:lnTo>
                <a:lnTo>
                  <a:pt x="2163298" y="2474021"/>
                </a:lnTo>
                <a:lnTo>
                  <a:pt x="2187292" y="2509580"/>
                </a:lnTo>
                <a:lnTo>
                  <a:pt x="2222872" y="2533551"/>
                </a:lnTo>
                <a:lnTo>
                  <a:pt x="2266433" y="2542341"/>
                </a:lnTo>
                <a:lnTo>
                  <a:pt x="2309980" y="2533551"/>
                </a:lnTo>
                <a:lnTo>
                  <a:pt x="2345528" y="2509580"/>
                </a:lnTo>
                <a:lnTo>
                  <a:pt x="2369488" y="2474021"/>
                </a:lnTo>
                <a:lnTo>
                  <a:pt x="2378273" y="2430470"/>
                </a:lnTo>
                <a:lnTo>
                  <a:pt x="2369488" y="2386915"/>
                </a:lnTo>
                <a:lnTo>
                  <a:pt x="2345528" y="2351349"/>
                </a:lnTo>
                <a:lnTo>
                  <a:pt x="2309980" y="2327370"/>
                </a:lnTo>
                <a:lnTo>
                  <a:pt x="2266433" y="2318578"/>
                </a:lnTo>
                <a:close/>
              </a:path>
              <a:path w="16523335" h="9235440">
                <a:moveTo>
                  <a:pt x="2266433" y="2050869"/>
                </a:moveTo>
                <a:lnTo>
                  <a:pt x="2222872" y="2059660"/>
                </a:lnTo>
                <a:lnTo>
                  <a:pt x="2187292" y="2083635"/>
                </a:lnTo>
                <a:lnTo>
                  <a:pt x="2163298" y="2119197"/>
                </a:lnTo>
                <a:lnTo>
                  <a:pt x="2154499" y="2162750"/>
                </a:lnTo>
                <a:lnTo>
                  <a:pt x="2163298" y="2206284"/>
                </a:lnTo>
                <a:lnTo>
                  <a:pt x="2187292" y="2241845"/>
                </a:lnTo>
                <a:lnTo>
                  <a:pt x="2222872" y="2265826"/>
                </a:lnTo>
                <a:lnTo>
                  <a:pt x="2266433" y="2274621"/>
                </a:lnTo>
                <a:lnTo>
                  <a:pt x="2309980" y="2265826"/>
                </a:lnTo>
                <a:lnTo>
                  <a:pt x="2345528" y="2241845"/>
                </a:lnTo>
                <a:lnTo>
                  <a:pt x="2369488" y="2206284"/>
                </a:lnTo>
                <a:lnTo>
                  <a:pt x="2378273" y="2162750"/>
                </a:lnTo>
                <a:lnTo>
                  <a:pt x="2369488" y="2119197"/>
                </a:lnTo>
                <a:lnTo>
                  <a:pt x="2345528" y="2083635"/>
                </a:lnTo>
                <a:lnTo>
                  <a:pt x="2309980" y="2059660"/>
                </a:lnTo>
                <a:lnTo>
                  <a:pt x="2266433" y="2050869"/>
                </a:lnTo>
                <a:close/>
              </a:path>
              <a:path w="16523335" h="9235440">
                <a:moveTo>
                  <a:pt x="2535713" y="176790"/>
                </a:moveTo>
                <a:lnTo>
                  <a:pt x="2492157" y="185586"/>
                </a:lnTo>
                <a:lnTo>
                  <a:pt x="2456587" y="209571"/>
                </a:lnTo>
                <a:lnTo>
                  <a:pt x="2432605" y="245145"/>
                </a:lnTo>
                <a:lnTo>
                  <a:pt x="2423811" y="288702"/>
                </a:lnTo>
                <a:lnTo>
                  <a:pt x="2432605" y="332221"/>
                </a:lnTo>
                <a:lnTo>
                  <a:pt x="2456587" y="367780"/>
                </a:lnTo>
                <a:lnTo>
                  <a:pt x="2492157" y="391765"/>
                </a:lnTo>
                <a:lnTo>
                  <a:pt x="2535713" y="400563"/>
                </a:lnTo>
                <a:lnTo>
                  <a:pt x="2579238" y="391765"/>
                </a:lnTo>
                <a:lnTo>
                  <a:pt x="2614799" y="367780"/>
                </a:lnTo>
                <a:lnTo>
                  <a:pt x="2638786" y="332221"/>
                </a:lnTo>
                <a:lnTo>
                  <a:pt x="2647584" y="288702"/>
                </a:lnTo>
                <a:lnTo>
                  <a:pt x="2638786" y="245145"/>
                </a:lnTo>
                <a:lnTo>
                  <a:pt x="2614799" y="209571"/>
                </a:lnTo>
                <a:lnTo>
                  <a:pt x="2579238" y="185586"/>
                </a:lnTo>
                <a:lnTo>
                  <a:pt x="2535713" y="176790"/>
                </a:lnTo>
                <a:close/>
              </a:path>
              <a:path w="16523335" h="9235440">
                <a:moveTo>
                  <a:pt x="2535713" y="444551"/>
                </a:moveTo>
                <a:lnTo>
                  <a:pt x="2492157" y="453336"/>
                </a:lnTo>
                <a:lnTo>
                  <a:pt x="2456587" y="477296"/>
                </a:lnTo>
                <a:lnTo>
                  <a:pt x="2432605" y="512844"/>
                </a:lnTo>
                <a:lnTo>
                  <a:pt x="2423811" y="556391"/>
                </a:lnTo>
                <a:lnTo>
                  <a:pt x="2432605" y="599952"/>
                </a:lnTo>
                <a:lnTo>
                  <a:pt x="2456587" y="635532"/>
                </a:lnTo>
                <a:lnTo>
                  <a:pt x="2492157" y="659525"/>
                </a:lnTo>
                <a:lnTo>
                  <a:pt x="2535713" y="668324"/>
                </a:lnTo>
                <a:lnTo>
                  <a:pt x="2579238" y="659525"/>
                </a:lnTo>
                <a:lnTo>
                  <a:pt x="2614799" y="635532"/>
                </a:lnTo>
                <a:lnTo>
                  <a:pt x="2638786" y="599952"/>
                </a:lnTo>
                <a:lnTo>
                  <a:pt x="2647584" y="556391"/>
                </a:lnTo>
                <a:lnTo>
                  <a:pt x="2638786" y="512844"/>
                </a:lnTo>
                <a:lnTo>
                  <a:pt x="2614799" y="477296"/>
                </a:lnTo>
                <a:lnTo>
                  <a:pt x="2579238" y="453336"/>
                </a:lnTo>
                <a:lnTo>
                  <a:pt x="2535713" y="444551"/>
                </a:lnTo>
                <a:close/>
              </a:path>
              <a:path w="16523335" h="9235440">
                <a:moveTo>
                  <a:pt x="2535713" y="712218"/>
                </a:moveTo>
                <a:lnTo>
                  <a:pt x="2492157" y="721018"/>
                </a:lnTo>
                <a:lnTo>
                  <a:pt x="2456587" y="745011"/>
                </a:lnTo>
                <a:lnTo>
                  <a:pt x="2432605" y="780591"/>
                </a:lnTo>
                <a:lnTo>
                  <a:pt x="2423811" y="824152"/>
                </a:lnTo>
                <a:lnTo>
                  <a:pt x="2432605" y="867681"/>
                </a:lnTo>
                <a:lnTo>
                  <a:pt x="2456587" y="903231"/>
                </a:lnTo>
                <a:lnTo>
                  <a:pt x="2492157" y="927201"/>
                </a:lnTo>
                <a:lnTo>
                  <a:pt x="2535713" y="935992"/>
                </a:lnTo>
                <a:lnTo>
                  <a:pt x="2579238" y="927201"/>
                </a:lnTo>
                <a:lnTo>
                  <a:pt x="2614799" y="903231"/>
                </a:lnTo>
                <a:lnTo>
                  <a:pt x="2638786" y="867681"/>
                </a:lnTo>
                <a:lnTo>
                  <a:pt x="2647584" y="824152"/>
                </a:lnTo>
                <a:lnTo>
                  <a:pt x="2638786" y="780591"/>
                </a:lnTo>
                <a:lnTo>
                  <a:pt x="2614799" y="745011"/>
                </a:lnTo>
                <a:lnTo>
                  <a:pt x="2579238" y="721018"/>
                </a:lnTo>
                <a:lnTo>
                  <a:pt x="2535713" y="712218"/>
                </a:lnTo>
                <a:close/>
              </a:path>
              <a:path w="16523335" h="9235440">
                <a:moveTo>
                  <a:pt x="2535713" y="979980"/>
                </a:moveTo>
                <a:lnTo>
                  <a:pt x="2492157" y="988766"/>
                </a:lnTo>
                <a:lnTo>
                  <a:pt x="2456587" y="1012731"/>
                </a:lnTo>
                <a:lnTo>
                  <a:pt x="2432605" y="1048286"/>
                </a:lnTo>
                <a:lnTo>
                  <a:pt x="2423811" y="1091840"/>
                </a:lnTo>
                <a:lnTo>
                  <a:pt x="2432605" y="1135394"/>
                </a:lnTo>
                <a:lnTo>
                  <a:pt x="2456587" y="1170968"/>
                </a:lnTo>
                <a:lnTo>
                  <a:pt x="2492157" y="1194956"/>
                </a:lnTo>
                <a:lnTo>
                  <a:pt x="2535713" y="1203753"/>
                </a:lnTo>
                <a:lnTo>
                  <a:pt x="2579238" y="1194956"/>
                </a:lnTo>
                <a:lnTo>
                  <a:pt x="2614799" y="1170968"/>
                </a:lnTo>
                <a:lnTo>
                  <a:pt x="2638786" y="1135394"/>
                </a:lnTo>
                <a:lnTo>
                  <a:pt x="2647584" y="1091840"/>
                </a:lnTo>
                <a:lnTo>
                  <a:pt x="2638786" y="1048286"/>
                </a:lnTo>
                <a:lnTo>
                  <a:pt x="2614799" y="1012731"/>
                </a:lnTo>
                <a:lnTo>
                  <a:pt x="2579238" y="988766"/>
                </a:lnTo>
                <a:lnTo>
                  <a:pt x="2535713" y="979980"/>
                </a:lnTo>
                <a:close/>
              </a:path>
              <a:path w="16523335" h="9235440">
                <a:moveTo>
                  <a:pt x="2535713" y="1247668"/>
                </a:moveTo>
                <a:lnTo>
                  <a:pt x="2492157" y="1256467"/>
                </a:lnTo>
                <a:lnTo>
                  <a:pt x="2456587" y="1280459"/>
                </a:lnTo>
                <a:lnTo>
                  <a:pt x="2432605" y="1316036"/>
                </a:lnTo>
                <a:lnTo>
                  <a:pt x="2423811" y="1359591"/>
                </a:lnTo>
                <a:lnTo>
                  <a:pt x="2432605" y="1403138"/>
                </a:lnTo>
                <a:lnTo>
                  <a:pt x="2456587" y="1438686"/>
                </a:lnTo>
                <a:lnTo>
                  <a:pt x="2492157" y="1462646"/>
                </a:lnTo>
                <a:lnTo>
                  <a:pt x="2535713" y="1471431"/>
                </a:lnTo>
                <a:lnTo>
                  <a:pt x="2579238" y="1462646"/>
                </a:lnTo>
                <a:lnTo>
                  <a:pt x="2614799" y="1438686"/>
                </a:lnTo>
                <a:lnTo>
                  <a:pt x="2638786" y="1403138"/>
                </a:lnTo>
                <a:lnTo>
                  <a:pt x="2647584" y="1359591"/>
                </a:lnTo>
                <a:lnTo>
                  <a:pt x="2638786" y="1316036"/>
                </a:lnTo>
                <a:lnTo>
                  <a:pt x="2614799" y="1280459"/>
                </a:lnTo>
                <a:lnTo>
                  <a:pt x="2579238" y="1256467"/>
                </a:lnTo>
                <a:lnTo>
                  <a:pt x="2535713" y="1247668"/>
                </a:lnTo>
                <a:close/>
              </a:path>
              <a:path w="16523335" h="9235440">
                <a:moveTo>
                  <a:pt x="2535713" y="1515430"/>
                </a:moveTo>
                <a:lnTo>
                  <a:pt x="2492157" y="1524214"/>
                </a:lnTo>
                <a:lnTo>
                  <a:pt x="2456587" y="1548173"/>
                </a:lnTo>
                <a:lnTo>
                  <a:pt x="2432605" y="1583718"/>
                </a:lnTo>
                <a:lnTo>
                  <a:pt x="2423811" y="1627259"/>
                </a:lnTo>
                <a:lnTo>
                  <a:pt x="2432605" y="1670826"/>
                </a:lnTo>
                <a:lnTo>
                  <a:pt x="2456587" y="1706409"/>
                </a:lnTo>
                <a:lnTo>
                  <a:pt x="2492157" y="1730404"/>
                </a:lnTo>
                <a:lnTo>
                  <a:pt x="2535713" y="1739203"/>
                </a:lnTo>
                <a:lnTo>
                  <a:pt x="2579238" y="1730404"/>
                </a:lnTo>
                <a:lnTo>
                  <a:pt x="2614799" y="1706409"/>
                </a:lnTo>
                <a:lnTo>
                  <a:pt x="2638786" y="1670826"/>
                </a:lnTo>
                <a:lnTo>
                  <a:pt x="2647584" y="1627259"/>
                </a:lnTo>
                <a:lnTo>
                  <a:pt x="2638786" y="1583718"/>
                </a:lnTo>
                <a:lnTo>
                  <a:pt x="2614799" y="1548173"/>
                </a:lnTo>
                <a:lnTo>
                  <a:pt x="2579238" y="1524214"/>
                </a:lnTo>
                <a:lnTo>
                  <a:pt x="2535713" y="1515430"/>
                </a:lnTo>
                <a:close/>
              </a:path>
              <a:path w="16523335" h="9235440">
                <a:moveTo>
                  <a:pt x="2535713" y="1783149"/>
                </a:moveTo>
                <a:lnTo>
                  <a:pt x="2492157" y="1791938"/>
                </a:lnTo>
                <a:lnTo>
                  <a:pt x="2456587" y="1815910"/>
                </a:lnTo>
                <a:lnTo>
                  <a:pt x="2432605" y="1851469"/>
                </a:lnTo>
                <a:lnTo>
                  <a:pt x="2423811" y="1895020"/>
                </a:lnTo>
                <a:lnTo>
                  <a:pt x="2432605" y="1938576"/>
                </a:lnTo>
                <a:lnTo>
                  <a:pt x="2456587" y="1974146"/>
                </a:lnTo>
                <a:lnTo>
                  <a:pt x="2492157" y="1998128"/>
                </a:lnTo>
                <a:lnTo>
                  <a:pt x="2535713" y="2006922"/>
                </a:lnTo>
                <a:lnTo>
                  <a:pt x="2579238" y="1998128"/>
                </a:lnTo>
                <a:lnTo>
                  <a:pt x="2614799" y="1974146"/>
                </a:lnTo>
                <a:lnTo>
                  <a:pt x="2638786" y="1938576"/>
                </a:lnTo>
                <a:lnTo>
                  <a:pt x="2647584" y="1895020"/>
                </a:lnTo>
                <a:lnTo>
                  <a:pt x="2638786" y="1851469"/>
                </a:lnTo>
                <a:lnTo>
                  <a:pt x="2614799" y="1815910"/>
                </a:lnTo>
                <a:lnTo>
                  <a:pt x="2579238" y="1791938"/>
                </a:lnTo>
                <a:lnTo>
                  <a:pt x="2535713" y="1783149"/>
                </a:lnTo>
                <a:close/>
              </a:path>
              <a:path w="16523335" h="9235440">
                <a:moveTo>
                  <a:pt x="2535713" y="2586297"/>
                </a:moveTo>
                <a:lnTo>
                  <a:pt x="2492157" y="2595090"/>
                </a:lnTo>
                <a:lnTo>
                  <a:pt x="2456587" y="2619070"/>
                </a:lnTo>
                <a:lnTo>
                  <a:pt x="2432605" y="2654639"/>
                </a:lnTo>
                <a:lnTo>
                  <a:pt x="2423811" y="2698200"/>
                </a:lnTo>
                <a:lnTo>
                  <a:pt x="2432605" y="2741725"/>
                </a:lnTo>
                <a:lnTo>
                  <a:pt x="2456587" y="2777286"/>
                </a:lnTo>
                <a:lnTo>
                  <a:pt x="2492157" y="2801273"/>
                </a:lnTo>
                <a:lnTo>
                  <a:pt x="2535713" y="2810071"/>
                </a:lnTo>
                <a:lnTo>
                  <a:pt x="2579238" y="2801273"/>
                </a:lnTo>
                <a:lnTo>
                  <a:pt x="2614799" y="2777286"/>
                </a:lnTo>
                <a:lnTo>
                  <a:pt x="2638786" y="2741725"/>
                </a:lnTo>
                <a:lnTo>
                  <a:pt x="2647584" y="2698200"/>
                </a:lnTo>
                <a:lnTo>
                  <a:pt x="2638786" y="2654639"/>
                </a:lnTo>
                <a:lnTo>
                  <a:pt x="2614799" y="2619070"/>
                </a:lnTo>
                <a:lnTo>
                  <a:pt x="2579238" y="2595090"/>
                </a:lnTo>
                <a:lnTo>
                  <a:pt x="2535713" y="2586297"/>
                </a:lnTo>
                <a:close/>
              </a:path>
              <a:path w="16523335" h="9235440">
                <a:moveTo>
                  <a:pt x="2535713" y="2854028"/>
                </a:moveTo>
                <a:lnTo>
                  <a:pt x="2492157" y="2862817"/>
                </a:lnTo>
                <a:lnTo>
                  <a:pt x="2456587" y="2886788"/>
                </a:lnTo>
                <a:lnTo>
                  <a:pt x="2432605" y="2922347"/>
                </a:lnTo>
                <a:lnTo>
                  <a:pt x="2423811" y="2965898"/>
                </a:lnTo>
                <a:lnTo>
                  <a:pt x="2432605" y="3009453"/>
                </a:lnTo>
                <a:lnTo>
                  <a:pt x="2456587" y="3045019"/>
                </a:lnTo>
                <a:lnTo>
                  <a:pt x="2492157" y="3068998"/>
                </a:lnTo>
                <a:lnTo>
                  <a:pt x="2535713" y="3077790"/>
                </a:lnTo>
                <a:lnTo>
                  <a:pt x="2579238" y="3068998"/>
                </a:lnTo>
                <a:lnTo>
                  <a:pt x="2614799" y="3045019"/>
                </a:lnTo>
                <a:lnTo>
                  <a:pt x="2638786" y="3009453"/>
                </a:lnTo>
                <a:lnTo>
                  <a:pt x="2647584" y="2965898"/>
                </a:lnTo>
                <a:lnTo>
                  <a:pt x="2638786" y="2922347"/>
                </a:lnTo>
                <a:lnTo>
                  <a:pt x="2614799" y="2886788"/>
                </a:lnTo>
                <a:lnTo>
                  <a:pt x="2579238" y="2862817"/>
                </a:lnTo>
                <a:lnTo>
                  <a:pt x="2535713" y="2854028"/>
                </a:lnTo>
                <a:close/>
              </a:path>
              <a:path w="16523335" h="9235440">
                <a:moveTo>
                  <a:pt x="2535713" y="3121737"/>
                </a:moveTo>
                <a:lnTo>
                  <a:pt x="2492157" y="3130528"/>
                </a:lnTo>
                <a:lnTo>
                  <a:pt x="2456587" y="3154503"/>
                </a:lnTo>
                <a:lnTo>
                  <a:pt x="2432605" y="3190065"/>
                </a:lnTo>
                <a:lnTo>
                  <a:pt x="2423811" y="3233618"/>
                </a:lnTo>
                <a:lnTo>
                  <a:pt x="2432605" y="3277161"/>
                </a:lnTo>
                <a:lnTo>
                  <a:pt x="2456587" y="3312732"/>
                </a:lnTo>
                <a:lnTo>
                  <a:pt x="2492157" y="3336722"/>
                </a:lnTo>
                <a:lnTo>
                  <a:pt x="2535713" y="3345520"/>
                </a:lnTo>
                <a:lnTo>
                  <a:pt x="2579238" y="3336722"/>
                </a:lnTo>
                <a:lnTo>
                  <a:pt x="2614799" y="3312732"/>
                </a:lnTo>
                <a:lnTo>
                  <a:pt x="2638786" y="3277161"/>
                </a:lnTo>
                <a:lnTo>
                  <a:pt x="2647584" y="3233618"/>
                </a:lnTo>
                <a:lnTo>
                  <a:pt x="2638786" y="3190065"/>
                </a:lnTo>
                <a:lnTo>
                  <a:pt x="2614799" y="3154503"/>
                </a:lnTo>
                <a:lnTo>
                  <a:pt x="2579238" y="3130528"/>
                </a:lnTo>
                <a:lnTo>
                  <a:pt x="2535713" y="3121737"/>
                </a:lnTo>
                <a:close/>
              </a:path>
              <a:path w="16523335" h="9235440">
                <a:moveTo>
                  <a:pt x="2535713" y="3389446"/>
                </a:moveTo>
                <a:lnTo>
                  <a:pt x="2492157" y="3398240"/>
                </a:lnTo>
                <a:lnTo>
                  <a:pt x="2456587" y="3422222"/>
                </a:lnTo>
                <a:lnTo>
                  <a:pt x="2432605" y="3457792"/>
                </a:lnTo>
                <a:lnTo>
                  <a:pt x="2423811" y="3501348"/>
                </a:lnTo>
                <a:lnTo>
                  <a:pt x="2432605" y="3544899"/>
                </a:lnTo>
                <a:lnTo>
                  <a:pt x="2456587" y="3580458"/>
                </a:lnTo>
                <a:lnTo>
                  <a:pt x="2492157" y="3604430"/>
                </a:lnTo>
                <a:lnTo>
                  <a:pt x="2535713" y="3613219"/>
                </a:lnTo>
                <a:lnTo>
                  <a:pt x="2579238" y="3604430"/>
                </a:lnTo>
                <a:lnTo>
                  <a:pt x="2614799" y="3580458"/>
                </a:lnTo>
                <a:lnTo>
                  <a:pt x="2638786" y="3544899"/>
                </a:lnTo>
                <a:lnTo>
                  <a:pt x="2647584" y="3501348"/>
                </a:lnTo>
                <a:lnTo>
                  <a:pt x="2638786" y="3457792"/>
                </a:lnTo>
                <a:lnTo>
                  <a:pt x="2614799" y="3422222"/>
                </a:lnTo>
                <a:lnTo>
                  <a:pt x="2579238" y="3398240"/>
                </a:lnTo>
                <a:lnTo>
                  <a:pt x="2535713" y="3389446"/>
                </a:lnTo>
                <a:close/>
              </a:path>
              <a:path w="16523335" h="9235440">
                <a:moveTo>
                  <a:pt x="2535713" y="2318578"/>
                </a:moveTo>
                <a:lnTo>
                  <a:pt x="2492157" y="2327370"/>
                </a:lnTo>
                <a:lnTo>
                  <a:pt x="2456587" y="2351349"/>
                </a:lnTo>
                <a:lnTo>
                  <a:pt x="2432605" y="2386915"/>
                </a:lnTo>
                <a:lnTo>
                  <a:pt x="2423811" y="2430470"/>
                </a:lnTo>
                <a:lnTo>
                  <a:pt x="2432605" y="2474021"/>
                </a:lnTo>
                <a:lnTo>
                  <a:pt x="2456587" y="2509580"/>
                </a:lnTo>
                <a:lnTo>
                  <a:pt x="2492157" y="2533551"/>
                </a:lnTo>
                <a:lnTo>
                  <a:pt x="2535713" y="2542341"/>
                </a:lnTo>
                <a:lnTo>
                  <a:pt x="2579238" y="2533551"/>
                </a:lnTo>
                <a:lnTo>
                  <a:pt x="2614799" y="2509580"/>
                </a:lnTo>
                <a:lnTo>
                  <a:pt x="2638786" y="2474021"/>
                </a:lnTo>
                <a:lnTo>
                  <a:pt x="2647584" y="2430470"/>
                </a:lnTo>
                <a:lnTo>
                  <a:pt x="2638786" y="2386915"/>
                </a:lnTo>
                <a:lnTo>
                  <a:pt x="2614799" y="2351349"/>
                </a:lnTo>
                <a:lnTo>
                  <a:pt x="2579238" y="2327370"/>
                </a:lnTo>
                <a:lnTo>
                  <a:pt x="2535713" y="2318578"/>
                </a:lnTo>
                <a:close/>
              </a:path>
              <a:path w="16523335" h="9235440">
                <a:moveTo>
                  <a:pt x="2535713" y="2050869"/>
                </a:moveTo>
                <a:lnTo>
                  <a:pt x="2492157" y="2059660"/>
                </a:lnTo>
                <a:lnTo>
                  <a:pt x="2456587" y="2083635"/>
                </a:lnTo>
                <a:lnTo>
                  <a:pt x="2432605" y="2119197"/>
                </a:lnTo>
                <a:lnTo>
                  <a:pt x="2423811" y="2162750"/>
                </a:lnTo>
                <a:lnTo>
                  <a:pt x="2432605" y="2206284"/>
                </a:lnTo>
                <a:lnTo>
                  <a:pt x="2456587" y="2241845"/>
                </a:lnTo>
                <a:lnTo>
                  <a:pt x="2492157" y="2265826"/>
                </a:lnTo>
                <a:lnTo>
                  <a:pt x="2535713" y="2274621"/>
                </a:lnTo>
                <a:lnTo>
                  <a:pt x="2579238" y="2265826"/>
                </a:lnTo>
                <a:lnTo>
                  <a:pt x="2614799" y="2241845"/>
                </a:lnTo>
                <a:lnTo>
                  <a:pt x="2638786" y="2206284"/>
                </a:lnTo>
                <a:lnTo>
                  <a:pt x="2647584" y="2162750"/>
                </a:lnTo>
                <a:lnTo>
                  <a:pt x="2638786" y="2119197"/>
                </a:lnTo>
                <a:lnTo>
                  <a:pt x="2614799" y="2083635"/>
                </a:lnTo>
                <a:lnTo>
                  <a:pt x="2579238" y="2059660"/>
                </a:lnTo>
                <a:lnTo>
                  <a:pt x="2535713" y="2050869"/>
                </a:lnTo>
                <a:close/>
              </a:path>
              <a:path w="16523335" h="9235440">
                <a:moveTo>
                  <a:pt x="2805014" y="176790"/>
                </a:moveTo>
                <a:lnTo>
                  <a:pt x="2761462" y="185586"/>
                </a:lnTo>
                <a:lnTo>
                  <a:pt x="2725903" y="209571"/>
                </a:lnTo>
                <a:lnTo>
                  <a:pt x="2701932" y="245145"/>
                </a:lnTo>
                <a:lnTo>
                  <a:pt x="2693143" y="288702"/>
                </a:lnTo>
                <a:lnTo>
                  <a:pt x="2701932" y="332221"/>
                </a:lnTo>
                <a:lnTo>
                  <a:pt x="2725903" y="367780"/>
                </a:lnTo>
                <a:lnTo>
                  <a:pt x="2761462" y="391765"/>
                </a:lnTo>
                <a:lnTo>
                  <a:pt x="2805014" y="400563"/>
                </a:lnTo>
                <a:lnTo>
                  <a:pt x="2848557" y="391765"/>
                </a:lnTo>
                <a:lnTo>
                  <a:pt x="2884128" y="367780"/>
                </a:lnTo>
                <a:lnTo>
                  <a:pt x="2908117" y="332221"/>
                </a:lnTo>
                <a:lnTo>
                  <a:pt x="2916916" y="288702"/>
                </a:lnTo>
                <a:lnTo>
                  <a:pt x="2908117" y="245145"/>
                </a:lnTo>
                <a:lnTo>
                  <a:pt x="2884128" y="209571"/>
                </a:lnTo>
                <a:lnTo>
                  <a:pt x="2848557" y="185586"/>
                </a:lnTo>
                <a:lnTo>
                  <a:pt x="2805014" y="176790"/>
                </a:lnTo>
                <a:close/>
              </a:path>
              <a:path w="16523335" h="9235440">
                <a:moveTo>
                  <a:pt x="2805014" y="444551"/>
                </a:moveTo>
                <a:lnTo>
                  <a:pt x="2761462" y="453336"/>
                </a:lnTo>
                <a:lnTo>
                  <a:pt x="2725903" y="477296"/>
                </a:lnTo>
                <a:lnTo>
                  <a:pt x="2701932" y="512844"/>
                </a:lnTo>
                <a:lnTo>
                  <a:pt x="2693143" y="556391"/>
                </a:lnTo>
                <a:lnTo>
                  <a:pt x="2701932" y="599952"/>
                </a:lnTo>
                <a:lnTo>
                  <a:pt x="2725903" y="635532"/>
                </a:lnTo>
                <a:lnTo>
                  <a:pt x="2761462" y="659525"/>
                </a:lnTo>
                <a:lnTo>
                  <a:pt x="2805014" y="668324"/>
                </a:lnTo>
                <a:lnTo>
                  <a:pt x="2848557" y="659525"/>
                </a:lnTo>
                <a:lnTo>
                  <a:pt x="2884128" y="635532"/>
                </a:lnTo>
                <a:lnTo>
                  <a:pt x="2908117" y="599952"/>
                </a:lnTo>
                <a:lnTo>
                  <a:pt x="2916916" y="556391"/>
                </a:lnTo>
                <a:lnTo>
                  <a:pt x="2908117" y="512844"/>
                </a:lnTo>
                <a:lnTo>
                  <a:pt x="2884128" y="477296"/>
                </a:lnTo>
                <a:lnTo>
                  <a:pt x="2848557" y="453336"/>
                </a:lnTo>
                <a:lnTo>
                  <a:pt x="2805014" y="444551"/>
                </a:lnTo>
                <a:close/>
              </a:path>
              <a:path w="16523335" h="9235440">
                <a:moveTo>
                  <a:pt x="2805014" y="712218"/>
                </a:moveTo>
                <a:lnTo>
                  <a:pt x="2761462" y="721018"/>
                </a:lnTo>
                <a:lnTo>
                  <a:pt x="2725903" y="745011"/>
                </a:lnTo>
                <a:lnTo>
                  <a:pt x="2701932" y="780591"/>
                </a:lnTo>
                <a:lnTo>
                  <a:pt x="2693143" y="824152"/>
                </a:lnTo>
                <a:lnTo>
                  <a:pt x="2701932" y="867681"/>
                </a:lnTo>
                <a:lnTo>
                  <a:pt x="2725903" y="903231"/>
                </a:lnTo>
                <a:lnTo>
                  <a:pt x="2761462" y="927201"/>
                </a:lnTo>
                <a:lnTo>
                  <a:pt x="2805014" y="935992"/>
                </a:lnTo>
                <a:lnTo>
                  <a:pt x="2848557" y="927201"/>
                </a:lnTo>
                <a:lnTo>
                  <a:pt x="2884128" y="903231"/>
                </a:lnTo>
                <a:lnTo>
                  <a:pt x="2908117" y="867681"/>
                </a:lnTo>
                <a:lnTo>
                  <a:pt x="2916916" y="824152"/>
                </a:lnTo>
                <a:lnTo>
                  <a:pt x="2908117" y="780591"/>
                </a:lnTo>
                <a:lnTo>
                  <a:pt x="2884128" y="745011"/>
                </a:lnTo>
                <a:lnTo>
                  <a:pt x="2848557" y="721018"/>
                </a:lnTo>
                <a:lnTo>
                  <a:pt x="2805014" y="712218"/>
                </a:lnTo>
                <a:close/>
              </a:path>
              <a:path w="16523335" h="9235440">
                <a:moveTo>
                  <a:pt x="2805014" y="979980"/>
                </a:moveTo>
                <a:lnTo>
                  <a:pt x="2761462" y="988766"/>
                </a:lnTo>
                <a:lnTo>
                  <a:pt x="2725903" y="1012731"/>
                </a:lnTo>
                <a:lnTo>
                  <a:pt x="2701932" y="1048286"/>
                </a:lnTo>
                <a:lnTo>
                  <a:pt x="2693143" y="1091840"/>
                </a:lnTo>
                <a:lnTo>
                  <a:pt x="2701932" y="1135394"/>
                </a:lnTo>
                <a:lnTo>
                  <a:pt x="2725903" y="1170968"/>
                </a:lnTo>
                <a:lnTo>
                  <a:pt x="2761462" y="1194956"/>
                </a:lnTo>
                <a:lnTo>
                  <a:pt x="2805014" y="1203753"/>
                </a:lnTo>
                <a:lnTo>
                  <a:pt x="2848557" y="1194956"/>
                </a:lnTo>
                <a:lnTo>
                  <a:pt x="2884128" y="1170968"/>
                </a:lnTo>
                <a:lnTo>
                  <a:pt x="2908117" y="1135394"/>
                </a:lnTo>
                <a:lnTo>
                  <a:pt x="2916916" y="1091840"/>
                </a:lnTo>
                <a:lnTo>
                  <a:pt x="2908117" y="1048286"/>
                </a:lnTo>
                <a:lnTo>
                  <a:pt x="2884128" y="1012731"/>
                </a:lnTo>
                <a:lnTo>
                  <a:pt x="2848557" y="988766"/>
                </a:lnTo>
                <a:lnTo>
                  <a:pt x="2805014" y="979980"/>
                </a:lnTo>
                <a:close/>
              </a:path>
              <a:path w="16523335" h="9235440">
                <a:moveTo>
                  <a:pt x="2805014" y="1247668"/>
                </a:moveTo>
                <a:lnTo>
                  <a:pt x="2761462" y="1256467"/>
                </a:lnTo>
                <a:lnTo>
                  <a:pt x="2725903" y="1280459"/>
                </a:lnTo>
                <a:lnTo>
                  <a:pt x="2701932" y="1316036"/>
                </a:lnTo>
                <a:lnTo>
                  <a:pt x="2693143" y="1359591"/>
                </a:lnTo>
                <a:lnTo>
                  <a:pt x="2701932" y="1403138"/>
                </a:lnTo>
                <a:lnTo>
                  <a:pt x="2725903" y="1438686"/>
                </a:lnTo>
                <a:lnTo>
                  <a:pt x="2761462" y="1462646"/>
                </a:lnTo>
                <a:lnTo>
                  <a:pt x="2805014" y="1471431"/>
                </a:lnTo>
                <a:lnTo>
                  <a:pt x="2848557" y="1462646"/>
                </a:lnTo>
                <a:lnTo>
                  <a:pt x="2884128" y="1438686"/>
                </a:lnTo>
                <a:lnTo>
                  <a:pt x="2908117" y="1403138"/>
                </a:lnTo>
                <a:lnTo>
                  <a:pt x="2916916" y="1359591"/>
                </a:lnTo>
                <a:lnTo>
                  <a:pt x="2908117" y="1316036"/>
                </a:lnTo>
                <a:lnTo>
                  <a:pt x="2884128" y="1280459"/>
                </a:lnTo>
                <a:lnTo>
                  <a:pt x="2848557" y="1256467"/>
                </a:lnTo>
                <a:lnTo>
                  <a:pt x="2805014" y="1247668"/>
                </a:lnTo>
                <a:close/>
              </a:path>
              <a:path w="16523335" h="9235440">
                <a:moveTo>
                  <a:pt x="2805014" y="1515430"/>
                </a:moveTo>
                <a:lnTo>
                  <a:pt x="2761462" y="1524214"/>
                </a:lnTo>
                <a:lnTo>
                  <a:pt x="2725903" y="1548173"/>
                </a:lnTo>
                <a:lnTo>
                  <a:pt x="2701932" y="1583718"/>
                </a:lnTo>
                <a:lnTo>
                  <a:pt x="2693143" y="1627259"/>
                </a:lnTo>
                <a:lnTo>
                  <a:pt x="2701932" y="1670826"/>
                </a:lnTo>
                <a:lnTo>
                  <a:pt x="2725903" y="1706409"/>
                </a:lnTo>
                <a:lnTo>
                  <a:pt x="2761462" y="1730404"/>
                </a:lnTo>
                <a:lnTo>
                  <a:pt x="2805014" y="1739203"/>
                </a:lnTo>
                <a:lnTo>
                  <a:pt x="2848557" y="1730404"/>
                </a:lnTo>
                <a:lnTo>
                  <a:pt x="2884128" y="1706409"/>
                </a:lnTo>
                <a:lnTo>
                  <a:pt x="2908117" y="1670826"/>
                </a:lnTo>
                <a:lnTo>
                  <a:pt x="2916916" y="1627259"/>
                </a:lnTo>
                <a:lnTo>
                  <a:pt x="2908117" y="1583718"/>
                </a:lnTo>
                <a:lnTo>
                  <a:pt x="2884128" y="1548173"/>
                </a:lnTo>
                <a:lnTo>
                  <a:pt x="2848557" y="1524214"/>
                </a:lnTo>
                <a:lnTo>
                  <a:pt x="2805014" y="1515430"/>
                </a:lnTo>
                <a:close/>
              </a:path>
              <a:path w="16523335" h="9235440">
                <a:moveTo>
                  <a:pt x="2805014" y="1783149"/>
                </a:moveTo>
                <a:lnTo>
                  <a:pt x="2761462" y="1791938"/>
                </a:lnTo>
                <a:lnTo>
                  <a:pt x="2725903" y="1815910"/>
                </a:lnTo>
                <a:lnTo>
                  <a:pt x="2701932" y="1851469"/>
                </a:lnTo>
                <a:lnTo>
                  <a:pt x="2693143" y="1895020"/>
                </a:lnTo>
                <a:lnTo>
                  <a:pt x="2701932" y="1938576"/>
                </a:lnTo>
                <a:lnTo>
                  <a:pt x="2725903" y="1974146"/>
                </a:lnTo>
                <a:lnTo>
                  <a:pt x="2761462" y="1998128"/>
                </a:lnTo>
                <a:lnTo>
                  <a:pt x="2805014" y="2006922"/>
                </a:lnTo>
                <a:lnTo>
                  <a:pt x="2848557" y="1998128"/>
                </a:lnTo>
                <a:lnTo>
                  <a:pt x="2884128" y="1974146"/>
                </a:lnTo>
                <a:lnTo>
                  <a:pt x="2908117" y="1938576"/>
                </a:lnTo>
                <a:lnTo>
                  <a:pt x="2916916" y="1895020"/>
                </a:lnTo>
                <a:lnTo>
                  <a:pt x="2908117" y="1851469"/>
                </a:lnTo>
                <a:lnTo>
                  <a:pt x="2884128" y="1815910"/>
                </a:lnTo>
                <a:lnTo>
                  <a:pt x="2848557" y="1791938"/>
                </a:lnTo>
                <a:lnTo>
                  <a:pt x="2805014" y="1783149"/>
                </a:lnTo>
                <a:close/>
              </a:path>
              <a:path w="16523335" h="9235440">
                <a:moveTo>
                  <a:pt x="2912685" y="0"/>
                </a:moveTo>
                <a:lnTo>
                  <a:pt x="2697369" y="0"/>
                </a:lnTo>
                <a:lnTo>
                  <a:pt x="2693143" y="20941"/>
                </a:lnTo>
                <a:lnTo>
                  <a:pt x="2701932" y="64502"/>
                </a:lnTo>
                <a:lnTo>
                  <a:pt x="2725903" y="100083"/>
                </a:lnTo>
                <a:lnTo>
                  <a:pt x="2761462" y="124076"/>
                </a:lnTo>
                <a:lnTo>
                  <a:pt x="2805014" y="132875"/>
                </a:lnTo>
                <a:lnTo>
                  <a:pt x="2848557" y="124076"/>
                </a:lnTo>
                <a:lnTo>
                  <a:pt x="2884128" y="100083"/>
                </a:lnTo>
                <a:lnTo>
                  <a:pt x="2908117" y="64502"/>
                </a:lnTo>
                <a:lnTo>
                  <a:pt x="2916916" y="20941"/>
                </a:lnTo>
                <a:lnTo>
                  <a:pt x="2912685" y="0"/>
                </a:lnTo>
                <a:close/>
              </a:path>
              <a:path w="16523335" h="9235440">
                <a:moveTo>
                  <a:pt x="2805014" y="2586297"/>
                </a:moveTo>
                <a:lnTo>
                  <a:pt x="2761462" y="2595090"/>
                </a:lnTo>
                <a:lnTo>
                  <a:pt x="2725903" y="2619070"/>
                </a:lnTo>
                <a:lnTo>
                  <a:pt x="2701932" y="2654639"/>
                </a:lnTo>
                <a:lnTo>
                  <a:pt x="2693143" y="2698200"/>
                </a:lnTo>
                <a:lnTo>
                  <a:pt x="2701932" y="2741725"/>
                </a:lnTo>
                <a:lnTo>
                  <a:pt x="2725903" y="2777286"/>
                </a:lnTo>
                <a:lnTo>
                  <a:pt x="2761462" y="2801273"/>
                </a:lnTo>
                <a:lnTo>
                  <a:pt x="2805014" y="2810071"/>
                </a:lnTo>
                <a:lnTo>
                  <a:pt x="2848557" y="2801273"/>
                </a:lnTo>
                <a:lnTo>
                  <a:pt x="2884128" y="2777286"/>
                </a:lnTo>
                <a:lnTo>
                  <a:pt x="2908117" y="2741725"/>
                </a:lnTo>
                <a:lnTo>
                  <a:pt x="2916916" y="2698200"/>
                </a:lnTo>
                <a:lnTo>
                  <a:pt x="2908117" y="2654639"/>
                </a:lnTo>
                <a:lnTo>
                  <a:pt x="2884128" y="2619070"/>
                </a:lnTo>
                <a:lnTo>
                  <a:pt x="2848557" y="2595090"/>
                </a:lnTo>
                <a:lnTo>
                  <a:pt x="2805014" y="2586297"/>
                </a:lnTo>
                <a:close/>
              </a:path>
              <a:path w="16523335" h="9235440">
                <a:moveTo>
                  <a:pt x="2805014" y="2854028"/>
                </a:moveTo>
                <a:lnTo>
                  <a:pt x="2761462" y="2862817"/>
                </a:lnTo>
                <a:lnTo>
                  <a:pt x="2725903" y="2886788"/>
                </a:lnTo>
                <a:lnTo>
                  <a:pt x="2701932" y="2922347"/>
                </a:lnTo>
                <a:lnTo>
                  <a:pt x="2693143" y="2965898"/>
                </a:lnTo>
                <a:lnTo>
                  <a:pt x="2701932" y="3009453"/>
                </a:lnTo>
                <a:lnTo>
                  <a:pt x="2725903" y="3045019"/>
                </a:lnTo>
                <a:lnTo>
                  <a:pt x="2761462" y="3068998"/>
                </a:lnTo>
                <a:lnTo>
                  <a:pt x="2805014" y="3077790"/>
                </a:lnTo>
                <a:lnTo>
                  <a:pt x="2848557" y="3068998"/>
                </a:lnTo>
                <a:lnTo>
                  <a:pt x="2884128" y="3045019"/>
                </a:lnTo>
                <a:lnTo>
                  <a:pt x="2908117" y="3009453"/>
                </a:lnTo>
                <a:lnTo>
                  <a:pt x="2916916" y="2965898"/>
                </a:lnTo>
                <a:lnTo>
                  <a:pt x="2908117" y="2922347"/>
                </a:lnTo>
                <a:lnTo>
                  <a:pt x="2884128" y="2886788"/>
                </a:lnTo>
                <a:lnTo>
                  <a:pt x="2848557" y="2862817"/>
                </a:lnTo>
                <a:lnTo>
                  <a:pt x="2805014" y="2854028"/>
                </a:lnTo>
                <a:close/>
              </a:path>
              <a:path w="16523335" h="9235440">
                <a:moveTo>
                  <a:pt x="2805014" y="3121737"/>
                </a:moveTo>
                <a:lnTo>
                  <a:pt x="2761462" y="3130528"/>
                </a:lnTo>
                <a:lnTo>
                  <a:pt x="2725903" y="3154503"/>
                </a:lnTo>
                <a:lnTo>
                  <a:pt x="2701932" y="3190065"/>
                </a:lnTo>
                <a:lnTo>
                  <a:pt x="2693143" y="3233618"/>
                </a:lnTo>
                <a:lnTo>
                  <a:pt x="2701932" y="3277161"/>
                </a:lnTo>
                <a:lnTo>
                  <a:pt x="2725903" y="3312732"/>
                </a:lnTo>
                <a:lnTo>
                  <a:pt x="2761462" y="3336722"/>
                </a:lnTo>
                <a:lnTo>
                  <a:pt x="2805014" y="3345520"/>
                </a:lnTo>
                <a:lnTo>
                  <a:pt x="2848557" y="3336722"/>
                </a:lnTo>
                <a:lnTo>
                  <a:pt x="2884128" y="3312732"/>
                </a:lnTo>
                <a:lnTo>
                  <a:pt x="2908117" y="3277161"/>
                </a:lnTo>
                <a:lnTo>
                  <a:pt x="2916916" y="3233618"/>
                </a:lnTo>
                <a:lnTo>
                  <a:pt x="2908117" y="3190065"/>
                </a:lnTo>
                <a:lnTo>
                  <a:pt x="2884128" y="3154503"/>
                </a:lnTo>
                <a:lnTo>
                  <a:pt x="2848557" y="3130528"/>
                </a:lnTo>
                <a:lnTo>
                  <a:pt x="2805014" y="3121737"/>
                </a:lnTo>
                <a:close/>
              </a:path>
              <a:path w="16523335" h="9235440">
                <a:moveTo>
                  <a:pt x="2805014" y="3389446"/>
                </a:moveTo>
                <a:lnTo>
                  <a:pt x="2761462" y="3398240"/>
                </a:lnTo>
                <a:lnTo>
                  <a:pt x="2725903" y="3422222"/>
                </a:lnTo>
                <a:lnTo>
                  <a:pt x="2701932" y="3457792"/>
                </a:lnTo>
                <a:lnTo>
                  <a:pt x="2693143" y="3501348"/>
                </a:lnTo>
                <a:lnTo>
                  <a:pt x="2701932" y="3544899"/>
                </a:lnTo>
                <a:lnTo>
                  <a:pt x="2725903" y="3580458"/>
                </a:lnTo>
                <a:lnTo>
                  <a:pt x="2761462" y="3604430"/>
                </a:lnTo>
                <a:lnTo>
                  <a:pt x="2805014" y="3613219"/>
                </a:lnTo>
                <a:lnTo>
                  <a:pt x="2848557" y="3604430"/>
                </a:lnTo>
                <a:lnTo>
                  <a:pt x="2884128" y="3580458"/>
                </a:lnTo>
                <a:lnTo>
                  <a:pt x="2908117" y="3544899"/>
                </a:lnTo>
                <a:lnTo>
                  <a:pt x="2916916" y="3501348"/>
                </a:lnTo>
                <a:lnTo>
                  <a:pt x="2908117" y="3457792"/>
                </a:lnTo>
                <a:lnTo>
                  <a:pt x="2884128" y="3422222"/>
                </a:lnTo>
                <a:lnTo>
                  <a:pt x="2848557" y="3398240"/>
                </a:lnTo>
                <a:lnTo>
                  <a:pt x="2805014" y="3389446"/>
                </a:lnTo>
                <a:close/>
              </a:path>
              <a:path w="16523335" h="9235440">
                <a:moveTo>
                  <a:pt x="2805014" y="3657176"/>
                </a:moveTo>
                <a:lnTo>
                  <a:pt x="2761462" y="3665968"/>
                </a:lnTo>
                <a:lnTo>
                  <a:pt x="2725903" y="3689947"/>
                </a:lnTo>
                <a:lnTo>
                  <a:pt x="2701932" y="3725513"/>
                </a:lnTo>
                <a:lnTo>
                  <a:pt x="2693143" y="3769068"/>
                </a:lnTo>
                <a:lnTo>
                  <a:pt x="2701932" y="3812619"/>
                </a:lnTo>
                <a:lnTo>
                  <a:pt x="2725903" y="3848178"/>
                </a:lnTo>
                <a:lnTo>
                  <a:pt x="2761462" y="3872149"/>
                </a:lnTo>
                <a:lnTo>
                  <a:pt x="2805014" y="3880939"/>
                </a:lnTo>
                <a:lnTo>
                  <a:pt x="2848557" y="3872149"/>
                </a:lnTo>
                <a:lnTo>
                  <a:pt x="2884128" y="3848178"/>
                </a:lnTo>
                <a:lnTo>
                  <a:pt x="2908117" y="3812619"/>
                </a:lnTo>
                <a:lnTo>
                  <a:pt x="2916916" y="3769068"/>
                </a:lnTo>
                <a:lnTo>
                  <a:pt x="2908117" y="3725513"/>
                </a:lnTo>
                <a:lnTo>
                  <a:pt x="2884128" y="3689947"/>
                </a:lnTo>
                <a:lnTo>
                  <a:pt x="2848557" y="3665968"/>
                </a:lnTo>
                <a:lnTo>
                  <a:pt x="2805014" y="3657176"/>
                </a:lnTo>
                <a:close/>
              </a:path>
              <a:path w="16523335" h="9235440">
                <a:moveTo>
                  <a:pt x="2805014" y="3924895"/>
                </a:moveTo>
                <a:lnTo>
                  <a:pt x="2761462" y="3933689"/>
                </a:lnTo>
                <a:lnTo>
                  <a:pt x="2725903" y="3957668"/>
                </a:lnTo>
                <a:lnTo>
                  <a:pt x="2701932" y="3993228"/>
                </a:lnTo>
                <a:lnTo>
                  <a:pt x="2693143" y="4036766"/>
                </a:lnTo>
                <a:lnTo>
                  <a:pt x="2701932" y="4080327"/>
                </a:lnTo>
                <a:lnTo>
                  <a:pt x="2725903" y="4115896"/>
                </a:lnTo>
                <a:lnTo>
                  <a:pt x="2761462" y="4139876"/>
                </a:lnTo>
                <a:lnTo>
                  <a:pt x="2805014" y="4148669"/>
                </a:lnTo>
                <a:lnTo>
                  <a:pt x="2848557" y="4139876"/>
                </a:lnTo>
                <a:lnTo>
                  <a:pt x="2884128" y="4115896"/>
                </a:lnTo>
                <a:lnTo>
                  <a:pt x="2908117" y="4080327"/>
                </a:lnTo>
                <a:lnTo>
                  <a:pt x="2916916" y="4036766"/>
                </a:lnTo>
                <a:lnTo>
                  <a:pt x="2908117" y="3993228"/>
                </a:lnTo>
                <a:lnTo>
                  <a:pt x="2884128" y="3957668"/>
                </a:lnTo>
                <a:lnTo>
                  <a:pt x="2848557" y="3933689"/>
                </a:lnTo>
                <a:lnTo>
                  <a:pt x="2805014" y="3924895"/>
                </a:lnTo>
                <a:close/>
              </a:path>
              <a:path w="16523335" h="9235440">
                <a:moveTo>
                  <a:pt x="2805014" y="2318578"/>
                </a:moveTo>
                <a:lnTo>
                  <a:pt x="2761462" y="2327370"/>
                </a:lnTo>
                <a:lnTo>
                  <a:pt x="2725903" y="2351349"/>
                </a:lnTo>
                <a:lnTo>
                  <a:pt x="2701932" y="2386915"/>
                </a:lnTo>
                <a:lnTo>
                  <a:pt x="2693143" y="2430470"/>
                </a:lnTo>
                <a:lnTo>
                  <a:pt x="2701932" y="2474021"/>
                </a:lnTo>
                <a:lnTo>
                  <a:pt x="2725903" y="2509580"/>
                </a:lnTo>
                <a:lnTo>
                  <a:pt x="2761462" y="2533551"/>
                </a:lnTo>
                <a:lnTo>
                  <a:pt x="2805014" y="2542341"/>
                </a:lnTo>
                <a:lnTo>
                  <a:pt x="2848557" y="2533551"/>
                </a:lnTo>
                <a:lnTo>
                  <a:pt x="2884128" y="2509580"/>
                </a:lnTo>
                <a:lnTo>
                  <a:pt x="2908117" y="2474021"/>
                </a:lnTo>
                <a:lnTo>
                  <a:pt x="2916916" y="2430470"/>
                </a:lnTo>
                <a:lnTo>
                  <a:pt x="2908117" y="2386915"/>
                </a:lnTo>
                <a:lnTo>
                  <a:pt x="2884128" y="2351349"/>
                </a:lnTo>
                <a:lnTo>
                  <a:pt x="2848557" y="2327370"/>
                </a:lnTo>
                <a:lnTo>
                  <a:pt x="2805014" y="2318578"/>
                </a:lnTo>
                <a:close/>
              </a:path>
              <a:path w="16523335" h="9235440">
                <a:moveTo>
                  <a:pt x="2805014" y="2050869"/>
                </a:moveTo>
                <a:lnTo>
                  <a:pt x="2761462" y="2059660"/>
                </a:lnTo>
                <a:lnTo>
                  <a:pt x="2725903" y="2083635"/>
                </a:lnTo>
                <a:lnTo>
                  <a:pt x="2701932" y="2119197"/>
                </a:lnTo>
                <a:lnTo>
                  <a:pt x="2693143" y="2162750"/>
                </a:lnTo>
                <a:lnTo>
                  <a:pt x="2701932" y="2206284"/>
                </a:lnTo>
                <a:lnTo>
                  <a:pt x="2725903" y="2241845"/>
                </a:lnTo>
                <a:lnTo>
                  <a:pt x="2761462" y="2265826"/>
                </a:lnTo>
                <a:lnTo>
                  <a:pt x="2805014" y="2274621"/>
                </a:lnTo>
                <a:lnTo>
                  <a:pt x="2848557" y="2265826"/>
                </a:lnTo>
                <a:lnTo>
                  <a:pt x="2884128" y="2241845"/>
                </a:lnTo>
                <a:lnTo>
                  <a:pt x="2908117" y="2206284"/>
                </a:lnTo>
                <a:lnTo>
                  <a:pt x="2916916" y="2162750"/>
                </a:lnTo>
                <a:lnTo>
                  <a:pt x="2908117" y="2119197"/>
                </a:lnTo>
                <a:lnTo>
                  <a:pt x="2884128" y="2083635"/>
                </a:lnTo>
                <a:lnTo>
                  <a:pt x="2848557" y="2059660"/>
                </a:lnTo>
                <a:lnTo>
                  <a:pt x="2805014" y="2050869"/>
                </a:lnTo>
                <a:close/>
              </a:path>
              <a:path w="16523335" h="9235440">
                <a:moveTo>
                  <a:pt x="3074346" y="444551"/>
                </a:moveTo>
                <a:lnTo>
                  <a:pt x="3030791" y="453336"/>
                </a:lnTo>
                <a:lnTo>
                  <a:pt x="2995225" y="477296"/>
                </a:lnTo>
                <a:lnTo>
                  <a:pt x="2971246" y="512844"/>
                </a:lnTo>
                <a:lnTo>
                  <a:pt x="2962454" y="556391"/>
                </a:lnTo>
                <a:lnTo>
                  <a:pt x="2971246" y="599952"/>
                </a:lnTo>
                <a:lnTo>
                  <a:pt x="2995225" y="635532"/>
                </a:lnTo>
                <a:lnTo>
                  <a:pt x="3030791" y="659525"/>
                </a:lnTo>
                <a:lnTo>
                  <a:pt x="3074346" y="668324"/>
                </a:lnTo>
                <a:lnTo>
                  <a:pt x="3117877" y="659525"/>
                </a:lnTo>
                <a:lnTo>
                  <a:pt x="3153441" y="635532"/>
                </a:lnTo>
                <a:lnTo>
                  <a:pt x="3177429" y="599952"/>
                </a:lnTo>
                <a:lnTo>
                  <a:pt x="3186227" y="556391"/>
                </a:lnTo>
                <a:lnTo>
                  <a:pt x="3177429" y="512844"/>
                </a:lnTo>
                <a:lnTo>
                  <a:pt x="3153441" y="477296"/>
                </a:lnTo>
                <a:lnTo>
                  <a:pt x="3117877" y="453336"/>
                </a:lnTo>
                <a:lnTo>
                  <a:pt x="3074346" y="444551"/>
                </a:lnTo>
                <a:close/>
              </a:path>
              <a:path w="16523335" h="9235440">
                <a:moveTo>
                  <a:pt x="3074346" y="712218"/>
                </a:moveTo>
                <a:lnTo>
                  <a:pt x="3030791" y="721018"/>
                </a:lnTo>
                <a:lnTo>
                  <a:pt x="2995225" y="745011"/>
                </a:lnTo>
                <a:lnTo>
                  <a:pt x="2971246" y="780591"/>
                </a:lnTo>
                <a:lnTo>
                  <a:pt x="2962454" y="824152"/>
                </a:lnTo>
                <a:lnTo>
                  <a:pt x="2971246" y="867681"/>
                </a:lnTo>
                <a:lnTo>
                  <a:pt x="2995225" y="903231"/>
                </a:lnTo>
                <a:lnTo>
                  <a:pt x="3030791" y="927201"/>
                </a:lnTo>
                <a:lnTo>
                  <a:pt x="3074346" y="935992"/>
                </a:lnTo>
                <a:lnTo>
                  <a:pt x="3117877" y="927201"/>
                </a:lnTo>
                <a:lnTo>
                  <a:pt x="3153441" y="903231"/>
                </a:lnTo>
                <a:lnTo>
                  <a:pt x="3177429" y="867681"/>
                </a:lnTo>
                <a:lnTo>
                  <a:pt x="3186227" y="824152"/>
                </a:lnTo>
                <a:lnTo>
                  <a:pt x="3177429" y="780591"/>
                </a:lnTo>
                <a:lnTo>
                  <a:pt x="3153441" y="745011"/>
                </a:lnTo>
                <a:lnTo>
                  <a:pt x="3117877" y="721018"/>
                </a:lnTo>
                <a:lnTo>
                  <a:pt x="3074346" y="712218"/>
                </a:lnTo>
                <a:close/>
              </a:path>
              <a:path w="16523335" h="9235440">
                <a:moveTo>
                  <a:pt x="3074346" y="979980"/>
                </a:moveTo>
                <a:lnTo>
                  <a:pt x="3030791" y="988766"/>
                </a:lnTo>
                <a:lnTo>
                  <a:pt x="2995225" y="1012731"/>
                </a:lnTo>
                <a:lnTo>
                  <a:pt x="2971246" y="1048286"/>
                </a:lnTo>
                <a:lnTo>
                  <a:pt x="2962454" y="1091840"/>
                </a:lnTo>
                <a:lnTo>
                  <a:pt x="2971246" y="1135394"/>
                </a:lnTo>
                <a:lnTo>
                  <a:pt x="2995225" y="1170968"/>
                </a:lnTo>
                <a:lnTo>
                  <a:pt x="3030791" y="1194956"/>
                </a:lnTo>
                <a:lnTo>
                  <a:pt x="3074346" y="1203753"/>
                </a:lnTo>
                <a:lnTo>
                  <a:pt x="3117877" y="1194956"/>
                </a:lnTo>
                <a:lnTo>
                  <a:pt x="3153441" y="1170968"/>
                </a:lnTo>
                <a:lnTo>
                  <a:pt x="3177429" y="1135394"/>
                </a:lnTo>
                <a:lnTo>
                  <a:pt x="3186227" y="1091840"/>
                </a:lnTo>
                <a:lnTo>
                  <a:pt x="3177429" y="1048286"/>
                </a:lnTo>
                <a:lnTo>
                  <a:pt x="3153441" y="1012731"/>
                </a:lnTo>
                <a:lnTo>
                  <a:pt x="3117877" y="988766"/>
                </a:lnTo>
                <a:lnTo>
                  <a:pt x="3074346" y="979980"/>
                </a:lnTo>
                <a:close/>
              </a:path>
              <a:path w="16523335" h="9235440">
                <a:moveTo>
                  <a:pt x="3074346" y="1247668"/>
                </a:moveTo>
                <a:lnTo>
                  <a:pt x="3030791" y="1256467"/>
                </a:lnTo>
                <a:lnTo>
                  <a:pt x="2995225" y="1280459"/>
                </a:lnTo>
                <a:lnTo>
                  <a:pt x="2971246" y="1316036"/>
                </a:lnTo>
                <a:lnTo>
                  <a:pt x="2962454" y="1359591"/>
                </a:lnTo>
                <a:lnTo>
                  <a:pt x="2971246" y="1403138"/>
                </a:lnTo>
                <a:lnTo>
                  <a:pt x="2995225" y="1438686"/>
                </a:lnTo>
                <a:lnTo>
                  <a:pt x="3030791" y="1462646"/>
                </a:lnTo>
                <a:lnTo>
                  <a:pt x="3074346" y="1471431"/>
                </a:lnTo>
                <a:lnTo>
                  <a:pt x="3117877" y="1462646"/>
                </a:lnTo>
                <a:lnTo>
                  <a:pt x="3153441" y="1438686"/>
                </a:lnTo>
                <a:lnTo>
                  <a:pt x="3177429" y="1403138"/>
                </a:lnTo>
                <a:lnTo>
                  <a:pt x="3186227" y="1359591"/>
                </a:lnTo>
                <a:lnTo>
                  <a:pt x="3177429" y="1316036"/>
                </a:lnTo>
                <a:lnTo>
                  <a:pt x="3153441" y="1280459"/>
                </a:lnTo>
                <a:lnTo>
                  <a:pt x="3117877" y="1256467"/>
                </a:lnTo>
                <a:lnTo>
                  <a:pt x="3074346" y="1247668"/>
                </a:lnTo>
                <a:close/>
              </a:path>
              <a:path w="16523335" h="9235440">
                <a:moveTo>
                  <a:pt x="3074346" y="1515430"/>
                </a:moveTo>
                <a:lnTo>
                  <a:pt x="3030791" y="1524214"/>
                </a:lnTo>
                <a:lnTo>
                  <a:pt x="2995225" y="1548173"/>
                </a:lnTo>
                <a:lnTo>
                  <a:pt x="2971246" y="1583718"/>
                </a:lnTo>
                <a:lnTo>
                  <a:pt x="2962454" y="1627259"/>
                </a:lnTo>
                <a:lnTo>
                  <a:pt x="2971246" y="1670826"/>
                </a:lnTo>
                <a:lnTo>
                  <a:pt x="2995225" y="1706409"/>
                </a:lnTo>
                <a:lnTo>
                  <a:pt x="3030791" y="1730404"/>
                </a:lnTo>
                <a:lnTo>
                  <a:pt x="3074346" y="1739203"/>
                </a:lnTo>
                <a:lnTo>
                  <a:pt x="3117877" y="1730404"/>
                </a:lnTo>
                <a:lnTo>
                  <a:pt x="3153441" y="1706409"/>
                </a:lnTo>
                <a:lnTo>
                  <a:pt x="3177429" y="1670826"/>
                </a:lnTo>
                <a:lnTo>
                  <a:pt x="3186227" y="1627259"/>
                </a:lnTo>
                <a:lnTo>
                  <a:pt x="3177429" y="1583718"/>
                </a:lnTo>
                <a:lnTo>
                  <a:pt x="3153441" y="1548173"/>
                </a:lnTo>
                <a:lnTo>
                  <a:pt x="3117877" y="1524214"/>
                </a:lnTo>
                <a:lnTo>
                  <a:pt x="3074346" y="1515430"/>
                </a:lnTo>
                <a:close/>
              </a:path>
              <a:path w="16523335" h="9235440">
                <a:moveTo>
                  <a:pt x="3074346" y="1783149"/>
                </a:moveTo>
                <a:lnTo>
                  <a:pt x="3030791" y="1791938"/>
                </a:lnTo>
                <a:lnTo>
                  <a:pt x="2995225" y="1815910"/>
                </a:lnTo>
                <a:lnTo>
                  <a:pt x="2971246" y="1851469"/>
                </a:lnTo>
                <a:lnTo>
                  <a:pt x="2962454" y="1895020"/>
                </a:lnTo>
                <a:lnTo>
                  <a:pt x="2971246" y="1938576"/>
                </a:lnTo>
                <a:lnTo>
                  <a:pt x="2995225" y="1974146"/>
                </a:lnTo>
                <a:lnTo>
                  <a:pt x="3030791" y="1998128"/>
                </a:lnTo>
                <a:lnTo>
                  <a:pt x="3074346" y="2006922"/>
                </a:lnTo>
                <a:lnTo>
                  <a:pt x="3117877" y="1998128"/>
                </a:lnTo>
                <a:lnTo>
                  <a:pt x="3153441" y="1974146"/>
                </a:lnTo>
                <a:lnTo>
                  <a:pt x="3177429" y="1938576"/>
                </a:lnTo>
                <a:lnTo>
                  <a:pt x="3186227" y="1895020"/>
                </a:lnTo>
                <a:lnTo>
                  <a:pt x="3177429" y="1851469"/>
                </a:lnTo>
                <a:lnTo>
                  <a:pt x="3153441" y="1815910"/>
                </a:lnTo>
                <a:lnTo>
                  <a:pt x="3117877" y="1791938"/>
                </a:lnTo>
                <a:lnTo>
                  <a:pt x="3074346" y="1783149"/>
                </a:lnTo>
                <a:close/>
              </a:path>
              <a:path w="16523335" h="9235440">
                <a:moveTo>
                  <a:pt x="3181996" y="0"/>
                </a:moveTo>
                <a:lnTo>
                  <a:pt x="2966682" y="0"/>
                </a:lnTo>
                <a:lnTo>
                  <a:pt x="2962454" y="20941"/>
                </a:lnTo>
                <a:lnTo>
                  <a:pt x="2971246" y="64502"/>
                </a:lnTo>
                <a:lnTo>
                  <a:pt x="2995225" y="100083"/>
                </a:lnTo>
                <a:lnTo>
                  <a:pt x="3030791" y="124076"/>
                </a:lnTo>
                <a:lnTo>
                  <a:pt x="3074346" y="132875"/>
                </a:lnTo>
                <a:lnTo>
                  <a:pt x="3117877" y="124076"/>
                </a:lnTo>
                <a:lnTo>
                  <a:pt x="3153441" y="100083"/>
                </a:lnTo>
                <a:lnTo>
                  <a:pt x="3177429" y="64502"/>
                </a:lnTo>
                <a:lnTo>
                  <a:pt x="3186227" y="20941"/>
                </a:lnTo>
                <a:lnTo>
                  <a:pt x="3181996" y="0"/>
                </a:lnTo>
                <a:close/>
              </a:path>
              <a:path w="16523335" h="9235440">
                <a:moveTo>
                  <a:pt x="3074346" y="2586297"/>
                </a:moveTo>
                <a:lnTo>
                  <a:pt x="3030791" y="2595090"/>
                </a:lnTo>
                <a:lnTo>
                  <a:pt x="2995225" y="2619070"/>
                </a:lnTo>
                <a:lnTo>
                  <a:pt x="2971246" y="2654639"/>
                </a:lnTo>
                <a:lnTo>
                  <a:pt x="2962454" y="2698200"/>
                </a:lnTo>
                <a:lnTo>
                  <a:pt x="2971246" y="2741725"/>
                </a:lnTo>
                <a:lnTo>
                  <a:pt x="2995225" y="2777286"/>
                </a:lnTo>
                <a:lnTo>
                  <a:pt x="3030791" y="2801273"/>
                </a:lnTo>
                <a:lnTo>
                  <a:pt x="3074346" y="2810071"/>
                </a:lnTo>
                <a:lnTo>
                  <a:pt x="3117877" y="2801273"/>
                </a:lnTo>
                <a:lnTo>
                  <a:pt x="3153441" y="2777286"/>
                </a:lnTo>
                <a:lnTo>
                  <a:pt x="3177429" y="2741725"/>
                </a:lnTo>
                <a:lnTo>
                  <a:pt x="3186227" y="2698200"/>
                </a:lnTo>
                <a:lnTo>
                  <a:pt x="3177429" y="2654639"/>
                </a:lnTo>
                <a:lnTo>
                  <a:pt x="3153441" y="2619070"/>
                </a:lnTo>
                <a:lnTo>
                  <a:pt x="3117877" y="2595090"/>
                </a:lnTo>
                <a:lnTo>
                  <a:pt x="3074346" y="2586297"/>
                </a:lnTo>
                <a:close/>
              </a:path>
              <a:path w="16523335" h="9235440">
                <a:moveTo>
                  <a:pt x="3074346" y="2854028"/>
                </a:moveTo>
                <a:lnTo>
                  <a:pt x="3030791" y="2862817"/>
                </a:lnTo>
                <a:lnTo>
                  <a:pt x="2995225" y="2886788"/>
                </a:lnTo>
                <a:lnTo>
                  <a:pt x="2971246" y="2922347"/>
                </a:lnTo>
                <a:lnTo>
                  <a:pt x="2962454" y="2965898"/>
                </a:lnTo>
                <a:lnTo>
                  <a:pt x="2971246" y="3009453"/>
                </a:lnTo>
                <a:lnTo>
                  <a:pt x="2995225" y="3045019"/>
                </a:lnTo>
                <a:lnTo>
                  <a:pt x="3030791" y="3068998"/>
                </a:lnTo>
                <a:lnTo>
                  <a:pt x="3074346" y="3077790"/>
                </a:lnTo>
                <a:lnTo>
                  <a:pt x="3117877" y="3068998"/>
                </a:lnTo>
                <a:lnTo>
                  <a:pt x="3153441" y="3045019"/>
                </a:lnTo>
                <a:lnTo>
                  <a:pt x="3177429" y="3009453"/>
                </a:lnTo>
                <a:lnTo>
                  <a:pt x="3186227" y="2965898"/>
                </a:lnTo>
                <a:lnTo>
                  <a:pt x="3177429" y="2922347"/>
                </a:lnTo>
                <a:lnTo>
                  <a:pt x="3153441" y="2886788"/>
                </a:lnTo>
                <a:lnTo>
                  <a:pt x="3117877" y="2862817"/>
                </a:lnTo>
                <a:lnTo>
                  <a:pt x="3074346" y="2854028"/>
                </a:lnTo>
                <a:close/>
              </a:path>
              <a:path w="16523335" h="9235440">
                <a:moveTo>
                  <a:pt x="3074346" y="3121737"/>
                </a:moveTo>
                <a:lnTo>
                  <a:pt x="3030791" y="3130528"/>
                </a:lnTo>
                <a:lnTo>
                  <a:pt x="2995225" y="3154503"/>
                </a:lnTo>
                <a:lnTo>
                  <a:pt x="2971246" y="3190065"/>
                </a:lnTo>
                <a:lnTo>
                  <a:pt x="2962454" y="3233618"/>
                </a:lnTo>
                <a:lnTo>
                  <a:pt x="2971246" y="3277161"/>
                </a:lnTo>
                <a:lnTo>
                  <a:pt x="2995225" y="3312732"/>
                </a:lnTo>
                <a:lnTo>
                  <a:pt x="3030791" y="3336722"/>
                </a:lnTo>
                <a:lnTo>
                  <a:pt x="3074346" y="3345520"/>
                </a:lnTo>
                <a:lnTo>
                  <a:pt x="3117877" y="3336722"/>
                </a:lnTo>
                <a:lnTo>
                  <a:pt x="3153441" y="3312732"/>
                </a:lnTo>
                <a:lnTo>
                  <a:pt x="3177429" y="3277161"/>
                </a:lnTo>
                <a:lnTo>
                  <a:pt x="3186227" y="3233618"/>
                </a:lnTo>
                <a:lnTo>
                  <a:pt x="3177429" y="3190065"/>
                </a:lnTo>
                <a:lnTo>
                  <a:pt x="3153441" y="3154503"/>
                </a:lnTo>
                <a:lnTo>
                  <a:pt x="3117877" y="3130528"/>
                </a:lnTo>
                <a:lnTo>
                  <a:pt x="3074346" y="3121737"/>
                </a:lnTo>
                <a:close/>
              </a:path>
              <a:path w="16523335" h="9235440">
                <a:moveTo>
                  <a:pt x="3074346" y="3389446"/>
                </a:moveTo>
                <a:lnTo>
                  <a:pt x="3030791" y="3398240"/>
                </a:lnTo>
                <a:lnTo>
                  <a:pt x="2995225" y="3422222"/>
                </a:lnTo>
                <a:lnTo>
                  <a:pt x="2971246" y="3457792"/>
                </a:lnTo>
                <a:lnTo>
                  <a:pt x="2962454" y="3501348"/>
                </a:lnTo>
                <a:lnTo>
                  <a:pt x="2971246" y="3544899"/>
                </a:lnTo>
                <a:lnTo>
                  <a:pt x="2995225" y="3580458"/>
                </a:lnTo>
                <a:lnTo>
                  <a:pt x="3030791" y="3604430"/>
                </a:lnTo>
                <a:lnTo>
                  <a:pt x="3074346" y="3613219"/>
                </a:lnTo>
                <a:lnTo>
                  <a:pt x="3117877" y="3604430"/>
                </a:lnTo>
                <a:lnTo>
                  <a:pt x="3153441" y="3580458"/>
                </a:lnTo>
                <a:lnTo>
                  <a:pt x="3177429" y="3544899"/>
                </a:lnTo>
                <a:lnTo>
                  <a:pt x="3186227" y="3501348"/>
                </a:lnTo>
                <a:lnTo>
                  <a:pt x="3177429" y="3457792"/>
                </a:lnTo>
                <a:lnTo>
                  <a:pt x="3153441" y="3422222"/>
                </a:lnTo>
                <a:lnTo>
                  <a:pt x="3117877" y="3398240"/>
                </a:lnTo>
                <a:lnTo>
                  <a:pt x="3074346" y="3389446"/>
                </a:lnTo>
                <a:close/>
              </a:path>
              <a:path w="16523335" h="9235440">
                <a:moveTo>
                  <a:pt x="3074346" y="3657176"/>
                </a:moveTo>
                <a:lnTo>
                  <a:pt x="3030791" y="3665968"/>
                </a:lnTo>
                <a:lnTo>
                  <a:pt x="2995225" y="3689947"/>
                </a:lnTo>
                <a:lnTo>
                  <a:pt x="2971246" y="3725513"/>
                </a:lnTo>
                <a:lnTo>
                  <a:pt x="2962454" y="3769068"/>
                </a:lnTo>
                <a:lnTo>
                  <a:pt x="2971246" y="3812619"/>
                </a:lnTo>
                <a:lnTo>
                  <a:pt x="2995225" y="3848178"/>
                </a:lnTo>
                <a:lnTo>
                  <a:pt x="3030791" y="3872149"/>
                </a:lnTo>
                <a:lnTo>
                  <a:pt x="3074346" y="3880939"/>
                </a:lnTo>
                <a:lnTo>
                  <a:pt x="3117877" y="3872149"/>
                </a:lnTo>
                <a:lnTo>
                  <a:pt x="3153441" y="3848178"/>
                </a:lnTo>
                <a:lnTo>
                  <a:pt x="3177429" y="3812619"/>
                </a:lnTo>
                <a:lnTo>
                  <a:pt x="3186227" y="3769068"/>
                </a:lnTo>
                <a:lnTo>
                  <a:pt x="3177429" y="3725513"/>
                </a:lnTo>
                <a:lnTo>
                  <a:pt x="3153441" y="3689947"/>
                </a:lnTo>
                <a:lnTo>
                  <a:pt x="3117877" y="3665968"/>
                </a:lnTo>
                <a:lnTo>
                  <a:pt x="3074346" y="3657176"/>
                </a:lnTo>
                <a:close/>
              </a:path>
              <a:path w="16523335" h="9235440">
                <a:moveTo>
                  <a:pt x="3074346" y="3924895"/>
                </a:moveTo>
                <a:lnTo>
                  <a:pt x="3030791" y="3933689"/>
                </a:lnTo>
                <a:lnTo>
                  <a:pt x="2995225" y="3957668"/>
                </a:lnTo>
                <a:lnTo>
                  <a:pt x="2971246" y="3993228"/>
                </a:lnTo>
                <a:lnTo>
                  <a:pt x="2962454" y="4036766"/>
                </a:lnTo>
                <a:lnTo>
                  <a:pt x="2971246" y="4080327"/>
                </a:lnTo>
                <a:lnTo>
                  <a:pt x="2995225" y="4115896"/>
                </a:lnTo>
                <a:lnTo>
                  <a:pt x="3030791" y="4139876"/>
                </a:lnTo>
                <a:lnTo>
                  <a:pt x="3074346" y="4148669"/>
                </a:lnTo>
                <a:lnTo>
                  <a:pt x="3117877" y="4139876"/>
                </a:lnTo>
                <a:lnTo>
                  <a:pt x="3153441" y="4115896"/>
                </a:lnTo>
                <a:lnTo>
                  <a:pt x="3177429" y="4080327"/>
                </a:lnTo>
                <a:lnTo>
                  <a:pt x="3186227" y="4036766"/>
                </a:lnTo>
                <a:lnTo>
                  <a:pt x="3177429" y="3993228"/>
                </a:lnTo>
                <a:lnTo>
                  <a:pt x="3153441" y="3957668"/>
                </a:lnTo>
                <a:lnTo>
                  <a:pt x="3117877" y="3933689"/>
                </a:lnTo>
                <a:lnTo>
                  <a:pt x="3074346" y="3924895"/>
                </a:lnTo>
                <a:close/>
              </a:path>
              <a:path w="16523335" h="9235440">
                <a:moveTo>
                  <a:pt x="3074346" y="2318578"/>
                </a:moveTo>
                <a:lnTo>
                  <a:pt x="3030791" y="2327370"/>
                </a:lnTo>
                <a:lnTo>
                  <a:pt x="2995225" y="2351349"/>
                </a:lnTo>
                <a:lnTo>
                  <a:pt x="2971246" y="2386915"/>
                </a:lnTo>
                <a:lnTo>
                  <a:pt x="2962454" y="2430470"/>
                </a:lnTo>
                <a:lnTo>
                  <a:pt x="2971246" y="2474021"/>
                </a:lnTo>
                <a:lnTo>
                  <a:pt x="2995225" y="2509580"/>
                </a:lnTo>
                <a:lnTo>
                  <a:pt x="3030791" y="2533551"/>
                </a:lnTo>
                <a:lnTo>
                  <a:pt x="3074346" y="2542341"/>
                </a:lnTo>
                <a:lnTo>
                  <a:pt x="3117877" y="2533551"/>
                </a:lnTo>
                <a:lnTo>
                  <a:pt x="3153441" y="2509580"/>
                </a:lnTo>
                <a:lnTo>
                  <a:pt x="3177429" y="2474021"/>
                </a:lnTo>
                <a:lnTo>
                  <a:pt x="3186227" y="2430470"/>
                </a:lnTo>
                <a:lnTo>
                  <a:pt x="3177429" y="2386915"/>
                </a:lnTo>
                <a:lnTo>
                  <a:pt x="3153441" y="2351349"/>
                </a:lnTo>
                <a:lnTo>
                  <a:pt x="3117877" y="2327370"/>
                </a:lnTo>
                <a:lnTo>
                  <a:pt x="3074346" y="2318578"/>
                </a:lnTo>
                <a:close/>
              </a:path>
              <a:path w="16523335" h="9235440">
                <a:moveTo>
                  <a:pt x="3074346" y="2050869"/>
                </a:moveTo>
                <a:lnTo>
                  <a:pt x="3030791" y="2059660"/>
                </a:lnTo>
                <a:lnTo>
                  <a:pt x="2995225" y="2083635"/>
                </a:lnTo>
                <a:lnTo>
                  <a:pt x="2971246" y="2119197"/>
                </a:lnTo>
                <a:lnTo>
                  <a:pt x="2962454" y="2162750"/>
                </a:lnTo>
                <a:lnTo>
                  <a:pt x="2971246" y="2206284"/>
                </a:lnTo>
                <a:lnTo>
                  <a:pt x="2995225" y="2241845"/>
                </a:lnTo>
                <a:lnTo>
                  <a:pt x="3030791" y="2265826"/>
                </a:lnTo>
                <a:lnTo>
                  <a:pt x="3074346" y="2274621"/>
                </a:lnTo>
                <a:lnTo>
                  <a:pt x="3117877" y="2265826"/>
                </a:lnTo>
                <a:lnTo>
                  <a:pt x="3153441" y="2241845"/>
                </a:lnTo>
                <a:lnTo>
                  <a:pt x="3177429" y="2206284"/>
                </a:lnTo>
                <a:lnTo>
                  <a:pt x="3186227" y="2162750"/>
                </a:lnTo>
                <a:lnTo>
                  <a:pt x="3177429" y="2119197"/>
                </a:lnTo>
                <a:lnTo>
                  <a:pt x="3153441" y="2083635"/>
                </a:lnTo>
                <a:lnTo>
                  <a:pt x="3117877" y="2059660"/>
                </a:lnTo>
                <a:lnTo>
                  <a:pt x="3074346" y="2050869"/>
                </a:lnTo>
                <a:close/>
              </a:path>
              <a:path w="16523335" h="9235440">
                <a:moveTo>
                  <a:pt x="3343615" y="712218"/>
                </a:moveTo>
                <a:lnTo>
                  <a:pt x="3300070" y="721018"/>
                </a:lnTo>
                <a:lnTo>
                  <a:pt x="3264526" y="745011"/>
                </a:lnTo>
                <a:lnTo>
                  <a:pt x="3240569" y="780591"/>
                </a:lnTo>
                <a:lnTo>
                  <a:pt x="3231786" y="824152"/>
                </a:lnTo>
                <a:lnTo>
                  <a:pt x="3240569" y="867681"/>
                </a:lnTo>
                <a:lnTo>
                  <a:pt x="3264526" y="903231"/>
                </a:lnTo>
                <a:lnTo>
                  <a:pt x="3300070" y="927201"/>
                </a:lnTo>
                <a:lnTo>
                  <a:pt x="3343615" y="935992"/>
                </a:lnTo>
                <a:lnTo>
                  <a:pt x="3387181" y="927201"/>
                </a:lnTo>
                <a:lnTo>
                  <a:pt x="3422760" y="903231"/>
                </a:lnTo>
                <a:lnTo>
                  <a:pt x="3446751" y="867681"/>
                </a:lnTo>
                <a:lnTo>
                  <a:pt x="3455549" y="824152"/>
                </a:lnTo>
                <a:lnTo>
                  <a:pt x="3446751" y="780591"/>
                </a:lnTo>
                <a:lnTo>
                  <a:pt x="3422760" y="745011"/>
                </a:lnTo>
                <a:lnTo>
                  <a:pt x="3387181" y="721018"/>
                </a:lnTo>
                <a:lnTo>
                  <a:pt x="3343615" y="712218"/>
                </a:lnTo>
                <a:close/>
              </a:path>
              <a:path w="16523335" h="9235440">
                <a:moveTo>
                  <a:pt x="3343615" y="979980"/>
                </a:moveTo>
                <a:lnTo>
                  <a:pt x="3300070" y="988766"/>
                </a:lnTo>
                <a:lnTo>
                  <a:pt x="3264526" y="1012731"/>
                </a:lnTo>
                <a:lnTo>
                  <a:pt x="3240569" y="1048286"/>
                </a:lnTo>
                <a:lnTo>
                  <a:pt x="3231786" y="1091840"/>
                </a:lnTo>
                <a:lnTo>
                  <a:pt x="3240569" y="1135394"/>
                </a:lnTo>
                <a:lnTo>
                  <a:pt x="3264526" y="1170968"/>
                </a:lnTo>
                <a:lnTo>
                  <a:pt x="3300070" y="1194956"/>
                </a:lnTo>
                <a:lnTo>
                  <a:pt x="3343615" y="1203753"/>
                </a:lnTo>
                <a:lnTo>
                  <a:pt x="3387181" y="1194956"/>
                </a:lnTo>
                <a:lnTo>
                  <a:pt x="3422760" y="1170968"/>
                </a:lnTo>
                <a:lnTo>
                  <a:pt x="3446751" y="1135394"/>
                </a:lnTo>
                <a:lnTo>
                  <a:pt x="3455549" y="1091840"/>
                </a:lnTo>
                <a:lnTo>
                  <a:pt x="3446751" y="1048286"/>
                </a:lnTo>
                <a:lnTo>
                  <a:pt x="3422760" y="1012731"/>
                </a:lnTo>
                <a:lnTo>
                  <a:pt x="3387181" y="988766"/>
                </a:lnTo>
                <a:lnTo>
                  <a:pt x="3343615" y="979980"/>
                </a:lnTo>
                <a:close/>
              </a:path>
              <a:path w="16523335" h="9235440">
                <a:moveTo>
                  <a:pt x="3343615" y="1247668"/>
                </a:moveTo>
                <a:lnTo>
                  <a:pt x="3300070" y="1256467"/>
                </a:lnTo>
                <a:lnTo>
                  <a:pt x="3264526" y="1280459"/>
                </a:lnTo>
                <a:lnTo>
                  <a:pt x="3240569" y="1316036"/>
                </a:lnTo>
                <a:lnTo>
                  <a:pt x="3231786" y="1359591"/>
                </a:lnTo>
                <a:lnTo>
                  <a:pt x="3240569" y="1403138"/>
                </a:lnTo>
                <a:lnTo>
                  <a:pt x="3264526" y="1438686"/>
                </a:lnTo>
                <a:lnTo>
                  <a:pt x="3300070" y="1462646"/>
                </a:lnTo>
                <a:lnTo>
                  <a:pt x="3343615" y="1471431"/>
                </a:lnTo>
                <a:lnTo>
                  <a:pt x="3387181" y="1462646"/>
                </a:lnTo>
                <a:lnTo>
                  <a:pt x="3422760" y="1438686"/>
                </a:lnTo>
                <a:lnTo>
                  <a:pt x="3446751" y="1403138"/>
                </a:lnTo>
                <a:lnTo>
                  <a:pt x="3455549" y="1359591"/>
                </a:lnTo>
                <a:lnTo>
                  <a:pt x="3446751" y="1316036"/>
                </a:lnTo>
                <a:lnTo>
                  <a:pt x="3422760" y="1280459"/>
                </a:lnTo>
                <a:lnTo>
                  <a:pt x="3387181" y="1256467"/>
                </a:lnTo>
                <a:lnTo>
                  <a:pt x="3343615" y="1247668"/>
                </a:lnTo>
                <a:close/>
              </a:path>
              <a:path w="16523335" h="9235440">
                <a:moveTo>
                  <a:pt x="3343615" y="1515430"/>
                </a:moveTo>
                <a:lnTo>
                  <a:pt x="3300070" y="1524214"/>
                </a:lnTo>
                <a:lnTo>
                  <a:pt x="3264526" y="1548173"/>
                </a:lnTo>
                <a:lnTo>
                  <a:pt x="3240569" y="1583718"/>
                </a:lnTo>
                <a:lnTo>
                  <a:pt x="3231786" y="1627259"/>
                </a:lnTo>
                <a:lnTo>
                  <a:pt x="3240569" y="1670826"/>
                </a:lnTo>
                <a:lnTo>
                  <a:pt x="3264526" y="1706409"/>
                </a:lnTo>
                <a:lnTo>
                  <a:pt x="3300070" y="1730404"/>
                </a:lnTo>
                <a:lnTo>
                  <a:pt x="3343615" y="1739203"/>
                </a:lnTo>
                <a:lnTo>
                  <a:pt x="3387181" y="1730404"/>
                </a:lnTo>
                <a:lnTo>
                  <a:pt x="3422760" y="1706409"/>
                </a:lnTo>
                <a:lnTo>
                  <a:pt x="3446751" y="1670826"/>
                </a:lnTo>
                <a:lnTo>
                  <a:pt x="3455549" y="1627259"/>
                </a:lnTo>
                <a:lnTo>
                  <a:pt x="3446751" y="1583718"/>
                </a:lnTo>
                <a:lnTo>
                  <a:pt x="3422760" y="1548173"/>
                </a:lnTo>
                <a:lnTo>
                  <a:pt x="3387181" y="1524214"/>
                </a:lnTo>
                <a:lnTo>
                  <a:pt x="3343615" y="1515430"/>
                </a:lnTo>
                <a:close/>
              </a:path>
              <a:path w="16523335" h="9235440">
                <a:moveTo>
                  <a:pt x="3343615" y="1783149"/>
                </a:moveTo>
                <a:lnTo>
                  <a:pt x="3300070" y="1791938"/>
                </a:lnTo>
                <a:lnTo>
                  <a:pt x="3264526" y="1815910"/>
                </a:lnTo>
                <a:lnTo>
                  <a:pt x="3240569" y="1851469"/>
                </a:lnTo>
                <a:lnTo>
                  <a:pt x="3231786" y="1895020"/>
                </a:lnTo>
                <a:lnTo>
                  <a:pt x="3240569" y="1938576"/>
                </a:lnTo>
                <a:lnTo>
                  <a:pt x="3264526" y="1974146"/>
                </a:lnTo>
                <a:lnTo>
                  <a:pt x="3300070" y="1998128"/>
                </a:lnTo>
                <a:lnTo>
                  <a:pt x="3343615" y="2006922"/>
                </a:lnTo>
                <a:lnTo>
                  <a:pt x="3387181" y="1998128"/>
                </a:lnTo>
                <a:lnTo>
                  <a:pt x="3422760" y="1974146"/>
                </a:lnTo>
                <a:lnTo>
                  <a:pt x="3446751" y="1938576"/>
                </a:lnTo>
                <a:lnTo>
                  <a:pt x="3455549" y="1895020"/>
                </a:lnTo>
                <a:lnTo>
                  <a:pt x="3446751" y="1851469"/>
                </a:lnTo>
                <a:lnTo>
                  <a:pt x="3422760" y="1815910"/>
                </a:lnTo>
                <a:lnTo>
                  <a:pt x="3387181" y="1791938"/>
                </a:lnTo>
                <a:lnTo>
                  <a:pt x="3343615" y="1783149"/>
                </a:lnTo>
                <a:close/>
              </a:path>
              <a:path w="16523335" h="9235440">
                <a:moveTo>
                  <a:pt x="3451318" y="0"/>
                </a:moveTo>
                <a:lnTo>
                  <a:pt x="3236010" y="0"/>
                </a:lnTo>
                <a:lnTo>
                  <a:pt x="3231786" y="20941"/>
                </a:lnTo>
                <a:lnTo>
                  <a:pt x="3240569" y="64502"/>
                </a:lnTo>
                <a:lnTo>
                  <a:pt x="3264526" y="100083"/>
                </a:lnTo>
                <a:lnTo>
                  <a:pt x="3300070" y="124076"/>
                </a:lnTo>
                <a:lnTo>
                  <a:pt x="3343615" y="132875"/>
                </a:lnTo>
                <a:lnTo>
                  <a:pt x="3387181" y="124076"/>
                </a:lnTo>
                <a:lnTo>
                  <a:pt x="3422760" y="100083"/>
                </a:lnTo>
                <a:lnTo>
                  <a:pt x="3446751" y="64502"/>
                </a:lnTo>
                <a:lnTo>
                  <a:pt x="3455549" y="20941"/>
                </a:lnTo>
                <a:lnTo>
                  <a:pt x="3451318" y="0"/>
                </a:lnTo>
                <a:close/>
              </a:path>
              <a:path w="16523335" h="9235440">
                <a:moveTo>
                  <a:pt x="3343615" y="2586297"/>
                </a:moveTo>
                <a:lnTo>
                  <a:pt x="3300070" y="2595090"/>
                </a:lnTo>
                <a:lnTo>
                  <a:pt x="3264526" y="2619070"/>
                </a:lnTo>
                <a:lnTo>
                  <a:pt x="3240569" y="2654639"/>
                </a:lnTo>
                <a:lnTo>
                  <a:pt x="3231786" y="2698200"/>
                </a:lnTo>
                <a:lnTo>
                  <a:pt x="3240569" y="2741725"/>
                </a:lnTo>
                <a:lnTo>
                  <a:pt x="3264526" y="2777286"/>
                </a:lnTo>
                <a:lnTo>
                  <a:pt x="3300070" y="2801273"/>
                </a:lnTo>
                <a:lnTo>
                  <a:pt x="3343615" y="2810071"/>
                </a:lnTo>
                <a:lnTo>
                  <a:pt x="3387181" y="2801273"/>
                </a:lnTo>
                <a:lnTo>
                  <a:pt x="3422760" y="2777286"/>
                </a:lnTo>
                <a:lnTo>
                  <a:pt x="3446751" y="2741725"/>
                </a:lnTo>
                <a:lnTo>
                  <a:pt x="3455549" y="2698200"/>
                </a:lnTo>
                <a:lnTo>
                  <a:pt x="3446751" y="2654639"/>
                </a:lnTo>
                <a:lnTo>
                  <a:pt x="3422760" y="2619070"/>
                </a:lnTo>
                <a:lnTo>
                  <a:pt x="3387181" y="2595090"/>
                </a:lnTo>
                <a:lnTo>
                  <a:pt x="3343615" y="2586297"/>
                </a:lnTo>
                <a:close/>
              </a:path>
              <a:path w="16523335" h="9235440">
                <a:moveTo>
                  <a:pt x="3343615" y="2854028"/>
                </a:moveTo>
                <a:lnTo>
                  <a:pt x="3300070" y="2862817"/>
                </a:lnTo>
                <a:lnTo>
                  <a:pt x="3264526" y="2886788"/>
                </a:lnTo>
                <a:lnTo>
                  <a:pt x="3240569" y="2922347"/>
                </a:lnTo>
                <a:lnTo>
                  <a:pt x="3231786" y="2965898"/>
                </a:lnTo>
                <a:lnTo>
                  <a:pt x="3240569" y="3009453"/>
                </a:lnTo>
                <a:lnTo>
                  <a:pt x="3264526" y="3045019"/>
                </a:lnTo>
                <a:lnTo>
                  <a:pt x="3300070" y="3068998"/>
                </a:lnTo>
                <a:lnTo>
                  <a:pt x="3343615" y="3077790"/>
                </a:lnTo>
                <a:lnTo>
                  <a:pt x="3387181" y="3068998"/>
                </a:lnTo>
                <a:lnTo>
                  <a:pt x="3422760" y="3045019"/>
                </a:lnTo>
                <a:lnTo>
                  <a:pt x="3446751" y="3009453"/>
                </a:lnTo>
                <a:lnTo>
                  <a:pt x="3455549" y="2965898"/>
                </a:lnTo>
                <a:lnTo>
                  <a:pt x="3446751" y="2922347"/>
                </a:lnTo>
                <a:lnTo>
                  <a:pt x="3422760" y="2886788"/>
                </a:lnTo>
                <a:lnTo>
                  <a:pt x="3387181" y="2862817"/>
                </a:lnTo>
                <a:lnTo>
                  <a:pt x="3343615" y="2854028"/>
                </a:lnTo>
                <a:close/>
              </a:path>
              <a:path w="16523335" h="9235440">
                <a:moveTo>
                  <a:pt x="3343615" y="3121737"/>
                </a:moveTo>
                <a:lnTo>
                  <a:pt x="3300070" y="3130528"/>
                </a:lnTo>
                <a:lnTo>
                  <a:pt x="3264526" y="3154503"/>
                </a:lnTo>
                <a:lnTo>
                  <a:pt x="3240569" y="3190065"/>
                </a:lnTo>
                <a:lnTo>
                  <a:pt x="3231786" y="3233618"/>
                </a:lnTo>
                <a:lnTo>
                  <a:pt x="3240569" y="3277161"/>
                </a:lnTo>
                <a:lnTo>
                  <a:pt x="3264526" y="3312732"/>
                </a:lnTo>
                <a:lnTo>
                  <a:pt x="3300070" y="3336722"/>
                </a:lnTo>
                <a:lnTo>
                  <a:pt x="3343615" y="3345520"/>
                </a:lnTo>
                <a:lnTo>
                  <a:pt x="3387181" y="3336722"/>
                </a:lnTo>
                <a:lnTo>
                  <a:pt x="3422760" y="3312732"/>
                </a:lnTo>
                <a:lnTo>
                  <a:pt x="3446751" y="3277161"/>
                </a:lnTo>
                <a:lnTo>
                  <a:pt x="3455549" y="3233618"/>
                </a:lnTo>
                <a:lnTo>
                  <a:pt x="3446751" y="3190065"/>
                </a:lnTo>
                <a:lnTo>
                  <a:pt x="3422760" y="3154503"/>
                </a:lnTo>
                <a:lnTo>
                  <a:pt x="3387181" y="3130528"/>
                </a:lnTo>
                <a:lnTo>
                  <a:pt x="3343615" y="3121737"/>
                </a:lnTo>
                <a:close/>
              </a:path>
              <a:path w="16523335" h="9235440">
                <a:moveTo>
                  <a:pt x="3343615" y="3389446"/>
                </a:moveTo>
                <a:lnTo>
                  <a:pt x="3300070" y="3398240"/>
                </a:lnTo>
                <a:lnTo>
                  <a:pt x="3264526" y="3422222"/>
                </a:lnTo>
                <a:lnTo>
                  <a:pt x="3240569" y="3457792"/>
                </a:lnTo>
                <a:lnTo>
                  <a:pt x="3231786" y="3501348"/>
                </a:lnTo>
                <a:lnTo>
                  <a:pt x="3240569" y="3544899"/>
                </a:lnTo>
                <a:lnTo>
                  <a:pt x="3264526" y="3580458"/>
                </a:lnTo>
                <a:lnTo>
                  <a:pt x="3300070" y="3604430"/>
                </a:lnTo>
                <a:lnTo>
                  <a:pt x="3343615" y="3613219"/>
                </a:lnTo>
                <a:lnTo>
                  <a:pt x="3387181" y="3604430"/>
                </a:lnTo>
                <a:lnTo>
                  <a:pt x="3422760" y="3580458"/>
                </a:lnTo>
                <a:lnTo>
                  <a:pt x="3446751" y="3544899"/>
                </a:lnTo>
                <a:lnTo>
                  <a:pt x="3455549" y="3501348"/>
                </a:lnTo>
                <a:lnTo>
                  <a:pt x="3446751" y="3457792"/>
                </a:lnTo>
                <a:lnTo>
                  <a:pt x="3422760" y="3422222"/>
                </a:lnTo>
                <a:lnTo>
                  <a:pt x="3387181" y="3398240"/>
                </a:lnTo>
                <a:lnTo>
                  <a:pt x="3343615" y="3389446"/>
                </a:lnTo>
                <a:close/>
              </a:path>
              <a:path w="16523335" h="9235440">
                <a:moveTo>
                  <a:pt x="3343615" y="3657176"/>
                </a:moveTo>
                <a:lnTo>
                  <a:pt x="3300070" y="3665968"/>
                </a:lnTo>
                <a:lnTo>
                  <a:pt x="3264526" y="3689947"/>
                </a:lnTo>
                <a:lnTo>
                  <a:pt x="3240569" y="3725513"/>
                </a:lnTo>
                <a:lnTo>
                  <a:pt x="3231786" y="3769068"/>
                </a:lnTo>
                <a:lnTo>
                  <a:pt x="3240569" y="3812619"/>
                </a:lnTo>
                <a:lnTo>
                  <a:pt x="3264526" y="3848178"/>
                </a:lnTo>
                <a:lnTo>
                  <a:pt x="3300070" y="3872149"/>
                </a:lnTo>
                <a:lnTo>
                  <a:pt x="3343615" y="3880939"/>
                </a:lnTo>
                <a:lnTo>
                  <a:pt x="3387181" y="3872149"/>
                </a:lnTo>
                <a:lnTo>
                  <a:pt x="3422760" y="3848178"/>
                </a:lnTo>
                <a:lnTo>
                  <a:pt x="3446751" y="3812619"/>
                </a:lnTo>
                <a:lnTo>
                  <a:pt x="3455549" y="3769068"/>
                </a:lnTo>
                <a:lnTo>
                  <a:pt x="3446751" y="3725513"/>
                </a:lnTo>
                <a:lnTo>
                  <a:pt x="3422760" y="3689947"/>
                </a:lnTo>
                <a:lnTo>
                  <a:pt x="3387181" y="3665968"/>
                </a:lnTo>
                <a:lnTo>
                  <a:pt x="3343615" y="3657176"/>
                </a:lnTo>
                <a:close/>
              </a:path>
              <a:path w="16523335" h="9235440">
                <a:moveTo>
                  <a:pt x="3343615" y="3924895"/>
                </a:moveTo>
                <a:lnTo>
                  <a:pt x="3300070" y="3933689"/>
                </a:lnTo>
                <a:lnTo>
                  <a:pt x="3264526" y="3957668"/>
                </a:lnTo>
                <a:lnTo>
                  <a:pt x="3240569" y="3993228"/>
                </a:lnTo>
                <a:lnTo>
                  <a:pt x="3231786" y="4036766"/>
                </a:lnTo>
                <a:lnTo>
                  <a:pt x="3240569" y="4080327"/>
                </a:lnTo>
                <a:lnTo>
                  <a:pt x="3264526" y="4115896"/>
                </a:lnTo>
                <a:lnTo>
                  <a:pt x="3300070" y="4139876"/>
                </a:lnTo>
                <a:lnTo>
                  <a:pt x="3343615" y="4148669"/>
                </a:lnTo>
                <a:lnTo>
                  <a:pt x="3387181" y="4139876"/>
                </a:lnTo>
                <a:lnTo>
                  <a:pt x="3422760" y="4115896"/>
                </a:lnTo>
                <a:lnTo>
                  <a:pt x="3446751" y="4080327"/>
                </a:lnTo>
                <a:lnTo>
                  <a:pt x="3455549" y="4036766"/>
                </a:lnTo>
                <a:lnTo>
                  <a:pt x="3446751" y="3993228"/>
                </a:lnTo>
                <a:lnTo>
                  <a:pt x="3422760" y="3957668"/>
                </a:lnTo>
                <a:lnTo>
                  <a:pt x="3387181" y="3933689"/>
                </a:lnTo>
                <a:lnTo>
                  <a:pt x="3343615" y="3924895"/>
                </a:lnTo>
                <a:close/>
              </a:path>
              <a:path w="16523335" h="9235440">
                <a:moveTo>
                  <a:pt x="3343615" y="4192615"/>
                </a:moveTo>
                <a:lnTo>
                  <a:pt x="3300070" y="4201406"/>
                </a:lnTo>
                <a:lnTo>
                  <a:pt x="3264526" y="4225380"/>
                </a:lnTo>
                <a:lnTo>
                  <a:pt x="3240569" y="4260939"/>
                </a:lnTo>
                <a:lnTo>
                  <a:pt x="3231786" y="4304486"/>
                </a:lnTo>
                <a:lnTo>
                  <a:pt x="3240569" y="4348026"/>
                </a:lnTo>
                <a:lnTo>
                  <a:pt x="3264526" y="4383601"/>
                </a:lnTo>
                <a:lnTo>
                  <a:pt x="3300070" y="4407597"/>
                </a:lnTo>
                <a:lnTo>
                  <a:pt x="3343615" y="4416399"/>
                </a:lnTo>
                <a:lnTo>
                  <a:pt x="3387181" y="4407597"/>
                </a:lnTo>
                <a:lnTo>
                  <a:pt x="3422760" y="4383601"/>
                </a:lnTo>
                <a:lnTo>
                  <a:pt x="3446751" y="4348026"/>
                </a:lnTo>
                <a:lnTo>
                  <a:pt x="3455549" y="4304486"/>
                </a:lnTo>
                <a:lnTo>
                  <a:pt x="3446751" y="4260939"/>
                </a:lnTo>
                <a:lnTo>
                  <a:pt x="3422760" y="4225380"/>
                </a:lnTo>
                <a:lnTo>
                  <a:pt x="3387181" y="4201406"/>
                </a:lnTo>
                <a:lnTo>
                  <a:pt x="3343615" y="4192615"/>
                </a:lnTo>
                <a:close/>
              </a:path>
              <a:path w="16523335" h="9235440">
                <a:moveTo>
                  <a:pt x="3343615" y="2318578"/>
                </a:moveTo>
                <a:lnTo>
                  <a:pt x="3300070" y="2327370"/>
                </a:lnTo>
                <a:lnTo>
                  <a:pt x="3264526" y="2351349"/>
                </a:lnTo>
                <a:lnTo>
                  <a:pt x="3240569" y="2386915"/>
                </a:lnTo>
                <a:lnTo>
                  <a:pt x="3231786" y="2430470"/>
                </a:lnTo>
                <a:lnTo>
                  <a:pt x="3240569" y="2474021"/>
                </a:lnTo>
                <a:lnTo>
                  <a:pt x="3264526" y="2509580"/>
                </a:lnTo>
                <a:lnTo>
                  <a:pt x="3300070" y="2533551"/>
                </a:lnTo>
                <a:lnTo>
                  <a:pt x="3343615" y="2542341"/>
                </a:lnTo>
                <a:lnTo>
                  <a:pt x="3387181" y="2533551"/>
                </a:lnTo>
                <a:lnTo>
                  <a:pt x="3422760" y="2509580"/>
                </a:lnTo>
                <a:lnTo>
                  <a:pt x="3446751" y="2474021"/>
                </a:lnTo>
                <a:lnTo>
                  <a:pt x="3455549" y="2430470"/>
                </a:lnTo>
                <a:lnTo>
                  <a:pt x="3446751" y="2386915"/>
                </a:lnTo>
                <a:lnTo>
                  <a:pt x="3422760" y="2351349"/>
                </a:lnTo>
                <a:lnTo>
                  <a:pt x="3387181" y="2327370"/>
                </a:lnTo>
                <a:lnTo>
                  <a:pt x="3343615" y="2318578"/>
                </a:lnTo>
                <a:close/>
              </a:path>
              <a:path w="16523335" h="9235440">
                <a:moveTo>
                  <a:pt x="3343615" y="2050869"/>
                </a:moveTo>
                <a:lnTo>
                  <a:pt x="3300070" y="2059660"/>
                </a:lnTo>
                <a:lnTo>
                  <a:pt x="3264526" y="2083635"/>
                </a:lnTo>
                <a:lnTo>
                  <a:pt x="3240569" y="2119197"/>
                </a:lnTo>
                <a:lnTo>
                  <a:pt x="3231786" y="2162750"/>
                </a:lnTo>
                <a:lnTo>
                  <a:pt x="3240569" y="2206284"/>
                </a:lnTo>
                <a:lnTo>
                  <a:pt x="3264526" y="2241845"/>
                </a:lnTo>
                <a:lnTo>
                  <a:pt x="3300070" y="2265826"/>
                </a:lnTo>
                <a:lnTo>
                  <a:pt x="3343615" y="2274621"/>
                </a:lnTo>
                <a:lnTo>
                  <a:pt x="3387181" y="2265826"/>
                </a:lnTo>
                <a:lnTo>
                  <a:pt x="3422760" y="2241845"/>
                </a:lnTo>
                <a:lnTo>
                  <a:pt x="3446751" y="2206284"/>
                </a:lnTo>
                <a:lnTo>
                  <a:pt x="3455549" y="2162750"/>
                </a:lnTo>
                <a:lnTo>
                  <a:pt x="3446751" y="2119197"/>
                </a:lnTo>
                <a:lnTo>
                  <a:pt x="3422760" y="2083635"/>
                </a:lnTo>
                <a:lnTo>
                  <a:pt x="3387181" y="2059660"/>
                </a:lnTo>
                <a:lnTo>
                  <a:pt x="3343615" y="2050869"/>
                </a:lnTo>
                <a:close/>
              </a:path>
              <a:path w="16523335" h="9235440">
                <a:moveTo>
                  <a:pt x="3343615" y="4460345"/>
                </a:moveTo>
                <a:lnTo>
                  <a:pt x="3300070" y="4469136"/>
                </a:lnTo>
                <a:lnTo>
                  <a:pt x="3264526" y="4493110"/>
                </a:lnTo>
                <a:lnTo>
                  <a:pt x="3240569" y="4528669"/>
                </a:lnTo>
                <a:lnTo>
                  <a:pt x="3231786" y="4572216"/>
                </a:lnTo>
                <a:lnTo>
                  <a:pt x="3240569" y="4615763"/>
                </a:lnTo>
                <a:lnTo>
                  <a:pt x="3264526" y="4651322"/>
                </a:lnTo>
                <a:lnTo>
                  <a:pt x="3300070" y="4675296"/>
                </a:lnTo>
                <a:lnTo>
                  <a:pt x="3343615" y="4684087"/>
                </a:lnTo>
                <a:lnTo>
                  <a:pt x="3387181" y="4675296"/>
                </a:lnTo>
                <a:lnTo>
                  <a:pt x="3422760" y="4651322"/>
                </a:lnTo>
                <a:lnTo>
                  <a:pt x="3446751" y="4615763"/>
                </a:lnTo>
                <a:lnTo>
                  <a:pt x="3455549" y="4572216"/>
                </a:lnTo>
                <a:lnTo>
                  <a:pt x="3446751" y="4528669"/>
                </a:lnTo>
                <a:lnTo>
                  <a:pt x="3422760" y="4493110"/>
                </a:lnTo>
                <a:lnTo>
                  <a:pt x="3387181" y="4469136"/>
                </a:lnTo>
                <a:lnTo>
                  <a:pt x="3343615" y="4460345"/>
                </a:lnTo>
                <a:close/>
              </a:path>
              <a:path w="16523335" h="9235440">
                <a:moveTo>
                  <a:pt x="3612978" y="176790"/>
                </a:moveTo>
                <a:lnTo>
                  <a:pt x="3569426" y="185586"/>
                </a:lnTo>
                <a:lnTo>
                  <a:pt x="3533863" y="209571"/>
                </a:lnTo>
                <a:lnTo>
                  <a:pt x="3509888" y="245145"/>
                </a:lnTo>
                <a:lnTo>
                  <a:pt x="3501097" y="288702"/>
                </a:lnTo>
                <a:lnTo>
                  <a:pt x="3509888" y="332221"/>
                </a:lnTo>
                <a:lnTo>
                  <a:pt x="3533863" y="367780"/>
                </a:lnTo>
                <a:lnTo>
                  <a:pt x="3569426" y="391765"/>
                </a:lnTo>
                <a:lnTo>
                  <a:pt x="3612978" y="400563"/>
                </a:lnTo>
                <a:lnTo>
                  <a:pt x="3656507" y="391765"/>
                </a:lnTo>
                <a:lnTo>
                  <a:pt x="3692057" y="367780"/>
                </a:lnTo>
                <a:lnTo>
                  <a:pt x="3716028" y="332221"/>
                </a:lnTo>
                <a:lnTo>
                  <a:pt x="3724818" y="288702"/>
                </a:lnTo>
                <a:lnTo>
                  <a:pt x="3716028" y="245145"/>
                </a:lnTo>
                <a:lnTo>
                  <a:pt x="3692057" y="209571"/>
                </a:lnTo>
                <a:lnTo>
                  <a:pt x="3656507" y="185586"/>
                </a:lnTo>
                <a:lnTo>
                  <a:pt x="3612978" y="176790"/>
                </a:lnTo>
                <a:close/>
              </a:path>
              <a:path w="16523335" h="9235440">
                <a:moveTo>
                  <a:pt x="3612978" y="444551"/>
                </a:moveTo>
                <a:lnTo>
                  <a:pt x="3569426" y="453336"/>
                </a:lnTo>
                <a:lnTo>
                  <a:pt x="3533863" y="477296"/>
                </a:lnTo>
                <a:lnTo>
                  <a:pt x="3509888" y="512844"/>
                </a:lnTo>
                <a:lnTo>
                  <a:pt x="3501097" y="556391"/>
                </a:lnTo>
                <a:lnTo>
                  <a:pt x="3509888" y="599952"/>
                </a:lnTo>
                <a:lnTo>
                  <a:pt x="3533863" y="635532"/>
                </a:lnTo>
                <a:lnTo>
                  <a:pt x="3569426" y="659525"/>
                </a:lnTo>
                <a:lnTo>
                  <a:pt x="3612978" y="668324"/>
                </a:lnTo>
                <a:lnTo>
                  <a:pt x="3656507" y="659525"/>
                </a:lnTo>
                <a:lnTo>
                  <a:pt x="3692057" y="635532"/>
                </a:lnTo>
                <a:lnTo>
                  <a:pt x="3716028" y="599952"/>
                </a:lnTo>
                <a:lnTo>
                  <a:pt x="3724818" y="556391"/>
                </a:lnTo>
                <a:lnTo>
                  <a:pt x="3716028" y="512844"/>
                </a:lnTo>
                <a:lnTo>
                  <a:pt x="3692057" y="477296"/>
                </a:lnTo>
                <a:lnTo>
                  <a:pt x="3656507" y="453336"/>
                </a:lnTo>
                <a:lnTo>
                  <a:pt x="3612978" y="444551"/>
                </a:lnTo>
                <a:close/>
              </a:path>
              <a:path w="16523335" h="9235440">
                <a:moveTo>
                  <a:pt x="3612978" y="712218"/>
                </a:moveTo>
                <a:lnTo>
                  <a:pt x="3569426" y="721018"/>
                </a:lnTo>
                <a:lnTo>
                  <a:pt x="3533863" y="745011"/>
                </a:lnTo>
                <a:lnTo>
                  <a:pt x="3509888" y="780591"/>
                </a:lnTo>
                <a:lnTo>
                  <a:pt x="3501097" y="824152"/>
                </a:lnTo>
                <a:lnTo>
                  <a:pt x="3509888" y="867681"/>
                </a:lnTo>
                <a:lnTo>
                  <a:pt x="3533863" y="903231"/>
                </a:lnTo>
                <a:lnTo>
                  <a:pt x="3569426" y="927201"/>
                </a:lnTo>
                <a:lnTo>
                  <a:pt x="3612978" y="935992"/>
                </a:lnTo>
                <a:lnTo>
                  <a:pt x="3656507" y="927201"/>
                </a:lnTo>
                <a:lnTo>
                  <a:pt x="3692057" y="903231"/>
                </a:lnTo>
                <a:lnTo>
                  <a:pt x="3716028" y="867681"/>
                </a:lnTo>
                <a:lnTo>
                  <a:pt x="3724818" y="824152"/>
                </a:lnTo>
                <a:lnTo>
                  <a:pt x="3716028" y="780591"/>
                </a:lnTo>
                <a:lnTo>
                  <a:pt x="3692057" y="745011"/>
                </a:lnTo>
                <a:lnTo>
                  <a:pt x="3656507" y="721018"/>
                </a:lnTo>
                <a:lnTo>
                  <a:pt x="3612978" y="712218"/>
                </a:lnTo>
                <a:close/>
              </a:path>
              <a:path w="16523335" h="9235440">
                <a:moveTo>
                  <a:pt x="3612978" y="979980"/>
                </a:moveTo>
                <a:lnTo>
                  <a:pt x="3569426" y="988766"/>
                </a:lnTo>
                <a:lnTo>
                  <a:pt x="3533863" y="1012731"/>
                </a:lnTo>
                <a:lnTo>
                  <a:pt x="3509888" y="1048286"/>
                </a:lnTo>
                <a:lnTo>
                  <a:pt x="3501097" y="1091840"/>
                </a:lnTo>
                <a:lnTo>
                  <a:pt x="3509888" y="1135394"/>
                </a:lnTo>
                <a:lnTo>
                  <a:pt x="3533863" y="1170968"/>
                </a:lnTo>
                <a:lnTo>
                  <a:pt x="3569426" y="1194956"/>
                </a:lnTo>
                <a:lnTo>
                  <a:pt x="3612978" y="1203753"/>
                </a:lnTo>
                <a:lnTo>
                  <a:pt x="3656507" y="1194956"/>
                </a:lnTo>
                <a:lnTo>
                  <a:pt x="3692057" y="1170968"/>
                </a:lnTo>
                <a:lnTo>
                  <a:pt x="3716028" y="1135394"/>
                </a:lnTo>
                <a:lnTo>
                  <a:pt x="3724818" y="1091840"/>
                </a:lnTo>
                <a:lnTo>
                  <a:pt x="3716028" y="1048286"/>
                </a:lnTo>
                <a:lnTo>
                  <a:pt x="3692057" y="1012731"/>
                </a:lnTo>
                <a:lnTo>
                  <a:pt x="3656507" y="988766"/>
                </a:lnTo>
                <a:lnTo>
                  <a:pt x="3612978" y="979980"/>
                </a:lnTo>
                <a:close/>
              </a:path>
              <a:path w="16523335" h="9235440">
                <a:moveTo>
                  <a:pt x="3612978" y="1247668"/>
                </a:moveTo>
                <a:lnTo>
                  <a:pt x="3569426" y="1256467"/>
                </a:lnTo>
                <a:lnTo>
                  <a:pt x="3533863" y="1280459"/>
                </a:lnTo>
                <a:lnTo>
                  <a:pt x="3509888" y="1316036"/>
                </a:lnTo>
                <a:lnTo>
                  <a:pt x="3501097" y="1359591"/>
                </a:lnTo>
                <a:lnTo>
                  <a:pt x="3509888" y="1403138"/>
                </a:lnTo>
                <a:lnTo>
                  <a:pt x="3533863" y="1438686"/>
                </a:lnTo>
                <a:lnTo>
                  <a:pt x="3569426" y="1462646"/>
                </a:lnTo>
                <a:lnTo>
                  <a:pt x="3612978" y="1471431"/>
                </a:lnTo>
                <a:lnTo>
                  <a:pt x="3656507" y="1462646"/>
                </a:lnTo>
                <a:lnTo>
                  <a:pt x="3692057" y="1438686"/>
                </a:lnTo>
                <a:lnTo>
                  <a:pt x="3716028" y="1403138"/>
                </a:lnTo>
                <a:lnTo>
                  <a:pt x="3724818" y="1359591"/>
                </a:lnTo>
                <a:lnTo>
                  <a:pt x="3716028" y="1316036"/>
                </a:lnTo>
                <a:lnTo>
                  <a:pt x="3692057" y="1280459"/>
                </a:lnTo>
                <a:lnTo>
                  <a:pt x="3656507" y="1256467"/>
                </a:lnTo>
                <a:lnTo>
                  <a:pt x="3612978" y="1247668"/>
                </a:lnTo>
                <a:close/>
              </a:path>
              <a:path w="16523335" h="9235440">
                <a:moveTo>
                  <a:pt x="3612978" y="1515430"/>
                </a:moveTo>
                <a:lnTo>
                  <a:pt x="3569426" y="1524214"/>
                </a:lnTo>
                <a:lnTo>
                  <a:pt x="3533863" y="1548173"/>
                </a:lnTo>
                <a:lnTo>
                  <a:pt x="3509888" y="1583718"/>
                </a:lnTo>
                <a:lnTo>
                  <a:pt x="3501097" y="1627259"/>
                </a:lnTo>
                <a:lnTo>
                  <a:pt x="3509888" y="1670826"/>
                </a:lnTo>
                <a:lnTo>
                  <a:pt x="3533863" y="1706409"/>
                </a:lnTo>
                <a:lnTo>
                  <a:pt x="3569426" y="1730404"/>
                </a:lnTo>
                <a:lnTo>
                  <a:pt x="3612978" y="1739203"/>
                </a:lnTo>
                <a:lnTo>
                  <a:pt x="3656507" y="1730404"/>
                </a:lnTo>
                <a:lnTo>
                  <a:pt x="3692057" y="1706409"/>
                </a:lnTo>
                <a:lnTo>
                  <a:pt x="3716028" y="1670826"/>
                </a:lnTo>
                <a:lnTo>
                  <a:pt x="3724818" y="1627259"/>
                </a:lnTo>
                <a:lnTo>
                  <a:pt x="3716028" y="1583718"/>
                </a:lnTo>
                <a:lnTo>
                  <a:pt x="3692057" y="1548173"/>
                </a:lnTo>
                <a:lnTo>
                  <a:pt x="3656507" y="1524214"/>
                </a:lnTo>
                <a:lnTo>
                  <a:pt x="3612978" y="1515430"/>
                </a:lnTo>
                <a:close/>
              </a:path>
              <a:path w="16523335" h="9235440">
                <a:moveTo>
                  <a:pt x="3612978" y="1783149"/>
                </a:moveTo>
                <a:lnTo>
                  <a:pt x="3569426" y="1791938"/>
                </a:lnTo>
                <a:lnTo>
                  <a:pt x="3533863" y="1815910"/>
                </a:lnTo>
                <a:lnTo>
                  <a:pt x="3509888" y="1851469"/>
                </a:lnTo>
                <a:lnTo>
                  <a:pt x="3501097" y="1895020"/>
                </a:lnTo>
                <a:lnTo>
                  <a:pt x="3509888" y="1938576"/>
                </a:lnTo>
                <a:lnTo>
                  <a:pt x="3533863" y="1974146"/>
                </a:lnTo>
                <a:lnTo>
                  <a:pt x="3569426" y="1998128"/>
                </a:lnTo>
                <a:lnTo>
                  <a:pt x="3612978" y="2006922"/>
                </a:lnTo>
                <a:lnTo>
                  <a:pt x="3656507" y="1998128"/>
                </a:lnTo>
                <a:lnTo>
                  <a:pt x="3692057" y="1974146"/>
                </a:lnTo>
                <a:lnTo>
                  <a:pt x="3716028" y="1938576"/>
                </a:lnTo>
                <a:lnTo>
                  <a:pt x="3724818" y="1895020"/>
                </a:lnTo>
                <a:lnTo>
                  <a:pt x="3716028" y="1851469"/>
                </a:lnTo>
                <a:lnTo>
                  <a:pt x="3692057" y="1815910"/>
                </a:lnTo>
                <a:lnTo>
                  <a:pt x="3656507" y="1791938"/>
                </a:lnTo>
                <a:lnTo>
                  <a:pt x="3612978" y="1783149"/>
                </a:lnTo>
                <a:close/>
              </a:path>
              <a:path w="16523335" h="9235440">
                <a:moveTo>
                  <a:pt x="3612978" y="2586297"/>
                </a:moveTo>
                <a:lnTo>
                  <a:pt x="3569426" y="2595090"/>
                </a:lnTo>
                <a:lnTo>
                  <a:pt x="3533863" y="2619070"/>
                </a:lnTo>
                <a:lnTo>
                  <a:pt x="3509888" y="2654639"/>
                </a:lnTo>
                <a:lnTo>
                  <a:pt x="3501097" y="2698200"/>
                </a:lnTo>
                <a:lnTo>
                  <a:pt x="3509888" y="2741725"/>
                </a:lnTo>
                <a:lnTo>
                  <a:pt x="3533863" y="2777286"/>
                </a:lnTo>
                <a:lnTo>
                  <a:pt x="3569426" y="2801273"/>
                </a:lnTo>
                <a:lnTo>
                  <a:pt x="3612978" y="2810071"/>
                </a:lnTo>
                <a:lnTo>
                  <a:pt x="3656507" y="2801273"/>
                </a:lnTo>
                <a:lnTo>
                  <a:pt x="3692057" y="2777286"/>
                </a:lnTo>
                <a:lnTo>
                  <a:pt x="3716028" y="2741725"/>
                </a:lnTo>
                <a:lnTo>
                  <a:pt x="3724818" y="2698200"/>
                </a:lnTo>
                <a:lnTo>
                  <a:pt x="3716028" y="2654639"/>
                </a:lnTo>
                <a:lnTo>
                  <a:pt x="3692057" y="2619070"/>
                </a:lnTo>
                <a:lnTo>
                  <a:pt x="3656507" y="2595090"/>
                </a:lnTo>
                <a:lnTo>
                  <a:pt x="3612978" y="2586297"/>
                </a:lnTo>
                <a:close/>
              </a:path>
              <a:path w="16523335" h="9235440">
                <a:moveTo>
                  <a:pt x="3612978" y="2854028"/>
                </a:moveTo>
                <a:lnTo>
                  <a:pt x="3569426" y="2862817"/>
                </a:lnTo>
                <a:lnTo>
                  <a:pt x="3533863" y="2886788"/>
                </a:lnTo>
                <a:lnTo>
                  <a:pt x="3509888" y="2922347"/>
                </a:lnTo>
                <a:lnTo>
                  <a:pt x="3501097" y="2965898"/>
                </a:lnTo>
                <a:lnTo>
                  <a:pt x="3509888" y="3009453"/>
                </a:lnTo>
                <a:lnTo>
                  <a:pt x="3533863" y="3045019"/>
                </a:lnTo>
                <a:lnTo>
                  <a:pt x="3569426" y="3068998"/>
                </a:lnTo>
                <a:lnTo>
                  <a:pt x="3612978" y="3077790"/>
                </a:lnTo>
                <a:lnTo>
                  <a:pt x="3656507" y="3068998"/>
                </a:lnTo>
                <a:lnTo>
                  <a:pt x="3692057" y="3045019"/>
                </a:lnTo>
                <a:lnTo>
                  <a:pt x="3716028" y="3009453"/>
                </a:lnTo>
                <a:lnTo>
                  <a:pt x="3724818" y="2965898"/>
                </a:lnTo>
                <a:lnTo>
                  <a:pt x="3716028" y="2922347"/>
                </a:lnTo>
                <a:lnTo>
                  <a:pt x="3692057" y="2886788"/>
                </a:lnTo>
                <a:lnTo>
                  <a:pt x="3656507" y="2862817"/>
                </a:lnTo>
                <a:lnTo>
                  <a:pt x="3612978" y="2854028"/>
                </a:lnTo>
                <a:close/>
              </a:path>
              <a:path w="16523335" h="9235440">
                <a:moveTo>
                  <a:pt x="3612978" y="3121737"/>
                </a:moveTo>
                <a:lnTo>
                  <a:pt x="3569426" y="3130528"/>
                </a:lnTo>
                <a:lnTo>
                  <a:pt x="3533863" y="3154503"/>
                </a:lnTo>
                <a:lnTo>
                  <a:pt x="3509888" y="3190065"/>
                </a:lnTo>
                <a:lnTo>
                  <a:pt x="3501097" y="3233618"/>
                </a:lnTo>
                <a:lnTo>
                  <a:pt x="3509888" y="3277161"/>
                </a:lnTo>
                <a:lnTo>
                  <a:pt x="3533863" y="3312732"/>
                </a:lnTo>
                <a:lnTo>
                  <a:pt x="3569426" y="3336722"/>
                </a:lnTo>
                <a:lnTo>
                  <a:pt x="3612978" y="3345520"/>
                </a:lnTo>
                <a:lnTo>
                  <a:pt x="3656507" y="3336722"/>
                </a:lnTo>
                <a:lnTo>
                  <a:pt x="3692057" y="3312732"/>
                </a:lnTo>
                <a:lnTo>
                  <a:pt x="3716028" y="3277161"/>
                </a:lnTo>
                <a:lnTo>
                  <a:pt x="3724818" y="3233618"/>
                </a:lnTo>
                <a:lnTo>
                  <a:pt x="3716028" y="3190065"/>
                </a:lnTo>
                <a:lnTo>
                  <a:pt x="3692057" y="3154503"/>
                </a:lnTo>
                <a:lnTo>
                  <a:pt x="3656507" y="3130528"/>
                </a:lnTo>
                <a:lnTo>
                  <a:pt x="3612978" y="3121737"/>
                </a:lnTo>
                <a:close/>
              </a:path>
              <a:path w="16523335" h="9235440">
                <a:moveTo>
                  <a:pt x="3612978" y="3389446"/>
                </a:moveTo>
                <a:lnTo>
                  <a:pt x="3569426" y="3398240"/>
                </a:lnTo>
                <a:lnTo>
                  <a:pt x="3533863" y="3422222"/>
                </a:lnTo>
                <a:lnTo>
                  <a:pt x="3509888" y="3457792"/>
                </a:lnTo>
                <a:lnTo>
                  <a:pt x="3501097" y="3501348"/>
                </a:lnTo>
                <a:lnTo>
                  <a:pt x="3509888" y="3544899"/>
                </a:lnTo>
                <a:lnTo>
                  <a:pt x="3533863" y="3580458"/>
                </a:lnTo>
                <a:lnTo>
                  <a:pt x="3569426" y="3604430"/>
                </a:lnTo>
                <a:lnTo>
                  <a:pt x="3612978" y="3613219"/>
                </a:lnTo>
                <a:lnTo>
                  <a:pt x="3656507" y="3604430"/>
                </a:lnTo>
                <a:lnTo>
                  <a:pt x="3692057" y="3580458"/>
                </a:lnTo>
                <a:lnTo>
                  <a:pt x="3716028" y="3544899"/>
                </a:lnTo>
                <a:lnTo>
                  <a:pt x="3724818" y="3501348"/>
                </a:lnTo>
                <a:lnTo>
                  <a:pt x="3716028" y="3457792"/>
                </a:lnTo>
                <a:lnTo>
                  <a:pt x="3692057" y="3422222"/>
                </a:lnTo>
                <a:lnTo>
                  <a:pt x="3656507" y="3398240"/>
                </a:lnTo>
                <a:lnTo>
                  <a:pt x="3612978" y="3389446"/>
                </a:lnTo>
                <a:close/>
              </a:path>
              <a:path w="16523335" h="9235440">
                <a:moveTo>
                  <a:pt x="3612978" y="3657176"/>
                </a:moveTo>
                <a:lnTo>
                  <a:pt x="3569426" y="3665968"/>
                </a:lnTo>
                <a:lnTo>
                  <a:pt x="3533863" y="3689947"/>
                </a:lnTo>
                <a:lnTo>
                  <a:pt x="3509888" y="3725513"/>
                </a:lnTo>
                <a:lnTo>
                  <a:pt x="3501097" y="3769068"/>
                </a:lnTo>
                <a:lnTo>
                  <a:pt x="3509888" y="3812619"/>
                </a:lnTo>
                <a:lnTo>
                  <a:pt x="3533863" y="3848178"/>
                </a:lnTo>
                <a:lnTo>
                  <a:pt x="3569426" y="3872149"/>
                </a:lnTo>
                <a:lnTo>
                  <a:pt x="3612978" y="3880939"/>
                </a:lnTo>
                <a:lnTo>
                  <a:pt x="3656507" y="3872149"/>
                </a:lnTo>
                <a:lnTo>
                  <a:pt x="3692057" y="3848178"/>
                </a:lnTo>
                <a:lnTo>
                  <a:pt x="3716028" y="3812619"/>
                </a:lnTo>
                <a:lnTo>
                  <a:pt x="3724818" y="3769068"/>
                </a:lnTo>
                <a:lnTo>
                  <a:pt x="3716028" y="3725513"/>
                </a:lnTo>
                <a:lnTo>
                  <a:pt x="3692057" y="3689947"/>
                </a:lnTo>
                <a:lnTo>
                  <a:pt x="3656507" y="3665968"/>
                </a:lnTo>
                <a:lnTo>
                  <a:pt x="3612978" y="3657176"/>
                </a:lnTo>
                <a:close/>
              </a:path>
              <a:path w="16523335" h="9235440">
                <a:moveTo>
                  <a:pt x="3612978" y="3924895"/>
                </a:moveTo>
                <a:lnTo>
                  <a:pt x="3569426" y="3933689"/>
                </a:lnTo>
                <a:lnTo>
                  <a:pt x="3533863" y="3957668"/>
                </a:lnTo>
                <a:lnTo>
                  <a:pt x="3509888" y="3993228"/>
                </a:lnTo>
                <a:lnTo>
                  <a:pt x="3501097" y="4036766"/>
                </a:lnTo>
                <a:lnTo>
                  <a:pt x="3509888" y="4080327"/>
                </a:lnTo>
                <a:lnTo>
                  <a:pt x="3533863" y="4115896"/>
                </a:lnTo>
                <a:lnTo>
                  <a:pt x="3569426" y="4139876"/>
                </a:lnTo>
                <a:lnTo>
                  <a:pt x="3612978" y="4148669"/>
                </a:lnTo>
                <a:lnTo>
                  <a:pt x="3656507" y="4139876"/>
                </a:lnTo>
                <a:lnTo>
                  <a:pt x="3692057" y="4115896"/>
                </a:lnTo>
                <a:lnTo>
                  <a:pt x="3716028" y="4080327"/>
                </a:lnTo>
                <a:lnTo>
                  <a:pt x="3724818" y="4036766"/>
                </a:lnTo>
                <a:lnTo>
                  <a:pt x="3716028" y="3993228"/>
                </a:lnTo>
                <a:lnTo>
                  <a:pt x="3692057" y="3957668"/>
                </a:lnTo>
                <a:lnTo>
                  <a:pt x="3656507" y="3933689"/>
                </a:lnTo>
                <a:lnTo>
                  <a:pt x="3612978" y="3924895"/>
                </a:lnTo>
                <a:close/>
              </a:path>
              <a:path w="16523335" h="9235440">
                <a:moveTo>
                  <a:pt x="3612978" y="4192615"/>
                </a:moveTo>
                <a:lnTo>
                  <a:pt x="3569426" y="4201406"/>
                </a:lnTo>
                <a:lnTo>
                  <a:pt x="3533863" y="4225380"/>
                </a:lnTo>
                <a:lnTo>
                  <a:pt x="3509888" y="4260939"/>
                </a:lnTo>
                <a:lnTo>
                  <a:pt x="3501097" y="4304486"/>
                </a:lnTo>
                <a:lnTo>
                  <a:pt x="3509888" y="4348026"/>
                </a:lnTo>
                <a:lnTo>
                  <a:pt x="3533863" y="4383601"/>
                </a:lnTo>
                <a:lnTo>
                  <a:pt x="3569426" y="4407597"/>
                </a:lnTo>
                <a:lnTo>
                  <a:pt x="3612978" y="4416399"/>
                </a:lnTo>
                <a:lnTo>
                  <a:pt x="3656507" y="4407597"/>
                </a:lnTo>
                <a:lnTo>
                  <a:pt x="3692057" y="4383601"/>
                </a:lnTo>
                <a:lnTo>
                  <a:pt x="3716028" y="4348026"/>
                </a:lnTo>
                <a:lnTo>
                  <a:pt x="3724818" y="4304486"/>
                </a:lnTo>
                <a:lnTo>
                  <a:pt x="3716028" y="4260939"/>
                </a:lnTo>
                <a:lnTo>
                  <a:pt x="3692057" y="4225380"/>
                </a:lnTo>
                <a:lnTo>
                  <a:pt x="3656507" y="4201406"/>
                </a:lnTo>
                <a:lnTo>
                  <a:pt x="3612978" y="4192615"/>
                </a:lnTo>
                <a:close/>
              </a:path>
              <a:path w="16523335" h="9235440">
                <a:moveTo>
                  <a:pt x="3612978" y="2318578"/>
                </a:moveTo>
                <a:lnTo>
                  <a:pt x="3569426" y="2327370"/>
                </a:lnTo>
                <a:lnTo>
                  <a:pt x="3533863" y="2351349"/>
                </a:lnTo>
                <a:lnTo>
                  <a:pt x="3509888" y="2386915"/>
                </a:lnTo>
                <a:lnTo>
                  <a:pt x="3501097" y="2430470"/>
                </a:lnTo>
                <a:lnTo>
                  <a:pt x="3509888" y="2474021"/>
                </a:lnTo>
                <a:lnTo>
                  <a:pt x="3533863" y="2509580"/>
                </a:lnTo>
                <a:lnTo>
                  <a:pt x="3569426" y="2533551"/>
                </a:lnTo>
                <a:lnTo>
                  <a:pt x="3612978" y="2542341"/>
                </a:lnTo>
                <a:lnTo>
                  <a:pt x="3656507" y="2533551"/>
                </a:lnTo>
                <a:lnTo>
                  <a:pt x="3692057" y="2509580"/>
                </a:lnTo>
                <a:lnTo>
                  <a:pt x="3716028" y="2474021"/>
                </a:lnTo>
                <a:lnTo>
                  <a:pt x="3724818" y="2430470"/>
                </a:lnTo>
                <a:lnTo>
                  <a:pt x="3716028" y="2386915"/>
                </a:lnTo>
                <a:lnTo>
                  <a:pt x="3692057" y="2351349"/>
                </a:lnTo>
                <a:lnTo>
                  <a:pt x="3656507" y="2327370"/>
                </a:lnTo>
                <a:lnTo>
                  <a:pt x="3612978" y="2318578"/>
                </a:lnTo>
                <a:close/>
              </a:path>
              <a:path w="16523335" h="9235440">
                <a:moveTo>
                  <a:pt x="3612978" y="2050869"/>
                </a:moveTo>
                <a:lnTo>
                  <a:pt x="3569426" y="2059660"/>
                </a:lnTo>
                <a:lnTo>
                  <a:pt x="3533863" y="2083635"/>
                </a:lnTo>
                <a:lnTo>
                  <a:pt x="3509888" y="2119197"/>
                </a:lnTo>
                <a:lnTo>
                  <a:pt x="3501097" y="2162750"/>
                </a:lnTo>
                <a:lnTo>
                  <a:pt x="3509888" y="2206284"/>
                </a:lnTo>
                <a:lnTo>
                  <a:pt x="3533863" y="2241845"/>
                </a:lnTo>
                <a:lnTo>
                  <a:pt x="3569426" y="2265826"/>
                </a:lnTo>
                <a:lnTo>
                  <a:pt x="3612978" y="2274621"/>
                </a:lnTo>
                <a:lnTo>
                  <a:pt x="3656507" y="2265826"/>
                </a:lnTo>
                <a:lnTo>
                  <a:pt x="3692057" y="2241845"/>
                </a:lnTo>
                <a:lnTo>
                  <a:pt x="3716028" y="2206284"/>
                </a:lnTo>
                <a:lnTo>
                  <a:pt x="3724818" y="2162750"/>
                </a:lnTo>
                <a:lnTo>
                  <a:pt x="3716028" y="2119197"/>
                </a:lnTo>
                <a:lnTo>
                  <a:pt x="3692057" y="2083635"/>
                </a:lnTo>
                <a:lnTo>
                  <a:pt x="3656507" y="2059660"/>
                </a:lnTo>
                <a:lnTo>
                  <a:pt x="3612978" y="2050869"/>
                </a:lnTo>
                <a:close/>
              </a:path>
              <a:path w="16523335" h="9235440">
                <a:moveTo>
                  <a:pt x="3612978" y="4460345"/>
                </a:moveTo>
                <a:lnTo>
                  <a:pt x="3569426" y="4469136"/>
                </a:lnTo>
                <a:lnTo>
                  <a:pt x="3533863" y="4493110"/>
                </a:lnTo>
                <a:lnTo>
                  <a:pt x="3509888" y="4528669"/>
                </a:lnTo>
                <a:lnTo>
                  <a:pt x="3501097" y="4572216"/>
                </a:lnTo>
                <a:lnTo>
                  <a:pt x="3509888" y="4615763"/>
                </a:lnTo>
                <a:lnTo>
                  <a:pt x="3533863" y="4651322"/>
                </a:lnTo>
                <a:lnTo>
                  <a:pt x="3569426" y="4675296"/>
                </a:lnTo>
                <a:lnTo>
                  <a:pt x="3612978" y="4684087"/>
                </a:lnTo>
                <a:lnTo>
                  <a:pt x="3656507" y="4675296"/>
                </a:lnTo>
                <a:lnTo>
                  <a:pt x="3692057" y="4651322"/>
                </a:lnTo>
                <a:lnTo>
                  <a:pt x="3716028" y="4615763"/>
                </a:lnTo>
                <a:lnTo>
                  <a:pt x="3724818" y="4572216"/>
                </a:lnTo>
                <a:lnTo>
                  <a:pt x="3716028" y="4528669"/>
                </a:lnTo>
                <a:lnTo>
                  <a:pt x="3692057" y="4493110"/>
                </a:lnTo>
                <a:lnTo>
                  <a:pt x="3656507" y="4469136"/>
                </a:lnTo>
                <a:lnTo>
                  <a:pt x="3612978" y="4460345"/>
                </a:lnTo>
                <a:close/>
              </a:path>
              <a:path w="16523335" h="9235440">
                <a:moveTo>
                  <a:pt x="7652667" y="176790"/>
                </a:moveTo>
                <a:lnTo>
                  <a:pt x="7609112" y="185586"/>
                </a:lnTo>
                <a:lnTo>
                  <a:pt x="7573546" y="209571"/>
                </a:lnTo>
                <a:lnTo>
                  <a:pt x="7549568" y="245145"/>
                </a:lnTo>
                <a:lnTo>
                  <a:pt x="7540775" y="288702"/>
                </a:lnTo>
                <a:lnTo>
                  <a:pt x="7549568" y="332221"/>
                </a:lnTo>
                <a:lnTo>
                  <a:pt x="7573546" y="367780"/>
                </a:lnTo>
                <a:lnTo>
                  <a:pt x="7609112" y="391765"/>
                </a:lnTo>
                <a:lnTo>
                  <a:pt x="7652667" y="400563"/>
                </a:lnTo>
                <a:lnTo>
                  <a:pt x="7696212" y="391765"/>
                </a:lnTo>
                <a:lnTo>
                  <a:pt x="7731756" y="367780"/>
                </a:lnTo>
                <a:lnTo>
                  <a:pt x="7755713" y="332221"/>
                </a:lnTo>
                <a:lnTo>
                  <a:pt x="7764496" y="288702"/>
                </a:lnTo>
                <a:lnTo>
                  <a:pt x="7755713" y="245145"/>
                </a:lnTo>
                <a:lnTo>
                  <a:pt x="7731756" y="209571"/>
                </a:lnTo>
                <a:lnTo>
                  <a:pt x="7696212" y="185586"/>
                </a:lnTo>
                <a:lnTo>
                  <a:pt x="7652667" y="176790"/>
                </a:lnTo>
                <a:close/>
              </a:path>
              <a:path w="16523335" h="9235440">
                <a:moveTo>
                  <a:pt x="7652667" y="444551"/>
                </a:moveTo>
                <a:lnTo>
                  <a:pt x="7609112" y="453336"/>
                </a:lnTo>
                <a:lnTo>
                  <a:pt x="7573546" y="477296"/>
                </a:lnTo>
                <a:lnTo>
                  <a:pt x="7549568" y="512844"/>
                </a:lnTo>
                <a:lnTo>
                  <a:pt x="7540775" y="556391"/>
                </a:lnTo>
                <a:lnTo>
                  <a:pt x="7549568" y="599952"/>
                </a:lnTo>
                <a:lnTo>
                  <a:pt x="7573546" y="635532"/>
                </a:lnTo>
                <a:lnTo>
                  <a:pt x="7609112" y="659525"/>
                </a:lnTo>
                <a:lnTo>
                  <a:pt x="7652667" y="668324"/>
                </a:lnTo>
                <a:lnTo>
                  <a:pt x="7696212" y="659525"/>
                </a:lnTo>
                <a:lnTo>
                  <a:pt x="7731756" y="635532"/>
                </a:lnTo>
                <a:lnTo>
                  <a:pt x="7755713" y="599952"/>
                </a:lnTo>
                <a:lnTo>
                  <a:pt x="7764496" y="556391"/>
                </a:lnTo>
                <a:lnTo>
                  <a:pt x="7755713" y="512844"/>
                </a:lnTo>
                <a:lnTo>
                  <a:pt x="7731756" y="477296"/>
                </a:lnTo>
                <a:lnTo>
                  <a:pt x="7696212" y="453336"/>
                </a:lnTo>
                <a:lnTo>
                  <a:pt x="7652667" y="444551"/>
                </a:lnTo>
                <a:close/>
              </a:path>
              <a:path w="16523335" h="9235440">
                <a:moveTo>
                  <a:pt x="7652667" y="1247668"/>
                </a:moveTo>
                <a:lnTo>
                  <a:pt x="7609112" y="1256467"/>
                </a:lnTo>
                <a:lnTo>
                  <a:pt x="7573546" y="1280459"/>
                </a:lnTo>
                <a:lnTo>
                  <a:pt x="7549568" y="1316036"/>
                </a:lnTo>
                <a:lnTo>
                  <a:pt x="7540775" y="1359591"/>
                </a:lnTo>
                <a:lnTo>
                  <a:pt x="7549568" y="1403138"/>
                </a:lnTo>
                <a:lnTo>
                  <a:pt x="7573546" y="1438686"/>
                </a:lnTo>
                <a:lnTo>
                  <a:pt x="7609112" y="1462646"/>
                </a:lnTo>
                <a:lnTo>
                  <a:pt x="7652667" y="1471431"/>
                </a:lnTo>
                <a:lnTo>
                  <a:pt x="7696212" y="1462646"/>
                </a:lnTo>
                <a:lnTo>
                  <a:pt x="7731756" y="1438686"/>
                </a:lnTo>
                <a:lnTo>
                  <a:pt x="7755713" y="1403138"/>
                </a:lnTo>
                <a:lnTo>
                  <a:pt x="7764496" y="1359591"/>
                </a:lnTo>
                <a:lnTo>
                  <a:pt x="7755713" y="1316036"/>
                </a:lnTo>
                <a:lnTo>
                  <a:pt x="7731756" y="1280459"/>
                </a:lnTo>
                <a:lnTo>
                  <a:pt x="7696212" y="1256467"/>
                </a:lnTo>
                <a:lnTo>
                  <a:pt x="7652667" y="1247668"/>
                </a:lnTo>
                <a:close/>
              </a:path>
              <a:path w="16523335" h="9235440">
                <a:moveTo>
                  <a:pt x="7760272" y="0"/>
                </a:moveTo>
                <a:lnTo>
                  <a:pt x="7545003" y="0"/>
                </a:lnTo>
                <a:lnTo>
                  <a:pt x="7540775" y="20941"/>
                </a:lnTo>
                <a:lnTo>
                  <a:pt x="7549568" y="64502"/>
                </a:lnTo>
                <a:lnTo>
                  <a:pt x="7573546" y="100083"/>
                </a:lnTo>
                <a:lnTo>
                  <a:pt x="7609112" y="124076"/>
                </a:lnTo>
                <a:lnTo>
                  <a:pt x="7652667" y="132875"/>
                </a:lnTo>
                <a:lnTo>
                  <a:pt x="7696212" y="124076"/>
                </a:lnTo>
                <a:lnTo>
                  <a:pt x="7731756" y="100083"/>
                </a:lnTo>
                <a:lnTo>
                  <a:pt x="7755713" y="64502"/>
                </a:lnTo>
                <a:lnTo>
                  <a:pt x="7764496" y="20941"/>
                </a:lnTo>
                <a:lnTo>
                  <a:pt x="7760272" y="0"/>
                </a:lnTo>
                <a:close/>
              </a:path>
              <a:path w="16523335" h="9235440">
                <a:moveTo>
                  <a:pt x="7652667" y="4192615"/>
                </a:moveTo>
                <a:lnTo>
                  <a:pt x="7609112" y="4201406"/>
                </a:lnTo>
                <a:lnTo>
                  <a:pt x="7573546" y="4225380"/>
                </a:lnTo>
                <a:lnTo>
                  <a:pt x="7549568" y="4260939"/>
                </a:lnTo>
                <a:lnTo>
                  <a:pt x="7540775" y="4304486"/>
                </a:lnTo>
                <a:lnTo>
                  <a:pt x="7549568" y="4348026"/>
                </a:lnTo>
                <a:lnTo>
                  <a:pt x="7573546" y="4383601"/>
                </a:lnTo>
                <a:lnTo>
                  <a:pt x="7609112" y="4407597"/>
                </a:lnTo>
                <a:lnTo>
                  <a:pt x="7652667" y="4416399"/>
                </a:lnTo>
                <a:lnTo>
                  <a:pt x="7696212" y="4407597"/>
                </a:lnTo>
                <a:lnTo>
                  <a:pt x="7731756" y="4383601"/>
                </a:lnTo>
                <a:lnTo>
                  <a:pt x="7755713" y="4348026"/>
                </a:lnTo>
                <a:lnTo>
                  <a:pt x="7764496" y="4304486"/>
                </a:lnTo>
                <a:lnTo>
                  <a:pt x="7755713" y="4260939"/>
                </a:lnTo>
                <a:lnTo>
                  <a:pt x="7731756" y="4225380"/>
                </a:lnTo>
                <a:lnTo>
                  <a:pt x="7696212" y="4201406"/>
                </a:lnTo>
                <a:lnTo>
                  <a:pt x="7652667" y="4192615"/>
                </a:lnTo>
                <a:close/>
              </a:path>
              <a:path w="16523335" h="9235440">
                <a:moveTo>
                  <a:pt x="7652667" y="4728033"/>
                </a:moveTo>
                <a:lnTo>
                  <a:pt x="7609112" y="4736825"/>
                </a:lnTo>
                <a:lnTo>
                  <a:pt x="7573546" y="4760802"/>
                </a:lnTo>
                <a:lnTo>
                  <a:pt x="7549568" y="4796371"/>
                </a:lnTo>
                <a:lnTo>
                  <a:pt x="7540775" y="4839936"/>
                </a:lnTo>
                <a:lnTo>
                  <a:pt x="7549568" y="4883473"/>
                </a:lnTo>
                <a:lnTo>
                  <a:pt x="7573546" y="4919041"/>
                </a:lnTo>
                <a:lnTo>
                  <a:pt x="7609112" y="4943029"/>
                </a:lnTo>
                <a:lnTo>
                  <a:pt x="7652667" y="4951828"/>
                </a:lnTo>
                <a:lnTo>
                  <a:pt x="7696212" y="4943029"/>
                </a:lnTo>
                <a:lnTo>
                  <a:pt x="7731756" y="4919041"/>
                </a:lnTo>
                <a:lnTo>
                  <a:pt x="7755713" y="4883473"/>
                </a:lnTo>
                <a:lnTo>
                  <a:pt x="7764496" y="4839936"/>
                </a:lnTo>
                <a:lnTo>
                  <a:pt x="7755713" y="4796371"/>
                </a:lnTo>
                <a:lnTo>
                  <a:pt x="7731756" y="4760802"/>
                </a:lnTo>
                <a:lnTo>
                  <a:pt x="7696212" y="4736825"/>
                </a:lnTo>
                <a:lnTo>
                  <a:pt x="7652667" y="4728033"/>
                </a:lnTo>
                <a:close/>
              </a:path>
              <a:path w="16523335" h="9235440">
                <a:moveTo>
                  <a:pt x="7652667" y="4460345"/>
                </a:moveTo>
                <a:lnTo>
                  <a:pt x="7609112" y="4469136"/>
                </a:lnTo>
                <a:lnTo>
                  <a:pt x="7573546" y="4493110"/>
                </a:lnTo>
                <a:lnTo>
                  <a:pt x="7549568" y="4528669"/>
                </a:lnTo>
                <a:lnTo>
                  <a:pt x="7540775" y="4572216"/>
                </a:lnTo>
                <a:lnTo>
                  <a:pt x="7549568" y="4615763"/>
                </a:lnTo>
                <a:lnTo>
                  <a:pt x="7573546" y="4651322"/>
                </a:lnTo>
                <a:lnTo>
                  <a:pt x="7609112" y="4675296"/>
                </a:lnTo>
                <a:lnTo>
                  <a:pt x="7652667" y="4684087"/>
                </a:lnTo>
                <a:lnTo>
                  <a:pt x="7696212" y="4675296"/>
                </a:lnTo>
                <a:lnTo>
                  <a:pt x="7731756" y="4651322"/>
                </a:lnTo>
                <a:lnTo>
                  <a:pt x="7755713" y="4615763"/>
                </a:lnTo>
                <a:lnTo>
                  <a:pt x="7764496" y="4572216"/>
                </a:lnTo>
                <a:lnTo>
                  <a:pt x="7755713" y="4528669"/>
                </a:lnTo>
                <a:lnTo>
                  <a:pt x="7731756" y="4493110"/>
                </a:lnTo>
                <a:lnTo>
                  <a:pt x="7696212" y="4469136"/>
                </a:lnTo>
                <a:lnTo>
                  <a:pt x="7652667" y="4460345"/>
                </a:lnTo>
                <a:close/>
              </a:path>
              <a:path w="16523335" h="9235440">
                <a:moveTo>
                  <a:pt x="7921926" y="3924895"/>
                </a:moveTo>
                <a:lnTo>
                  <a:pt x="7878381" y="3933689"/>
                </a:lnTo>
                <a:lnTo>
                  <a:pt x="7842837" y="3957668"/>
                </a:lnTo>
                <a:lnTo>
                  <a:pt x="7818880" y="3993228"/>
                </a:lnTo>
                <a:lnTo>
                  <a:pt x="7810097" y="4036766"/>
                </a:lnTo>
                <a:lnTo>
                  <a:pt x="7818880" y="4080327"/>
                </a:lnTo>
                <a:lnTo>
                  <a:pt x="7842837" y="4115896"/>
                </a:lnTo>
                <a:lnTo>
                  <a:pt x="7878381" y="4139876"/>
                </a:lnTo>
                <a:lnTo>
                  <a:pt x="7921926" y="4148669"/>
                </a:lnTo>
                <a:lnTo>
                  <a:pt x="7965476" y="4139876"/>
                </a:lnTo>
                <a:lnTo>
                  <a:pt x="8001031" y="4115896"/>
                </a:lnTo>
                <a:lnTo>
                  <a:pt x="8024999" y="4080327"/>
                </a:lnTo>
                <a:lnTo>
                  <a:pt x="8033786" y="4036766"/>
                </a:lnTo>
                <a:lnTo>
                  <a:pt x="8024999" y="3993228"/>
                </a:lnTo>
                <a:lnTo>
                  <a:pt x="8001031" y="3957668"/>
                </a:lnTo>
                <a:lnTo>
                  <a:pt x="7965476" y="3933689"/>
                </a:lnTo>
                <a:lnTo>
                  <a:pt x="7921926" y="3924895"/>
                </a:lnTo>
                <a:close/>
              </a:path>
              <a:path w="16523335" h="9235440">
                <a:moveTo>
                  <a:pt x="7921926" y="4192615"/>
                </a:moveTo>
                <a:lnTo>
                  <a:pt x="7878381" y="4201406"/>
                </a:lnTo>
                <a:lnTo>
                  <a:pt x="7842837" y="4225380"/>
                </a:lnTo>
                <a:lnTo>
                  <a:pt x="7818880" y="4260939"/>
                </a:lnTo>
                <a:lnTo>
                  <a:pt x="7810097" y="4304486"/>
                </a:lnTo>
                <a:lnTo>
                  <a:pt x="7818880" y="4348026"/>
                </a:lnTo>
                <a:lnTo>
                  <a:pt x="7842837" y="4383601"/>
                </a:lnTo>
                <a:lnTo>
                  <a:pt x="7878381" y="4407597"/>
                </a:lnTo>
                <a:lnTo>
                  <a:pt x="7921926" y="4416399"/>
                </a:lnTo>
                <a:lnTo>
                  <a:pt x="7965476" y="4407597"/>
                </a:lnTo>
                <a:lnTo>
                  <a:pt x="8001031" y="4383601"/>
                </a:lnTo>
                <a:lnTo>
                  <a:pt x="8024999" y="4348026"/>
                </a:lnTo>
                <a:lnTo>
                  <a:pt x="8033786" y="4304486"/>
                </a:lnTo>
                <a:lnTo>
                  <a:pt x="8024999" y="4260939"/>
                </a:lnTo>
                <a:lnTo>
                  <a:pt x="8001031" y="4225380"/>
                </a:lnTo>
                <a:lnTo>
                  <a:pt x="7965476" y="4201406"/>
                </a:lnTo>
                <a:lnTo>
                  <a:pt x="7921926" y="4192615"/>
                </a:lnTo>
                <a:close/>
              </a:path>
              <a:path w="16523335" h="9235440">
                <a:moveTo>
                  <a:pt x="7921926" y="4995774"/>
                </a:moveTo>
                <a:lnTo>
                  <a:pt x="7878381" y="5004565"/>
                </a:lnTo>
                <a:lnTo>
                  <a:pt x="7842837" y="5028541"/>
                </a:lnTo>
                <a:lnTo>
                  <a:pt x="7818880" y="5064107"/>
                </a:lnTo>
                <a:lnTo>
                  <a:pt x="7810097" y="5107666"/>
                </a:lnTo>
                <a:lnTo>
                  <a:pt x="7818880" y="5151204"/>
                </a:lnTo>
                <a:lnTo>
                  <a:pt x="7842837" y="5186764"/>
                </a:lnTo>
                <a:lnTo>
                  <a:pt x="7878381" y="5210743"/>
                </a:lnTo>
                <a:lnTo>
                  <a:pt x="7921926" y="5219537"/>
                </a:lnTo>
                <a:lnTo>
                  <a:pt x="7965476" y="5210743"/>
                </a:lnTo>
                <a:lnTo>
                  <a:pt x="8001031" y="5186764"/>
                </a:lnTo>
                <a:lnTo>
                  <a:pt x="8024999" y="5151204"/>
                </a:lnTo>
                <a:lnTo>
                  <a:pt x="8033786" y="5107666"/>
                </a:lnTo>
                <a:lnTo>
                  <a:pt x="8024999" y="5064107"/>
                </a:lnTo>
                <a:lnTo>
                  <a:pt x="8001031" y="5028541"/>
                </a:lnTo>
                <a:lnTo>
                  <a:pt x="7965476" y="5004565"/>
                </a:lnTo>
                <a:lnTo>
                  <a:pt x="7921926" y="4995774"/>
                </a:lnTo>
                <a:close/>
              </a:path>
              <a:path w="16523335" h="9235440">
                <a:moveTo>
                  <a:pt x="7921926" y="4728033"/>
                </a:moveTo>
                <a:lnTo>
                  <a:pt x="7878381" y="4736825"/>
                </a:lnTo>
                <a:lnTo>
                  <a:pt x="7842837" y="4760802"/>
                </a:lnTo>
                <a:lnTo>
                  <a:pt x="7818880" y="4796371"/>
                </a:lnTo>
                <a:lnTo>
                  <a:pt x="7810097" y="4839936"/>
                </a:lnTo>
                <a:lnTo>
                  <a:pt x="7818880" y="4883473"/>
                </a:lnTo>
                <a:lnTo>
                  <a:pt x="7842837" y="4919041"/>
                </a:lnTo>
                <a:lnTo>
                  <a:pt x="7878381" y="4943029"/>
                </a:lnTo>
                <a:lnTo>
                  <a:pt x="7921926" y="4951828"/>
                </a:lnTo>
                <a:lnTo>
                  <a:pt x="7965476" y="4943029"/>
                </a:lnTo>
                <a:lnTo>
                  <a:pt x="8001031" y="4919041"/>
                </a:lnTo>
                <a:lnTo>
                  <a:pt x="8024999" y="4883473"/>
                </a:lnTo>
                <a:lnTo>
                  <a:pt x="8033786" y="4839936"/>
                </a:lnTo>
                <a:lnTo>
                  <a:pt x="8024999" y="4796371"/>
                </a:lnTo>
                <a:lnTo>
                  <a:pt x="8001031" y="4760802"/>
                </a:lnTo>
                <a:lnTo>
                  <a:pt x="7965476" y="4736825"/>
                </a:lnTo>
                <a:lnTo>
                  <a:pt x="7921926" y="4728033"/>
                </a:lnTo>
                <a:close/>
              </a:path>
              <a:path w="16523335" h="9235440">
                <a:moveTo>
                  <a:pt x="7921926" y="4460345"/>
                </a:moveTo>
                <a:lnTo>
                  <a:pt x="7878381" y="4469136"/>
                </a:lnTo>
                <a:lnTo>
                  <a:pt x="7842837" y="4493110"/>
                </a:lnTo>
                <a:lnTo>
                  <a:pt x="7818880" y="4528669"/>
                </a:lnTo>
                <a:lnTo>
                  <a:pt x="7810097" y="4572216"/>
                </a:lnTo>
                <a:lnTo>
                  <a:pt x="7818880" y="4615763"/>
                </a:lnTo>
                <a:lnTo>
                  <a:pt x="7842837" y="4651322"/>
                </a:lnTo>
                <a:lnTo>
                  <a:pt x="7878381" y="4675296"/>
                </a:lnTo>
                <a:lnTo>
                  <a:pt x="7921926" y="4684087"/>
                </a:lnTo>
                <a:lnTo>
                  <a:pt x="7965476" y="4675296"/>
                </a:lnTo>
                <a:lnTo>
                  <a:pt x="8001031" y="4651322"/>
                </a:lnTo>
                <a:lnTo>
                  <a:pt x="8024999" y="4615763"/>
                </a:lnTo>
                <a:lnTo>
                  <a:pt x="8033786" y="4572216"/>
                </a:lnTo>
                <a:lnTo>
                  <a:pt x="8024999" y="4528669"/>
                </a:lnTo>
                <a:lnTo>
                  <a:pt x="8001031" y="4493110"/>
                </a:lnTo>
                <a:lnTo>
                  <a:pt x="7965476" y="4469136"/>
                </a:lnTo>
                <a:lnTo>
                  <a:pt x="7921926" y="4460345"/>
                </a:lnTo>
                <a:close/>
              </a:path>
              <a:path w="16523335" h="9235440">
                <a:moveTo>
                  <a:pt x="8191258" y="3121737"/>
                </a:moveTo>
                <a:lnTo>
                  <a:pt x="8147711" y="3130528"/>
                </a:lnTo>
                <a:lnTo>
                  <a:pt x="8112163" y="3154503"/>
                </a:lnTo>
                <a:lnTo>
                  <a:pt x="8088203" y="3190065"/>
                </a:lnTo>
                <a:lnTo>
                  <a:pt x="8079418" y="3233618"/>
                </a:lnTo>
                <a:lnTo>
                  <a:pt x="8088203" y="3277161"/>
                </a:lnTo>
                <a:lnTo>
                  <a:pt x="8112163" y="3312732"/>
                </a:lnTo>
                <a:lnTo>
                  <a:pt x="8147711" y="3336722"/>
                </a:lnTo>
                <a:lnTo>
                  <a:pt x="8191258" y="3345520"/>
                </a:lnTo>
                <a:lnTo>
                  <a:pt x="8234804" y="3336722"/>
                </a:lnTo>
                <a:lnTo>
                  <a:pt x="8270352" y="3312732"/>
                </a:lnTo>
                <a:lnTo>
                  <a:pt x="8294313" y="3277161"/>
                </a:lnTo>
                <a:lnTo>
                  <a:pt x="8303097" y="3233618"/>
                </a:lnTo>
                <a:lnTo>
                  <a:pt x="8294313" y="3190065"/>
                </a:lnTo>
                <a:lnTo>
                  <a:pt x="8270352" y="3154503"/>
                </a:lnTo>
                <a:lnTo>
                  <a:pt x="8234804" y="3130528"/>
                </a:lnTo>
                <a:lnTo>
                  <a:pt x="8191258" y="3121737"/>
                </a:lnTo>
                <a:close/>
              </a:path>
              <a:path w="16523335" h="9235440">
                <a:moveTo>
                  <a:pt x="8191258" y="3389446"/>
                </a:moveTo>
                <a:lnTo>
                  <a:pt x="8147711" y="3398240"/>
                </a:lnTo>
                <a:lnTo>
                  <a:pt x="8112163" y="3422222"/>
                </a:lnTo>
                <a:lnTo>
                  <a:pt x="8088203" y="3457792"/>
                </a:lnTo>
                <a:lnTo>
                  <a:pt x="8079418" y="3501348"/>
                </a:lnTo>
                <a:lnTo>
                  <a:pt x="8088203" y="3544899"/>
                </a:lnTo>
                <a:lnTo>
                  <a:pt x="8112163" y="3580458"/>
                </a:lnTo>
                <a:lnTo>
                  <a:pt x="8147711" y="3604430"/>
                </a:lnTo>
                <a:lnTo>
                  <a:pt x="8191258" y="3613219"/>
                </a:lnTo>
                <a:lnTo>
                  <a:pt x="8234804" y="3604430"/>
                </a:lnTo>
                <a:lnTo>
                  <a:pt x="8270352" y="3580458"/>
                </a:lnTo>
                <a:lnTo>
                  <a:pt x="8294313" y="3544899"/>
                </a:lnTo>
                <a:lnTo>
                  <a:pt x="8303097" y="3501348"/>
                </a:lnTo>
                <a:lnTo>
                  <a:pt x="8294313" y="3457792"/>
                </a:lnTo>
                <a:lnTo>
                  <a:pt x="8270352" y="3422222"/>
                </a:lnTo>
                <a:lnTo>
                  <a:pt x="8234804" y="3398240"/>
                </a:lnTo>
                <a:lnTo>
                  <a:pt x="8191258" y="3389446"/>
                </a:lnTo>
                <a:close/>
              </a:path>
              <a:path w="16523335" h="9235440">
                <a:moveTo>
                  <a:pt x="8191258" y="3657176"/>
                </a:moveTo>
                <a:lnTo>
                  <a:pt x="8147711" y="3665968"/>
                </a:lnTo>
                <a:lnTo>
                  <a:pt x="8112163" y="3689947"/>
                </a:lnTo>
                <a:lnTo>
                  <a:pt x="8088203" y="3725513"/>
                </a:lnTo>
                <a:lnTo>
                  <a:pt x="8079418" y="3769068"/>
                </a:lnTo>
                <a:lnTo>
                  <a:pt x="8088203" y="3812619"/>
                </a:lnTo>
                <a:lnTo>
                  <a:pt x="8112163" y="3848178"/>
                </a:lnTo>
                <a:lnTo>
                  <a:pt x="8147711" y="3872149"/>
                </a:lnTo>
                <a:lnTo>
                  <a:pt x="8191258" y="3880939"/>
                </a:lnTo>
                <a:lnTo>
                  <a:pt x="8234804" y="3872149"/>
                </a:lnTo>
                <a:lnTo>
                  <a:pt x="8270352" y="3848178"/>
                </a:lnTo>
                <a:lnTo>
                  <a:pt x="8294313" y="3812619"/>
                </a:lnTo>
                <a:lnTo>
                  <a:pt x="8303097" y="3769068"/>
                </a:lnTo>
                <a:lnTo>
                  <a:pt x="8294313" y="3725513"/>
                </a:lnTo>
                <a:lnTo>
                  <a:pt x="8270352" y="3689947"/>
                </a:lnTo>
                <a:lnTo>
                  <a:pt x="8234804" y="3665968"/>
                </a:lnTo>
                <a:lnTo>
                  <a:pt x="8191258" y="3657176"/>
                </a:lnTo>
                <a:close/>
              </a:path>
              <a:path w="16523335" h="9235440">
                <a:moveTo>
                  <a:pt x="8191258" y="3924895"/>
                </a:moveTo>
                <a:lnTo>
                  <a:pt x="8147711" y="3933689"/>
                </a:lnTo>
                <a:lnTo>
                  <a:pt x="8112163" y="3957668"/>
                </a:lnTo>
                <a:lnTo>
                  <a:pt x="8088203" y="3993228"/>
                </a:lnTo>
                <a:lnTo>
                  <a:pt x="8079418" y="4036766"/>
                </a:lnTo>
                <a:lnTo>
                  <a:pt x="8088203" y="4080327"/>
                </a:lnTo>
                <a:lnTo>
                  <a:pt x="8112163" y="4115896"/>
                </a:lnTo>
                <a:lnTo>
                  <a:pt x="8147711" y="4139876"/>
                </a:lnTo>
                <a:lnTo>
                  <a:pt x="8191258" y="4148669"/>
                </a:lnTo>
                <a:lnTo>
                  <a:pt x="8234804" y="4139876"/>
                </a:lnTo>
                <a:lnTo>
                  <a:pt x="8270352" y="4115896"/>
                </a:lnTo>
                <a:lnTo>
                  <a:pt x="8294313" y="4080327"/>
                </a:lnTo>
                <a:lnTo>
                  <a:pt x="8303097" y="4036766"/>
                </a:lnTo>
                <a:lnTo>
                  <a:pt x="8294313" y="3993228"/>
                </a:lnTo>
                <a:lnTo>
                  <a:pt x="8270352" y="3957668"/>
                </a:lnTo>
                <a:lnTo>
                  <a:pt x="8234804" y="3933689"/>
                </a:lnTo>
                <a:lnTo>
                  <a:pt x="8191258" y="3924895"/>
                </a:lnTo>
                <a:close/>
              </a:path>
              <a:path w="16523335" h="9235440">
                <a:moveTo>
                  <a:pt x="8191258" y="4192615"/>
                </a:moveTo>
                <a:lnTo>
                  <a:pt x="8147711" y="4201406"/>
                </a:lnTo>
                <a:lnTo>
                  <a:pt x="8112163" y="4225380"/>
                </a:lnTo>
                <a:lnTo>
                  <a:pt x="8088203" y="4260939"/>
                </a:lnTo>
                <a:lnTo>
                  <a:pt x="8079418" y="4304486"/>
                </a:lnTo>
                <a:lnTo>
                  <a:pt x="8088203" y="4348026"/>
                </a:lnTo>
                <a:lnTo>
                  <a:pt x="8112163" y="4383601"/>
                </a:lnTo>
                <a:lnTo>
                  <a:pt x="8147711" y="4407597"/>
                </a:lnTo>
                <a:lnTo>
                  <a:pt x="8191258" y="4416399"/>
                </a:lnTo>
                <a:lnTo>
                  <a:pt x="8234804" y="4407597"/>
                </a:lnTo>
                <a:lnTo>
                  <a:pt x="8270352" y="4383601"/>
                </a:lnTo>
                <a:lnTo>
                  <a:pt x="8294313" y="4348026"/>
                </a:lnTo>
                <a:lnTo>
                  <a:pt x="8303097" y="4304486"/>
                </a:lnTo>
                <a:lnTo>
                  <a:pt x="8294313" y="4260939"/>
                </a:lnTo>
                <a:lnTo>
                  <a:pt x="8270352" y="4225380"/>
                </a:lnTo>
                <a:lnTo>
                  <a:pt x="8234804" y="4201406"/>
                </a:lnTo>
                <a:lnTo>
                  <a:pt x="8191258" y="4192615"/>
                </a:lnTo>
                <a:close/>
              </a:path>
              <a:path w="16523335" h="9235440">
                <a:moveTo>
                  <a:pt x="8191258" y="2318578"/>
                </a:moveTo>
                <a:lnTo>
                  <a:pt x="8147711" y="2327370"/>
                </a:lnTo>
                <a:lnTo>
                  <a:pt x="8112163" y="2351349"/>
                </a:lnTo>
                <a:lnTo>
                  <a:pt x="8088203" y="2386915"/>
                </a:lnTo>
                <a:lnTo>
                  <a:pt x="8079418" y="2430470"/>
                </a:lnTo>
                <a:lnTo>
                  <a:pt x="8088203" y="2474021"/>
                </a:lnTo>
                <a:lnTo>
                  <a:pt x="8112163" y="2509580"/>
                </a:lnTo>
                <a:lnTo>
                  <a:pt x="8147711" y="2533551"/>
                </a:lnTo>
                <a:lnTo>
                  <a:pt x="8191258" y="2542341"/>
                </a:lnTo>
                <a:lnTo>
                  <a:pt x="8234804" y="2533551"/>
                </a:lnTo>
                <a:lnTo>
                  <a:pt x="8270352" y="2509580"/>
                </a:lnTo>
                <a:lnTo>
                  <a:pt x="8294313" y="2474021"/>
                </a:lnTo>
                <a:lnTo>
                  <a:pt x="8303097" y="2430470"/>
                </a:lnTo>
                <a:lnTo>
                  <a:pt x="8294313" y="2386915"/>
                </a:lnTo>
                <a:lnTo>
                  <a:pt x="8270352" y="2351349"/>
                </a:lnTo>
                <a:lnTo>
                  <a:pt x="8234804" y="2327370"/>
                </a:lnTo>
                <a:lnTo>
                  <a:pt x="8191258" y="2318578"/>
                </a:lnTo>
                <a:close/>
              </a:path>
              <a:path w="16523335" h="9235440">
                <a:moveTo>
                  <a:pt x="8191258" y="2050869"/>
                </a:moveTo>
                <a:lnTo>
                  <a:pt x="8147711" y="2059660"/>
                </a:lnTo>
                <a:lnTo>
                  <a:pt x="8112163" y="2083635"/>
                </a:lnTo>
                <a:lnTo>
                  <a:pt x="8088203" y="2119197"/>
                </a:lnTo>
                <a:lnTo>
                  <a:pt x="8079418" y="2162750"/>
                </a:lnTo>
                <a:lnTo>
                  <a:pt x="8088203" y="2206284"/>
                </a:lnTo>
                <a:lnTo>
                  <a:pt x="8112163" y="2241845"/>
                </a:lnTo>
                <a:lnTo>
                  <a:pt x="8147711" y="2265826"/>
                </a:lnTo>
                <a:lnTo>
                  <a:pt x="8191258" y="2274621"/>
                </a:lnTo>
                <a:lnTo>
                  <a:pt x="8234804" y="2265826"/>
                </a:lnTo>
                <a:lnTo>
                  <a:pt x="8270352" y="2241845"/>
                </a:lnTo>
                <a:lnTo>
                  <a:pt x="8294313" y="2206284"/>
                </a:lnTo>
                <a:lnTo>
                  <a:pt x="8303097" y="2162750"/>
                </a:lnTo>
                <a:lnTo>
                  <a:pt x="8294313" y="2119197"/>
                </a:lnTo>
                <a:lnTo>
                  <a:pt x="8270352" y="2083635"/>
                </a:lnTo>
                <a:lnTo>
                  <a:pt x="8234804" y="2059660"/>
                </a:lnTo>
                <a:lnTo>
                  <a:pt x="8191258" y="2050869"/>
                </a:lnTo>
                <a:close/>
              </a:path>
              <a:path w="16523335" h="9235440">
                <a:moveTo>
                  <a:pt x="8191258" y="4995774"/>
                </a:moveTo>
                <a:lnTo>
                  <a:pt x="8147711" y="5004565"/>
                </a:lnTo>
                <a:lnTo>
                  <a:pt x="8112163" y="5028541"/>
                </a:lnTo>
                <a:lnTo>
                  <a:pt x="8088203" y="5064107"/>
                </a:lnTo>
                <a:lnTo>
                  <a:pt x="8079418" y="5107666"/>
                </a:lnTo>
                <a:lnTo>
                  <a:pt x="8088203" y="5151204"/>
                </a:lnTo>
                <a:lnTo>
                  <a:pt x="8112163" y="5186764"/>
                </a:lnTo>
                <a:lnTo>
                  <a:pt x="8147711" y="5210743"/>
                </a:lnTo>
                <a:lnTo>
                  <a:pt x="8191258" y="5219537"/>
                </a:lnTo>
                <a:lnTo>
                  <a:pt x="8234804" y="5210743"/>
                </a:lnTo>
                <a:lnTo>
                  <a:pt x="8270352" y="5186764"/>
                </a:lnTo>
                <a:lnTo>
                  <a:pt x="8294313" y="5151204"/>
                </a:lnTo>
                <a:lnTo>
                  <a:pt x="8303097" y="5107666"/>
                </a:lnTo>
                <a:lnTo>
                  <a:pt x="8294313" y="5064107"/>
                </a:lnTo>
                <a:lnTo>
                  <a:pt x="8270352" y="5028541"/>
                </a:lnTo>
                <a:lnTo>
                  <a:pt x="8234804" y="5004565"/>
                </a:lnTo>
                <a:lnTo>
                  <a:pt x="8191258" y="4995774"/>
                </a:lnTo>
                <a:close/>
              </a:path>
              <a:path w="16523335" h="9235440">
                <a:moveTo>
                  <a:pt x="8191258" y="5263483"/>
                </a:moveTo>
                <a:lnTo>
                  <a:pt x="8147711" y="5272274"/>
                </a:lnTo>
                <a:lnTo>
                  <a:pt x="8112163" y="5296250"/>
                </a:lnTo>
                <a:lnTo>
                  <a:pt x="8088203" y="5331816"/>
                </a:lnTo>
                <a:lnTo>
                  <a:pt x="8079418" y="5375375"/>
                </a:lnTo>
                <a:lnTo>
                  <a:pt x="8088203" y="5418906"/>
                </a:lnTo>
                <a:lnTo>
                  <a:pt x="8112163" y="5454471"/>
                </a:lnTo>
                <a:lnTo>
                  <a:pt x="8147711" y="5478458"/>
                </a:lnTo>
                <a:lnTo>
                  <a:pt x="8191258" y="5487256"/>
                </a:lnTo>
                <a:lnTo>
                  <a:pt x="8234804" y="5478458"/>
                </a:lnTo>
                <a:lnTo>
                  <a:pt x="8270352" y="5454471"/>
                </a:lnTo>
                <a:lnTo>
                  <a:pt x="8294313" y="5418906"/>
                </a:lnTo>
                <a:lnTo>
                  <a:pt x="8303097" y="5375375"/>
                </a:lnTo>
                <a:lnTo>
                  <a:pt x="8294313" y="5331816"/>
                </a:lnTo>
                <a:lnTo>
                  <a:pt x="8270352" y="5296250"/>
                </a:lnTo>
                <a:lnTo>
                  <a:pt x="8234804" y="5272274"/>
                </a:lnTo>
                <a:lnTo>
                  <a:pt x="8191258" y="5263483"/>
                </a:lnTo>
                <a:close/>
              </a:path>
              <a:path w="16523335" h="9235440">
                <a:moveTo>
                  <a:pt x="8191258" y="4728033"/>
                </a:moveTo>
                <a:lnTo>
                  <a:pt x="8147711" y="4736825"/>
                </a:lnTo>
                <a:lnTo>
                  <a:pt x="8112163" y="4760802"/>
                </a:lnTo>
                <a:lnTo>
                  <a:pt x="8088203" y="4796371"/>
                </a:lnTo>
                <a:lnTo>
                  <a:pt x="8079418" y="4839936"/>
                </a:lnTo>
                <a:lnTo>
                  <a:pt x="8088203" y="4883473"/>
                </a:lnTo>
                <a:lnTo>
                  <a:pt x="8112163" y="4919041"/>
                </a:lnTo>
                <a:lnTo>
                  <a:pt x="8147711" y="4943029"/>
                </a:lnTo>
                <a:lnTo>
                  <a:pt x="8191258" y="4951828"/>
                </a:lnTo>
                <a:lnTo>
                  <a:pt x="8234804" y="4943029"/>
                </a:lnTo>
                <a:lnTo>
                  <a:pt x="8270352" y="4919041"/>
                </a:lnTo>
                <a:lnTo>
                  <a:pt x="8294313" y="4883473"/>
                </a:lnTo>
                <a:lnTo>
                  <a:pt x="8303097" y="4839936"/>
                </a:lnTo>
                <a:lnTo>
                  <a:pt x="8294313" y="4796371"/>
                </a:lnTo>
                <a:lnTo>
                  <a:pt x="8270352" y="4760802"/>
                </a:lnTo>
                <a:lnTo>
                  <a:pt x="8234804" y="4736825"/>
                </a:lnTo>
                <a:lnTo>
                  <a:pt x="8191258" y="4728033"/>
                </a:lnTo>
                <a:close/>
              </a:path>
              <a:path w="16523335" h="9235440">
                <a:moveTo>
                  <a:pt x="8191258" y="4460345"/>
                </a:moveTo>
                <a:lnTo>
                  <a:pt x="8147711" y="4469136"/>
                </a:lnTo>
                <a:lnTo>
                  <a:pt x="8112163" y="4493110"/>
                </a:lnTo>
                <a:lnTo>
                  <a:pt x="8088203" y="4528669"/>
                </a:lnTo>
                <a:lnTo>
                  <a:pt x="8079418" y="4572216"/>
                </a:lnTo>
                <a:lnTo>
                  <a:pt x="8088203" y="4615763"/>
                </a:lnTo>
                <a:lnTo>
                  <a:pt x="8112163" y="4651322"/>
                </a:lnTo>
                <a:lnTo>
                  <a:pt x="8147711" y="4675296"/>
                </a:lnTo>
                <a:lnTo>
                  <a:pt x="8191258" y="4684087"/>
                </a:lnTo>
                <a:lnTo>
                  <a:pt x="8234804" y="4675296"/>
                </a:lnTo>
                <a:lnTo>
                  <a:pt x="8270352" y="4651322"/>
                </a:lnTo>
                <a:lnTo>
                  <a:pt x="8294313" y="4615763"/>
                </a:lnTo>
                <a:lnTo>
                  <a:pt x="8303097" y="4572216"/>
                </a:lnTo>
                <a:lnTo>
                  <a:pt x="8294313" y="4528669"/>
                </a:lnTo>
                <a:lnTo>
                  <a:pt x="8270352" y="4493110"/>
                </a:lnTo>
                <a:lnTo>
                  <a:pt x="8234804" y="4469136"/>
                </a:lnTo>
                <a:lnTo>
                  <a:pt x="8191258" y="4460345"/>
                </a:lnTo>
                <a:close/>
              </a:path>
              <a:path w="16523335" h="9235440">
                <a:moveTo>
                  <a:pt x="8460580" y="1783149"/>
                </a:moveTo>
                <a:lnTo>
                  <a:pt x="8417029" y="1791938"/>
                </a:lnTo>
                <a:lnTo>
                  <a:pt x="8381481" y="1815910"/>
                </a:lnTo>
                <a:lnTo>
                  <a:pt x="8357523" y="1851469"/>
                </a:lnTo>
                <a:lnTo>
                  <a:pt x="8348740" y="1895020"/>
                </a:lnTo>
                <a:lnTo>
                  <a:pt x="8357523" y="1938576"/>
                </a:lnTo>
                <a:lnTo>
                  <a:pt x="8381481" y="1974146"/>
                </a:lnTo>
                <a:lnTo>
                  <a:pt x="8417029" y="1998128"/>
                </a:lnTo>
                <a:lnTo>
                  <a:pt x="8460580" y="2006922"/>
                </a:lnTo>
                <a:lnTo>
                  <a:pt x="8504120" y="1998128"/>
                </a:lnTo>
                <a:lnTo>
                  <a:pt x="8539665" y="1974146"/>
                </a:lnTo>
                <a:lnTo>
                  <a:pt x="8563624" y="1938576"/>
                </a:lnTo>
                <a:lnTo>
                  <a:pt x="8572409" y="1895020"/>
                </a:lnTo>
                <a:lnTo>
                  <a:pt x="8563624" y="1851469"/>
                </a:lnTo>
                <a:lnTo>
                  <a:pt x="8539665" y="1815910"/>
                </a:lnTo>
                <a:lnTo>
                  <a:pt x="8504120" y="1791938"/>
                </a:lnTo>
                <a:lnTo>
                  <a:pt x="8460580" y="1783149"/>
                </a:lnTo>
                <a:close/>
              </a:path>
              <a:path w="16523335" h="9235440">
                <a:moveTo>
                  <a:pt x="8460580" y="2586297"/>
                </a:moveTo>
                <a:lnTo>
                  <a:pt x="8417029" y="2595090"/>
                </a:lnTo>
                <a:lnTo>
                  <a:pt x="8381481" y="2619070"/>
                </a:lnTo>
                <a:lnTo>
                  <a:pt x="8357523" y="2654639"/>
                </a:lnTo>
                <a:lnTo>
                  <a:pt x="8348740" y="2698200"/>
                </a:lnTo>
                <a:lnTo>
                  <a:pt x="8357523" y="2741725"/>
                </a:lnTo>
                <a:lnTo>
                  <a:pt x="8381481" y="2777286"/>
                </a:lnTo>
                <a:lnTo>
                  <a:pt x="8417029" y="2801273"/>
                </a:lnTo>
                <a:lnTo>
                  <a:pt x="8460580" y="2810071"/>
                </a:lnTo>
                <a:lnTo>
                  <a:pt x="8504120" y="2801273"/>
                </a:lnTo>
                <a:lnTo>
                  <a:pt x="8539665" y="2777286"/>
                </a:lnTo>
                <a:lnTo>
                  <a:pt x="8563624" y="2741725"/>
                </a:lnTo>
                <a:lnTo>
                  <a:pt x="8572409" y="2698200"/>
                </a:lnTo>
                <a:lnTo>
                  <a:pt x="8563624" y="2654639"/>
                </a:lnTo>
                <a:lnTo>
                  <a:pt x="8539665" y="2619070"/>
                </a:lnTo>
                <a:lnTo>
                  <a:pt x="8504120" y="2595090"/>
                </a:lnTo>
                <a:lnTo>
                  <a:pt x="8460580" y="2586297"/>
                </a:lnTo>
                <a:close/>
              </a:path>
              <a:path w="16523335" h="9235440">
                <a:moveTo>
                  <a:pt x="8460580" y="2854028"/>
                </a:moveTo>
                <a:lnTo>
                  <a:pt x="8417029" y="2862817"/>
                </a:lnTo>
                <a:lnTo>
                  <a:pt x="8381481" y="2886788"/>
                </a:lnTo>
                <a:lnTo>
                  <a:pt x="8357523" y="2922347"/>
                </a:lnTo>
                <a:lnTo>
                  <a:pt x="8348740" y="2965898"/>
                </a:lnTo>
                <a:lnTo>
                  <a:pt x="8357523" y="3009453"/>
                </a:lnTo>
                <a:lnTo>
                  <a:pt x="8381481" y="3045019"/>
                </a:lnTo>
                <a:lnTo>
                  <a:pt x="8417029" y="3068998"/>
                </a:lnTo>
                <a:lnTo>
                  <a:pt x="8460580" y="3077790"/>
                </a:lnTo>
                <a:lnTo>
                  <a:pt x="8504120" y="3068998"/>
                </a:lnTo>
                <a:lnTo>
                  <a:pt x="8539665" y="3045019"/>
                </a:lnTo>
                <a:lnTo>
                  <a:pt x="8563624" y="3009453"/>
                </a:lnTo>
                <a:lnTo>
                  <a:pt x="8572409" y="2965898"/>
                </a:lnTo>
                <a:lnTo>
                  <a:pt x="8563624" y="2922347"/>
                </a:lnTo>
                <a:lnTo>
                  <a:pt x="8539665" y="2886788"/>
                </a:lnTo>
                <a:lnTo>
                  <a:pt x="8504120" y="2862817"/>
                </a:lnTo>
                <a:lnTo>
                  <a:pt x="8460580" y="2854028"/>
                </a:lnTo>
                <a:close/>
              </a:path>
              <a:path w="16523335" h="9235440">
                <a:moveTo>
                  <a:pt x="8460580" y="3121737"/>
                </a:moveTo>
                <a:lnTo>
                  <a:pt x="8417029" y="3130528"/>
                </a:lnTo>
                <a:lnTo>
                  <a:pt x="8381481" y="3154503"/>
                </a:lnTo>
                <a:lnTo>
                  <a:pt x="8357523" y="3190065"/>
                </a:lnTo>
                <a:lnTo>
                  <a:pt x="8348740" y="3233618"/>
                </a:lnTo>
                <a:lnTo>
                  <a:pt x="8357523" y="3277161"/>
                </a:lnTo>
                <a:lnTo>
                  <a:pt x="8381481" y="3312732"/>
                </a:lnTo>
                <a:lnTo>
                  <a:pt x="8417029" y="3336722"/>
                </a:lnTo>
                <a:lnTo>
                  <a:pt x="8460580" y="3345520"/>
                </a:lnTo>
                <a:lnTo>
                  <a:pt x="8504120" y="3336722"/>
                </a:lnTo>
                <a:lnTo>
                  <a:pt x="8539665" y="3312732"/>
                </a:lnTo>
                <a:lnTo>
                  <a:pt x="8563624" y="3277161"/>
                </a:lnTo>
                <a:lnTo>
                  <a:pt x="8572409" y="3233618"/>
                </a:lnTo>
                <a:lnTo>
                  <a:pt x="8563624" y="3190065"/>
                </a:lnTo>
                <a:lnTo>
                  <a:pt x="8539665" y="3154503"/>
                </a:lnTo>
                <a:lnTo>
                  <a:pt x="8504120" y="3130528"/>
                </a:lnTo>
                <a:lnTo>
                  <a:pt x="8460580" y="3121737"/>
                </a:lnTo>
                <a:close/>
              </a:path>
              <a:path w="16523335" h="9235440">
                <a:moveTo>
                  <a:pt x="8460580" y="3389446"/>
                </a:moveTo>
                <a:lnTo>
                  <a:pt x="8417029" y="3398240"/>
                </a:lnTo>
                <a:lnTo>
                  <a:pt x="8381481" y="3422222"/>
                </a:lnTo>
                <a:lnTo>
                  <a:pt x="8357523" y="3457792"/>
                </a:lnTo>
                <a:lnTo>
                  <a:pt x="8348740" y="3501348"/>
                </a:lnTo>
                <a:lnTo>
                  <a:pt x="8357523" y="3544899"/>
                </a:lnTo>
                <a:lnTo>
                  <a:pt x="8381481" y="3580458"/>
                </a:lnTo>
                <a:lnTo>
                  <a:pt x="8417029" y="3604430"/>
                </a:lnTo>
                <a:lnTo>
                  <a:pt x="8460580" y="3613219"/>
                </a:lnTo>
                <a:lnTo>
                  <a:pt x="8504120" y="3604430"/>
                </a:lnTo>
                <a:lnTo>
                  <a:pt x="8539665" y="3580458"/>
                </a:lnTo>
                <a:lnTo>
                  <a:pt x="8563624" y="3544899"/>
                </a:lnTo>
                <a:lnTo>
                  <a:pt x="8572409" y="3501348"/>
                </a:lnTo>
                <a:lnTo>
                  <a:pt x="8563624" y="3457792"/>
                </a:lnTo>
                <a:lnTo>
                  <a:pt x="8539665" y="3422222"/>
                </a:lnTo>
                <a:lnTo>
                  <a:pt x="8504120" y="3398240"/>
                </a:lnTo>
                <a:lnTo>
                  <a:pt x="8460580" y="3389446"/>
                </a:lnTo>
                <a:close/>
              </a:path>
              <a:path w="16523335" h="9235440">
                <a:moveTo>
                  <a:pt x="8460580" y="3657176"/>
                </a:moveTo>
                <a:lnTo>
                  <a:pt x="8417029" y="3665968"/>
                </a:lnTo>
                <a:lnTo>
                  <a:pt x="8381481" y="3689947"/>
                </a:lnTo>
                <a:lnTo>
                  <a:pt x="8357523" y="3725513"/>
                </a:lnTo>
                <a:lnTo>
                  <a:pt x="8348740" y="3769068"/>
                </a:lnTo>
                <a:lnTo>
                  <a:pt x="8357523" y="3812619"/>
                </a:lnTo>
                <a:lnTo>
                  <a:pt x="8381481" y="3848178"/>
                </a:lnTo>
                <a:lnTo>
                  <a:pt x="8417029" y="3872149"/>
                </a:lnTo>
                <a:lnTo>
                  <a:pt x="8460580" y="3880939"/>
                </a:lnTo>
                <a:lnTo>
                  <a:pt x="8504120" y="3872149"/>
                </a:lnTo>
                <a:lnTo>
                  <a:pt x="8539665" y="3848178"/>
                </a:lnTo>
                <a:lnTo>
                  <a:pt x="8563624" y="3812619"/>
                </a:lnTo>
                <a:lnTo>
                  <a:pt x="8572409" y="3769068"/>
                </a:lnTo>
                <a:lnTo>
                  <a:pt x="8563624" y="3725513"/>
                </a:lnTo>
                <a:lnTo>
                  <a:pt x="8539665" y="3689947"/>
                </a:lnTo>
                <a:lnTo>
                  <a:pt x="8504120" y="3665968"/>
                </a:lnTo>
                <a:lnTo>
                  <a:pt x="8460580" y="3657176"/>
                </a:lnTo>
                <a:close/>
              </a:path>
              <a:path w="16523335" h="9235440">
                <a:moveTo>
                  <a:pt x="8460580" y="3924895"/>
                </a:moveTo>
                <a:lnTo>
                  <a:pt x="8417029" y="3933689"/>
                </a:lnTo>
                <a:lnTo>
                  <a:pt x="8381481" y="3957668"/>
                </a:lnTo>
                <a:lnTo>
                  <a:pt x="8357523" y="3993228"/>
                </a:lnTo>
                <a:lnTo>
                  <a:pt x="8348740" y="4036766"/>
                </a:lnTo>
                <a:lnTo>
                  <a:pt x="8357523" y="4080327"/>
                </a:lnTo>
                <a:lnTo>
                  <a:pt x="8381481" y="4115896"/>
                </a:lnTo>
                <a:lnTo>
                  <a:pt x="8417029" y="4139876"/>
                </a:lnTo>
                <a:lnTo>
                  <a:pt x="8460580" y="4148669"/>
                </a:lnTo>
                <a:lnTo>
                  <a:pt x="8504120" y="4139876"/>
                </a:lnTo>
                <a:lnTo>
                  <a:pt x="8539665" y="4115896"/>
                </a:lnTo>
                <a:lnTo>
                  <a:pt x="8563624" y="4080327"/>
                </a:lnTo>
                <a:lnTo>
                  <a:pt x="8572409" y="4036766"/>
                </a:lnTo>
                <a:lnTo>
                  <a:pt x="8563624" y="3993228"/>
                </a:lnTo>
                <a:lnTo>
                  <a:pt x="8539665" y="3957668"/>
                </a:lnTo>
                <a:lnTo>
                  <a:pt x="8504120" y="3933689"/>
                </a:lnTo>
                <a:lnTo>
                  <a:pt x="8460580" y="3924895"/>
                </a:lnTo>
                <a:close/>
              </a:path>
              <a:path w="16523335" h="9235440">
                <a:moveTo>
                  <a:pt x="8460580" y="4192615"/>
                </a:moveTo>
                <a:lnTo>
                  <a:pt x="8417029" y="4201406"/>
                </a:lnTo>
                <a:lnTo>
                  <a:pt x="8381481" y="4225380"/>
                </a:lnTo>
                <a:lnTo>
                  <a:pt x="8357523" y="4260939"/>
                </a:lnTo>
                <a:lnTo>
                  <a:pt x="8348740" y="4304486"/>
                </a:lnTo>
                <a:lnTo>
                  <a:pt x="8357523" y="4348026"/>
                </a:lnTo>
                <a:lnTo>
                  <a:pt x="8381481" y="4383601"/>
                </a:lnTo>
                <a:lnTo>
                  <a:pt x="8417029" y="4407597"/>
                </a:lnTo>
                <a:lnTo>
                  <a:pt x="8460580" y="4416399"/>
                </a:lnTo>
                <a:lnTo>
                  <a:pt x="8504120" y="4407597"/>
                </a:lnTo>
                <a:lnTo>
                  <a:pt x="8539665" y="4383601"/>
                </a:lnTo>
                <a:lnTo>
                  <a:pt x="8563624" y="4348026"/>
                </a:lnTo>
                <a:lnTo>
                  <a:pt x="8572409" y="4304486"/>
                </a:lnTo>
                <a:lnTo>
                  <a:pt x="8563624" y="4260939"/>
                </a:lnTo>
                <a:lnTo>
                  <a:pt x="8539665" y="4225380"/>
                </a:lnTo>
                <a:lnTo>
                  <a:pt x="8504120" y="4201406"/>
                </a:lnTo>
                <a:lnTo>
                  <a:pt x="8460580" y="4192615"/>
                </a:lnTo>
                <a:close/>
              </a:path>
              <a:path w="16523335" h="9235440">
                <a:moveTo>
                  <a:pt x="8460580" y="2318578"/>
                </a:moveTo>
                <a:lnTo>
                  <a:pt x="8417029" y="2327370"/>
                </a:lnTo>
                <a:lnTo>
                  <a:pt x="8381481" y="2351349"/>
                </a:lnTo>
                <a:lnTo>
                  <a:pt x="8357523" y="2386915"/>
                </a:lnTo>
                <a:lnTo>
                  <a:pt x="8348740" y="2430470"/>
                </a:lnTo>
                <a:lnTo>
                  <a:pt x="8357523" y="2474021"/>
                </a:lnTo>
                <a:lnTo>
                  <a:pt x="8381481" y="2509580"/>
                </a:lnTo>
                <a:lnTo>
                  <a:pt x="8417029" y="2533551"/>
                </a:lnTo>
                <a:lnTo>
                  <a:pt x="8460580" y="2542341"/>
                </a:lnTo>
                <a:lnTo>
                  <a:pt x="8504120" y="2533551"/>
                </a:lnTo>
                <a:lnTo>
                  <a:pt x="8539665" y="2509580"/>
                </a:lnTo>
                <a:lnTo>
                  <a:pt x="8563624" y="2474021"/>
                </a:lnTo>
                <a:lnTo>
                  <a:pt x="8572409" y="2430470"/>
                </a:lnTo>
                <a:lnTo>
                  <a:pt x="8563624" y="2386915"/>
                </a:lnTo>
                <a:lnTo>
                  <a:pt x="8539665" y="2351349"/>
                </a:lnTo>
                <a:lnTo>
                  <a:pt x="8504120" y="2327370"/>
                </a:lnTo>
                <a:lnTo>
                  <a:pt x="8460580" y="2318578"/>
                </a:lnTo>
                <a:close/>
              </a:path>
              <a:path w="16523335" h="9235440">
                <a:moveTo>
                  <a:pt x="8460580" y="2050869"/>
                </a:moveTo>
                <a:lnTo>
                  <a:pt x="8417029" y="2059660"/>
                </a:lnTo>
                <a:lnTo>
                  <a:pt x="8381481" y="2083635"/>
                </a:lnTo>
                <a:lnTo>
                  <a:pt x="8357523" y="2119197"/>
                </a:lnTo>
                <a:lnTo>
                  <a:pt x="8348740" y="2162750"/>
                </a:lnTo>
                <a:lnTo>
                  <a:pt x="8357523" y="2206284"/>
                </a:lnTo>
                <a:lnTo>
                  <a:pt x="8381481" y="2241845"/>
                </a:lnTo>
                <a:lnTo>
                  <a:pt x="8417029" y="2265826"/>
                </a:lnTo>
                <a:lnTo>
                  <a:pt x="8460580" y="2274621"/>
                </a:lnTo>
                <a:lnTo>
                  <a:pt x="8504120" y="2265826"/>
                </a:lnTo>
                <a:lnTo>
                  <a:pt x="8539665" y="2241845"/>
                </a:lnTo>
                <a:lnTo>
                  <a:pt x="8563624" y="2206284"/>
                </a:lnTo>
                <a:lnTo>
                  <a:pt x="8572409" y="2162750"/>
                </a:lnTo>
                <a:lnTo>
                  <a:pt x="8563624" y="2119197"/>
                </a:lnTo>
                <a:lnTo>
                  <a:pt x="8539665" y="2083635"/>
                </a:lnTo>
                <a:lnTo>
                  <a:pt x="8504120" y="2059660"/>
                </a:lnTo>
                <a:lnTo>
                  <a:pt x="8460580" y="2050869"/>
                </a:lnTo>
                <a:close/>
              </a:path>
              <a:path w="16523335" h="9235440">
                <a:moveTo>
                  <a:pt x="8460580" y="4995774"/>
                </a:moveTo>
                <a:lnTo>
                  <a:pt x="8417029" y="5004565"/>
                </a:lnTo>
                <a:lnTo>
                  <a:pt x="8381481" y="5028541"/>
                </a:lnTo>
                <a:lnTo>
                  <a:pt x="8357523" y="5064107"/>
                </a:lnTo>
                <a:lnTo>
                  <a:pt x="8348740" y="5107666"/>
                </a:lnTo>
                <a:lnTo>
                  <a:pt x="8357523" y="5151204"/>
                </a:lnTo>
                <a:lnTo>
                  <a:pt x="8381481" y="5186764"/>
                </a:lnTo>
                <a:lnTo>
                  <a:pt x="8417029" y="5210743"/>
                </a:lnTo>
                <a:lnTo>
                  <a:pt x="8460580" y="5219537"/>
                </a:lnTo>
                <a:lnTo>
                  <a:pt x="8504120" y="5210743"/>
                </a:lnTo>
                <a:lnTo>
                  <a:pt x="8539665" y="5186764"/>
                </a:lnTo>
                <a:lnTo>
                  <a:pt x="8563624" y="5151204"/>
                </a:lnTo>
                <a:lnTo>
                  <a:pt x="8572409" y="5107666"/>
                </a:lnTo>
                <a:lnTo>
                  <a:pt x="8563624" y="5064107"/>
                </a:lnTo>
                <a:lnTo>
                  <a:pt x="8539665" y="5028541"/>
                </a:lnTo>
                <a:lnTo>
                  <a:pt x="8504120" y="5004565"/>
                </a:lnTo>
                <a:lnTo>
                  <a:pt x="8460580" y="4995774"/>
                </a:lnTo>
                <a:close/>
              </a:path>
              <a:path w="16523335" h="9235440">
                <a:moveTo>
                  <a:pt x="8460580" y="5263483"/>
                </a:moveTo>
                <a:lnTo>
                  <a:pt x="8417029" y="5272274"/>
                </a:lnTo>
                <a:lnTo>
                  <a:pt x="8381481" y="5296250"/>
                </a:lnTo>
                <a:lnTo>
                  <a:pt x="8357523" y="5331816"/>
                </a:lnTo>
                <a:lnTo>
                  <a:pt x="8348740" y="5375375"/>
                </a:lnTo>
                <a:lnTo>
                  <a:pt x="8357523" y="5418906"/>
                </a:lnTo>
                <a:lnTo>
                  <a:pt x="8381481" y="5454471"/>
                </a:lnTo>
                <a:lnTo>
                  <a:pt x="8417029" y="5478458"/>
                </a:lnTo>
                <a:lnTo>
                  <a:pt x="8460580" y="5487256"/>
                </a:lnTo>
                <a:lnTo>
                  <a:pt x="8504120" y="5478458"/>
                </a:lnTo>
                <a:lnTo>
                  <a:pt x="8539665" y="5454471"/>
                </a:lnTo>
                <a:lnTo>
                  <a:pt x="8563624" y="5418906"/>
                </a:lnTo>
                <a:lnTo>
                  <a:pt x="8572409" y="5375375"/>
                </a:lnTo>
                <a:lnTo>
                  <a:pt x="8563624" y="5331816"/>
                </a:lnTo>
                <a:lnTo>
                  <a:pt x="8539665" y="5296250"/>
                </a:lnTo>
                <a:lnTo>
                  <a:pt x="8504120" y="5272274"/>
                </a:lnTo>
                <a:lnTo>
                  <a:pt x="8460580" y="5263483"/>
                </a:lnTo>
                <a:close/>
              </a:path>
              <a:path w="16523335" h="9235440">
                <a:moveTo>
                  <a:pt x="8460580" y="4728033"/>
                </a:moveTo>
                <a:lnTo>
                  <a:pt x="8417029" y="4736825"/>
                </a:lnTo>
                <a:lnTo>
                  <a:pt x="8381481" y="4760802"/>
                </a:lnTo>
                <a:lnTo>
                  <a:pt x="8357523" y="4796371"/>
                </a:lnTo>
                <a:lnTo>
                  <a:pt x="8348740" y="4839936"/>
                </a:lnTo>
                <a:lnTo>
                  <a:pt x="8357523" y="4883473"/>
                </a:lnTo>
                <a:lnTo>
                  <a:pt x="8381481" y="4919041"/>
                </a:lnTo>
                <a:lnTo>
                  <a:pt x="8417029" y="4943029"/>
                </a:lnTo>
                <a:lnTo>
                  <a:pt x="8460580" y="4951828"/>
                </a:lnTo>
                <a:lnTo>
                  <a:pt x="8504120" y="4943029"/>
                </a:lnTo>
                <a:lnTo>
                  <a:pt x="8539665" y="4919041"/>
                </a:lnTo>
                <a:lnTo>
                  <a:pt x="8563624" y="4883473"/>
                </a:lnTo>
                <a:lnTo>
                  <a:pt x="8572409" y="4839936"/>
                </a:lnTo>
                <a:lnTo>
                  <a:pt x="8563624" y="4796371"/>
                </a:lnTo>
                <a:lnTo>
                  <a:pt x="8539665" y="4760802"/>
                </a:lnTo>
                <a:lnTo>
                  <a:pt x="8504120" y="4736825"/>
                </a:lnTo>
                <a:lnTo>
                  <a:pt x="8460580" y="4728033"/>
                </a:lnTo>
                <a:close/>
              </a:path>
              <a:path w="16523335" h="9235440">
                <a:moveTo>
                  <a:pt x="8460580" y="4460345"/>
                </a:moveTo>
                <a:lnTo>
                  <a:pt x="8417029" y="4469136"/>
                </a:lnTo>
                <a:lnTo>
                  <a:pt x="8381481" y="4493110"/>
                </a:lnTo>
                <a:lnTo>
                  <a:pt x="8357523" y="4528669"/>
                </a:lnTo>
                <a:lnTo>
                  <a:pt x="8348740" y="4572216"/>
                </a:lnTo>
                <a:lnTo>
                  <a:pt x="8357523" y="4615763"/>
                </a:lnTo>
                <a:lnTo>
                  <a:pt x="8381481" y="4651322"/>
                </a:lnTo>
                <a:lnTo>
                  <a:pt x="8417029" y="4675296"/>
                </a:lnTo>
                <a:lnTo>
                  <a:pt x="8460580" y="4684087"/>
                </a:lnTo>
                <a:lnTo>
                  <a:pt x="8504120" y="4675296"/>
                </a:lnTo>
                <a:lnTo>
                  <a:pt x="8539665" y="4651322"/>
                </a:lnTo>
                <a:lnTo>
                  <a:pt x="8563624" y="4615763"/>
                </a:lnTo>
                <a:lnTo>
                  <a:pt x="8572409" y="4572216"/>
                </a:lnTo>
                <a:lnTo>
                  <a:pt x="8563624" y="4528669"/>
                </a:lnTo>
                <a:lnTo>
                  <a:pt x="8539665" y="4493110"/>
                </a:lnTo>
                <a:lnTo>
                  <a:pt x="8504120" y="4469136"/>
                </a:lnTo>
                <a:lnTo>
                  <a:pt x="8460580" y="4460345"/>
                </a:lnTo>
                <a:close/>
              </a:path>
            </a:pathLst>
          </a:custGeom>
          <a:solidFill>
            <a:srgbClr val="EDEDED"/>
          </a:solidFill>
        </p:spPr>
        <p:txBody>
          <a:bodyPr wrap="square" lIns="0" tIns="0" rIns="0" bIns="0" rtlCol="0"/>
          <a:lstStyle/>
          <a:p>
            <a:pPr algn="just" fontAlgn="base"/>
            <a:r>
              <a:rPr lang="en-GB" sz="2000" b="1" dirty="0">
                <a:solidFill>
                  <a:srgbClr val="333333"/>
                </a:solidFill>
                <a:latin typeface="Arial" panose="020B0604020202020204" pitchFamily="34" charset="0"/>
                <a:cs typeface="Arial" panose="020B0604020202020204" pitchFamily="34" charset="0"/>
              </a:rPr>
              <a:t>Digital </a:t>
            </a:r>
            <a:r>
              <a:rPr lang="en-GB" sz="2000" b="1" i="0" dirty="0">
                <a:solidFill>
                  <a:srgbClr val="333333"/>
                </a:solidFill>
                <a:effectLst/>
                <a:latin typeface="Arial" panose="020B0604020202020204" pitchFamily="34" charset="0"/>
                <a:cs typeface="Arial" panose="020B0604020202020204" pitchFamily="34" charset="0"/>
              </a:rPr>
              <a:t>Preservation </a:t>
            </a:r>
            <a:endParaRPr lang="en-GB" sz="2000" b="0" i="0" dirty="0">
              <a:solidFill>
                <a:srgbClr val="333333"/>
              </a:solidFill>
              <a:effectLst/>
              <a:latin typeface="Arial" panose="020B0604020202020204" pitchFamily="34" charset="0"/>
              <a:cs typeface="Arial" panose="020B0604020202020204" pitchFamily="34" charset="0"/>
            </a:endParaRPr>
          </a:p>
          <a:p>
            <a:pPr algn="just" fontAlgn="base"/>
            <a:endParaRPr lang="en-GB" sz="2000" dirty="0">
              <a:solidFill>
                <a:srgbClr val="333333"/>
              </a:solidFill>
              <a:latin typeface="Arial" panose="020B0604020202020204" pitchFamily="34" charset="0"/>
              <a:cs typeface="Arial" panose="020B0604020202020204" pitchFamily="34" charset="0"/>
            </a:endParaRPr>
          </a:p>
          <a:p>
            <a:pPr>
              <a:lnSpc>
                <a:spcPct val="107000"/>
              </a:lnSpc>
              <a:spcAft>
                <a:spcPts val="800"/>
              </a:spcAft>
            </a:pPr>
            <a:r>
              <a:rPr lang="en-ZA"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processes and operations in ensuring the technical and intellectual sustainability of digital content through time, </a:t>
            </a:r>
            <a:r>
              <a:rPr lang="en-ZA" sz="2000" dirty="0">
                <a:effectLst/>
                <a:latin typeface="Arial" panose="020B0604020202020204" pitchFamily="34" charset="0"/>
                <a:ea typeface="Calibri" panose="020F0502020204030204" pitchFamily="34" charset="0"/>
                <a:cs typeface="Times New Roman" panose="02020603050405020304" pitchFamily="18" charset="0"/>
              </a:rPr>
              <a:t>to maintain access to digital materials beyond the  physical media, format or technological obsolescence. </a:t>
            </a:r>
            <a:r>
              <a:rPr lang="en-ZA"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r>
              <a:rPr lang="en-ZA" sz="2000" dirty="0">
                <a:solidFill>
                  <a:srgbClr val="000000"/>
                </a:solidFill>
                <a:effectLst/>
                <a:latin typeface="Arial" panose="020B0604020202020204" pitchFamily="34" charset="0"/>
                <a:ea typeface="Times New Roman" panose="02020603050405020304" pitchFamily="18" charset="0"/>
              </a:rPr>
              <a:t>It requires policies, planning, resource allocation (funds, time, people) and appropriate technologies and actions to ensure accessibility, accurate rendering, and authenticity of digital content.</a:t>
            </a:r>
            <a:endParaRPr sz="2000" dirty="0"/>
          </a:p>
        </p:txBody>
      </p:sp>
      <p:sp>
        <p:nvSpPr>
          <p:cNvPr id="3" name="object 3"/>
          <p:cNvSpPr txBox="1">
            <a:spLocks noGrp="1"/>
          </p:cNvSpPr>
          <p:nvPr>
            <p:ph type="title"/>
          </p:nvPr>
        </p:nvSpPr>
        <p:spPr>
          <a:xfrm>
            <a:off x="1259512" y="787608"/>
            <a:ext cx="13821738" cy="684803"/>
          </a:xfrm>
          <a:prstGeom prst="rect">
            <a:avLst/>
          </a:prstGeom>
        </p:spPr>
        <p:txBody>
          <a:bodyPr vert="horz" wrap="square" lIns="0" tIns="15240" rIns="0" bIns="0" rtlCol="0">
            <a:spAutoFit/>
          </a:bodyPr>
          <a:lstStyle/>
          <a:p>
            <a:pPr marL="12700">
              <a:lnSpc>
                <a:spcPct val="100000"/>
              </a:lnSpc>
              <a:spcBef>
                <a:spcPts val="120"/>
              </a:spcBef>
            </a:pPr>
            <a:r>
              <a:rPr lang="en-ZA" sz="4350" b="0" dirty="0">
                <a:solidFill>
                  <a:srgbClr val="000000"/>
                </a:solidFill>
                <a:latin typeface="Arial"/>
                <a:cs typeface="Arial"/>
              </a:rPr>
              <a:t>Digitisation versus Digital Preservation</a:t>
            </a:r>
            <a:endParaRPr sz="4350" dirty="0">
              <a:latin typeface="Arial"/>
              <a:cs typeface="Arial"/>
            </a:endParaRPr>
          </a:p>
        </p:txBody>
      </p:sp>
      <p:sp>
        <p:nvSpPr>
          <p:cNvPr id="4" name="object 4"/>
          <p:cNvSpPr/>
          <p:nvPr/>
        </p:nvSpPr>
        <p:spPr>
          <a:xfrm>
            <a:off x="1240799" y="1696283"/>
            <a:ext cx="17622520" cy="0"/>
          </a:xfrm>
          <a:custGeom>
            <a:avLst/>
            <a:gdLst/>
            <a:ahLst/>
            <a:cxnLst/>
            <a:rect l="l" t="t" r="r" b="b"/>
            <a:pathLst>
              <a:path w="17622520">
                <a:moveTo>
                  <a:pt x="0" y="0"/>
                </a:moveTo>
                <a:lnTo>
                  <a:pt x="17622500" y="0"/>
                </a:lnTo>
              </a:path>
            </a:pathLst>
          </a:custGeom>
          <a:ln w="29684">
            <a:solidFill>
              <a:srgbClr val="999999"/>
            </a:solidFill>
          </a:ln>
        </p:spPr>
        <p:txBody>
          <a:bodyPr wrap="square" lIns="0" tIns="0" rIns="0" bIns="0" rtlCol="0"/>
          <a:lstStyle/>
          <a:p>
            <a:endParaRPr/>
          </a:p>
        </p:txBody>
      </p:sp>
      <p:sp>
        <p:nvSpPr>
          <p:cNvPr id="5" name="object 5"/>
          <p:cNvSpPr txBox="1"/>
          <p:nvPr/>
        </p:nvSpPr>
        <p:spPr>
          <a:xfrm>
            <a:off x="16665401" y="964114"/>
            <a:ext cx="2195830" cy="553720"/>
          </a:xfrm>
          <a:prstGeom prst="rect">
            <a:avLst/>
          </a:prstGeom>
        </p:spPr>
        <p:txBody>
          <a:bodyPr vert="horz" wrap="square" lIns="0" tIns="12065" rIns="0" bIns="0" rtlCol="0">
            <a:spAutoFit/>
          </a:bodyPr>
          <a:lstStyle/>
          <a:p>
            <a:pPr marL="12700" marR="5080">
              <a:lnSpc>
                <a:spcPct val="101800"/>
              </a:lnSpc>
              <a:spcBef>
                <a:spcPts val="95"/>
              </a:spcBef>
            </a:pPr>
            <a:r>
              <a:rPr sz="1700" b="1" dirty="0">
                <a:solidFill>
                  <a:srgbClr val="6D091E"/>
                </a:solidFill>
                <a:latin typeface="Arial"/>
                <a:cs typeface="Arial"/>
              </a:rPr>
              <a:t>Library</a:t>
            </a:r>
            <a:r>
              <a:rPr sz="1700" b="1" spc="60" dirty="0">
                <a:solidFill>
                  <a:srgbClr val="6D091E"/>
                </a:solidFill>
                <a:latin typeface="Arial"/>
                <a:cs typeface="Arial"/>
              </a:rPr>
              <a:t> </a:t>
            </a:r>
            <a:r>
              <a:rPr sz="1700" b="1" spc="-25" dirty="0">
                <a:solidFill>
                  <a:srgbClr val="6D091E"/>
                </a:solidFill>
                <a:latin typeface="Arial"/>
                <a:cs typeface="Arial"/>
              </a:rPr>
              <a:t>and </a:t>
            </a:r>
            <a:r>
              <a:rPr sz="1700" b="1" dirty="0">
                <a:solidFill>
                  <a:srgbClr val="6D091E"/>
                </a:solidFill>
                <a:latin typeface="Arial"/>
                <a:cs typeface="Arial"/>
              </a:rPr>
              <a:t>Information</a:t>
            </a:r>
            <a:r>
              <a:rPr sz="1700" b="1" spc="50" dirty="0">
                <a:solidFill>
                  <a:srgbClr val="6D091E"/>
                </a:solidFill>
                <a:latin typeface="Arial"/>
                <a:cs typeface="Arial"/>
              </a:rPr>
              <a:t> </a:t>
            </a:r>
            <a:r>
              <a:rPr sz="1700" b="1" spc="-10" dirty="0">
                <a:solidFill>
                  <a:srgbClr val="6D091E"/>
                </a:solidFill>
                <a:latin typeface="Arial"/>
                <a:cs typeface="Arial"/>
              </a:rPr>
              <a:t>Services</a:t>
            </a:r>
            <a:endParaRPr sz="1700">
              <a:latin typeface="Arial"/>
              <a:cs typeface="Arial"/>
            </a:endParaRPr>
          </a:p>
        </p:txBody>
      </p:sp>
      <p:sp>
        <p:nvSpPr>
          <p:cNvPr id="7" name="TextBox 6">
            <a:extLst>
              <a:ext uri="{FF2B5EF4-FFF2-40B4-BE49-F238E27FC236}">
                <a16:creationId xmlns:a16="http://schemas.microsoft.com/office/drawing/2014/main" id="{FF9DAFCB-7DBD-4D0A-BE59-887D7AED19F3}"/>
              </a:ext>
            </a:extLst>
          </p:cNvPr>
          <p:cNvSpPr txBox="1"/>
          <p:nvPr/>
        </p:nvSpPr>
        <p:spPr>
          <a:xfrm>
            <a:off x="1721364" y="2288296"/>
            <a:ext cx="6324600" cy="2215991"/>
          </a:xfrm>
          <a:prstGeom prst="rect">
            <a:avLst/>
          </a:prstGeom>
          <a:noFill/>
        </p:spPr>
        <p:txBody>
          <a:bodyPr wrap="square">
            <a:spAutoFit/>
          </a:bodyPr>
          <a:lstStyle/>
          <a:p>
            <a:pPr algn="just" fontAlgn="base"/>
            <a:r>
              <a:rPr lang="en-ZA" sz="2000" b="1" i="0" dirty="0">
                <a:effectLst/>
                <a:latin typeface="Arial" panose="020B0604020202020204" pitchFamily="34" charset="0"/>
                <a:cs typeface="Arial" panose="020B0604020202020204" pitchFamily="34" charset="0"/>
              </a:rPr>
              <a:t>Digitisation</a:t>
            </a:r>
          </a:p>
          <a:p>
            <a:pPr algn="just" fontAlgn="base"/>
            <a:endParaRPr lang="en-ZA" sz="2000" b="1" dirty="0">
              <a:latin typeface="Arial" panose="020B0604020202020204" pitchFamily="34" charset="0"/>
              <a:cs typeface="Arial" panose="020B0604020202020204" pitchFamily="34" charset="0"/>
            </a:endParaRPr>
          </a:p>
          <a:p>
            <a:pPr algn="just" fontAlgn="base"/>
            <a:r>
              <a:rPr lang="en-GB" sz="2000" b="0" i="0" dirty="0">
                <a:solidFill>
                  <a:srgbClr val="333333"/>
                </a:solidFill>
                <a:effectLst/>
                <a:latin typeface="Arial" panose="020B0604020202020204" pitchFamily="34" charset="0"/>
                <a:cs typeface="Arial" panose="020B0604020202020204" pitchFamily="34" charset="0"/>
              </a:rPr>
              <a:t>It is the process of taking traditional library materials, that are in the form of books and papers and converting them to the electronic form, where they can be stored and manipulated by a computer. </a:t>
            </a:r>
            <a:endParaRPr lang="en-ZA" sz="2000" b="1" i="0" dirty="0">
              <a:effectLst/>
              <a:latin typeface="Arial" panose="020B0604020202020204" pitchFamily="34" charset="0"/>
              <a:cs typeface="Arial" panose="020B0604020202020204" pitchFamily="34" charset="0"/>
            </a:endParaRPr>
          </a:p>
          <a:p>
            <a:pPr algn="just" fontAlgn="base"/>
            <a:endParaRPr lang="en-ZA" b="1" i="0" dirty="0">
              <a:effectLst/>
              <a:latin typeface="Roboto" panose="02000000000000000000" pitchFamily="2" charset="0"/>
            </a:endParaRPr>
          </a:p>
        </p:txBody>
      </p:sp>
      <p:sp>
        <p:nvSpPr>
          <p:cNvPr id="9" name="TextBox 8">
            <a:extLst>
              <a:ext uri="{FF2B5EF4-FFF2-40B4-BE49-F238E27FC236}">
                <a16:creationId xmlns:a16="http://schemas.microsoft.com/office/drawing/2014/main" id="{A9DA7988-A422-4F50-BEBB-5E8276040C40}"/>
              </a:ext>
            </a:extLst>
          </p:cNvPr>
          <p:cNvSpPr txBox="1"/>
          <p:nvPr/>
        </p:nvSpPr>
        <p:spPr>
          <a:xfrm>
            <a:off x="1192725" y="9598412"/>
            <a:ext cx="6830051" cy="923330"/>
          </a:xfrm>
          <a:prstGeom prst="rect">
            <a:avLst/>
          </a:prstGeom>
          <a:noFill/>
        </p:spPr>
        <p:txBody>
          <a:bodyPr wrap="square">
            <a:spAutoFit/>
          </a:bodyPr>
          <a:lstStyle/>
          <a:p>
            <a:pPr algn="just" fontAlgn="base"/>
            <a:r>
              <a:rPr lang="en-GB" b="0" i="0" dirty="0" err="1">
                <a:solidFill>
                  <a:srgbClr val="333333"/>
                </a:solidFill>
                <a:effectLst/>
                <a:latin typeface="inherit"/>
              </a:rPr>
              <a:t>Seifi</a:t>
            </a:r>
            <a:r>
              <a:rPr lang="en-GB" b="0" i="0" dirty="0">
                <a:solidFill>
                  <a:srgbClr val="333333"/>
                </a:solidFill>
                <a:effectLst/>
                <a:latin typeface="inherit"/>
              </a:rPr>
              <a:t>, L. (2011). Digitization and digital preservation of the heritage collection in select libraries in India and Iran: a comparative study. Retrieved From:</a:t>
            </a:r>
            <a:r>
              <a:rPr lang="en-GB" b="0" i="0" u="none" strike="noStrike" dirty="0">
                <a:solidFill>
                  <a:srgbClr val="333333"/>
                </a:solidFill>
                <a:effectLst/>
                <a:latin typeface="inherit"/>
                <a:hlinkClick r:id="rId3"/>
              </a:rPr>
              <a:t> http://hdl.handle.net/10603/17836</a:t>
            </a:r>
            <a:endParaRPr lang="en-GB" b="0" i="0" dirty="0">
              <a:solidFill>
                <a:srgbClr val="333333"/>
              </a:solidFill>
              <a:effectLst/>
              <a:latin typeface="inherit"/>
            </a:endParaRPr>
          </a:p>
        </p:txBody>
      </p:sp>
      <p:pic>
        <p:nvPicPr>
          <p:cNvPr id="11" name="Picture 10">
            <a:extLst>
              <a:ext uri="{FF2B5EF4-FFF2-40B4-BE49-F238E27FC236}">
                <a16:creationId xmlns:a16="http://schemas.microsoft.com/office/drawing/2014/main" id="{FD4064C1-6B11-41D6-9E74-EA8C5E0AE855}"/>
              </a:ext>
            </a:extLst>
          </p:cNvPr>
          <p:cNvPicPr>
            <a:picLocks noChangeAspect="1"/>
          </p:cNvPicPr>
          <p:nvPr/>
        </p:nvPicPr>
        <p:blipFill>
          <a:blip r:embed="rId4"/>
          <a:stretch>
            <a:fillRect/>
          </a:stretch>
        </p:blipFill>
        <p:spPr>
          <a:xfrm>
            <a:off x="984250" y="4677190"/>
            <a:ext cx="8653735" cy="4678125"/>
          </a:xfrm>
          <a:prstGeom prst="rect">
            <a:avLst/>
          </a:prstGeom>
        </p:spPr>
      </p:pic>
      <p:pic>
        <p:nvPicPr>
          <p:cNvPr id="12" name="Picture 6" descr="See the source image">
            <a:extLst>
              <a:ext uri="{FF2B5EF4-FFF2-40B4-BE49-F238E27FC236}">
                <a16:creationId xmlns:a16="http://schemas.microsoft.com/office/drawing/2014/main" id="{272E9EE0-CF1D-4D6E-910D-65F277D90C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21023" y="6130665"/>
            <a:ext cx="5150607" cy="247393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BE9D39FE-35DD-4A71-ACC1-43E2F7E26D53}"/>
              </a:ext>
            </a:extLst>
          </p:cNvPr>
          <p:cNvSpPr txBox="1"/>
          <p:nvPr/>
        </p:nvSpPr>
        <p:spPr>
          <a:xfrm>
            <a:off x="11423650" y="8872433"/>
            <a:ext cx="5556250" cy="646331"/>
          </a:xfrm>
          <a:prstGeom prst="rect">
            <a:avLst/>
          </a:prstGeom>
          <a:noFill/>
        </p:spPr>
        <p:txBody>
          <a:bodyPr wrap="square">
            <a:spAutoFit/>
          </a:bodyPr>
          <a:lstStyle/>
          <a:p>
            <a:r>
              <a:rPr lang="en-ZA" dirty="0">
                <a:hlinkClick r:id="rId6"/>
              </a:rPr>
              <a:t>https://blog-ica.org/2020/06/10/getting-started-in-digital-preservation-taking-your-first-steps/</a:t>
            </a:r>
            <a:endParaRPr lang="en-ZA" dirty="0"/>
          </a:p>
        </p:txBody>
      </p:sp>
    </p:spTree>
    <p:extLst>
      <p:ext uri="{BB962C8B-B14F-4D97-AF65-F5344CB8AC3E}">
        <p14:creationId xmlns:p14="http://schemas.microsoft.com/office/powerpoint/2010/main" val="4200068556"/>
      </p:ext>
    </p:extLst>
  </p:cSld>
  <p:clrMapOvr>
    <a:masterClrMapping/>
  </p:clrMapOvr>
  <p:transition spd="slow" advClick="0" advTm="10000">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0765" y="-176827"/>
            <a:ext cx="16523335" cy="9235440"/>
          </a:xfrm>
          <a:custGeom>
            <a:avLst/>
            <a:gdLst/>
            <a:ahLst/>
            <a:cxnLst/>
            <a:rect l="l" t="t" r="r" b="b"/>
            <a:pathLst>
              <a:path w="16523335" h="9235440">
                <a:moveTo>
                  <a:pt x="13577513" y="176790"/>
                </a:moveTo>
                <a:lnTo>
                  <a:pt x="13533967" y="185586"/>
                </a:lnTo>
                <a:lnTo>
                  <a:pt x="13498388" y="209571"/>
                </a:lnTo>
                <a:lnTo>
                  <a:pt x="13474391" y="245145"/>
                </a:lnTo>
                <a:lnTo>
                  <a:pt x="13465589" y="288702"/>
                </a:lnTo>
                <a:lnTo>
                  <a:pt x="13474391" y="332221"/>
                </a:lnTo>
                <a:lnTo>
                  <a:pt x="13498388" y="367780"/>
                </a:lnTo>
                <a:lnTo>
                  <a:pt x="13533967" y="391765"/>
                </a:lnTo>
                <a:lnTo>
                  <a:pt x="13577513" y="400563"/>
                </a:lnTo>
                <a:lnTo>
                  <a:pt x="13621046" y="391765"/>
                </a:lnTo>
                <a:lnTo>
                  <a:pt x="13656607" y="367780"/>
                </a:lnTo>
                <a:lnTo>
                  <a:pt x="13680589" y="332221"/>
                </a:lnTo>
                <a:lnTo>
                  <a:pt x="13689384" y="288702"/>
                </a:lnTo>
                <a:lnTo>
                  <a:pt x="13680589" y="245145"/>
                </a:lnTo>
                <a:lnTo>
                  <a:pt x="13656607" y="209571"/>
                </a:lnTo>
                <a:lnTo>
                  <a:pt x="13621046" y="185586"/>
                </a:lnTo>
                <a:lnTo>
                  <a:pt x="13577513" y="176790"/>
                </a:lnTo>
                <a:close/>
              </a:path>
              <a:path w="16523335" h="9235440">
                <a:moveTo>
                  <a:pt x="13577513" y="444551"/>
                </a:moveTo>
                <a:lnTo>
                  <a:pt x="13533967" y="453336"/>
                </a:lnTo>
                <a:lnTo>
                  <a:pt x="13498388" y="477296"/>
                </a:lnTo>
                <a:lnTo>
                  <a:pt x="13474391" y="512844"/>
                </a:lnTo>
                <a:lnTo>
                  <a:pt x="13465589" y="556391"/>
                </a:lnTo>
                <a:lnTo>
                  <a:pt x="13474391" y="599952"/>
                </a:lnTo>
                <a:lnTo>
                  <a:pt x="13498388" y="635532"/>
                </a:lnTo>
                <a:lnTo>
                  <a:pt x="13533967" y="659525"/>
                </a:lnTo>
                <a:lnTo>
                  <a:pt x="13577513" y="668324"/>
                </a:lnTo>
                <a:lnTo>
                  <a:pt x="13621046" y="659525"/>
                </a:lnTo>
                <a:lnTo>
                  <a:pt x="13656607" y="635532"/>
                </a:lnTo>
                <a:lnTo>
                  <a:pt x="13680589" y="599952"/>
                </a:lnTo>
                <a:lnTo>
                  <a:pt x="13689384" y="556391"/>
                </a:lnTo>
                <a:lnTo>
                  <a:pt x="13680589" y="512844"/>
                </a:lnTo>
                <a:lnTo>
                  <a:pt x="13656607" y="477296"/>
                </a:lnTo>
                <a:lnTo>
                  <a:pt x="13621046" y="453336"/>
                </a:lnTo>
                <a:lnTo>
                  <a:pt x="13577513" y="444551"/>
                </a:lnTo>
                <a:close/>
              </a:path>
              <a:path w="16523335" h="9235440">
                <a:moveTo>
                  <a:pt x="13577513" y="712218"/>
                </a:moveTo>
                <a:lnTo>
                  <a:pt x="13533967" y="721018"/>
                </a:lnTo>
                <a:lnTo>
                  <a:pt x="13498388" y="745011"/>
                </a:lnTo>
                <a:lnTo>
                  <a:pt x="13474391" y="780591"/>
                </a:lnTo>
                <a:lnTo>
                  <a:pt x="13465589" y="824152"/>
                </a:lnTo>
                <a:lnTo>
                  <a:pt x="13474391" y="867681"/>
                </a:lnTo>
                <a:lnTo>
                  <a:pt x="13498388" y="903231"/>
                </a:lnTo>
                <a:lnTo>
                  <a:pt x="13533967" y="927201"/>
                </a:lnTo>
                <a:lnTo>
                  <a:pt x="13577513" y="935992"/>
                </a:lnTo>
                <a:lnTo>
                  <a:pt x="13621046" y="927201"/>
                </a:lnTo>
                <a:lnTo>
                  <a:pt x="13656607" y="903231"/>
                </a:lnTo>
                <a:lnTo>
                  <a:pt x="13680589" y="867681"/>
                </a:lnTo>
                <a:lnTo>
                  <a:pt x="13689384" y="824152"/>
                </a:lnTo>
                <a:lnTo>
                  <a:pt x="13680589" y="780591"/>
                </a:lnTo>
                <a:lnTo>
                  <a:pt x="13656607" y="745011"/>
                </a:lnTo>
                <a:lnTo>
                  <a:pt x="13621046" y="721018"/>
                </a:lnTo>
                <a:lnTo>
                  <a:pt x="13577513" y="712218"/>
                </a:lnTo>
                <a:close/>
              </a:path>
              <a:path w="16523335" h="9235440">
                <a:moveTo>
                  <a:pt x="13577513" y="979980"/>
                </a:moveTo>
                <a:lnTo>
                  <a:pt x="13533967" y="988766"/>
                </a:lnTo>
                <a:lnTo>
                  <a:pt x="13498388" y="1012731"/>
                </a:lnTo>
                <a:lnTo>
                  <a:pt x="13474391" y="1048286"/>
                </a:lnTo>
                <a:lnTo>
                  <a:pt x="13465589" y="1091840"/>
                </a:lnTo>
                <a:lnTo>
                  <a:pt x="13474391" y="1135394"/>
                </a:lnTo>
                <a:lnTo>
                  <a:pt x="13498388" y="1170968"/>
                </a:lnTo>
                <a:lnTo>
                  <a:pt x="13533967" y="1194956"/>
                </a:lnTo>
                <a:lnTo>
                  <a:pt x="13577513" y="1203753"/>
                </a:lnTo>
                <a:lnTo>
                  <a:pt x="13621046" y="1194956"/>
                </a:lnTo>
                <a:lnTo>
                  <a:pt x="13656607" y="1170968"/>
                </a:lnTo>
                <a:lnTo>
                  <a:pt x="13680589" y="1135394"/>
                </a:lnTo>
                <a:lnTo>
                  <a:pt x="13689384" y="1091840"/>
                </a:lnTo>
                <a:lnTo>
                  <a:pt x="13680589" y="1048286"/>
                </a:lnTo>
                <a:lnTo>
                  <a:pt x="13656607" y="1012731"/>
                </a:lnTo>
                <a:lnTo>
                  <a:pt x="13621046" y="988766"/>
                </a:lnTo>
                <a:lnTo>
                  <a:pt x="13577513" y="979980"/>
                </a:lnTo>
                <a:close/>
              </a:path>
              <a:path w="16523335" h="9235440">
                <a:moveTo>
                  <a:pt x="13577513" y="1247668"/>
                </a:moveTo>
                <a:lnTo>
                  <a:pt x="13533967" y="1256467"/>
                </a:lnTo>
                <a:lnTo>
                  <a:pt x="13498388" y="1280459"/>
                </a:lnTo>
                <a:lnTo>
                  <a:pt x="13474391" y="1316036"/>
                </a:lnTo>
                <a:lnTo>
                  <a:pt x="13465589" y="1359591"/>
                </a:lnTo>
                <a:lnTo>
                  <a:pt x="13474391" y="1403138"/>
                </a:lnTo>
                <a:lnTo>
                  <a:pt x="13498388" y="1438686"/>
                </a:lnTo>
                <a:lnTo>
                  <a:pt x="13533967" y="1462646"/>
                </a:lnTo>
                <a:lnTo>
                  <a:pt x="13577513" y="1471431"/>
                </a:lnTo>
                <a:lnTo>
                  <a:pt x="13621046" y="1462646"/>
                </a:lnTo>
                <a:lnTo>
                  <a:pt x="13656607" y="1438686"/>
                </a:lnTo>
                <a:lnTo>
                  <a:pt x="13680589" y="1403138"/>
                </a:lnTo>
                <a:lnTo>
                  <a:pt x="13689384" y="1359591"/>
                </a:lnTo>
                <a:lnTo>
                  <a:pt x="13680589" y="1316036"/>
                </a:lnTo>
                <a:lnTo>
                  <a:pt x="13656607" y="1280459"/>
                </a:lnTo>
                <a:lnTo>
                  <a:pt x="13621046" y="1256467"/>
                </a:lnTo>
                <a:lnTo>
                  <a:pt x="13577513" y="1247668"/>
                </a:lnTo>
                <a:close/>
              </a:path>
              <a:path w="16523335" h="9235440">
                <a:moveTo>
                  <a:pt x="13577513" y="1515430"/>
                </a:moveTo>
                <a:lnTo>
                  <a:pt x="13533967" y="1524214"/>
                </a:lnTo>
                <a:lnTo>
                  <a:pt x="13498388" y="1548173"/>
                </a:lnTo>
                <a:lnTo>
                  <a:pt x="13474391" y="1583718"/>
                </a:lnTo>
                <a:lnTo>
                  <a:pt x="13465589" y="1627259"/>
                </a:lnTo>
                <a:lnTo>
                  <a:pt x="13474391" y="1670826"/>
                </a:lnTo>
                <a:lnTo>
                  <a:pt x="13498388" y="1706409"/>
                </a:lnTo>
                <a:lnTo>
                  <a:pt x="13533967" y="1730404"/>
                </a:lnTo>
                <a:lnTo>
                  <a:pt x="13577513" y="1739203"/>
                </a:lnTo>
                <a:lnTo>
                  <a:pt x="13621046" y="1730404"/>
                </a:lnTo>
                <a:lnTo>
                  <a:pt x="13656607" y="1706409"/>
                </a:lnTo>
                <a:lnTo>
                  <a:pt x="13680589" y="1670826"/>
                </a:lnTo>
                <a:lnTo>
                  <a:pt x="13689384" y="1627259"/>
                </a:lnTo>
                <a:lnTo>
                  <a:pt x="13680589" y="1583718"/>
                </a:lnTo>
                <a:lnTo>
                  <a:pt x="13656607" y="1548173"/>
                </a:lnTo>
                <a:lnTo>
                  <a:pt x="13621046" y="1524214"/>
                </a:lnTo>
                <a:lnTo>
                  <a:pt x="13577513" y="1515430"/>
                </a:lnTo>
                <a:close/>
              </a:path>
              <a:path w="16523335" h="9235440">
                <a:moveTo>
                  <a:pt x="13577513" y="1783149"/>
                </a:moveTo>
                <a:lnTo>
                  <a:pt x="13533967" y="1791938"/>
                </a:lnTo>
                <a:lnTo>
                  <a:pt x="13498388" y="1815910"/>
                </a:lnTo>
                <a:lnTo>
                  <a:pt x="13474391" y="1851469"/>
                </a:lnTo>
                <a:lnTo>
                  <a:pt x="13465589" y="1895020"/>
                </a:lnTo>
                <a:lnTo>
                  <a:pt x="13474391" y="1938576"/>
                </a:lnTo>
                <a:lnTo>
                  <a:pt x="13498388" y="1974146"/>
                </a:lnTo>
                <a:lnTo>
                  <a:pt x="13533967" y="1998128"/>
                </a:lnTo>
                <a:lnTo>
                  <a:pt x="13577513" y="2006922"/>
                </a:lnTo>
                <a:lnTo>
                  <a:pt x="13621046" y="1998128"/>
                </a:lnTo>
                <a:lnTo>
                  <a:pt x="13656607" y="1974146"/>
                </a:lnTo>
                <a:lnTo>
                  <a:pt x="13680589" y="1938576"/>
                </a:lnTo>
                <a:lnTo>
                  <a:pt x="13689384" y="1895020"/>
                </a:lnTo>
                <a:lnTo>
                  <a:pt x="13680589" y="1851469"/>
                </a:lnTo>
                <a:lnTo>
                  <a:pt x="13656607" y="1815910"/>
                </a:lnTo>
                <a:lnTo>
                  <a:pt x="13621046" y="1791938"/>
                </a:lnTo>
                <a:lnTo>
                  <a:pt x="13577513" y="1783149"/>
                </a:lnTo>
                <a:close/>
              </a:path>
              <a:path w="16523335" h="9235440">
                <a:moveTo>
                  <a:pt x="13685154" y="0"/>
                </a:moveTo>
                <a:lnTo>
                  <a:pt x="13469822" y="0"/>
                </a:lnTo>
                <a:lnTo>
                  <a:pt x="13465589" y="20941"/>
                </a:lnTo>
                <a:lnTo>
                  <a:pt x="13474391" y="64502"/>
                </a:lnTo>
                <a:lnTo>
                  <a:pt x="13498388" y="100083"/>
                </a:lnTo>
                <a:lnTo>
                  <a:pt x="13533967" y="124076"/>
                </a:lnTo>
                <a:lnTo>
                  <a:pt x="13577513" y="132875"/>
                </a:lnTo>
                <a:lnTo>
                  <a:pt x="13621046" y="124076"/>
                </a:lnTo>
                <a:lnTo>
                  <a:pt x="13656607" y="100083"/>
                </a:lnTo>
                <a:lnTo>
                  <a:pt x="13680589" y="64502"/>
                </a:lnTo>
                <a:lnTo>
                  <a:pt x="13689384" y="20941"/>
                </a:lnTo>
                <a:lnTo>
                  <a:pt x="13685154" y="0"/>
                </a:lnTo>
                <a:close/>
              </a:path>
              <a:path w="16523335" h="9235440">
                <a:moveTo>
                  <a:pt x="13577513" y="2586297"/>
                </a:moveTo>
                <a:lnTo>
                  <a:pt x="13533967" y="2595090"/>
                </a:lnTo>
                <a:lnTo>
                  <a:pt x="13498388" y="2619070"/>
                </a:lnTo>
                <a:lnTo>
                  <a:pt x="13474391" y="2654639"/>
                </a:lnTo>
                <a:lnTo>
                  <a:pt x="13465589" y="2698200"/>
                </a:lnTo>
                <a:lnTo>
                  <a:pt x="13474391" y="2741725"/>
                </a:lnTo>
                <a:lnTo>
                  <a:pt x="13498388" y="2777286"/>
                </a:lnTo>
                <a:lnTo>
                  <a:pt x="13533967" y="2801273"/>
                </a:lnTo>
                <a:lnTo>
                  <a:pt x="13577513" y="2810071"/>
                </a:lnTo>
                <a:lnTo>
                  <a:pt x="13621046" y="2801273"/>
                </a:lnTo>
                <a:lnTo>
                  <a:pt x="13656607" y="2777286"/>
                </a:lnTo>
                <a:lnTo>
                  <a:pt x="13680589" y="2741725"/>
                </a:lnTo>
                <a:lnTo>
                  <a:pt x="13689384" y="2698200"/>
                </a:lnTo>
                <a:lnTo>
                  <a:pt x="13680589" y="2654639"/>
                </a:lnTo>
                <a:lnTo>
                  <a:pt x="13656607" y="2619070"/>
                </a:lnTo>
                <a:lnTo>
                  <a:pt x="13621046" y="2595090"/>
                </a:lnTo>
                <a:lnTo>
                  <a:pt x="13577513" y="2586297"/>
                </a:lnTo>
                <a:close/>
              </a:path>
              <a:path w="16523335" h="9235440">
                <a:moveTo>
                  <a:pt x="13577513" y="2854028"/>
                </a:moveTo>
                <a:lnTo>
                  <a:pt x="13533967" y="2862817"/>
                </a:lnTo>
                <a:lnTo>
                  <a:pt x="13498388" y="2886788"/>
                </a:lnTo>
                <a:lnTo>
                  <a:pt x="13474391" y="2922347"/>
                </a:lnTo>
                <a:lnTo>
                  <a:pt x="13465589" y="2965898"/>
                </a:lnTo>
                <a:lnTo>
                  <a:pt x="13474391" y="3009453"/>
                </a:lnTo>
                <a:lnTo>
                  <a:pt x="13498388" y="3045019"/>
                </a:lnTo>
                <a:lnTo>
                  <a:pt x="13533967" y="3068998"/>
                </a:lnTo>
                <a:lnTo>
                  <a:pt x="13577513" y="3077790"/>
                </a:lnTo>
                <a:lnTo>
                  <a:pt x="13621046" y="3068998"/>
                </a:lnTo>
                <a:lnTo>
                  <a:pt x="13656607" y="3045019"/>
                </a:lnTo>
                <a:lnTo>
                  <a:pt x="13680589" y="3009453"/>
                </a:lnTo>
                <a:lnTo>
                  <a:pt x="13689384" y="2965898"/>
                </a:lnTo>
                <a:lnTo>
                  <a:pt x="13680589" y="2922347"/>
                </a:lnTo>
                <a:lnTo>
                  <a:pt x="13656607" y="2886788"/>
                </a:lnTo>
                <a:lnTo>
                  <a:pt x="13621046" y="2862817"/>
                </a:lnTo>
                <a:lnTo>
                  <a:pt x="13577513" y="2854028"/>
                </a:lnTo>
                <a:close/>
              </a:path>
              <a:path w="16523335" h="9235440">
                <a:moveTo>
                  <a:pt x="13577513" y="3121737"/>
                </a:moveTo>
                <a:lnTo>
                  <a:pt x="13533967" y="3130528"/>
                </a:lnTo>
                <a:lnTo>
                  <a:pt x="13498388" y="3154503"/>
                </a:lnTo>
                <a:lnTo>
                  <a:pt x="13474391" y="3190065"/>
                </a:lnTo>
                <a:lnTo>
                  <a:pt x="13465589" y="3233618"/>
                </a:lnTo>
                <a:lnTo>
                  <a:pt x="13474391" y="3277161"/>
                </a:lnTo>
                <a:lnTo>
                  <a:pt x="13498388" y="3312732"/>
                </a:lnTo>
                <a:lnTo>
                  <a:pt x="13533967" y="3336722"/>
                </a:lnTo>
                <a:lnTo>
                  <a:pt x="13577513" y="3345520"/>
                </a:lnTo>
                <a:lnTo>
                  <a:pt x="13621046" y="3336722"/>
                </a:lnTo>
                <a:lnTo>
                  <a:pt x="13656607" y="3312732"/>
                </a:lnTo>
                <a:lnTo>
                  <a:pt x="13680589" y="3277161"/>
                </a:lnTo>
                <a:lnTo>
                  <a:pt x="13689384" y="3233618"/>
                </a:lnTo>
                <a:lnTo>
                  <a:pt x="13680589" y="3190065"/>
                </a:lnTo>
                <a:lnTo>
                  <a:pt x="13656607" y="3154503"/>
                </a:lnTo>
                <a:lnTo>
                  <a:pt x="13621046" y="3130528"/>
                </a:lnTo>
                <a:lnTo>
                  <a:pt x="13577513" y="3121737"/>
                </a:lnTo>
                <a:close/>
              </a:path>
              <a:path w="16523335" h="9235440">
                <a:moveTo>
                  <a:pt x="13577513" y="3389446"/>
                </a:moveTo>
                <a:lnTo>
                  <a:pt x="13533967" y="3398240"/>
                </a:lnTo>
                <a:lnTo>
                  <a:pt x="13498388" y="3422222"/>
                </a:lnTo>
                <a:lnTo>
                  <a:pt x="13474391" y="3457792"/>
                </a:lnTo>
                <a:lnTo>
                  <a:pt x="13465589" y="3501348"/>
                </a:lnTo>
                <a:lnTo>
                  <a:pt x="13474391" y="3544899"/>
                </a:lnTo>
                <a:lnTo>
                  <a:pt x="13498388" y="3580458"/>
                </a:lnTo>
                <a:lnTo>
                  <a:pt x="13533967" y="3604430"/>
                </a:lnTo>
                <a:lnTo>
                  <a:pt x="13577513" y="3613219"/>
                </a:lnTo>
                <a:lnTo>
                  <a:pt x="13621046" y="3604430"/>
                </a:lnTo>
                <a:lnTo>
                  <a:pt x="13656607" y="3580458"/>
                </a:lnTo>
                <a:lnTo>
                  <a:pt x="13680589" y="3544899"/>
                </a:lnTo>
                <a:lnTo>
                  <a:pt x="13689384" y="3501348"/>
                </a:lnTo>
                <a:lnTo>
                  <a:pt x="13680589" y="3457792"/>
                </a:lnTo>
                <a:lnTo>
                  <a:pt x="13656607" y="3422222"/>
                </a:lnTo>
                <a:lnTo>
                  <a:pt x="13621046" y="3398240"/>
                </a:lnTo>
                <a:lnTo>
                  <a:pt x="13577513" y="3389446"/>
                </a:lnTo>
                <a:close/>
              </a:path>
              <a:path w="16523335" h="9235440">
                <a:moveTo>
                  <a:pt x="13577513" y="3657176"/>
                </a:moveTo>
                <a:lnTo>
                  <a:pt x="13533967" y="3665968"/>
                </a:lnTo>
                <a:lnTo>
                  <a:pt x="13498388" y="3689947"/>
                </a:lnTo>
                <a:lnTo>
                  <a:pt x="13474391" y="3725513"/>
                </a:lnTo>
                <a:lnTo>
                  <a:pt x="13465589" y="3769068"/>
                </a:lnTo>
                <a:lnTo>
                  <a:pt x="13474391" y="3812619"/>
                </a:lnTo>
                <a:lnTo>
                  <a:pt x="13498388" y="3848178"/>
                </a:lnTo>
                <a:lnTo>
                  <a:pt x="13533967" y="3872149"/>
                </a:lnTo>
                <a:lnTo>
                  <a:pt x="13577513" y="3880939"/>
                </a:lnTo>
                <a:lnTo>
                  <a:pt x="13621046" y="3872149"/>
                </a:lnTo>
                <a:lnTo>
                  <a:pt x="13656607" y="3848178"/>
                </a:lnTo>
                <a:lnTo>
                  <a:pt x="13680589" y="3812619"/>
                </a:lnTo>
                <a:lnTo>
                  <a:pt x="13689384" y="3769068"/>
                </a:lnTo>
                <a:lnTo>
                  <a:pt x="13680589" y="3725513"/>
                </a:lnTo>
                <a:lnTo>
                  <a:pt x="13656607" y="3689947"/>
                </a:lnTo>
                <a:lnTo>
                  <a:pt x="13621046" y="3665968"/>
                </a:lnTo>
                <a:lnTo>
                  <a:pt x="13577513" y="3657176"/>
                </a:lnTo>
                <a:close/>
              </a:path>
              <a:path w="16523335" h="9235440">
                <a:moveTo>
                  <a:pt x="13577513" y="3924895"/>
                </a:moveTo>
                <a:lnTo>
                  <a:pt x="13533967" y="3933689"/>
                </a:lnTo>
                <a:lnTo>
                  <a:pt x="13498388" y="3957668"/>
                </a:lnTo>
                <a:lnTo>
                  <a:pt x="13474391" y="3993228"/>
                </a:lnTo>
                <a:lnTo>
                  <a:pt x="13465589" y="4036766"/>
                </a:lnTo>
                <a:lnTo>
                  <a:pt x="13474391" y="4080327"/>
                </a:lnTo>
                <a:lnTo>
                  <a:pt x="13498388" y="4115896"/>
                </a:lnTo>
                <a:lnTo>
                  <a:pt x="13533967" y="4139876"/>
                </a:lnTo>
                <a:lnTo>
                  <a:pt x="13577513" y="4148669"/>
                </a:lnTo>
                <a:lnTo>
                  <a:pt x="13621046" y="4139876"/>
                </a:lnTo>
                <a:lnTo>
                  <a:pt x="13656607" y="4115896"/>
                </a:lnTo>
                <a:lnTo>
                  <a:pt x="13680589" y="4080327"/>
                </a:lnTo>
                <a:lnTo>
                  <a:pt x="13689384" y="4036766"/>
                </a:lnTo>
                <a:lnTo>
                  <a:pt x="13680589" y="3993228"/>
                </a:lnTo>
                <a:lnTo>
                  <a:pt x="13656607" y="3957668"/>
                </a:lnTo>
                <a:lnTo>
                  <a:pt x="13621046" y="3933689"/>
                </a:lnTo>
                <a:lnTo>
                  <a:pt x="13577513" y="3924895"/>
                </a:lnTo>
                <a:close/>
              </a:path>
              <a:path w="16523335" h="9235440">
                <a:moveTo>
                  <a:pt x="13577513" y="4192615"/>
                </a:moveTo>
                <a:lnTo>
                  <a:pt x="13533967" y="4201406"/>
                </a:lnTo>
                <a:lnTo>
                  <a:pt x="13498388" y="4225380"/>
                </a:lnTo>
                <a:lnTo>
                  <a:pt x="13474391" y="4260939"/>
                </a:lnTo>
                <a:lnTo>
                  <a:pt x="13465589" y="4304486"/>
                </a:lnTo>
                <a:lnTo>
                  <a:pt x="13474391" y="4348026"/>
                </a:lnTo>
                <a:lnTo>
                  <a:pt x="13498388" y="4383601"/>
                </a:lnTo>
                <a:lnTo>
                  <a:pt x="13533967" y="4407597"/>
                </a:lnTo>
                <a:lnTo>
                  <a:pt x="13577513" y="4416399"/>
                </a:lnTo>
                <a:lnTo>
                  <a:pt x="13621046" y="4407597"/>
                </a:lnTo>
                <a:lnTo>
                  <a:pt x="13656607" y="4383601"/>
                </a:lnTo>
                <a:lnTo>
                  <a:pt x="13680589" y="4348026"/>
                </a:lnTo>
                <a:lnTo>
                  <a:pt x="13689384" y="4304486"/>
                </a:lnTo>
                <a:lnTo>
                  <a:pt x="13680589" y="4260939"/>
                </a:lnTo>
                <a:lnTo>
                  <a:pt x="13656607" y="4225380"/>
                </a:lnTo>
                <a:lnTo>
                  <a:pt x="13621046" y="4201406"/>
                </a:lnTo>
                <a:lnTo>
                  <a:pt x="13577513" y="4192615"/>
                </a:lnTo>
                <a:close/>
              </a:path>
              <a:path w="16523335" h="9235440">
                <a:moveTo>
                  <a:pt x="13577513" y="2318578"/>
                </a:moveTo>
                <a:lnTo>
                  <a:pt x="13533967" y="2327370"/>
                </a:lnTo>
                <a:lnTo>
                  <a:pt x="13498388" y="2351349"/>
                </a:lnTo>
                <a:lnTo>
                  <a:pt x="13474391" y="2386915"/>
                </a:lnTo>
                <a:lnTo>
                  <a:pt x="13465589" y="2430470"/>
                </a:lnTo>
                <a:lnTo>
                  <a:pt x="13474391" y="2474021"/>
                </a:lnTo>
                <a:lnTo>
                  <a:pt x="13498388" y="2509580"/>
                </a:lnTo>
                <a:lnTo>
                  <a:pt x="13533967" y="2533551"/>
                </a:lnTo>
                <a:lnTo>
                  <a:pt x="13577513" y="2542341"/>
                </a:lnTo>
                <a:lnTo>
                  <a:pt x="13621046" y="2533551"/>
                </a:lnTo>
                <a:lnTo>
                  <a:pt x="13656607" y="2509580"/>
                </a:lnTo>
                <a:lnTo>
                  <a:pt x="13680589" y="2474021"/>
                </a:lnTo>
                <a:lnTo>
                  <a:pt x="13689384" y="2430470"/>
                </a:lnTo>
                <a:lnTo>
                  <a:pt x="13680589" y="2386915"/>
                </a:lnTo>
                <a:lnTo>
                  <a:pt x="13656607" y="2351349"/>
                </a:lnTo>
                <a:lnTo>
                  <a:pt x="13621046" y="2327370"/>
                </a:lnTo>
                <a:lnTo>
                  <a:pt x="13577513" y="2318578"/>
                </a:lnTo>
                <a:close/>
              </a:path>
              <a:path w="16523335" h="9235440">
                <a:moveTo>
                  <a:pt x="13577513" y="2050869"/>
                </a:moveTo>
                <a:lnTo>
                  <a:pt x="13533967" y="2059660"/>
                </a:lnTo>
                <a:lnTo>
                  <a:pt x="13498388" y="2083635"/>
                </a:lnTo>
                <a:lnTo>
                  <a:pt x="13474391" y="2119197"/>
                </a:lnTo>
                <a:lnTo>
                  <a:pt x="13465589" y="2162750"/>
                </a:lnTo>
                <a:lnTo>
                  <a:pt x="13474391" y="2206284"/>
                </a:lnTo>
                <a:lnTo>
                  <a:pt x="13498388" y="2241845"/>
                </a:lnTo>
                <a:lnTo>
                  <a:pt x="13533967" y="2265826"/>
                </a:lnTo>
                <a:lnTo>
                  <a:pt x="13577513" y="2274621"/>
                </a:lnTo>
                <a:lnTo>
                  <a:pt x="13621046" y="2265826"/>
                </a:lnTo>
                <a:lnTo>
                  <a:pt x="13656607" y="2241845"/>
                </a:lnTo>
                <a:lnTo>
                  <a:pt x="13680589" y="2206284"/>
                </a:lnTo>
                <a:lnTo>
                  <a:pt x="13689384" y="2162750"/>
                </a:lnTo>
                <a:lnTo>
                  <a:pt x="13680589" y="2119197"/>
                </a:lnTo>
                <a:lnTo>
                  <a:pt x="13656607" y="2083635"/>
                </a:lnTo>
                <a:lnTo>
                  <a:pt x="13621046" y="2059660"/>
                </a:lnTo>
                <a:lnTo>
                  <a:pt x="13577513" y="2050869"/>
                </a:lnTo>
                <a:close/>
              </a:path>
              <a:path w="16523335" h="9235440">
                <a:moveTo>
                  <a:pt x="13577513" y="5263483"/>
                </a:moveTo>
                <a:lnTo>
                  <a:pt x="13533967" y="5272274"/>
                </a:lnTo>
                <a:lnTo>
                  <a:pt x="13498388" y="5296250"/>
                </a:lnTo>
                <a:lnTo>
                  <a:pt x="13474391" y="5331816"/>
                </a:lnTo>
                <a:lnTo>
                  <a:pt x="13465589" y="5375375"/>
                </a:lnTo>
                <a:lnTo>
                  <a:pt x="13474391" y="5418906"/>
                </a:lnTo>
                <a:lnTo>
                  <a:pt x="13498388" y="5454471"/>
                </a:lnTo>
                <a:lnTo>
                  <a:pt x="13533967" y="5478458"/>
                </a:lnTo>
                <a:lnTo>
                  <a:pt x="13577513" y="5487256"/>
                </a:lnTo>
                <a:lnTo>
                  <a:pt x="13621046" y="5478458"/>
                </a:lnTo>
                <a:lnTo>
                  <a:pt x="13656607" y="5454471"/>
                </a:lnTo>
                <a:lnTo>
                  <a:pt x="13680589" y="5418906"/>
                </a:lnTo>
                <a:lnTo>
                  <a:pt x="13689384" y="5375375"/>
                </a:lnTo>
                <a:lnTo>
                  <a:pt x="13680589" y="5331816"/>
                </a:lnTo>
                <a:lnTo>
                  <a:pt x="13656607" y="5296250"/>
                </a:lnTo>
                <a:lnTo>
                  <a:pt x="13621046" y="5272274"/>
                </a:lnTo>
                <a:lnTo>
                  <a:pt x="13577513" y="5263483"/>
                </a:lnTo>
                <a:close/>
              </a:path>
              <a:path w="16523335" h="9235440">
                <a:moveTo>
                  <a:pt x="13577513" y="5531192"/>
                </a:moveTo>
                <a:lnTo>
                  <a:pt x="13533967" y="5539988"/>
                </a:lnTo>
                <a:lnTo>
                  <a:pt x="13498388" y="5563975"/>
                </a:lnTo>
                <a:lnTo>
                  <a:pt x="13474391" y="5599551"/>
                </a:lnTo>
                <a:lnTo>
                  <a:pt x="13465589" y="5643115"/>
                </a:lnTo>
                <a:lnTo>
                  <a:pt x="13474391" y="5686662"/>
                </a:lnTo>
                <a:lnTo>
                  <a:pt x="13498388" y="5722222"/>
                </a:lnTo>
                <a:lnTo>
                  <a:pt x="13533967" y="5746196"/>
                </a:lnTo>
                <a:lnTo>
                  <a:pt x="13577513" y="5754986"/>
                </a:lnTo>
                <a:lnTo>
                  <a:pt x="13621046" y="5746196"/>
                </a:lnTo>
                <a:lnTo>
                  <a:pt x="13656607" y="5722222"/>
                </a:lnTo>
                <a:lnTo>
                  <a:pt x="13680589" y="5686662"/>
                </a:lnTo>
                <a:lnTo>
                  <a:pt x="13689384" y="5643115"/>
                </a:lnTo>
                <a:lnTo>
                  <a:pt x="13680589" y="5599551"/>
                </a:lnTo>
                <a:lnTo>
                  <a:pt x="13656607" y="5563975"/>
                </a:lnTo>
                <a:lnTo>
                  <a:pt x="13621046" y="5539988"/>
                </a:lnTo>
                <a:lnTo>
                  <a:pt x="13577513" y="5531192"/>
                </a:lnTo>
                <a:close/>
              </a:path>
              <a:path w="16523335" h="9235440">
                <a:moveTo>
                  <a:pt x="13577513" y="4728033"/>
                </a:moveTo>
                <a:lnTo>
                  <a:pt x="13533967" y="4736825"/>
                </a:lnTo>
                <a:lnTo>
                  <a:pt x="13498388" y="4760802"/>
                </a:lnTo>
                <a:lnTo>
                  <a:pt x="13474391" y="4796371"/>
                </a:lnTo>
                <a:lnTo>
                  <a:pt x="13465589" y="4839936"/>
                </a:lnTo>
                <a:lnTo>
                  <a:pt x="13474391" y="4883473"/>
                </a:lnTo>
                <a:lnTo>
                  <a:pt x="13498388" y="4919041"/>
                </a:lnTo>
                <a:lnTo>
                  <a:pt x="13533967" y="4943029"/>
                </a:lnTo>
                <a:lnTo>
                  <a:pt x="13577513" y="4951828"/>
                </a:lnTo>
                <a:lnTo>
                  <a:pt x="13621046" y="4943029"/>
                </a:lnTo>
                <a:lnTo>
                  <a:pt x="13656607" y="4919041"/>
                </a:lnTo>
                <a:lnTo>
                  <a:pt x="13680589" y="4883473"/>
                </a:lnTo>
                <a:lnTo>
                  <a:pt x="13689384" y="4839936"/>
                </a:lnTo>
                <a:lnTo>
                  <a:pt x="13680589" y="4796371"/>
                </a:lnTo>
                <a:lnTo>
                  <a:pt x="13656607" y="4760802"/>
                </a:lnTo>
                <a:lnTo>
                  <a:pt x="13621046" y="4736825"/>
                </a:lnTo>
                <a:lnTo>
                  <a:pt x="13577513" y="4728033"/>
                </a:lnTo>
                <a:close/>
              </a:path>
              <a:path w="16523335" h="9235440">
                <a:moveTo>
                  <a:pt x="13577513" y="4460345"/>
                </a:moveTo>
                <a:lnTo>
                  <a:pt x="13533967" y="4469136"/>
                </a:lnTo>
                <a:lnTo>
                  <a:pt x="13498388" y="4493110"/>
                </a:lnTo>
                <a:lnTo>
                  <a:pt x="13474391" y="4528669"/>
                </a:lnTo>
                <a:lnTo>
                  <a:pt x="13465589" y="4572216"/>
                </a:lnTo>
                <a:lnTo>
                  <a:pt x="13474391" y="4615763"/>
                </a:lnTo>
                <a:lnTo>
                  <a:pt x="13498388" y="4651322"/>
                </a:lnTo>
                <a:lnTo>
                  <a:pt x="13533967" y="4675296"/>
                </a:lnTo>
                <a:lnTo>
                  <a:pt x="13577513" y="4684087"/>
                </a:lnTo>
                <a:lnTo>
                  <a:pt x="13621046" y="4675296"/>
                </a:lnTo>
                <a:lnTo>
                  <a:pt x="13656607" y="4651322"/>
                </a:lnTo>
                <a:lnTo>
                  <a:pt x="13680589" y="4615763"/>
                </a:lnTo>
                <a:lnTo>
                  <a:pt x="13689384" y="4572216"/>
                </a:lnTo>
                <a:lnTo>
                  <a:pt x="13680589" y="4528669"/>
                </a:lnTo>
                <a:lnTo>
                  <a:pt x="13656607" y="4493110"/>
                </a:lnTo>
                <a:lnTo>
                  <a:pt x="13621046" y="4469136"/>
                </a:lnTo>
                <a:lnTo>
                  <a:pt x="13577513" y="4460345"/>
                </a:lnTo>
                <a:close/>
              </a:path>
              <a:path w="16523335" h="9235440">
                <a:moveTo>
                  <a:pt x="13846803" y="176790"/>
                </a:moveTo>
                <a:lnTo>
                  <a:pt x="13803265" y="185586"/>
                </a:lnTo>
                <a:lnTo>
                  <a:pt x="13767705" y="209571"/>
                </a:lnTo>
                <a:lnTo>
                  <a:pt x="13743726" y="245145"/>
                </a:lnTo>
                <a:lnTo>
                  <a:pt x="13734932" y="288702"/>
                </a:lnTo>
                <a:lnTo>
                  <a:pt x="13743726" y="332221"/>
                </a:lnTo>
                <a:lnTo>
                  <a:pt x="13767705" y="367780"/>
                </a:lnTo>
                <a:lnTo>
                  <a:pt x="13803265" y="391765"/>
                </a:lnTo>
                <a:lnTo>
                  <a:pt x="13846803" y="400563"/>
                </a:lnTo>
                <a:lnTo>
                  <a:pt x="13890319" y="391765"/>
                </a:lnTo>
                <a:lnTo>
                  <a:pt x="13925882" y="367780"/>
                </a:lnTo>
                <a:lnTo>
                  <a:pt x="13949873" y="332221"/>
                </a:lnTo>
                <a:lnTo>
                  <a:pt x="13958674" y="288702"/>
                </a:lnTo>
                <a:lnTo>
                  <a:pt x="13949873" y="245145"/>
                </a:lnTo>
                <a:lnTo>
                  <a:pt x="13925882" y="209571"/>
                </a:lnTo>
                <a:lnTo>
                  <a:pt x="13890319" y="185586"/>
                </a:lnTo>
                <a:lnTo>
                  <a:pt x="13846803" y="176790"/>
                </a:lnTo>
                <a:close/>
              </a:path>
              <a:path w="16523335" h="9235440">
                <a:moveTo>
                  <a:pt x="13846803" y="444551"/>
                </a:moveTo>
                <a:lnTo>
                  <a:pt x="13803265" y="453336"/>
                </a:lnTo>
                <a:lnTo>
                  <a:pt x="13767705" y="477296"/>
                </a:lnTo>
                <a:lnTo>
                  <a:pt x="13743726" y="512844"/>
                </a:lnTo>
                <a:lnTo>
                  <a:pt x="13734932" y="556391"/>
                </a:lnTo>
                <a:lnTo>
                  <a:pt x="13743726" y="599952"/>
                </a:lnTo>
                <a:lnTo>
                  <a:pt x="13767705" y="635532"/>
                </a:lnTo>
                <a:lnTo>
                  <a:pt x="13803265" y="659525"/>
                </a:lnTo>
                <a:lnTo>
                  <a:pt x="13846803" y="668324"/>
                </a:lnTo>
                <a:lnTo>
                  <a:pt x="13890319" y="659525"/>
                </a:lnTo>
                <a:lnTo>
                  <a:pt x="13925882" y="635532"/>
                </a:lnTo>
                <a:lnTo>
                  <a:pt x="13949873" y="599952"/>
                </a:lnTo>
                <a:lnTo>
                  <a:pt x="13958674" y="556391"/>
                </a:lnTo>
                <a:lnTo>
                  <a:pt x="13949873" y="512844"/>
                </a:lnTo>
                <a:lnTo>
                  <a:pt x="13925882" y="477296"/>
                </a:lnTo>
                <a:lnTo>
                  <a:pt x="13890319" y="453336"/>
                </a:lnTo>
                <a:lnTo>
                  <a:pt x="13846803" y="444551"/>
                </a:lnTo>
                <a:close/>
              </a:path>
              <a:path w="16523335" h="9235440">
                <a:moveTo>
                  <a:pt x="13846803" y="712218"/>
                </a:moveTo>
                <a:lnTo>
                  <a:pt x="13803265" y="721018"/>
                </a:lnTo>
                <a:lnTo>
                  <a:pt x="13767705" y="745011"/>
                </a:lnTo>
                <a:lnTo>
                  <a:pt x="13743726" y="780591"/>
                </a:lnTo>
                <a:lnTo>
                  <a:pt x="13734932" y="824152"/>
                </a:lnTo>
                <a:lnTo>
                  <a:pt x="13743726" y="867681"/>
                </a:lnTo>
                <a:lnTo>
                  <a:pt x="13767705" y="903231"/>
                </a:lnTo>
                <a:lnTo>
                  <a:pt x="13803265" y="927201"/>
                </a:lnTo>
                <a:lnTo>
                  <a:pt x="13846803" y="935992"/>
                </a:lnTo>
                <a:lnTo>
                  <a:pt x="13890319" y="927201"/>
                </a:lnTo>
                <a:lnTo>
                  <a:pt x="13925882" y="903231"/>
                </a:lnTo>
                <a:lnTo>
                  <a:pt x="13949873" y="867681"/>
                </a:lnTo>
                <a:lnTo>
                  <a:pt x="13958674" y="824152"/>
                </a:lnTo>
                <a:lnTo>
                  <a:pt x="13949873" y="780591"/>
                </a:lnTo>
                <a:lnTo>
                  <a:pt x="13925882" y="745011"/>
                </a:lnTo>
                <a:lnTo>
                  <a:pt x="13890319" y="721018"/>
                </a:lnTo>
                <a:lnTo>
                  <a:pt x="13846803" y="712218"/>
                </a:lnTo>
                <a:close/>
              </a:path>
              <a:path w="16523335" h="9235440">
                <a:moveTo>
                  <a:pt x="13846803" y="979980"/>
                </a:moveTo>
                <a:lnTo>
                  <a:pt x="13803265" y="988766"/>
                </a:lnTo>
                <a:lnTo>
                  <a:pt x="13767705" y="1012731"/>
                </a:lnTo>
                <a:lnTo>
                  <a:pt x="13743726" y="1048286"/>
                </a:lnTo>
                <a:lnTo>
                  <a:pt x="13734932" y="1091840"/>
                </a:lnTo>
                <a:lnTo>
                  <a:pt x="13743726" y="1135394"/>
                </a:lnTo>
                <a:lnTo>
                  <a:pt x="13767705" y="1170968"/>
                </a:lnTo>
                <a:lnTo>
                  <a:pt x="13803265" y="1194956"/>
                </a:lnTo>
                <a:lnTo>
                  <a:pt x="13846803" y="1203753"/>
                </a:lnTo>
                <a:lnTo>
                  <a:pt x="13890319" y="1194956"/>
                </a:lnTo>
                <a:lnTo>
                  <a:pt x="13925882" y="1170968"/>
                </a:lnTo>
                <a:lnTo>
                  <a:pt x="13949873" y="1135394"/>
                </a:lnTo>
                <a:lnTo>
                  <a:pt x="13958674" y="1091840"/>
                </a:lnTo>
                <a:lnTo>
                  <a:pt x="13949873" y="1048286"/>
                </a:lnTo>
                <a:lnTo>
                  <a:pt x="13925882" y="1012731"/>
                </a:lnTo>
                <a:lnTo>
                  <a:pt x="13890319" y="988766"/>
                </a:lnTo>
                <a:lnTo>
                  <a:pt x="13846803" y="979980"/>
                </a:lnTo>
                <a:close/>
              </a:path>
              <a:path w="16523335" h="9235440">
                <a:moveTo>
                  <a:pt x="13846803" y="1247668"/>
                </a:moveTo>
                <a:lnTo>
                  <a:pt x="13803265" y="1256467"/>
                </a:lnTo>
                <a:lnTo>
                  <a:pt x="13767705" y="1280459"/>
                </a:lnTo>
                <a:lnTo>
                  <a:pt x="13743726" y="1316036"/>
                </a:lnTo>
                <a:lnTo>
                  <a:pt x="13734932" y="1359591"/>
                </a:lnTo>
                <a:lnTo>
                  <a:pt x="13743726" y="1403138"/>
                </a:lnTo>
                <a:lnTo>
                  <a:pt x="13767705" y="1438686"/>
                </a:lnTo>
                <a:lnTo>
                  <a:pt x="13803265" y="1462646"/>
                </a:lnTo>
                <a:lnTo>
                  <a:pt x="13846803" y="1471431"/>
                </a:lnTo>
                <a:lnTo>
                  <a:pt x="13890319" y="1462646"/>
                </a:lnTo>
                <a:lnTo>
                  <a:pt x="13925882" y="1438686"/>
                </a:lnTo>
                <a:lnTo>
                  <a:pt x="13949873" y="1403138"/>
                </a:lnTo>
                <a:lnTo>
                  <a:pt x="13958674" y="1359591"/>
                </a:lnTo>
                <a:lnTo>
                  <a:pt x="13949873" y="1316036"/>
                </a:lnTo>
                <a:lnTo>
                  <a:pt x="13925882" y="1280459"/>
                </a:lnTo>
                <a:lnTo>
                  <a:pt x="13890319" y="1256467"/>
                </a:lnTo>
                <a:lnTo>
                  <a:pt x="13846803" y="1247668"/>
                </a:lnTo>
                <a:close/>
              </a:path>
              <a:path w="16523335" h="9235440">
                <a:moveTo>
                  <a:pt x="13846803" y="1515430"/>
                </a:moveTo>
                <a:lnTo>
                  <a:pt x="13803265" y="1524214"/>
                </a:lnTo>
                <a:lnTo>
                  <a:pt x="13767705" y="1548173"/>
                </a:lnTo>
                <a:lnTo>
                  <a:pt x="13743726" y="1583718"/>
                </a:lnTo>
                <a:lnTo>
                  <a:pt x="13734932" y="1627259"/>
                </a:lnTo>
                <a:lnTo>
                  <a:pt x="13743726" y="1670826"/>
                </a:lnTo>
                <a:lnTo>
                  <a:pt x="13767705" y="1706409"/>
                </a:lnTo>
                <a:lnTo>
                  <a:pt x="13803265" y="1730404"/>
                </a:lnTo>
                <a:lnTo>
                  <a:pt x="13846803" y="1739203"/>
                </a:lnTo>
                <a:lnTo>
                  <a:pt x="13890319" y="1730404"/>
                </a:lnTo>
                <a:lnTo>
                  <a:pt x="13925882" y="1706409"/>
                </a:lnTo>
                <a:lnTo>
                  <a:pt x="13949873" y="1670826"/>
                </a:lnTo>
                <a:lnTo>
                  <a:pt x="13958674" y="1627259"/>
                </a:lnTo>
                <a:lnTo>
                  <a:pt x="13949873" y="1583718"/>
                </a:lnTo>
                <a:lnTo>
                  <a:pt x="13925882" y="1548173"/>
                </a:lnTo>
                <a:lnTo>
                  <a:pt x="13890319" y="1524214"/>
                </a:lnTo>
                <a:lnTo>
                  <a:pt x="13846803" y="1515430"/>
                </a:lnTo>
                <a:close/>
              </a:path>
              <a:path w="16523335" h="9235440">
                <a:moveTo>
                  <a:pt x="13846803" y="1783149"/>
                </a:moveTo>
                <a:lnTo>
                  <a:pt x="13803265" y="1791938"/>
                </a:lnTo>
                <a:lnTo>
                  <a:pt x="13767705" y="1815910"/>
                </a:lnTo>
                <a:lnTo>
                  <a:pt x="13743726" y="1851469"/>
                </a:lnTo>
                <a:lnTo>
                  <a:pt x="13734932" y="1895020"/>
                </a:lnTo>
                <a:lnTo>
                  <a:pt x="13743726" y="1938576"/>
                </a:lnTo>
                <a:lnTo>
                  <a:pt x="13767705" y="1974146"/>
                </a:lnTo>
                <a:lnTo>
                  <a:pt x="13803265" y="1998128"/>
                </a:lnTo>
                <a:lnTo>
                  <a:pt x="13846803" y="2006922"/>
                </a:lnTo>
                <a:lnTo>
                  <a:pt x="13890319" y="1998128"/>
                </a:lnTo>
                <a:lnTo>
                  <a:pt x="13925882" y="1974146"/>
                </a:lnTo>
                <a:lnTo>
                  <a:pt x="13949873" y="1938576"/>
                </a:lnTo>
                <a:lnTo>
                  <a:pt x="13958674" y="1895020"/>
                </a:lnTo>
                <a:lnTo>
                  <a:pt x="13949873" y="1851469"/>
                </a:lnTo>
                <a:lnTo>
                  <a:pt x="13925882" y="1815910"/>
                </a:lnTo>
                <a:lnTo>
                  <a:pt x="13890319" y="1791938"/>
                </a:lnTo>
                <a:lnTo>
                  <a:pt x="13846803" y="1783149"/>
                </a:lnTo>
                <a:close/>
              </a:path>
              <a:path w="16523335" h="9235440">
                <a:moveTo>
                  <a:pt x="13954442" y="0"/>
                </a:moveTo>
                <a:lnTo>
                  <a:pt x="13739161" y="0"/>
                </a:lnTo>
                <a:lnTo>
                  <a:pt x="13734932" y="20941"/>
                </a:lnTo>
                <a:lnTo>
                  <a:pt x="13743726" y="64502"/>
                </a:lnTo>
                <a:lnTo>
                  <a:pt x="13767705" y="100083"/>
                </a:lnTo>
                <a:lnTo>
                  <a:pt x="13803265" y="124076"/>
                </a:lnTo>
                <a:lnTo>
                  <a:pt x="13846803" y="132875"/>
                </a:lnTo>
                <a:lnTo>
                  <a:pt x="13890319" y="124076"/>
                </a:lnTo>
                <a:lnTo>
                  <a:pt x="13925882" y="100083"/>
                </a:lnTo>
                <a:lnTo>
                  <a:pt x="13949873" y="64502"/>
                </a:lnTo>
                <a:lnTo>
                  <a:pt x="13958674" y="20941"/>
                </a:lnTo>
                <a:lnTo>
                  <a:pt x="13954442" y="0"/>
                </a:lnTo>
                <a:close/>
              </a:path>
              <a:path w="16523335" h="9235440">
                <a:moveTo>
                  <a:pt x="13846803" y="2586297"/>
                </a:moveTo>
                <a:lnTo>
                  <a:pt x="13803265" y="2595090"/>
                </a:lnTo>
                <a:lnTo>
                  <a:pt x="13767705" y="2619070"/>
                </a:lnTo>
                <a:lnTo>
                  <a:pt x="13743726" y="2654639"/>
                </a:lnTo>
                <a:lnTo>
                  <a:pt x="13734932" y="2698200"/>
                </a:lnTo>
                <a:lnTo>
                  <a:pt x="13743726" y="2741725"/>
                </a:lnTo>
                <a:lnTo>
                  <a:pt x="13767705" y="2777286"/>
                </a:lnTo>
                <a:lnTo>
                  <a:pt x="13803265" y="2801273"/>
                </a:lnTo>
                <a:lnTo>
                  <a:pt x="13846803" y="2810071"/>
                </a:lnTo>
                <a:lnTo>
                  <a:pt x="13890319" y="2801273"/>
                </a:lnTo>
                <a:lnTo>
                  <a:pt x="13925882" y="2777286"/>
                </a:lnTo>
                <a:lnTo>
                  <a:pt x="13949873" y="2741725"/>
                </a:lnTo>
                <a:lnTo>
                  <a:pt x="13958674" y="2698200"/>
                </a:lnTo>
                <a:lnTo>
                  <a:pt x="13949873" y="2654639"/>
                </a:lnTo>
                <a:lnTo>
                  <a:pt x="13925882" y="2619070"/>
                </a:lnTo>
                <a:lnTo>
                  <a:pt x="13890319" y="2595090"/>
                </a:lnTo>
                <a:lnTo>
                  <a:pt x="13846803" y="2586297"/>
                </a:lnTo>
                <a:close/>
              </a:path>
              <a:path w="16523335" h="9235440">
                <a:moveTo>
                  <a:pt x="13846803" y="2854028"/>
                </a:moveTo>
                <a:lnTo>
                  <a:pt x="13803265" y="2862817"/>
                </a:lnTo>
                <a:lnTo>
                  <a:pt x="13767705" y="2886788"/>
                </a:lnTo>
                <a:lnTo>
                  <a:pt x="13743726" y="2922347"/>
                </a:lnTo>
                <a:lnTo>
                  <a:pt x="13734932" y="2965898"/>
                </a:lnTo>
                <a:lnTo>
                  <a:pt x="13743726" y="3009453"/>
                </a:lnTo>
                <a:lnTo>
                  <a:pt x="13767705" y="3045019"/>
                </a:lnTo>
                <a:lnTo>
                  <a:pt x="13803265" y="3068998"/>
                </a:lnTo>
                <a:lnTo>
                  <a:pt x="13846803" y="3077790"/>
                </a:lnTo>
                <a:lnTo>
                  <a:pt x="13890319" y="3068998"/>
                </a:lnTo>
                <a:lnTo>
                  <a:pt x="13925882" y="3045019"/>
                </a:lnTo>
                <a:lnTo>
                  <a:pt x="13949873" y="3009453"/>
                </a:lnTo>
                <a:lnTo>
                  <a:pt x="13958674" y="2965898"/>
                </a:lnTo>
                <a:lnTo>
                  <a:pt x="13949873" y="2922347"/>
                </a:lnTo>
                <a:lnTo>
                  <a:pt x="13925882" y="2886788"/>
                </a:lnTo>
                <a:lnTo>
                  <a:pt x="13890319" y="2862817"/>
                </a:lnTo>
                <a:lnTo>
                  <a:pt x="13846803" y="2854028"/>
                </a:lnTo>
                <a:close/>
              </a:path>
              <a:path w="16523335" h="9235440">
                <a:moveTo>
                  <a:pt x="13846803" y="3121737"/>
                </a:moveTo>
                <a:lnTo>
                  <a:pt x="13803265" y="3130528"/>
                </a:lnTo>
                <a:lnTo>
                  <a:pt x="13767705" y="3154503"/>
                </a:lnTo>
                <a:lnTo>
                  <a:pt x="13743726" y="3190065"/>
                </a:lnTo>
                <a:lnTo>
                  <a:pt x="13734932" y="3233618"/>
                </a:lnTo>
                <a:lnTo>
                  <a:pt x="13743726" y="3277161"/>
                </a:lnTo>
                <a:lnTo>
                  <a:pt x="13767705" y="3312732"/>
                </a:lnTo>
                <a:lnTo>
                  <a:pt x="13803265" y="3336722"/>
                </a:lnTo>
                <a:lnTo>
                  <a:pt x="13846803" y="3345520"/>
                </a:lnTo>
                <a:lnTo>
                  <a:pt x="13890319" y="3336722"/>
                </a:lnTo>
                <a:lnTo>
                  <a:pt x="13925882" y="3312732"/>
                </a:lnTo>
                <a:lnTo>
                  <a:pt x="13949873" y="3277161"/>
                </a:lnTo>
                <a:lnTo>
                  <a:pt x="13958674" y="3233618"/>
                </a:lnTo>
                <a:lnTo>
                  <a:pt x="13949873" y="3190065"/>
                </a:lnTo>
                <a:lnTo>
                  <a:pt x="13925882" y="3154503"/>
                </a:lnTo>
                <a:lnTo>
                  <a:pt x="13890319" y="3130528"/>
                </a:lnTo>
                <a:lnTo>
                  <a:pt x="13846803" y="3121737"/>
                </a:lnTo>
                <a:close/>
              </a:path>
              <a:path w="16523335" h="9235440">
                <a:moveTo>
                  <a:pt x="13846803" y="3389446"/>
                </a:moveTo>
                <a:lnTo>
                  <a:pt x="13803265" y="3398240"/>
                </a:lnTo>
                <a:lnTo>
                  <a:pt x="13767705" y="3422222"/>
                </a:lnTo>
                <a:lnTo>
                  <a:pt x="13743726" y="3457792"/>
                </a:lnTo>
                <a:lnTo>
                  <a:pt x="13734932" y="3501348"/>
                </a:lnTo>
                <a:lnTo>
                  <a:pt x="13743726" y="3544899"/>
                </a:lnTo>
                <a:lnTo>
                  <a:pt x="13767705" y="3580458"/>
                </a:lnTo>
                <a:lnTo>
                  <a:pt x="13803265" y="3604430"/>
                </a:lnTo>
                <a:lnTo>
                  <a:pt x="13846803" y="3613219"/>
                </a:lnTo>
                <a:lnTo>
                  <a:pt x="13890319" y="3604430"/>
                </a:lnTo>
                <a:lnTo>
                  <a:pt x="13925882" y="3580458"/>
                </a:lnTo>
                <a:lnTo>
                  <a:pt x="13949873" y="3544899"/>
                </a:lnTo>
                <a:lnTo>
                  <a:pt x="13958674" y="3501348"/>
                </a:lnTo>
                <a:lnTo>
                  <a:pt x="13949873" y="3457792"/>
                </a:lnTo>
                <a:lnTo>
                  <a:pt x="13925882" y="3422222"/>
                </a:lnTo>
                <a:lnTo>
                  <a:pt x="13890319" y="3398240"/>
                </a:lnTo>
                <a:lnTo>
                  <a:pt x="13846803" y="3389446"/>
                </a:lnTo>
                <a:close/>
              </a:path>
              <a:path w="16523335" h="9235440">
                <a:moveTo>
                  <a:pt x="13846803" y="3657176"/>
                </a:moveTo>
                <a:lnTo>
                  <a:pt x="13803265" y="3665968"/>
                </a:lnTo>
                <a:lnTo>
                  <a:pt x="13767705" y="3689947"/>
                </a:lnTo>
                <a:lnTo>
                  <a:pt x="13743726" y="3725513"/>
                </a:lnTo>
                <a:lnTo>
                  <a:pt x="13734932" y="3769068"/>
                </a:lnTo>
                <a:lnTo>
                  <a:pt x="13743726" y="3812619"/>
                </a:lnTo>
                <a:lnTo>
                  <a:pt x="13767705" y="3848178"/>
                </a:lnTo>
                <a:lnTo>
                  <a:pt x="13803265" y="3872149"/>
                </a:lnTo>
                <a:lnTo>
                  <a:pt x="13846803" y="3880939"/>
                </a:lnTo>
                <a:lnTo>
                  <a:pt x="13890319" y="3872149"/>
                </a:lnTo>
                <a:lnTo>
                  <a:pt x="13925882" y="3848178"/>
                </a:lnTo>
                <a:lnTo>
                  <a:pt x="13949873" y="3812619"/>
                </a:lnTo>
                <a:lnTo>
                  <a:pt x="13958674" y="3769068"/>
                </a:lnTo>
                <a:lnTo>
                  <a:pt x="13949873" y="3725513"/>
                </a:lnTo>
                <a:lnTo>
                  <a:pt x="13925882" y="3689947"/>
                </a:lnTo>
                <a:lnTo>
                  <a:pt x="13890319" y="3665968"/>
                </a:lnTo>
                <a:lnTo>
                  <a:pt x="13846803" y="3657176"/>
                </a:lnTo>
                <a:close/>
              </a:path>
              <a:path w="16523335" h="9235440">
                <a:moveTo>
                  <a:pt x="13846803" y="3924895"/>
                </a:moveTo>
                <a:lnTo>
                  <a:pt x="13803265" y="3933689"/>
                </a:lnTo>
                <a:lnTo>
                  <a:pt x="13767705" y="3957668"/>
                </a:lnTo>
                <a:lnTo>
                  <a:pt x="13743726" y="3993228"/>
                </a:lnTo>
                <a:lnTo>
                  <a:pt x="13734932" y="4036766"/>
                </a:lnTo>
                <a:lnTo>
                  <a:pt x="13743726" y="4080327"/>
                </a:lnTo>
                <a:lnTo>
                  <a:pt x="13767705" y="4115896"/>
                </a:lnTo>
                <a:lnTo>
                  <a:pt x="13803265" y="4139876"/>
                </a:lnTo>
                <a:lnTo>
                  <a:pt x="13846803" y="4148669"/>
                </a:lnTo>
                <a:lnTo>
                  <a:pt x="13890319" y="4139876"/>
                </a:lnTo>
                <a:lnTo>
                  <a:pt x="13925882" y="4115896"/>
                </a:lnTo>
                <a:lnTo>
                  <a:pt x="13949873" y="4080327"/>
                </a:lnTo>
                <a:lnTo>
                  <a:pt x="13958674" y="4036766"/>
                </a:lnTo>
                <a:lnTo>
                  <a:pt x="13949873" y="3993228"/>
                </a:lnTo>
                <a:lnTo>
                  <a:pt x="13925882" y="3957668"/>
                </a:lnTo>
                <a:lnTo>
                  <a:pt x="13890319" y="3933689"/>
                </a:lnTo>
                <a:lnTo>
                  <a:pt x="13846803" y="3924895"/>
                </a:lnTo>
                <a:close/>
              </a:path>
              <a:path w="16523335" h="9235440">
                <a:moveTo>
                  <a:pt x="13846803" y="4192615"/>
                </a:moveTo>
                <a:lnTo>
                  <a:pt x="13803265" y="4201406"/>
                </a:lnTo>
                <a:lnTo>
                  <a:pt x="13767705" y="4225380"/>
                </a:lnTo>
                <a:lnTo>
                  <a:pt x="13743726" y="4260939"/>
                </a:lnTo>
                <a:lnTo>
                  <a:pt x="13734932" y="4304486"/>
                </a:lnTo>
                <a:lnTo>
                  <a:pt x="13743726" y="4348026"/>
                </a:lnTo>
                <a:lnTo>
                  <a:pt x="13767705" y="4383601"/>
                </a:lnTo>
                <a:lnTo>
                  <a:pt x="13803265" y="4407597"/>
                </a:lnTo>
                <a:lnTo>
                  <a:pt x="13846803" y="4416399"/>
                </a:lnTo>
                <a:lnTo>
                  <a:pt x="13890319" y="4407597"/>
                </a:lnTo>
                <a:lnTo>
                  <a:pt x="13925882" y="4383601"/>
                </a:lnTo>
                <a:lnTo>
                  <a:pt x="13949873" y="4348026"/>
                </a:lnTo>
                <a:lnTo>
                  <a:pt x="13958674" y="4304486"/>
                </a:lnTo>
                <a:lnTo>
                  <a:pt x="13949873" y="4260939"/>
                </a:lnTo>
                <a:lnTo>
                  <a:pt x="13925882" y="4225380"/>
                </a:lnTo>
                <a:lnTo>
                  <a:pt x="13890319" y="4201406"/>
                </a:lnTo>
                <a:lnTo>
                  <a:pt x="13846803" y="4192615"/>
                </a:lnTo>
                <a:close/>
              </a:path>
              <a:path w="16523335" h="9235440">
                <a:moveTo>
                  <a:pt x="13846803" y="2318578"/>
                </a:moveTo>
                <a:lnTo>
                  <a:pt x="13803265" y="2327370"/>
                </a:lnTo>
                <a:lnTo>
                  <a:pt x="13767705" y="2351349"/>
                </a:lnTo>
                <a:lnTo>
                  <a:pt x="13743726" y="2386915"/>
                </a:lnTo>
                <a:lnTo>
                  <a:pt x="13734932" y="2430470"/>
                </a:lnTo>
                <a:lnTo>
                  <a:pt x="13743726" y="2474021"/>
                </a:lnTo>
                <a:lnTo>
                  <a:pt x="13767705" y="2509580"/>
                </a:lnTo>
                <a:lnTo>
                  <a:pt x="13803265" y="2533551"/>
                </a:lnTo>
                <a:lnTo>
                  <a:pt x="13846803" y="2542341"/>
                </a:lnTo>
                <a:lnTo>
                  <a:pt x="13890319" y="2533551"/>
                </a:lnTo>
                <a:lnTo>
                  <a:pt x="13925882" y="2509580"/>
                </a:lnTo>
                <a:lnTo>
                  <a:pt x="13949873" y="2474021"/>
                </a:lnTo>
                <a:lnTo>
                  <a:pt x="13958674" y="2430470"/>
                </a:lnTo>
                <a:lnTo>
                  <a:pt x="13949873" y="2386915"/>
                </a:lnTo>
                <a:lnTo>
                  <a:pt x="13925882" y="2351349"/>
                </a:lnTo>
                <a:lnTo>
                  <a:pt x="13890319" y="2327370"/>
                </a:lnTo>
                <a:lnTo>
                  <a:pt x="13846803" y="2318578"/>
                </a:lnTo>
                <a:close/>
              </a:path>
              <a:path w="16523335" h="9235440">
                <a:moveTo>
                  <a:pt x="13846803" y="2050869"/>
                </a:moveTo>
                <a:lnTo>
                  <a:pt x="13803265" y="2059660"/>
                </a:lnTo>
                <a:lnTo>
                  <a:pt x="13767705" y="2083635"/>
                </a:lnTo>
                <a:lnTo>
                  <a:pt x="13743726" y="2119197"/>
                </a:lnTo>
                <a:lnTo>
                  <a:pt x="13734932" y="2162750"/>
                </a:lnTo>
                <a:lnTo>
                  <a:pt x="13743726" y="2206284"/>
                </a:lnTo>
                <a:lnTo>
                  <a:pt x="13767705" y="2241845"/>
                </a:lnTo>
                <a:lnTo>
                  <a:pt x="13803265" y="2265826"/>
                </a:lnTo>
                <a:lnTo>
                  <a:pt x="13846803" y="2274621"/>
                </a:lnTo>
                <a:lnTo>
                  <a:pt x="13890319" y="2265826"/>
                </a:lnTo>
                <a:lnTo>
                  <a:pt x="13925882" y="2241845"/>
                </a:lnTo>
                <a:lnTo>
                  <a:pt x="13949873" y="2206284"/>
                </a:lnTo>
                <a:lnTo>
                  <a:pt x="13958674" y="2162750"/>
                </a:lnTo>
                <a:lnTo>
                  <a:pt x="13949873" y="2119197"/>
                </a:lnTo>
                <a:lnTo>
                  <a:pt x="13925882" y="2083635"/>
                </a:lnTo>
                <a:lnTo>
                  <a:pt x="13890319" y="2059660"/>
                </a:lnTo>
                <a:lnTo>
                  <a:pt x="13846803" y="2050869"/>
                </a:lnTo>
                <a:close/>
              </a:path>
              <a:path w="16523335" h="9235440">
                <a:moveTo>
                  <a:pt x="13846803" y="4995774"/>
                </a:moveTo>
                <a:lnTo>
                  <a:pt x="13803265" y="5004565"/>
                </a:lnTo>
                <a:lnTo>
                  <a:pt x="13767705" y="5028541"/>
                </a:lnTo>
                <a:lnTo>
                  <a:pt x="13743726" y="5064107"/>
                </a:lnTo>
                <a:lnTo>
                  <a:pt x="13734932" y="5107666"/>
                </a:lnTo>
                <a:lnTo>
                  <a:pt x="13743726" y="5151204"/>
                </a:lnTo>
                <a:lnTo>
                  <a:pt x="13767705" y="5186764"/>
                </a:lnTo>
                <a:lnTo>
                  <a:pt x="13803265" y="5210743"/>
                </a:lnTo>
                <a:lnTo>
                  <a:pt x="13846803" y="5219537"/>
                </a:lnTo>
                <a:lnTo>
                  <a:pt x="13890319" y="5210743"/>
                </a:lnTo>
                <a:lnTo>
                  <a:pt x="13925882" y="5186764"/>
                </a:lnTo>
                <a:lnTo>
                  <a:pt x="13949873" y="5151204"/>
                </a:lnTo>
                <a:lnTo>
                  <a:pt x="13958674" y="5107666"/>
                </a:lnTo>
                <a:lnTo>
                  <a:pt x="13949873" y="5064107"/>
                </a:lnTo>
                <a:lnTo>
                  <a:pt x="13925882" y="5028541"/>
                </a:lnTo>
                <a:lnTo>
                  <a:pt x="13890319" y="5004565"/>
                </a:lnTo>
                <a:lnTo>
                  <a:pt x="13846803" y="4995774"/>
                </a:lnTo>
                <a:close/>
              </a:path>
              <a:path w="16523335" h="9235440">
                <a:moveTo>
                  <a:pt x="13846803" y="5531192"/>
                </a:moveTo>
                <a:lnTo>
                  <a:pt x="13803265" y="5539988"/>
                </a:lnTo>
                <a:lnTo>
                  <a:pt x="13767705" y="5563975"/>
                </a:lnTo>
                <a:lnTo>
                  <a:pt x="13743726" y="5599551"/>
                </a:lnTo>
                <a:lnTo>
                  <a:pt x="13734932" y="5643115"/>
                </a:lnTo>
                <a:lnTo>
                  <a:pt x="13743726" y="5686662"/>
                </a:lnTo>
                <a:lnTo>
                  <a:pt x="13767705" y="5722222"/>
                </a:lnTo>
                <a:lnTo>
                  <a:pt x="13803265" y="5746196"/>
                </a:lnTo>
                <a:lnTo>
                  <a:pt x="13846803" y="5754986"/>
                </a:lnTo>
                <a:lnTo>
                  <a:pt x="13890319" y="5746196"/>
                </a:lnTo>
                <a:lnTo>
                  <a:pt x="13925882" y="5722222"/>
                </a:lnTo>
                <a:lnTo>
                  <a:pt x="13949873" y="5686662"/>
                </a:lnTo>
                <a:lnTo>
                  <a:pt x="13958674" y="5643115"/>
                </a:lnTo>
                <a:lnTo>
                  <a:pt x="13949873" y="5599551"/>
                </a:lnTo>
                <a:lnTo>
                  <a:pt x="13925882" y="5563975"/>
                </a:lnTo>
                <a:lnTo>
                  <a:pt x="13890319" y="5539988"/>
                </a:lnTo>
                <a:lnTo>
                  <a:pt x="13846803" y="5531192"/>
                </a:lnTo>
                <a:close/>
              </a:path>
              <a:path w="16523335" h="9235440">
                <a:moveTo>
                  <a:pt x="13846803" y="5798933"/>
                </a:moveTo>
                <a:lnTo>
                  <a:pt x="13803265" y="5807723"/>
                </a:lnTo>
                <a:lnTo>
                  <a:pt x="13767705" y="5831697"/>
                </a:lnTo>
                <a:lnTo>
                  <a:pt x="13743726" y="5867257"/>
                </a:lnTo>
                <a:lnTo>
                  <a:pt x="13734932" y="5910804"/>
                </a:lnTo>
                <a:lnTo>
                  <a:pt x="13743726" y="5954345"/>
                </a:lnTo>
                <a:lnTo>
                  <a:pt x="13767705" y="5989912"/>
                </a:lnTo>
                <a:lnTo>
                  <a:pt x="13803265" y="6013898"/>
                </a:lnTo>
                <a:lnTo>
                  <a:pt x="13846803" y="6022695"/>
                </a:lnTo>
                <a:lnTo>
                  <a:pt x="13890319" y="6013898"/>
                </a:lnTo>
                <a:lnTo>
                  <a:pt x="13925882" y="5989912"/>
                </a:lnTo>
                <a:lnTo>
                  <a:pt x="13949873" y="5954345"/>
                </a:lnTo>
                <a:lnTo>
                  <a:pt x="13958674" y="5910804"/>
                </a:lnTo>
                <a:lnTo>
                  <a:pt x="13949873" y="5867257"/>
                </a:lnTo>
                <a:lnTo>
                  <a:pt x="13925882" y="5831697"/>
                </a:lnTo>
                <a:lnTo>
                  <a:pt x="13890319" y="5807723"/>
                </a:lnTo>
                <a:lnTo>
                  <a:pt x="13846803" y="5798933"/>
                </a:lnTo>
                <a:close/>
              </a:path>
              <a:path w="16523335" h="9235440">
                <a:moveTo>
                  <a:pt x="13846803" y="4728033"/>
                </a:moveTo>
                <a:lnTo>
                  <a:pt x="13803265" y="4736825"/>
                </a:lnTo>
                <a:lnTo>
                  <a:pt x="13767705" y="4760802"/>
                </a:lnTo>
                <a:lnTo>
                  <a:pt x="13743726" y="4796371"/>
                </a:lnTo>
                <a:lnTo>
                  <a:pt x="13734932" y="4839936"/>
                </a:lnTo>
                <a:lnTo>
                  <a:pt x="13743726" y="4883473"/>
                </a:lnTo>
                <a:lnTo>
                  <a:pt x="13767705" y="4919041"/>
                </a:lnTo>
                <a:lnTo>
                  <a:pt x="13803265" y="4943029"/>
                </a:lnTo>
                <a:lnTo>
                  <a:pt x="13846803" y="4951828"/>
                </a:lnTo>
                <a:lnTo>
                  <a:pt x="13890319" y="4943029"/>
                </a:lnTo>
                <a:lnTo>
                  <a:pt x="13925882" y="4919041"/>
                </a:lnTo>
                <a:lnTo>
                  <a:pt x="13949873" y="4883473"/>
                </a:lnTo>
                <a:lnTo>
                  <a:pt x="13958674" y="4839936"/>
                </a:lnTo>
                <a:lnTo>
                  <a:pt x="13949873" y="4796371"/>
                </a:lnTo>
                <a:lnTo>
                  <a:pt x="13925882" y="4760802"/>
                </a:lnTo>
                <a:lnTo>
                  <a:pt x="13890319" y="4736825"/>
                </a:lnTo>
                <a:lnTo>
                  <a:pt x="13846803" y="4728033"/>
                </a:lnTo>
                <a:close/>
              </a:path>
              <a:path w="16523335" h="9235440">
                <a:moveTo>
                  <a:pt x="13846803" y="4460345"/>
                </a:moveTo>
                <a:lnTo>
                  <a:pt x="13803265" y="4469136"/>
                </a:lnTo>
                <a:lnTo>
                  <a:pt x="13767705" y="4493110"/>
                </a:lnTo>
                <a:lnTo>
                  <a:pt x="13743726" y="4528669"/>
                </a:lnTo>
                <a:lnTo>
                  <a:pt x="13734932" y="4572216"/>
                </a:lnTo>
                <a:lnTo>
                  <a:pt x="13743726" y="4615763"/>
                </a:lnTo>
                <a:lnTo>
                  <a:pt x="13767705" y="4651322"/>
                </a:lnTo>
                <a:lnTo>
                  <a:pt x="13803265" y="4675296"/>
                </a:lnTo>
                <a:lnTo>
                  <a:pt x="13846803" y="4684087"/>
                </a:lnTo>
                <a:lnTo>
                  <a:pt x="13890319" y="4675296"/>
                </a:lnTo>
                <a:lnTo>
                  <a:pt x="13925882" y="4651322"/>
                </a:lnTo>
                <a:lnTo>
                  <a:pt x="13949873" y="4615763"/>
                </a:lnTo>
                <a:lnTo>
                  <a:pt x="13958674" y="4572216"/>
                </a:lnTo>
                <a:lnTo>
                  <a:pt x="13949873" y="4528669"/>
                </a:lnTo>
                <a:lnTo>
                  <a:pt x="13925882" y="4493110"/>
                </a:lnTo>
                <a:lnTo>
                  <a:pt x="13890319" y="4469136"/>
                </a:lnTo>
                <a:lnTo>
                  <a:pt x="13846803" y="4460345"/>
                </a:lnTo>
                <a:close/>
              </a:path>
              <a:path w="16523335" h="9235440">
                <a:moveTo>
                  <a:pt x="14116093" y="176790"/>
                </a:moveTo>
                <a:lnTo>
                  <a:pt x="14072537" y="185586"/>
                </a:lnTo>
                <a:lnTo>
                  <a:pt x="14036979" y="209571"/>
                </a:lnTo>
                <a:lnTo>
                  <a:pt x="14013010" y="245145"/>
                </a:lnTo>
                <a:lnTo>
                  <a:pt x="14004222" y="288702"/>
                </a:lnTo>
                <a:lnTo>
                  <a:pt x="14013010" y="332221"/>
                </a:lnTo>
                <a:lnTo>
                  <a:pt x="14036979" y="367780"/>
                </a:lnTo>
                <a:lnTo>
                  <a:pt x="14072537" y="391765"/>
                </a:lnTo>
                <a:lnTo>
                  <a:pt x="14116093" y="400563"/>
                </a:lnTo>
                <a:lnTo>
                  <a:pt x="14159635" y="391765"/>
                </a:lnTo>
                <a:lnTo>
                  <a:pt x="14195214" y="367780"/>
                </a:lnTo>
                <a:lnTo>
                  <a:pt x="14219213" y="332221"/>
                </a:lnTo>
                <a:lnTo>
                  <a:pt x="14228017" y="288702"/>
                </a:lnTo>
                <a:lnTo>
                  <a:pt x="14219213" y="245145"/>
                </a:lnTo>
                <a:lnTo>
                  <a:pt x="14195214" y="209571"/>
                </a:lnTo>
                <a:lnTo>
                  <a:pt x="14159635" y="185586"/>
                </a:lnTo>
                <a:lnTo>
                  <a:pt x="14116093" y="176790"/>
                </a:lnTo>
                <a:close/>
              </a:path>
              <a:path w="16523335" h="9235440">
                <a:moveTo>
                  <a:pt x="14116093" y="444551"/>
                </a:moveTo>
                <a:lnTo>
                  <a:pt x="14072537" y="453336"/>
                </a:lnTo>
                <a:lnTo>
                  <a:pt x="14036979" y="477296"/>
                </a:lnTo>
                <a:lnTo>
                  <a:pt x="14013010" y="512844"/>
                </a:lnTo>
                <a:lnTo>
                  <a:pt x="14004222" y="556391"/>
                </a:lnTo>
                <a:lnTo>
                  <a:pt x="14013010" y="599952"/>
                </a:lnTo>
                <a:lnTo>
                  <a:pt x="14036979" y="635532"/>
                </a:lnTo>
                <a:lnTo>
                  <a:pt x="14072537" y="659525"/>
                </a:lnTo>
                <a:lnTo>
                  <a:pt x="14116093" y="668324"/>
                </a:lnTo>
                <a:lnTo>
                  <a:pt x="14159635" y="659525"/>
                </a:lnTo>
                <a:lnTo>
                  <a:pt x="14195214" y="635532"/>
                </a:lnTo>
                <a:lnTo>
                  <a:pt x="14219213" y="599952"/>
                </a:lnTo>
                <a:lnTo>
                  <a:pt x="14228017" y="556391"/>
                </a:lnTo>
                <a:lnTo>
                  <a:pt x="14219213" y="512844"/>
                </a:lnTo>
                <a:lnTo>
                  <a:pt x="14195214" y="477296"/>
                </a:lnTo>
                <a:lnTo>
                  <a:pt x="14159635" y="453336"/>
                </a:lnTo>
                <a:lnTo>
                  <a:pt x="14116093" y="444551"/>
                </a:lnTo>
                <a:close/>
              </a:path>
              <a:path w="16523335" h="9235440">
                <a:moveTo>
                  <a:pt x="14116093" y="712218"/>
                </a:moveTo>
                <a:lnTo>
                  <a:pt x="14072537" y="721018"/>
                </a:lnTo>
                <a:lnTo>
                  <a:pt x="14036979" y="745011"/>
                </a:lnTo>
                <a:lnTo>
                  <a:pt x="14013010" y="780591"/>
                </a:lnTo>
                <a:lnTo>
                  <a:pt x="14004222" y="824152"/>
                </a:lnTo>
                <a:lnTo>
                  <a:pt x="14013010" y="867681"/>
                </a:lnTo>
                <a:lnTo>
                  <a:pt x="14036979" y="903231"/>
                </a:lnTo>
                <a:lnTo>
                  <a:pt x="14072537" y="927201"/>
                </a:lnTo>
                <a:lnTo>
                  <a:pt x="14116093" y="935992"/>
                </a:lnTo>
                <a:lnTo>
                  <a:pt x="14159635" y="927201"/>
                </a:lnTo>
                <a:lnTo>
                  <a:pt x="14195214" y="903231"/>
                </a:lnTo>
                <a:lnTo>
                  <a:pt x="14219213" y="867681"/>
                </a:lnTo>
                <a:lnTo>
                  <a:pt x="14228017" y="824152"/>
                </a:lnTo>
                <a:lnTo>
                  <a:pt x="14219213" y="780591"/>
                </a:lnTo>
                <a:lnTo>
                  <a:pt x="14195214" y="745011"/>
                </a:lnTo>
                <a:lnTo>
                  <a:pt x="14159635" y="721018"/>
                </a:lnTo>
                <a:lnTo>
                  <a:pt x="14116093" y="712218"/>
                </a:lnTo>
                <a:close/>
              </a:path>
              <a:path w="16523335" h="9235440">
                <a:moveTo>
                  <a:pt x="14116093" y="979980"/>
                </a:moveTo>
                <a:lnTo>
                  <a:pt x="14072537" y="988766"/>
                </a:lnTo>
                <a:lnTo>
                  <a:pt x="14036979" y="1012731"/>
                </a:lnTo>
                <a:lnTo>
                  <a:pt x="14013010" y="1048286"/>
                </a:lnTo>
                <a:lnTo>
                  <a:pt x="14004222" y="1091840"/>
                </a:lnTo>
                <a:lnTo>
                  <a:pt x="14013010" y="1135394"/>
                </a:lnTo>
                <a:lnTo>
                  <a:pt x="14036979" y="1170968"/>
                </a:lnTo>
                <a:lnTo>
                  <a:pt x="14072537" y="1194956"/>
                </a:lnTo>
                <a:lnTo>
                  <a:pt x="14116093" y="1203753"/>
                </a:lnTo>
                <a:lnTo>
                  <a:pt x="14159635" y="1194956"/>
                </a:lnTo>
                <a:lnTo>
                  <a:pt x="14195214" y="1170968"/>
                </a:lnTo>
                <a:lnTo>
                  <a:pt x="14219213" y="1135394"/>
                </a:lnTo>
                <a:lnTo>
                  <a:pt x="14228017" y="1091840"/>
                </a:lnTo>
                <a:lnTo>
                  <a:pt x="14219213" y="1048286"/>
                </a:lnTo>
                <a:lnTo>
                  <a:pt x="14195214" y="1012731"/>
                </a:lnTo>
                <a:lnTo>
                  <a:pt x="14159635" y="988766"/>
                </a:lnTo>
                <a:lnTo>
                  <a:pt x="14116093" y="979980"/>
                </a:lnTo>
                <a:close/>
              </a:path>
              <a:path w="16523335" h="9235440">
                <a:moveTo>
                  <a:pt x="14116093" y="1247668"/>
                </a:moveTo>
                <a:lnTo>
                  <a:pt x="14072537" y="1256467"/>
                </a:lnTo>
                <a:lnTo>
                  <a:pt x="14036979" y="1280459"/>
                </a:lnTo>
                <a:lnTo>
                  <a:pt x="14013010" y="1316036"/>
                </a:lnTo>
                <a:lnTo>
                  <a:pt x="14004222" y="1359591"/>
                </a:lnTo>
                <a:lnTo>
                  <a:pt x="14013010" y="1403138"/>
                </a:lnTo>
                <a:lnTo>
                  <a:pt x="14036979" y="1438686"/>
                </a:lnTo>
                <a:lnTo>
                  <a:pt x="14072537" y="1462646"/>
                </a:lnTo>
                <a:lnTo>
                  <a:pt x="14116093" y="1471431"/>
                </a:lnTo>
                <a:lnTo>
                  <a:pt x="14159635" y="1462646"/>
                </a:lnTo>
                <a:lnTo>
                  <a:pt x="14195214" y="1438686"/>
                </a:lnTo>
                <a:lnTo>
                  <a:pt x="14219213" y="1403138"/>
                </a:lnTo>
                <a:lnTo>
                  <a:pt x="14228017" y="1359591"/>
                </a:lnTo>
                <a:lnTo>
                  <a:pt x="14219213" y="1316036"/>
                </a:lnTo>
                <a:lnTo>
                  <a:pt x="14195214" y="1280459"/>
                </a:lnTo>
                <a:lnTo>
                  <a:pt x="14159635" y="1256467"/>
                </a:lnTo>
                <a:lnTo>
                  <a:pt x="14116093" y="1247668"/>
                </a:lnTo>
                <a:close/>
              </a:path>
              <a:path w="16523335" h="9235440">
                <a:moveTo>
                  <a:pt x="14116093" y="1515430"/>
                </a:moveTo>
                <a:lnTo>
                  <a:pt x="14072537" y="1524214"/>
                </a:lnTo>
                <a:lnTo>
                  <a:pt x="14036979" y="1548173"/>
                </a:lnTo>
                <a:lnTo>
                  <a:pt x="14013010" y="1583718"/>
                </a:lnTo>
                <a:lnTo>
                  <a:pt x="14004222" y="1627259"/>
                </a:lnTo>
                <a:lnTo>
                  <a:pt x="14013010" y="1670826"/>
                </a:lnTo>
                <a:lnTo>
                  <a:pt x="14036979" y="1706409"/>
                </a:lnTo>
                <a:lnTo>
                  <a:pt x="14072537" y="1730404"/>
                </a:lnTo>
                <a:lnTo>
                  <a:pt x="14116093" y="1739203"/>
                </a:lnTo>
                <a:lnTo>
                  <a:pt x="14159635" y="1730404"/>
                </a:lnTo>
                <a:lnTo>
                  <a:pt x="14195214" y="1706409"/>
                </a:lnTo>
                <a:lnTo>
                  <a:pt x="14219213" y="1670826"/>
                </a:lnTo>
                <a:lnTo>
                  <a:pt x="14228017" y="1627259"/>
                </a:lnTo>
                <a:lnTo>
                  <a:pt x="14219213" y="1583718"/>
                </a:lnTo>
                <a:lnTo>
                  <a:pt x="14195214" y="1548173"/>
                </a:lnTo>
                <a:lnTo>
                  <a:pt x="14159635" y="1524214"/>
                </a:lnTo>
                <a:lnTo>
                  <a:pt x="14116093" y="1515430"/>
                </a:lnTo>
                <a:close/>
              </a:path>
              <a:path w="16523335" h="9235440">
                <a:moveTo>
                  <a:pt x="14116093" y="1783149"/>
                </a:moveTo>
                <a:lnTo>
                  <a:pt x="14072537" y="1791938"/>
                </a:lnTo>
                <a:lnTo>
                  <a:pt x="14036979" y="1815910"/>
                </a:lnTo>
                <a:lnTo>
                  <a:pt x="14013010" y="1851469"/>
                </a:lnTo>
                <a:lnTo>
                  <a:pt x="14004222" y="1895020"/>
                </a:lnTo>
                <a:lnTo>
                  <a:pt x="14013010" y="1938576"/>
                </a:lnTo>
                <a:lnTo>
                  <a:pt x="14036979" y="1974146"/>
                </a:lnTo>
                <a:lnTo>
                  <a:pt x="14072537" y="1998128"/>
                </a:lnTo>
                <a:lnTo>
                  <a:pt x="14116093" y="2006922"/>
                </a:lnTo>
                <a:lnTo>
                  <a:pt x="14159635" y="1998128"/>
                </a:lnTo>
                <a:lnTo>
                  <a:pt x="14195214" y="1974146"/>
                </a:lnTo>
                <a:lnTo>
                  <a:pt x="14219213" y="1938576"/>
                </a:lnTo>
                <a:lnTo>
                  <a:pt x="14228017" y="1895020"/>
                </a:lnTo>
                <a:lnTo>
                  <a:pt x="14219213" y="1851469"/>
                </a:lnTo>
                <a:lnTo>
                  <a:pt x="14195214" y="1815910"/>
                </a:lnTo>
                <a:lnTo>
                  <a:pt x="14159635" y="1791938"/>
                </a:lnTo>
                <a:lnTo>
                  <a:pt x="14116093" y="1783149"/>
                </a:lnTo>
                <a:close/>
              </a:path>
              <a:path w="16523335" h="9235440">
                <a:moveTo>
                  <a:pt x="14116093" y="2586297"/>
                </a:moveTo>
                <a:lnTo>
                  <a:pt x="14072537" y="2595090"/>
                </a:lnTo>
                <a:lnTo>
                  <a:pt x="14036979" y="2619070"/>
                </a:lnTo>
                <a:lnTo>
                  <a:pt x="14013010" y="2654639"/>
                </a:lnTo>
                <a:lnTo>
                  <a:pt x="14004222" y="2698200"/>
                </a:lnTo>
                <a:lnTo>
                  <a:pt x="14013010" y="2741725"/>
                </a:lnTo>
                <a:lnTo>
                  <a:pt x="14036979" y="2777286"/>
                </a:lnTo>
                <a:lnTo>
                  <a:pt x="14072537" y="2801273"/>
                </a:lnTo>
                <a:lnTo>
                  <a:pt x="14116093" y="2810071"/>
                </a:lnTo>
                <a:lnTo>
                  <a:pt x="14159635" y="2801273"/>
                </a:lnTo>
                <a:lnTo>
                  <a:pt x="14195214" y="2777286"/>
                </a:lnTo>
                <a:lnTo>
                  <a:pt x="14219213" y="2741725"/>
                </a:lnTo>
                <a:lnTo>
                  <a:pt x="14228017" y="2698200"/>
                </a:lnTo>
                <a:lnTo>
                  <a:pt x="14219213" y="2654639"/>
                </a:lnTo>
                <a:lnTo>
                  <a:pt x="14195214" y="2619070"/>
                </a:lnTo>
                <a:lnTo>
                  <a:pt x="14159635" y="2595090"/>
                </a:lnTo>
                <a:lnTo>
                  <a:pt x="14116093" y="2586297"/>
                </a:lnTo>
                <a:close/>
              </a:path>
              <a:path w="16523335" h="9235440">
                <a:moveTo>
                  <a:pt x="14116093" y="2854028"/>
                </a:moveTo>
                <a:lnTo>
                  <a:pt x="14072537" y="2862817"/>
                </a:lnTo>
                <a:lnTo>
                  <a:pt x="14036979" y="2886788"/>
                </a:lnTo>
                <a:lnTo>
                  <a:pt x="14013010" y="2922347"/>
                </a:lnTo>
                <a:lnTo>
                  <a:pt x="14004222" y="2965898"/>
                </a:lnTo>
                <a:lnTo>
                  <a:pt x="14013010" y="3009453"/>
                </a:lnTo>
                <a:lnTo>
                  <a:pt x="14036979" y="3045019"/>
                </a:lnTo>
                <a:lnTo>
                  <a:pt x="14072537" y="3068998"/>
                </a:lnTo>
                <a:lnTo>
                  <a:pt x="14116093" y="3077790"/>
                </a:lnTo>
                <a:lnTo>
                  <a:pt x="14159635" y="3068998"/>
                </a:lnTo>
                <a:lnTo>
                  <a:pt x="14195214" y="3045019"/>
                </a:lnTo>
                <a:lnTo>
                  <a:pt x="14219213" y="3009453"/>
                </a:lnTo>
                <a:lnTo>
                  <a:pt x="14228017" y="2965898"/>
                </a:lnTo>
                <a:lnTo>
                  <a:pt x="14219213" y="2922347"/>
                </a:lnTo>
                <a:lnTo>
                  <a:pt x="14195214" y="2886788"/>
                </a:lnTo>
                <a:lnTo>
                  <a:pt x="14159635" y="2862817"/>
                </a:lnTo>
                <a:lnTo>
                  <a:pt x="14116093" y="2854028"/>
                </a:lnTo>
                <a:close/>
              </a:path>
              <a:path w="16523335" h="9235440">
                <a:moveTo>
                  <a:pt x="14116093" y="3121737"/>
                </a:moveTo>
                <a:lnTo>
                  <a:pt x="14072537" y="3130528"/>
                </a:lnTo>
                <a:lnTo>
                  <a:pt x="14036979" y="3154503"/>
                </a:lnTo>
                <a:lnTo>
                  <a:pt x="14013010" y="3190065"/>
                </a:lnTo>
                <a:lnTo>
                  <a:pt x="14004222" y="3233618"/>
                </a:lnTo>
                <a:lnTo>
                  <a:pt x="14013010" y="3277161"/>
                </a:lnTo>
                <a:lnTo>
                  <a:pt x="14036979" y="3312732"/>
                </a:lnTo>
                <a:lnTo>
                  <a:pt x="14072537" y="3336722"/>
                </a:lnTo>
                <a:lnTo>
                  <a:pt x="14116093" y="3345520"/>
                </a:lnTo>
                <a:lnTo>
                  <a:pt x="14159635" y="3336722"/>
                </a:lnTo>
                <a:lnTo>
                  <a:pt x="14195214" y="3312732"/>
                </a:lnTo>
                <a:lnTo>
                  <a:pt x="14219213" y="3277161"/>
                </a:lnTo>
                <a:lnTo>
                  <a:pt x="14228017" y="3233618"/>
                </a:lnTo>
                <a:lnTo>
                  <a:pt x="14219213" y="3190065"/>
                </a:lnTo>
                <a:lnTo>
                  <a:pt x="14195214" y="3154503"/>
                </a:lnTo>
                <a:lnTo>
                  <a:pt x="14159635" y="3130528"/>
                </a:lnTo>
                <a:lnTo>
                  <a:pt x="14116093" y="3121737"/>
                </a:lnTo>
                <a:close/>
              </a:path>
              <a:path w="16523335" h="9235440">
                <a:moveTo>
                  <a:pt x="14116093" y="3389446"/>
                </a:moveTo>
                <a:lnTo>
                  <a:pt x="14072537" y="3398240"/>
                </a:lnTo>
                <a:lnTo>
                  <a:pt x="14036979" y="3422222"/>
                </a:lnTo>
                <a:lnTo>
                  <a:pt x="14013010" y="3457792"/>
                </a:lnTo>
                <a:lnTo>
                  <a:pt x="14004222" y="3501348"/>
                </a:lnTo>
                <a:lnTo>
                  <a:pt x="14013010" y="3544899"/>
                </a:lnTo>
                <a:lnTo>
                  <a:pt x="14036979" y="3580458"/>
                </a:lnTo>
                <a:lnTo>
                  <a:pt x="14072537" y="3604430"/>
                </a:lnTo>
                <a:lnTo>
                  <a:pt x="14116093" y="3613219"/>
                </a:lnTo>
                <a:lnTo>
                  <a:pt x="14159635" y="3604430"/>
                </a:lnTo>
                <a:lnTo>
                  <a:pt x="14195214" y="3580458"/>
                </a:lnTo>
                <a:lnTo>
                  <a:pt x="14219213" y="3544899"/>
                </a:lnTo>
                <a:lnTo>
                  <a:pt x="14228017" y="3501348"/>
                </a:lnTo>
                <a:lnTo>
                  <a:pt x="14219213" y="3457792"/>
                </a:lnTo>
                <a:lnTo>
                  <a:pt x="14195214" y="3422222"/>
                </a:lnTo>
                <a:lnTo>
                  <a:pt x="14159635" y="3398240"/>
                </a:lnTo>
                <a:lnTo>
                  <a:pt x="14116093" y="3389446"/>
                </a:lnTo>
                <a:close/>
              </a:path>
              <a:path w="16523335" h="9235440">
                <a:moveTo>
                  <a:pt x="14116093" y="3657176"/>
                </a:moveTo>
                <a:lnTo>
                  <a:pt x="14072537" y="3665968"/>
                </a:lnTo>
                <a:lnTo>
                  <a:pt x="14036979" y="3689947"/>
                </a:lnTo>
                <a:lnTo>
                  <a:pt x="14013010" y="3725513"/>
                </a:lnTo>
                <a:lnTo>
                  <a:pt x="14004222" y="3769068"/>
                </a:lnTo>
                <a:lnTo>
                  <a:pt x="14013010" y="3812619"/>
                </a:lnTo>
                <a:lnTo>
                  <a:pt x="14036979" y="3848178"/>
                </a:lnTo>
                <a:lnTo>
                  <a:pt x="14072537" y="3872149"/>
                </a:lnTo>
                <a:lnTo>
                  <a:pt x="14116093" y="3880939"/>
                </a:lnTo>
                <a:lnTo>
                  <a:pt x="14159635" y="3872149"/>
                </a:lnTo>
                <a:lnTo>
                  <a:pt x="14195214" y="3848178"/>
                </a:lnTo>
                <a:lnTo>
                  <a:pt x="14219213" y="3812619"/>
                </a:lnTo>
                <a:lnTo>
                  <a:pt x="14228017" y="3769068"/>
                </a:lnTo>
                <a:lnTo>
                  <a:pt x="14219213" y="3725513"/>
                </a:lnTo>
                <a:lnTo>
                  <a:pt x="14195214" y="3689947"/>
                </a:lnTo>
                <a:lnTo>
                  <a:pt x="14159635" y="3665968"/>
                </a:lnTo>
                <a:lnTo>
                  <a:pt x="14116093" y="3657176"/>
                </a:lnTo>
                <a:close/>
              </a:path>
              <a:path w="16523335" h="9235440">
                <a:moveTo>
                  <a:pt x="14116093" y="3924895"/>
                </a:moveTo>
                <a:lnTo>
                  <a:pt x="14072537" y="3933689"/>
                </a:lnTo>
                <a:lnTo>
                  <a:pt x="14036979" y="3957668"/>
                </a:lnTo>
                <a:lnTo>
                  <a:pt x="14013010" y="3993228"/>
                </a:lnTo>
                <a:lnTo>
                  <a:pt x="14004222" y="4036766"/>
                </a:lnTo>
                <a:lnTo>
                  <a:pt x="14013010" y="4080327"/>
                </a:lnTo>
                <a:lnTo>
                  <a:pt x="14036979" y="4115896"/>
                </a:lnTo>
                <a:lnTo>
                  <a:pt x="14072537" y="4139876"/>
                </a:lnTo>
                <a:lnTo>
                  <a:pt x="14116093" y="4148669"/>
                </a:lnTo>
                <a:lnTo>
                  <a:pt x="14159635" y="4139876"/>
                </a:lnTo>
                <a:lnTo>
                  <a:pt x="14195214" y="4115896"/>
                </a:lnTo>
                <a:lnTo>
                  <a:pt x="14219213" y="4080327"/>
                </a:lnTo>
                <a:lnTo>
                  <a:pt x="14228017" y="4036766"/>
                </a:lnTo>
                <a:lnTo>
                  <a:pt x="14219213" y="3993228"/>
                </a:lnTo>
                <a:lnTo>
                  <a:pt x="14195214" y="3957668"/>
                </a:lnTo>
                <a:lnTo>
                  <a:pt x="14159635" y="3933689"/>
                </a:lnTo>
                <a:lnTo>
                  <a:pt x="14116093" y="3924895"/>
                </a:lnTo>
                <a:close/>
              </a:path>
              <a:path w="16523335" h="9235440">
                <a:moveTo>
                  <a:pt x="14116093" y="4192615"/>
                </a:moveTo>
                <a:lnTo>
                  <a:pt x="14072537" y="4201406"/>
                </a:lnTo>
                <a:lnTo>
                  <a:pt x="14036979" y="4225380"/>
                </a:lnTo>
                <a:lnTo>
                  <a:pt x="14013010" y="4260939"/>
                </a:lnTo>
                <a:lnTo>
                  <a:pt x="14004222" y="4304486"/>
                </a:lnTo>
                <a:lnTo>
                  <a:pt x="14013010" y="4348026"/>
                </a:lnTo>
                <a:lnTo>
                  <a:pt x="14036979" y="4383601"/>
                </a:lnTo>
                <a:lnTo>
                  <a:pt x="14072537" y="4407597"/>
                </a:lnTo>
                <a:lnTo>
                  <a:pt x="14116093" y="4416399"/>
                </a:lnTo>
                <a:lnTo>
                  <a:pt x="14159635" y="4407597"/>
                </a:lnTo>
                <a:lnTo>
                  <a:pt x="14195214" y="4383601"/>
                </a:lnTo>
                <a:lnTo>
                  <a:pt x="14219213" y="4348026"/>
                </a:lnTo>
                <a:lnTo>
                  <a:pt x="14228017" y="4304486"/>
                </a:lnTo>
                <a:lnTo>
                  <a:pt x="14219213" y="4260939"/>
                </a:lnTo>
                <a:lnTo>
                  <a:pt x="14195214" y="4225380"/>
                </a:lnTo>
                <a:lnTo>
                  <a:pt x="14159635" y="4201406"/>
                </a:lnTo>
                <a:lnTo>
                  <a:pt x="14116093" y="4192615"/>
                </a:lnTo>
                <a:close/>
              </a:path>
              <a:path w="16523335" h="9235440">
                <a:moveTo>
                  <a:pt x="14116093" y="2318578"/>
                </a:moveTo>
                <a:lnTo>
                  <a:pt x="14072537" y="2327370"/>
                </a:lnTo>
                <a:lnTo>
                  <a:pt x="14036979" y="2351349"/>
                </a:lnTo>
                <a:lnTo>
                  <a:pt x="14013010" y="2386915"/>
                </a:lnTo>
                <a:lnTo>
                  <a:pt x="14004222" y="2430470"/>
                </a:lnTo>
                <a:lnTo>
                  <a:pt x="14013010" y="2474021"/>
                </a:lnTo>
                <a:lnTo>
                  <a:pt x="14036979" y="2509580"/>
                </a:lnTo>
                <a:lnTo>
                  <a:pt x="14072537" y="2533551"/>
                </a:lnTo>
                <a:lnTo>
                  <a:pt x="14116093" y="2542341"/>
                </a:lnTo>
                <a:lnTo>
                  <a:pt x="14159635" y="2533551"/>
                </a:lnTo>
                <a:lnTo>
                  <a:pt x="14195214" y="2509580"/>
                </a:lnTo>
                <a:lnTo>
                  <a:pt x="14219213" y="2474021"/>
                </a:lnTo>
                <a:lnTo>
                  <a:pt x="14228017" y="2430470"/>
                </a:lnTo>
                <a:lnTo>
                  <a:pt x="14219213" y="2386915"/>
                </a:lnTo>
                <a:lnTo>
                  <a:pt x="14195214" y="2351349"/>
                </a:lnTo>
                <a:lnTo>
                  <a:pt x="14159635" y="2327370"/>
                </a:lnTo>
                <a:lnTo>
                  <a:pt x="14116093" y="2318578"/>
                </a:lnTo>
                <a:close/>
              </a:path>
              <a:path w="16523335" h="9235440">
                <a:moveTo>
                  <a:pt x="14116093" y="2050869"/>
                </a:moveTo>
                <a:lnTo>
                  <a:pt x="14072537" y="2059660"/>
                </a:lnTo>
                <a:lnTo>
                  <a:pt x="14036979" y="2083635"/>
                </a:lnTo>
                <a:lnTo>
                  <a:pt x="14013010" y="2119197"/>
                </a:lnTo>
                <a:lnTo>
                  <a:pt x="14004222" y="2162750"/>
                </a:lnTo>
                <a:lnTo>
                  <a:pt x="14013010" y="2206284"/>
                </a:lnTo>
                <a:lnTo>
                  <a:pt x="14036979" y="2241845"/>
                </a:lnTo>
                <a:lnTo>
                  <a:pt x="14072537" y="2265826"/>
                </a:lnTo>
                <a:lnTo>
                  <a:pt x="14116093" y="2274621"/>
                </a:lnTo>
                <a:lnTo>
                  <a:pt x="14159635" y="2265826"/>
                </a:lnTo>
                <a:lnTo>
                  <a:pt x="14195214" y="2241845"/>
                </a:lnTo>
                <a:lnTo>
                  <a:pt x="14219213" y="2206284"/>
                </a:lnTo>
                <a:lnTo>
                  <a:pt x="14228017" y="2162750"/>
                </a:lnTo>
                <a:lnTo>
                  <a:pt x="14219213" y="2119197"/>
                </a:lnTo>
                <a:lnTo>
                  <a:pt x="14195214" y="2083635"/>
                </a:lnTo>
                <a:lnTo>
                  <a:pt x="14159635" y="2059660"/>
                </a:lnTo>
                <a:lnTo>
                  <a:pt x="14116093" y="2050869"/>
                </a:lnTo>
                <a:close/>
              </a:path>
              <a:path w="16523335" h="9235440">
                <a:moveTo>
                  <a:pt x="14116093" y="5531192"/>
                </a:moveTo>
                <a:lnTo>
                  <a:pt x="14072537" y="5539988"/>
                </a:lnTo>
                <a:lnTo>
                  <a:pt x="14036979" y="5563975"/>
                </a:lnTo>
                <a:lnTo>
                  <a:pt x="14013010" y="5599551"/>
                </a:lnTo>
                <a:lnTo>
                  <a:pt x="14004222" y="5643115"/>
                </a:lnTo>
                <a:lnTo>
                  <a:pt x="14013010" y="5686662"/>
                </a:lnTo>
                <a:lnTo>
                  <a:pt x="14036979" y="5722222"/>
                </a:lnTo>
                <a:lnTo>
                  <a:pt x="14072537" y="5746196"/>
                </a:lnTo>
                <a:lnTo>
                  <a:pt x="14116093" y="5754986"/>
                </a:lnTo>
                <a:lnTo>
                  <a:pt x="14159635" y="5746196"/>
                </a:lnTo>
                <a:lnTo>
                  <a:pt x="14195214" y="5722222"/>
                </a:lnTo>
                <a:lnTo>
                  <a:pt x="14219213" y="5686662"/>
                </a:lnTo>
                <a:lnTo>
                  <a:pt x="14228017" y="5643115"/>
                </a:lnTo>
                <a:lnTo>
                  <a:pt x="14219213" y="5599551"/>
                </a:lnTo>
                <a:lnTo>
                  <a:pt x="14195214" y="5563975"/>
                </a:lnTo>
                <a:lnTo>
                  <a:pt x="14159635" y="5539988"/>
                </a:lnTo>
                <a:lnTo>
                  <a:pt x="14116093" y="5531192"/>
                </a:lnTo>
                <a:close/>
              </a:path>
              <a:path w="16523335" h="9235440">
                <a:moveTo>
                  <a:pt x="14116093" y="5798933"/>
                </a:moveTo>
                <a:lnTo>
                  <a:pt x="14072537" y="5807723"/>
                </a:lnTo>
                <a:lnTo>
                  <a:pt x="14036979" y="5831697"/>
                </a:lnTo>
                <a:lnTo>
                  <a:pt x="14013010" y="5867257"/>
                </a:lnTo>
                <a:lnTo>
                  <a:pt x="14004222" y="5910804"/>
                </a:lnTo>
                <a:lnTo>
                  <a:pt x="14013010" y="5954345"/>
                </a:lnTo>
                <a:lnTo>
                  <a:pt x="14036979" y="5989912"/>
                </a:lnTo>
                <a:lnTo>
                  <a:pt x="14072537" y="6013898"/>
                </a:lnTo>
                <a:lnTo>
                  <a:pt x="14116093" y="6022695"/>
                </a:lnTo>
                <a:lnTo>
                  <a:pt x="14159635" y="6013898"/>
                </a:lnTo>
                <a:lnTo>
                  <a:pt x="14195214" y="5989912"/>
                </a:lnTo>
                <a:lnTo>
                  <a:pt x="14219213" y="5954345"/>
                </a:lnTo>
                <a:lnTo>
                  <a:pt x="14228017" y="5910804"/>
                </a:lnTo>
                <a:lnTo>
                  <a:pt x="14219213" y="5867257"/>
                </a:lnTo>
                <a:lnTo>
                  <a:pt x="14195214" y="5831697"/>
                </a:lnTo>
                <a:lnTo>
                  <a:pt x="14159635" y="5807723"/>
                </a:lnTo>
                <a:lnTo>
                  <a:pt x="14116093" y="5798933"/>
                </a:lnTo>
                <a:close/>
              </a:path>
              <a:path w="16523335" h="9235440">
                <a:moveTo>
                  <a:pt x="14116093" y="4728033"/>
                </a:moveTo>
                <a:lnTo>
                  <a:pt x="14072537" y="4736825"/>
                </a:lnTo>
                <a:lnTo>
                  <a:pt x="14036979" y="4760802"/>
                </a:lnTo>
                <a:lnTo>
                  <a:pt x="14013010" y="4796371"/>
                </a:lnTo>
                <a:lnTo>
                  <a:pt x="14004222" y="4839936"/>
                </a:lnTo>
                <a:lnTo>
                  <a:pt x="14013010" y="4883473"/>
                </a:lnTo>
                <a:lnTo>
                  <a:pt x="14036979" y="4919041"/>
                </a:lnTo>
                <a:lnTo>
                  <a:pt x="14072537" y="4943029"/>
                </a:lnTo>
                <a:lnTo>
                  <a:pt x="14116093" y="4951828"/>
                </a:lnTo>
                <a:lnTo>
                  <a:pt x="14159635" y="4943029"/>
                </a:lnTo>
                <a:lnTo>
                  <a:pt x="14195214" y="4919041"/>
                </a:lnTo>
                <a:lnTo>
                  <a:pt x="14219213" y="4883473"/>
                </a:lnTo>
                <a:lnTo>
                  <a:pt x="14228017" y="4839936"/>
                </a:lnTo>
                <a:lnTo>
                  <a:pt x="14219213" y="4796371"/>
                </a:lnTo>
                <a:lnTo>
                  <a:pt x="14195214" y="4760802"/>
                </a:lnTo>
                <a:lnTo>
                  <a:pt x="14159635" y="4736825"/>
                </a:lnTo>
                <a:lnTo>
                  <a:pt x="14116093" y="4728033"/>
                </a:lnTo>
                <a:close/>
              </a:path>
              <a:path w="16523335" h="9235440">
                <a:moveTo>
                  <a:pt x="14385383" y="176790"/>
                </a:moveTo>
                <a:lnTo>
                  <a:pt x="14341830" y="185586"/>
                </a:lnTo>
                <a:lnTo>
                  <a:pt x="14306286" y="209571"/>
                </a:lnTo>
                <a:lnTo>
                  <a:pt x="14282334" y="245145"/>
                </a:lnTo>
                <a:lnTo>
                  <a:pt x="14273554" y="288702"/>
                </a:lnTo>
                <a:lnTo>
                  <a:pt x="14282334" y="332221"/>
                </a:lnTo>
                <a:lnTo>
                  <a:pt x="14306286" y="367780"/>
                </a:lnTo>
                <a:lnTo>
                  <a:pt x="14341830" y="391765"/>
                </a:lnTo>
                <a:lnTo>
                  <a:pt x="14385383" y="400563"/>
                </a:lnTo>
                <a:lnTo>
                  <a:pt x="14428946" y="391765"/>
                </a:lnTo>
                <a:lnTo>
                  <a:pt x="14464519" y="367780"/>
                </a:lnTo>
                <a:lnTo>
                  <a:pt x="14488502" y="332221"/>
                </a:lnTo>
                <a:lnTo>
                  <a:pt x="14497296" y="288702"/>
                </a:lnTo>
                <a:lnTo>
                  <a:pt x="14488502" y="245145"/>
                </a:lnTo>
                <a:lnTo>
                  <a:pt x="14464519" y="209571"/>
                </a:lnTo>
                <a:lnTo>
                  <a:pt x="14428946" y="185586"/>
                </a:lnTo>
                <a:lnTo>
                  <a:pt x="14385383" y="176790"/>
                </a:lnTo>
                <a:close/>
              </a:path>
              <a:path w="16523335" h="9235440">
                <a:moveTo>
                  <a:pt x="14385383" y="444551"/>
                </a:moveTo>
                <a:lnTo>
                  <a:pt x="14341830" y="453336"/>
                </a:lnTo>
                <a:lnTo>
                  <a:pt x="14306286" y="477296"/>
                </a:lnTo>
                <a:lnTo>
                  <a:pt x="14282334" y="512844"/>
                </a:lnTo>
                <a:lnTo>
                  <a:pt x="14273554" y="556391"/>
                </a:lnTo>
                <a:lnTo>
                  <a:pt x="14282334" y="599952"/>
                </a:lnTo>
                <a:lnTo>
                  <a:pt x="14306286" y="635532"/>
                </a:lnTo>
                <a:lnTo>
                  <a:pt x="14341830" y="659525"/>
                </a:lnTo>
                <a:lnTo>
                  <a:pt x="14385383" y="668324"/>
                </a:lnTo>
                <a:lnTo>
                  <a:pt x="14428946" y="659525"/>
                </a:lnTo>
                <a:lnTo>
                  <a:pt x="14464519" y="635532"/>
                </a:lnTo>
                <a:lnTo>
                  <a:pt x="14488502" y="599952"/>
                </a:lnTo>
                <a:lnTo>
                  <a:pt x="14497296" y="556391"/>
                </a:lnTo>
                <a:lnTo>
                  <a:pt x="14488502" y="512844"/>
                </a:lnTo>
                <a:lnTo>
                  <a:pt x="14464519" y="477296"/>
                </a:lnTo>
                <a:lnTo>
                  <a:pt x="14428946" y="453336"/>
                </a:lnTo>
                <a:lnTo>
                  <a:pt x="14385383" y="444551"/>
                </a:lnTo>
                <a:close/>
              </a:path>
              <a:path w="16523335" h="9235440">
                <a:moveTo>
                  <a:pt x="14385383" y="712218"/>
                </a:moveTo>
                <a:lnTo>
                  <a:pt x="14341830" y="721018"/>
                </a:lnTo>
                <a:lnTo>
                  <a:pt x="14306286" y="745011"/>
                </a:lnTo>
                <a:lnTo>
                  <a:pt x="14282334" y="780591"/>
                </a:lnTo>
                <a:lnTo>
                  <a:pt x="14273554" y="824152"/>
                </a:lnTo>
                <a:lnTo>
                  <a:pt x="14282334" y="867681"/>
                </a:lnTo>
                <a:lnTo>
                  <a:pt x="14306286" y="903231"/>
                </a:lnTo>
                <a:lnTo>
                  <a:pt x="14341830" y="927201"/>
                </a:lnTo>
                <a:lnTo>
                  <a:pt x="14385383" y="935992"/>
                </a:lnTo>
                <a:lnTo>
                  <a:pt x="14428946" y="927201"/>
                </a:lnTo>
                <a:lnTo>
                  <a:pt x="14464519" y="903231"/>
                </a:lnTo>
                <a:lnTo>
                  <a:pt x="14488502" y="867681"/>
                </a:lnTo>
                <a:lnTo>
                  <a:pt x="14497296" y="824152"/>
                </a:lnTo>
                <a:lnTo>
                  <a:pt x="14488502" y="780591"/>
                </a:lnTo>
                <a:lnTo>
                  <a:pt x="14464519" y="745011"/>
                </a:lnTo>
                <a:lnTo>
                  <a:pt x="14428946" y="721018"/>
                </a:lnTo>
                <a:lnTo>
                  <a:pt x="14385383" y="712218"/>
                </a:lnTo>
                <a:close/>
              </a:path>
              <a:path w="16523335" h="9235440">
                <a:moveTo>
                  <a:pt x="14385383" y="979980"/>
                </a:moveTo>
                <a:lnTo>
                  <a:pt x="14341830" y="988766"/>
                </a:lnTo>
                <a:lnTo>
                  <a:pt x="14306286" y="1012731"/>
                </a:lnTo>
                <a:lnTo>
                  <a:pt x="14282334" y="1048286"/>
                </a:lnTo>
                <a:lnTo>
                  <a:pt x="14273554" y="1091840"/>
                </a:lnTo>
                <a:lnTo>
                  <a:pt x="14282334" y="1135394"/>
                </a:lnTo>
                <a:lnTo>
                  <a:pt x="14306286" y="1170968"/>
                </a:lnTo>
                <a:lnTo>
                  <a:pt x="14341830" y="1194956"/>
                </a:lnTo>
                <a:lnTo>
                  <a:pt x="14385383" y="1203753"/>
                </a:lnTo>
                <a:lnTo>
                  <a:pt x="14428946" y="1194956"/>
                </a:lnTo>
                <a:lnTo>
                  <a:pt x="14464519" y="1170968"/>
                </a:lnTo>
                <a:lnTo>
                  <a:pt x="14488502" y="1135394"/>
                </a:lnTo>
                <a:lnTo>
                  <a:pt x="14497296" y="1091840"/>
                </a:lnTo>
                <a:lnTo>
                  <a:pt x="14488502" y="1048286"/>
                </a:lnTo>
                <a:lnTo>
                  <a:pt x="14464519" y="1012731"/>
                </a:lnTo>
                <a:lnTo>
                  <a:pt x="14428946" y="988766"/>
                </a:lnTo>
                <a:lnTo>
                  <a:pt x="14385383" y="979980"/>
                </a:lnTo>
                <a:close/>
              </a:path>
              <a:path w="16523335" h="9235440">
                <a:moveTo>
                  <a:pt x="14385383" y="1247668"/>
                </a:moveTo>
                <a:lnTo>
                  <a:pt x="14341830" y="1256467"/>
                </a:lnTo>
                <a:lnTo>
                  <a:pt x="14306286" y="1280459"/>
                </a:lnTo>
                <a:lnTo>
                  <a:pt x="14282334" y="1316036"/>
                </a:lnTo>
                <a:lnTo>
                  <a:pt x="14273554" y="1359591"/>
                </a:lnTo>
                <a:lnTo>
                  <a:pt x="14282334" y="1403138"/>
                </a:lnTo>
                <a:lnTo>
                  <a:pt x="14306286" y="1438686"/>
                </a:lnTo>
                <a:lnTo>
                  <a:pt x="14341830" y="1462646"/>
                </a:lnTo>
                <a:lnTo>
                  <a:pt x="14385383" y="1471431"/>
                </a:lnTo>
                <a:lnTo>
                  <a:pt x="14428946" y="1462646"/>
                </a:lnTo>
                <a:lnTo>
                  <a:pt x="14464519" y="1438686"/>
                </a:lnTo>
                <a:lnTo>
                  <a:pt x="14488502" y="1403138"/>
                </a:lnTo>
                <a:lnTo>
                  <a:pt x="14497296" y="1359591"/>
                </a:lnTo>
                <a:lnTo>
                  <a:pt x="14488502" y="1316036"/>
                </a:lnTo>
                <a:lnTo>
                  <a:pt x="14464519" y="1280459"/>
                </a:lnTo>
                <a:lnTo>
                  <a:pt x="14428946" y="1256467"/>
                </a:lnTo>
                <a:lnTo>
                  <a:pt x="14385383" y="1247668"/>
                </a:lnTo>
                <a:close/>
              </a:path>
              <a:path w="16523335" h="9235440">
                <a:moveTo>
                  <a:pt x="14385383" y="1515430"/>
                </a:moveTo>
                <a:lnTo>
                  <a:pt x="14341830" y="1524214"/>
                </a:lnTo>
                <a:lnTo>
                  <a:pt x="14306286" y="1548173"/>
                </a:lnTo>
                <a:lnTo>
                  <a:pt x="14282334" y="1583718"/>
                </a:lnTo>
                <a:lnTo>
                  <a:pt x="14273554" y="1627259"/>
                </a:lnTo>
                <a:lnTo>
                  <a:pt x="14282334" y="1670826"/>
                </a:lnTo>
                <a:lnTo>
                  <a:pt x="14306286" y="1706409"/>
                </a:lnTo>
                <a:lnTo>
                  <a:pt x="14341830" y="1730404"/>
                </a:lnTo>
                <a:lnTo>
                  <a:pt x="14385383" y="1739203"/>
                </a:lnTo>
                <a:lnTo>
                  <a:pt x="14428946" y="1730404"/>
                </a:lnTo>
                <a:lnTo>
                  <a:pt x="14464519" y="1706409"/>
                </a:lnTo>
                <a:lnTo>
                  <a:pt x="14488502" y="1670826"/>
                </a:lnTo>
                <a:lnTo>
                  <a:pt x="14497296" y="1627259"/>
                </a:lnTo>
                <a:lnTo>
                  <a:pt x="14488502" y="1583718"/>
                </a:lnTo>
                <a:lnTo>
                  <a:pt x="14464519" y="1548173"/>
                </a:lnTo>
                <a:lnTo>
                  <a:pt x="14428946" y="1524214"/>
                </a:lnTo>
                <a:lnTo>
                  <a:pt x="14385383" y="1515430"/>
                </a:lnTo>
                <a:close/>
              </a:path>
              <a:path w="16523335" h="9235440">
                <a:moveTo>
                  <a:pt x="14385383" y="1783149"/>
                </a:moveTo>
                <a:lnTo>
                  <a:pt x="14341830" y="1791938"/>
                </a:lnTo>
                <a:lnTo>
                  <a:pt x="14306286" y="1815910"/>
                </a:lnTo>
                <a:lnTo>
                  <a:pt x="14282334" y="1851469"/>
                </a:lnTo>
                <a:lnTo>
                  <a:pt x="14273554" y="1895020"/>
                </a:lnTo>
                <a:lnTo>
                  <a:pt x="14282334" y="1938576"/>
                </a:lnTo>
                <a:lnTo>
                  <a:pt x="14306286" y="1974146"/>
                </a:lnTo>
                <a:lnTo>
                  <a:pt x="14341830" y="1998128"/>
                </a:lnTo>
                <a:lnTo>
                  <a:pt x="14385383" y="2006922"/>
                </a:lnTo>
                <a:lnTo>
                  <a:pt x="14428946" y="1998128"/>
                </a:lnTo>
                <a:lnTo>
                  <a:pt x="14464519" y="1974146"/>
                </a:lnTo>
                <a:lnTo>
                  <a:pt x="14488502" y="1938576"/>
                </a:lnTo>
                <a:lnTo>
                  <a:pt x="14497296" y="1895020"/>
                </a:lnTo>
                <a:lnTo>
                  <a:pt x="14488502" y="1851469"/>
                </a:lnTo>
                <a:lnTo>
                  <a:pt x="14464519" y="1815910"/>
                </a:lnTo>
                <a:lnTo>
                  <a:pt x="14428946" y="1791938"/>
                </a:lnTo>
                <a:lnTo>
                  <a:pt x="14385383" y="1783149"/>
                </a:lnTo>
                <a:close/>
              </a:path>
              <a:path w="16523335" h="9235440">
                <a:moveTo>
                  <a:pt x="14385383" y="2586297"/>
                </a:moveTo>
                <a:lnTo>
                  <a:pt x="14341830" y="2595090"/>
                </a:lnTo>
                <a:lnTo>
                  <a:pt x="14306286" y="2619070"/>
                </a:lnTo>
                <a:lnTo>
                  <a:pt x="14282334" y="2654639"/>
                </a:lnTo>
                <a:lnTo>
                  <a:pt x="14273554" y="2698200"/>
                </a:lnTo>
                <a:lnTo>
                  <a:pt x="14282334" y="2741725"/>
                </a:lnTo>
                <a:lnTo>
                  <a:pt x="14306286" y="2777286"/>
                </a:lnTo>
                <a:lnTo>
                  <a:pt x="14341830" y="2801273"/>
                </a:lnTo>
                <a:lnTo>
                  <a:pt x="14385383" y="2810071"/>
                </a:lnTo>
                <a:lnTo>
                  <a:pt x="14428946" y="2801273"/>
                </a:lnTo>
                <a:lnTo>
                  <a:pt x="14464519" y="2777286"/>
                </a:lnTo>
                <a:lnTo>
                  <a:pt x="14488502" y="2741725"/>
                </a:lnTo>
                <a:lnTo>
                  <a:pt x="14497296" y="2698200"/>
                </a:lnTo>
                <a:lnTo>
                  <a:pt x="14488502" y="2654639"/>
                </a:lnTo>
                <a:lnTo>
                  <a:pt x="14464519" y="2619070"/>
                </a:lnTo>
                <a:lnTo>
                  <a:pt x="14428946" y="2595090"/>
                </a:lnTo>
                <a:lnTo>
                  <a:pt x="14385383" y="2586297"/>
                </a:lnTo>
                <a:close/>
              </a:path>
              <a:path w="16523335" h="9235440">
                <a:moveTo>
                  <a:pt x="14385383" y="2854028"/>
                </a:moveTo>
                <a:lnTo>
                  <a:pt x="14341830" y="2862817"/>
                </a:lnTo>
                <a:lnTo>
                  <a:pt x="14306286" y="2886788"/>
                </a:lnTo>
                <a:lnTo>
                  <a:pt x="14282334" y="2922347"/>
                </a:lnTo>
                <a:lnTo>
                  <a:pt x="14273554" y="2965898"/>
                </a:lnTo>
                <a:lnTo>
                  <a:pt x="14282334" y="3009453"/>
                </a:lnTo>
                <a:lnTo>
                  <a:pt x="14306286" y="3045019"/>
                </a:lnTo>
                <a:lnTo>
                  <a:pt x="14341830" y="3068998"/>
                </a:lnTo>
                <a:lnTo>
                  <a:pt x="14385383" y="3077790"/>
                </a:lnTo>
                <a:lnTo>
                  <a:pt x="14428946" y="3068998"/>
                </a:lnTo>
                <a:lnTo>
                  <a:pt x="14464519" y="3045019"/>
                </a:lnTo>
                <a:lnTo>
                  <a:pt x="14488502" y="3009453"/>
                </a:lnTo>
                <a:lnTo>
                  <a:pt x="14497296" y="2965898"/>
                </a:lnTo>
                <a:lnTo>
                  <a:pt x="14488502" y="2922347"/>
                </a:lnTo>
                <a:lnTo>
                  <a:pt x="14464519" y="2886788"/>
                </a:lnTo>
                <a:lnTo>
                  <a:pt x="14428946" y="2862817"/>
                </a:lnTo>
                <a:lnTo>
                  <a:pt x="14385383" y="2854028"/>
                </a:lnTo>
                <a:close/>
              </a:path>
              <a:path w="16523335" h="9235440">
                <a:moveTo>
                  <a:pt x="14385383" y="3121737"/>
                </a:moveTo>
                <a:lnTo>
                  <a:pt x="14341830" y="3130528"/>
                </a:lnTo>
                <a:lnTo>
                  <a:pt x="14306286" y="3154503"/>
                </a:lnTo>
                <a:lnTo>
                  <a:pt x="14282334" y="3190065"/>
                </a:lnTo>
                <a:lnTo>
                  <a:pt x="14273554" y="3233618"/>
                </a:lnTo>
                <a:lnTo>
                  <a:pt x="14282334" y="3277161"/>
                </a:lnTo>
                <a:lnTo>
                  <a:pt x="14306286" y="3312732"/>
                </a:lnTo>
                <a:lnTo>
                  <a:pt x="14341830" y="3336722"/>
                </a:lnTo>
                <a:lnTo>
                  <a:pt x="14385383" y="3345520"/>
                </a:lnTo>
                <a:lnTo>
                  <a:pt x="14428946" y="3336722"/>
                </a:lnTo>
                <a:lnTo>
                  <a:pt x="14464519" y="3312732"/>
                </a:lnTo>
                <a:lnTo>
                  <a:pt x="14488502" y="3277161"/>
                </a:lnTo>
                <a:lnTo>
                  <a:pt x="14497296" y="3233618"/>
                </a:lnTo>
                <a:lnTo>
                  <a:pt x="14488502" y="3190065"/>
                </a:lnTo>
                <a:lnTo>
                  <a:pt x="14464519" y="3154503"/>
                </a:lnTo>
                <a:lnTo>
                  <a:pt x="14428946" y="3130528"/>
                </a:lnTo>
                <a:lnTo>
                  <a:pt x="14385383" y="3121737"/>
                </a:lnTo>
                <a:close/>
              </a:path>
              <a:path w="16523335" h="9235440">
                <a:moveTo>
                  <a:pt x="14385383" y="3389446"/>
                </a:moveTo>
                <a:lnTo>
                  <a:pt x="14341830" y="3398240"/>
                </a:lnTo>
                <a:lnTo>
                  <a:pt x="14306286" y="3422222"/>
                </a:lnTo>
                <a:lnTo>
                  <a:pt x="14282334" y="3457792"/>
                </a:lnTo>
                <a:lnTo>
                  <a:pt x="14273554" y="3501348"/>
                </a:lnTo>
                <a:lnTo>
                  <a:pt x="14282334" y="3544899"/>
                </a:lnTo>
                <a:lnTo>
                  <a:pt x="14306286" y="3580458"/>
                </a:lnTo>
                <a:lnTo>
                  <a:pt x="14341830" y="3604430"/>
                </a:lnTo>
                <a:lnTo>
                  <a:pt x="14385383" y="3613219"/>
                </a:lnTo>
                <a:lnTo>
                  <a:pt x="14428946" y="3604430"/>
                </a:lnTo>
                <a:lnTo>
                  <a:pt x="14464519" y="3580458"/>
                </a:lnTo>
                <a:lnTo>
                  <a:pt x="14488502" y="3544899"/>
                </a:lnTo>
                <a:lnTo>
                  <a:pt x="14497296" y="3501348"/>
                </a:lnTo>
                <a:lnTo>
                  <a:pt x="14488502" y="3457792"/>
                </a:lnTo>
                <a:lnTo>
                  <a:pt x="14464519" y="3422222"/>
                </a:lnTo>
                <a:lnTo>
                  <a:pt x="14428946" y="3398240"/>
                </a:lnTo>
                <a:lnTo>
                  <a:pt x="14385383" y="3389446"/>
                </a:lnTo>
                <a:close/>
              </a:path>
              <a:path w="16523335" h="9235440">
                <a:moveTo>
                  <a:pt x="14385383" y="3657176"/>
                </a:moveTo>
                <a:lnTo>
                  <a:pt x="14341830" y="3665968"/>
                </a:lnTo>
                <a:lnTo>
                  <a:pt x="14306286" y="3689947"/>
                </a:lnTo>
                <a:lnTo>
                  <a:pt x="14282334" y="3725513"/>
                </a:lnTo>
                <a:lnTo>
                  <a:pt x="14273554" y="3769068"/>
                </a:lnTo>
                <a:lnTo>
                  <a:pt x="14282334" y="3812619"/>
                </a:lnTo>
                <a:lnTo>
                  <a:pt x="14306286" y="3848178"/>
                </a:lnTo>
                <a:lnTo>
                  <a:pt x="14341830" y="3872149"/>
                </a:lnTo>
                <a:lnTo>
                  <a:pt x="14385383" y="3880939"/>
                </a:lnTo>
                <a:lnTo>
                  <a:pt x="14428946" y="3872149"/>
                </a:lnTo>
                <a:lnTo>
                  <a:pt x="14464519" y="3848178"/>
                </a:lnTo>
                <a:lnTo>
                  <a:pt x="14488502" y="3812619"/>
                </a:lnTo>
                <a:lnTo>
                  <a:pt x="14497296" y="3769068"/>
                </a:lnTo>
                <a:lnTo>
                  <a:pt x="14488502" y="3725513"/>
                </a:lnTo>
                <a:lnTo>
                  <a:pt x="14464519" y="3689947"/>
                </a:lnTo>
                <a:lnTo>
                  <a:pt x="14428946" y="3665968"/>
                </a:lnTo>
                <a:lnTo>
                  <a:pt x="14385383" y="3657176"/>
                </a:lnTo>
                <a:close/>
              </a:path>
              <a:path w="16523335" h="9235440">
                <a:moveTo>
                  <a:pt x="14385383" y="3924895"/>
                </a:moveTo>
                <a:lnTo>
                  <a:pt x="14341830" y="3933689"/>
                </a:lnTo>
                <a:lnTo>
                  <a:pt x="14306286" y="3957668"/>
                </a:lnTo>
                <a:lnTo>
                  <a:pt x="14282334" y="3993228"/>
                </a:lnTo>
                <a:lnTo>
                  <a:pt x="14273554" y="4036766"/>
                </a:lnTo>
                <a:lnTo>
                  <a:pt x="14282334" y="4080327"/>
                </a:lnTo>
                <a:lnTo>
                  <a:pt x="14306286" y="4115896"/>
                </a:lnTo>
                <a:lnTo>
                  <a:pt x="14341830" y="4139876"/>
                </a:lnTo>
                <a:lnTo>
                  <a:pt x="14385383" y="4148669"/>
                </a:lnTo>
                <a:lnTo>
                  <a:pt x="14428946" y="4139876"/>
                </a:lnTo>
                <a:lnTo>
                  <a:pt x="14464519" y="4115896"/>
                </a:lnTo>
                <a:lnTo>
                  <a:pt x="14488502" y="4080327"/>
                </a:lnTo>
                <a:lnTo>
                  <a:pt x="14497296" y="4036766"/>
                </a:lnTo>
                <a:lnTo>
                  <a:pt x="14488502" y="3993228"/>
                </a:lnTo>
                <a:lnTo>
                  <a:pt x="14464519" y="3957668"/>
                </a:lnTo>
                <a:lnTo>
                  <a:pt x="14428946" y="3933689"/>
                </a:lnTo>
                <a:lnTo>
                  <a:pt x="14385383" y="3924895"/>
                </a:lnTo>
                <a:close/>
              </a:path>
              <a:path w="16523335" h="9235440">
                <a:moveTo>
                  <a:pt x="14385383" y="4192615"/>
                </a:moveTo>
                <a:lnTo>
                  <a:pt x="14341830" y="4201406"/>
                </a:lnTo>
                <a:lnTo>
                  <a:pt x="14306286" y="4225380"/>
                </a:lnTo>
                <a:lnTo>
                  <a:pt x="14282334" y="4260939"/>
                </a:lnTo>
                <a:lnTo>
                  <a:pt x="14273554" y="4304486"/>
                </a:lnTo>
                <a:lnTo>
                  <a:pt x="14282334" y="4348026"/>
                </a:lnTo>
                <a:lnTo>
                  <a:pt x="14306286" y="4383601"/>
                </a:lnTo>
                <a:lnTo>
                  <a:pt x="14341830" y="4407597"/>
                </a:lnTo>
                <a:lnTo>
                  <a:pt x="14385383" y="4416399"/>
                </a:lnTo>
                <a:lnTo>
                  <a:pt x="14428946" y="4407597"/>
                </a:lnTo>
                <a:lnTo>
                  <a:pt x="14464519" y="4383601"/>
                </a:lnTo>
                <a:lnTo>
                  <a:pt x="14488502" y="4348026"/>
                </a:lnTo>
                <a:lnTo>
                  <a:pt x="14497296" y="4304486"/>
                </a:lnTo>
                <a:lnTo>
                  <a:pt x="14488502" y="4260939"/>
                </a:lnTo>
                <a:lnTo>
                  <a:pt x="14464519" y="4225380"/>
                </a:lnTo>
                <a:lnTo>
                  <a:pt x="14428946" y="4201406"/>
                </a:lnTo>
                <a:lnTo>
                  <a:pt x="14385383" y="4192615"/>
                </a:lnTo>
                <a:close/>
              </a:path>
              <a:path w="16523335" h="9235440">
                <a:moveTo>
                  <a:pt x="14385383" y="2318578"/>
                </a:moveTo>
                <a:lnTo>
                  <a:pt x="14341830" y="2327370"/>
                </a:lnTo>
                <a:lnTo>
                  <a:pt x="14306286" y="2351349"/>
                </a:lnTo>
                <a:lnTo>
                  <a:pt x="14282334" y="2386915"/>
                </a:lnTo>
                <a:lnTo>
                  <a:pt x="14273554" y="2430470"/>
                </a:lnTo>
                <a:lnTo>
                  <a:pt x="14282334" y="2474021"/>
                </a:lnTo>
                <a:lnTo>
                  <a:pt x="14306286" y="2509580"/>
                </a:lnTo>
                <a:lnTo>
                  <a:pt x="14341830" y="2533551"/>
                </a:lnTo>
                <a:lnTo>
                  <a:pt x="14385383" y="2542341"/>
                </a:lnTo>
                <a:lnTo>
                  <a:pt x="14428946" y="2533551"/>
                </a:lnTo>
                <a:lnTo>
                  <a:pt x="14464519" y="2509580"/>
                </a:lnTo>
                <a:lnTo>
                  <a:pt x="14488502" y="2474021"/>
                </a:lnTo>
                <a:lnTo>
                  <a:pt x="14497296" y="2430470"/>
                </a:lnTo>
                <a:lnTo>
                  <a:pt x="14488502" y="2386915"/>
                </a:lnTo>
                <a:lnTo>
                  <a:pt x="14464519" y="2351349"/>
                </a:lnTo>
                <a:lnTo>
                  <a:pt x="14428946" y="2327370"/>
                </a:lnTo>
                <a:lnTo>
                  <a:pt x="14385383" y="2318578"/>
                </a:lnTo>
                <a:close/>
              </a:path>
              <a:path w="16523335" h="9235440">
                <a:moveTo>
                  <a:pt x="14385383" y="2050869"/>
                </a:moveTo>
                <a:lnTo>
                  <a:pt x="14341830" y="2059660"/>
                </a:lnTo>
                <a:lnTo>
                  <a:pt x="14306286" y="2083635"/>
                </a:lnTo>
                <a:lnTo>
                  <a:pt x="14282334" y="2119197"/>
                </a:lnTo>
                <a:lnTo>
                  <a:pt x="14273554" y="2162750"/>
                </a:lnTo>
                <a:lnTo>
                  <a:pt x="14282334" y="2206284"/>
                </a:lnTo>
                <a:lnTo>
                  <a:pt x="14306286" y="2241845"/>
                </a:lnTo>
                <a:lnTo>
                  <a:pt x="14341830" y="2265826"/>
                </a:lnTo>
                <a:lnTo>
                  <a:pt x="14385383" y="2274621"/>
                </a:lnTo>
                <a:lnTo>
                  <a:pt x="14428946" y="2265826"/>
                </a:lnTo>
                <a:lnTo>
                  <a:pt x="14464519" y="2241845"/>
                </a:lnTo>
                <a:lnTo>
                  <a:pt x="14488502" y="2206284"/>
                </a:lnTo>
                <a:lnTo>
                  <a:pt x="14497296" y="2162750"/>
                </a:lnTo>
                <a:lnTo>
                  <a:pt x="14488502" y="2119197"/>
                </a:lnTo>
                <a:lnTo>
                  <a:pt x="14464519" y="2083635"/>
                </a:lnTo>
                <a:lnTo>
                  <a:pt x="14428946" y="2059660"/>
                </a:lnTo>
                <a:lnTo>
                  <a:pt x="14385383" y="2050869"/>
                </a:lnTo>
                <a:close/>
              </a:path>
              <a:path w="16523335" h="9235440">
                <a:moveTo>
                  <a:pt x="14385383" y="5263483"/>
                </a:moveTo>
                <a:lnTo>
                  <a:pt x="14341830" y="5272274"/>
                </a:lnTo>
                <a:lnTo>
                  <a:pt x="14306286" y="5296250"/>
                </a:lnTo>
                <a:lnTo>
                  <a:pt x="14282334" y="5331816"/>
                </a:lnTo>
                <a:lnTo>
                  <a:pt x="14273554" y="5375375"/>
                </a:lnTo>
                <a:lnTo>
                  <a:pt x="14282334" y="5418906"/>
                </a:lnTo>
                <a:lnTo>
                  <a:pt x="14306286" y="5454471"/>
                </a:lnTo>
                <a:lnTo>
                  <a:pt x="14341830" y="5478458"/>
                </a:lnTo>
                <a:lnTo>
                  <a:pt x="14385383" y="5487256"/>
                </a:lnTo>
                <a:lnTo>
                  <a:pt x="14428946" y="5478458"/>
                </a:lnTo>
                <a:lnTo>
                  <a:pt x="14464519" y="5454471"/>
                </a:lnTo>
                <a:lnTo>
                  <a:pt x="14488502" y="5418906"/>
                </a:lnTo>
                <a:lnTo>
                  <a:pt x="14497296" y="5375375"/>
                </a:lnTo>
                <a:lnTo>
                  <a:pt x="14488502" y="5331816"/>
                </a:lnTo>
                <a:lnTo>
                  <a:pt x="14464519" y="5296250"/>
                </a:lnTo>
                <a:lnTo>
                  <a:pt x="14428946" y="5272274"/>
                </a:lnTo>
                <a:lnTo>
                  <a:pt x="14385383" y="5263483"/>
                </a:lnTo>
                <a:close/>
              </a:path>
              <a:path w="16523335" h="9235440">
                <a:moveTo>
                  <a:pt x="14385383" y="5531192"/>
                </a:moveTo>
                <a:lnTo>
                  <a:pt x="14341830" y="5539988"/>
                </a:lnTo>
                <a:lnTo>
                  <a:pt x="14306286" y="5563975"/>
                </a:lnTo>
                <a:lnTo>
                  <a:pt x="14282334" y="5599551"/>
                </a:lnTo>
                <a:lnTo>
                  <a:pt x="14273554" y="5643115"/>
                </a:lnTo>
                <a:lnTo>
                  <a:pt x="14282334" y="5686662"/>
                </a:lnTo>
                <a:lnTo>
                  <a:pt x="14306286" y="5722222"/>
                </a:lnTo>
                <a:lnTo>
                  <a:pt x="14341830" y="5746196"/>
                </a:lnTo>
                <a:lnTo>
                  <a:pt x="14385383" y="5754986"/>
                </a:lnTo>
                <a:lnTo>
                  <a:pt x="14428946" y="5746196"/>
                </a:lnTo>
                <a:lnTo>
                  <a:pt x="14464519" y="5722222"/>
                </a:lnTo>
                <a:lnTo>
                  <a:pt x="14488502" y="5686662"/>
                </a:lnTo>
                <a:lnTo>
                  <a:pt x="14497296" y="5643115"/>
                </a:lnTo>
                <a:lnTo>
                  <a:pt x="14488502" y="5599551"/>
                </a:lnTo>
                <a:lnTo>
                  <a:pt x="14464519" y="5563975"/>
                </a:lnTo>
                <a:lnTo>
                  <a:pt x="14428946" y="5539988"/>
                </a:lnTo>
                <a:lnTo>
                  <a:pt x="14385383" y="5531192"/>
                </a:lnTo>
                <a:close/>
              </a:path>
              <a:path w="16523335" h="9235440">
                <a:moveTo>
                  <a:pt x="14385383" y="6066642"/>
                </a:moveTo>
                <a:lnTo>
                  <a:pt x="14341830" y="6075433"/>
                </a:lnTo>
                <a:lnTo>
                  <a:pt x="14306286" y="6099406"/>
                </a:lnTo>
                <a:lnTo>
                  <a:pt x="14282334" y="6134966"/>
                </a:lnTo>
                <a:lnTo>
                  <a:pt x="14273554" y="6178513"/>
                </a:lnTo>
                <a:lnTo>
                  <a:pt x="14282334" y="6222077"/>
                </a:lnTo>
                <a:lnTo>
                  <a:pt x="14306286" y="6257653"/>
                </a:lnTo>
                <a:lnTo>
                  <a:pt x="14341830" y="6281640"/>
                </a:lnTo>
                <a:lnTo>
                  <a:pt x="14385383" y="6290436"/>
                </a:lnTo>
                <a:lnTo>
                  <a:pt x="14428946" y="6281640"/>
                </a:lnTo>
                <a:lnTo>
                  <a:pt x="14464519" y="6257653"/>
                </a:lnTo>
                <a:lnTo>
                  <a:pt x="14488502" y="6222077"/>
                </a:lnTo>
                <a:lnTo>
                  <a:pt x="14497296" y="6178513"/>
                </a:lnTo>
                <a:lnTo>
                  <a:pt x="14488502" y="6134966"/>
                </a:lnTo>
                <a:lnTo>
                  <a:pt x="14464519" y="6099406"/>
                </a:lnTo>
                <a:lnTo>
                  <a:pt x="14428946" y="6075433"/>
                </a:lnTo>
                <a:lnTo>
                  <a:pt x="14385383" y="6066642"/>
                </a:lnTo>
                <a:close/>
              </a:path>
              <a:path w="16523335" h="9235440">
                <a:moveTo>
                  <a:pt x="14385383" y="7405229"/>
                </a:moveTo>
                <a:lnTo>
                  <a:pt x="14341830" y="7414026"/>
                </a:lnTo>
                <a:lnTo>
                  <a:pt x="14306286" y="7438015"/>
                </a:lnTo>
                <a:lnTo>
                  <a:pt x="14282334" y="7473597"/>
                </a:lnTo>
                <a:lnTo>
                  <a:pt x="14273554" y="7517173"/>
                </a:lnTo>
                <a:lnTo>
                  <a:pt x="14282334" y="7560674"/>
                </a:lnTo>
                <a:lnTo>
                  <a:pt x="14306286" y="7596223"/>
                </a:lnTo>
                <a:lnTo>
                  <a:pt x="14341830" y="7620205"/>
                </a:lnTo>
                <a:lnTo>
                  <a:pt x="14385383" y="7629003"/>
                </a:lnTo>
                <a:lnTo>
                  <a:pt x="14428946" y="7620205"/>
                </a:lnTo>
                <a:lnTo>
                  <a:pt x="14464519" y="7596223"/>
                </a:lnTo>
                <a:lnTo>
                  <a:pt x="14488502" y="7560674"/>
                </a:lnTo>
                <a:lnTo>
                  <a:pt x="14497296" y="7517173"/>
                </a:lnTo>
                <a:lnTo>
                  <a:pt x="14488502" y="7473597"/>
                </a:lnTo>
                <a:lnTo>
                  <a:pt x="14464519" y="7438015"/>
                </a:lnTo>
                <a:lnTo>
                  <a:pt x="14428946" y="7414026"/>
                </a:lnTo>
                <a:lnTo>
                  <a:pt x="14385383" y="7405229"/>
                </a:lnTo>
                <a:close/>
              </a:path>
              <a:path w="16523335" h="9235440">
                <a:moveTo>
                  <a:pt x="14385383" y="7137541"/>
                </a:moveTo>
                <a:lnTo>
                  <a:pt x="14341830" y="7146329"/>
                </a:lnTo>
                <a:lnTo>
                  <a:pt x="14306286" y="7170295"/>
                </a:lnTo>
                <a:lnTo>
                  <a:pt x="14282334" y="7205847"/>
                </a:lnTo>
                <a:lnTo>
                  <a:pt x="14273554" y="7249391"/>
                </a:lnTo>
                <a:lnTo>
                  <a:pt x="14282334" y="7292955"/>
                </a:lnTo>
                <a:lnTo>
                  <a:pt x="14306286" y="7328531"/>
                </a:lnTo>
                <a:lnTo>
                  <a:pt x="14341830" y="7352518"/>
                </a:lnTo>
                <a:lnTo>
                  <a:pt x="14385383" y="7361314"/>
                </a:lnTo>
                <a:lnTo>
                  <a:pt x="14428946" y="7352518"/>
                </a:lnTo>
                <a:lnTo>
                  <a:pt x="14464519" y="7328531"/>
                </a:lnTo>
                <a:lnTo>
                  <a:pt x="14488502" y="7292955"/>
                </a:lnTo>
                <a:lnTo>
                  <a:pt x="14497296" y="7249391"/>
                </a:lnTo>
                <a:lnTo>
                  <a:pt x="14488502" y="7205847"/>
                </a:lnTo>
                <a:lnTo>
                  <a:pt x="14464519" y="7170295"/>
                </a:lnTo>
                <a:lnTo>
                  <a:pt x="14428946" y="7146329"/>
                </a:lnTo>
                <a:lnTo>
                  <a:pt x="14385383" y="7137541"/>
                </a:lnTo>
                <a:close/>
              </a:path>
              <a:path w="16523335" h="9235440">
                <a:moveTo>
                  <a:pt x="14385383" y="6869780"/>
                </a:moveTo>
                <a:lnTo>
                  <a:pt x="14341830" y="6878579"/>
                </a:lnTo>
                <a:lnTo>
                  <a:pt x="14306286" y="6902573"/>
                </a:lnTo>
                <a:lnTo>
                  <a:pt x="14282334" y="6938157"/>
                </a:lnTo>
                <a:lnTo>
                  <a:pt x="14273554" y="6981724"/>
                </a:lnTo>
                <a:lnTo>
                  <a:pt x="14282334" y="7025264"/>
                </a:lnTo>
                <a:lnTo>
                  <a:pt x="14306286" y="7060809"/>
                </a:lnTo>
                <a:lnTo>
                  <a:pt x="14341830" y="7084769"/>
                </a:lnTo>
                <a:lnTo>
                  <a:pt x="14385383" y="7093553"/>
                </a:lnTo>
                <a:lnTo>
                  <a:pt x="14428946" y="7084769"/>
                </a:lnTo>
                <a:lnTo>
                  <a:pt x="14464519" y="7060809"/>
                </a:lnTo>
                <a:lnTo>
                  <a:pt x="14488502" y="7025264"/>
                </a:lnTo>
                <a:lnTo>
                  <a:pt x="14497296" y="6981724"/>
                </a:lnTo>
                <a:lnTo>
                  <a:pt x="14488502" y="6938157"/>
                </a:lnTo>
                <a:lnTo>
                  <a:pt x="14464519" y="6902573"/>
                </a:lnTo>
                <a:lnTo>
                  <a:pt x="14428946" y="6878579"/>
                </a:lnTo>
                <a:lnTo>
                  <a:pt x="14385383" y="6869780"/>
                </a:lnTo>
                <a:close/>
              </a:path>
              <a:path w="16523335" h="9235440">
                <a:moveTo>
                  <a:pt x="14654674" y="444551"/>
                </a:moveTo>
                <a:lnTo>
                  <a:pt x="14611142" y="453336"/>
                </a:lnTo>
                <a:lnTo>
                  <a:pt x="14575596" y="477296"/>
                </a:lnTo>
                <a:lnTo>
                  <a:pt x="14551632" y="512844"/>
                </a:lnTo>
                <a:lnTo>
                  <a:pt x="14542845" y="556391"/>
                </a:lnTo>
                <a:lnTo>
                  <a:pt x="14551632" y="599952"/>
                </a:lnTo>
                <a:lnTo>
                  <a:pt x="14575596" y="635532"/>
                </a:lnTo>
                <a:lnTo>
                  <a:pt x="14611142" y="659525"/>
                </a:lnTo>
                <a:lnTo>
                  <a:pt x="14654674" y="668324"/>
                </a:lnTo>
                <a:lnTo>
                  <a:pt x="14698266" y="659525"/>
                </a:lnTo>
                <a:lnTo>
                  <a:pt x="14733855" y="635532"/>
                </a:lnTo>
                <a:lnTo>
                  <a:pt x="14757844" y="599952"/>
                </a:lnTo>
                <a:lnTo>
                  <a:pt x="14766639" y="556391"/>
                </a:lnTo>
                <a:lnTo>
                  <a:pt x="14757844" y="512844"/>
                </a:lnTo>
                <a:lnTo>
                  <a:pt x="14733855" y="477296"/>
                </a:lnTo>
                <a:lnTo>
                  <a:pt x="14698266" y="453336"/>
                </a:lnTo>
                <a:lnTo>
                  <a:pt x="14654674" y="444551"/>
                </a:lnTo>
                <a:close/>
              </a:path>
              <a:path w="16523335" h="9235440">
                <a:moveTo>
                  <a:pt x="14654674" y="712218"/>
                </a:moveTo>
                <a:lnTo>
                  <a:pt x="14611142" y="721018"/>
                </a:lnTo>
                <a:lnTo>
                  <a:pt x="14575596" y="745011"/>
                </a:lnTo>
                <a:lnTo>
                  <a:pt x="14551632" y="780591"/>
                </a:lnTo>
                <a:lnTo>
                  <a:pt x="14542845" y="824152"/>
                </a:lnTo>
                <a:lnTo>
                  <a:pt x="14551632" y="867681"/>
                </a:lnTo>
                <a:lnTo>
                  <a:pt x="14575596" y="903231"/>
                </a:lnTo>
                <a:lnTo>
                  <a:pt x="14611142" y="927201"/>
                </a:lnTo>
                <a:lnTo>
                  <a:pt x="14654674" y="935992"/>
                </a:lnTo>
                <a:lnTo>
                  <a:pt x="14698266" y="927201"/>
                </a:lnTo>
                <a:lnTo>
                  <a:pt x="14733855" y="903231"/>
                </a:lnTo>
                <a:lnTo>
                  <a:pt x="14757844" y="867681"/>
                </a:lnTo>
                <a:lnTo>
                  <a:pt x="14766639" y="824152"/>
                </a:lnTo>
                <a:lnTo>
                  <a:pt x="14757844" y="780591"/>
                </a:lnTo>
                <a:lnTo>
                  <a:pt x="14733855" y="745011"/>
                </a:lnTo>
                <a:lnTo>
                  <a:pt x="14698266" y="721018"/>
                </a:lnTo>
                <a:lnTo>
                  <a:pt x="14654674" y="712218"/>
                </a:lnTo>
                <a:close/>
              </a:path>
              <a:path w="16523335" h="9235440">
                <a:moveTo>
                  <a:pt x="14654674" y="979980"/>
                </a:moveTo>
                <a:lnTo>
                  <a:pt x="14611142" y="988766"/>
                </a:lnTo>
                <a:lnTo>
                  <a:pt x="14575596" y="1012731"/>
                </a:lnTo>
                <a:lnTo>
                  <a:pt x="14551632" y="1048286"/>
                </a:lnTo>
                <a:lnTo>
                  <a:pt x="14542845" y="1091840"/>
                </a:lnTo>
                <a:lnTo>
                  <a:pt x="14551632" y="1135394"/>
                </a:lnTo>
                <a:lnTo>
                  <a:pt x="14575596" y="1170968"/>
                </a:lnTo>
                <a:lnTo>
                  <a:pt x="14611142" y="1194956"/>
                </a:lnTo>
                <a:lnTo>
                  <a:pt x="14654674" y="1203753"/>
                </a:lnTo>
                <a:lnTo>
                  <a:pt x="14698266" y="1194956"/>
                </a:lnTo>
                <a:lnTo>
                  <a:pt x="14733855" y="1170968"/>
                </a:lnTo>
                <a:lnTo>
                  <a:pt x="14757844" y="1135394"/>
                </a:lnTo>
                <a:lnTo>
                  <a:pt x="14766639" y="1091840"/>
                </a:lnTo>
                <a:lnTo>
                  <a:pt x="14757844" y="1048286"/>
                </a:lnTo>
                <a:lnTo>
                  <a:pt x="14733855" y="1012731"/>
                </a:lnTo>
                <a:lnTo>
                  <a:pt x="14698266" y="988766"/>
                </a:lnTo>
                <a:lnTo>
                  <a:pt x="14654674" y="979980"/>
                </a:lnTo>
                <a:close/>
              </a:path>
              <a:path w="16523335" h="9235440">
                <a:moveTo>
                  <a:pt x="14654674" y="1247668"/>
                </a:moveTo>
                <a:lnTo>
                  <a:pt x="14611142" y="1256467"/>
                </a:lnTo>
                <a:lnTo>
                  <a:pt x="14575596" y="1280459"/>
                </a:lnTo>
                <a:lnTo>
                  <a:pt x="14551632" y="1316036"/>
                </a:lnTo>
                <a:lnTo>
                  <a:pt x="14542845" y="1359591"/>
                </a:lnTo>
                <a:lnTo>
                  <a:pt x="14551632" y="1403138"/>
                </a:lnTo>
                <a:lnTo>
                  <a:pt x="14575596" y="1438686"/>
                </a:lnTo>
                <a:lnTo>
                  <a:pt x="14611142" y="1462646"/>
                </a:lnTo>
                <a:lnTo>
                  <a:pt x="14654674" y="1471431"/>
                </a:lnTo>
                <a:lnTo>
                  <a:pt x="14698266" y="1462646"/>
                </a:lnTo>
                <a:lnTo>
                  <a:pt x="14733855" y="1438686"/>
                </a:lnTo>
                <a:lnTo>
                  <a:pt x="14757844" y="1403138"/>
                </a:lnTo>
                <a:lnTo>
                  <a:pt x="14766639" y="1359591"/>
                </a:lnTo>
                <a:lnTo>
                  <a:pt x="14757844" y="1316036"/>
                </a:lnTo>
                <a:lnTo>
                  <a:pt x="14733855" y="1280459"/>
                </a:lnTo>
                <a:lnTo>
                  <a:pt x="14698266" y="1256467"/>
                </a:lnTo>
                <a:lnTo>
                  <a:pt x="14654674" y="1247668"/>
                </a:lnTo>
                <a:close/>
              </a:path>
              <a:path w="16523335" h="9235440">
                <a:moveTo>
                  <a:pt x="14654674" y="1515430"/>
                </a:moveTo>
                <a:lnTo>
                  <a:pt x="14611142" y="1524214"/>
                </a:lnTo>
                <a:lnTo>
                  <a:pt x="14575596" y="1548173"/>
                </a:lnTo>
                <a:lnTo>
                  <a:pt x="14551632" y="1583718"/>
                </a:lnTo>
                <a:lnTo>
                  <a:pt x="14542845" y="1627259"/>
                </a:lnTo>
                <a:lnTo>
                  <a:pt x="14551632" y="1670826"/>
                </a:lnTo>
                <a:lnTo>
                  <a:pt x="14575596" y="1706409"/>
                </a:lnTo>
                <a:lnTo>
                  <a:pt x="14611142" y="1730404"/>
                </a:lnTo>
                <a:lnTo>
                  <a:pt x="14654674" y="1739203"/>
                </a:lnTo>
                <a:lnTo>
                  <a:pt x="14698266" y="1730404"/>
                </a:lnTo>
                <a:lnTo>
                  <a:pt x="14733855" y="1706409"/>
                </a:lnTo>
                <a:lnTo>
                  <a:pt x="14757844" y="1670826"/>
                </a:lnTo>
                <a:lnTo>
                  <a:pt x="14766639" y="1627259"/>
                </a:lnTo>
                <a:lnTo>
                  <a:pt x="14757844" y="1583718"/>
                </a:lnTo>
                <a:lnTo>
                  <a:pt x="14733855" y="1548173"/>
                </a:lnTo>
                <a:lnTo>
                  <a:pt x="14698266" y="1524214"/>
                </a:lnTo>
                <a:lnTo>
                  <a:pt x="14654674" y="1515430"/>
                </a:lnTo>
                <a:close/>
              </a:path>
              <a:path w="16523335" h="9235440">
                <a:moveTo>
                  <a:pt x="14654674" y="1783149"/>
                </a:moveTo>
                <a:lnTo>
                  <a:pt x="14611142" y="1791938"/>
                </a:lnTo>
                <a:lnTo>
                  <a:pt x="14575596" y="1815910"/>
                </a:lnTo>
                <a:lnTo>
                  <a:pt x="14551632" y="1851469"/>
                </a:lnTo>
                <a:lnTo>
                  <a:pt x="14542845" y="1895020"/>
                </a:lnTo>
                <a:lnTo>
                  <a:pt x="14551632" y="1938576"/>
                </a:lnTo>
                <a:lnTo>
                  <a:pt x="14575596" y="1974146"/>
                </a:lnTo>
                <a:lnTo>
                  <a:pt x="14611142" y="1998128"/>
                </a:lnTo>
                <a:lnTo>
                  <a:pt x="14654674" y="2006922"/>
                </a:lnTo>
                <a:lnTo>
                  <a:pt x="14698266" y="1998128"/>
                </a:lnTo>
                <a:lnTo>
                  <a:pt x="14733855" y="1974146"/>
                </a:lnTo>
                <a:lnTo>
                  <a:pt x="14757844" y="1938576"/>
                </a:lnTo>
                <a:lnTo>
                  <a:pt x="14766639" y="1895020"/>
                </a:lnTo>
                <a:lnTo>
                  <a:pt x="14757844" y="1851469"/>
                </a:lnTo>
                <a:lnTo>
                  <a:pt x="14733855" y="1815910"/>
                </a:lnTo>
                <a:lnTo>
                  <a:pt x="14698266" y="1791938"/>
                </a:lnTo>
                <a:lnTo>
                  <a:pt x="14654674" y="1783149"/>
                </a:lnTo>
                <a:close/>
              </a:path>
              <a:path w="16523335" h="9235440">
                <a:moveTo>
                  <a:pt x="14654674" y="2586297"/>
                </a:moveTo>
                <a:lnTo>
                  <a:pt x="14611142" y="2595090"/>
                </a:lnTo>
                <a:lnTo>
                  <a:pt x="14575596" y="2619070"/>
                </a:lnTo>
                <a:lnTo>
                  <a:pt x="14551632" y="2654639"/>
                </a:lnTo>
                <a:lnTo>
                  <a:pt x="14542845" y="2698200"/>
                </a:lnTo>
                <a:lnTo>
                  <a:pt x="14551632" y="2741725"/>
                </a:lnTo>
                <a:lnTo>
                  <a:pt x="14575596" y="2777286"/>
                </a:lnTo>
                <a:lnTo>
                  <a:pt x="14611142" y="2801273"/>
                </a:lnTo>
                <a:lnTo>
                  <a:pt x="14654674" y="2810071"/>
                </a:lnTo>
                <a:lnTo>
                  <a:pt x="14698266" y="2801273"/>
                </a:lnTo>
                <a:lnTo>
                  <a:pt x="14733855" y="2777286"/>
                </a:lnTo>
                <a:lnTo>
                  <a:pt x="14757844" y="2741725"/>
                </a:lnTo>
                <a:lnTo>
                  <a:pt x="14766639" y="2698200"/>
                </a:lnTo>
                <a:lnTo>
                  <a:pt x="14757844" y="2654639"/>
                </a:lnTo>
                <a:lnTo>
                  <a:pt x="14733855" y="2619070"/>
                </a:lnTo>
                <a:lnTo>
                  <a:pt x="14698266" y="2595090"/>
                </a:lnTo>
                <a:lnTo>
                  <a:pt x="14654674" y="2586297"/>
                </a:lnTo>
                <a:close/>
              </a:path>
              <a:path w="16523335" h="9235440">
                <a:moveTo>
                  <a:pt x="14654674" y="2854028"/>
                </a:moveTo>
                <a:lnTo>
                  <a:pt x="14611142" y="2862817"/>
                </a:lnTo>
                <a:lnTo>
                  <a:pt x="14575596" y="2886788"/>
                </a:lnTo>
                <a:lnTo>
                  <a:pt x="14551632" y="2922347"/>
                </a:lnTo>
                <a:lnTo>
                  <a:pt x="14542845" y="2965898"/>
                </a:lnTo>
                <a:lnTo>
                  <a:pt x="14551632" y="3009453"/>
                </a:lnTo>
                <a:lnTo>
                  <a:pt x="14575596" y="3045019"/>
                </a:lnTo>
                <a:lnTo>
                  <a:pt x="14611142" y="3068998"/>
                </a:lnTo>
                <a:lnTo>
                  <a:pt x="14654674" y="3077790"/>
                </a:lnTo>
                <a:lnTo>
                  <a:pt x="14698266" y="3068998"/>
                </a:lnTo>
                <a:lnTo>
                  <a:pt x="14733855" y="3045019"/>
                </a:lnTo>
                <a:lnTo>
                  <a:pt x="14757844" y="3009453"/>
                </a:lnTo>
                <a:lnTo>
                  <a:pt x="14766639" y="2965898"/>
                </a:lnTo>
                <a:lnTo>
                  <a:pt x="14757844" y="2922347"/>
                </a:lnTo>
                <a:lnTo>
                  <a:pt x="14733855" y="2886788"/>
                </a:lnTo>
                <a:lnTo>
                  <a:pt x="14698266" y="2862817"/>
                </a:lnTo>
                <a:lnTo>
                  <a:pt x="14654674" y="2854028"/>
                </a:lnTo>
                <a:close/>
              </a:path>
              <a:path w="16523335" h="9235440">
                <a:moveTo>
                  <a:pt x="14654674" y="3121737"/>
                </a:moveTo>
                <a:lnTo>
                  <a:pt x="14611142" y="3130528"/>
                </a:lnTo>
                <a:lnTo>
                  <a:pt x="14575596" y="3154503"/>
                </a:lnTo>
                <a:lnTo>
                  <a:pt x="14551632" y="3190065"/>
                </a:lnTo>
                <a:lnTo>
                  <a:pt x="14542845" y="3233618"/>
                </a:lnTo>
                <a:lnTo>
                  <a:pt x="14551632" y="3277161"/>
                </a:lnTo>
                <a:lnTo>
                  <a:pt x="14575596" y="3312732"/>
                </a:lnTo>
                <a:lnTo>
                  <a:pt x="14611142" y="3336722"/>
                </a:lnTo>
                <a:lnTo>
                  <a:pt x="14654674" y="3345520"/>
                </a:lnTo>
                <a:lnTo>
                  <a:pt x="14698266" y="3336722"/>
                </a:lnTo>
                <a:lnTo>
                  <a:pt x="14733855" y="3312732"/>
                </a:lnTo>
                <a:lnTo>
                  <a:pt x="14757844" y="3277161"/>
                </a:lnTo>
                <a:lnTo>
                  <a:pt x="14766639" y="3233618"/>
                </a:lnTo>
                <a:lnTo>
                  <a:pt x="14757844" y="3190065"/>
                </a:lnTo>
                <a:lnTo>
                  <a:pt x="14733855" y="3154503"/>
                </a:lnTo>
                <a:lnTo>
                  <a:pt x="14698266" y="3130528"/>
                </a:lnTo>
                <a:lnTo>
                  <a:pt x="14654674" y="3121737"/>
                </a:lnTo>
                <a:close/>
              </a:path>
              <a:path w="16523335" h="9235440">
                <a:moveTo>
                  <a:pt x="14654674" y="3389446"/>
                </a:moveTo>
                <a:lnTo>
                  <a:pt x="14611142" y="3398240"/>
                </a:lnTo>
                <a:lnTo>
                  <a:pt x="14575596" y="3422222"/>
                </a:lnTo>
                <a:lnTo>
                  <a:pt x="14551632" y="3457792"/>
                </a:lnTo>
                <a:lnTo>
                  <a:pt x="14542845" y="3501348"/>
                </a:lnTo>
                <a:lnTo>
                  <a:pt x="14551632" y="3544899"/>
                </a:lnTo>
                <a:lnTo>
                  <a:pt x="14575596" y="3580458"/>
                </a:lnTo>
                <a:lnTo>
                  <a:pt x="14611142" y="3604430"/>
                </a:lnTo>
                <a:lnTo>
                  <a:pt x="14654674" y="3613219"/>
                </a:lnTo>
                <a:lnTo>
                  <a:pt x="14698266" y="3604430"/>
                </a:lnTo>
                <a:lnTo>
                  <a:pt x="14733855" y="3580458"/>
                </a:lnTo>
                <a:lnTo>
                  <a:pt x="14757844" y="3544899"/>
                </a:lnTo>
                <a:lnTo>
                  <a:pt x="14766639" y="3501348"/>
                </a:lnTo>
                <a:lnTo>
                  <a:pt x="14757844" y="3457792"/>
                </a:lnTo>
                <a:lnTo>
                  <a:pt x="14733855" y="3422222"/>
                </a:lnTo>
                <a:lnTo>
                  <a:pt x="14698266" y="3398240"/>
                </a:lnTo>
                <a:lnTo>
                  <a:pt x="14654674" y="3389446"/>
                </a:lnTo>
                <a:close/>
              </a:path>
              <a:path w="16523335" h="9235440">
                <a:moveTo>
                  <a:pt x="14654674" y="3657176"/>
                </a:moveTo>
                <a:lnTo>
                  <a:pt x="14611142" y="3665968"/>
                </a:lnTo>
                <a:lnTo>
                  <a:pt x="14575596" y="3689947"/>
                </a:lnTo>
                <a:lnTo>
                  <a:pt x="14551632" y="3725513"/>
                </a:lnTo>
                <a:lnTo>
                  <a:pt x="14542845" y="3769068"/>
                </a:lnTo>
                <a:lnTo>
                  <a:pt x="14551632" y="3812619"/>
                </a:lnTo>
                <a:lnTo>
                  <a:pt x="14575596" y="3848178"/>
                </a:lnTo>
                <a:lnTo>
                  <a:pt x="14611142" y="3872149"/>
                </a:lnTo>
                <a:lnTo>
                  <a:pt x="14654674" y="3880939"/>
                </a:lnTo>
                <a:lnTo>
                  <a:pt x="14698266" y="3872149"/>
                </a:lnTo>
                <a:lnTo>
                  <a:pt x="14733855" y="3848178"/>
                </a:lnTo>
                <a:lnTo>
                  <a:pt x="14757844" y="3812619"/>
                </a:lnTo>
                <a:lnTo>
                  <a:pt x="14766639" y="3769068"/>
                </a:lnTo>
                <a:lnTo>
                  <a:pt x="14757844" y="3725513"/>
                </a:lnTo>
                <a:lnTo>
                  <a:pt x="14733855" y="3689947"/>
                </a:lnTo>
                <a:lnTo>
                  <a:pt x="14698266" y="3665968"/>
                </a:lnTo>
                <a:lnTo>
                  <a:pt x="14654674" y="3657176"/>
                </a:lnTo>
                <a:close/>
              </a:path>
              <a:path w="16523335" h="9235440">
                <a:moveTo>
                  <a:pt x="14654674" y="3924895"/>
                </a:moveTo>
                <a:lnTo>
                  <a:pt x="14611142" y="3933689"/>
                </a:lnTo>
                <a:lnTo>
                  <a:pt x="14575596" y="3957668"/>
                </a:lnTo>
                <a:lnTo>
                  <a:pt x="14551632" y="3993228"/>
                </a:lnTo>
                <a:lnTo>
                  <a:pt x="14542845" y="4036766"/>
                </a:lnTo>
                <a:lnTo>
                  <a:pt x="14551632" y="4080327"/>
                </a:lnTo>
                <a:lnTo>
                  <a:pt x="14575596" y="4115896"/>
                </a:lnTo>
                <a:lnTo>
                  <a:pt x="14611142" y="4139876"/>
                </a:lnTo>
                <a:lnTo>
                  <a:pt x="14654674" y="4148669"/>
                </a:lnTo>
                <a:lnTo>
                  <a:pt x="14698266" y="4139876"/>
                </a:lnTo>
                <a:lnTo>
                  <a:pt x="14733855" y="4115896"/>
                </a:lnTo>
                <a:lnTo>
                  <a:pt x="14757844" y="4080327"/>
                </a:lnTo>
                <a:lnTo>
                  <a:pt x="14766639" y="4036766"/>
                </a:lnTo>
                <a:lnTo>
                  <a:pt x="14757844" y="3993228"/>
                </a:lnTo>
                <a:lnTo>
                  <a:pt x="14733855" y="3957668"/>
                </a:lnTo>
                <a:lnTo>
                  <a:pt x="14698266" y="3933689"/>
                </a:lnTo>
                <a:lnTo>
                  <a:pt x="14654674" y="3924895"/>
                </a:lnTo>
                <a:close/>
              </a:path>
              <a:path w="16523335" h="9235440">
                <a:moveTo>
                  <a:pt x="14654674" y="4192615"/>
                </a:moveTo>
                <a:lnTo>
                  <a:pt x="14611142" y="4201406"/>
                </a:lnTo>
                <a:lnTo>
                  <a:pt x="14575596" y="4225380"/>
                </a:lnTo>
                <a:lnTo>
                  <a:pt x="14551632" y="4260939"/>
                </a:lnTo>
                <a:lnTo>
                  <a:pt x="14542845" y="4304486"/>
                </a:lnTo>
                <a:lnTo>
                  <a:pt x="14551632" y="4348026"/>
                </a:lnTo>
                <a:lnTo>
                  <a:pt x="14575596" y="4383601"/>
                </a:lnTo>
                <a:lnTo>
                  <a:pt x="14611142" y="4407597"/>
                </a:lnTo>
                <a:lnTo>
                  <a:pt x="14654674" y="4416399"/>
                </a:lnTo>
                <a:lnTo>
                  <a:pt x="14698266" y="4407597"/>
                </a:lnTo>
                <a:lnTo>
                  <a:pt x="14733855" y="4383601"/>
                </a:lnTo>
                <a:lnTo>
                  <a:pt x="14757844" y="4348026"/>
                </a:lnTo>
                <a:lnTo>
                  <a:pt x="14766639" y="4304486"/>
                </a:lnTo>
                <a:lnTo>
                  <a:pt x="14757844" y="4260939"/>
                </a:lnTo>
                <a:lnTo>
                  <a:pt x="14733855" y="4225380"/>
                </a:lnTo>
                <a:lnTo>
                  <a:pt x="14698266" y="4201406"/>
                </a:lnTo>
                <a:lnTo>
                  <a:pt x="14654674" y="4192615"/>
                </a:lnTo>
                <a:close/>
              </a:path>
              <a:path w="16523335" h="9235440">
                <a:moveTo>
                  <a:pt x="14654674" y="2318578"/>
                </a:moveTo>
                <a:lnTo>
                  <a:pt x="14611142" y="2327370"/>
                </a:lnTo>
                <a:lnTo>
                  <a:pt x="14575596" y="2351349"/>
                </a:lnTo>
                <a:lnTo>
                  <a:pt x="14551632" y="2386915"/>
                </a:lnTo>
                <a:lnTo>
                  <a:pt x="14542845" y="2430470"/>
                </a:lnTo>
                <a:lnTo>
                  <a:pt x="14551632" y="2474021"/>
                </a:lnTo>
                <a:lnTo>
                  <a:pt x="14575596" y="2509580"/>
                </a:lnTo>
                <a:lnTo>
                  <a:pt x="14611142" y="2533551"/>
                </a:lnTo>
                <a:lnTo>
                  <a:pt x="14654674" y="2542341"/>
                </a:lnTo>
                <a:lnTo>
                  <a:pt x="14698266" y="2533551"/>
                </a:lnTo>
                <a:lnTo>
                  <a:pt x="14733855" y="2509580"/>
                </a:lnTo>
                <a:lnTo>
                  <a:pt x="14757844" y="2474021"/>
                </a:lnTo>
                <a:lnTo>
                  <a:pt x="14766639" y="2430470"/>
                </a:lnTo>
                <a:lnTo>
                  <a:pt x="14757844" y="2386915"/>
                </a:lnTo>
                <a:lnTo>
                  <a:pt x="14733855" y="2351349"/>
                </a:lnTo>
                <a:lnTo>
                  <a:pt x="14698266" y="2327370"/>
                </a:lnTo>
                <a:lnTo>
                  <a:pt x="14654674" y="2318578"/>
                </a:lnTo>
                <a:close/>
              </a:path>
              <a:path w="16523335" h="9235440">
                <a:moveTo>
                  <a:pt x="14654674" y="2050869"/>
                </a:moveTo>
                <a:lnTo>
                  <a:pt x="14611142" y="2059660"/>
                </a:lnTo>
                <a:lnTo>
                  <a:pt x="14575596" y="2083635"/>
                </a:lnTo>
                <a:lnTo>
                  <a:pt x="14551632" y="2119197"/>
                </a:lnTo>
                <a:lnTo>
                  <a:pt x="14542845" y="2162750"/>
                </a:lnTo>
                <a:lnTo>
                  <a:pt x="14551632" y="2206284"/>
                </a:lnTo>
                <a:lnTo>
                  <a:pt x="14575596" y="2241845"/>
                </a:lnTo>
                <a:lnTo>
                  <a:pt x="14611142" y="2265826"/>
                </a:lnTo>
                <a:lnTo>
                  <a:pt x="14654674" y="2274621"/>
                </a:lnTo>
                <a:lnTo>
                  <a:pt x="14698266" y="2265826"/>
                </a:lnTo>
                <a:lnTo>
                  <a:pt x="14733855" y="2241845"/>
                </a:lnTo>
                <a:lnTo>
                  <a:pt x="14757844" y="2206284"/>
                </a:lnTo>
                <a:lnTo>
                  <a:pt x="14766639" y="2162750"/>
                </a:lnTo>
                <a:lnTo>
                  <a:pt x="14757844" y="2119197"/>
                </a:lnTo>
                <a:lnTo>
                  <a:pt x="14733855" y="2083635"/>
                </a:lnTo>
                <a:lnTo>
                  <a:pt x="14698266" y="2059660"/>
                </a:lnTo>
                <a:lnTo>
                  <a:pt x="14654674" y="2050869"/>
                </a:lnTo>
                <a:close/>
              </a:path>
              <a:path w="16523335" h="9235440">
                <a:moveTo>
                  <a:pt x="14654674" y="4995774"/>
                </a:moveTo>
                <a:lnTo>
                  <a:pt x="14611142" y="5004565"/>
                </a:lnTo>
                <a:lnTo>
                  <a:pt x="14575596" y="5028541"/>
                </a:lnTo>
                <a:lnTo>
                  <a:pt x="14551632" y="5064107"/>
                </a:lnTo>
                <a:lnTo>
                  <a:pt x="14542845" y="5107666"/>
                </a:lnTo>
                <a:lnTo>
                  <a:pt x="14551632" y="5151204"/>
                </a:lnTo>
                <a:lnTo>
                  <a:pt x="14575596" y="5186764"/>
                </a:lnTo>
                <a:lnTo>
                  <a:pt x="14611142" y="5210743"/>
                </a:lnTo>
                <a:lnTo>
                  <a:pt x="14654674" y="5219537"/>
                </a:lnTo>
                <a:lnTo>
                  <a:pt x="14698266" y="5210743"/>
                </a:lnTo>
                <a:lnTo>
                  <a:pt x="14733855" y="5186764"/>
                </a:lnTo>
                <a:lnTo>
                  <a:pt x="14757844" y="5151204"/>
                </a:lnTo>
                <a:lnTo>
                  <a:pt x="14766639" y="5107666"/>
                </a:lnTo>
                <a:lnTo>
                  <a:pt x="14757844" y="5064107"/>
                </a:lnTo>
                <a:lnTo>
                  <a:pt x="14733855" y="5028541"/>
                </a:lnTo>
                <a:lnTo>
                  <a:pt x="14698266" y="5004565"/>
                </a:lnTo>
                <a:lnTo>
                  <a:pt x="14654674" y="4995774"/>
                </a:lnTo>
                <a:close/>
              </a:path>
              <a:path w="16523335" h="9235440">
                <a:moveTo>
                  <a:pt x="14654674" y="5531192"/>
                </a:moveTo>
                <a:lnTo>
                  <a:pt x="14611142" y="5539988"/>
                </a:lnTo>
                <a:lnTo>
                  <a:pt x="14575596" y="5563975"/>
                </a:lnTo>
                <a:lnTo>
                  <a:pt x="14551632" y="5599551"/>
                </a:lnTo>
                <a:lnTo>
                  <a:pt x="14542845" y="5643115"/>
                </a:lnTo>
                <a:lnTo>
                  <a:pt x="14551632" y="5686662"/>
                </a:lnTo>
                <a:lnTo>
                  <a:pt x="14575596" y="5722222"/>
                </a:lnTo>
                <a:lnTo>
                  <a:pt x="14611142" y="5746196"/>
                </a:lnTo>
                <a:lnTo>
                  <a:pt x="14654674" y="5754986"/>
                </a:lnTo>
                <a:lnTo>
                  <a:pt x="14698266" y="5746196"/>
                </a:lnTo>
                <a:lnTo>
                  <a:pt x="14733855" y="5722222"/>
                </a:lnTo>
                <a:lnTo>
                  <a:pt x="14757844" y="5686662"/>
                </a:lnTo>
                <a:lnTo>
                  <a:pt x="14766639" y="5643115"/>
                </a:lnTo>
                <a:lnTo>
                  <a:pt x="14757844" y="5599551"/>
                </a:lnTo>
                <a:lnTo>
                  <a:pt x="14733855" y="5563975"/>
                </a:lnTo>
                <a:lnTo>
                  <a:pt x="14698266" y="5539988"/>
                </a:lnTo>
                <a:lnTo>
                  <a:pt x="14654674" y="5531192"/>
                </a:lnTo>
                <a:close/>
              </a:path>
              <a:path w="16523335" h="9235440">
                <a:moveTo>
                  <a:pt x="14654674" y="5798933"/>
                </a:moveTo>
                <a:lnTo>
                  <a:pt x="14611142" y="5807723"/>
                </a:lnTo>
                <a:lnTo>
                  <a:pt x="14575596" y="5831697"/>
                </a:lnTo>
                <a:lnTo>
                  <a:pt x="14551632" y="5867257"/>
                </a:lnTo>
                <a:lnTo>
                  <a:pt x="14542845" y="5910804"/>
                </a:lnTo>
                <a:lnTo>
                  <a:pt x="14551632" y="5954345"/>
                </a:lnTo>
                <a:lnTo>
                  <a:pt x="14575596" y="5989912"/>
                </a:lnTo>
                <a:lnTo>
                  <a:pt x="14611142" y="6013898"/>
                </a:lnTo>
                <a:lnTo>
                  <a:pt x="14654674" y="6022695"/>
                </a:lnTo>
                <a:lnTo>
                  <a:pt x="14698266" y="6013898"/>
                </a:lnTo>
                <a:lnTo>
                  <a:pt x="14733855" y="5989912"/>
                </a:lnTo>
                <a:lnTo>
                  <a:pt x="14757844" y="5954345"/>
                </a:lnTo>
                <a:lnTo>
                  <a:pt x="14766639" y="5910804"/>
                </a:lnTo>
                <a:lnTo>
                  <a:pt x="14757844" y="5867257"/>
                </a:lnTo>
                <a:lnTo>
                  <a:pt x="14733855" y="5831697"/>
                </a:lnTo>
                <a:lnTo>
                  <a:pt x="14698266" y="5807723"/>
                </a:lnTo>
                <a:lnTo>
                  <a:pt x="14654674" y="5798933"/>
                </a:lnTo>
                <a:close/>
              </a:path>
              <a:path w="16523335" h="9235440">
                <a:moveTo>
                  <a:pt x="14654674" y="6602112"/>
                </a:moveTo>
                <a:lnTo>
                  <a:pt x="14611142" y="6610897"/>
                </a:lnTo>
                <a:lnTo>
                  <a:pt x="14575596" y="6634856"/>
                </a:lnTo>
                <a:lnTo>
                  <a:pt x="14551632" y="6670401"/>
                </a:lnTo>
                <a:lnTo>
                  <a:pt x="14542845" y="6713941"/>
                </a:lnTo>
                <a:lnTo>
                  <a:pt x="14551632" y="6757505"/>
                </a:lnTo>
                <a:lnTo>
                  <a:pt x="14575596" y="6793082"/>
                </a:lnTo>
                <a:lnTo>
                  <a:pt x="14611142" y="6817069"/>
                </a:lnTo>
                <a:lnTo>
                  <a:pt x="14654674" y="6825865"/>
                </a:lnTo>
                <a:lnTo>
                  <a:pt x="14698266" y="6817069"/>
                </a:lnTo>
                <a:lnTo>
                  <a:pt x="14733855" y="6793082"/>
                </a:lnTo>
                <a:lnTo>
                  <a:pt x="14757844" y="6757505"/>
                </a:lnTo>
                <a:lnTo>
                  <a:pt x="14766639" y="6713941"/>
                </a:lnTo>
                <a:lnTo>
                  <a:pt x="14757844" y="6670401"/>
                </a:lnTo>
                <a:lnTo>
                  <a:pt x="14733855" y="6634856"/>
                </a:lnTo>
                <a:lnTo>
                  <a:pt x="14698266" y="6610897"/>
                </a:lnTo>
                <a:lnTo>
                  <a:pt x="14654674" y="6602112"/>
                </a:lnTo>
                <a:close/>
              </a:path>
              <a:path w="16523335" h="9235440">
                <a:moveTo>
                  <a:pt x="14654674" y="4728033"/>
                </a:moveTo>
                <a:lnTo>
                  <a:pt x="14611142" y="4736825"/>
                </a:lnTo>
                <a:lnTo>
                  <a:pt x="14575596" y="4760802"/>
                </a:lnTo>
                <a:lnTo>
                  <a:pt x="14551632" y="4796371"/>
                </a:lnTo>
                <a:lnTo>
                  <a:pt x="14542845" y="4839936"/>
                </a:lnTo>
                <a:lnTo>
                  <a:pt x="14551632" y="4883473"/>
                </a:lnTo>
                <a:lnTo>
                  <a:pt x="14575596" y="4919041"/>
                </a:lnTo>
                <a:lnTo>
                  <a:pt x="14611142" y="4943029"/>
                </a:lnTo>
                <a:lnTo>
                  <a:pt x="14654674" y="4951828"/>
                </a:lnTo>
                <a:lnTo>
                  <a:pt x="14698266" y="4943029"/>
                </a:lnTo>
                <a:lnTo>
                  <a:pt x="14733855" y="4919041"/>
                </a:lnTo>
                <a:lnTo>
                  <a:pt x="14757844" y="4883473"/>
                </a:lnTo>
                <a:lnTo>
                  <a:pt x="14766639" y="4839936"/>
                </a:lnTo>
                <a:lnTo>
                  <a:pt x="14757844" y="4796371"/>
                </a:lnTo>
                <a:lnTo>
                  <a:pt x="14733855" y="4760802"/>
                </a:lnTo>
                <a:lnTo>
                  <a:pt x="14698266" y="4736825"/>
                </a:lnTo>
                <a:lnTo>
                  <a:pt x="14654674" y="4728033"/>
                </a:lnTo>
                <a:close/>
              </a:path>
              <a:path w="16523335" h="9235440">
                <a:moveTo>
                  <a:pt x="14654674" y="4460345"/>
                </a:moveTo>
                <a:lnTo>
                  <a:pt x="14611142" y="4469136"/>
                </a:lnTo>
                <a:lnTo>
                  <a:pt x="14575596" y="4493110"/>
                </a:lnTo>
                <a:lnTo>
                  <a:pt x="14551632" y="4528669"/>
                </a:lnTo>
                <a:lnTo>
                  <a:pt x="14542845" y="4572216"/>
                </a:lnTo>
                <a:lnTo>
                  <a:pt x="14551632" y="4615763"/>
                </a:lnTo>
                <a:lnTo>
                  <a:pt x="14575596" y="4651322"/>
                </a:lnTo>
                <a:lnTo>
                  <a:pt x="14611142" y="4675296"/>
                </a:lnTo>
                <a:lnTo>
                  <a:pt x="14654674" y="4684087"/>
                </a:lnTo>
                <a:lnTo>
                  <a:pt x="14698266" y="4675296"/>
                </a:lnTo>
                <a:lnTo>
                  <a:pt x="14733855" y="4651322"/>
                </a:lnTo>
                <a:lnTo>
                  <a:pt x="14757844" y="4615763"/>
                </a:lnTo>
                <a:lnTo>
                  <a:pt x="14766639" y="4572216"/>
                </a:lnTo>
                <a:lnTo>
                  <a:pt x="14757844" y="4528669"/>
                </a:lnTo>
                <a:lnTo>
                  <a:pt x="14733855" y="4493110"/>
                </a:lnTo>
                <a:lnTo>
                  <a:pt x="14698266" y="4469136"/>
                </a:lnTo>
                <a:lnTo>
                  <a:pt x="14654674" y="4460345"/>
                </a:lnTo>
                <a:close/>
              </a:path>
              <a:path w="16523335" h="9235440">
                <a:moveTo>
                  <a:pt x="14654674" y="7405229"/>
                </a:moveTo>
                <a:lnTo>
                  <a:pt x="14611142" y="7414026"/>
                </a:lnTo>
                <a:lnTo>
                  <a:pt x="14575596" y="7438015"/>
                </a:lnTo>
                <a:lnTo>
                  <a:pt x="14551632" y="7473597"/>
                </a:lnTo>
                <a:lnTo>
                  <a:pt x="14542845" y="7517173"/>
                </a:lnTo>
                <a:lnTo>
                  <a:pt x="14551632" y="7560674"/>
                </a:lnTo>
                <a:lnTo>
                  <a:pt x="14575596" y="7596223"/>
                </a:lnTo>
                <a:lnTo>
                  <a:pt x="14611142" y="7620205"/>
                </a:lnTo>
                <a:lnTo>
                  <a:pt x="14654674" y="7629003"/>
                </a:lnTo>
                <a:lnTo>
                  <a:pt x="14698266" y="7620205"/>
                </a:lnTo>
                <a:lnTo>
                  <a:pt x="14733855" y="7596223"/>
                </a:lnTo>
                <a:lnTo>
                  <a:pt x="14757844" y="7560674"/>
                </a:lnTo>
                <a:lnTo>
                  <a:pt x="14766639" y="7517173"/>
                </a:lnTo>
                <a:lnTo>
                  <a:pt x="14757844" y="7473597"/>
                </a:lnTo>
                <a:lnTo>
                  <a:pt x="14733855" y="7438015"/>
                </a:lnTo>
                <a:lnTo>
                  <a:pt x="14698266" y="7414026"/>
                </a:lnTo>
                <a:lnTo>
                  <a:pt x="14654674" y="7405229"/>
                </a:lnTo>
                <a:close/>
              </a:path>
              <a:path w="16523335" h="9235440">
                <a:moveTo>
                  <a:pt x="14654674" y="7137541"/>
                </a:moveTo>
                <a:lnTo>
                  <a:pt x="14611142" y="7146329"/>
                </a:lnTo>
                <a:lnTo>
                  <a:pt x="14575596" y="7170295"/>
                </a:lnTo>
                <a:lnTo>
                  <a:pt x="14551632" y="7205847"/>
                </a:lnTo>
                <a:lnTo>
                  <a:pt x="14542845" y="7249391"/>
                </a:lnTo>
                <a:lnTo>
                  <a:pt x="14551632" y="7292955"/>
                </a:lnTo>
                <a:lnTo>
                  <a:pt x="14575596" y="7328531"/>
                </a:lnTo>
                <a:lnTo>
                  <a:pt x="14611142" y="7352518"/>
                </a:lnTo>
                <a:lnTo>
                  <a:pt x="14654674" y="7361314"/>
                </a:lnTo>
                <a:lnTo>
                  <a:pt x="14698266" y="7352518"/>
                </a:lnTo>
                <a:lnTo>
                  <a:pt x="14733855" y="7328531"/>
                </a:lnTo>
                <a:lnTo>
                  <a:pt x="14757844" y="7292955"/>
                </a:lnTo>
                <a:lnTo>
                  <a:pt x="14766639" y="7249391"/>
                </a:lnTo>
                <a:lnTo>
                  <a:pt x="14757844" y="7205847"/>
                </a:lnTo>
                <a:lnTo>
                  <a:pt x="14733855" y="7170295"/>
                </a:lnTo>
                <a:lnTo>
                  <a:pt x="14698266" y="7146329"/>
                </a:lnTo>
                <a:lnTo>
                  <a:pt x="14654674" y="7137541"/>
                </a:lnTo>
                <a:close/>
              </a:path>
              <a:path w="16523335" h="9235440">
                <a:moveTo>
                  <a:pt x="14654674" y="6869780"/>
                </a:moveTo>
                <a:lnTo>
                  <a:pt x="14611142" y="6878579"/>
                </a:lnTo>
                <a:lnTo>
                  <a:pt x="14575596" y="6902573"/>
                </a:lnTo>
                <a:lnTo>
                  <a:pt x="14551632" y="6938157"/>
                </a:lnTo>
                <a:lnTo>
                  <a:pt x="14542845" y="6981724"/>
                </a:lnTo>
                <a:lnTo>
                  <a:pt x="14551632" y="7025264"/>
                </a:lnTo>
                <a:lnTo>
                  <a:pt x="14575596" y="7060809"/>
                </a:lnTo>
                <a:lnTo>
                  <a:pt x="14611142" y="7084769"/>
                </a:lnTo>
                <a:lnTo>
                  <a:pt x="14654674" y="7093553"/>
                </a:lnTo>
                <a:lnTo>
                  <a:pt x="14698266" y="7084769"/>
                </a:lnTo>
                <a:lnTo>
                  <a:pt x="14733855" y="7060809"/>
                </a:lnTo>
                <a:lnTo>
                  <a:pt x="14757844" y="7025264"/>
                </a:lnTo>
                <a:lnTo>
                  <a:pt x="14766639" y="6981724"/>
                </a:lnTo>
                <a:lnTo>
                  <a:pt x="14757844" y="6938157"/>
                </a:lnTo>
                <a:lnTo>
                  <a:pt x="14733855" y="6902573"/>
                </a:lnTo>
                <a:lnTo>
                  <a:pt x="14698266" y="6878579"/>
                </a:lnTo>
                <a:lnTo>
                  <a:pt x="14654674" y="6869780"/>
                </a:lnTo>
                <a:close/>
              </a:path>
              <a:path w="16523335" h="9235440">
                <a:moveTo>
                  <a:pt x="14924006" y="444551"/>
                </a:moveTo>
                <a:lnTo>
                  <a:pt x="14880458" y="453336"/>
                </a:lnTo>
                <a:lnTo>
                  <a:pt x="14844918" y="477296"/>
                </a:lnTo>
                <a:lnTo>
                  <a:pt x="14820967" y="512844"/>
                </a:lnTo>
                <a:lnTo>
                  <a:pt x="14812187" y="556391"/>
                </a:lnTo>
                <a:lnTo>
                  <a:pt x="14820967" y="599952"/>
                </a:lnTo>
                <a:lnTo>
                  <a:pt x="14844918" y="635532"/>
                </a:lnTo>
                <a:lnTo>
                  <a:pt x="14880458" y="659525"/>
                </a:lnTo>
                <a:lnTo>
                  <a:pt x="14924006" y="668324"/>
                </a:lnTo>
                <a:lnTo>
                  <a:pt x="14967570" y="659525"/>
                </a:lnTo>
                <a:lnTo>
                  <a:pt x="15003146" y="635532"/>
                </a:lnTo>
                <a:lnTo>
                  <a:pt x="15027133" y="599952"/>
                </a:lnTo>
                <a:lnTo>
                  <a:pt x="15035929" y="556391"/>
                </a:lnTo>
                <a:lnTo>
                  <a:pt x="15027133" y="512844"/>
                </a:lnTo>
                <a:lnTo>
                  <a:pt x="15003146" y="477296"/>
                </a:lnTo>
                <a:lnTo>
                  <a:pt x="14967570" y="453336"/>
                </a:lnTo>
                <a:lnTo>
                  <a:pt x="14924006" y="444551"/>
                </a:lnTo>
                <a:close/>
              </a:path>
              <a:path w="16523335" h="9235440">
                <a:moveTo>
                  <a:pt x="14924006" y="712218"/>
                </a:moveTo>
                <a:lnTo>
                  <a:pt x="14880458" y="721018"/>
                </a:lnTo>
                <a:lnTo>
                  <a:pt x="14844918" y="745011"/>
                </a:lnTo>
                <a:lnTo>
                  <a:pt x="14820967" y="780591"/>
                </a:lnTo>
                <a:lnTo>
                  <a:pt x="14812187" y="824152"/>
                </a:lnTo>
                <a:lnTo>
                  <a:pt x="14820967" y="867681"/>
                </a:lnTo>
                <a:lnTo>
                  <a:pt x="14844918" y="903231"/>
                </a:lnTo>
                <a:lnTo>
                  <a:pt x="14880458" y="927201"/>
                </a:lnTo>
                <a:lnTo>
                  <a:pt x="14924006" y="935992"/>
                </a:lnTo>
                <a:lnTo>
                  <a:pt x="14967570" y="927201"/>
                </a:lnTo>
                <a:lnTo>
                  <a:pt x="15003146" y="903231"/>
                </a:lnTo>
                <a:lnTo>
                  <a:pt x="15027133" y="867681"/>
                </a:lnTo>
                <a:lnTo>
                  <a:pt x="15035929" y="824152"/>
                </a:lnTo>
                <a:lnTo>
                  <a:pt x="15027133" y="780591"/>
                </a:lnTo>
                <a:lnTo>
                  <a:pt x="15003146" y="745011"/>
                </a:lnTo>
                <a:lnTo>
                  <a:pt x="14967570" y="721018"/>
                </a:lnTo>
                <a:lnTo>
                  <a:pt x="14924006" y="712218"/>
                </a:lnTo>
                <a:close/>
              </a:path>
              <a:path w="16523335" h="9235440">
                <a:moveTo>
                  <a:pt x="14924006" y="979980"/>
                </a:moveTo>
                <a:lnTo>
                  <a:pt x="14880458" y="988766"/>
                </a:lnTo>
                <a:lnTo>
                  <a:pt x="14844918" y="1012731"/>
                </a:lnTo>
                <a:lnTo>
                  <a:pt x="14820967" y="1048286"/>
                </a:lnTo>
                <a:lnTo>
                  <a:pt x="14812187" y="1091840"/>
                </a:lnTo>
                <a:lnTo>
                  <a:pt x="14820967" y="1135394"/>
                </a:lnTo>
                <a:lnTo>
                  <a:pt x="14844918" y="1170968"/>
                </a:lnTo>
                <a:lnTo>
                  <a:pt x="14880458" y="1194956"/>
                </a:lnTo>
                <a:lnTo>
                  <a:pt x="14924006" y="1203753"/>
                </a:lnTo>
                <a:lnTo>
                  <a:pt x="14967570" y="1194956"/>
                </a:lnTo>
                <a:lnTo>
                  <a:pt x="15003146" y="1170968"/>
                </a:lnTo>
                <a:lnTo>
                  <a:pt x="15027133" y="1135394"/>
                </a:lnTo>
                <a:lnTo>
                  <a:pt x="15035929" y="1091840"/>
                </a:lnTo>
                <a:lnTo>
                  <a:pt x="15027133" y="1048286"/>
                </a:lnTo>
                <a:lnTo>
                  <a:pt x="15003146" y="1012731"/>
                </a:lnTo>
                <a:lnTo>
                  <a:pt x="14967570" y="988766"/>
                </a:lnTo>
                <a:lnTo>
                  <a:pt x="14924006" y="979980"/>
                </a:lnTo>
                <a:close/>
              </a:path>
              <a:path w="16523335" h="9235440">
                <a:moveTo>
                  <a:pt x="14924006" y="1247668"/>
                </a:moveTo>
                <a:lnTo>
                  <a:pt x="14880458" y="1256467"/>
                </a:lnTo>
                <a:lnTo>
                  <a:pt x="14844918" y="1280459"/>
                </a:lnTo>
                <a:lnTo>
                  <a:pt x="14820967" y="1316036"/>
                </a:lnTo>
                <a:lnTo>
                  <a:pt x="14812187" y="1359591"/>
                </a:lnTo>
                <a:lnTo>
                  <a:pt x="14820967" y="1403138"/>
                </a:lnTo>
                <a:lnTo>
                  <a:pt x="14844918" y="1438686"/>
                </a:lnTo>
                <a:lnTo>
                  <a:pt x="14880458" y="1462646"/>
                </a:lnTo>
                <a:lnTo>
                  <a:pt x="14924006" y="1471431"/>
                </a:lnTo>
                <a:lnTo>
                  <a:pt x="14967570" y="1462646"/>
                </a:lnTo>
                <a:lnTo>
                  <a:pt x="15003146" y="1438686"/>
                </a:lnTo>
                <a:lnTo>
                  <a:pt x="15027133" y="1403138"/>
                </a:lnTo>
                <a:lnTo>
                  <a:pt x="15035929" y="1359591"/>
                </a:lnTo>
                <a:lnTo>
                  <a:pt x="15027133" y="1316036"/>
                </a:lnTo>
                <a:lnTo>
                  <a:pt x="15003146" y="1280459"/>
                </a:lnTo>
                <a:lnTo>
                  <a:pt x="14967570" y="1256467"/>
                </a:lnTo>
                <a:lnTo>
                  <a:pt x="14924006" y="1247668"/>
                </a:lnTo>
                <a:close/>
              </a:path>
              <a:path w="16523335" h="9235440">
                <a:moveTo>
                  <a:pt x="14924006" y="1515430"/>
                </a:moveTo>
                <a:lnTo>
                  <a:pt x="14880458" y="1524214"/>
                </a:lnTo>
                <a:lnTo>
                  <a:pt x="14844918" y="1548173"/>
                </a:lnTo>
                <a:lnTo>
                  <a:pt x="14820967" y="1583718"/>
                </a:lnTo>
                <a:lnTo>
                  <a:pt x="14812187" y="1627259"/>
                </a:lnTo>
                <a:lnTo>
                  <a:pt x="14820967" y="1670826"/>
                </a:lnTo>
                <a:lnTo>
                  <a:pt x="14844918" y="1706409"/>
                </a:lnTo>
                <a:lnTo>
                  <a:pt x="14880458" y="1730404"/>
                </a:lnTo>
                <a:lnTo>
                  <a:pt x="14924006" y="1739203"/>
                </a:lnTo>
                <a:lnTo>
                  <a:pt x="14967570" y="1730404"/>
                </a:lnTo>
                <a:lnTo>
                  <a:pt x="15003146" y="1706409"/>
                </a:lnTo>
                <a:lnTo>
                  <a:pt x="15027133" y="1670826"/>
                </a:lnTo>
                <a:lnTo>
                  <a:pt x="15035929" y="1627259"/>
                </a:lnTo>
                <a:lnTo>
                  <a:pt x="15027133" y="1583718"/>
                </a:lnTo>
                <a:lnTo>
                  <a:pt x="15003146" y="1548173"/>
                </a:lnTo>
                <a:lnTo>
                  <a:pt x="14967570" y="1524214"/>
                </a:lnTo>
                <a:lnTo>
                  <a:pt x="14924006" y="1515430"/>
                </a:lnTo>
                <a:close/>
              </a:path>
              <a:path w="16523335" h="9235440">
                <a:moveTo>
                  <a:pt x="14924006" y="1783149"/>
                </a:moveTo>
                <a:lnTo>
                  <a:pt x="14880458" y="1791938"/>
                </a:lnTo>
                <a:lnTo>
                  <a:pt x="14844918" y="1815910"/>
                </a:lnTo>
                <a:lnTo>
                  <a:pt x="14820967" y="1851469"/>
                </a:lnTo>
                <a:lnTo>
                  <a:pt x="14812187" y="1895020"/>
                </a:lnTo>
                <a:lnTo>
                  <a:pt x="14820967" y="1938576"/>
                </a:lnTo>
                <a:lnTo>
                  <a:pt x="14844918" y="1974146"/>
                </a:lnTo>
                <a:lnTo>
                  <a:pt x="14880458" y="1998128"/>
                </a:lnTo>
                <a:lnTo>
                  <a:pt x="14924006" y="2006922"/>
                </a:lnTo>
                <a:lnTo>
                  <a:pt x="14967570" y="1998128"/>
                </a:lnTo>
                <a:lnTo>
                  <a:pt x="15003146" y="1974146"/>
                </a:lnTo>
                <a:lnTo>
                  <a:pt x="15027133" y="1938576"/>
                </a:lnTo>
                <a:lnTo>
                  <a:pt x="15035929" y="1895020"/>
                </a:lnTo>
                <a:lnTo>
                  <a:pt x="15027133" y="1851469"/>
                </a:lnTo>
                <a:lnTo>
                  <a:pt x="15003146" y="1815910"/>
                </a:lnTo>
                <a:lnTo>
                  <a:pt x="14967570" y="1791938"/>
                </a:lnTo>
                <a:lnTo>
                  <a:pt x="14924006" y="1783149"/>
                </a:lnTo>
                <a:close/>
              </a:path>
              <a:path w="16523335" h="9235440">
                <a:moveTo>
                  <a:pt x="14924006" y="2586297"/>
                </a:moveTo>
                <a:lnTo>
                  <a:pt x="14880458" y="2595090"/>
                </a:lnTo>
                <a:lnTo>
                  <a:pt x="14844918" y="2619070"/>
                </a:lnTo>
                <a:lnTo>
                  <a:pt x="14820967" y="2654639"/>
                </a:lnTo>
                <a:lnTo>
                  <a:pt x="14812187" y="2698200"/>
                </a:lnTo>
                <a:lnTo>
                  <a:pt x="14820967" y="2741725"/>
                </a:lnTo>
                <a:lnTo>
                  <a:pt x="14844918" y="2777286"/>
                </a:lnTo>
                <a:lnTo>
                  <a:pt x="14880458" y="2801273"/>
                </a:lnTo>
                <a:lnTo>
                  <a:pt x="14924006" y="2810071"/>
                </a:lnTo>
                <a:lnTo>
                  <a:pt x="14967570" y="2801273"/>
                </a:lnTo>
                <a:lnTo>
                  <a:pt x="15003146" y="2777286"/>
                </a:lnTo>
                <a:lnTo>
                  <a:pt x="15027133" y="2741725"/>
                </a:lnTo>
                <a:lnTo>
                  <a:pt x="15035929" y="2698200"/>
                </a:lnTo>
                <a:lnTo>
                  <a:pt x="15027133" y="2654639"/>
                </a:lnTo>
                <a:lnTo>
                  <a:pt x="15003146" y="2619070"/>
                </a:lnTo>
                <a:lnTo>
                  <a:pt x="14967570" y="2595090"/>
                </a:lnTo>
                <a:lnTo>
                  <a:pt x="14924006" y="2586297"/>
                </a:lnTo>
                <a:close/>
              </a:path>
              <a:path w="16523335" h="9235440">
                <a:moveTo>
                  <a:pt x="14924006" y="2854028"/>
                </a:moveTo>
                <a:lnTo>
                  <a:pt x="14880458" y="2862817"/>
                </a:lnTo>
                <a:lnTo>
                  <a:pt x="14844918" y="2886788"/>
                </a:lnTo>
                <a:lnTo>
                  <a:pt x="14820967" y="2922347"/>
                </a:lnTo>
                <a:lnTo>
                  <a:pt x="14812187" y="2965898"/>
                </a:lnTo>
                <a:lnTo>
                  <a:pt x="14820967" y="3009453"/>
                </a:lnTo>
                <a:lnTo>
                  <a:pt x="14844918" y="3045019"/>
                </a:lnTo>
                <a:lnTo>
                  <a:pt x="14880458" y="3068998"/>
                </a:lnTo>
                <a:lnTo>
                  <a:pt x="14924006" y="3077790"/>
                </a:lnTo>
                <a:lnTo>
                  <a:pt x="14967570" y="3068998"/>
                </a:lnTo>
                <a:lnTo>
                  <a:pt x="15003146" y="3045019"/>
                </a:lnTo>
                <a:lnTo>
                  <a:pt x="15027133" y="3009453"/>
                </a:lnTo>
                <a:lnTo>
                  <a:pt x="15035929" y="2965898"/>
                </a:lnTo>
                <a:lnTo>
                  <a:pt x="15027133" y="2922347"/>
                </a:lnTo>
                <a:lnTo>
                  <a:pt x="15003146" y="2886788"/>
                </a:lnTo>
                <a:lnTo>
                  <a:pt x="14967570" y="2862817"/>
                </a:lnTo>
                <a:lnTo>
                  <a:pt x="14924006" y="2854028"/>
                </a:lnTo>
                <a:close/>
              </a:path>
              <a:path w="16523335" h="9235440">
                <a:moveTo>
                  <a:pt x="14924006" y="3121737"/>
                </a:moveTo>
                <a:lnTo>
                  <a:pt x="14880458" y="3130528"/>
                </a:lnTo>
                <a:lnTo>
                  <a:pt x="14844918" y="3154503"/>
                </a:lnTo>
                <a:lnTo>
                  <a:pt x="14820967" y="3190065"/>
                </a:lnTo>
                <a:lnTo>
                  <a:pt x="14812187" y="3233618"/>
                </a:lnTo>
                <a:lnTo>
                  <a:pt x="14820967" y="3277161"/>
                </a:lnTo>
                <a:lnTo>
                  <a:pt x="14844918" y="3312732"/>
                </a:lnTo>
                <a:lnTo>
                  <a:pt x="14880458" y="3336722"/>
                </a:lnTo>
                <a:lnTo>
                  <a:pt x="14924006" y="3345520"/>
                </a:lnTo>
                <a:lnTo>
                  <a:pt x="14967570" y="3336722"/>
                </a:lnTo>
                <a:lnTo>
                  <a:pt x="15003146" y="3312732"/>
                </a:lnTo>
                <a:lnTo>
                  <a:pt x="15027133" y="3277161"/>
                </a:lnTo>
                <a:lnTo>
                  <a:pt x="15035929" y="3233618"/>
                </a:lnTo>
                <a:lnTo>
                  <a:pt x="15027133" y="3190065"/>
                </a:lnTo>
                <a:lnTo>
                  <a:pt x="15003146" y="3154503"/>
                </a:lnTo>
                <a:lnTo>
                  <a:pt x="14967570" y="3130528"/>
                </a:lnTo>
                <a:lnTo>
                  <a:pt x="14924006" y="3121737"/>
                </a:lnTo>
                <a:close/>
              </a:path>
              <a:path w="16523335" h="9235440">
                <a:moveTo>
                  <a:pt x="14924006" y="3389446"/>
                </a:moveTo>
                <a:lnTo>
                  <a:pt x="14880458" y="3398240"/>
                </a:lnTo>
                <a:lnTo>
                  <a:pt x="14844918" y="3422222"/>
                </a:lnTo>
                <a:lnTo>
                  <a:pt x="14820967" y="3457792"/>
                </a:lnTo>
                <a:lnTo>
                  <a:pt x="14812187" y="3501348"/>
                </a:lnTo>
                <a:lnTo>
                  <a:pt x="14820967" y="3544899"/>
                </a:lnTo>
                <a:lnTo>
                  <a:pt x="14844918" y="3580458"/>
                </a:lnTo>
                <a:lnTo>
                  <a:pt x="14880458" y="3604430"/>
                </a:lnTo>
                <a:lnTo>
                  <a:pt x="14924006" y="3613219"/>
                </a:lnTo>
                <a:lnTo>
                  <a:pt x="14967570" y="3604430"/>
                </a:lnTo>
                <a:lnTo>
                  <a:pt x="15003146" y="3580458"/>
                </a:lnTo>
                <a:lnTo>
                  <a:pt x="15027133" y="3544899"/>
                </a:lnTo>
                <a:lnTo>
                  <a:pt x="15035929" y="3501348"/>
                </a:lnTo>
                <a:lnTo>
                  <a:pt x="15027133" y="3457792"/>
                </a:lnTo>
                <a:lnTo>
                  <a:pt x="15003146" y="3422222"/>
                </a:lnTo>
                <a:lnTo>
                  <a:pt x="14967570" y="3398240"/>
                </a:lnTo>
                <a:lnTo>
                  <a:pt x="14924006" y="3389446"/>
                </a:lnTo>
                <a:close/>
              </a:path>
              <a:path w="16523335" h="9235440">
                <a:moveTo>
                  <a:pt x="14924006" y="2318578"/>
                </a:moveTo>
                <a:lnTo>
                  <a:pt x="14880458" y="2327370"/>
                </a:lnTo>
                <a:lnTo>
                  <a:pt x="14844918" y="2351349"/>
                </a:lnTo>
                <a:lnTo>
                  <a:pt x="14820967" y="2386915"/>
                </a:lnTo>
                <a:lnTo>
                  <a:pt x="14812187" y="2430470"/>
                </a:lnTo>
                <a:lnTo>
                  <a:pt x="14820967" y="2474021"/>
                </a:lnTo>
                <a:lnTo>
                  <a:pt x="14844918" y="2509580"/>
                </a:lnTo>
                <a:lnTo>
                  <a:pt x="14880458" y="2533551"/>
                </a:lnTo>
                <a:lnTo>
                  <a:pt x="14924006" y="2542341"/>
                </a:lnTo>
                <a:lnTo>
                  <a:pt x="14967570" y="2533551"/>
                </a:lnTo>
                <a:lnTo>
                  <a:pt x="15003146" y="2509580"/>
                </a:lnTo>
                <a:lnTo>
                  <a:pt x="15027133" y="2474021"/>
                </a:lnTo>
                <a:lnTo>
                  <a:pt x="15035929" y="2430470"/>
                </a:lnTo>
                <a:lnTo>
                  <a:pt x="15027133" y="2386915"/>
                </a:lnTo>
                <a:lnTo>
                  <a:pt x="15003146" y="2351349"/>
                </a:lnTo>
                <a:lnTo>
                  <a:pt x="14967570" y="2327370"/>
                </a:lnTo>
                <a:lnTo>
                  <a:pt x="14924006" y="2318578"/>
                </a:lnTo>
                <a:close/>
              </a:path>
              <a:path w="16523335" h="9235440">
                <a:moveTo>
                  <a:pt x="14924006" y="2050869"/>
                </a:moveTo>
                <a:lnTo>
                  <a:pt x="14880458" y="2059660"/>
                </a:lnTo>
                <a:lnTo>
                  <a:pt x="14844918" y="2083635"/>
                </a:lnTo>
                <a:lnTo>
                  <a:pt x="14820967" y="2119197"/>
                </a:lnTo>
                <a:lnTo>
                  <a:pt x="14812187" y="2162750"/>
                </a:lnTo>
                <a:lnTo>
                  <a:pt x="14820967" y="2206284"/>
                </a:lnTo>
                <a:lnTo>
                  <a:pt x="14844918" y="2241845"/>
                </a:lnTo>
                <a:lnTo>
                  <a:pt x="14880458" y="2265826"/>
                </a:lnTo>
                <a:lnTo>
                  <a:pt x="14924006" y="2274621"/>
                </a:lnTo>
                <a:lnTo>
                  <a:pt x="14967570" y="2265826"/>
                </a:lnTo>
                <a:lnTo>
                  <a:pt x="15003146" y="2241845"/>
                </a:lnTo>
                <a:lnTo>
                  <a:pt x="15027133" y="2206284"/>
                </a:lnTo>
                <a:lnTo>
                  <a:pt x="15035929" y="2162750"/>
                </a:lnTo>
                <a:lnTo>
                  <a:pt x="15027133" y="2119197"/>
                </a:lnTo>
                <a:lnTo>
                  <a:pt x="15003146" y="2083635"/>
                </a:lnTo>
                <a:lnTo>
                  <a:pt x="14967570" y="2059660"/>
                </a:lnTo>
                <a:lnTo>
                  <a:pt x="14924006" y="2050869"/>
                </a:lnTo>
                <a:close/>
              </a:path>
              <a:path w="16523335" h="9235440">
                <a:moveTo>
                  <a:pt x="14924006" y="4995774"/>
                </a:moveTo>
                <a:lnTo>
                  <a:pt x="14880458" y="5004565"/>
                </a:lnTo>
                <a:lnTo>
                  <a:pt x="14844918" y="5028541"/>
                </a:lnTo>
                <a:lnTo>
                  <a:pt x="14820967" y="5064107"/>
                </a:lnTo>
                <a:lnTo>
                  <a:pt x="14812187" y="5107666"/>
                </a:lnTo>
                <a:lnTo>
                  <a:pt x="14820967" y="5151204"/>
                </a:lnTo>
                <a:lnTo>
                  <a:pt x="14844918" y="5186764"/>
                </a:lnTo>
                <a:lnTo>
                  <a:pt x="14880458" y="5210743"/>
                </a:lnTo>
                <a:lnTo>
                  <a:pt x="14924006" y="5219537"/>
                </a:lnTo>
                <a:lnTo>
                  <a:pt x="14967570" y="5210743"/>
                </a:lnTo>
                <a:lnTo>
                  <a:pt x="15003146" y="5186764"/>
                </a:lnTo>
                <a:lnTo>
                  <a:pt x="15027133" y="5151204"/>
                </a:lnTo>
                <a:lnTo>
                  <a:pt x="15035929" y="5107666"/>
                </a:lnTo>
                <a:lnTo>
                  <a:pt x="15027133" y="5064107"/>
                </a:lnTo>
                <a:lnTo>
                  <a:pt x="15003146" y="5028541"/>
                </a:lnTo>
                <a:lnTo>
                  <a:pt x="14967570" y="5004565"/>
                </a:lnTo>
                <a:lnTo>
                  <a:pt x="14924006" y="4995774"/>
                </a:lnTo>
                <a:close/>
              </a:path>
              <a:path w="16523335" h="9235440">
                <a:moveTo>
                  <a:pt x="14924006" y="5263483"/>
                </a:moveTo>
                <a:lnTo>
                  <a:pt x="14880458" y="5272274"/>
                </a:lnTo>
                <a:lnTo>
                  <a:pt x="14844918" y="5296250"/>
                </a:lnTo>
                <a:lnTo>
                  <a:pt x="14820967" y="5331816"/>
                </a:lnTo>
                <a:lnTo>
                  <a:pt x="14812187" y="5375375"/>
                </a:lnTo>
                <a:lnTo>
                  <a:pt x="14820967" y="5418906"/>
                </a:lnTo>
                <a:lnTo>
                  <a:pt x="14844918" y="5454471"/>
                </a:lnTo>
                <a:lnTo>
                  <a:pt x="14880458" y="5478458"/>
                </a:lnTo>
                <a:lnTo>
                  <a:pt x="14924006" y="5487256"/>
                </a:lnTo>
                <a:lnTo>
                  <a:pt x="14967570" y="5478458"/>
                </a:lnTo>
                <a:lnTo>
                  <a:pt x="15003146" y="5454471"/>
                </a:lnTo>
                <a:lnTo>
                  <a:pt x="15027133" y="5418906"/>
                </a:lnTo>
                <a:lnTo>
                  <a:pt x="15035929" y="5375375"/>
                </a:lnTo>
                <a:lnTo>
                  <a:pt x="15027133" y="5331816"/>
                </a:lnTo>
                <a:lnTo>
                  <a:pt x="15003146" y="5296250"/>
                </a:lnTo>
                <a:lnTo>
                  <a:pt x="14967570" y="5272274"/>
                </a:lnTo>
                <a:lnTo>
                  <a:pt x="14924006" y="5263483"/>
                </a:lnTo>
                <a:close/>
              </a:path>
              <a:path w="16523335" h="9235440">
                <a:moveTo>
                  <a:pt x="14924006" y="5531192"/>
                </a:moveTo>
                <a:lnTo>
                  <a:pt x="14880458" y="5539988"/>
                </a:lnTo>
                <a:lnTo>
                  <a:pt x="14844918" y="5563975"/>
                </a:lnTo>
                <a:lnTo>
                  <a:pt x="14820967" y="5599551"/>
                </a:lnTo>
                <a:lnTo>
                  <a:pt x="14812187" y="5643115"/>
                </a:lnTo>
                <a:lnTo>
                  <a:pt x="14820967" y="5686662"/>
                </a:lnTo>
                <a:lnTo>
                  <a:pt x="14844918" y="5722222"/>
                </a:lnTo>
                <a:lnTo>
                  <a:pt x="14880458" y="5746196"/>
                </a:lnTo>
                <a:lnTo>
                  <a:pt x="14924006" y="5754986"/>
                </a:lnTo>
                <a:lnTo>
                  <a:pt x="14967570" y="5746196"/>
                </a:lnTo>
                <a:lnTo>
                  <a:pt x="15003146" y="5722222"/>
                </a:lnTo>
                <a:lnTo>
                  <a:pt x="15027133" y="5686662"/>
                </a:lnTo>
                <a:lnTo>
                  <a:pt x="15035929" y="5643115"/>
                </a:lnTo>
                <a:lnTo>
                  <a:pt x="15027133" y="5599551"/>
                </a:lnTo>
                <a:lnTo>
                  <a:pt x="15003146" y="5563975"/>
                </a:lnTo>
                <a:lnTo>
                  <a:pt x="14967570" y="5539988"/>
                </a:lnTo>
                <a:lnTo>
                  <a:pt x="14924006" y="5531192"/>
                </a:lnTo>
                <a:close/>
              </a:path>
              <a:path w="16523335" h="9235440">
                <a:moveTo>
                  <a:pt x="14924006" y="6334382"/>
                </a:moveTo>
                <a:lnTo>
                  <a:pt x="14880458" y="6343178"/>
                </a:lnTo>
                <a:lnTo>
                  <a:pt x="14844918" y="6367165"/>
                </a:lnTo>
                <a:lnTo>
                  <a:pt x="14820967" y="6402742"/>
                </a:lnTo>
                <a:lnTo>
                  <a:pt x="14812187" y="6446306"/>
                </a:lnTo>
                <a:lnTo>
                  <a:pt x="14820967" y="6489813"/>
                </a:lnTo>
                <a:lnTo>
                  <a:pt x="14844918" y="6525358"/>
                </a:lnTo>
                <a:lnTo>
                  <a:pt x="14880458" y="6549331"/>
                </a:lnTo>
                <a:lnTo>
                  <a:pt x="14924006" y="6558124"/>
                </a:lnTo>
                <a:lnTo>
                  <a:pt x="14967570" y="6549331"/>
                </a:lnTo>
                <a:lnTo>
                  <a:pt x="15003146" y="6525358"/>
                </a:lnTo>
                <a:lnTo>
                  <a:pt x="15027133" y="6489813"/>
                </a:lnTo>
                <a:lnTo>
                  <a:pt x="15035929" y="6446306"/>
                </a:lnTo>
                <a:lnTo>
                  <a:pt x="15027133" y="6402742"/>
                </a:lnTo>
                <a:lnTo>
                  <a:pt x="15003146" y="6367165"/>
                </a:lnTo>
                <a:lnTo>
                  <a:pt x="14967570" y="6343178"/>
                </a:lnTo>
                <a:lnTo>
                  <a:pt x="14924006" y="6334382"/>
                </a:lnTo>
                <a:close/>
              </a:path>
              <a:path w="16523335" h="9235440">
                <a:moveTo>
                  <a:pt x="14924006" y="6602112"/>
                </a:moveTo>
                <a:lnTo>
                  <a:pt x="14880458" y="6610897"/>
                </a:lnTo>
                <a:lnTo>
                  <a:pt x="14844918" y="6634856"/>
                </a:lnTo>
                <a:lnTo>
                  <a:pt x="14820967" y="6670401"/>
                </a:lnTo>
                <a:lnTo>
                  <a:pt x="14812187" y="6713941"/>
                </a:lnTo>
                <a:lnTo>
                  <a:pt x="14820967" y="6757505"/>
                </a:lnTo>
                <a:lnTo>
                  <a:pt x="14844918" y="6793082"/>
                </a:lnTo>
                <a:lnTo>
                  <a:pt x="14880458" y="6817069"/>
                </a:lnTo>
                <a:lnTo>
                  <a:pt x="14924006" y="6825865"/>
                </a:lnTo>
                <a:lnTo>
                  <a:pt x="14967570" y="6817069"/>
                </a:lnTo>
                <a:lnTo>
                  <a:pt x="15003146" y="6793082"/>
                </a:lnTo>
                <a:lnTo>
                  <a:pt x="15027133" y="6757505"/>
                </a:lnTo>
                <a:lnTo>
                  <a:pt x="15035929" y="6713941"/>
                </a:lnTo>
                <a:lnTo>
                  <a:pt x="15027133" y="6670401"/>
                </a:lnTo>
                <a:lnTo>
                  <a:pt x="15003146" y="6634856"/>
                </a:lnTo>
                <a:lnTo>
                  <a:pt x="14967570" y="6610897"/>
                </a:lnTo>
                <a:lnTo>
                  <a:pt x="14924006" y="6602112"/>
                </a:lnTo>
                <a:close/>
              </a:path>
              <a:path w="16523335" h="9235440">
                <a:moveTo>
                  <a:pt x="14924006" y="4728033"/>
                </a:moveTo>
                <a:lnTo>
                  <a:pt x="14880458" y="4736825"/>
                </a:lnTo>
                <a:lnTo>
                  <a:pt x="14844918" y="4760802"/>
                </a:lnTo>
                <a:lnTo>
                  <a:pt x="14820967" y="4796371"/>
                </a:lnTo>
                <a:lnTo>
                  <a:pt x="14812187" y="4839936"/>
                </a:lnTo>
                <a:lnTo>
                  <a:pt x="14820967" y="4883473"/>
                </a:lnTo>
                <a:lnTo>
                  <a:pt x="14844918" y="4919041"/>
                </a:lnTo>
                <a:lnTo>
                  <a:pt x="14880458" y="4943029"/>
                </a:lnTo>
                <a:lnTo>
                  <a:pt x="14924006" y="4951828"/>
                </a:lnTo>
                <a:lnTo>
                  <a:pt x="14967570" y="4943029"/>
                </a:lnTo>
                <a:lnTo>
                  <a:pt x="15003146" y="4919041"/>
                </a:lnTo>
                <a:lnTo>
                  <a:pt x="15027133" y="4883473"/>
                </a:lnTo>
                <a:lnTo>
                  <a:pt x="15035929" y="4839936"/>
                </a:lnTo>
                <a:lnTo>
                  <a:pt x="15027133" y="4796371"/>
                </a:lnTo>
                <a:lnTo>
                  <a:pt x="15003146" y="4760802"/>
                </a:lnTo>
                <a:lnTo>
                  <a:pt x="14967570" y="4736825"/>
                </a:lnTo>
                <a:lnTo>
                  <a:pt x="14924006" y="4728033"/>
                </a:lnTo>
                <a:close/>
              </a:path>
              <a:path w="16523335" h="9235440">
                <a:moveTo>
                  <a:pt x="14924006" y="7405229"/>
                </a:moveTo>
                <a:lnTo>
                  <a:pt x="14880458" y="7414026"/>
                </a:lnTo>
                <a:lnTo>
                  <a:pt x="14844918" y="7438015"/>
                </a:lnTo>
                <a:lnTo>
                  <a:pt x="14820967" y="7473597"/>
                </a:lnTo>
                <a:lnTo>
                  <a:pt x="14812187" y="7517173"/>
                </a:lnTo>
                <a:lnTo>
                  <a:pt x="14820967" y="7560674"/>
                </a:lnTo>
                <a:lnTo>
                  <a:pt x="14844918" y="7596223"/>
                </a:lnTo>
                <a:lnTo>
                  <a:pt x="14880458" y="7620205"/>
                </a:lnTo>
                <a:lnTo>
                  <a:pt x="14924006" y="7629003"/>
                </a:lnTo>
                <a:lnTo>
                  <a:pt x="14967570" y="7620205"/>
                </a:lnTo>
                <a:lnTo>
                  <a:pt x="15003146" y="7596223"/>
                </a:lnTo>
                <a:lnTo>
                  <a:pt x="15027133" y="7560674"/>
                </a:lnTo>
                <a:lnTo>
                  <a:pt x="15035929" y="7517173"/>
                </a:lnTo>
                <a:lnTo>
                  <a:pt x="15027133" y="7473597"/>
                </a:lnTo>
                <a:lnTo>
                  <a:pt x="15003146" y="7438015"/>
                </a:lnTo>
                <a:lnTo>
                  <a:pt x="14967570" y="7414026"/>
                </a:lnTo>
                <a:lnTo>
                  <a:pt x="14924006" y="7405229"/>
                </a:lnTo>
                <a:close/>
              </a:path>
              <a:path w="16523335" h="9235440">
                <a:moveTo>
                  <a:pt x="14924006" y="7137541"/>
                </a:moveTo>
                <a:lnTo>
                  <a:pt x="14880458" y="7146329"/>
                </a:lnTo>
                <a:lnTo>
                  <a:pt x="14844918" y="7170295"/>
                </a:lnTo>
                <a:lnTo>
                  <a:pt x="14820967" y="7205847"/>
                </a:lnTo>
                <a:lnTo>
                  <a:pt x="14812187" y="7249391"/>
                </a:lnTo>
                <a:lnTo>
                  <a:pt x="14820967" y="7292955"/>
                </a:lnTo>
                <a:lnTo>
                  <a:pt x="14844918" y="7328531"/>
                </a:lnTo>
                <a:lnTo>
                  <a:pt x="14880458" y="7352518"/>
                </a:lnTo>
                <a:lnTo>
                  <a:pt x="14924006" y="7361314"/>
                </a:lnTo>
                <a:lnTo>
                  <a:pt x="14967570" y="7352518"/>
                </a:lnTo>
                <a:lnTo>
                  <a:pt x="15003146" y="7328531"/>
                </a:lnTo>
                <a:lnTo>
                  <a:pt x="15027133" y="7292955"/>
                </a:lnTo>
                <a:lnTo>
                  <a:pt x="15035929" y="7249391"/>
                </a:lnTo>
                <a:lnTo>
                  <a:pt x="15027133" y="7205847"/>
                </a:lnTo>
                <a:lnTo>
                  <a:pt x="15003146" y="7170295"/>
                </a:lnTo>
                <a:lnTo>
                  <a:pt x="14967570" y="7146329"/>
                </a:lnTo>
                <a:lnTo>
                  <a:pt x="14924006" y="7137541"/>
                </a:lnTo>
                <a:close/>
              </a:path>
              <a:path w="16523335" h="9235440">
                <a:moveTo>
                  <a:pt x="14924006" y="6869780"/>
                </a:moveTo>
                <a:lnTo>
                  <a:pt x="14880458" y="6878579"/>
                </a:lnTo>
                <a:lnTo>
                  <a:pt x="14844918" y="6902573"/>
                </a:lnTo>
                <a:lnTo>
                  <a:pt x="14820967" y="6938157"/>
                </a:lnTo>
                <a:lnTo>
                  <a:pt x="14812187" y="6981724"/>
                </a:lnTo>
                <a:lnTo>
                  <a:pt x="14820967" y="7025264"/>
                </a:lnTo>
                <a:lnTo>
                  <a:pt x="14844918" y="7060809"/>
                </a:lnTo>
                <a:lnTo>
                  <a:pt x="14880458" y="7084769"/>
                </a:lnTo>
                <a:lnTo>
                  <a:pt x="14924006" y="7093553"/>
                </a:lnTo>
                <a:lnTo>
                  <a:pt x="14967570" y="7084769"/>
                </a:lnTo>
                <a:lnTo>
                  <a:pt x="15003146" y="7060809"/>
                </a:lnTo>
                <a:lnTo>
                  <a:pt x="15027133" y="7025264"/>
                </a:lnTo>
                <a:lnTo>
                  <a:pt x="15035929" y="6981724"/>
                </a:lnTo>
                <a:lnTo>
                  <a:pt x="15027133" y="6938157"/>
                </a:lnTo>
                <a:lnTo>
                  <a:pt x="15003146" y="6902573"/>
                </a:lnTo>
                <a:lnTo>
                  <a:pt x="14967570" y="6878579"/>
                </a:lnTo>
                <a:lnTo>
                  <a:pt x="14924006" y="6869780"/>
                </a:lnTo>
                <a:close/>
              </a:path>
              <a:path w="16523335" h="9235440">
                <a:moveTo>
                  <a:pt x="15193348" y="712218"/>
                </a:moveTo>
                <a:lnTo>
                  <a:pt x="15149793" y="721018"/>
                </a:lnTo>
                <a:lnTo>
                  <a:pt x="15114234" y="745011"/>
                </a:lnTo>
                <a:lnTo>
                  <a:pt x="15090265" y="780591"/>
                </a:lnTo>
                <a:lnTo>
                  <a:pt x="15081477" y="824152"/>
                </a:lnTo>
                <a:lnTo>
                  <a:pt x="15090265" y="867681"/>
                </a:lnTo>
                <a:lnTo>
                  <a:pt x="15114234" y="903231"/>
                </a:lnTo>
                <a:lnTo>
                  <a:pt x="15149793" y="927201"/>
                </a:lnTo>
                <a:lnTo>
                  <a:pt x="15193348" y="935992"/>
                </a:lnTo>
                <a:lnTo>
                  <a:pt x="15236890" y="927201"/>
                </a:lnTo>
                <a:lnTo>
                  <a:pt x="15272469" y="903231"/>
                </a:lnTo>
                <a:lnTo>
                  <a:pt x="15296468" y="867681"/>
                </a:lnTo>
                <a:lnTo>
                  <a:pt x="15305272" y="824152"/>
                </a:lnTo>
                <a:lnTo>
                  <a:pt x="15296468" y="780591"/>
                </a:lnTo>
                <a:lnTo>
                  <a:pt x="15272469" y="745011"/>
                </a:lnTo>
                <a:lnTo>
                  <a:pt x="15236890" y="721018"/>
                </a:lnTo>
                <a:lnTo>
                  <a:pt x="15193348" y="712218"/>
                </a:lnTo>
                <a:close/>
              </a:path>
              <a:path w="16523335" h="9235440">
                <a:moveTo>
                  <a:pt x="15193348" y="979980"/>
                </a:moveTo>
                <a:lnTo>
                  <a:pt x="15149793" y="988766"/>
                </a:lnTo>
                <a:lnTo>
                  <a:pt x="15114234" y="1012731"/>
                </a:lnTo>
                <a:lnTo>
                  <a:pt x="15090265" y="1048286"/>
                </a:lnTo>
                <a:lnTo>
                  <a:pt x="15081477" y="1091840"/>
                </a:lnTo>
                <a:lnTo>
                  <a:pt x="15090265" y="1135394"/>
                </a:lnTo>
                <a:lnTo>
                  <a:pt x="15114234" y="1170968"/>
                </a:lnTo>
                <a:lnTo>
                  <a:pt x="15149793" y="1194956"/>
                </a:lnTo>
                <a:lnTo>
                  <a:pt x="15193348" y="1203753"/>
                </a:lnTo>
                <a:lnTo>
                  <a:pt x="15236890" y="1194956"/>
                </a:lnTo>
                <a:lnTo>
                  <a:pt x="15272469" y="1170968"/>
                </a:lnTo>
                <a:lnTo>
                  <a:pt x="15296468" y="1135394"/>
                </a:lnTo>
                <a:lnTo>
                  <a:pt x="15305272" y="1091840"/>
                </a:lnTo>
                <a:lnTo>
                  <a:pt x="15296468" y="1048286"/>
                </a:lnTo>
                <a:lnTo>
                  <a:pt x="15272469" y="1012731"/>
                </a:lnTo>
                <a:lnTo>
                  <a:pt x="15236890" y="988766"/>
                </a:lnTo>
                <a:lnTo>
                  <a:pt x="15193348" y="979980"/>
                </a:lnTo>
                <a:close/>
              </a:path>
              <a:path w="16523335" h="9235440">
                <a:moveTo>
                  <a:pt x="15193348" y="1247668"/>
                </a:moveTo>
                <a:lnTo>
                  <a:pt x="15149793" y="1256467"/>
                </a:lnTo>
                <a:lnTo>
                  <a:pt x="15114234" y="1280459"/>
                </a:lnTo>
                <a:lnTo>
                  <a:pt x="15090265" y="1316036"/>
                </a:lnTo>
                <a:lnTo>
                  <a:pt x="15081477" y="1359591"/>
                </a:lnTo>
                <a:lnTo>
                  <a:pt x="15090265" y="1403138"/>
                </a:lnTo>
                <a:lnTo>
                  <a:pt x="15114234" y="1438686"/>
                </a:lnTo>
                <a:lnTo>
                  <a:pt x="15149793" y="1462646"/>
                </a:lnTo>
                <a:lnTo>
                  <a:pt x="15193348" y="1471431"/>
                </a:lnTo>
                <a:lnTo>
                  <a:pt x="15236890" y="1462646"/>
                </a:lnTo>
                <a:lnTo>
                  <a:pt x="15272469" y="1438686"/>
                </a:lnTo>
                <a:lnTo>
                  <a:pt x="15296468" y="1403138"/>
                </a:lnTo>
                <a:lnTo>
                  <a:pt x="15305272" y="1359591"/>
                </a:lnTo>
                <a:lnTo>
                  <a:pt x="15296468" y="1316036"/>
                </a:lnTo>
                <a:lnTo>
                  <a:pt x="15272469" y="1280459"/>
                </a:lnTo>
                <a:lnTo>
                  <a:pt x="15236890" y="1256467"/>
                </a:lnTo>
                <a:lnTo>
                  <a:pt x="15193348" y="1247668"/>
                </a:lnTo>
                <a:close/>
              </a:path>
              <a:path w="16523335" h="9235440">
                <a:moveTo>
                  <a:pt x="15193348" y="1515430"/>
                </a:moveTo>
                <a:lnTo>
                  <a:pt x="15149793" y="1524214"/>
                </a:lnTo>
                <a:lnTo>
                  <a:pt x="15114234" y="1548173"/>
                </a:lnTo>
                <a:lnTo>
                  <a:pt x="15090265" y="1583718"/>
                </a:lnTo>
                <a:lnTo>
                  <a:pt x="15081477" y="1627259"/>
                </a:lnTo>
                <a:lnTo>
                  <a:pt x="15090265" y="1670826"/>
                </a:lnTo>
                <a:lnTo>
                  <a:pt x="15114234" y="1706409"/>
                </a:lnTo>
                <a:lnTo>
                  <a:pt x="15149793" y="1730404"/>
                </a:lnTo>
                <a:lnTo>
                  <a:pt x="15193348" y="1739203"/>
                </a:lnTo>
                <a:lnTo>
                  <a:pt x="15236890" y="1730404"/>
                </a:lnTo>
                <a:lnTo>
                  <a:pt x="15272469" y="1706409"/>
                </a:lnTo>
                <a:lnTo>
                  <a:pt x="15296468" y="1670826"/>
                </a:lnTo>
                <a:lnTo>
                  <a:pt x="15305272" y="1627259"/>
                </a:lnTo>
                <a:lnTo>
                  <a:pt x="15296468" y="1583718"/>
                </a:lnTo>
                <a:lnTo>
                  <a:pt x="15272469" y="1548173"/>
                </a:lnTo>
                <a:lnTo>
                  <a:pt x="15236890" y="1524214"/>
                </a:lnTo>
                <a:lnTo>
                  <a:pt x="15193348" y="1515430"/>
                </a:lnTo>
                <a:close/>
              </a:path>
              <a:path w="16523335" h="9235440">
                <a:moveTo>
                  <a:pt x="15193348" y="1783149"/>
                </a:moveTo>
                <a:lnTo>
                  <a:pt x="15149793" y="1791938"/>
                </a:lnTo>
                <a:lnTo>
                  <a:pt x="15114234" y="1815910"/>
                </a:lnTo>
                <a:lnTo>
                  <a:pt x="15090265" y="1851469"/>
                </a:lnTo>
                <a:lnTo>
                  <a:pt x="15081477" y="1895020"/>
                </a:lnTo>
                <a:lnTo>
                  <a:pt x="15090265" y="1938576"/>
                </a:lnTo>
                <a:lnTo>
                  <a:pt x="15114234" y="1974146"/>
                </a:lnTo>
                <a:lnTo>
                  <a:pt x="15149793" y="1998128"/>
                </a:lnTo>
                <a:lnTo>
                  <a:pt x="15193348" y="2006922"/>
                </a:lnTo>
                <a:lnTo>
                  <a:pt x="15236890" y="1998128"/>
                </a:lnTo>
                <a:lnTo>
                  <a:pt x="15272469" y="1974146"/>
                </a:lnTo>
                <a:lnTo>
                  <a:pt x="15296468" y="1938576"/>
                </a:lnTo>
                <a:lnTo>
                  <a:pt x="15305272" y="1895020"/>
                </a:lnTo>
                <a:lnTo>
                  <a:pt x="15296468" y="1851469"/>
                </a:lnTo>
                <a:lnTo>
                  <a:pt x="15272469" y="1815910"/>
                </a:lnTo>
                <a:lnTo>
                  <a:pt x="15236890" y="1791938"/>
                </a:lnTo>
                <a:lnTo>
                  <a:pt x="15193348" y="1783149"/>
                </a:lnTo>
                <a:close/>
              </a:path>
              <a:path w="16523335" h="9235440">
                <a:moveTo>
                  <a:pt x="15193348" y="2586297"/>
                </a:moveTo>
                <a:lnTo>
                  <a:pt x="15149793" y="2595090"/>
                </a:lnTo>
                <a:lnTo>
                  <a:pt x="15114234" y="2619070"/>
                </a:lnTo>
                <a:lnTo>
                  <a:pt x="15090265" y="2654639"/>
                </a:lnTo>
                <a:lnTo>
                  <a:pt x="15081477" y="2698200"/>
                </a:lnTo>
                <a:lnTo>
                  <a:pt x="15090265" y="2741725"/>
                </a:lnTo>
                <a:lnTo>
                  <a:pt x="15114234" y="2777286"/>
                </a:lnTo>
                <a:lnTo>
                  <a:pt x="15149793" y="2801273"/>
                </a:lnTo>
                <a:lnTo>
                  <a:pt x="15193348" y="2810071"/>
                </a:lnTo>
                <a:lnTo>
                  <a:pt x="15236890" y="2801273"/>
                </a:lnTo>
                <a:lnTo>
                  <a:pt x="15272469" y="2777286"/>
                </a:lnTo>
                <a:lnTo>
                  <a:pt x="15296468" y="2741725"/>
                </a:lnTo>
                <a:lnTo>
                  <a:pt x="15305272" y="2698200"/>
                </a:lnTo>
                <a:lnTo>
                  <a:pt x="15296468" y="2654639"/>
                </a:lnTo>
                <a:lnTo>
                  <a:pt x="15272469" y="2619070"/>
                </a:lnTo>
                <a:lnTo>
                  <a:pt x="15236890" y="2595090"/>
                </a:lnTo>
                <a:lnTo>
                  <a:pt x="15193348" y="2586297"/>
                </a:lnTo>
                <a:close/>
              </a:path>
              <a:path w="16523335" h="9235440">
                <a:moveTo>
                  <a:pt x="15193348" y="2854028"/>
                </a:moveTo>
                <a:lnTo>
                  <a:pt x="15149793" y="2862817"/>
                </a:lnTo>
                <a:lnTo>
                  <a:pt x="15114234" y="2886788"/>
                </a:lnTo>
                <a:lnTo>
                  <a:pt x="15090265" y="2922347"/>
                </a:lnTo>
                <a:lnTo>
                  <a:pt x="15081477" y="2965898"/>
                </a:lnTo>
                <a:lnTo>
                  <a:pt x="15090265" y="3009453"/>
                </a:lnTo>
                <a:lnTo>
                  <a:pt x="15114234" y="3045019"/>
                </a:lnTo>
                <a:lnTo>
                  <a:pt x="15149793" y="3068998"/>
                </a:lnTo>
                <a:lnTo>
                  <a:pt x="15193348" y="3077790"/>
                </a:lnTo>
                <a:lnTo>
                  <a:pt x="15236890" y="3068998"/>
                </a:lnTo>
                <a:lnTo>
                  <a:pt x="15272469" y="3045019"/>
                </a:lnTo>
                <a:lnTo>
                  <a:pt x="15296468" y="3009453"/>
                </a:lnTo>
                <a:lnTo>
                  <a:pt x="15305272" y="2965898"/>
                </a:lnTo>
                <a:lnTo>
                  <a:pt x="15296468" y="2922347"/>
                </a:lnTo>
                <a:lnTo>
                  <a:pt x="15272469" y="2886788"/>
                </a:lnTo>
                <a:lnTo>
                  <a:pt x="15236890" y="2862817"/>
                </a:lnTo>
                <a:lnTo>
                  <a:pt x="15193348" y="2854028"/>
                </a:lnTo>
                <a:close/>
              </a:path>
              <a:path w="16523335" h="9235440">
                <a:moveTo>
                  <a:pt x="15193348" y="3389446"/>
                </a:moveTo>
                <a:lnTo>
                  <a:pt x="15149793" y="3398240"/>
                </a:lnTo>
                <a:lnTo>
                  <a:pt x="15114234" y="3422222"/>
                </a:lnTo>
                <a:lnTo>
                  <a:pt x="15090265" y="3457792"/>
                </a:lnTo>
                <a:lnTo>
                  <a:pt x="15081477" y="3501348"/>
                </a:lnTo>
                <a:lnTo>
                  <a:pt x="15090265" y="3544899"/>
                </a:lnTo>
                <a:lnTo>
                  <a:pt x="15114234" y="3580458"/>
                </a:lnTo>
                <a:lnTo>
                  <a:pt x="15149793" y="3604430"/>
                </a:lnTo>
                <a:lnTo>
                  <a:pt x="15193348" y="3613219"/>
                </a:lnTo>
                <a:lnTo>
                  <a:pt x="15236890" y="3604430"/>
                </a:lnTo>
                <a:lnTo>
                  <a:pt x="15272469" y="3580458"/>
                </a:lnTo>
                <a:lnTo>
                  <a:pt x="15296468" y="3544899"/>
                </a:lnTo>
                <a:lnTo>
                  <a:pt x="15305272" y="3501348"/>
                </a:lnTo>
                <a:lnTo>
                  <a:pt x="15296468" y="3457792"/>
                </a:lnTo>
                <a:lnTo>
                  <a:pt x="15272469" y="3422222"/>
                </a:lnTo>
                <a:lnTo>
                  <a:pt x="15236890" y="3398240"/>
                </a:lnTo>
                <a:lnTo>
                  <a:pt x="15193348" y="3389446"/>
                </a:lnTo>
                <a:close/>
              </a:path>
              <a:path w="16523335" h="9235440">
                <a:moveTo>
                  <a:pt x="15193348" y="3657176"/>
                </a:moveTo>
                <a:lnTo>
                  <a:pt x="15149793" y="3665968"/>
                </a:lnTo>
                <a:lnTo>
                  <a:pt x="15114234" y="3689947"/>
                </a:lnTo>
                <a:lnTo>
                  <a:pt x="15090265" y="3725513"/>
                </a:lnTo>
                <a:lnTo>
                  <a:pt x="15081477" y="3769068"/>
                </a:lnTo>
                <a:lnTo>
                  <a:pt x="15090265" y="3812619"/>
                </a:lnTo>
                <a:lnTo>
                  <a:pt x="15114234" y="3848178"/>
                </a:lnTo>
                <a:lnTo>
                  <a:pt x="15149793" y="3872149"/>
                </a:lnTo>
                <a:lnTo>
                  <a:pt x="15193348" y="3880939"/>
                </a:lnTo>
                <a:lnTo>
                  <a:pt x="15236890" y="3872149"/>
                </a:lnTo>
                <a:lnTo>
                  <a:pt x="15272469" y="3848178"/>
                </a:lnTo>
                <a:lnTo>
                  <a:pt x="15296468" y="3812619"/>
                </a:lnTo>
                <a:lnTo>
                  <a:pt x="15305272" y="3769068"/>
                </a:lnTo>
                <a:lnTo>
                  <a:pt x="15296468" y="3725513"/>
                </a:lnTo>
                <a:lnTo>
                  <a:pt x="15272469" y="3689947"/>
                </a:lnTo>
                <a:lnTo>
                  <a:pt x="15236890" y="3665968"/>
                </a:lnTo>
                <a:lnTo>
                  <a:pt x="15193348" y="3657176"/>
                </a:lnTo>
                <a:close/>
              </a:path>
              <a:path w="16523335" h="9235440">
                <a:moveTo>
                  <a:pt x="15193348" y="2318578"/>
                </a:moveTo>
                <a:lnTo>
                  <a:pt x="15149793" y="2327370"/>
                </a:lnTo>
                <a:lnTo>
                  <a:pt x="15114234" y="2351349"/>
                </a:lnTo>
                <a:lnTo>
                  <a:pt x="15090265" y="2386915"/>
                </a:lnTo>
                <a:lnTo>
                  <a:pt x="15081477" y="2430470"/>
                </a:lnTo>
                <a:lnTo>
                  <a:pt x="15090265" y="2474021"/>
                </a:lnTo>
                <a:lnTo>
                  <a:pt x="15114234" y="2509580"/>
                </a:lnTo>
                <a:lnTo>
                  <a:pt x="15149793" y="2533551"/>
                </a:lnTo>
                <a:lnTo>
                  <a:pt x="15193348" y="2542341"/>
                </a:lnTo>
                <a:lnTo>
                  <a:pt x="15236890" y="2533551"/>
                </a:lnTo>
                <a:lnTo>
                  <a:pt x="15272469" y="2509580"/>
                </a:lnTo>
                <a:lnTo>
                  <a:pt x="15296468" y="2474021"/>
                </a:lnTo>
                <a:lnTo>
                  <a:pt x="15305272" y="2430470"/>
                </a:lnTo>
                <a:lnTo>
                  <a:pt x="15296468" y="2386915"/>
                </a:lnTo>
                <a:lnTo>
                  <a:pt x="15272469" y="2351349"/>
                </a:lnTo>
                <a:lnTo>
                  <a:pt x="15236890" y="2327370"/>
                </a:lnTo>
                <a:lnTo>
                  <a:pt x="15193348" y="2318578"/>
                </a:lnTo>
                <a:close/>
              </a:path>
              <a:path w="16523335" h="9235440">
                <a:moveTo>
                  <a:pt x="15193348" y="2050869"/>
                </a:moveTo>
                <a:lnTo>
                  <a:pt x="15149793" y="2059660"/>
                </a:lnTo>
                <a:lnTo>
                  <a:pt x="15114234" y="2083635"/>
                </a:lnTo>
                <a:lnTo>
                  <a:pt x="15090265" y="2119197"/>
                </a:lnTo>
                <a:lnTo>
                  <a:pt x="15081477" y="2162750"/>
                </a:lnTo>
                <a:lnTo>
                  <a:pt x="15090265" y="2206284"/>
                </a:lnTo>
                <a:lnTo>
                  <a:pt x="15114234" y="2241845"/>
                </a:lnTo>
                <a:lnTo>
                  <a:pt x="15149793" y="2265826"/>
                </a:lnTo>
                <a:lnTo>
                  <a:pt x="15193348" y="2274621"/>
                </a:lnTo>
                <a:lnTo>
                  <a:pt x="15236890" y="2265826"/>
                </a:lnTo>
                <a:lnTo>
                  <a:pt x="15272469" y="2241845"/>
                </a:lnTo>
                <a:lnTo>
                  <a:pt x="15296468" y="2206284"/>
                </a:lnTo>
                <a:lnTo>
                  <a:pt x="15305272" y="2162750"/>
                </a:lnTo>
                <a:lnTo>
                  <a:pt x="15296468" y="2119197"/>
                </a:lnTo>
                <a:lnTo>
                  <a:pt x="15272469" y="2083635"/>
                </a:lnTo>
                <a:lnTo>
                  <a:pt x="15236890" y="2059660"/>
                </a:lnTo>
                <a:lnTo>
                  <a:pt x="15193348" y="2050869"/>
                </a:lnTo>
                <a:close/>
              </a:path>
              <a:path w="16523335" h="9235440">
                <a:moveTo>
                  <a:pt x="15193348" y="5531192"/>
                </a:moveTo>
                <a:lnTo>
                  <a:pt x="15149793" y="5539988"/>
                </a:lnTo>
                <a:lnTo>
                  <a:pt x="15114234" y="5563975"/>
                </a:lnTo>
                <a:lnTo>
                  <a:pt x="15090265" y="5599551"/>
                </a:lnTo>
                <a:lnTo>
                  <a:pt x="15081477" y="5643115"/>
                </a:lnTo>
                <a:lnTo>
                  <a:pt x="15090265" y="5686662"/>
                </a:lnTo>
                <a:lnTo>
                  <a:pt x="15114234" y="5722222"/>
                </a:lnTo>
                <a:lnTo>
                  <a:pt x="15149793" y="5746196"/>
                </a:lnTo>
                <a:lnTo>
                  <a:pt x="15193348" y="5754986"/>
                </a:lnTo>
                <a:lnTo>
                  <a:pt x="15236890" y="5746196"/>
                </a:lnTo>
                <a:lnTo>
                  <a:pt x="15272469" y="5722222"/>
                </a:lnTo>
                <a:lnTo>
                  <a:pt x="15296468" y="5686662"/>
                </a:lnTo>
                <a:lnTo>
                  <a:pt x="15305272" y="5643115"/>
                </a:lnTo>
                <a:lnTo>
                  <a:pt x="15296468" y="5599551"/>
                </a:lnTo>
                <a:lnTo>
                  <a:pt x="15272469" y="5563975"/>
                </a:lnTo>
                <a:lnTo>
                  <a:pt x="15236890" y="5539988"/>
                </a:lnTo>
                <a:lnTo>
                  <a:pt x="15193348" y="5531192"/>
                </a:lnTo>
                <a:close/>
              </a:path>
              <a:path w="16523335" h="9235440">
                <a:moveTo>
                  <a:pt x="15193348" y="6066642"/>
                </a:moveTo>
                <a:lnTo>
                  <a:pt x="15149793" y="6075433"/>
                </a:lnTo>
                <a:lnTo>
                  <a:pt x="15114234" y="6099406"/>
                </a:lnTo>
                <a:lnTo>
                  <a:pt x="15090265" y="6134966"/>
                </a:lnTo>
                <a:lnTo>
                  <a:pt x="15081477" y="6178513"/>
                </a:lnTo>
                <a:lnTo>
                  <a:pt x="15090265" y="6222077"/>
                </a:lnTo>
                <a:lnTo>
                  <a:pt x="15114234" y="6257653"/>
                </a:lnTo>
                <a:lnTo>
                  <a:pt x="15149793" y="6281640"/>
                </a:lnTo>
                <a:lnTo>
                  <a:pt x="15193348" y="6290436"/>
                </a:lnTo>
                <a:lnTo>
                  <a:pt x="15236890" y="6281640"/>
                </a:lnTo>
                <a:lnTo>
                  <a:pt x="15272469" y="6257653"/>
                </a:lnTo>
                <a:lnTo>
                  <a:pt x="15296468" y="6222077"/>
                </a:lnTo>
                <a:lnTo>
                  <a:pt x="15305272" y="6178513"/>
                </a:lnTo>
                <a:lnTo>
                  <a:pt x="15296468" y="6134966"/>
                </a:lnTo>
                <a:lnTo>
                  <a:pt x="15272469" y="6099406"/>
                </a:lnTo>
                <a:lnTo>
                  <a:pt x="15236890" y="6075433"/>
                </a:lnTo>
                <a:lnTo>
                  <a:pt x="15193348" y="6066642"/>
                </a:lnTo>
                <a:close/>
              </a:path>
              <a:path w="16523335" h="9235440">
                <a:moveTo>
                  <a:pt x="15193348" y="6334382"/>
                </a:moveTo>
                <a:lnTo>
                  <a:pt x="15149793" y="6343178"/>
                </a:lnTo>
                <a:lnTo>
                  <a:pt x="15114234" y="6367165"/>
                </a:lnTo>
                <a:lnTo>
                  <a:pt x="15090265" y="6402742"/>
                </a:lnTo>
                <a:lnTo>
                  <a:pt x="15081477" y="6446306"/>
                </a:lnTo>
                <a:lnTo>
                  <a:pt x="15090265" y="6489813"/>
                </a:lnTo>
                <a:lnTo>
                  <a:pt x="15114234" y="6525358"/>
                </a:lnTo>
                <a:lnTo>
                  <a:pt x="15149793" y="6549331"/>
                </a:lnTo>
                <a:lnTo>
                  <a:pt x="15193348" y="6558124"/>
                </a:lnTo>
                <a:lnTo>
                  <a:pt x="15236890" y="6549331"/>
                </a:lnTo>
                <a:lnTo>
                  <a:pt x="15272469" y="6525358"/>
                </a:lnTo>
                <a:lnTo>
                  <a:pt x="15296468" y="6489813"/>
                </a:lnTo>
                <a:lnTo>
                  <a:pt x="15305272" y="6446306"/>
                </a:lnTo>
                <a:lnTo>
                  <a:pt x="15296468" y="6402742"/>
                </a:lnTo>
                <a:lnTo>
                  <a:pt x="15272469" y="6367165"/>
                </a:lnTo>
                <a:lnTo>
                  <a:pt x="15236890" y="6343178"/>
                </a:lnTo>
                <a:lnTo>
                  <a:pt x="15193348" y="6334382"/>
                </a:lnTo>
                <a:close/>
              </a:path>
              <a:path w="16523335" h="9235440">
                <a:moveTo>
                  <a:pt x="15193348" y="6602112"/>
                </a:moveTo>
                <a:lnTo>
                  <a:pt x="15149793" y="6610897"/>
                </a:lnTo>
                <a:lnTo>
                  <a:pt x="15114234" y="6634856"/>
                </a:lnTo>
                <a:lnTo>
                  <a:pt x="15090265" y="6670401"/>
                </a:lnTo>
                <a:lnTo>
                  <a:pt x="15081477" y="6713941"/>
                </a:lnTo>
                <a:lnTo>
                  <a:pt x="15090265" y="6757505"/>
                </a:lnTo>
                <a:lnTo>
                  <a:pt x="15114234" y="6793082"/>
                </a:lnTo>
                <a:lnTo>
                  <a:pt x="15149793" y="6817069"/>
                </a:lnTo>
                <a:lnTo>
                  <a:pt x="15193348" y="6825865"/>
                </a:lnTo>
                <a:lnTo>
                  <a:pt x="15236890" y="6817069"/>
                </a:lnTo>
                <a:lnTo>
                  <a:pt x="15272469" y="6793082"/>
                </a:lnTo>
                <a:lnTo>
                  <a:pt x="15296468" y="6757505"/>
                </a:lnTo>
                <a:lnTo>
                  <a:pt x="15305272" y="6713941"/>
                </a:lnTo>
                <a:lnTo>
                  <a:pt x="15296468" y="6670401"/>
                </a:lnTo>
                <a:lnTo>
                  <a:pt x="15272469" y="6634856"/>
                </a:lnTo>
                <a:lnTo>
                  <a:pt x="15236890" y="6610897"/>
                </a:lnTo>
                <a:lnTo>
                  <a:pt x="15193348" y="6602112"/>
                </a:lnTo>
                <a:close/>
              </a:path>
              <a:path w="16523335" h="9235440">
                <a:moveTo>
                  <a:pt x="15193348" y="7405229"/>
                </a:moveTo>
                <a:lnTo>
                  <a:pt x="15149793" y="7414026"/>
                </a:lnTo>
                <a:lnTo>
                  <a:pt x="15114234" y="7438015"/>
                </a:lnTo>
                <a:lnTo>
                  <a:pt x="15090265" y="7473597"/>
                </a:lnTo>
                <a:lnTo>
                  <a:pt x="15081477" y="7517173"/>
                </a:lnTo>
                <a:lnTo>
                  <a:pt x="15090265" y="7560674"/>
                </a:lnTo>
                <a:lnTo>
                  <a:pt x="15114234" y="7596223"/>
                </a:lnTo>
                <a:lnTo>
                  <a:pt x="15149793" y="7620205"/>
                </a:lnTo>
                <a:lnTo>
                  <a:pt x="15193348" y="7629003"/>
                </a:lnTo>
                <a:lnTo>
                  <a:pt x="15236890" y="7620205"/>
                </a:lnTo>
                <a:lnTo>
                  <a:pt x="15272469" y="7596223"/>
                </a:lnTo>
                <a:lnTo>
                  <a:pt x="15296468" y="7560674"/>
                </a:lnTo>
                <a:lnTo>
                  <a:pt x="15305272" y="7517173"/>
                </a:lnTo>
                <a:lnTo>
                  <a:pt x="15296468" y="7473597"/>
                </a:lnTo>
                <a:lnTo>
                  <a:pt x="15272469" y="7438015"/>
                </a:lnTo>
                <a:lnTo>
                  <a:pt x="15236890" y="7414026"/>
                </a:lnTo>
                <a:lnTo>
                  <a:pt x="15193348" y="7405229"/>
                </a:lnTo>
                <a:close/>
              </a:path>
              <a:path w="16523335" h="9235440">
                <a:moveTo>
                  <a:pt x="15193348" y="7137541"/>
                </a:moveTo>
                <a:lnTo>
                  <a:pt x="15149793" y="7146329"/>
                </a:lnTo>
                <a:lnTo>
                  <a:pt x="15114234" y="7170295"/>
                </a:lnTo>
                <a:lnTo>
                  <a:pt x="15090265" y="7205847"/>
                </a:lnTo>
                <a:lnTo>
                  <a:pt x="15081477" y="7249391"/>
                </a:lnTo>
                <a:lnTo>
                  <a:pt x="15090265" y="7292955"/>
                </a:lnTo>
                <a:lnTo>
                  <a:pt x="15114234" y="7328531"/>
                </a:lnTo>
                <a:lnTo>
                  <a:pt x="15149793" y="7352518"/>
                </a:lnTo>
                <a:lnTo>
                  <a:pt x="15193348" y="7361314"/>
                </a:lnTo>
                <a:lnTo>
                  <a:pt x="15236890" y="7352518"/>
                </a:lnTo>
                <a:lnTo>
                  <a:pt x="15272469" y="7328531"/>
                </a:lnTo>
                <a:lnTo>
                  <a:pt x="15296468" y="7292955"/>
                </a:lnTo>
                <a:lnTo>
                  <a:pt x="15305272" y="7249391"/>
                </a:lnTo>
                <a:lnTo>
                  <a:pt x="15296468" y="7205847"/>
                </a:lnTo>
                <a:lnTo>
                  <a:pt x="15272469" y="7170295"/>
                </a:lnTo>
                <a:lnTo>
                  <a:pt x="15236890" y="7146329"/>
                </a:lnTo>
                <a:lnTo>
                  <a:pt x="15193348" y="7137541"/>
                </a:lnTo>
                <a:close/>
              </a:path>
              <a:path w="16523335" h="9235440">
                <a:moveTo>
                  <a:pt x="15193348" y="6869780"/>
                </a:moveTo>
                <a:lnTo>
                  <a:pt x="15149793" y="6878579"/>
                </a:lnTo>
                <a:lnTo>
                  <a:pt x="15114234" y="6902573"/>
                </a:lnTo>
                <a:lnTo>
                  <a:pt x="15090265" y="6938157"/>
                </a:lnTo>
                <a:lnTo>
                  <a:pt x="15081477" y="6981724"/>
                </a:lnTo>
                <a:lnTo>
                  <a:pt x="15090265" y="7025264"/>
                </a:lnTo>
                <a:lnTo>
                  <a:pt x="15114234" y="7060809"/>
                </a:lnTo>
                <a:lnTo>
                  <a:pt x="15149793" y="7084769"/>
                </a:lnTo>
                <a:lnTo>
                  <a:pt x="15193348" y="7093553"/>
                </a:lnTo>
                <a:lnTo>
                  <a:pt x="15236890" y="7084769"/>
                </a:lnTo>
                <a:lnTo>
                  <a:pt x="15272469" y="7060809"/>
                </a:lnTo>
                <a:lnTo>
                  <a:pt x="15296468" y="7025264"/>
                </a:lnTo>
                <a:lnTo>
                  <a:pt x="15305272" y="6981724"/>
                </a:lnTo>
                <a:lnTo>
                  <a:pt x="15296468" y="6938157"/>
                </a:lnTo>
                <a:lnTo>
                  <a:pt x="15272469" y="6902573"/>
                </a:lnTo>
                <a:lnTo>
                  <a:pt x="15236890" y="6878579"/>
                </a:lnTo>
                <a:lnTo>
                  <a:pt x="15193348" y="6869780"/>
                </a:lnTo>
                <a:close/>
              </a:path>
              <a:path w="16523335" h="9235440">
                <a:moveTo>
                  <a:pt x="15462639" y="176790"/>
                </a:moveTo>
                <a:lnTo>
                  <a:pt x="15419113" y="185586"/>
                </a:lnTo>
                <a:lnTo>
                  <a:pt x="15383570" y="209571"/>
                </a:lnTo>
                <a:lnTo>
                  <a:pt x="15359607" y="245145"/>
                </a:lnTo>
                <a:lnTo>
                  <a:pt x="15350820" y="288702"/>
                </a:lnTo>
                <a:lnTo>
                  <a:pt x="15359607" y="332221"/>
                </a:lnTo>
                <a:lnTo>
                  <a:pt x="15383570" y="367780"/>
                </a:lnTo>
                <a:lnTo>
                  <a:pt x="15419113" y="391765"/>
                </a:lnTo>
                <a:lnTo>
                  <a:pt x="15462639" y="400563"/>
                </a:lnTo>
                <a:lnTo>
                  <a:pt x="15506203" y="391765"/>
                </a:lnTo>
                <a:lnTo>
                  <a:pt x="15541779" y="367780"/>
                </a:lnTo>
                <a:lnTo>
                  <a:pt x="15565766" y="332221"/>
                </a:lnTo>
                <a:lnTo>
                  <a:pt x="15574562" y="288702"/>
                </a:lnTo>
                <a:lnTo>
                  <a:pt x="15565766" y="245145"/>
                </a:lnTo>
                <a:lnTo>
                  <a:pt x="15541779" y="209571"/>
                </a:lnTo>
                <a:lnTo>
                  <a:pt x="15506203" y="185586"/>
                </a:lnTo>
                <a:lnTo>
                  <a:pt x="15462639" y="176790"/>
                </a:lnTo>
                <a:close/>
              </a:path>
              <a:path w="16523335" h="9235440">
                <a:moveTo>
                  <a:pt x="15462639" y="712218"/>
                </a:moveTo>
                <a:lnTo>
                  <a:pt x="15419113" y="721018"/>
                </a:lnTo>
                <a:lnTo>
                  <a:pt x="15383570" y="745011"/>
                </a:lnTo>
                <a:lnTo>
                  <a:pt x="15359607" y="780591"/>
                </a:lnTo>
                <a:lnTo>
                  <a:pt x="15350820" y="824152"/>
                </a:lnTo>
                <a:lnTo>
                  <a:pt x="15359607" y="867681"/>
                </a:lnTo>
                <a:lnTo>
                  <a:pt x="15383570" y="903231"/>
                </a:lnTo>
                <a:lnTo>
                  <a:pt x="15419113" y="927201"/>
                </a:lnTo>
                <a:lnTo>
                  <a:pt x="15462639" y="935992"/>
                </a:lnTo>
                <a:lnTo>
                  <a:pt x="15506203" y="927201"/>
                </a:lnTo>
                <a:lnTo>
                  <a:pt x="15541779" y="903231"/>
                </a:lnTo>
                <a:lnTo>
                  <a:pt x="15565766" y="867681"/>
                </a:lnTo>
                <a:lnTo>
                  <a:pt x="15574562" y="824152"/>
                </a:lnTo>
                <a:lnTo>
                  <a:pt x="15565766" y="780591"/>
                </a:lnTo>
                <a:lnTo>
                  <a:pt x="15541779" y="745011"/>
                </a:lnTo>
                <a:lnTo>
                  <a:pt x="15506203" y="721018"/>
                </a:lnTo>
                <a:lnTo>
                  <a:pt x="15462639" y="712218"/>
                </a:lnTo>
                <a:close/>
              </a:path>
              <a:path w="16523335" h="9235440">
                <a:moveTo>
                  <a:pt x="15462639" y="979980"/>
                </a:moveTo>
                <a:lnTo>
                  <a:pt x="15419113" y="988766"/>
                </a:lnTo>
                <a:lnTo>
                  <a:pt x="15383570" y="1012731"/>
                </a:lnTo>
                <a:lnTo>
                  <a:pt x="15359607" y="1048286"/>
                </a:lnTo>
                <a:lnTo>
                  <a:pt x="15350820" y="1091840"/>
                </a:lnTo>
                <a:lnTo>
                  <a:pt x="15359607" y="1135394"/>
                </a:lnTo>
                <a:lnTo>
                  <a:pt x="15383570" y="1170968"/>
                </a:lnTo>
                <a:lnTo>
                  <a:pt x="15419113" y="1194956"/>
                </a:lnTo>
                <a:lnTo>
                  <a:pt x="15462639" y="1203753"/>
                </a:lnTo>
                <a:lnTo>
                  <a:pt x="15506203" y="1194956"/>
                </a:lnTo>
                <a:lnTo>
                  <a:pt x="15541779" y="1170968"/>
                </a:lnTo>
                <a:lnTo>
                  <a:pt x="15565766" y="1135394"/>
                </a:lnTo>
                <a:lnTo>
                  <a:pt x="15574562" y="1091840"/>
                </a:lnTo>
                <a:lnTo>
                  <a:pt x="15565766" y="1048286"/>
                </a:lnTo>
                <a:lnTo>
                  <a:pt x="15541779" y="1012731"/>
                </a:lnTo>
                <a:lnTo>
                  <a:pt x="15506203" y="988766"/>
                </a:lnTo>
                <a:lnTo>
                  <a:pt x="15462639" y="979980"/>
                </a:lnTo>
                <a:close/>
              </a:path>
              <a:path w="16523335" h="9235440">
                <a:moveTo>
                  <a:pt x="15462639" y="1247668"/>
                </a:moveTo>
                <a:lnTo>
                  <a:pt x="15419113" y="1256467"/>
                </a:lnTo>
                <a:lnTo>
                  <a:pt x="15383570" y="1280459"/>
                </a:lnTo>
                <a:lnTo>
                  <a:pt x="15359607" y="1316036"/>
                </a:lnTo>
                <a:lnTo>
                  <a:pt x="15350820" y="1359591"/>
                </a:lnTo>
                <a:lnTo>
                  <a:pt x="15359607" y="1403138"/>
                </a:lnTo>
                <a:lnTo>
                  <a:pt x="15383570" y="1438686"/>
                </a:lnTo>
                <a:lnTo>
                  <a:pt x="15419113" y="1462646"/>
                </a:lnTo>
                <a:lnTo>
                  <a:pt x="15462639" y="1471431"/>
                </a:lnTo>
                <a:lnTo>
                  <a:pt x="15506203" y="1462646"/>
                </a:lnTo>
                <a:lnTo>
                  <a:pt x="15541779" y="1438686"/>
                </a:lnTo>
                <a:lnTo>
                  <a:pt x="15565766" y="1403138"/>
                </a:lnTo>
                <a:lnTo>
                  <a:pt x="15574562" y="1359591"/>
                </a:lnTo>
                <a:lnTo>
                  <a:pt x="15565766" y="1316036"/>
                </a:lnTo>
                <a:lnTo>
                  <a:pt x="15541779" y="1280459"/>
                </a:lnTo>
                <a:lnTo>
                  <a:pt x="15506203" y="1256467"/>
                </a:lnTo>
                <a:lnTo>
                  <a:pt x="15462639" y="1247668"/>
                </a:lnTo>
                <a:close/>
              </a:path>
              <a:path w="16523335" h="9235440">
                <a:moveTo>
                  <a:pt x="15462639" y="1515430"/>
                </a:moveTo>
                <a:lnTo>
                  <a:pt x="15419113" y="1524214"/>
                </a:lnTo>
                <a:lnTo>
                  <a:pt x="15383570" y="1548173"/>
                </a:lnTo>
                <a:lnTo>
                  <a:pt x="15359607" y="1583718"/>
                </a:lnTo>
                <a:lnTo>
                  <a:pt x="15350820" y="1627259"/>
                </a:lnTo>
                <a:lnTo>
                  <a:pt x="15359607" y="1670826"/>
                </a:lnTo>
                <a:lnTo>
                  <a:pt x="15383570" y="1706409"/>
                </a:lnTo>
                <a:lnTo>
                  <a:pt x="15419113" y="1730404"/>
                </a:lnTo>
                <a:lnTo>
                  <a:pt x="15462639" y="1739203"/>
                </a:lnTo>
                <a:lnTo>
                  <a:pt x="15506203" y="1730404"/>
                </a:lnTo>
                <a:lnTo>
                  <a:pt x="15541779" y="1706409"/>
                </a:lnTo>
                <a:lnTo>
                  <a:pt x="15565766" y="1670826"/>
                </a:lnTo>
                <a:lnTo>
                  <a:pt x="15574562" y="1627259"/>
                </a:lnTo>
                <a:lnTo>
                  <a:pt x="15565766" y="1583718"/>
                </a:lnTo>
                <a:lnTo>
                  <a:pt x="15541779" y="1548173"/>
                </a:lnTo>
                <a:lnTo>
                  <a:pt x="15506203" y="1524214"/>
                </a:lnTo>
                <a:lnTo>
                  <a:pt x="15462639" y="1515430"/>
                </a:lnTo>
                <a:close/>
              </a:path>
              <a:path w="16523335" h="9235440">
                <a:moveTo>
                  <a:pt x="15462639" y="1783149"/>
                </a:moveTo>
                <a:lnTo>
                  <a:pt x="15419113" y="1791938"/>
                </a:lnTo>
                <a:lnTo>
                  <a:pt x="15383570" y="1815910"/>
                </a:lnTo>
                <a:lnTo>
                  <a:pt x="15359607" y="1851469"/>
                </a:lnTo>
                <a:lnTo>
                  <a:pt x="15350820" y="1895020"/>
                </a:lnTo>
                <a:lnTo>
                  <a:pt x="15359607" y="1938576"/>
                </a:lnTo>
                <a:lnTo>
                  <a:pt x="15383570" y="1974146"/>
                </a:lnTo>
                <a:lnTo>
                  <a:pt x="15419113" y="1998128"/>
                </a:lnTo>
                <a:lnTo>
                  <a:pt x="15462639" y="2006922"/>
                </a:lnTo>
                <a:lnTo>
                  <a:pt x="15506203" y="1998128"/>
                </a:lnTo>
                <a:lnTo>
                  <a:pt x="15541779" y="1974146"/>
                </a:lnTo>
                <a:lnTo>
                  <a:pt x="15565766" y="1938576"/>
                </a:lnTo>
                <a:lnTo>
                  <a:pt x="15574562" y="1895020"/>
                </a:lnTo>
                <a:lnTo>
                  <a:pt x="15565766" y="1851469"/>
                </a:lnTo>
                <a:lnTo>
                  <a:pt x="15541779" y="1815910"/>
                </a:lnTo>
                <a:lnTo>
                  <a:pt x="15506203" y="1791938"/>
                </a:lnTo>
                <a:lnTo>
                  <a:pt x="15462639" y="1783149"/>
                </a:lnTo>
                <a:close/>
              </a:path>
              <a:path w="16523335" h="9235440">
                <a:moveTo>
                  <a:pt x="15462639" y="2586297"/>
                </a:moveTo>
                <a:lnTo>
                  <a:pt x="15419113" y="2595090"/>
                </a:lnTo>
                <a:lnTo>
                  <a:pt x="15383570" y="2619070"/>
                </a:lnTo>
                <a:lnTo>
                  <a:pt x="15359607" y="2654639"/>
                </a:lnTo>
                <a:lnTo>
                  <a:pt x="15350820" y="2698200"/>
                </a:lnTo>
                <a:lnTo>
                  <a:pt x="15359607" y="2741725"/>
                </a:lnTo>
                <a:lnTo>
                  <a:pt x="15383570" y="2777286"/>
                </a:lnTo>
                <a:lnTo>
                  <a:pt x="15419113" y="2801273"/>
                </a:lnTo>
                <a:lnTo>
                  <a:pt x="15462639" y="2810071"/>
                </a:lnTo>
                <a:lnTo>
                  <a:pt x="15506203" y="2801273"/>
                </a:lnTo>
                <a:lnTo>
                  <a:pt x="15541779" y="2777286"/>
                </a:lnTo>
                <a:lnTo>
                  <a:pt x="15565766" y="2741725"/>
                </a:lnTo>
                <a:lnTo>
                  <a:pt x="15574562" y="2698200"/>
                </a:lnTo>
                <a:lnTo>
                  <a:pt x="15565766" y="2654639"/>
                </a:lnTo>
                <a:lnTo>
                  <a:pt x="15541779" y="2619070"/>
                </a:lnTo>
                <a:lnTo>
                  <a:pt x="15506203" y="2595090"/>
                </a:lnTo>
                <a:lnTo>
                  <a:pt x="15462639" y="2586297"/>
                </a:lnTo>
                <a:close/>
              </a:path>
              <a:path w="16523335" h="9235440">
                <a:moveTo>
                  <a:pt x="15462639" y="2854028"/>
                </a:moveTo>
                <a:lnTo>
                  <a:pt x="15419113" y="2862817"/>
                </a:lnTo>
                <a:lnTo>
                  <a:pt x="15383570" y="2886788"/>
                </a:lnTo>
                <a:lnTo>
                  <a:pt x="15359607" y="2922347"/>
                </a:lnTo>
                <a:lnTo>
                  <a:pt x="15350820" y="2965898"/>
                </a:lnTo>
                <a:lnTo>
                  <a:pt x="15359607" y="3009453"/>
                </a:lnTo>
                <a:lnTo>
                  <a:pt x="15383570" y="3045019"/>
                </a:lnTo>
                <a:lnTo>
                  <a:pt x="15419113" y="3068998"/>
                </a:lnTo>
                <a:lnTo>
                  <a:pt x="15462639" y="3077790"/>
                </a:lnTo>
                <a:lnTo>
                  <a:pt x="15506203" y="3068998"/>
                </a:lnTo>
                <a:lnTo>
                  <a:pt x="15541779" y="3045019"/>
                </a:lnTo>
                <a:lnTo>
                  <a:pt x="15565766" y="3009453"/>
                </a:lnTo>
                <a:lnTo>
                  <a:pt x="15574562" y="2965898"/>
                </a:lnTo>
                <a:lnTo>
                  <a:pt x="15565766" y="2922347"/>
                </a:lnTo>
                <a:lnTo>
                  <a:pt x="15541779" y="2886788"/>
                </a:lnTo>
                <a:lnTo>
                  <a:pt x="15506203" y="2862817"/>
                </a:lnTo>
                <a:lnTo>
                  <a:pt x="15462639" y="2854028"/>
                </a:lnTo>
                <a:close/>
              </a:path>
              <a:path w="16523335" h="9235440">
                <a:moveTo>
                  <a:pt x="15462639" y="3389446"/>
                </a:moveTo>
                <a:lnTo>
                  <a:pt x="15419113" y="3398240"/>
                </a:lnTo>
                <a:lnTo>
                  <a:pt x="15383570" y="3422222"/>
                </a:lnTo>
                <a:lnTo>
                  <a:pt x="15359607" y="3457792"/>
                </a:lnTo>
                <a:lnTo>
                  <a:pt x="15350820" y="3501348"/>
                </a:lnTo>
                <a:lnTo>
                  <a:pt x="15359607" y="3544899"/>
                </a:lnTo>
                <a:lnTo>
                  <a:pt x="15383570" y="3580458"/>
                </a:lnTo>
                <a:lnTo>
                  <a:pt x="15419113" y="3604430"/>
                </a:lnTo>
                <a:lnTo>
                  <a:pt x="15462639" y="3613219"/>
                </a:lnTo>
                <a:lnTo>
                  <a:pt x="15506203" y="3604430"/>
                </a:lnTo>
                <a:lnTo>
                  <a:pt x="15541779" y="3580458"/>
                </a:lnTo>
                <a:lnTo>
                  <a:pt x="15565766" y="3544899"/>
                </a:lnTo>
                <a:lnTo>
                  <a:pt x="15574562" y="3501348"/>
                </a:lnTo>
                <a:lnTo>
                  <a:pt x="15565766" y="3457792"/>
                </a:lnTo>
                <a:lnTo>
                  <a:pt x="15541779" y="3422222"/>
                </a:lnTo>
                <a:lnTo>
                  <a:pt x="15506203" y="3398240"/>
                </a:lnTo>
                <a:lnTo>
                  <a:pt x="15462639" y="3389446"/>
                </a:lnTo>
                <a:close/>
              </a:path>
              <a:path w="16523335" h="9235440">
                <a:moveTo>
                  <a:pt x="15462639" y="2318578"/>
                </a:moveTo>
                <a:lnTo>
                  <a:pt x="15419113" y="2327370"/>
                </a:lnTo>
                <a:lnTo>
                  <a:pt x="15383570" y="2351349"/>
                </a:lnTo>
                <a:lnTo>
                  <a:pt x="15359607" y="2386915"/>
                </a:lnTo>
                <a:lnTo>
                  <a:pt x="15350820" y="2430470"/>
                </a:lnTo>
                <a:lnTo>
                  <a:pt x="15359607" y="2474021"/>
                </a:lnTo>
                <a:lnTo>
                  <a:pt x="15383570" y="2509580"/>
                </a:lnTo>
                <a:lnTo>
                  <a:pt x="15419113" y="2533551"/>
                </a:lnTo>
                <a:lnTo>
                  <a:pt x="15462639" y="2542341"/>
                </a:lnTo>
                <a:lnTo>
                  <a:pt x="15506203" y="2533551"/>
                </a:lnTo>
                <a:lnTo>
                  <a:pt x="15541779" y="2509580"/>
                </a:lnTo>
                <a:lnTo>
                  <a:pt x="15565766" y="2474021"/>
                </a:lnTo>
                <a:lnTo>
                  <a:pt x="15574562" y="2430470"/>
                </a:lnTo>
                <a:lnTo>
                  <a:pt x="15565766" y="2386915"/>
                </a:lnTo>
                <a:lnTo>
                  <a:pt x="15541779" y="2351349"/>
                </a:lnTo>
                <a:lnTo>
                  <a:pt x="15506203" y="2327370"/>
                </a:lnTo>
                <a:lnTo>
                  <a:pt x="15462639" y="2318578"/>
                </a:lnTo>
                <a:close/>
              </a:path>
              <a:path w="16523335" h="9235440">
                <a:moveTo>
                  <a:pt x="15462639" y="2050869"/>
                </a:moveTo>
                <a:lnTo>
                  <a:pt x="15419113" y="2059660"/>
                </a:lnTo>
                <a:lnTo>
                  <a:pt x="15383570" y="2083635"/>
                </a:lnTo>
                <a:lnTo>
                  <a:pt x="15359607" y="2119197"/>
                </a:lnTo>
                <a:lnTo>
                  <a:pt x="15350820" y="2162750"/>
                </a:lnTo>
                <a:lnTo>
                  <a:pt x="15359607" y="2206284"/>
                </a:lnTo>
                <a:lnTo>
                  <a:pt x="15383570" y="2241845"/>
                </a:lnTo>
                <a:lnTo>
                  <a:pt x="15419113" y="2265826"/>
                </a:lnTo>
                <a:lnTo>
                  <a:pt x="15462639" y="2274621"/>
                </a:lnTo>
                <a:lnTo>
                  <a:pt x="15506203" y="2265826"/>
                </a:lnTo>
                <a:lnTo>
                  <a:pt x="15541779" y="2241845"/>
                </a:lnTo>
                <a:lnTo>
                  <a:pt x="15565766" y="2206284"/>
                </a:lnTo>
                <a:lnTo>
                  <a:pt x="15574562" y="2162750"/>
                </a:lnTo>
                <a:lnTo>
                  <a:pt x="15565766" y="2119197"/>
                </a:lnTo>
                <a:lnTo>
                  <a:pt x="15541779" y="2083635"/>
                </a:lnTo>
                <a:lnTo>
                  <a:pt x="15506203" y="2059660"/>
                </a:lnTo>
                <a:lnTo>
                  <a:pt x="15462639" y="2050869"/>
                </a:lnTo>
                <a:close/>
              </a:path>
              <a:path w="16523335" h="9235440">
                <a:moveTo>
                  <a:pt x="15462639" y="5531192"/>
                </a:moveTo>
                <a:lnTo>
                  <a:pt x="15419113" y="5539988"/>
                </a:lnTo>
                <a:lnTo>
                  <a:pt x="15383570" y="5563975"/>
                </a:lnTo>
                <a:lnTo>
                  <a:pt x="15359607" y="5599551"/>
                </a:lnTo>
                <a:lnTo>
                  <a:pt x="15350820" y="5643115"/>
                </a:lnTo>
                <a:lnTo>
                  <a:pt x="15359607" y="5686662"/>
                </a:lnTo>
                <a:lnTo>
                  <a:pt x="15383570" y="5722222"/>
                </a:lnTo>
                <a:lnTo>
                  <a:pt x="15419113" y="5746196"/>
                </a:lnTo>
                <a:lnTo>
                  <a:pt x="15462639" y="5754986"/>
                </a:lnTo>
                <a:lnTo>
                  <a:pt x="15506203" y="5746196"/>
                </a:lnTo>
                <a:lnTo>
                  <a:pt x="15541779" y="5722222"/>
                </a:lnTo>
                <a:lnTo>
                  <a:pt x="15565766" y="5686662"/>
                </a:lnTo>
                <a:lnTo>
                  <a:pt x="15574562" y="5643115"/>
                </a:lnTo>
                <a:lnTo>
                  <a:pt x="15565766" y="5599551"/>
                </a:lnTo>
                <a:lnTo>
                  <a:pt x="15541779" y="5563975"/>
                </a:lnTo>
                <a:lnTo>
                  <a:pt x="15506203" y="5539988"/>
                </a:lnTo>
                <a:lnTo>
                  <a:pt x="15462639" y="5531192"/>
                </a:lnTo>
                <a:close/>
              </a:path>
              <a:path w="16523335" h="9235440">
                <a:moveTo>
                  <a:pt x="15462639" y="5798933"/>
                </a:moveTo>
                <a:lnTo>
                  <a:pt x="15419113" y="5807723"/>
                </a:lnTo>
                <a:lnTo>
                  <a:pt x="15383570" y="5831697"/>
                </a:lnTo>
                <a:lnTo>
                  <a:pt x="15359607" y="5867257"/>
                </a:lnTo>
                <a:lnTo>
                  <a:pt x="15350820" y="5910804"/>
                </a:lnTo>
                <a:lnTo>
                  <a:pt x="15359607" y="5954345"/>
                </a:lnTo>
                <a:lnTo>
                  <a:pt x="15383570" y="5989912"/>
                </a:lnTo>
                <a:lnTo>
                  <a:pt x="15419113" y="6013898"/>
                </a:lnTo>
                <a:lnTo>
                  <a:pt x="15462639" y="6022695"/>
                </a:lnTo>
                <a:lnTo>
                  <a:pt x="15506203" y="6013898"/>
                </a:lnTo>
                <a:lnTo>
                  <a:pt x="15541779" y="5989912"/>
                </a:lnTo>
                <a:lnTo>
                  <a:pt x="15565766" y="5954345"/>
                </a:lnTo>
                <a:lnTo>
                  <a:pt x="15574562" y="5910804"/>
                </a:lnTo>
                <a:lnTo>
                  <a:pt x="15565766" y="5867257"/>
                </a:lnTo>
                <a:lnTo>
                  <a:pt x="15541779" y="5831697"/>
                </a:lnTo>
                <a:lnTo>
                  <a:pt x="15506203" y="5807723"/>
                </a:lnTo>
                <a:lnTo>
                  <a:pt x="15462639" y="5798933"/>
                </a:lnTo>
                <a:close/>
              </a:path>
              <a:path w="16523335" h="9235440">
                <a:moveTo>
                  <a:pt x="15462639" y="6334382"/>
                </a:moveTo>
                <a:lnTo>
                  <a:pt x="15419113" y="6343178"/>
                </a:lnTo>
                <a:lnTo>
                  <a:pt x="15383570" y="6367165"/>
                </a:lnTo>
                <a:lnTo>
                  <a:pt x="15359607" y="6402742"/>
                </a:lnTo>
                <a:lnTo>
                  <a:pt x="15350820" y="6446306"/>
                </a:lnTo>
                <a:lnTo>
                  <a:pt x="15359607" y="6489813"/>
                </a:lnTo>
                <a:lnTo>
                  <a:pt x="15383570" y="6525358"/>
                </a:lnTo>
                <a:lnTo>
                  <a:pt x="15419113" y="6549331"/>
                </a:lnTo>
                <a:lnTo>
                  <a:pt x="15462639" y="6558124"/>
                </a:lnTo>
                <a:lnTo>
                  <a:pt x="15506203" y="6549331"/>
                </a:lnTo>
                <a:lnTo>
                  <a:pt x="15541779" y="6525358"/>
                </a:lnTo>
                <a:lnTo>
                  <a:pt x="15565766" y="6489813"/>
                </a:lnTo>
                <a:lnTo>
                  <a:pt x="15574562" y="6446306"/>
                </a:lnTo>
                <a:lnTo>
                  <a:pt x="15565766" y="6402742"/>
                </a:lnTo>
                <a:lnTo>
                  <a:pt x="15541779" y="6367165"/>
                </a:lnTo>
                <a:lnTo>
                  <a:pt x="15506203" y="6343178"/>
                </a:lnTo>
                <a:lnTo>
                  <a:pt x="15462639" y="6334382"/>
                </a:lnTo>
                <a:close/>
              </a:path>
              <a:path w="16523335" h="9235440">
                <a:moveTo>
                  <a:pt x="15462639" y="6602112"/>
                </a:moveTo>
                <a:lnTo>
                  <a:pt x="15419113" y="6610897"/>
                </a:lnTo>
                <a:lnTo>
                  <a:pt x="15383570" y="6634856"/>
                </a:lnTo>
                <a:lnTo>
                  <a:pt x="15359607" y="6670401"/>
                </a:lnTo>
                <a:lnTo>
                  <a:pt x="15350820" y="6713941"/>
                </a:lnTo>
                <a:lnTo>
                  <a:pt x="15359607" y="6757505"/>
                </a:lnTo>
                <a:lnTo>
                  <a:pt x="15383570" y="6793082"/>
                </a:lnTo>
                <a:lnTo>
                  <a:pt x="15419113" y="6817069"/>
                </a:lnTo>
                <a:lnTo>
                  <a:pt x="15462639" y="6825865"/>
                </a:lnTo>
                <a:lnTo>
                  <a:pt x="15506203" y="6817069"/>
                </a:lnTo>
                <a:lnTo>
                  <a:pt x="15541779" y="6793082"/>
                </a:lnTo>
                <a:lnTo>
                  <a:pt x="15565766" y="6757505"/>
                </a:lnTo>
                <a:lnTo>
                  <a:pt x="15574562" y="6713941"/>
                </a:lnTo>
                <a:lnTo>
                  <a:pt x="15565766" y="6670401"/>
                </a:lnTo>
                <a:lnTo>
                  <a:pt x="15541779" y="6634856"/>
                </a:lnTo>
                <a:lnTo>
                  <a:pt x="15506203" y="6610897"/>
                </a:lnTo>
                <a:lnTo>
                  <a:pt x="15462639" y="6602112"/>
                </a:lnTo>
                <a:close/>
              </a:path>
              <a:path w="16523335" h="9235440">
                <a:moveTo>
                  <a:pt x="15462639" y="7405229"/>
                </a:moveTo>
                <a:lnTo>
                  <a:pt x="15419113" y="7414026"/>
                </a:lnTo>
                <a:lnTo>
                  <a:pt x="15383570" y="7438015"/>
                </a:lnTo>
                <a:lnTo>
                  <a:pt x="15359607" y="7473597"/>
                </a:lnTo>
                <a:lnTo>
                  <a:pt x="15350820" y="7517173"/>
                </a:lnTo>
                <a:lnTo>
                  <a:pt x="15359607" y="7560674"/>
                </a:lnTo>
                <a:lnTo>
                  <a:pt x="15383570" y="7596223"/>
                </a:lnTo>
                <a:lnTo>
                  <a:pt x="15419113" y="7620205"/>
                </a:lnTo>
                <a:lnTo>
                  <a:pt x="15462639" y="7629003"/>
                </a:lnTo>
                <a:lnTo>
                  <a:pt x="15506203" y="7620205"/>
                </a:lnTo>
                <a:lnTo>
                  <a:pt x="15541779" y="7596223"/>
                </a:lnTo>
                <a:lnTo>
                  <a:pt x="15565766" y="7560674"/>
                </a:lnTo>
                <a:lnTo>
                  <a:pt x="15574562" y="7517173"/>
                </a:lnTo>
                <a:lnTo>
                  <a:pt x="15565766" y="7473597"/>
                </a:lnTo>
                <a:lnTo>
                  <a:pt x="15541779" y="7438015"/>
                </a:lnTo>
                <a:lnTo>
                  <a:pt x="15506203" y="7414026"/>
                </a:lnTo>
                <a:lnTo>
                  <a:pt x="15462639" y="7405229"/>
                </a:lnTo>
                <a:close/>
              </a:path>
              <a:path w="16523335" h="9235440">
                <a:moveTo>
                  <a:pt x="15462639" y="7137541"/>
                </a:moveTo>
                <a:lnTo>
                  <a:pt x="15419113" y="7146329"/>
                </a:lnTo>
                <a:lnTo>
                  <a:pt x="15383570" y="7170295"/>
                </a:lnTo>
                <a:lnTo>
                  <a:pt x="15359607" y="7205847"/>
                </a:lnTo>
                <a:lnTo>
                  <a:pt x="15350820" y="7249391"/>
                </a:lnTo>
                <a:lnTo>
                  <a:pt x="15359607" y="7292955"/>
                </a:lnTo>
                <a:lnTo>
                  <a:pt x="15383570" y="7328531"/>
                </a:lnTo>
                <a:lnTo>
                  <a:pt x="15419113" y="7352518"/>
                </a:lnTo>
                <a:lnTo>
                  <a:pt x="15462639" y="7361314"/>
                </a:lnTo>
                <a:lnTo>
                  <a:pt x="15506203" y="7352518"/>
                </a:lnTo>
                <a:lnTo>
                  <a:pt x="15541779" y="7328531"/>
                </a:lnTo>
                <a:lnTo>
                  <a:pt x="15565766" y="7292955"/>
                </a:lnTo>
                <a:lnTo>
                  <a:pt x="15574562" y="7249391"/>
                </a:lnTo>
                <a:lnTo>
                  <a:pt x="15565766" y="7205847"/>
                </a:lnTo>
                <a:lnTo>
                  <a:pt x="15541779" y="7170295"/>
                </a:lnTo>
                <a:lnTo>
                  <a:pt x="15506203" y="7146329"/>
                </a:lnTo>
                <a:lnTo>
                  <a:pt x="15462639" y="7137541"/>
                </a:lnTo>
                <a:close/>
              </a:path>
              <a:path w="16523335" h="9235440">
                <a:moveTo>
                  <a:pt x="15462639" y="6869780"/>
                </a:moveTo>
                <a:lnTo>
                  <a:pt x="15419113" y="6878579"/>
                </a:lnTo>
                <a:lnTo>
                  <a:pt x="15383570" y="6902573"/>
                </a:lnTo>
                <a:lnTo>
                  <a:pt x="15359607" y="6938157"/>
                </a:lnTo>
                <a:lnTo>
                  <a:pt x="15350820" y="6981724"/>
                </a:lnTo>
                <a:lnTo>
                  <a:pt x="15359607" y="7025264"/>
                </a:lnTo>
                <a:lnTo>
                  <a:pt x="15383570" y="7060809"/>
                </a:lnTo>
                <a:lnTo>
                  <a:pt x="15419113" y="7084769"/>
                </a:lnTo>
                <a:lnTo>
                  <a:pt x="15462639" y="7093553"/>
                </a:lnTo>
                <a:lnTo>
                  <a:pt x="15506203" y="7084769"/>
                </a:lnTo>
                <a:lnTo>
                  <a:pt x="15541779" y="7060809"/>
                </a:lnTo>
                <a:lnTo>
                  <a:pt x="15565766" y="7025264"/>
                </a:lnTo>
                <a:lnTo>
                  <a:pt x="15574562" y="6981724"/>
                </a:lnTo>
                <a:lnTo>
                  <a:pt x="15565766" y="6938157"/>
                </a:lnTo>
                <a:lnTo>
                  <a:pt x="15541779" y="6902573"/>
                </a:lnTo>
                <a:lnTo>
                  <a:pt x="15506203" y="6878579"/>
                </a:lnTo>
                <a:lnTo>
                  <a:pt x="15462639" y="6869780"/>
                </a:lnTo>
                <a:close/>
              </a:path>
              <a:path w="16523335" h="9235440">
                <a:moveTo>
                  <a:pt x="15731981" y="176790"/>
                </a:moveTo>
                <a:lnTo>
                  <a:pt x="15688432" y="185586"/>
                </a:lnTo>
                <a:lnTo>
                  <a:pt x="15652888" y="209571"/>
                </a:lnTo>
                <a:lnTo>
                  <a:pt x="15628933" y="245145"/>
                </a:lnTo>
                <a:lnTo>
                  <a:pt x="15620152" y="288702"/>
                </a:lnTo>
                <a:lnTo>
                  <a:pt x="15628933" y="332221"/>
                </a:lnTo>
                <a:lnTo>
                  <a:pt x="15652888" y="367780"/>
                </a:lnTo>
                <a:lnTo>
                  <a:pt x="15688432" y="391765"/>
                </a:lnTo>
                <a:lnTo>
                  <a:pt x="15731981" y="400563"/>
                </a:lnTo>
                <a:lnTo>
                  <a:pt x="15775521" y="391765"/>
                </a:lnTo>
                <a:lnTo>
                  <a:pt x="15811097" y="367780"/>
                </a:lnTo>
                <a:lnTo>
                  <a:pt x="15835092" y="332221"/>
                </a:lnTo>
                <a:lnTo>
                  <a:pt x="15843894" y="288702"/>
                </a:lnTo>
                <a:lnTo>
                  <a:pt x="15835092" y="245145"/>
                </a:lnTo>
                <a:lnTo>
                  <a:pt x="15811097" y="209571"/>
                </a:lnTo>
                <a:lnTo>
                  <a:pt x="15775521" y="185586"/>
                </a:lnTo>
                <a:lnTo>
                  <a:pt x="15731981" y="176790"/>
                </a:lnTo>
                <a:close/>
              </a:path>
              <a:path w="16523335" h="9235440">
                <a:moveTo>
                  <a:pt x="15731981" y="444551"/>
                </a:moveTo>
                <a:lnTo>
                  <a:pt x="15688432" y="453336"/>
                </a:lnTo>
                <a:lnTo>
                  <a:pt x="15652888" y="477296"/>
                </a:lnTo>
                <a:lnTo>
                  <a:pt x="15628933" y="512844"/>
                </a:lnTo>
                <a:lnTo>
                  <a:pt x="15620152" y="556391"/>
                </a:lnTo>
                <a:lnTo>
                  <a:pt x="15628933" y="599952"/>
                </a:lnTo>
                <a:lnTo>
                  <a:pt x="15652888" y="635532"/>
                </a:lnTo>
                <a:lnTo>
                  <a:pt x="15688432" y="659525"/>
                </a:lnTo>
                <a:lnTo>
                  <a:pt x="15731981" y="668324"/>
                </a:lnTo>
                <a:lnTo>
                  <a:pt x="15775521" y="659525"/>
                </a:lnTo>
                <a:lnTo>
                  <a:pt x="15811097" y="635532"/>
                </a:lnTo>
                <a:lnTo>
                  <a:pt x="15835092" y="599952"/>
                </a:lnTo>
                <a:lnTo>
                  <a:pt x="15843894" y="556391"/>
                </a:lnTo>
                <a:lnTo>
                  <a:pt x="15835092" y="512844"/>
                </a:lnTo>
                <a:lnTo>
                  <a:pt x="15811097" y="477296"/>
                </a:lnTo>
                <a:lnTo>
                  <a:pt x="15775521" y="453336"/>
                </a:lnTo>
                <a:lnTo>
                  <a:pt x="15731981" y="444551"/>
                </a:lnTo>
                <a:close/>
              </a:path>
              <a:path w="16523335" h="9235440">
                <a:moveTo>
                  <a:pt x="15731981" y="712218"/>
                </a:moveTo>
                <a:lnTo>
                  <a:pt x="15688432" y="721018"/>
                </a:lnTo>
                <a:lnTo>
                  <a:pt x="15652888" y="745011"/>
                </a:lnTo>
                <a:lnTo>
                  <a:pt x="15628933" y="780591"/>
                </a:lnTo>
                <a:lnTo>
                  <a:pt x="15620152" y="824152"/>
                </a:lnTo>
                <a:lnTo>
                  <a:pt x="15628933" y="867681"/>
                </a:lnTo>
                <a:lnTo>
                  <a:pt x="15652888" y="903231"/>
                </a:lnTo>
                <a:lnTo>
                  <a:pt x="15688432" y="927201"/>
                </a:lnTo>
                <a:lnTo>
                  <a:pt x="15731981" y="935992"/>
                </a:lnTo>
                <a:lnTo>
                  <a:pt x="15775521" y="927201"/>
                </a:lnTo>
                <a:lnTo>
                  <a:pt x="15811097" y="903231"/>
                </a:lnTo>
                <a:lnTo>
                  <a:pt x="15835092" y="867681"/>
                </a:lnTo>
                <a:lnTo>
                  <a:pt x="15843894" y="824152"/>
                </a:lnTo>
                <a:lnTo>
                  <a:pt x="15835092" y="780591"/>
                </a:lnTo>
                <a:lnTo>
                  <a:pt x="15811097" y="745011"/>
                </a:lnTo>
                <a:lnTo>
                  <a:pt x="15775521" y="721018"/>
                </a:lnTo>
                <a:lnTo>
                  <a:pt x="15731981" y="712218"/>
                </a:lnTo>
                <a:close/>
              </a:path>
              <a:path w="16523335" h="9235440">
                <a:moveTo>
                  <a:pt x="15731981" y="979980"/>
                </a:moveTo>
                <a:lnTo>
                  <a:pt x="15688432" y="988766"/>
                </a:lnTo>
                <a:lnTo>
                  <a:pt x="15652888" y="1012731"/>
                </a:lnTo>
                <a:lnTo>
                  <a:pt x="15628933" y="1048286"/>
                </a:lnTo>
                <a:lnTo>
                  <a:pt x="15620152" y="1091840"/>
                </a:lnTo>
                <a:lnTo>
                  <a:pt x="15628933" y="1135394"/>
                </a:lnTo>
                <a:lnTo>
                  <a:pt x="15652888" y="1170968"/>
                </a:lnTo>
                <a:lnTo>
                  <a:pt x="15688432" y="1194956"/>
                </a:lnTo>
                <a:lnTo>
                  <a:pt x="15731981" y="1203753"/>
                </a:lnTo>
                <a:lnTo>
                  <a:pt x="15775521" y="1194956"/>
                </a:lnTo>
                <a:lnTo>
                  <a:pt x="15811097" y="1170968"/>
                </a:lnTo>
                <a:lnTo>
                  <a:pt x="15835092" y="1135394"/>
                </a:lnTo>
                <a:lnTo>
                  <a:pt x="15843894" y="1091840"/>
                </a:lnTo>
                <a:lnTo>
                  <a:pt x="15835092" y="1048286"/>
                </a:lnTo>
                <a:lnTo>
                  <a:pt x="15811097" y="1012731"/>
                </a:lnTo>
                <a:lnTo>
                  <a:pt x="15775521" y="988766"/>
                </a:lnTo>
                <a:lnTo>
                  <a:pt x="15731981" y="979980"/>
                </a:lnTo>
                <a:close/>
              </a:path>
              <a:path w="16523335" h="9235440">
                <a:moveTo>
                  <a:pt x="15731981" y="1247668"/>
                </a:moveTo>
                <a:lnTo>
                  <a:pt x="15688432" y="1256467"/>
                </a:lnTo>
                <a:lnTo>
                  <a:pt x="15652888" y="1280459"/>
                </a:lnTo>
                <a:lnTo>
                  <a:pt x="15628933" y="1316036"/>
                </a:lnTo>
                <a:lnTo>
                  <a:pt x="15620152" y="1359591"/>
                </a:lnTo>
                <a:lnTo>
                  <a:pt x="15628933" y="1403138"/>
                </a:lnTo>
                <a:lnTo>
                  <a:pt x="15652888" y="1438686"/>
                </a:lnTo>
                <a:lnTo>
                  <a:pt x="15688432" y="1462646"/>
                </a:lnTo>
                <a:lnTo>
                  <a:pt x="15731981" y="1471431"/>
                </a:lnTo>
                <a:lnTo>
                  <a:pt x="15775521" y="1462646"/>
                </a:lnTo>
                <a:lnTo>
                  <a:pt x="15811097" y="1438686"/>
                </a:lnTo>
                <a:lnTo>
                  <a:pt x="15835092" y="1403138"/>
                </a:lnTo>
                <a:lnTo>
                  <a:pt x="15843894" y="1359591"/>
                </a:lnTo>
                <a:lnTo>
                  <a:pt x="15835092" y="1316036"/>
                </a:lnTo>
                <a:lnTo>
                  <a:pt x="15811097" y="1280459"/>
                </a:lnTo>
                <a:lnTo>
                  <a:pt x="15775521" y="1256467"/>
                </a:lnTo>
                <a:lnTo>
                  <a:pt x="15731981" y="1247668"/>
                </a:lnTo>
                <a:close/>
              </a:path>
              <a:path w="16523335" h="9235440">
                <a:moveTo>
                  <a:pt x="15731981" y="1515430"/>
                </a:moveTo>
                <a:lnTo>
                  <a:pt x="15688432" y="1524214"/>
                </a:lnTo>
                <a:lnTo>
                  <a:pt x="15652888" y="1548173"/>
                </a:lnTo>
                <a:lnTo>
                  <a:pt x="15628933" y="1583718"/>
                </a:lnTo>
                <a:lnTo>
                  <a:pt x="15620152" y="1627259"/>
                </a:lnTo>
                <a:lnTo>
                  <a:pt x="15628933" y="1670826"/>
                </a:lnTo>
                <a:lnTo>
                  <a:pt x="15652888" y="1706409"/>
                </a:lnTo>
                <a:lnTo>
                  <a:pt x="15688432" y="1730404"/>
                </a:lnTo>
                <a:lnTo>
                  <a:pt x="15731981" y="1739203"/>
                </a:lnTo>
                <a:lnTo>
                  <a:pt x="15775521" y="1730404"/>
                </a:lnTo>
                <a:lnTo>
                  <a:pt x="15811097" y="1706409"/>
                </a:lnTo>
                <a:lnTo>
                  <a:pt x="15835092" y="1670826"/>
                </a:lnTo>
                <a:lnTo>
                  <a:pt x="15843894" y="1627259"/>
                </a:lnTo>
                <a:lnTo>
                  <a:pt x="15835092" y="1583718"/>
                </a:lnTo>
                <a:lnTo>
                  <a:pt x="15811097" y="1548173"/>
                </a:lnTo>
                <a:lnTo>
                  <a:pt x="15775521" y="1524214"/>
                </a:lnTo>
                <a:lnTo>
                  <a:pt x="15731981" y="1515430"/>
                </a:lnTo>
                <a:close/>
              </a:path>
              <a:path w="16523335" h="9235440">
                <a:moveTo>
                  <a:pt x="15731981" y="1783149"/>
                </a:moveTo>
                <a:lnTo>
                  <a:pt x="15688432" y="1791938"/>
                </a:lnTo>
                <a:lnTo>
                  <a:pt x="15652888" y="1815910"/>
                </a:lnTo>
                <a:lnTo>
                  <a:pt x="15628933" y="1851469"/>
                </a:lnTo>
                <a:lnTo>
                  <a:pt x="15620152" y="1895020"/>
                </a:lnTo>
                <a:lnTo>
                  <a:pt x="15628933" y="1938576"/>
                </a:lnTo>
                <a:lnTo>
                  <a:pt x="15652888" y="1974146"/>
                </a:lnTo>
                <a:lnTo>
                  <a:pt x="15688432" y="1998128"/>
                </a:lnTo>
                <a:lnTo>
                  <a:pt x="15731981" y="2006922"/>
                </a:lnTo>
                <a:lnTo>
                  <a:pt x="15775521" y="1998128"/>
                </a:lnTo>
                <a:lnTo>
                  <a:pt x="15811097" y="1974146"/>
                </a:lnTo>
                <a:lnTo>
                  <a:pt x="15835092" y="1938576"/>
                </a:lnTo>
                <a:lnTo>
                  <a:pt x="15843894" y="1895020"/>
                </a:lnTo>
                <a:lnTo>
                  <a:pt x="15835092" y="1851469"/>
                </a:lnTo>
                <a:lnTo>
                  <a:pt x="15811097" y="1815910"/>
                </a:lnTo>
                <a:lnTo>
                  <a:pt x="15775521" y="1791938"/>
                </a:lnTo>
                <a:lnTo>
                  <a:pt x="15731981" y="1783149"/>
                </a:lnTo>
                <a:close/>
              </a:path>
              <a:path w="16523335" h="9235440">
                <a:moveTo>
                  <a:pt x="15731981" y="2586297"/>
                </a:moveTo>
                <a:lnTo>
                  <a:pt x="15688432" y="2595090"/>
                </a:lnTo>
                <a:lnTo>
                  <a:pt x="15652888" y="2619070"/>
                </a:lnTo>
                <a:lnTo>
                  <a:pt x="15628933" y="2654639"/>
                </a:lnTo>
                <a:lnTo>
                  <a:pt x="15620152" y="2698200"/>
                </a:lnTo>
                <a:lnTo>
                  <a:pt x="15628933" y="2741725"/>
                </a:lnTo>
                <a:lnTo>
                  <a:pt x="15652888" y="2777286"/>
                </a:lnTo>
                <a:lnTo>
                  <a:pt x="15688432" y="2801273"/>
                </a:lnTo>
                <a:lnTo>
                  <a:pt x="15731981" y="2810071"/>
                </a:lnTo>
                <a:lnTo>
                  <a:pt x="15775521" y="2801273"/>
                </a:lnTo>
                <a:lnTo>
                  <a:pt x="15811097" y="2777286"/>
                </a:lnTo>
                <a:lnTo>
                  <a:pt x="15835092" y="2741725"/>
                </a:lnTo>
                <a:lnTo>
                  <a:pt x="15843894" y="2698200"/>
                </a:lnTo>
                <a:lnTo>
                  <a:pt x="15835092" y="2654639"/>
                </a:lnTo>
                <a:lnTo>
                  <a:pt x="15811097" y="2619070"/>
                </a:lnTo>
                <a:lnTo>
                  <a:pt x="15775521" y="2595090"/>
                </a:lnTo>
                <a:lnTo>
                  <a:pt x="15731981" y="2586297"/>
                </a:lnTo>
                <a:close/>
              </a:path>
              <a:path w="16523335" h="9235440">
                <a:moveTo>
                  <a:pt x="15731981" y="2854028"/>
                </a:moveTo>
                <a:lnTo>
                  <a:pt x="15688432" y="2862817"/>
                </a:lnTo>
                <a:lnTo>
                  <a:pt x="15652888" y="2886788"/>
                </a:lnTo>
                <a:lnTo>
                  <a:pt x="15628933" y="2922347"/>
                </a:lnTo>
                <a:lnTo>
                  <a:pt x="15620152" y="2965898"/>
                </a:lnTo>
                <a:lnTo>
                  <a:pt x="15628933" y="3009453"/>
                </a:lnTo>
                <a:lnTo>
                  <a:pt x="15652888" y="3045019"/>
                </a:lnTo>
                <a:lnTo>
                  <a:pt x="15688432" y="3068998"/>
                </a:lnTo>
                <a:lnTo>
                  <a:pt x="15731981" y="3077790"/>
                </a:lnTo>
                <a:lnTo>
                  <a:pt x="15775521" y="3068998"/>
                </a:lnTo>
                <a:lnTo>
                  <a:pt x="15811097" y="3045019"/>
                </a:lnTo>
                <a:lnTo>
                  <a:pt x="15835092" y="3009453"/>
                </a:lnTo>
                <a:lnTo>
                  <a:pt x="15843894" y="2965898"/>
                </a:lnTo>
                <a:lnTo>
                  <a:pt x="15835092" y="2922347"/>
                </a:lnTo>
                <a:lnTo>
                  <a:pt x="15811097" y="2886788"/>
                </a:lnTo>
                <a:lnTo>
                  <a:pt x="15775521" y="2862817"/>
                </a:lnTo>
                <a:lnTo>
                  <a:pt x="15731981" y="2854028"/>
                </a:lnTo>
                <a:close/>
              </a:path>
              <a:path w="16523335" h="9235440">
                <a:moveTo>
                  <a:pt x="15731981" y="3121737"/>
                </a:moveTo>
                <a:lnTo>
                  <a:pt x="15688432" y="3130528"/>
                </a:lnTo>
                <a:lnTo>
                  <a:pt x="15652888" y="3154503"/>
                </a:lnTo>
                <a:lnTo>
                  <a:pt x="15628933" y="3190065"/>
                </a:lnTo>
                <a:lnTo>
                  <a:pt x="15620152" y="3233618"/>
                </a:lnTo>
                <a:lnTo>
                  <a:pt x="15628933" y="3277161"/>
                </a:lnTo>
                <a:lnTo>
                  <a:pt x="15652888" y="3312732"/>
                </a:lnTo>
                <a:lnTo>
                  <a:pt x="15688432" y="3336722"/>
                </a:lnTo>
                <a:lnTo>
                  <a:pt x="15731981" y="3345520"/>
                </a:lnTo>
                <a:lnTo>
                  <a:pt x="15775521" y="3336722"/>
                </a:lnTo>
                <a:lnTo>
                  <a:pt x="15811097" y="3312732"/>
                </a:lnTo>
                <a:lnTo>
                  <a:pt x="15835092" y="3277161"/>
                </a:lnTo>
                <a:lnTo>
                  <a:pt x="15843894" y="3233618"/>
                </a:lnTo>
                <a:lnTo>
                  <a:pt x="15835092" y="3190065"/>
                </a:lnTo>
                <a:lnTo>
                  <a:pt x="15811097" y="3154503"/>
                </a:lnTo>
                <a:lnTo>
                  <a:pt x="15775521" y="3130528"/>
                </a:lnTo>
                <a:lnTo>
                  <a:pt x="15731981" y="3121737"/>
                </a:lnTo>
                <a:close/>
              </a:path>
              <a:path w="16523335" h="9235440">
                <a:moveTo>
                  <a:pt x="15731981" y="3389446"/>
                </a:moveTo>
                <a:lnTo>
                  <a:pt x="15688432" y="3398240"/>
                </a:lnTo>
                <a:lnTo>
                  <a:pt x="15652888" y="3422222"/>
                </a:lnTo>
                <a:lnTo>
                  <a:pt x="15628933" y="3457792"/>
                </a:lnTo>
                <a:lnTo>
                  <a:pt x="15620152" y="3501348"/>
                </a:lnTo>
                <a:lnTo>
                  <a:pt x="15628933" y="3544899"/>
                </a:lnTo>
                <a:lnTo>
                  <a:pt x="15652888" y="3580458"/>
                </a:lnTo>
                <a:lnTo>
                  <a:pt x="15688432" y="3604430"/>
                </a:lnTo>
                <a:lnTo>
                  <a:pt x="15731981" y="3613219"/>
                </a:lnTo>
                <a:lnTo>
                  <a:pt x="15775521" y="3604430"/>
                </a:lnTo>
                <a:lnTo>
                  <a:pt x="15811097" y="3580458"/>
                </a:lnTo>
                <a:lnTo>
                  <a:pt x="15835092" y="3544899"/>
                </a:lnTo>
                <a:lnTo>
                  <a:pt x="15843894" y="3501348"/>
                </a:lnTo>
                <a:lnTo>
                  <a:pt x="15835092" y="3457792"/>
                </a:lnTo>
                <a:lnTo>
                  <a:pt x="15811097" y="3422222"/>
                </a:lnTo>
                <a:lnTo>
                  <a:pt x="15775521" y="3398240"/>
                </a:lnTo>
                <a:lnTo>
                  <a:pt x="15731981" y="3389446"/>
                </a:lnTo>
                <a:close/>
              </a:path>
              <a:path w="16523335" h="9235440">
                <a:moveTo>
                  <a:pt x="15731981" y="2318578"/>
                </a:moveTo>
                <a:lnTo>
                  <a:pt x="15688432" y="2327370"/>
                </a:lnTo>
                <a:lnTo>
                  <a:pt x="15652888" y="2351349"/>
                </a:lnTo>
                <a:lnTo>
                  <a:pt x="15628933" y="2386915"/>
                </a:lnTo>
                <a:lnTo>
                  <a:pt x="15620152" y="2430470"/>
                </a:lnTo>
                <a:lnTo>
                  <a:pt x="15628933" y="2474021"/>
                </a:lnTo>
                <a:lnTo>
                  <a:pt x="15652888" y="2509580"/>
                </a:lnTo>
                <a:lnTo>
                  <a:pt x="15688432" y="2533551"/>
                </a:lnTo>
                <a:lnTo>
                  <a:pt x="15731981" y="2542341"/>
                </a:lnTo>
                <a:lnTo>
                  <a:pt x="15775521" y="2533551"/>
                </a:lnTo>
                <a:lnTo>
                  <a:pt x="15811097" y="2509580"/>
                </a:lnTo>
                <a:lnTo>
                  <a:pt x="15835092" y="2474021"/>
                </a:lnTo>
                <a:lnTo>
                  <a:pt x="15843894" y="2430470"/>
                </a:lnTo>
                <a:lnTo>
                  <a:pt x="15835092" y="2386915"/>
                </a:lnTo>
                <a:lnTo>
                  <a:pt x="15811097" y="2351349"/>
                </a:lnTo>
                <a:lnTo>
                  <a:pt x="15775521" y="2327370"/>
                </a:lnTo>
                <a:lnTo>
                  <a:pt x="15731981" y="2318578"/>
                </a:lnTo>
                <a:close/>
              </a:path>
              <a:path w="16523335" h="9235440">
                <a:moveTo>
                  <a:pt x="15731981" y="2050869"/>
                </a:moveTo>
                <a:lnTo>
                  <a:pt x="15688432" y="2059660"/>
                </a:lnTo>
                <a:lnTo>
                  <a:pt x="15652888" y="2083635"/>
                </a:lnTo>
                <a:lnTo>
                  <a:pt x="15628933" y="2119197"/>
                </a:lnTo>
                <a:lnTo>
                  <a:pt x="15620152" y="2162750"/>
                </a:lnTo>
                <a:lnTo>
                  <a:pt x="15628933" y="2206284"/>
                </a:lnTo>
                <a:lnTo>
                  <a:pt x="15652888" y="2241845"/>
                </a:lnTo>
                <a:lnTo>
                  <a:pt x="15688432" y="2265826"/>
                </a:lnTo>
                <a:lnTo>
                  <a:pt x="15731981" y="2274621"/>
                </a:lnTo>
                <a:lnTo>
                  <a:pt x="15775521" y="2265826"/>
                </a:lnTo>
                <a:lnTo>
                  <a:pt x="15811097" y="2241845"/>
                </a:lnTo>
                <a:lnTo>
                  <a:pt x="15835092" y="2206284"/>
                </a:lnTo>
                <a:lnTo>
                  <a:pt x="15843894" y="2162750"/>
                </a:lnTo>
                <a:lnTo>
                  <a:pt x="15835092" y="2119197"/>
                </a:lnTo>
                <a:lnTo>
                  <a:pt x="15811097" y="2083635"/>
                </a:lnTo>
                <a:lnTo>
                  <a:pt x="15775521" y="2059660"/>
                </a:lnTo>
                <a:lnTo>
                  <a:pt x="15731981" y="2050869"/>
                </a:lnTo>
                <a:close/>
              </a:path>
              <a:path w="16523335" h="9235440">
                <a:moveTo>
                  <a:pt x="15731981" y="5798933"/>
                </a:moveTo>
                <a:lnTo>
                  <a:pt x="15688432" y="5807723"/>
                </a:lnTo>
                <a:lnTo>
                  <a:pt x="15652888" y="5831697"/>
                </a:lnTo>
                <a:lnTo>
                  <a:pt x="15628933" y="5867257"/>
                </a:lnTo>
                <a:lnTo>
                  <a:pt x="15620152" y="5910804"/>
                </a:lnTo>
                <a:lnTo>
                  <a:pt x="15628933" y="5954345"/>
                </a:lnTo>
                <a:lnTo>
                  <a:pt x="15652888" y="5989912"/>
                </a:lnTo>
                <a:lnTo>
                  <a:pt x="15688432" y="6013898"/>
                </a:lnTo>
                <a:lnTo>
                  <a:pt x="15731981" y="6022695"/>
                </a:lnTo>
                <a:lnTo>
                  <a:pt x="15775521" y="6013898"/>
                </a:lnTo>
                <a:lnTo>
                  <a:pt x="15811097" y="5989912"/>
                </a:lnTo>
                <a:lnTo>
                  <a:pt x="15835092" y="5954345"/>
                </a:lnTo>
                <a:lnTo>
                  <a:pt x="15843894" y="5910804"/>
                </a:lnTo>
                <a:lnTo>
                  <a:pt x="15835092" y="5867257"/>
                </a:lnTo>
                <a:lnTo>
                  <a:pt x="15811097" y="5831697"/>
                </a:lnTo>
                <a:lnTo>
                  <a:pt x="15775521" y="5807723"/>
                </a:lnTo>
                <a:lnTo>
                  <a:pt x="15731981" y="5798933"/>
                </a:lnTo>
                <a:close/>
              </a:path>
              <a:path w="16523335" h="9235440">
                <a:moveTo>
                  <a:pt x="15731981" y="6066642"/>
                </a:moveTo>
                <a:lnTo>
                  <a:pt x="15688432" y="6075433"/>
                </a:lnTo>
                <a:lnTo>
                  <a:pt x="15652888" y="6099406"/>
                </a:lnTo>
                <a:lnTo>
                  <a:pt x="15628933" y="6134966"/>
                </a:lnTo>
                <a:lnTo>
                  <a:pt x="15620152" y="6178513"/>
                </a:lnTo>
                <a:lnTo>
                  <a:pt x="15628933" y="6222077"/>
                </a:lnTo>
                <a:lnTo>
                  <a:pt x="15652888" y="6257653"/>
                </a:lnTo>
                <a:lnTo>
                  <a:pt x="15688432" y="6281640"/>
                </a:lnTo>
                <a:lnTo>
                  <a:pt x="15731981" y="6290436"/>
                </a:lnTo>
                <a:lnTo>
                  <a:pt x="15775521" y="6281640"/>
                </a:lnTo>
                <a:lnTo>
                  <a:pt x="15811097" y="6257653"/>
                </a:lnTo>
                <a:lnTo>
                  <a:pt x="15835092" y="6222077"/>
                </a:lnTo>
                <a:lnTo>
                  <a:pt x="15843894" y="6178513"/>
                </a:lnTo>
                <a:lnTo>
                  <a:pt x="15835092" y="6134966"/>
                </a:lnTo>
                <a:lnTo>
                  <a:pt x="15811097" y="6099406"/>
                </a:lnTo>
                <a:lnTo>
                  <a:pt x="15775521" y="6075433"/>
                </a:lnTo>
                <a:lnTo>
                  <a:pt x="15731981" y="6066642"/>
                </a:lnTo>
                <a:close/>
              </a:path>
              <a:path w="16523335" h="9235440">
                <a:moveTo>
                  <a:pt x="15731981" y="6334382"/>
                </a:moveTo>
                <a:lnTo>
                  <a:pt x="15688432" y="6343178"/>
                </a:lnTo>
                <a:lnTo>
                  <a:pt x="15652888" y="6367165"/>
                </a:lnTo>
                <a:lnTo>
                  <a:pt x="15628933" y="6402742"/>
                </a:lnTo>
                <a:lnTo>
                  <a:pt x="15620152" y="6446306"/>
                </a:lnTo>
                <a:lnTo>
                  <a:pt x="15628933" y="6489813"/>
                </a:lnTo>
                <a:lnTo>
                  <a:pt x="15652888" y="6525358"/>
                </a:lnTo>
                <a:lnTo>
                  <a:pt x="15688432" y="6549331"/>
                </a:lnTo>
                <a:lnTo>
                  <a:pt x="15731981" y="6558124"/>
                </a:lnTo>
                <a:lnTo>
                  <a:pt x="15775521" y="6549331"/>
                </a:lnTo>
                <a:lnTo>
                  <a:pt x="15811097" y="6525358"/>
                </a:lnTo>
                <a:lnTo>
                  <a:pt x="15835092" y="6489813"/>
                </a:lnTo>
                <a:lnTo>
                  <a:pt x="15843894" y="6446306"/>
                </a:lnTo>
                <a:lnTo>
                  <a:pt x="15835092" y="6402742"/>
                </a:lnTo>
                <a:lnTo>
                  <a:pt x="15811097" y="6367165"/>
                </a:lnTo>
                <a:lnTo>
                  <a:pt x="15775521" y="6343178"/>
                </a:lnTo>
                <a:lnTo>
                  <a:pt x="15731981" y="6334382"/>
                </a:lnTo>
                <a:close/>
              </a:path>
              <a:path w="16523335" h="9235440">
                <a:moveTo>
                  <a:pt x="15731981" y="6602112"/>
                </a:moveTo>
                <a:lnTo>
                  <a:pt x="15688432" y="6610897"/>
                </a:lnTo>
                <a:lnTo>
                  <a:pt x="15652888" y="6634856"/>
                </a:lnTo>
                <a:lnTo>
                  <a:pt x="15628933" y="6670401"/>
                </a:lnTo>
                <a:lnTo>
                  <a:pt x="15620152" y="6713941"/>
                </a:lnTo>
                <a:lnTo>
                  <a:pt x="15628933" y="6757505"/>
                </a:lnTo>
                <a:lnTo>
                  <a:pt x="15652888" y="6793082"/>
                </a:lnTo>
                <a:lnTo>
                  <a:pt x="15688432" y="6817069"/>
                </a:lnTo>
                <a:lnTo>
                  <a:pt x="15731981" y="6825865"/>
                </a:lnTo>
                <a:lnTo>
                  <a:pt x="15775521" y="6817069"/>
                </a:lnTo>
                <a:lnTo>
                  <a:pt x="15811097" y="6793082"/>
                </a:lnTo>
                <a:lnTo>
                  <a:pt x="15835092" y="6757505"/>
                </a:lnTo>
                <a:lnTo>
                  <a:pt x="15843894" y="6713941"/>
                </a:lnTo>
                <a:lnTo>
                  <a:pt x="15835092" y="6670401"/>
                </a:lnTo>
                <a:lnTo>
                  <a:pt x="15811097" y="6634856"/>
                </a:lnTo>
                <a:lnTo>
                  <a:pt x="15775521" y="6610897"/>
                </a:lnTo>
                <a:lnTo>
                  <a:pt x="15731981" y="6602112"/>
                </a:lnTo>
                <a:close/>
              </a:path>
              <a:path w="16523335" h="9235440">
                <a:moveTo>
                  <a:pt x="15731981" y="7405229"/>
                </a:moveTo>
                <a:lnTo>
                  <a:pt x="15688432" y="7414026"/>
                </a:lnTo>
                <a:lnTo>
                  <a:pt x="15652888" y="7438015"/>
                </a:lnTo>
                <a:lnTo>
                  <a:pt x="15628933" y="7473597"/>
                </a:lnTo>
                <a:lnTo>
                  <a:pt x="15620152" y="7517173"/>
                </a:lnTo>
                <a:lnTo>
                  <a:pt x="15628933" y="7560674"/>
                </a:lnTo>
                <a:lnTo>
                  <a:pt x="15652888" y="7596223"/>
                </a:lnTo>
                <a:lnTo>
                  <a:pt x="15688432" y="7620205"/>
                </a:lnTo>
                <a:lnTo>
                  <a:pt x="15731981" y="7629003"/>
                </a:lnTo>
                <a:lnTo>
                  <a:pt x="15775521" y="7620205"/>
                </a:lnTo>
                <a:lnTo>
                  <a:pt x="15811097" y="7596223"/>
                </a:lnTo>
                <a:lnTo>
                  <a:pt x="15835092" y="7560674"/>
                </a:lnTo>
                <a:lnTo>
                  <a:pt x="15843894" y="7517173"/>
                </a:lnTo>
                <a:lnTo>
                  <a:pt x="15835092" y="7473597"/>
                </a:lnTo>
                <a:lnTo>
                  <a:pt x="15811097" y="7438015"/>
                </a:lnTo>
                <a:lnTo>
                  <a:pt x="15775521" y="7414026"/>
                </a:lnTo>
                <a:lnTo>
                  <a:pt x="15731981" y="7405229"/>
                </a:lnTo>
                <a:close/>
              </a:path>
              <a:path w="16523335" h="9235440">
                <a:moveTo>
                  <a:pt x="15731981" y="7672991"/>
                </a:moveTo>
                <a:lnTo>
                  <a:pt x="15688432" y="7681775"/>
                </a:lnTo>
                <a:lnTo>
                  <a:pt x="15652888" y="7705737"/>
                </a:lnTo>
                <a:lnTo>
                  <a:pt x="15628933" y="7741288"/>
                </a:lnTo>
                <a:lnTo>
                  <a:pt x="15620152" y="7784841"/>
                </a:lnTo>
                <a:lnTo>
                  <a:pt x="15628933" y="7828394"/>
                </a:lnTo>
                <a:lnTo>
                  <a:pt x="15652888" y="7863968"/>
                </a:lnTo>
                <a:lnTo>
                  <a:pt x="15688432" y="7887956"/>
                </a:lnTo>
                <a:lnTo>
                  <a:pt x="15731981" y="7896754"/>
                </a:lnTo>
                <a:lnTo>
                  <a:pt x="15775521" y="7887956"/>
                </a:lnTo>
                <a:lnTo>
                  <a:pt x="15811097" y="7863968"/>
                </a:lnTo>
                <a:lnTo>
                  <a:pt x="15835092" y="7828394"/>
                </a:lnTo>
                <a:lnTo>
                  <a:pt x="15843894" y="7784841"/>
                </a:lnTo>
                <a:lnTo>
                  <a:pt x="15835092" y="7741288"/>
                </a:lnTo>
                <a:lnTo>
                  <a:pt x="15811097" y="7705737"/>
                </a:lnTo>
                <a:lnTo>
                  <a:pt x="15775521" y="7681775"/>
                </a:lnTo>
                <a:lnTo>
                  <a:pt x="15731981" y="7672991"/>
                </a:lnTo>
                <a:close/>
              </a:path>
              <a:path w="16523335" h="9235440">
                <a:moveTo>
                  <a:pt x="15731981" y="7137541"/>
                </a:moveTo>
                <a:lnTo>
                  <a:pt x="15688432" y="7146329"/>
                </a:lnTo>
                <a:lnTo>
                  <a:pt x="15652888" y="7170295"/>
                </a:lnTo>
                <a:lnTo>
                  <a:pt x="15628933" y="7205847"/>
                </a:lnTo>
                <a:lnTo>
                  <a:pt x="15620152" y="7249391"/>
                </a:lnTo>
                <a:lnTo>
                  <a:pt x="15628933" y="7292955"/>
                </a:lnTo>
                <a:lnTo>
                  <a:pt x="15652888" y="7328531"/>
                </a:lnTo>
                <a:lnTo>
                  <a:pt x="15688432" y="7352518"/>
                </a:lnTo>
                <a:lnTo>
                  <a:pt x="15731981" y="7361314"/>
                </a:lnTo>
                <a:lnTo>
                  <a:pt x="15775521" y="7352518"/>
                </a:lnTo>
                <a:lnTo>
                  <a:pt x="15811097" y="7328531"/>
                </a:lnTo>
                <a:lnTo>
                  <a:pt x="15835092" y="7292955"/>
                </a:lnTo>
                <a:lnTo>
                  <a:pt x="15843894" y="7249391"/>
                </a:lnTo>
                <a:lnTo>
                  <a:pt x="15835092" y="7205847"/>
                </a:lnTo>
                <a:lnTo>
                  <a:pt x="15811097" y="7170295"/>
                </a:lnTo>
                <a:lnTo>
                  <a:pt x="15775521" y="7146329"/>
                </a:lnTo>
                <a:lnTo>
                  <a:pt x="15731981" y="7137541"/>
                </a:lnTo>
                <a:close/>
              </a:path>
              <a:path w="16523335" h="9235440">
                <a:moveTo>
                  <a:pt x="15731981" y="6869780"/>
                </a:moveTo>
                <a:lnTo>
                  <a:pt x="15688432" y="6878579"/>
                </a:lnTo>
                <a:lnTo>
                  <a:pt x="15652888" y="6902573"/>
                </a:lnTo>
                <a:lnTo>
                  <a:pt x="15628933" y="6938157"/>
                </a:lnTo>
                <a:lnTo>
                  <a:pt x="15620152" y="6981724"/>
                </a:lnTo>
                <a:lnTo>
                  <a:pt x="15628933" y="7025264"/>
                </a:lnTo>
                <a:lnTo>
                  <a:pt x="15652888" y="7060809"/>
                </a:lnTo>
                <a:lnTo>
                  <a:pt x="15688432" y="7084769"/>
                </a:lnTo>
                <a:lnTo>
                  <a:pt x="15731981" y="7093553"/>
                </a:lnTo>
                <a:lnTo>
                  <a:pt x="15775521" y="7084769"/>
                </a:lnTo>
                <a:lnTo>
                  <a:pt x="15811097" y="7060809"/>
                </a:lnTo>
                <a:lnTo>
                  <a:pt x="15835092" y="7025264"/>
                </a:lnTo>
                <a:lnTo>
                  <a:pt x="15843894" y="6981724"/>
                </a:lnTo>
                <a:lnTo>
                  <a:pt x="15835092" y="6938157"/>
                </a:lnTo>
                <a:lnTo>
                  <a:pt x="15811097" y="6902573"/>
                </a:lnTo>
                <a:lnTo>
                  <a:pt x="15775521" y="6878579"/>
                </a:lnTo>
                <a:lnTo>
                  <a:pt x="15731981" y="6869780"/>
                </a:lnTo>
                <a:close/>
              </a:path>
              <a:path w="16523335" h="9235440">
                <a:moveTo>
                  <a:pt x="16001313" y="176790"/>
                </a:moveTo>
                <a:lnTo>
                  <a:pt x="15957743" y="185586"/>
                </a:lnTo>
                <a:lnTo>
                  <a:pt x="15922152" y="209571"/>
                </a:lnTo>
                <a:lnTo>
                  <a:pt x="15898151" y="245145"/>
                </a:lnTo>
                <a:lnTo>
                  <a:pt x="15889348" y="288702"/>
                </a:lnTo>
                <a:lnTo>
                  <a:pt x="15898151" y="332221"/>
                </a:lnTo>
                <a:lnTo>
                  <a:pt x="15922152" y="367780"/>
                </a:lnTo>
                <a:lnTo>
                  <a:pt x="15957743" y="391765"/>
                </a:lnTo>
                <a:lnTo>
                  <a:pt x="16001313" y="400563"/>
                </a:lnTo>
                <a:lnTo>
                  <a:pt x="16044805" y="391765"/>
                </a:lnTo>
                <a:lnTo>
                  <a:pt x="16080355" y="367780"/>
                </a:lnTo>
                <a:lnTo>
                  <a:pt x="16104342" y="332221"/>
                </a:lnTo>
                <a:lnTo>
                  <a:pt x="16113142" y="288702"/>
                </a:lnTo>
                <a:lnTo>
                  <a:pt x="16104342" y="245145"/>
                </a:lnTo>
                <a:lnTo>
                  <a:pt x="16080355" y="209571"/>
                </a:lnTo>
                <a:lnTo>
                  <a:pt x="16044805" y="185586"/>
                </a:lnTo>
                <a:lnTo>
                  <a:pt x="16001313" y="176790"/>
                </a:lnTo>
                <a:close/>
              </a:path>
              <a:path w="16523335" h="9235440">
                <a:moveTo>
                  <a:pt x="16001313" y="712218"/>
                </a:moveTo>
                <a:lnTo>
                  <a:pt x="15957743" y="721018"/>
                </a:lnTo>
                <a:lnTo>
                  <a:pt x="15922152" y="745011"/>
                </a:lnTo>
                <a:lnTo>
                  <a:pt x="15898151" y="780591"/>
                </a:lnTo>
                <a:lnTo>
                  <a:pt x="15889348" y="824152"/>
                </a:lnTo>
                <a:lnTo>
                  <a:pt x="15898151" y="867681"/>
                </a:lnTo>
                <a:lnTo>
                  <a:pt x="15922152" y="903231"/>
                </a:lnTo>
                <a:lnTo>
                  <a:pt x="15957743" y="927201"/>
                </a:lnTo>
                <a:lnTo>
                  <a:pt x="16001313" y="935992"/>
                </a:lnTo>
                <a:lnTo>
                  <a:pt x="16044805" y="927201"/>
                </a:lnTo>
                <a:lnTo>
                  <a:pt x="16080355" y="903231"/>
                </a:lnTo>
                <a:lnTo>
                  <a:pt x="16104342" y="867681"/>
                </a:lnTo>
                <a:lnTo>
                  <a:pt x="16113142" y="824152"/>
                </a:lnTo>
                <a:lnTo>
                  <a:pt x="16104342" y="780591"/>
                </a:lnTo>
                <a:lnTo>
                  <a:pt x="16080355" y="745011"/>
                </a:lnTo>
                <a:lnTo>
                  <a:pt x="16044805" y="721018"/>
                </a:lnTo>
                <a:lnTo>
                  <a:pt x="16001313" y="712218"/>
                </a:lnTo>
                <a:close/>
              </a:path>
              <a:path w="16523335" h="9235440">
                <a:moveTo>
                  <a:pt x="16001313" y="979980"/>
                </a:moveTo>
                <a:lnTo>
                  <a:pt x="15957743" y="988766"/>
                </a:lnTo>
                <a:lnTo>
                  <a:pt x="15922152" y="1012731"/>
                </a:lnTo>
                <a:lnTo>
                  <a:pt x="15898151" y="1048286"/>
                </a:lnTo>
                <a:lnTo>
                  <a:pt x="15889348" y="1091840"/>
                </a:lnTo>
                <a:lnTo>
                  <a:pt x="15898151" y="1135394"/>
                </a:lnTo>
                <a:lnTo>
                  <a:pt x="15922152" y="1170968"/>
                </a:lnTo>
                <a:lnTo>
                  <a:pt x="15957743" y="1194956"/>
                </a:lnTo>
                <a:lnTo>
                  <a:pt x="16001313" y="1203753"/>
                </a:lnTo>
                <a:lnTo>
                  <a:pt x="16044805" y="1194956"/>
                </a:lnTo>
                <a:lnTo>
                  <a:pt x="16080355" y="1170968"/>
                </a:lnTo>
                <a:lnTo>
                  <a:pt x="16104342" y="1135394"/>
                </a:lnTo>
                <a:lnTo>
                  <a:pt x="16113142" y="1091840"/>
                </a:lnTo>
                <a:lnTo>
                  <a:pt x="16104342" y="1048286"/>
                </a:lnTo>
                <a:lnTo>
                  <a:pt x="16080355" y="1012731"/>
                </a:lnTo>
                <a:lnTo>
                  <a:pt x="16044805" y="988766"/>
                </a:lnTo>
                <a:lnTo>
                  <a:pt x="16001313" y="979980"/>
                </a:lnTo>
                <a:close/>
              </a:path>
              <a:path w="16523335" h="9235440">
                <a:moveTo>
                  <a:pt x="16001313" y="1247668"/>
                </a:moveTo>
                <a:lnTo>
                  <a:pt x="15957743" y="1256467"/>
                </a:lnTo>
                <a:lnTo>
                  <a:pt x="15922152" y="1280459"/>
                </a:lnTo>
                <a:lnTo>
                  <a:pt x="15898151" y="1316036"/>
                </a:lnTo>
                <a:lnTo>
                  <a:pt x="15889348" y="1359591"/>
                </a:lnTo>
                <a:lnTo>
                  <a:pt x="15898151" y="1403138"/>
                </a:lnTo>
                <a:lnTo>
                  <a:pt x="15922152" y="1438686"/>
                </a:lnTo>
                <a:lnTo>
                  <a:pt x="15957743" y="1462646"/>
                </a:lnTo>
                <a:lnTo>
                  <a:pt x="16001313" y="1471431"/>
                </a:lnTo>
                <a:lnTo>
                  <a:pt x="16044805" y="1462646"/>
                </a:lnTo>
                <a:lnTo>
                  <a:pt x="16080355" y="1438686"/>
                </a:lnTo>
                <a:lnTo>
                  <a:pt x="16104342" y="1403138"/>
                </a:lnTo>
                <a:lnTo>
                  <a:pt x="16113142" y="1359591"/>
                </a:lnTo>
                <a:lnTo>
                  <a:pt x="16104342" y="1316036"/>
                </a:lnTo>
                <a:lnTo>
                  <a:pt x="16080355" y="1280459"/>
                </a:lnTo>
                <a:lnTo>
                  <a:pt x="16044805" y="1256467"/>
                </a:lnTo>
                <a:lnTo>
                  <a:pt x="16001313" y="1247668"/>
                </a:lnTo>
                <a:close/>
              </a:path>
              <a:path w="16523335" h="9235440">
                <a:moveTo>
                  <a:pt x="16001313" y="1515430"/>
                </a:moveTo>
                <a:lnTo>
                  <a:pt x="15957743" y="1524214"/>
                </a:lnTo>
                <a:lnTo>
                  <a:pt x="15922152" y="1548173"/>
                </a:lnTo>
                <a:lnTo>
                  <a:pt x="15898151" y="1583718"/>
                </a:lnTo>
                <a:lnTo>
                  <a:pt x="15889348" y="1627259"/>
                </a:lnTo>
                <a:lnTo>
                  <a:pt x="15898151" y="1670826"/>
                </a:lnTo>
                <a:lnTo>
                  <a:pt x="15922152" y="1706409"/>
                </a:lnTo>
                <a:lnTo>
                  <a:pt x="15957743" y="1730404"/>
                </a:lnTo>
                <a:lnTo>
                  <a:pt x="16001313" y="1739203"/>
                </a:lnTo>
                <a:lnTo>
                  <a:pt x="16044805" y="1730404"/>
                </a:lnTo>
                <a:lnTo>
                  <a:pt x="16080355" y="1706409"/>
                </a:lnTo>
                <a:lnTo>
                  <a:pt x="16104342" y="1670826"/>
                </a:lnTo>
                <a:lnTo>
                  <a:pt x="16113142" y="1627259"/>
                </a:lnTo>
                <a:lnTo>
                  <a:pt x="16104342" y="1583718"/>
                </a:lnTo>
                <a:lnTo>
                  <a:pt x="16080355" y="1548173"/>
                </a:lnTo>
                <a:lnTo>
                  <a:pt x="16044805" y="1524214"/>
                </a:lnTo>
                <a:lnTo>
                  <a:pt x="16001313" y="1515430"/>
                </a:lnTo>
                <a:close/>
              </a:path>
              <a:path w="16523335" h="9235440">
                <a:moveTo>
                  <a:pt x="16001313" y="1783149"/>
                </a:moveTo>
                <a:lnTo>
                  <a:pt x="15957743" y="1791938"/>
                </a:lnTo>
                <a:lnTo>
                  <a:pt x="15922152" y="1815910"/>
                </a:lnTo>
                <a:lnTo>
                  <a:pt x="15898151" y="1851469"/>
                </a:lnTo>
                <a:lnTo>
                  <a:pt x="15889348" y="1895020"/>
                </a:lnTo>
                <a:lnTo>
                  <a:pt x="15898151" y="1938576"/>
                </a:lnTo>
                <a:lnTo>
                  <a:pt x="15922152" y="1974146"/>
                </a:lnTo>
                <a:lnTo>
                  <a:pt x="15957743" y="1998128"/>
                </a:lnTo>
                <a:lnTo>
                  <a:pt x="16001313" y="2006922"/>
                </a:lnTo>
                <a:lnTo>
                  <a:pt x="16044805" y="1998128"/>
                </a:lnTo>
                <a:lnTo>
                  <a:pt x="16080355" y="1974146"/>
                </a:lnTo>
                <a:lnTo>
                  <a:pt x="16104342" y="1938576"/>
                </a:lnTo>
                <a:lnTo>
                  <a:pt x="16113142" y="1895020"/>
                </a:lnTo>
                <a:lnTo>
                  <a:pt x="16104342" y="1851469"/>
                </a:lnTo>
                <a:lnTo>
                  <a:pt x="16080355" y="1815910"/>
                </a:lnTo>
                <a:lnTo>
                  <a:pt x="16044805" y="1791938"/>
                </a:lnTo>
                <a:lnTo>
                  <a:pt x="16001313" y="1783149"/>
                </a:lnTo>
                <a:close/>
              </a:path>
              <a:path w="16523335" h="9235440">
                <a:moveTo>
                  <a:pt x="16001313" y="2854028"/>
                </a:moveTo>
                <a:lnTo>
                  <a:pt x="15957743" y="2862817"/>
                </a:lnTo>
                <a:lnTo>
                  <a:pt x="15922152" y="2886788"/>
                </a:lnTo>
                <a:lnTo>
                  <a:pt x="15898151" y="2922347"/>
                </a:lnTo>
                <a:lnTo>
                  <a:pt x="15889348" y="2965898"/>
                </a:lnTo>
                <a:lnTo>
                  <a:pt x="15898151" y="3009453"/>
                </a:lnTo>
                <a:lnTo>
                  <a:pt x="15922152" y="3045019"/>
                </a:lnTo>
                <a:lnTo>
                  <a:pt x="15957743" y="3068998"/>
                </a:lnTo>
                <a:lnTo>
                  <a:pt x="16001313" y="3077790"/>
                </a:lnTo>
                <a:lnTo>
                  <a:pt x="16044805" y="3068998"/>
                </a:lnTo>
                <a:lnTo>
                  <a:pt x="16080355" y="3045019"/>
                </a:lnTo>
                <a:lnTo>
                  <a:pt x="16104342" y="3009453"/>
                </a:lnTo>
                <a:lnTo>
                  <a:pt x="16113142" y="2965898"/>
                </a:lnTo>
                <a:lnTo>
                  <a:pt x="16104342" y="2922347"/>
                </a:lnTo>
                <a:lnTo>
                  <a:pt x="16080355" y="2886788"/>
                </a:lnTo>
                <a:lnTo>
                  <a:pt x="16044805" y="2862817"/>
                </a:lnTo>
                <a:lnTo>
                  <a:pt x="16001313" y="2854028"/>
                </a:lnTo>
                <a:close/>
              </a:path>
              <a:path w="16523335" h="9235440">
                <a:moveTo>
                  <a:pt x="16001313" y="5798933"/>
                </a:moveTo>
                <a:lnTo>
                  <a:pt x="15957743" y="5807723"/>
                </a:lnTo>
                <a:lnTo>
                  <a:pt x="15922152" y="5831697"/>
                </a:lnTo>
                <a:lnTo>
                  <a:pt x="15898151" y="5867257"/>
                </a:lnTo>
                <a:lnTo>
                  <a:pt x="15889348" y="5910804"/>
                </a:lnTo>
                <a:lnTo>
                  <a:pt x="15898151" y="5954345"/>
                </a:lnTo>
                <a:lnTo>
                  <a:pt x="15922152" y="5989912"/>
                </a:lnTo>
                <a:lnTo>
                  <a:pt x="15957743" y="6013898"/>
                </a:lnTo>
                <a:lnTo>
                  <a:pt x="16001313" y="6022695"/>
                </a:lnTo>
                <a:lnTo>
                  <a:pt x="16044805" y="6013898"/>
                </a:lnTo>
                <a:lnTo>
                  <a:pt x="16080355" y="5989912"/>
                </a:lnTo>
                <a:lnTo>
                  <a:pt x="16104342" y="5954345"/>
                </a:lnTo>
                <a:lnTo>
                  <a:pt x="16113142" y="5910804"/>
                </a:lnTo>
                <a:lnTo>
                  <a:pt x="16104342" y="5867257"/>
                </a:lnTo>
                <a:lnTo>
                  <a:pt x="16080355" y="5831697"/>
                </a:lnTo>
                <a:lnTo>
                  <a:pt x="16044805" y="5807723"/>
                </a:lnTo>
                <a:lnTo>
                  <a:pt x="16001313" y="5798933"/>
                </a:lnTo>
                <a:close/>
              </a:path>
              <a:path w="16523335" h="9235440">
                <a:moveTo>
                  <a:pt x="16001313" y="6066642"/>
                </a:moveTo>
                <a:lnTo>
                  <a:pt x="15957743" y="6075433"/>
                </a:lnTo>
                <a:lnTo>
                  <a:pt x="15922152" y="6099406"/>
                </a:lnTo>
                <a:lnTo>
                  <a:pt x="15898151" y="6134966"/>
                </a:lnTo>
                <a:lnTo>
                  <a:pt x="15889348" y="6178513"/>
                </a:lnTo>
                <a:lnTo>
                  <a:pt x="15898151" y="6222077"/>
                </a:lnTo>
                <a:lnTo>
                  <a:pt x="15922152" y="6257653"/>
                </a:lnTo>
                <a:lnTo>
                  <a:pt x="15957743" y="6281640"/>
                </a:lnTo>
                <a:lnTo>
                  <a:pt x="16001313" y="6290436"/>
                </a:lnTo>
                <a:lnTo>
                  <a:pt x="16044805" y="6281640"/>
                </a:lnTo>
                <a:lnTo>
                  <a:pt x="16080355" y="6257653"/>
                </a:lnTo>
                <a:lnTo>
                  <a:pt x="16104342" y="6222077"/>
                </a:lnTo>
                <a:lnTo>
                  <a:pt x="16113142" y="6178513"/>
                </a:lnTo>
                <a:lnTo>
                  <a:pt x="16104342" y="6134966"/>
                </a:lnTo>
                <a:lnTo>
                  <a:pt x="16080355" y="6099406"/>
                </a:lnTo>
                <a:lnTo>
                  <a:pt x="16044805" y="6075433"/>
                </a:lnTo>
                <a:lnTo>
                  <a:pt x="16001313" y="6066642"/>
                </a:lnTo>
                <a:close/>
              </a:path>
              <a:path w="16523335" h="9235440">
                <a:moveTo>
                  <a:pt x="16001313" y="6602112"/>
                </a:moveTo>
                <a:lnTo>
                  <a:pt x="15957743" y="6610897"/>
                </a:lnTo>
                <a:lnTo>
                  <a:pt x="15922152" y="6634856"/>
                </a:lnTo>
                <a:lnTo>
                  <a:pt x="15898151" y="6670401"/>
                </a:lnTo>
                <a:lnTo>
                  <a:pt x="15889348" y="6713941"/>
                </a:lnTo>
                <a:lnTo>
                  <a:pt x="15898151" y="6757505"/>
                </a:lnTo>
                <a:lnTo>
                  <a:pt x="15922152" y="6793082"/>
                </a:lnTo>
                <a:lnTo>
                  <a:pt x="15957743" y="6817069"/>
                </a:lnTo>
                <a:lnTo>
                  <a:pt x="16001313" y="6825865"/>
                </a:lnTo>
                <a:lnTo>
                  <a:pt x="16044805" y="6817069"/>
                </a:lnTo>
                <a:lnTo>
                  <a:pt x="16080355" y="6793082"/>
                </a:lnTo>
                <a:lnTo>
                  <a:pt x="16104342" y="6757505"/>
                </a:lnTo>
                <a:lnTo>
                  <a:pt x="16113142" y="6713941"/>
                </a:lnTo>
                <a:lnTo>
                  <a:pt x="16104342" y="6670401"/>
                </a:lnTo>
                <a:lnTo>
                  <a:pt x="16080355" y="6634856"/>
                </a:lnTo>
                <a:lnTo>
                  <a:pt x="16044805" y="6610897"/>
                </a:lnTo>
                <a:lnTo>
                  <a:pt x="16001313" y="6602112"/>
                </a:lnTo>
                <a:close/>
              </a:path>
              <a:path w="16523335" h="9235440">
                <a:moveTo>
                  <a:pt x="16001313" y="7405229"/>
                </a:moveTo>
                <a:lnTo>
                  <a:pt x="15957743" y="7414026"/>
                </a:lnTo>
                <a:lnTo>
                  <a:pt x="15922152" y="7438015"/>
                </a:lnTo>
                <a:lnTo>
                  <a:pt x="15898151" y="7473597"/>
                </a:lnTo>
                <a:lnTo>
                  <a:pt x="15889348" y="7517173"/>
                </a:lnTo>
                <a:lnTo>
                  <a:pt x="15898151" y="7560674"/>
                </a:lnTo>
                <a:lnTo>
                  <a:pt x="15922152" y="7596223"/>
                </a:lnTo>
                <a:lnTo>
                  <a:pt x="15957743" y="7620205"/>
                </a:lnTo>
                <a:lnTo>
                  <a:pt x="16001313" y="7629003"/>
                </a:lnTo>
                <a:lnTo>
                  <a:pt x="16044805" y="7620205"/>
                </a:lnTo>
                <a:lnTo>
                  <a:pt x="16080355" y="7596223"/>
                </a:lnTo>
                <a:lnTo>
                  <a:pt x="16104342" y="7560674"/>
                </a:lnTo>
                <a:lnTo>
                  <a:pt x="16113142" y="7517173"/>
                </a:lnTo>
                <a:lnTo>
                  <a:pt x="16104342" y="7473597"/>
                </a:lnTo>
                <a:lnTo>
                  <a:pt x="16080355" y="7438015"/>
                </a:lnTo>
                <a:lnTo>
                  <a:pt x="16044805" y="7414026"/>
                </a:lnTo>
                <a:lnTo>
                  <a:pt x="16001313" y="7405229"/>
                </a:lnTo>
                <a:close/>
              </a:path>
              <a:path w="16523335" h="9235440">
                <a:moveTo>
                  <a:pt x="16001313" y="7672991"/>
                </a:moveTo>
                <a:lnTo>
                  <a:pt x="15957743" y="7681775"/>
                </a:lnTo>
                <a:lnTo>
                  <a:pt x="15922152" y="7705737"/>
                </a:lnTo>
                <a:lnTo>
                  <a:pt x="15898151" y="7741288"/>
                </a:lnTo>
                <a:lnTo>
                  <a:pt x="15889348" y="7784841"/>
                </a:lnTo>
                <a:lnTo>
                  <a:pt x="15898151" y="7828394"/>
                </a:lnTo>
                <a:lnTo>
                  <a:pt x="15922152" y="7863968"/>
                </a:lnTo>
                <a:lnTo>
                  <a:pt x="15957743" y="7887956"/>
                </a:lnTo>
                <a:lnTo>
                  <a:pt x="16001313" y="7896754"/>
                </a:lnTo>
                <a:lnTo>
                  <a:pt x="16044805" y="7887956"/>
                </a:lnTo>
                <a:lnTo>
                  <a:pt x="16080355" y="7863968"/>
                </a:lnTo>
                <a:lnTo>
                  <a:pt x="16104342" y="7828394"/>
                </a:lnTo>
                <a:lnTo>
                  <a:pt x="16113142" y="7784841"/>
                </a:lnTo>
                <a:lnTo>
                  <a:pt x="16104342" y="7741288"/>
                </a:lnTo>
                <a:lnTo>
                  <a:pt x="16080355" y="7705737"/>
                </a:lnTo>
                <a:lnTo>
                  <a:pt x="16044805" y="7681775"/>
                </a:lnTo>
                <a:lnTo>
                  <a:pt x="16001313" y="7672991"/>
                </a:lnTo>
                <a:close/>
              </a:path>
              <a:path w="16523335" h="9235440">
                <a:moveTo>
                  <a:pt x="16001313" y="8208419"/>
                </a:moveTo>
                <a:lnTo>
                  <a:pt x="15957743" y="8217206"/>
                </a:lnTo>
                <a:lnTo>
                  <a:pt x="15922152" y="8241172"/>
                </a:lnTo>
                <a:lnTo>
                  <a:pt x="15898151" y="8276730"/>
                </a:lnTo>
                <a:lnTo>
                  <a:pt x="15889348" y="8320290"/>
                </a:lnTo>
                <a:lnTo>
                  <a:pt x="15898151" y="8363839"/>
                </a:lnTo>
                <a:lnTo>
                  <a:pt x="15922152" y="8399414"/>
                </a:lnTo>
                <a:lnTo>
                  <a:pt x="15957743" y="8423404"/>
                </a:lnTo>
                <a:lnTo>
                  <a:pt x="16001313" y="8432203"/>
                </a:lnTo>
                <a:lnTo>
                  <a:pt x="16044805" y="8423404"/>
                </a:lnTo>
                <a:lnTo>
                  <a:pt x="16080355" y="8399414"/>
                </a:lnTo>
                <a:lnTo>
                  <a:pt x="16104342" y="8363839"/>
                </a:lnTo>
                <a:lnTo>
                  <a:pt x="16113142" y="8320290"/>
                </a:lnTo>
                <a:lnTo>
                  <a:pt x="16104342" y="8276730"/>
                </a:lnTo>
                <a:lnTo>
                  <a:pt x="16080355" y="8241172"/>
                </a:lnTo>
                <a:lnTo>
                  <a:pt x="16044805" y="8217206"/>
                </a:lnTo>
                <a:lnTo>
                  <a:pt x="16001313" y="8208419"/>
                </a:lnTo>
                <a:close/>
              </a:path>
              <a:path w="16523335" h="9235440">
                <a:moveTo>
                  <a:pt x="16001313" y="7137541"/>
                </a:moveTo>
                <a:lnTo>
                  <a:pt x="15957743" y="7146329"/>
                </a:lnTo>
                <a:lnTo>
                  <a:pt x="15922152" y="7170295"/>
                </a:lnTo>
                <a:lnTo>
                  <a:pt x="15898151" y="7205847"/>
                </a:lnTo>
                <a:lnTo>
                  <a:pt x="15889348" y="7249391"/>
                </a:lnTo>
                <a:lnTo>
                  <a:pt x="15898151" y="7292955"/>
                </a:lnTo>
                <a:lnTo>
                  <a:pt x="15922152" y="7328531"/>
                </a:lnTo>
                <a:lnTo>
                  <a:pt x="15957743" y="7352518"/>
                </a:lnTo>
                <a:lnTo>
                  <a:pt x="16001313" y="7361314"/>
                </a:lnTo>
                <a:lnTo>
                  <a:pt x="16044805" y="7352518"/>
                </a:lnTo>
                <a:lnTo>
                  <a:pt x="16080355" y="7328531"/>
                </a:lnTo>
                <a:lnTo>
                  <a:pt x="16104342" y="7292955"/>
                </a:lnTo>
                <a:lnTo>
                  <a:pt x="16113142" y="7249391"/>
                </a:lnTo>
                <a:lnTo>
                  <a:pt x="16104342" y="7205847"/>
                </a:lnTo>
                <a:lnTo>
                  <a:pt x="16080355" y="7170295"/>
                </a:lnTo>
                <a:lnTo>
                  <a:pt x="16044805" y="7146329"/>
                </a:lnTo>
                <a:lnTo>
                  <a:pt x="16001313" y="7137541"/>
                </a:lnTo>
                <a:close/>
              </a:path>
              <a:path w="16523335" h="9235440">
                <a:moveTo>
                  <a:pt x="16001313" y="6869780"/>
                </a:moveTo>
                <a:lnTo>
                  <a:pt x="15957743" y="6878579"/>
                </a:lnTo>
                <a:lnTo>
                  <a:pt x="15922152" y="6902573"/>
                </a:lnTo>
                <a:lnTo>
                  <a:pt x="15898151" y="6938157"/>
                </a:lnTo>
                <a:lnTo>
                  <a:pt x="15889348" y="6981724"/>
                </a:lnTo>
                <a:lnTo>
                  <a:pt x="15898151" y="7025264"/>
                </a:lnTo>
                <a:lnTo>
                  <a:pt x="15922152" y="7060809"/>
                </a:lnTo>
                <a:lnTo>
                  <a:pt x="15957743" y="7084769"/>
                </a:lnTo>
                <a:lnTo>
                  <a:pt x="16001313" y="7093553"/>
                </a:lnTo>
                <a:lnTo>
                  <a:pt x="16044805" y="7084769"/>
                </a:lnTo>
                <a:lnTo>
                  <a:pt x="16080355" y="7060809"/>
                </a:lnTo>
                <a:lnTo>
                  <a:pt x="16104342" y="7025264"/>
                </a:lnTo>
                <a:lnTo>
                  <a:pt x="16113142" y="6981724"/>
                </a:lnTo>
                <a:lnTo>
                  <a:pt x="16104342" y="6938157"/>
                </a:lnTo>
                <a:lnTo>
                  <a:pt x="16080355" y="6902573"/>
                </a:lnTo>
                <a:lnTo>
                  <a:pt x="16044805" y="6878579"/>
                </a:lnTo>
                <a:lnTo>
                  <a:pt x="16001313" y="6869780"/>
                </a:lnTo>
                <a:close/>
              </a:path>
              <a:path w="16523335" h="9235440">
                <a:moveTo>
                  <a:pt x="16270604" y="712218"/>
                </a:moveTo>
                <a:lnTo>
                  <a:pt x="16227040" y="721018"/>
                </a:lnTo>
                <a:lnTo>
                  <a:pt x="16191463" y="745011"/>
                </a:lnTo>
                <a:lnTo>
                  <a:pt x="16167476" y="780591"/>
                </a:lnTo>
                <a:lnTo>
                  <a:pt x="16158680" y="824152"/>
                </a:lnTo>
                <a:lnTo>
                  <a:pt x="16167476" y="867681"/>
                </a:lnTo>
                <a:lnTo>
                  <a:pt x="16191463" y="903231"/>
                </a:lnTo>
                <a:lnTo>
                  <a:pt x="16227040" y="927201"/>
                </a:lnTo>
                <a:lnTo>
                  <a:pt x="16270604" y="935992"/>
                </a:lnTo>
                <a:lnTo>
                  <a:pt x="16314153" y="927201"/>
                </a:lnTo>
                <a:lnTo>
                  <a:pt x="16349697" y="903231"/>
                </a:lnTo>
                <a:lnTo>
                  <a:pt x="16373651" y="867681"/>
                </a:lnTo>
                <a:lnTo>
                  <a:pt x="16382433" y="824152"/>
                </a:lnTo>
                <a:lnTo>
                  <a:pt x="16373651" y="780591"/>
                </a:lnTo>
                <a:lnTo>
                  <a:pt x="16349697" y="745011"/>
                </a:lnTo>
                <a:lnTo>
                  <a:pt x="16314153" y="721018"/>
                </a:lnTo>
                <a:lnTo>
                  <a:pt x="16270604" y="712218"/>
                </a:lnTo>
                <a:close/>
              </a:path>
              <a:path w="16523335" h="9235440">
                <a:moveTo>
                  <a:pt x="16270604" y="979980"/>
                </a:moveTo>
                <a:lnTo>
                  <a:pt x="16227040" y="988766"/>
                </a:lnTo>
                <a:lnTo>
                  <a:pt x="16191463" y="1012731"/>
                </a:lnTo>
                <a:lnTo>
                  <a:pt x="16167476" y="1048286"/>
                </a:lnTo>
                <a:lnTo>
                  <a:pt x="16158680" y="1091840"/>
                </a:lnTo>
                <a:lnTo>
                  <a:pt x="16167476" y="1135394"/>
                </a:lnTo>
                <a:lnTo>
                  <a:pt x="16191463" y="1170968"/>
                </a:lnTo>
                <a:lnTo>
                  <a:pt x="16227040" y="1194956"/>
                </a:lnTo>
                <a:lnTo>
                  <a:pt x="16270604" y="1203753"/>
                </a:lnTo>
                <a:lnTo>
                  <a:pt x="16314153" y="1194956"/>
                </a:lnTo>
                <a:lnTo>
                  <a:pt x="16349697" y="1170968"/>
                </a:lnTo>
                <a:lnTo>
                  <a:pt x="16373651" y="1135394"/>
                </a:lnTo>
                <a:lnTo>
                  <a:pt x="16382433" y="1091840"/>
                </a:lnTo>
                <a:lnTo>
                  <a:pt x="16373651" y="1048286"/>
                </a:lnTo>
                <a:lnTo>
                  <a:pt x="16349697" y="1012731"/>
                </a:lnTo>
                <a:lnTo>
                  <a:pt x="16314153" y="988766"/>
                </a:lnTo>
                <a:lnTo>
                  <a:pt x="16270604" y="979980"/>
                </a:lnTo>
                <a:close/>
              </a:path>
              <a:path w="16523335" h="9235440">
                <a:moveTo>
                  <a:pt x="16270604" y="1247668"/>
                </a:moveTo>
                <a:lnTo>
                  <a:pt x="16227040" y="1256467"/>
                </a:lnTo>
                <a:lnTo>
                  <a:pt x="16191463" y="1280459"/>
                </a:lnTo>
                <a:lnTo>
                  <a:pt x="16167476" y="1316036"/>
                </a:lnTo>
                <a:lnTo>
                  <a:pt x="16158680" y="1359591"/>
                </a:lnTo>
                <a:lnTo>
                  <a:pt x="16167476" y="1403138"/>
                </a:lnTo>
                <a:lnTo>
                  <a:pt x="16191463" y="1438686"/>
                </a:lnTo>
                <a:lnTo>
                  <a:pt x="16227040" y="1462646"/>
                </a:lnTo>
                <a:lnTo>
                  <a:pt x="16270604" y="1471431"/>
                </a:lnTo>
                <a:lnTo>
                  <a:pt x="16314153" y="1462646"/>
                </a:lnTo>
                <a:lnTo>
                  <a:pt x="16349697" y="1438686"/>
                </a:lnTo>
                <a:lnTo>
                  <a:pt x="16373651" y="1403138"/>
                </a:lnTo>
                <a:lnTo>
                  <a:pt x="16382433" y="1359591"/>
                </a:lnTo>
                <a:lnTo>
                  <a:pt x="16373651" y="1316036"/>
                </a:lnTo>
                <a:lnTo>
                  <a:pt x="16349697" y="1280459"/>
                </a:lnTo>
                <a:lnTo>
                  <a:pt x="16314153" y="1256467"/>
                </a:lnTo>
                <a:lnTo>
                  <a:pt x="16270604" y="1247668"/>
                </a:lnTo>
                <a:close/>
              </a:path>
              <a:path w="16523335" h="9235440">
                <a:moveTo>
                  <a:pt x="16270604" y="1515430"/>
                </a:moveTo>
                <a:lnTo>
                  <a:pt x="16227040" y="1524214"/>
                </a:lnTo>
                <a:lnTo>
                  <a:pt x="16191463" y="1548173"/>
                </a:lnTo>
                <a:lnTo>
                  <a:pt x="16167476" y="1583718"/>
                </a:lnTo>
                <a:lnTo>
                  <a:pt x="16158680" y="1627259"/>
                </a:lnTo>
                <a:lnTo>
                  <a:pt x="16167476" y="1670826"/>
                </a:lnTo>
                <a:lnTo>
                  <a:pt x="16191463" y="1706409"/>
                </a:lnTo>
                <a:lnTo>
                  <a:pt x="16227040" y="1730404"/>
                </a:lnTo>
                <a:lnTo>
                  <a:pt x="16270604" y="1739203"/>
                </a:lnTo>
                <a:lnTo>
                  <a:pt x="16314153" y="1730404"/>
                </a:lnTo>
                <a:lnTo>
                  <a:pt x="16349697" y="1706409"/>
                </a:lnTo>
                <a:lnTo>
                  <a:pt x="16373651" y="1670826"/>
                </a:lnTo>
                <a:lnTo>
                  <a:pt x="16382433" y="1627259"/>
                </a:lnTo>
                <a:lnTo>
                  <a:pt x="16373651" y="1583718"/>
                </a:lnTo>
                <a:lnTo>
                  <a:pt x="16349697" y="1548173"/>
                </a:lnTo>
                <a:lnTo>
                  <a:pt x="16314153" y="1524214"/>
                </a:lnTo>
                <a:lnTo>
                  <a:pt x="16270604" y="1515430"/>
                </a:lnTo>
                <a:close/>
              </a:path>
              <a:path w="16523335" h="9235440">
                <a:moveTo>
                  <a:pt x="16270604" y="5798933"/>
                </a:moveTo>
                <a:lnTo>
                  <a:pt x="16227040" y="5807723"/>
                </a:lnTo>
                <a:lnTo>
                  <a:pt x="16191463" y="5831697"/>
                </a:lnTo>
                <a:lnTo>
                  <a:pt x="16167476" y="5867257"/>
                </a:lnTo>
                <a:lnTo>
                  <a:pt x="16158680" y="5910804"/>
                </a:lnTo>
                <a:lnTo>
                  <a:pt x="16167476" y="5954345"/>
                </a:lnTo>
                <a:lnTo>
                  <a:pt x="16191463" y="5989912"/>
                </a:lnTo>
                <a:lnTo>
                  <a:pt x="16227040" y="6013898"/>
                </a:lnTo>
                <a:lnTo>
                  <a:pt x="16270604" y="6022695"/>
                </a:lnTo>
                <a:lnTo>
                  <a:pt x="16314153" y="6013898"/>
                </a:lnTo>
                <a:lnTo>
                  <a:pt x="16349697" y="5989912"/>
                </a:lnTo>
                <a:lnTo>
                  <a:pt x="16373651" y="5954345"/>
                </a:lnTo>
                <a:lnTo>
                  <a:pt x="16382433" y="5910804"/>
                </a:lnTo>
                <a:lnTo>
                  <a:pt x="16373651" y="5867257"/>
                </a:lnTo>
                <a:lnTo>
                  <a:pt x="16349697" y="5831697"/>
                </a:lnTo>
                <a:lnTo>
                  <a:pt x="16314153" y="5807723"/>
                </a:lnTo>
                <a:lnTo>
                  <a:pt x="16270604" y="5798933"/>
                </a:lnTo>
                <a:close/>
              </a:path>
              <a:path w="16523335" h="9235440">
                <a:moveTo>
                  <a:pt x="16270604" y="7405229"/>
                </a:moveTo>
                <a:lnTo>
                  <a:pt x="16227040" y="7414026"/>
                </a:lnTo>
                <a:lnTo>
                  <a:pt x="16191463" y="7438015"/>
                </a:lnTo>
                <a:lnTo>
                  <a:pt x="16167476" y="7473597"/>
                </a:lnTo>
                <a:lnTo>
                  <a:pt x="16158680" y="7517173"/>
                </a:lnTo>
                <a:lnTo>
                  <a:pt x="16167476" y="7560674"/>
                </a:lnTo>
                <a:lnTo>
                  <a:pt x="16191463" y="7596223"/>
                </a:lnTo>
                <a:lnTo>
                  <a:pt x="16227040" y="7620205"/>
                </a:lnTo>
                <a:lnTo>
                  <a:pt x="16270604" y="7629003"/>
                </a:lnTo>
                <a:lnTo>
                  <a:pt x="16314153" y="7620205"/>
                </a:lnTo>
                <a:lnTo>
                  <a:pt x="16349697" y="7596223"/>
                </a:lnTo>
                <a:lnTo>
                  <a:pt x="16373651" y="7560674"/>
                </a:lnTo>
                <a:lnTo>
                  <a:pt x="16382433" y="7517173"/>
                </a:lnTo>
                <a:lnTo>
                  <a:pt x="16373651" y="7473597"/>
                </a:lnTo>
                <a:lnTo>
                  <a:pt x="16349697" y="7438015"/>
                </a:lnTo>
                <a:lnTo>
                  <a:pt x="16314153" y="7414026"/>
                </a:lnTo>
                <a:lnTo>
                  <a:pt x="16270604" y="7405229"/>
                </a:lnTo>
                <a:close/>
              </a:path>
              <a:path w="16523335" h="9235440">
                <a:moveTo>
                  <a:pt x="16270604" y="7672991"/>
                </a:moveTo>
                <a:lnTo>
                  <a:pt x="16227040" y="7681775"/>
                </a:lnTo>
                <a:lnTo>
                  <a:pt x="16191463" y="7705737"/>
                </a:lnTo>
                <a:lnTo>
                  <a:pt x="16167476" y="7741288"/>
                </a:lnTo>
                <a:lnTo>
                  <a:pt x="16158680" y="7784841"/>
                </a:lnTo>
                <a:lnTo>
                  <a:pt x="16167476" y="7828394"/>
                </a:lnTo>
                <a:lnTo>
                  <a:pt x="16191463" y="7863968"/>
                </a:lnTo>
                <a:lnTo>
                  <a:pt x="16227040" y="7887956"/>
                </a:lnTo>
                <a:lnTo>
                  <a:pt x="16270604" y="7896754"/>
                </a:lnTo>
                <a:lnTo>
                  <a:pt x="16314153" y="7887956"/>
                </a:lnTo>
                <a:lnTo>
                  <a:pt x="16349697" y="7863968"/>
                </a:lnTo>
                <a:lnTo>
                  <a:pt x="16373651" y="7828394"/>
                </a:lnTo>
                <a:lnTo>
                  <a:pt x="16382433" y="7784841"/>
                </a:lnTo>
                <a:lnTo>
                  <a:pt x="16373651" y="7741288"/>
                </a:lnTo>
                <a:lnTo>
                  <a:pt x="16349697" y="7705737"/>
                </a:lnTo>
                <a:lnTo>
                  <a:pt x="16314153" y="7681775"/>
                </a:lnTo>
                <a:lnTo>
                  <a:pt x="16270604" y="7672991"/>
                </a:lnTo>
                <a:close/>
              </a:path>
              <a:path w="16523335" h="9235440">
                <a:moveTo>
                  <a:pt x="16270604" y="7137541"/>
                </a:moveTo>
                <a:lnTo>
                  <a:pt x="16227040" y="7146329"/>
                </a:lnTo>
                <a:lnTo>
                  <a:pt x="16191463" y="7170295"/>
                </a:lnTo>
                <a:lnTo>
                  <a:pt x="16167476" y="7205847"/>
                </a:lnTo>
                <a:lnTo>
                  <a:pt x="16158680" y="7249391"/>
                </a:lnTo>
                <a:lnTo>
                  <a:pt x="16167476" y="7292955"/>
                </a:lnTo>
                <a:lnTo>
                  <a:pt x="16191463" y="7328531"/>
                </a:lnTo>
                <a:lnTo>
                  <a:pt x="16227040" y="7352518"/>
                </a:lnTo>
                <a:lnTo>
                  <a:pt x="16270604" y="7361314"/>
                </a:lnTo>
                <a:lnTo>
                  <a:pt x="16314153" y="7352518"/>
                </a:lnTo>
                <a:lnTo>
                  <a:pt x="16349697" y="7328531"/>
                </a:lnTo>
                <a:lnTo>
                  <a:pt x="16373651" y="7292955"/>
                </a:lnTo>
                <a:lnTo>
                  <a:pt x="16382433" y="7249391"/>
                </a:lnTo>
                <a:lnTo>
                  <a:pt x="16373651" y="7205847"/>
                </a:lnTo>
                <a:lnTo>
                  <a:pt x="16349697" y="7170295"/>
                </a:lnTo>
                <a:lnTo>
                  <a:pt x="16314153" y="7146329"/>
                </a:lnTo>
                <a:lnTo>
                  <a:pt x="16270604" y="7137541"/>
                </a:lnTo>
                <a:close/>
              </a:path>
              <a:path w="16523335" h="9235440">
                <a:moveTo>
                  <a:pt x="16270604" y="6869780"/>
                </a:moveTo>
                <a:lnTo>
                  <a:pt x="16227040" y="6878579"/>
                </a:lnTo>
                <a:lnTo>
                  <a:pt x="16191463" y="6902573"/>
                </a:lnTo>
                <a:lnTo>
                  <a:pt x="16167476" y="6938157"/>
                </a:lnTo>
                <a:lnTo>
                  <a:pt x="16158680" y="6981724"/>
                </a:lnTo>
                <a:lnTo>
                  <a:pt x="16167476" y="7025264"/>
                </a:lnTo>
                <a:lnTo>
                  <a:pt x="16191463" y="7060809"/>
                </a:lnTo>
                <a:lnTo>
                  <a:pt x="16227040" y="7084769"/>
                </a:lnTo>
                <a:lnTo>
                  <a:pt x="16270604" y="7093553"/>
                </a:lnTo>
                <a:lnTo>
                  <a:pt x="16314153" y="7084769"/>
                </a:lnTo>
                <a:lnTo>
                  <a:pt x="16349697" y="7060809"/>
                </a:lnTo>
                <a:lnTo>
                  <a:pt x="16373651" y="7025264"/>
                </a:lnTo>
                <a:lnTo>
                  <a:pt x="16382433" y="6981724"/>
                </a:lnTo>
                <a:lnTo>
                  <a:pt x="16373651" y="6938157"/>
                </a:lnTo>
                <a:lnTo>
                  <a:pt x="16349697" y="6902573"/>
                </a:lnTo>
                <a:lnTo>
                  <a:pt x="16314153" y="6878579"/>
                </a:lnTo>
                <a:lnTo>
                  <a:pt x="16270604" y="6869780"/>
                </a:lnTo>
                <a:close/>
              </a:path>
              <a:path w="16523335" h="9235440">
                <a:moveTo>
                  <a:pt x="16523054" y="715621"/>
                </a:moveTo>
                <a:lnTo>
                  <a:pt x="16496352" y="721018"/>
                </a:lnTo>
                <a:lnTo>
                  <a:pt x="16460773" y="745011"/>
                </a:lnTo>
                <a:lnTo>
                  <a:pt x="16436774" y="780591"/>
                </a:lnTo>
                <a:lnTo>
                  <a:pt x="16427970" y="824152"/>
                </a:lnTo>
                <a:lnTo>
                  <a:pt x="16436774" y="867681"/>
                </a:lnTo>
                <a:lnTo>
                  <a:pt x="16460773" y="903231"/>
                </a:lnTo>
                <a:lnTo>
                  <a:pt x="16496352" y="927201"/>
                </a:lnTo>
                <a:lnTo>
                  <a:pt x="16523054" y="932592"/>
                </a:lnTo>
                <a:lnTo>
                  <a:pt x="16523054" y="715621"/>
                </a:lnTo>
                <a:close/>
              </a:path>
              <a:path w="16523335" h="9235440">
                <a:moveTo>
                  <a:pt x="16523054" y="983378"/>
                </a:moveTo>
                <a:lnTo>
                  <a:pt x="16496352" y="988766"/>
                </a:lnTo>
                <a:lnTo>
                  <a:pt x="16460773" y="1012731"/>
                </a:lnTo>
                <a:lnTo>
                  <a:pt x="16436774" y="1048286"/>
                </a:lnTo>
                <a:lnTo>
                  <a:pt x="16427970" y="1091840"/>
                </a:lnTo>
                <a:lnTo>
                  <a:pt x="16436774" y="1135394"/>
                </a:lnTo>
                <a:lnTo>
                  <a:pt x="16460773" y="1170968"/>
                </a:lnTo>
                <a:lnTo>
                  <a:pt x="16496352" y="1194956"/>
                </a:lnTo>
                <a:lnTo>
                  <a:pt x="16523054" y="1200351"/>
                </a:lnTo>
                <a:lnTo>
                  <a:pt x="16523054" y="983378"/>
                </a:lnTo>
                <a:close/>
              </a:path>
              <a:path w="16523335" h="9235440">
                <a:moveTo>
                  <a:pt x="16523054" y="1251071"/>
                </a:moveTo>
                <a:lnTo>
                  <a:pt x="16496352" y="1256467"/>
                </a:lnTo>
                <a:lnTo>
                  <a:pt x="16460773" y="1280459"/>
                </a:lnTo>
                <a:lnTo>
                  <a:pt x="16436774" y="1316036"/>
                </a:lnTo>
                <a:lnTo>
                  <a:pt x="16427970" y="1359591"/>
                </a:lnTo>
                <a:lnTo>
                  <a:pt x="16436774" y="1403138"/>
                </a:lnTo>
                <a:lnTo>
                  <a:pt x="16460773" y="1438686"/>
                </a:lnTo>
                <a:lnTo>
                  <a:pt x="16496352" y="1462646"/>
                </a:lnTo>
                <a:lnTo>
                  <a:pt x="16523054" y="1468034"/>
                </a:lnTo>
                <a:lnTo>
                  <a:pt x="16523054" y="1251071"/>
                </a:lnTo>
                <a:close/>
              </a:path>
              <a:path w="16523335" h="9235440">
                <a:moveTo>
                  <a:pt x="16523054" y="1518827"/>
                </a:moveTo>
                <a:lnTo>
                  <a:pt x="16496352" y="1524214"/>
                </a:lnTo>
                <a:lnTo>
                  <a:pt x="16460773" y="1548173"/>
                </a:lnTo>
                <a:lnTo>
                  <a:pt x="16436774" y="1583718"/>
                </a:lnTo>
                <a:lnTo>
                  <a:pt x="16427970" y="1627259"/>
                </a:lnTo>
                <a:lnTo>
                  <a:pt x="16436774" y="1670826"/>
                </a:lnTo>
                <a:lnTo>
                  <a:pt x="16460773" y="1706409"/>
                </a:lnTo>
                <a:lnTo>
                  <a:pt x="16496352" y="1730404"/>
                </a:lnTo>
                <a:lnTo>
                  <a:pt x="16523054" y="1735800"/>
                </a:lnTo>
                <a:lnTo>
                  <a:pt x="16523054" y="1518827"/>
                </a:lnTo>
                <a:close/>
              </a:path>
              <a:path w="16523335" h="9235440">
                <a:moveTo>
                  <a:pt x="16523054" y="1786548"/>
                </a:moveTo>
                <a:lnTo>
                  <a:pt x="16496352" y="1791938"/>
                </a:lnTo>
                <a:lnTo>
                  <a:pt x="16460773" y="1815910"/>
                </a:lnTo>
                <a:lnTo>
                  <a:pt x="16436774" y="1851469"/>
                </a:lnTo>
                <a:lnTo>
                  <a:pt x="16427970" y="1895020"/>
                </a:lnTo>
                <a:lnTo>
                  <a:pt x="16436774" y="1938576"/>
                </a:lnTo>
                <a:lnTo>
                  <a:pt x="16460773" y="1974146"/>
                </a:lnTo>
                <a:lnTo>
                  <a:pt x="16496352" y="1998128"/>
                </a:lnTo>
                <a:lnTo>
                  <a:pt x="16523054" y="2003521"/>
                </a:lnTo>
                <a:lnTo>
                  <a:pt x="16523054" y="1786548"/>
                </a:lnTo>
                <a:close/>
              </a:path>
              <a:path w="16523335" h="9235440">
                <a:moveTo>
                  <a:pt x="16523054" y="2589698"/>
                </a:moveTo>
                <a:lnTo>
                  <a:pt x="16496352" y="2595090"/>
                </a:lnTo>
                <a:lnTo>
                  <a:pt x="16460773" y="2619070"/>
                </a:lnTo>
                <a:lnTo>
                  <a:pt x="16436774" y="2654639"/>
                </a:lnTo>
                <a:lnTo>
                  <a:pt x="16427970" y="2698200"/>
                </a:lnTo>
                <a:lnTo>
                  <a:pt x="16436774" y="2741725"/>
                </a:lnTo>
                <a:lnTo>
                  <a:pt x="16460773" y="2777286"/>
                </a:lnTo>
                <a:lnTo>
                  <a:pt x="16496352" y="2801273"/>
                </a:lnTo>
                <a:lnTo>
                  <a:pt x="16523054" y="2806668"/>
                </a:lnTo>
                <a:lnTo>
                  <a:pt x="16523054" y="2589698"/>
                </a:lnTo>
                <a:close/>
              </a:path>
              <a:path w="16523335" h="9235440">
                <a:moveTo>
                  <a:pt x="16523054" y="2321978"/>
                </a:moveTo>
                <a:lnTo>
                  <a:pt x="16496352" y="2327370"/>
                </a:lnTo>
                <a:lnTo>
                  <a:pt x="16460773" y="2351349"/>
                </a:lnTo>
                <a:lnTo>
                  <a:pt x="16436774" y="2386915"/>
                </a:lnTo>
                <a:lnTo>
                  <a:pt x="16427970" y="2430470"/>
                </a:lnTo>
                <a:lnTo>
                  <a:pt x="16436774" y="2474021"/>
                </a:lnTo>
                <a:lnTo>
                  <a:pt x="16460773" y="2509580"/>
                </a:lnTo>
                <a:lnTo>
                  <a:pt x="16496352" y="2533551"/>
                </a:lnTo>
                <a:lnTo>
                  <a:pt x="16523054" y="2538941"/>
                </a:lnTo>
                <a:lnTo>
                  <a:pt x="16523054" y="2321978"/>
                </a:lnTo>
                <a:close/>
              </a:path>
              <a:path w="16523335" h="9235440">
                <a:moveTo>
                  <a:pt x="16523054" y="2054269"/>
                </a:moveTo>
                <a:lnTo>
                  <a:pt x="16496352" y="2059660"/>
                </a:lnTo>
                <a:lnTo>
                  <a:pt x="16460773" y="2083635"/>
                </a:lnTo>
                <a:lnTo>
                  <a:pt x="16436774" y="2119197"/>
                </a:lnTo>
                <a:lnTo>
                  <a:pt x="16427970" y="2162750"/>
                </a:lnTo>
                <a:lnTo>
                  <a:pt x="16436774" y="2206284"/>
                </a:lnTo>
                <a:lnTo>
                  <a:pt x="16460773" y="2241845"/>
                </a:lnTo>
                <a:lnTo>
                  <a:pt x="16496352" y="2265826"/>
                </a:lnTo>
                <a:lnTo>
                  <a:pt x="16523054" y="2271220"/>
                </a:lnTo>
                <a:lnTo>
                  <a:pt x="16523054" y="2054269"/>
                </a:lnTo>
                <a:close/>
              </a:path>
              <a:path w="16523335" h="9235440">
                <a:moveTo>
                  <a:pt x="16523054" y="5802332"/>
                </a:moveTo>
                <a:lnTo>
                  <a:pt x="16496352" y="5807723"/>
                </a:lnTo>
                <a:lnTo>
                  <a:pt x="16460773" y="5831697"/>
                </a:lnTo>
                <a:lnTo>
                  <a:pt x="16436774" y="5867257"/>
                </a:lnTo>
                <a:lnTo>
                  <a:pt x="16427970" y="5910804"/>
                </a:lnTo>
                <a:lnTo>
                  <a:pt x="16436774" y="5954345"/>
                </a:lnTo>
                <a:lnTo>
                  <a:pt x="16460773" y="5989912"/>
                </a:lnTo>
                <a:lnTo>
                  <a:pt x="16496352" y="6013898"/>
                </a:lnTo>
                <a:lnTo>
                  <a:pt x="16523054" y="6019293"/>
                </a:lnTo>
                <a:lnTo>
                  <a:pt x="16523054" y="5802332"/>
                </a:lnTo>
                <a:close/>
              </a:path>
              <a:path w="16523335" h="9235440">
                <a:moveTo>
                  <a:pt x="8729891" y="2586297"/>
                </a:moveTo>
                <a:lnTo>
                  <a:pt x="8686334" y="2595090"/>
                </a:lnTo>
                <a:lnTo>
                  <a:pt x="8650753" y="2619070"/>
                </a:lnTo>
                <a:lnTo>
                  <a:pt x="8626758" y="2654639"/>
                </a:lnTo>
                <a:lnTo>
                  <a:pt x="8617957" y="2698200"/>
                </a:lnTo>
                <a:lnTo>
                  <a:pt x="8626758" y="2741725"/>
                </a:lnTo>
                <a:lnTo>
                  <a:pt x="8650753" y="2777286"/>
                </a:lnTo>
                <a:lnTo>
                  <a:pt x="8686334" y="2801273"/>
                </a:lnTo>
                <a:lnTo>
                  <a:pt x="8729891" y="2810071"/>
                </a:lnTo>
                <a:lnTo>
                  <a:pt x="8773418" y="2801273"/>
                </a:lnTo>
                <a:lnTo>
                  <a:pt x="8808964" y="2777286"/>
                </a:lnTo>
                <a:lnTo>
                  <a:pt x="8832931" y="2741725"/>
                </a:lnTo>
                <a:lnTo>
                  <a:pt x="8841720" y="2698200"/>
                </a:lnTo>
                <a:lnTo>
                  <a:pt x="8832931" y="2654639"/>
                </a:lnTo>
                <a:lnTo>
                  <a:pt x="8808964" y="2619070"/>
                </a:lnTo>
                <a:lnTo>
                  <a:pt x="8773418" y="2595090"/>
                </a:lnTo>
                <a:lnTo>
                  <a:pt x="8729891" y="2586297"/>
                </a:lnTo>
                <a:close/>
              </a:path>
              <a:path w="16523335" h="9235440">
                <a:moveTo>
                  <a:pt x="8729891" y="2854028"/>
                </a:moveTo>
                <a:lnTo>
                  <a:pt x="8686334" y="2862817"/>
                </a:lnTo>
                <a:lnTo>
                  <a:pt x="8650753" y="2886788"/>
                </a:lnTo>
                <a:lnTo>
                  <a:pt x="8626758" y="2922347"/>
                </a:lnTo>
                <a:lnTo>
                  <a:pt x="8617957" y="2965898"/>
                </a:lnTo>
                <a:lnTo>
                  <a:pt x="8626758" y="3009453"/>
                </a:lnTo>
                <a:lnTo>
                  <a:pt x="8650753" y="3045019"/>
                </a:lnTo>
                <a:lnTo>
                  <a:pt x="8686334" y="3068998"/>
                </a:lnTo>
                <a:lnTo>
                  <a:pt x="8729891" y="3077790"/>
                </a:lnTo>
                <a:lnTo>
                  <a:pt x="8773418" y="3068998"/>
                </a:lnTo>
                <a:lnTo>
                  <a:pt x="8808964" y="3045019"/>
                </a:lnTo>
                <a:lnTo>
                  <a:pt x="8832931" y="3009453"/>
                </a:lnTo>
                <a:lnTo>
                  <a:pt x="8841720" y="2965898"/>
                </a:lnTo>
                <a:lnTo>
                  <a:pt x="8832931" y="2922347"/>
                </a:lnTo>
                <a:lnTo>
                  <a:pt x="8808964" y="2886788"/>
                </a:lnTo>
                <a:lnTo>
                  <a:pt x="8773418" y="2862817"/>
                </a:lnTo>
                <a:lnTo>
                  <a:pt x="8729891" y="2854028"/>
                </a:lnTo>
                <a:close/>
              </a:path>
              <a:path w="16523335" h="9235440">
                <a:moveTo>
                  <a:pt x="8729891" y="3121737"/>
                </a:moveTo>
                <a:lnTo>
                  <a:pt x="8686334" y="3130528"/>
                </a:lnTo>
                <a:lnTo>
                  <a:pt x="8650753" y="3154503"/>
                </a:lnTo>
                <a:lnTo>
                  <a:pt x="8626758" y="3190065"/>
                </a:lnTo>
                <a:lnTo>
                  <a:pt x="8617957" y="3233618"/>
                </a:lnTo>
                <a:lnTo>
                  <a:pt x="8626758" y="3277161"/>
                </a:lnTo>
                <a:lnTo>
                  <a:pt x="8650753" y="3312732"/>
                </a:lnTo>
                <a:lnTo>
                  <a:pt x="8686334" y="3336722"/>
                </a:lnTo>
                <a:lnTo>
                  <a:pt x="8729891" y="3345520"/>
                </a:lnTo>
                <a:lnTo>
                  <a:pt x="8773418" y="3336722"/>
                </a:lnTo>
                <a:lnTo>
                  <a:pt x="8808964" y="3312732"/>
                </a:lnTo>
                <a:lnTo>
                  <a:pt x="8832931" y="3277161"/>
                </a:lnTo>
                <a:lnTo>
                  <a:pt x="8841720" y="3233618"/>
                </a:lnTo>
                <a:lnTo>
                  <a:pt x="8832931" y="3190065"/>
                </a:lnTo>
                <a:lnTo>
                  <a:pt x="8808964" y="3154503"/>
                </a:lnTo>
                <a:lnTo>
                  <a:pt x="8773418" y="3130528"/>
                </a:lnTo>
                <a:lnTo>
                  <a:pt x="8729891" y="3121737"/>
                </a:lnTo>
                <a:close/>
              </a:path>
              <a:path w="16523335" h="9235440">
                <a:moveTo>
                  <a:pt x="8729891" y="3389446"/>
                </a:moveTo>
                <a:lnTo>
                  <a:pt x="8686334" y="3398240"/>
                </a:lnTo>
                <a:lnTo>
                  <a:pt x="8650753" y="3422222"/>
                </a:lnTo>
                <a:lnTo>
                  <a:pt x="8626758" y="3457792"/>
                </a:lnTo>
                <a:lnTo>
                  <a:pt x="8617957" y="3501348"/>
                </a:lnTo>
                <a:lnTo>
                  <a:pt x="8626758" y="3544899"/>
                </a:lnTo>
                <a:lnTo>
                  <a:pt x="8650753" y="3580458"/>
                </a:lnTo>
                <a:lnTo>
                  <a:pt x="8686334" y="3604430"/>
                </a:lnTo>
                <a:lnTo>
                  <a:pt x="8729891" y="3613219"/>
                </a:lnTo>
                <a:lnTo>
                  <a:pt x="8773418" y="3604430"/>
                </a:lnTo>
                <a:lnTo>
                  <a:pt x="8808964" y="3580458"/>
                </a:lnTo>
                <a:lnTo>
                  <a:pt x="8832931" y="3544899"/>
                </a:lnTo>
                <a:lnTo>
                  <a:pt x="8841720" y="3501348"/>
                </a:lnTo>
                <a:lnTo>
                  <a:pt x="8832931" y="3457792"/>
                </a:lnTo>
                <a:lnTo>
                  <a:pt x="8808964" y="3422222"/>
                </a:lnTo>
                <a:lnTo>
                  <a:pt x="8773418" y="3398240"/>
                </a:lnTo>
                <a:lnTo>
                  <a:pt x="8729891" y="3389446"/>
                </a:lnTo>
                <a:close/>
              </a:path>
              <a:path w="16523335" h="9235440">
                <a:moveTo>
                  <a:pt x="8729891" y="3657176"/>
                </a:moveTo>
                <a:lnTo>
                  <a:pt x="8686334" y="3665968"/>
                </a:lnTo>
                <a:lnTo>
                  <a:pt x="8650753" y="3689947"/>
                </a:lnTo>
                <a:lnTo>
                  <a:pt x="8626758" y="3725513"/>
                </a:lnTo>
                <a:lnTo>
                  <a:pt x="8617957" y="3769068"/>
                </a:lnTo>
                <a:lnTo>
                  <a:pt x="8626758" y="3812619"/>
                </a:lnTo>
                <a:lnTo>
                  <a:pt x="8650753" y="3848178"/>
                </a:lnTo>
                <a:lnTo>
                  <a:pt x="8686334" y="3872149"/>
                </a:lnTo>
                <a:lnTo>
                  <a:pt x="8729891" y="3880939"/>
                </a:lnTo>
                <a:lnTo>
                  <a:pt x="8773418" y="3872149"/>
                </a:lnTo>
                <a:lnTo>
                  <a:pt x="8808964" y="3848178"/>
                </a:lnTo>
                <a:lnTo>
                  <a:pt x="8832931" y="3812619"/>
                </a:lnTo>
                <a:lnTo>
                  <a:pt x="8841720" y="3769068"/>
                </a:lnTo>
                <a:lnTo>
                  <a:pt x="8832931" y="3725513"/>
                </a:lnTo>
                <a:lnTo>
                  <a:pt x="8808964" y="3689947"/>
                </a:lnTo>
                <a:lnTo>
                  <a:pt x="8773418" y="3665968"/>
                </a:lnTo>
                <a:lnTo>
                  <a:pt x="8729891" y="3657176"/>
                </a:lnTo>
                <a:close/>
              </a:path>
              <a:path w="16523335" h="9235440">
                <a:moveTo>
                  <a:pt x="8729891" y="3924895"/>
                </a:moveTo>
                <a:lnTo>
                  <a:pt x="8686334" y="3933689"/>
                </a:lnTo>
                <a:lnTo>
                  <a:pt x="8650753" y="3957668"/>
                </a:lnTo>
                <a:lnTo>
                  <a:pt x="8626758" y="3993228"/>
                </a:lnTo>
                <a:lnTo>
                  <a:pt x="8617957" y="4036766"/>
                </a:lnTo>
                <a:lnTo>
                  <a:pt x="8626758" y="4080327"/>
                </a:lnTo>
                <a:lnTo>
                  <a:pt x="8650753" y="4115896"/>
                </a:lnTo>
                <a:lnTo>
                  <a:pt x="8686334" y="4139876"/>
                </a:lnTo>
                <a:lnTo>
                  <a:pt x="8729891" y="4148669"/>
                </a:lnTo>
                <a:lnTo>
                  <a:pt x="8773418" y="4139876"/>
                </a:lnTo>
                <a:lnTo>
                  <a:pt x="8808964" y="4115896"/>
                </a:lnTo>
                <a:lnTo>
                  <a:pt x="8832931" y="4080327"/>
                </a:lnTo>
                <a:lnTo>
                  <a:pt x="8841720" y="4036766"/>
                </a:lnTo>
                <a:lnTo>
                  <a:pt x="8832931" y="3993228"/>
                </a:lnTo>
                <a:lnTo>
                  <a:pt x="8808964" y="3957668"/>
                </a:lnTo>
                <a:lnTo>
                  <a:pt x="8773418" y="3933689"/>
                </a:lnTo>
                <a:lnTo>
                  <a:pt x="8729891" y="3924895"/>
                </a:lnTo>
                <a:close/>
              </a:path>
              <a:path w="16523335" h="9235440">
                <a:moveTo>
                  <a:pt x="8729891" y="4192615"/>
                </a:moveTo>
                <a:lnTo>
                  <a:pt x="8686334" y="4201406"/>
                </a:lnTo>
                <a:lnTo>
                  <a:pt x="8650753" y="4225380"/>
                </a:lnTo>
                <a:lnTo>
                  <a:pt x="8626758" y="4260939"/>
                </a:lnTo>
                <a:lnTo>
                  <a:pt x="8617957" y="4304486"/>
                </a:lnTo>
                <a:lnTo>
                  <a:pt x="8626758" y="4348026"/>
                </a:lnTo>
                <a:lnTo>
                  <a:pt x="8650753" y="4383601"/>
                </a:lnTo>
                <a:lnTo>
                  <a:pt x="8686334" y="4407597"/>
                </a:lnTo>
                <a:lnTo>
                  <a:pt x="8729891" y="4416399"/>
                </a:lnTo>
                <a:lnTo>
                  <a:pt x="8773418" y="4407597"/>
                </a:lnTo>
                <a:lnTo>
                  <a:pt x="8808964" y="4383601"/>
                </a:lnTo>
                <a:lnTo>
                  <a:pt x="8832931" y="4348026"/>
                </a:lnTo>
                <a:lnTo>
                  <a:pt x="8841720" y="4304486"/>
                </a:lnTo>
                <a:lnTo>
                  <a:pt x="8832931" y="4260939"/>
                </a:lnTo>
                <a:lnTo>
                  <a:pt x="8808964" y="4225380"/>
                </a:lnTo>
                <a:lnTo>
                  <a:pt x="8773418" y="4201406"/>
                </a:lnTo>
                <a:lnTo>
                  <a:pt x="8729891" y="4192615"/>
                </a:lnTo>
                <a:close/>
              </a:path>
              <a:path w="16523335" h="9235440">
                <a:moveTo>
                  <a:pt x="8729891" y="2318578"/>
                </a:moveTo>
                <a:lnTo>
                  <a:pt x="8686334" y="2327370"/>
                </a:lnTo>
                <a:lnTo>
                  <a:pt x="8650753" y="2351349"/>
                </a:lnTo>
                <a:lnTo>
                  <a:pt x="8626758" y="2386915"/>
                </a:lnTo>
                <a:lnTo>
                  <a:pt x="8617957" y="2430470"/>
                </a:lnTo>
                <a:lnTo>
                  <a:pt x="8626758" y="2474021"/>
                </a:lnTo>
                <a:lnTo>
                  <a:pt x="8650753" y="2509580"/>
                </a:lnTo>
                <a:lnTo>
                  <a:pt x="8686334" y="2533551"/>
                </a:lnTo>
                <a:lnTo>
                  <a:pt x="8729891" y="2542341"/>
                </a:lnTo>
                <a:lnTo>
                  <a:pt x="8773418" y="2533551"/>
                </a:lnTo>
                <a:lnTo>
                  <a:pt x="8808964" y="2509580"/>
                </a:lnTo>
                <a:lnTo>
                  <a:pt x="8832931" y="2474021"/>
                </a:lnTo>
                <a:lnTo>
                  <a:pt x="8841720" y="2430470"/>
                </a:lnTo>
                <a:lnTo>
                  <a:pt x="8832931" y="2386915"/>
                </a:lnTo>
                <a:lnTo>
                  <a:pt x="8808964" y="2351349"/>
                </a:lnTo>
                <a:lnTo>
                  <a:pt x="8773418" y="2327370"/>
                </a:lnTo>
                <a:lnTo>
                  <a:pt x="8729891" y="2318578"/>
                </a:lnTo>
                <a:close/>
              </a:path>
              <a:path w="16523335" h="9235440">
                <a:moveTo>
                  <a:pt x="8729891" y="4995774"/>
                </a:moveTo>
                <a:lnTo>
                  <a:pt x="8686334" y="5004565"/>
                </a:lnTo>
                <a:lnTo>
                  <a:pt x="8650753" y="5028541"/>
                </a:lnTo>
                <a:lnTo>
                  <a:pt x="8626758" y="5064107"/>
                </a:lnTo>
                <a:lnTo>
                  <a:pt x="8617957" y="5107666"/>
                </a:lnTo>
                <a:lnTo>
                  <a:pt x="8626758" y="5151204"/>
                </a:lnTo>
                <a:lnTo>
                  <a:pt x="8650753" y="5186764"/>
                </a:lnTo>
                <a:lnTo>
                  <a:pt x="8686334" y="5210743"/>
                </a:lnTo>
                <a:lnTo>
                  <a:pt x="8729891" y="5219537"/>
                </a:lnTo>
                <a:lnTo>
                  <a:pt x="8773418" y="5210743"/>
                </a:lnTo>
                <a:lnTo>
                  <a:pt x="8808964" y="5186764"/>
                </a:lnTo>
                <a:lnTo>
                  <a:pt x="8832931" y="5151204"/>
                </a:lnTo>
                <a:lnTo>
                  <a:pt x="8841720" y="5107666"/>
                </a:lnTo>
                <a:lnTo>
                  <a:pt x="8832931" y="5064107"/>
                </a:lnTo>
                <a:lnTo>
                  <a:pt x="8808964" y="5028541"/>
                </a:lnTo>
                <a:lnTo>
                  <a:pt x="8773418" y="5004565"/>
                </a:lnTo>
                <a:lnTo>
                  <a:pt x="8729891" y="4995774"/>
                </a:lnTo>
                <a:close/>
              </a:path>
              <a:path w="16523335" h="9235440">
                <a:moveTo>
                  <a:pt x="8729891" y="5263483"/>
                </a:moveTo>
                <a:lnTo>
                  <a:pt x="8686334" y="5272274"/>
                </a:lnTo>
                <a:lnTo>
                  <a:pt x="8650753" y="5296250"/>
                </a:lnTo>
                <a:lnTo>
                  <a:pt x="8626758" y="5331816"/>
                </a:lnTo>
                <a:lnTo>
                  <a:pt x="8617957" y="5375375"/>
                </a:lnTo>
                <a:lnTo>
                  <a:pt x="8626758" y="5418906"/>
                </a:lnTo>
                <a:lnTo>
                  <a:pt x="8650753" y="5454471"/>
                </a:lnTo>
                <a:lnTo>
                  <a:pt x="8686334" y="5478458"/>
                </a:lnTo>
                <a:lnTo>
                  <a:pt x="8729891" y="5487256"/>
                </a:lnTo>
                <a:lnTo>
                  <a:pt x="8773418" y="5478458"/>
                </a:lnTo>
                <a:lnTo>
                  <a:pt x="8808964" y="5454471"/>
                </a:lnTo>
                <a:lnTo>
                  <a:pt x="8832931" y="5418906"/>
                </a:lnTo>
                <a:lnTo>
                  <a:pt x="8841720" y="5375375"/>
                </a:lnTo>
                <a:lnTo>
                  <a:pt x="8832931" y="5331816"/>
                </a:lnTo>
                <a:lnTo>
                  <a:pt x="8808964" y="5296250"/>
                </a:lnTo>
                <a:lnTo>
                  <a:pt x="8773418" y="5272274"/>
                </a:lnTo>
                <a:lnTo>
                  <a:pt x="8729891" y="5263483"/>
                </a:lnTo>
                <a:close/>
              </a:path>
              <a:path w="16523335" h="9235440">
                <a:moveTo>
                  <a:pt x="8729891" y="4728033"/>
                </a:moveTo>
                <a:lnTo>
                  <a:pt x="8686334" y="4736825"/>
                </a:lnTo>
                <a:lnTo>
                  <a:pt x="8650753" y="4760802"/>
                </a:lnTo>
                <a:lnTo>
                  <a:pt x="8626758" y="4796371"/>
                </a:lnTo>
                <a:lnTo>
                  <a:pt x="8617957" y="4839936"/>
                </a:lnTo>
                <a:lnTo>
                  <a:pt x="8626758" y="4883473"/>
                </a:lnTo>
                <a:lnTo>
                  <a:pt x="8650753" y="4919041"/>
                </a:lnTo>
                <a:lnTo>
                  <a:pt x="8686334" y="4943029"/>
                </a:lnTo>
                <a:lnTo>
                  <a:pt x="8729891" y="4951828"/>
                </a:lnTo>
                <a:lnTo>
                  <a:pt x="8773418" y="4943029"/>
                </a:lnTo>
                <a:lnTo>
                  <a:pt x="8808964" y="4919041"/>
                </a:lnTo>
                <a:lnTo>
                  <a:pt x="8832931" y="4883473"/>
                </a:lnTo>
                <a:lnTo>
                  <a:pt x="8841720" y="4839936"/>
                </a:lnTo>
                <a:lnTo>
                  <a:pt x="8832931" y="4796371"/>
                </a:lnTo>
                <a:lnTo>
                  <a:pt x="8808964" y="4760802"/>
                </a:lnTo>
                <a:lnTo>
                  <a:pt x="8773418" y="4736825"/>
                </a:lnTo>
                <a:lnTo>
                  <a:pt x="8729891" y="4728033"/>
                </a:lnTo>
                <a:close/>
              </a:path>
              <a:path w="16523335" h="9235440">
                <a:moveTo>
                  <a:pt x="8729891" y="4460345"/>
                </a:moveTo>
                <a:lnTo>
                  <a:pt x="8686334" y="4469136"/>
                </a:lnTo>
                <a:lnTo>
                  <a:pt x="8650753" y="4493110"/>
                </a:lnTo>
                <a:lnTo>
                  <a:pt x="8626758" y="4528669"/>
                </a:lnTo>
                <a:lnTo>
                  <a:pt x="8617957" y="4572216"/>
                </a:lnTo>
                <a:lnTo>
                  <a:pt x="8626758" y="4615763"/>
                </a:lnTo>
                <a:lnTo>
                  <a:pt x="8650753" y="4651322"/>
                </a:lnTo>
                <a:lnTo>
                  <a:pt x="8686334" y="4675296"/>
                </a:lnTo>
                <a:lnTo>
                  <a:pt x="8729891" y="4684087"/>
                </a:lnTo>
                <a:lnTo>
                  <a:pt x="8773418" y="4675296"/>
                </a:lnTo>
                <a:lnTo>
                  <a:pt x="8808964" y="4651322"/>
                </a:lnTo>
                <a:lnTo>
                  <a:pt x="8832931" y="4615763"/>
                </a:lnTo>
                <a:lnTo>
                  <a:pt x="8841720" y="4572216"/>
                </a:lnTo>
                <a:lnTo>
                  <a:pt x="8832931" y="4528669"/>
                </a:lnTo>
                <a:lnTo>
                  <a:pt x="8808964" y="4493110"/>
                </a:lnTo>
                <a:lnTo>
                  <a:pt x="8773418" y="4469136"/>
                </a:lnTo>
                <a:lnTo>
                  <a:pt x="8729891" y="4460345"/>
                </a:lnTo>
                <a:close/>
              </a:path>
              <a:path w="16523335" h="9235440">
                <a:moveTo>
                  <a:pt x="8999212" y="1515430"/>
                </a:moveTo>
                <a:lnTo>
                  <a:pt x="8955654" y="1524214"/>
                </a:lnTo>
                <a:lnTo>
                  <a:pt x="8920070" y="1548173"/>
                </a:lnTo>
                <a:lnTo>
                  <a:pt x="8896070" y="1583718"/>
                </a:lnTo>
                <a:lnTo>
                  <a:pt x="8887268" y="1627259"/>
                </a:lnTo>
                <a:lnTo>
                  <a:pt x="8896070" y="1670826"/>
                </a:lnTo>
                <a:lnTo>
                  <a:pt x="8920070" y="1706409"/>
                </a:lnTo>
                <a:lnTo>
                  <a:pt x="8955654" y="1730404"/>
                </a:lnTo>
                <a:lnTo>
                  <a:pt x="8999212" y="1739203"/>
                </a:lnTo>
                <a:lnTo>
                  <a:pt x="9042734" y="1730404"/>
                </a:lnTo>
                <a:lnTo>
                  <a:pt x="9078289" y="1706409"/>
                </a:lnTo>
                <a:lnTo>
                  <a:pt x="9102268" y="1670826"/>
                </a:lnTo>
                <a:lnTo>
                  <a:pt x="9111062" y="1627259"/>
                </a:lnTo>
                <a:lnTo>
                  <a:pt x="9102268" y="1583718"/>
                </a:lnTo>
                <a:lnTo>
                  <a:pt x="9078289" y="1548173"/>
                </a:lnTo>
                <a:lnTo>
                  <a:pt x="9042734" y="1524214"/>
                </a:lnTo>
                <a:lnTo>
                  <a:pt x="8999212" y="1515430"/>
                </a:lnTo>
                <a:close/>
              </a:path>
              <a:path w="16523335" h="9235440">
                <a:moveTo>
                  <a:pt x="8999212" y="1783149"/>
                </a:moveTo>
                <a:lnTo>
                  <a:pt x="8955654" y="1791938"/>
                </a:lnTo>
                <a:lnTo>
                  <a:pt x="8920070" y="1815910"/>
                </a:lnTo>
                <a:lnTo>
                  <a:pt x="8896070" y="1851469"/>
                </a:lnTo>
                <a:lnTo>
                  <a:pt x="8887268" y="1895020"/>
                </a:lnTo>
                <a:lnTo>
                  <a:pt x="8896070" y="1938576"/>
                </a:lnTo>
                <a:lnTo>
                  <a:pt x="8920070" y="1974146"/>
                </a:lnTo>
                <a:lnTo>
                  <a:pt x="8955654" y="1998128"/>
                </a:lnTo>
                <a:lnTo>
                  <a:pt x="8999212" y="2006922"/>
                </a:lnTo>
                <a:lnTo>
                  <a:pt x="9042734" y="1998128"/>
                </a:lnTo>
                <a:lnTo>
                  <a:pt x="9078289" y="1974146"/>
                </a:lnTo>
                <a:lnTo>
                  <a:pt x="9102268" y="1938576"/>
                </a:lnTo>
                <a:lnTo>
                  <a:pt x="9111062" y="1895020"/>
                </a:lnTo>
                <a:lnTo>
                  <a:pt x="9102268" y="1851469"/>
                </a:lnTo>
                <a:lnTo>
                  <a:pt x="9078289" y="1815910"/>
                </a:lnTo>
                <a:lnTo>
                  <a:pt x="9042734" y="1791938"/>
                </a:lnTo>
                <a:lnTo>
                  <a:pt x="8999212" y="1783149"/>
                </a:lnTo>
                <a:close/>
              </a:path>
              <a:path w="16523335" h="9235440">
                <a:moveTo>
                  <a:pt x="8999212" y="2586297"/>
                </a:moveTo>
                <a:lnTo>
                  <a:pt x="8955654" y="2595090"/>
                </a:lnTo>
                <a:lnTo>
                  <a:pt x="8920070" y="2619070"/>
                </a:lnTo>
                <a:lnTo>
                  <a:pt x="8896070" y="2654639"/>
                </a:lnTo>
                <a:lnTo>
                  <a:pt x="8887268" y="2698200"/>
                </a:lnTo>
                <a:lnTo>
                  <a:pt x="8896070" y="2741725"/>
                </a:lnTo>
                <a:lnTo>
                  <a:pt x="8920070" y="2777286"/>
                </a:lnTo>
                <a:lnTo>
                  <a:pt x="8955654" y="2801273"/>
                </a:lnTo>
                <a:lnTo>
                  <a:pt x="8999212" y="2810071"/>
                </a:lnTo>
                <a:lnTo>
                  <a:pt x="9042734" y="2801273"/>
                </a:lnTo>
                <a:lnTo>
                  <a:pt x="9078289" y="2777286"/>
                </a:lnTo>
                <a:lnTo>
                  <a:pt x="9102268" y="2741725"/>
                </a:lnTo>
                <a:lnTo>
                  <a:pt x="9111062" y="2698200"/>
                </a:lnTo>
                <a:lnTo>
                  <a:pt x="9102268" y="2654639"/>
                </a:lnTo>
                <a:lnTo>
                  <a:pt x="9078289" y="2619070"/>
                </a:lnTo>
                <a:lnTo>
                  <a:pt x="9042734" y="2595090"/>
                </a:lnTo>
                <a:lnTo>
                  <a:pt x="8999212" y="2586297"/>
                </a:lnTo>
                <a:close/>
              </a:path>
              <a:path w="16523335" h="9235440">
                <a:moveTo>
                  <a:pt x="8999212" y="2854028"/>
                </a:moveTo>
                <a:lnTo>
                  <a:pt x="8955654" y="2862817"/>
                </a:lnTo>
                <a:lnTo>
                  <a:pt x="8920070" y="2886788"/>
                </a:lnTo>
                <a:lnTo>
                  <a:pt x="8896070" y="2922347"/>
                </a:lnTo>
                <a:lnTo>
                  <a:pt x="8887268" y="2965898"/>
                </a:lnTo>
                <a:lnTo>
                  <a:pt x="8896070" y="3009453"/>
                </a:lnTo>
                <a:lnTo>
                  <a:pt x="8920070" y="3045019"/>
                </a:lnTo>
                <a:lnTo>
                  <a:pt x="8955654" y="3068998"/>
                </a:lnTo>
                <a:lnTo>
                  <a:pt x="8999212" y="3077790"/>
                </a:lnTo>
                <a:lnTo>
                  <a:pt x="9042734" y="3068998"/>
                </a:lnTo>
                <a:lnTo>
                  <a:pt x="9078289" y="3045019"/>
                </a:lnTo>
                <a:lnTo>
                  <a:pt x="9102268" y="3009453"/>
                </a:lnTo>
                <a:lnTo>
                  <a:pt x="9111062" y="2965898"/>
                </a:lnTo>
                <a:lnTo>
                  <a:pt x="9102268" y="2922347"/>
                </a:lnTo>
                <a:lnTo>
                  <a:pt x="9078289" y="2886788"/>
                </a:lnTo>
                <a:lnTo>
                  <a:pt x="9042734" y="2862817"/>
                </a:lnTo>
                <a:lnTo>
                  <a:pt x="8999212" y="2854028"/>
                </a:lnTo>
                <a:close/>
              </a:path>
              <a:path w="16523335" h="9235440">
                <a:moveTo>
                  <a:pt x="8999212" y="3389446"/>
                </a:moveTo>
                <a:lnTo>
                  <a:pt x="8955654" y="3398240"/>
                </a:lnTo>
                <a:lnTo>
                  <a:pt x="8920070" y="3422222"/>
                </a:lnTo>
                <a:lnTo>
                  <a:pt x="8896070" y="3457792"/>
                </a:lnTo>
                <a:lnTo>
                  <a:pt x="8887268" y="3501348"/>
                </a:lnTo>
                <a:lnTo>
                  <a:pt x="8896070" y="3544899"/>
                </a:lnTo>
                <a:lnTo>
                  <a:pt x="8920070" y="3580458"/>
                </a:lnTo>
                <a:lnTo>
                  <a:pt x="8955654" y="3604430"/>
                </a:lnTo>
                <a:lnTo>
                  <a:pt x="8999212" y="3613219"/>
                </a:lnTo>
                <a:lnTo>
                  <a:pt x="9042734" y="3604430"/>
                </a:lnTo>
                <a:lnTo>
                  <a:pt x="9078289" y="3580458"/>
                </a:lnTo>
                <a:lnTo>
                  <a:pt x="9102268" y="3544899"/>
                </a:lnTo>
                <a:lnTo>
                  <a:pt x="9111062" y="3501348"/>
                </a:lnTo>
                <a:lnTo>
                  <a:pt x="9102268" y="3457792"/>
                </a:lnTo>
                <a:lnTo>
                  <a:pt x="9078289" y="3422222"/>
                </a:lnTo>
                <a:lnTo>
                  <a:pt x="9042734" y="3398240"/>
                </a:lnTo>
                <a:lnTo>
                  <a:pt x="8999212" y="3389446"/>
                </a:lnTo>
                <a:close/>
              </a:path>
              <a:path w="16523335" h="9235440">
                <a:moveTo>
                  <a:pt x="8999212" y="3657176"/>
                </a:moveTo>
                <a:lnTo>
                  <a:pt x="8955654" y="3665968"/>
                </a:lnTo>
                <a:lnTo>
                  <a:pt x="8920070" y="3689947"/>
                </a:lnTo>
                <a:lnTo>
                  <a:pt x="8896070" y="3725513"/>
                </a:lnTo>
                <a:lnTo>
                  <a:pt x="8887268" y="3769068"/>
                </a:lnTo>
                <a:lnTo>
                  <a:pt x="8896070" y="3812619"/>
                </a:lnTo>
                <a:lnTo>
                  <a:pt x="8920070" y="3848178"/>
                </a:lnTo>
                <a:lnTo>
                  <a:pt x="8955654" y="3872149"/>
                </a:lnTo>
                <a:lnTo>
                  <a:pt x="8999212" y="3880939"/>
                </a:lnTo>
                <a:lnTo>
                  <a:pt x="9042734" y="3872149"/>
                </a:lnTo>
                <a:lnTo>
                  <a:pt x="9078289" y="3848178"/>
                </a:lnTo>
                <a:lnTo>
                  <a:pt x="9102268" y="3812619"/>
                </a:lnTo>
                <a:lnTo>
                  <a:pt x="9111062" y="3769068"/>
                </a:lnTo>
                <a:lnTo>
                  <a:pt x="9102268" y="3725513"/>
                </a:lnTo>
                <a:lnTo>
                  <a:pt x="9078289" y="3689947"/>
                </a:lnTo>
                <a:lnTo>
                  <a:pt x="9042734" y="3665968"/>
                </a:lnTo>
                <a:lnTo>
                  <a:pt x="8999212" y="3657176"/>
                </a:lnTo>
                <a:close/>
              </a:path>
              <a:path w="16523335" h="9235440">
                <a:moveTo>
                  <a:pt x="8999212" y="3924895"/>
                </a:moveTo>
                <a:lnTo>
                  <a:pt x="8955654" y="3933689"/>
                </a:lnTo>
                <a:lnTo>
                  <a:pt x="8920070" y="3957668"/>
                </a:lnTo>
                <a:lnTo>
                  <a:pt x="8896070" y="3993228"/>
                </a:lnTo>
                <a:lnTo>
                  <a:pt x="8887268" y="4036766"/>
                </a:lnTo>
                <a:lnTo>
                  <a:pt x="8896070" y="4080327"/>
                </a:lnTo>
                <a:lnTo>
                  <a:pt x="8920070" y="4115896"/>
                </a:lnTo>
                <a:lnTo>
                  <a:pt x="8955654" y="4139876"/>
                </a:lnTo>
                <a:lnTo>
                  <a:pt x="8999212" y="4148669"/>
                </a:lnTo>
                <a:lnTo>
                  <a:pt x="9042734" y="4139876"/>
                </a:lnTo>
                <a:lnTo>
                  <a:pt x="9078289" y="4115896"/>
                </a:lnTo>
                <a:lnTo>
                  <a:pt x="9102268" y="4080327"/>
                </a:lnTo>
                <a:lnTo>
                  <a:pt x="9111062" y="4036766"/>
                </a:lnTo>
                <a:lnTo>
                  <a:pt x="9102268" y="3993228"/>
                </a:lnTo>
                <a:lnTo>
                  <a:pt x="9078289" y="3957668"/>
                </a:lnTo>
                <a:lnTo>
                  <a:pt x="9042734" y="3933689"/>
                </a:lnTo>
                <a:lnTo>
                  <a:pt x="8999212" y="3924895"/>
                </a:lnTo>
                <a:close/>
              </a:path>
              <a:path w="16523335" h="9235440">
                <a:moveTo>
                  <a:pt x="8999212" y="4192615"/>
                </a:moveTo>
                <a:lnTo>
                  <a:pt x="8955654" y="4201406"/>
                </a:lnTo>
                <a:lnTo>
                  <a:pt x="8920070" y="4225380"/>
                </a:lnTo>
                <a:lnTo>
                  <a:pt x="8896070" y="4260939"/>
                </a:lnTo>
                <a:lnTo>
                  <a:pt x="8887268" y="4304486"/>
                </a:lnTo>
                <a:lnTo>
                  <a:pt x="8896070" y="4348026"/>
                </a:lnTo>
                <a:lnTo>
                  <a:pt x="8920070" y="4383601"/>
                </a:lnTo>
                <a:lnTo>
                  <a:pt x="8955654" y="4407597"/>
                </a:lnTo>
                <a:lnTo>
                  <a:pt x="8999212" y="4416399"/>
                </a:lnTo>
                <a:lnTo>
                  <a:pt x="9042734" y="4407597"/>
                </a:lnTo>
                <a:lnTo>
                  <a:pt x="9078289" y="4383601"/>
                </a:lnTo>
                <a:lnTo>
                  <a:pt x="9102268" y="4348026"/>
                </a:lnTo>
                <a:lnTo>
                  <a:pt x="9111062" y="4304486"/>
                </a:lnTo>
                <a:lnTo>
                  <a:pt x="9102268" y="4260939"/>
                </a:lnTo>
                <a:lnTo>
                  <a:pt x="9078289" y="4225380"/>
                </a:lnTo>
                <a:lnTo>
                  <a:pt x="9042734" y="4201406"/>
                </a:lnTo>
                <a:lnTo>
                  <a:pt x="8999212" y="4192615"/>
                </a:lnTo>
                <a:close/>
              </a:path>
              <a:path w="16523335" h="9235440">
                <a:moveTo>
                  <a:pt x="8999212" y="2318578"/>
                </a:moveTo>
                <a:lnTo>
                  <a:pt x="8955654" y="2327370"/>
                </a:lnTo>
                <a:lnTo>
                  <a:pt x="8920070" y="2351349"/>
                </a:lnTo>
                <a:lnTo>
                  <a:pt x="8896070" y="2386915"/>
                </a:lnTo>
                <a:lnTo>
                  <a:pt x="8887268" y="2430470"/>
                </a:lnTo>
                <a:lnTo>
                  <a:pt x="8896070" y="2474021"/>
                </a:lnTo>
                <a:lnTo>
                  <a:pt x="8920070" y="2509580"/>
                </a:lnTo>
                <a:lnTo>
                  <a:pt x="8955654" y="2533551"/>
                </a:lnTo>
                <a:lnTo>
                  <a:pt x="8999212" y="2542341"/>
                </a:lnTo>
                <a:lnTo>
                  <a:pt x="9042734" y="2533551"/>
                </a:lnTo>
                <a:lnTo>
                  <a:pt x="9078289" y="2509580"/>
                </a:lnTo>
                <a:lnTo>
                  <a:pt x="9102268" y="2474021"/>
                </a:lnTo>
                <a:lnTo>
                  <a:pt x="9111062" y="2430470"/>
                </a:lnTo>
                <a:lnTo>
                  <a:pt x="9102268" y="2386915"/>
                </a:lnTo>
                <a:lnTo>
                  <a:pt x="9078289" y="2351349"/>
                </a:lnTo>
                <a:lnTo>
                  <a:pt x="9042734" y="2327370"/>
                </a:lnTo>
                <a:lnTo>
                  <a:pt x="8999212" y="2318578"/>
                </a:lnTo>
                <a:close/>
              </a:path>
              <a:path w="16523335" h="9235440">
                <a:moveTo>
                  <a:pt x="8999212" y="4995774"/>
                </a:moveTo>
                <a:lnTo>
                  <a:pt x="8955654" y="5004565"/>
                </a:lnTo>
                <a:lnTo>
                  <a:pt x="8920070" y="5028541"/>
                </a:lnTo>
                <a:lnTo>
                  <a:pt x="8896070" y="5064107"/>
                </a:lnTo>
                <a:lnTo>
                  <a:pt x="8887268" y="5107666"/>
                </a:lnTo>
                <a:lnTo>
                  <a:pt x="8896070" y="5151204"/>
                </a:lnTo>
                <a:lnTo>
                  <a:pt x="8920070" y="5186764"/>
                </a:lnTo>
                <a:lnTo>
                  <a:pt x="8955654" y="5210743"/>
                </a:lnTo>
                <a:lnTo>
                  <a:pt x="8999212" y="5219537"/>
                </a:lnTo>
                <a:lnTo>
                  <a:pt x="9042734" y="5210743"/>
                </a:lnTo>
                <a:lnTo>
                  <a:pt x="9078289" y="5186764"/>
                </a:lnTo>
                <a:lnTo>
                  <a:pt x="9102268" y="5151204"/>
                </a:lnTo>
                <a:lnTo>
                  <a:pt x="9111062" y="5107666"/>
                </a:lnTo>
                <a:lnTo>
                  <a:pt x="9102268" y="5064107"/>
                </a:lnTo>
                <a:lnTo>
                  <a:pt x="9078289" y="5028541"/>
                </a:lnTo>
                <a:lnTo>
                  <a:pt x="9042734" y="5004565"/>
                </a:lnTo>
                <a:lnTo>
                  <a:pt x="8999212" y="4995774"/>
                </a:lnTo>
                <a:close/>
              </a:path>
              <a:path w="16523335" h="9235440">
                <a:moveTo>
                  <a:pt x="8999212" y="5263483"/>
                </a:moveTo>
                <a:lnTo>
                  <a:pt x="8955654" y="5272274"/>
                </a:lnTo>
                <a:lnTo>
                  <a:pt x="8920070" y="5296250"/>
                </a:lnTo>
                <a:lnTo>
                  <a:pt x="8896070" y="5331816"/>
                </a:lnTo>
                <a:lnTo>
                  <a:pt x="8887268" y="5375375"/>
                </a:lnTo>
                <a:lnTo>
                  <a:pt x="8896070" y="5418906"/>
                </a:lnTo>
                <a:lnTo>
                  <a:pt x="8920070" y="5454471"/>
                </a:lnTo>
                <a:lnTo>
                  <a:pt x="8955654" y="5478458"/>
                </a:lnTo>
                <a:lnTo>
                  <a:pt x="8999212" y="5487256"/>
                </a:lnTo>
                <a:lnTo>
                  <a:pt x="9042734" y="5478458"/>
                </a:lnTo>
                <a:lnTo>
                  <a:pt x="9078289" y="5454471"/>
                </a:lnTo>
                <a:lnTo>
                  <a:pt x="9102268" y="5418906"/>
                </a:lnTo>
                <a:lnTo>
                  <a:pt x="9111062" y="5375375"/>
                </a:lnTo>
                <a:lnTo>
                  <a:pt x="9102268" y="5331816"/>
                </a:lnTo>
                <a:lnTo>
                  <a:pt x="9078289" y="5296250"/>
                </a:lnTo>
                <a:lnTo>
                  <a:pt x="9042734" y="5272274"/>
                </a:lnTo>
                <a:lnTo>
                  <a:pt x="8999212" y="5263483"/>
                </a:lnTo>
                <a:close/>
              </a:path>
              <a:path w="16523335" h="9235440">
                <a:moveTo>
                  <a:pt x="8999212" y="5531192"/>
                </a:moveTo>
                <a:lnTo>
                  <a:pt x="8955654" y="5539988"/>
                </a:lnTo>
                <a:lnTo>
                  <a:pt x="8920070" y="5563975"/>
                </a:lnTo>
                <a:lnTo>
                  <a:pt x="8896070" y="5599551"/>
                </a:lnTo>
                <a:lnTo>
                  <a:pt x="8887268" y="5643115"/>
                </a:lnTo>
                <a:lnTo>
                  <a:pt x="8896070" y="5686662"/>
                </a:lnTo>
                <a:lnTo>
                  <a:pt x="8920070" y="5722222"/>
                </a:lnTo>
                <a:lnTo>
                  <a:pt x="8955654" y="5746196"/>
                </a:lnTo>
                <a:lnTo>
                  <a:pt x="8999212" y="5754986"/>
                </a:lnTo>
                <a:lnTo>
                  <a:pt x="9042734" y="5746196"/>
                </a:lnTo>
                <a:lnTo>
                  <a:pt x="9078289" y="5722222"/>
                </a:lnTo>
                <a:lnTo>
                  <a:pt x="9102268" y="5686662"/>
                </a:lnTo>
                <a:lnTo>
                  <a:pt x="9111062" y="5643115"/>
                </a:lnTo>
                <a:lnTo>
                  <a:pt x="9102268" y="5599551"/>
                </a:lnTo>
                <a:lnTo>
                  <a:pt x="9078289" y="5563975"/>
                </a:lnTo>
                <a:lnTo>
                  <a:pt x="9042734" y="5539988"/>
                </a:lnTo>
                <a:lnTo>
                  <a:pt x="8999212" y="5531192"/>
                </a:lnTo>
                <a:close/>
              </a:path>
              <a:path w="16523335" h="9235440">
                <a:moveTo>
                  <a:pt x="8999212" y="4728033"/>
                </a:moveTo>
                <a:lnTo>
                  <a:pt x="8955654" y="4736825"/>
                </a:lnTo>
                <a:lnTo>
                  <a:pt x="8920070" y="4760802"/>
                </a:lnTo>
                <a:lnTo>
                  <a:pt x="8896070" y="4796371"/>
                </a:lnTo>
                <a:lnTo>
                  <a:pt x="8887268" y="4839936"/>
                </a:lnTo>
                <a:lnTo>
                  <a:pt x="8896070" y="4883473"/>
                </a:lnTo>
                <a:lnTo>
                  <a:pt x="8920070" y="4919041"/>
                </a:lnTo>
                <a:lnTo>
                  <a:pt x="8955654" y="4943029"/>
                </a:lnTo>
                <a:lnTo>
                  <a:pt x="8999212" y="4951828"/>
                </a:lnTo>
                <a:lnTo>
                  <a:pt x="9042734" y="4943029"/>
                </a:lnTo>
                <a:lnTo>
                  <a:pt x="9078289" y="4919041"/>
                </a:lnTo>
                <a:lnTo>
                  <a:pt x="9102268" y="4883473"/>
                </a:lnTo>
                <a:lnTo>
                  <a:pt x="9111062" y="4839936"/>
                </a:lnTo>
                <a:lnTo>
                  <a:pt x="9102268" y="4796371"/>
                </a:lnTo>
                <a:lnTo>
                  <a:pt x="9078289" y="4760802"/>
                </a:lnTo>
                <a:lnTo>
                  <a:pt x="9042734" y="4736825"/>
                </a:lnTo>
                <a:lnTo>
                  <a:pt x="8999212" y="4728033"/>
                </a:lnTo>
                <a:close/>
              </a:path>
              <a:path w="16523335" h="9235440">
                <a:moveTo>
                  <a:pt x="8999212" y="4460345"/>
                </a:moveTo>
                <a:lnTo>
                  <a:pt x="8955654" y="4469136"/>
                </a:lnTo>
                <a:lnTo>
                  <a:pt x="8920070" y="4493110"/>
                </a:lnTo>
                <a:lnTo>
                  <a:pt x="8896070" y="4528669"/>
                </a:lnTo>
                <a:lnTo>
                  <a:pt x="8887268" y="4572216"/>
                </a:lnTo>
                <a:lnTo>
                  <a:pt x="8896070" y="4615763"/>
                </a:lnTo>
                <a:lnTo>
                  <a:pt x="8920070" y="4651322"/>
                </a:lnTo>
                <a:lnTo>
                  <a:pt x="8955654" y="4675296"/>
                </a:lnTo>
                <a:lnTo>
                  <a:pt x="8999212" y="4684087"/>
                </a:lnTo>
                <a:lnTo>
                  <a:pt x="9042734" y="4675296"/>
                </a:lnTo>
                <a:lnTo>
                  <a:pt x="9078289" y="4651322"/>
                </a:lnTo>
                <a:lnTo>
                  <a:pt x="9102268" y="4615763"/>
                </a:lnTo>
                <a:lnTo>
                  <a:pt x="9111062" y="4572216"/>
                </a:lnTo>
                <a:lnTo>
                  <a:pt x="9102268" y="4528669"/>
                </a:lnTo>
                <a:lnTo>
                  <a:pt x="9078289" y="4493110"/>
                </a:lnTo>
                <a:lnTo>
                  <a:pt x="9042734" y="4469136"/>
                </a:lnTo>
                <a:lnTo>
                  <a:pt x="8999212" y="4460345"/>
                </a:lnTo>
                <a:close/>
              </a:path>
              <a:path w="16523335" h="9235440">
                <a:moveTo>
                  <a:pt x="9268524" y="979980"/>
                </a:moveTo>
                <a:lnTo>
                  <a:pt x="9224961" y="988766"/>
                </a:lnTo>
                <a:lnTo>
                  <a:pt x="9189389" y="1012731"/>
                </a:lnTo>
                <a:lnTo>
                  <a:pt x="9165405" y="1048286"/>
                </a:lnTo>
                <a:lnTo>
                  <a:pt x="9156611" y="1091840"/>
                </a:lnTo>
                <a:lnTo>
                  <a:pt x="9165405" y="1135394"/>
                </a:lnTo>
                <a:lnTo>
                  <a:pt x="9189389" y="1170968"/>
                </a:lnTo>
                <a:lnTo>
                  <a:pt x="9224961" y="1194956"/>
                </a:lnTo>
                <a:lnTo>
                  <a:pt x="9268524" y="1203753"/>
                </a:lnTo>
                <a:lnTo>
                  <a:pt x="9312055" y="1194956"/>
                </a:lnTo>
                <a:lnTo>
                  <a:pt x="9347601" y="1170968"/>
                </a:lnTo>
                <a:lnTo>
                  <a:pt x="9371565" y="1135394"/>
                </a:lnTo>
                <a:lnTo>
                  <a:pt x="9380353" y="1091840"/>
                </a:lnTo>
                <a:lnTo>
                  <a:pt x="9371565" y="1048286"/>
                </a:lnTo>
                <a:lnTo>
                  <a:pt x="9347601" y="1012731"/>
                </a:lnTo>
                <a:lnTo>
                  <a:pt x="9312055" y="988766"/>
                </a:lnTo>
                <a:lnTo>
                  <a:pt x="9268524" y="979980"/>
                </a:lnTo>
                <a:close/>
              </a:path>
              <a:path w="16523335" h="9235440">
                <a:moveTo>
                  <a:pt x="9268524" y="1247668"/>
                </a:moveTo>
                <a:lnTo>
                  <a:pt x="9224961" y="1256467"/>
                </a:lnTo>
                <a:lnTo>
                  <a:pt x="9189389" y="1280459"/>
                </a:lnTo>
                <a:lnTo>
                  <a:pt x="9165405" y="1316036"/>
                </a:lnTo>
                <a:lnTo>
                  <a:pt x="9156611" y="1359591"/>
                </a:lnTo>
                <a:lnTo>
                  <a:pt x="9165405" y="1403138"/>
                </a:lnTo>
                <a:lnTo>
                  <a:pt x="9189389" y="1438686"/>
                </a:lnTo>
                <a:lnTo>
                  <a:pt x="9224961" y="1462646"/>
                </a:lnTo>
                <a:lnTo>
                  <a:pt x="9268524" y="1471431"/>
                </a:lnTo>
                <a:lnTo>
                  <a:pt x="9312055" y="1462646"/>
                </a:lnTo>
                <a:lnTo>
                  <a:pt x="9347601" y="1438686"/>
                </a:lnTo>
                <a:lnTo>
                  <a:pt x="9371565" y="1403138"/>
                </a:lnTo>
                <a:lnTo>
                  <a:pt x="9380353" y="1359591"/>
                </a:lnTo>
                <a:lnTo>
                  <a:pt x="9371565" y="1316036"/>
                </a:lnTo>
                <a:lnTo>
                  <a:pt x="9347601" y="1280459"/>
                </a:lnTo>
                <a:lnTo>
                  <a:pt x="9312055" y="1256467"/>
                </a:lnTo>
                <a:lnTo>
                  <a:pt x="9268524" y="1247668"/>
                </a:lnTo>
                <a:close/>
              </a:path>
              <a:path w="16523335" h="9235440">
                <a:moveTo>
                  <a:pt x="9268524" y="1515430"/>
                </a:moveTo>
                <a:lnTo>
                  <a:pt x="9224961" y="1524214"/>
                </a:lnTo>
                <a:lnTo>
                  <a:pt x="9189389" y="1548173"/>
                </a:lnTo>
                <a:lnTo>
                  <a:pt x="9165405" y="1583718"/>
                </a:lnTo>
                <a:lnTo>
                  <a:pt x="9156611" y="1627259"/>
                </a:lnTo>
                <a:lnTo>
                  <a:pt x="9165405" y="1670826"/>
                </a:lnTo>
                <a:lnTo>
                  <a:pt x="9189389" y="1706409"/>
                </a:lnTo>
                <a:lnTo>
                  <a:pt x="9224961" y="1730404"/>
                </a:lnTo>
                <a:lnTo>
                  <a:pt x="9268524" y="1739203"/>
                </a:lnTo>
                <a:lnTo>
                  <a:pt x="9312055" y="1730404"/>
                </a:lnTo>
                <a:lnTo>
                  <a:pt x="9347601" y="1706409"/>
                </a:lnTo>
                <a:lnTo>
                  <a:pt x="9371565" y="1670826"/>
                </a:lnTo>
                <a:lnTo>
                  <a:pt x="9380353" y="1627259"/>
                </a:lnTo>
                <a:lnTo>
                  <a:pt x="9371565" y="1583718"/>
                </a:lnTo>
                <a:lnTo>
                  <a:pt x="9347601" y="1548173"/>
                </a:lnTo>
                <a:lnTo>
                  <a:pt x="9312055" y="1524214"/>
                </a:lnTo>
                <a:lnTo>
                  <a:pt x="9268524" y="1515430"/>
                </a:lnTo>
                <a:close/>
              </a:path>
              <a:path w="16523335" h="9235440">
                <a:moveTo>
                  <a:pt x="9268524" y="1783149"/>
                </a:moveTo>
                <a:lnTo>
                  <a:pt x="9224961" y="1791938"/>
                </a:lnTo>
                <a:lnTo>
                  <a:pt x="9189389" y="1815910"/>
                </a:lnTo>
                <a:lnTo>
                  <a:pt x="9165405" y="1851469"/>
                </a:lnTo>
                <a:lnTo>
                  <a:pt x="9156611" y="1895020"/>
                </a:lnTo>
                <a:lnTo>
                  <a:pt x="9165405" y="1938576"/>
                </a:lnTo>
                <a:lnTo>
                  <a:pt x="9189389" y="1974146"/>
                </a:lnTo>
                <a:lnTo>
                  <a:pt x="9224961" y="1998128"/>
                </a:lnTo>
                <a:lnTo>
                  <a:pt x="9268524" y="2006922"/>
                </a:lnTo>
                <a:lnTo>
                  <a:pt x="9312055" y="1998128"/>
                </a:lnTo>
                <a:lnTo>
                  <a:pt x="9347601" y="1974146"/>
                </a:lnTo>
                <a:lnTo>
                  <a:pt x="9371565" y="1938576"/>
                </a:lnTo>
                <a:lnTo>
                  <a:pt x="9380353" y="1895020"/>
                </a:lnTo>
                <a:lnTo>
                  <a:pt x="9371565" y="1851469"/>
                </a:lnTo>
                <a:lnTo>
                  <a:pt x="9347601" y="1815910"/>
                </a:lnTo>
                <a:lnTo>
                  <a:pt x="9312055" y="1791938"/>
                </a:lnTo>
                <a:lnTo>
                  <a:pt x="9268524" y="1783149"/>
                </a:lnTo>
                <a:close/>
              </a:path>
              <a:path w="16523335" h="9235440">
                <a:moveTo>
                  <a:pt x="9376127" y="0"/>
                </a:moveTo>
                <a:lnTo>
                  <a:pt x="9160840" y="0"/>
                </a:lnTo>
                <a:lnTo>
                  <a:pt x="9156611" y="20941"/>
                </a:lnTo>
                <a:lnTo>
                  <a:pt x="9165405" y="64502"/>
                </a:lnTo>
                <a:lnTo>
                  <a:pt x="9189389" y="100083"/>
                </a:lnTo>
                <a:lnTo>
                  <a:pt x="9224961" y="124076"/>
                </a:lnTo>
                <a:lnTo>
                  <a:pt x="9268524" y="132875"/>
                </a:lnTo>
                <a:lnTo>
                  <a:pt x="9312055" y="124076"/>
                </a:lnTo>
                <a:lnTo>
                  <a:pt x="9347601" y="100083"/>
                </a:lnTo>
                <a:lnTo>
                  <a:pt x="9371565" y="64502"/>
                </a:lnTo>
                <a:lnTo>
                  <a:pt x="9380353" y="20941"/>
                </a:lnTo>
                <a:lnTo>
                  <a:pt x="9376127" y="0"/>
                </a:lnTo>
                <a:close/>
              </a:path>
              <a:path w="16523335" h="9235440">
                <a:moveTo>
                  <a:pt x="9268524" y="2586297"/>
                </a:moveTo>
                <a:lnTo>
                  <a:pt x="9224961" y="2595090"/>
                </a:lnTo>
                <a:lnTo>
                  <a:pt x="9189389" y="2619070"/>
                </a:lnTo>
                <a:lnTo>
                  <a:pt x="9165405" y="2654639"/>
                </a:lnTo>
                <a:lnTo>
                  <a:pt x="9156611" y="2698200"/>
                </a:lnTo>
                <a:lnTo>
                  <a:pt x="9165405" y="2741725"/>
                </a:lnTo>
                <a:lnTo>
                  <a:pt x="9189389" y="2777286"/>
                </a:lnTo>
                <a:lnTo>
                  <a:pt x="9224961" y="2801273"/>
                </a:lnTo>
                <a:lnTo>
                  <a:pt x="9268524" y="2810071"/>
                </a:lnTo>
                <a:lnTo>
                  <a:pt x="9312055" y="2801273"/>
                </a:lnTo>
                <a:lnTo>
                  <a:pt x="9347601" y="2777286"/>
                </a:lnTo>
                <a:lnTo>
                  <a:pt x="9371565" y="2741725"/>
                </a:lnTo>
                <a:lnTo>
                  <a:pt x="9380353" y="2698200"/>
                </a:lnTo>
                <a:lnTo>
                  <a:pt x="9371565" y="2654639"/>
                </a:lnTo>
                <a:lnTo>
                  <a:pt x="9347601" y="2619070"/>
                </a:lnTo>
                <a:lnTo>
                  <a:pt x="9312055" y="2595090"/>
                </a:lnTo>
                <a:lnTo>
                  <a:pt x="9268524" y="2586297"/>
                </a:lnTo>
                <a:close/>
              </a:path>
              <a:path w="16523335" h="9235440">
                <a:moveTo>
                  <a:pt x="9268524" y="2854028"/>
                </a:moveTo>
                <a:lnTo>
                  <a:pt x="9224961" y="2862817"/>
                </a:lnTo>
                <a:lnTo>
                  <a:pt x="9189389" y="2886788"/>
                </a:lnTo>
                <a:lnTo>
                  <a:pt x="9165405" y="2922347"/>
                </a:lnTo>
                <a:lnTo>
                  <a:pt x="9156611" y="2965898"/>
                </a:lnTo>
                <a:lnTo>
                  <a:pt x="9165405" y="3009453"/>
                </a:lnTo>
                <a:lnTo>
                  <a:pt x="9189389" y="3045019"/>
                </a:lnTo>
                <a:lnTo>
                  <a:pt x="9224961" y="3068998"/>
                </a:lnTo>
                <a:lnTo>
                  <a:pt x="9268524" y="3077790"/>
                </a:lnTo>
                <a:lnTo>
                  <a:pt x="9312055" y="3068998"/>
                </a:lnTo>
                <a:lnTo>
                  <a:pt x="9347601" y="3045019"/>
                </a:lnTo>
                <a:lnTo>
                  <a:pt x="9371565" y="3009453"/>
                </a:lnTo>
                <a:lnTo>
                  <a:pt x="9380353" y="2965898"/>
                </a:lnTo>
                <a:lnTo>
                  <a:pt x="9371565" y="2922347"/>
                </a:lnTo>
                <a:lnTo>
                  <a:pt x="9347601" y="2886788"/>
                </a:lnTo>
                <a:lnTo>
                  <a:pt x="9312055" y="2862817"/>
                </a:lnTo>
                <a:lnTo>
                  <a:pt x="9268524" y="2854028"/>
                </a:lnTo>
                <a:close/>
              </a:path>
              <a:path w="16523335" h="9235440">
                <a:moveTo>
                  <a:pt x="9268524" y="3121737"/>
                </a:moveTo>
                <a:lnTo>
                  <a:pt x="9224961" y="3130528"/>
                </a:lnTo>
                <a:lnTo>
                  <a:pt x="9189389" y="3154503"/>
                </a:lnTo>
                <a:lnTo>
                  <a:pt x="9165405" y="3190065"/>
                </a:lnTo>
                <a:lnTo>
                  <a:pt x="9156611" y="3233618"/>
                </a:lnTo>
                <a:lnTo>
                  <a:pt x="9165405" y="3277161"/>
                </a:lnTo>
                <a:lnTo>
                  <a:pt x="9189389" y="3312732"/>
                </a:lnTo>
                <a:lnTo>
                  <a:pt x="9224961" y="3336722"/>
                </a:lnTo>
                <a:lnTo>
                  <a:pt x="9268524" y="3345520"/>
                </a:lnTo>
                <a:lnTo>
                  <a:pt x="9312055" y="3336722"/>
                </a:lnTo>
                <a:lnTo>
                  <a:pt x="9347601" y="3312732"/>
                </a:lnTo>
                <a:lnTo>
                  <a:pt x="9371565" y="3277161"/>
                </a:lnTo>
                <a:lnTo>
                  <a:pt x="9380353" y="3233618"/>
                </a:lnTo>
                <a:lnTo>
                  <a:pt x="9371565" y="3190065"/>
                </a:lnTo>
                <a:lnTo>
                  <a:pt x="9347601" y="3154503"/>
                </a:lnTo>
                <a:lnTo>
                  <a:pt x="9312055" y="3130528"/>
                </a:lnTo>
                <a:lnTo>
                  <a:pt x="9268524" y="3121737"/>
                </a:lnTo>
                <a:close/>
              </a:path>
              <a:path w="16523335" h="9235440">
                <a:moveTo>
                  <a:pt x="9268524" y="3657176"/>
                </a:moveTo>
                <a:lnTo>
                  <a:pt x="9224961" y="3665968"/>
                </a:lnTo>
                <a:lnTo>
                  <a:pt x="9189389" y="3689947"/>
                </a:lnTo>
                <a:lnTo>
                  <a:pt x="9165405" y="3725513"/>
                </a:lnTo>
                <a:lnTo>
                  <a:pt x="9156611" y="3769068"/>
                </a:lnTo>
                <a:lnTo>
                  <a:pt x="9165405" y="3812619"/>
                </a:lnTo>
                <a:lnTo>
                  <a:pt x="9189389" y="3848178"/>
                </a:lnTo>
                <a:lnTo>
                  <a:pt x="9224961" y="3872149"/>
                </a:lnTo>
                <a:lnTo>
                  <a:pt x="9268524" y="3880939"/>
                </a:lnTo>
                <a:lnTo>
                  <a:pt x="9312055" y="3872149"/>
                </a:lnTo>
                <a:lnTo>
                  <a:pt x="9347601" y="3848178"/>
                </a:lnTo>
                <a:lnTo>
                  <a:pt x="9371565" y="3812619"/>
                </a:lnTo>
                <a:lnTo>
                  <a:pt x="9380353" y="3769068"/>
                </a:lnTo>
                <a:lnTo>
                  <a:pt x="9371565" y="3725513"/>
                </a:lnTo>
                <a:lnTo>
                  <a:pt x="9347601" y="3689947"/>
                </a:lnTo>
                <a:lnTo>
                  <a:pt x="9312055" y="3665968"/>
                </a:lnTo>
                <a:lnTo>
                  <a:pt x="9268524" y="3657176"/>
                </a:lnTo>
                <a:close/>
              </a:path>
              <a:path w="16523335" h="9235440">
                <a:moveTo>
                  <a:pt x="9268524" y="3924895"/>
                </a:moveTo>
                <a:lnTo>
                  <a:pt x="9224961" y="3933689"/>
                </a:lnTo>
                <a:lnTo>
                  <a:pt x="9189389" y="3957668"/>
                </a:lnTo>
                <a:lnTo>
                  <a:pt x="9165405" y="3993228"/>
                </a:lnTo>
                <a:lnTo>
                  <a:pt x="9156611" y="4036766"/>
                </a:lnTo>
                <a:lnTo>
                  <a:pt x="9165405" y="4080327"/>
                </a:lnTo>
                <a:lnTo>
                  <a:pt x="9189389" y="4115896"/>
                </a:lnTo>
                <a:lnTo>
                  <a:pt x="9224961" y="4139876"/>
                </a:lnTo>
                <a:lnTo>
                  <a:pt x="9268524" y="4148669"/>
                </a:lnTo>
                <a:lnTo>
                  <a:pt x="9312055" y="4139876"/>
                </a:lnTo>
                <a:lnTo>
                  <a:pt x="9347601" y="4115896"/>
                </a:lnTo>
                <a:lnTo>
                  <a:pt x="9371565" y="4080327"/>
                </a:lnTo>
                <a:lnTo>
                  <a:pt x="9380353" y="4036766"/>
                </a:lnTo>
                <a:lnTo>
                  <a:pt x="9371565" y="3993228"/>
                </a:lnTo>
                <a:lnTo>
                  <a:pt x="9347601" y="3957668"/>
                </a:lnTo>
                <a:lnTo>
                  <a:pt x="9312055" y="3933689"/>
                </a:lnTo>
                <a:lnTo>
                  <a:pt x="9268524" y="3924895"/>
                </a:lnTo>
                <a:close/>
              </a:path>
              <a:path w="16523335" h="9235440">
                <a:moveTo>
                  <a:pt x="9268524" y="4192615"/>
                </a:moveTo>
                <a:lnTo>
                  <a:pt x="9224961" y="4201406"/>
                </a:lnTo>
                <a:lnTo>
                  <a:pt x="9189389" y="4225380"/>
                </a:lnTo>
                <a:lnTo>
                  <a:pt x="9165405" y="4260939"/>
                </a:lnTo>
                <a:lnTo>
                  <a:pt x="9156611" y="4304486"/>
                </a:lnTo>
                <a:lnTo>
                  <a:pt x="9165405" y="4348026"/>
                </a:lnTo>
                <a:lnTo>
                  <a:pt x="9189389" y="4383601"/>
                </a:lnTo>
                <a:lnTo>
                  <a:pt x="9224961" y="4407597"/>
                </a:lnTo>
                <a:lnTo>
                  <a:pt x="9268524" y="4416399"/>
                </a:lnTo>
                <a:lnTo>
                  <a:pt x="9312055" y="4407597"/>
                </a:lnTo>
                <a:lnTo>
                  <a:pt x="9347601" y="4383601"/>
                </a:lnTo>
                <a:lnTo>
                  <a:pt x="9371565" y="4348026"/>
                </a:lnTo>
                <a:lnTo>
                  <a:pt x="9380353" y="4304486"/>
                </a:lnTo>
                <a:lnTo>
                  <a:pt x="9371565" y="4260939"/>
                </a:lnTo>
                <a:lnTo>
                  <a:pt x="9347601" y="4225380"/>
                </a:lnTo>
                <a:lnTo>
                  <a:pt x="9312055" y="4201406"/>
                </a:lnTo>
                <a:lnTo>
                  <a:pt x="9268524" y="4192615"/>
                </a:lnTo>
                <a:close/>
              </a:path>
              <a:path w="16523335" h="9235440">
                <a:moveTo>
                  <a:pt x="9268524" y="2318578"/>
                </a:moveTo>
                <a:lnTo>
                  <a:pt x="9224961" y="2327370"/>
                </a:lnTo>
                <a:lnTo>
                  <a:pt x="9189389" y="2351349"/>
                </a:lnTo>
                <a:lnTo>
                  <a:pt x="9165405" y="2386915"/>
                </a:lnTo>
                <a:lnTo>
                  <a:pt x="9156611" y="2430470"/>
                </a:lnTo>
                <a:lnTo>
                  <a:pt x="9165405" y="2474021"/>
                </a:lnTo>
                <a:lnTo>
                  <a:pt x="9189389" y="2509580"/>
                </a:lnTo>
                <a:lnTo>
                  <a:pt x="9224961" y="2533551"/>
                </a:lnTo>
                <a:lnTo>
                  <a:pt x="9268524" y="2542341"/>
                </a:lnTo>
                <a:lnTo>
                  <a:pt x="9312055" y="2533551"/>
                </a:lnTo>
                <a:lnTo>
                  <a:pt x="9347601" y="2509580"/>
                </a:lnTo>
                <a:lnTo>
                  <a:pt x="9371565" y="2474021"/>
                </a:lnTo>
                <a:lnTo>
                  <a:pt x="9380353" y="2430470"/>
                </a:lnTo>
                <a:lnTo>
                  <a:pt x="9371565" y="2386915"/>
                </a:lnTo>
                <a:lnTo>
                  <a:pt x="9347601" y="2351349"/>
                </a:lnTo>
                <a:lnTo>
                  <a:pt x="9312055" y="2327370"/>
                </a:lnTo>
                <a:lnTo>
                  <a:pt x="9268524" y="2318578"/>
                </a:lnTo>
                <a:close/>
              </a:path>
              <a:path w="16523335" h="9235440">
                <a:moveTo>
                  <a:pt x="9268524" y="2050869"/>
                </a:moveTo>
                <a:lnTo>
                  <a:pt x="9224961" y="2059660"/>
                </a:lnTo>
                <a:lnTo>
                  <a:pt x="9189389" y="2083635"/>
                </a:lnTo>
                <a:lnTo>
                  <a:pt x="9165405" y="2119197"/>
                </a:lnTo>
                <a:lnTo>
                  <a:pt x="9156611" y="2162750"/>
                </a:lnTo>
                <a:lnTo>
                  <a:pt x="9165405" y="2206284"/>
                </a:lnTo>
                <a:lnTo>
                  <a:pt x="9189389" y="2241845"/>
                </a:lnTo>
                <a:lnTo>
                  <a:pt x="9224961" y="2265826"/>
                </a:lnTo>
                <a:lnTo>
                  <a:pt x="9268524" y="2274621"/>
                </a:lnTo>
                <a:lnTo>
                  <a:pt x="9312055" y="2265826"/>
                </a:lnTo>
                <a:lnTo>
                  <a:pt x="9347601" y="2241845"/>
                </a:lnTo>
                <a:lnTo>
                  <a:pt x="9371565" y="2206284"/>
                </a:lnTo>
                <a:lnTo>
                  <a:pt x="9380353" y="2162750"/>
                </a:lnTo>
                <a:lnTo>
                  <a:pt x="9371565" y="2119197"/>
                </a:lnTo>
                <a:lnTo>
                  <a:pt x="9347601" y="2083635"/>
                </a:lnTo>
                <a:lnTo>
                  <a:pt x="9312055" y="2059660"/>
                </a:lnTo>
                <a:lnTo>
                  <a:pt x="9268524" y="2050869"/>
                </a:lnTo>
                <a:close/>
              </a:path>
              <a:path w="16523335" h="9235440">
                <a:moveTo>
                  <a:pt x="9268524" y="4995774"/>
                </a:moveTo>
                <a:lnTo>
                  <a:pt x="9224961" y="5004565"/>
                </a:lnTo>
                <a:lnTo>
                  <a:pt x="9189389" y="5028541"/>
                </a:lnTo>
                <a:lnTo>
                  <a:pt x="9165405" y="5064107"/>
                </a:lnTo>
                <a:lnTo>
                  <a:pt x="9156611" y="5107666"/>
                </a:lnTo>
                <a:lnTo>
                  <a:pt x="9165405" y="5151204"/>
                </a:lnTo>
                <a:lnTo>
                  <a:pt x="9189389" y="5186764"/>
                </a:lnTo>
                <a:lnTo>
                  <a:pt x="9224961" y="5210743"/>
                </a:lnTo>
                <a:lnTo>
                  <a:pt x="9268524" y="5219537"/>
                </a:lnTo>
                <a:lnTo>
                  <a:pt x="9312055" y="5210743"/>
                </a:lnTo>
                <a:lnTo>
                  <a:pt x="9347601" y="5186764"/>
                </a:lnTo>
                <a:lnTo>
                  <a:pt x="9371565" y="5151204"/>
                </a:lnTo>
                <a:lnTo>
                  <a:pt x="9380353" y="5107666"/>
                </a:lnTo>
                <a:lnTo>
                  <a:pt x="9371565" y="5064107"/>
                </a:lnTo>
                <a:lnTo>
                  <a:pt x="9347601" y="5028541"/>
                </a:lnTo>
                <a:lnTo>
                  <a:pt x="9312055" y="5004565"/>
                </a:lnTo>
                <a:lnTo>
                  <a:pt x="9268524" y="4995774"/>
                </a:lnTo>
                <a:close/>
              </a:path>
              <a:path w="16523335" h="9235440">
                <a:moveTo>
                  <a:pt x="9268524" y="5263483"/>
                </a:moveTo>
                <a:lnTo>
                  <a:pt x="9224961" y="5272274"/>
                </a:lnTo>
                <a:lnTo>
                  <a:pt x="9189389" y="5296250"/>
                </a:lnTo>
                <a:lnTo>
                  <a:pt x="9165405" y="5331816"/>
                </a:lnTo>
                <a:lnTo>
                  <a:pt x="9156611" y="5375375"/>
                </a:lnTo>
                <a:lnTo>
                  <a:pt x="9165405" y="5418906"/>
                </a:lnTo>
                <a:lnTo>
                  <a:pt x="9189389" y="5454471"/>
                </a:lnTo>
                <a:lnTo>
                  <a:pt x="9224961" y="5478458"/>
                </a:lnTo>
                <a:lnTo>
                  <a:pt x="9268524" y="5487256"/>
                </a:lnTo>
                <a:lnTo>
                  <a:pt x="9312055" y="5478458"/>
                </a:lnTo>
                <a:lnTo>
                  <a:pt x="9347601" y="5454471"/>
                </a:lnTo>
                <a:lnTo>
                  <a:pt x="9371565" y="5418906"/>
                </a:lnTo>
                <a:lnTo>
                  <a:pt x="9380353" y="5375375"/>
                </a:lnTo>
                <a:lnTo>
                  <a:pt x="9371565" y="5331816"/>
                </a:lnTo>
                <a:lnTo>
                  <a:pt x="9347601" y="5296250"/>
                </a:lnTo>
                <a:lnTo>
                  <a:pt x="9312055" y="5272274"/>
                </a:lnTo>
                <a:lnTo>
                  <a:pt x="9268524" y="5263483"/>
                </a:lnTo>
                <a:close/>
              </a:path>
              <a:path w="16523335" h="9235440">
                <a:moveTo>
                  <a:pt x="9268524" y="5531192"/>
                </a:moveTo>
                <a:lnTo>
                  <a:pt x="9224961" y="5539988"/>
                </a:lnTo>
                <a:lnTo>
                  <a:pt x="9189389" y="5563975"/>
                </a:lnTo>
                <a:lnTo>
                  <a:pt x="9165405" y="5599551"/>
                </a:lnTo>
                <a:lnTo>
                  <a:pt x="9156611" y="5643115"/>
                </a:lnTo>
                <a:lnTo>
                  <a:pt x="9165405" y="5686662"/>
                </a:lnTo>
                <a:lnTo>
                  <a:pt x="9189389" y="5722222"/>
                </a:lnTo>
                <a:lnTo>
                  <a:pt x="9224961" y="5746196"/>
                </a:lnTo>
                <a:lnTo>
                  <a:pt x="9268524" y="5754986"/>
                </a:lnTo>
                <a:lnTo>
                  <a:pt x="9312055" y="5746196"/>
                </a:lnTo>
                <a:lnTo>
                  <a:pt x="9347601" y="5722222"/>
                </a:lnTo>
                <a:lnTo>
                  <a:pt x="9371565" y="5686662"/>
                </a:lnTo>
                <a:lnTo>
                  <a:pt x="9380353" y="5643115"/>
                </a:lnTo>
                <a:lnTo>
                  <a:pt x="9371565" y="5599551"/>
                </a:lnTo>
                <a:lnTo>
                  <a:pt x="9347601" y="5563975"/>
                </a:lnTo>
                <a:lnTo>
                  <a:pt x="9312055" y="5539988"/>
                </a:lnTo>
                <a:lnTo>
                  <a:pt x="9268524" y="5531192"/>
                </a:lnTo>
                <a:close/>
              </a:path>
              <a:path w="16523335" h="9235440">
                <a:moveTo>
                  <a:pt x="9268524" y="5798933"/>
                </a:moveTo>
                <a:lnTo>
                  <a:pt x="9224961" y="5807723"/>
                </a:lnTo>
                <a:lnTo>
                  <a:pt x="9189389" y="5831697"/>
                </a:lnTo>
                <a:lnTo>
                  <a:pt x="9165405" y="5867257"/>
                </a:lnTo>
                <a:lnTo>
                  <a:pt x="9156611" y="5910804"/>
                </a:lnTo>
                <a:lnTo>
                  <a:pt x="9165405" y="5954345"/>
                </a:lnTo>
                <a:lnTo>
                  <a:pt x="9189389" y="5989912"/>
                </a:lnTo>
                <a:lnTo>
                  <a:pt x="9224961" y="6013898"/>
                </a:lnTo>
                <a:lnTo>
                  <a:pt x="9268524" y="6022695"/>
                </a:lnTo>
                <a:lnTo>
                  <a:pt x="9312055" y="6013898"/>
                </a:lnTo>
                <a:lnTo>
                  <a:pt x="9347601" y="5989912"/>
                </a:lnTo>
                <a:lnTo>
                  <a:pt x="9371565" y="5954345"/>
                </a:lnTo>
                <a:lnTo>
                  <a:pt x="9380353" y="5910804"/>
                </a:lnTo>
                <a:lnTo>
                  <a:pt x="9371565" y="5867257"/>
                </a:lnTo>
                <a:lnTo>
                  <a:pt x="9347601" y="5831697"/>
                </a:lnTo>
                <a:lnTo>
                  <a:pt x="9312055" y="5807723"/>
                </a:lnTo>
                <a:lnTo>
                  <a:pt x="9268524" y="5798933"/>
                </a:lnTo>
                <a:close/>
              </a:path>
              <a:path w="16523335" h="9235440">
                <a:moveTo>
                  <a:pt x="9268524" y="6066642"/>
                </a:moveTo>
                <a:lnTo>
                  <a:pt x="9224961" y="6075433"/>
                </a:lnTo>
                <a:lnTo>
                  <a:pt x="9189389" y="6099406"/>
                </a:lnTo>
                <a:lnTo>
                  <a:pt x="9165405" y="6134966"/>
                </a:lnTo>
                <a:lnTo>
                  <a:pt x="9156611" y="6178513"/>
                </a:lnTo>
                <a:lnTo>
                  <a:pt x="9165405" y="6222077"/>
                </a:lnTo>
                <a:lnTo>
                  <a:pt x="9189389" y="6257653"/>
                </a:lnTo>
                <a:lnTo>
                  <a:pt x="9224961" y="6281640"/>
                </a:lnTo>
                <a:lnTo>
                  <a:pt x="9268524" y="6290436"/>
                </a:lnTo>
                <a:lnTo>
                  <a:pt x="9312055" y="6281640"/>
                </a:lnTo>
                <a:lnTo>
                  <a:pt x="9347601" y="6257653"/>
                </a:lnTo>
                <a:lnTo>
                  <a:pt x="9371565" y="6222077"/>
                </a:lnTo>
                <a:lnTo>
                  <a:pt x="9380353" y="6178513"/>
                </a:lnTo>
                <a:lnTo>
                  <a:pt x="9371565" y="6134966"/>
                </a:lnTo>
                <a:lnTo>
                  <a:pt x="9347601" y="6099406"/>
                </a:lnTo>
                <a:lnTo>
                  <a:pt x="9312055" y="6075433"/>
                </a:lnTo>
                <a:lnTo>
                  <a:pt x="9268524" y="6066642"/>
                </a:lnTo>
                <a:close/>
              </a:path>
              <a:path w="16523335" h="9235440">
                <a:moveTo>
                  <a:pt x="9268524" y="6334382"/>
                </a:moveTo>
                <a:lnTo>
                  <a:pt x="9224961" y="6343178"/>
                </a:lnTo>
                <a:lnTo>
                  <a:pt x="9189389" y="6367165"/>
                </a:lnTo>
                <a:lnTo>
                  <a:pt x="9165405" y="6402742"/>
                </a:lnTo>
                <a:lnTo>
                  <a:pt x="9156611" y="6446306"/>
                </a:lnTo>
                <a:lnTo>
                  <a:pt x="9165405" y="6489813"/>
                </a:lnTo>
                <a:lnTo>
                  <a:pt x="9189389" y="6525358"/>
                </a:lnTo>
                <a:lnTo>
                  <a:pt x="9224961" y="6549331"/>
                </a:lnTo>
                <a:lnTo>
                  <a:pt x="9268524" y="6558124"/>
                </a:lnTo>
                <a:lnTo>
                  <a:pt x="9312055" y="6549331"/>
                </a:lnTo>
                <a:lnTo>
                  <a:pt x="9347601" y="6525358"/>
                </a:lnTo>
                <a:lnTo>
                  <a:pt x="9371565" y="6489813"/>
                </a:lnTo>
                <a:lnTo>
                  <a:pt x="9380353" y="6446306"/>
                </a:lnTo>
                <a:lnTo>
                  <a:pt x="9371565" y="6402742"/>
                </a:lnTo>
                <a:lnTo>
                  <a:pt x="9347601" y="6367165"/>
                </a:lnTo>
                <a:lnTo>
                  <a:pt x="9312055" y="6343178"/>
                </a:lnTo>
                <a:lnTo>
                  <a:pt x="9268524" y="6334382"/>
                </a:lnTo>
                <a:close/>
              </a:path>
              <a:path w="16523335" h="9235440">
                <a:moveTo>
                  <a:pt x="9268524" y="6602112"/>
                </a:moveTo>
                <a:lnTo>
                  <a:pt x="9224961" y="6610897"/>
                </a:lnTo>
                <a:lnTo>
                  <a:pt x="9189389" y="6634856"/>
                </a:lnTo>
                <a:lnTo>
                  <a:pt x="9165405" y="6670401"/>
                </a:lnTo>
                <a:lnTo>
                  <a:pt x="9156611" y="6713941"/>
                </a:lnTo>
                <a:lnTo>
                  <a:pt x="9165405" y="6757505"/>
                </a:lnTo>
                <a:lnTo>
                  <a:pt x="9189389" y="6793082"/>
                </a:lnTo>
                <a:lnTo>
                  <a:pt x="9224961" y="6817069"/>
                </a:lnTo>
                <a:lnTo>
                  <a:pt x="9268524" y="6825865"/>
                </a:lnTo>
                <a:lnTo>
                  <a:pt x="9312055" y="6817069"/>
                </a:lnTo>
                <a:lnTo>
                  <a:pt x="9347601" y="6793082"/>
                </a:lnTo>
                <a:lnTo>
                  <a:pt x="9371565" y="6757505"/>
                </a:lnTo>
                <a:lnTo>
                  <a:pt x="9380353" y="6713941"/>
                </a:lnTo>
                <a:lnTo>
                  <a:pt x="9371565" y="6670401"/>
                </a:lnTo>
                <a:lnTo>
                  <a:pt x="9347601" y="6634856"/>
                </a:lnTo>
                <a:lnTo>
                  <a:pt x="9312055" y="6610897"/>
                </a:lnTo>
                <a:lnTo>
                  <a:pt x="9268524" y="6602112"/>
                </a:lnTo>
                <a:close/>
              </a:path>
              <a:path w="16523335" h="9235440">
                <a:moveTo>
                  <a:pt x="9268524" y="4728033"/>
                </a:moveTo>
                <a:lnTo>
                  <a:pt x="9224961" y="4736825"/>
                </a:lnTo>
                <a:lnTo>
                  <a:pt x="9189389" y="4760802"/>
                </a:lnTo>
                <a:lnTo>
                  <a:pt x="9165405" y="4796371"/>
                </a:lnTo>
                <a:lnTo>
                  <a:pt x="9156611" y="4839936"/>
                </a:lnTo>
                <a:lnTo>
                  <a:pt x="9165405" y="4883473"/>
                </a:lnTo>
                <a:lnTo>
                  <a:pt x="9189389" y="4919041"/>
                </a:lnTo>
                <a:lnTo>
                  <a:pt x="9224961" y="4943029"/>
                </a:lnTo>
                <a:lnTo>
                  <a:pt x="9268524" y="4951828"/>
                </a:lnTo>
                <a:lnTo>
                  <a:pt x="9312055" y="4943029"/>
                </a:lnTo>
                <a:lnTo>
                  <a:pt x="9347601" y="4919041"/>
                </a:lnTo>
                <a:lnTo>
                  <a:pt x="9371565" y="4883473"/>
                </a:lnTo>
                <a:lnTo>
                  <a:pt x="9380353" y="4839936"/>
                </a:lnTo>
                <a:lnTo>
                  <a:pt x="9371565" y="4796371"/>
                </a:lnTo>
                <a:lnTo>
                  <a:pt x="9347601" y="4760802"/>
                </a:lnTo>
                <a:lnTo>
                  <a:pt x="9312055" y="4736825"/>
                </a:lnTo>
                <a:lnTo>
                  <a:pt x="9268524" y="4728033"/>
                </a:lnTo>
                <a:close/>
              </a:path>
              <a:path w="16523335" h="9235440">
                <a:moveTo>
                  <a:pt x="9268524" y="4460345"/>
                </a:moveTo>
                <a:lnTo>
                  <a:pt x="9224961" y="4469136"/>
                </a:lnTo>
                <a:lnTo>
                  <a:pt x="9189389" y="4493110"/>
                </a:lnTo>
                <a:lnTo>
                  <a:pt x="9165405" y="4528669"/>
                </a:lnTo>
                <a:lnTo>
                  <a:pt x="9156611" y="4572216"/>
                </a:lnTo>
                <a:lnTo>
                  <a:pt x="9165405" y="4615763"/>
                </a:lnTo>
                <a:lnTo>
                  <a:pt x="9189389" y="4651322"/>
                </a:lnTo>
                <a:lnTo>
                  <a:pt x="9224961" y="4675296"/>
                </a:lnTo>
                <a:lnTo>
                  <a:pt x="9268524" y="4684087"/>
                </a:lnTo>
                <a:lnTo>
                  <a:pt x="9312055" y="4675296"/>
                </a:lnTo>
                <a:lnTo>
                  <a:pt x="9347601" y="4651322"/>
                </a:lnTo>
                <a:lnTo>
                  <a:pt x="9371565" y="4615763"/>
                </a:lnTo>
                <a:lnTo>
                  <a:pt x="9380353" y="4572216"/>
                </a:lnTo>
                <a:lnTo>
                  <a:pt x="9371565" y="4528669"/>
                </a:lnTo>
                <a:lnTo>
                  <a:pt x="9347601" y="4493110"/>
                </a:lnTo>
                <a:lnTo>
                  <a:pt x="9312055" y="4469136"/>
                </a:lnTo>
                <a:lnTo>
                  <a:pt x="9268524" y="4460345"/>
                </a:lnTo>
                <a:close/>
              </a:path>
              <a:path w="16523335" h="9235440">
                <a:moveTo>
                  <a:pt x="9268524" y="6869780"/>
                </a:moveTo>
                <a:lnTo>
                  <a:pt x="9224961" y="6878579"/>
                </a:lnTo>
                <a:lnTo>
                  <a:pt x="9189389" y="6902573"/>
                </a:lnTo>
                <a:lnTo>
                  <a:pt x="9165405" y="6938157"/>
                </a:lnTo>
                <a:lnTo>
                  <a:pt x="9156611" y="6981724"/>
                </a:lnTo>
                <a:lnTo>
                  <a:pt x="9165405" y="7025264"/>
                </a:lnTo>
                <a:lnTo>
                  <a:pt x="9189389" y="7060809"/>
                </a:lnTo>
                <a:lnTo>
                  <a:pt x="9224961" y="7084769"/>
                </a:lnTo>
                <a:lnTo>
                  <a:pt x="9268524" y="7093553"/>
                </a:lnTo>
                <a:lnTo>
                  <a:pt x="9312055" y="7084769"/>
                </a:lnTo>
                <a:lnTo>
                  <a:pt x="9347601" y="7060809"/>
                </a:lnTo>
                <a:lnTo>
                  <a:pt x="9371565" y="7025264"/>
                </a:lnTo>
                <a:lnTo>
                  <a:pt x="9380353" y="6981724"/>
                </a:lnTo>
                <a:lnTo>
                  <a:pt x="9371565" y="6938157"/>
                </a:lnTo>
                <a:lnTo>
                  <a:pt x="9347601" y="6902573"/>
                </a:lnTo>
                <a:lnTo>
                  <a:pt x="9312055" y="6878579"/>
                </a:lnTo>
                <a:lnTo>
                  <a:pt x="9268524" y="6869780"/>
                </a:lnTo>
                <a:close/>
              </a:path>
              <a:path w="16523335" h="9235440">
                <a:moveTo>
                  <a:pt x="9537866" y="712218"/>
                </a:moveTo>
                <a:lnTo>
                  <a:pt x="9494302" y="721018"/>
                </a:lnTo>
                <a:lnTo>
                  <a:pt x="9458726" y="745011"/>
                </a:lnTo>
                <a:lnTo>
                  <a:pt x="9434739" y="780591"/>
                </a:lnTo>
                <a:lnTo>
                  <a:pt x="9425943" y="824152"/>
                </a:lnTo>
                <a:lnTo>
                  <a:pt x="9434739" y="867681"/>
                </a:lnTo>
                <a:lnTo>
                  <a:pt x="9458726" y="903231"/>
                </a:lnTo>
                <a:lnTo>
                  <a:pt x="9494302" y="927201"/>
                </a:lnTo>
                <a:lnTo>
                  <a:pt x="9537866" y="935992"/>
                </a:lnTo>
                <a:lnTo>
                  <a:pt x="9581374" y="927201"/>
                </a:lnTo>
                <a:lnTo>
                  <a:pt x="9616919" y="903231"/>
                </a:lnTo>
                <a:lnTo>
                  <a:pt x="9640892" y="867681"/>
                </a:lnTo>
                <a:lnTo>
                  <a:pt x="9649685" y="824152"/>
                </a:lnTo>
                <a:lnTo>
                  <a:pt x="9640892" y="780591"/>
                </a:lnTo>
                <a:lnTo>
                  <a:pt x="9616919" y="745011"/>
                </a:lnTo>
                <a:lnTo>
                  <a:pt x="9581374" y="721018"/>
                </a:lnTo>
                <a:lnTo>
                  <a:pt x="9537866" y="712218"/>
                </a:lnTo>
                <a:close/>
              </a:path>
              <a:path w="16523335" h="9235440">
                <a:moveTo>
                  <a:pt x="9537866" y="979980"/>
                </a:moveTo>
                <a:lnTo>
                  <a:pt x="9494302" y="988766"/>
                </a:lnTo>
                <a:lnTo>
                  <a:pt x="9458726" y="1012731"/>
                </a:lnTo>
                <a:lnTo>
                  <a:pt x="9434739" y="1048286"/>
                </a:lnTo>
                <a:lnTo>
                  <a:pt x="9425943" y="1091840"/>
                </a:lnTo>
                <a:lnTo>
                  <a:pt x="9434739" y="1135394"/>
                </a:lnTo>
                <a:lnTo>
                  <a:pt x="9458726" y="1170968"/>
                </a:lnTo>
                <a:lnTo>
                  <a:pt x="9494302" y="1194956"/>
                </a:lnTo>
                <a:lnTo>
                  <a:pt x="9537866" y="1203753"/>
                </a:lnTo>
                <a:lnTo>
                  <a:pt x="9581374" y="1194956"/>
                </a:lnTo>
                <a:lnTo>
                  <a:pt x="9616919" y="1170968"/>
                </a:lnTo>
                <a:lnTo>
                  <a:pt x="9640892" y="1135394"/>
                </a:lnTo>
                <a:lnTo>
                  <a:pt x="9649685" y="1091840"/>
                </a:lnTo>
                <a:lnTo>
                  <a:pt x="9640892" y="1048286"/>
                </a:lnTo>
                <a:lnTo>
                  <a:pt x="9616919" y="1012731"/>
                </a:lnTo>
                <a:lnTo>
                  <a:pt x="9581374" y="988766"/>
                </a:lnTo>
                <a:lnTo>
                  <a:pt x="9537866" y="979980"/>
                </a:lnTo>
                <a:close/>
              </a:path>
              <a:path w="16523335" h="9235440">
                <a:moveTo>
                  <a:pt x="9537866" y="1247668"/>
                </a:moveTo>
                <a:lnTo>
                  <a:pt x="9494302" y="1256467"/>
                </a:lnTo>
                <a:lnTo>
                  <a:pt x="9458726" y="1280459"/>
                </a:lnTo>
                <a:lnTo>
                  <a:pt x="9434739" y="1316036"/>
                </a:lnTo>
                <a:lnTo>
                  <a:pt x="9425943" y="1359591"/>
                </a:lnTo>
                <a:lnTo>
                  <a:pt x="9434739" y="1403138"/>
                </a:lnTo>
                <a:lnTo>
                  <a:pt x="9458726" y="1438686"/>
                </a:lnTo>
                <a:lnTo>
                  <a:pt x="9494302" y="1462646"/>
                </a:lnTo>
                <a:lnTo>
                  <a:pt x="9537866" y="1471431"/>
                </a:lnTo>
                <a:lnTo>
                  <a:pt x="9581374" y="1462646"/>
                </a:lnTo>
                <a:lnTo>
                  <a:pt x="9616919" y="1438686"/>
                </a:lnTo>
                <a:lnTo>
                  <a:pt x="9640892" y="1403138"/>
                </a:lnTo>
                <a:lnTo>
                  <a:pt x="9649685" y="1359591"/>
                </a:lnTo>
                <a:lnTo>
                  <a:pt x="9640892" y="1316036"/>
                </a:lnTo>
                <a:lnTo>
                  <a:pt x="9616919" y="1280459"/>
                </a:lnTo>
                <a:lnTo>
                  <a:pt x="9581374" y="1256467"/>
                </a:lnTo>
                <a:lnTo>
                  <a:pt x="9537866" y="1247668"/>
                </a:lnTo>
                <a:close/>
              </a:path>
              <a:path w="16523335" h="9235440">
                <a:moveTo>
                  <a:pt x="9645456" y="0"/>
                </a:moveTo>
                <a:lnTo>
                  <a:pt x="9430173" y="0"/>
                </a:lnTo>
                <a:lnTo>
                  <a:pt x="9425943" y="20941"/>
                </a:lnTo>
                <a:lnTo>
                  <a:pt x="9434739" y="64502"/>
                </a:lnTo>
                <a:lnTo>
                  <a:pt x="9458726" y="100083"/>
                </a:lnTo>
                <a:lnTo>
                  <a:pt x="9494302" y="124076"/>
                </a:lnTo>
                <a:lnTo>
                  <a:pt x="9537866" y="132875"/>
                </a:lnTo>
                <a:lnTo>
                  <a:pt x="9581374" y="124076"/>
                </a:lnTo>
                <a:lnTo>
                  <a:pt x="9616919" y="100083"/>
                </a:lnTo>
                <a:lnTo>
                  <a:pt x="9640892" y="64502"/>
                </a:lnTo>
                <a:lnTo>
                  <a:pt x="9649685" y="20941"/>
                </a:lnTo>
                <a:lnTo>
                  <a:pt x="9645456" y="0"/>
                </a:lnTo>
                <a:close/>
              </a:path>
              <a:path w="16523335" h="9235440">
                <a:moveTo>
                  <a:pt x="9537866" y="2586297"/>
                </a:moveTo>
                <a:lnTo>
                  <a:pt x="9494302" y="2595090"/>
                </a:lnTo>
                <a:lnTo>
                  <a:pt x="9458726" y="2619070"/>
                </a:lnTo>
                <a:lnTo>
                  <a:pt x="9434739" y="2654639"/>
                </a:lnTo>
                <a:lnTo>
                  <a:pt x="9425943" y="2698200"/>
                </a:lnTo>
                <a:lnTo>
                  <a:pt x="9434739" y="2741725"/>
                </a:lnTo>
                <a:lnTo>
                  <a:pt x="9458726" y="2777286"/>
                </a:lnTo>
                <a:lnTo>
                  <a:pt x="9494302" y="2801273"/>
                </a:lnTo>
                <a:lnTo>
                  <a:pt x="9537866" y="2810071"/>
                </a:lnTo>
                <a:lnTo>
                  <a:pt x="9581374" y="2801273"/>
                </a:lnTo>
                <a:lnTo>
                  <a:pt x="9616919" y="2777286"/>
                </a:lnTo>
                <a:lnTo>
                  <a:pt x="9640892" y="2741725"/>
                </a:lnTo>
                <a:lnTo>
                  <a:pt x="9649685" y="2698200"/>
                </a:lnTo>
                <a:lnTo>
                  <a:pt x="9640892" y="2654639"/>
                </a:lnTo>
                <a:lnTo>
                  <a:pt x="9616919" y="2619070"/>
                </a:lnTo>
                <a:lnTo>
                  <a:pt x="9581374" y="2595090"/>
                </a:lnTo>
                <a:lnTo>
                  <a:pt x="9537866" y="2586297"/>
                </a:lnTo>
                <a:close/>
              </a:path>
              <a:path w="16523335" h="9235440">
                <a:moveTo>
                  <a:pt x="9537866" y="2854028"/>
                </a:moveTo>
                <a:lnTo>
                  <a:pt x="9494302" y="2862817"/>
                </a:lnTo>
                <a:lnTo>
                  <a:pt x="9458726" y="2886788"/>
                </a:lnTo>
                <a:lnTo>
                  <a:pt x="9434739" y="2922347"/>
                </a:lnTo>
                <a:lnTo>
                  <a:pt x="9425943" y="2965898"/>
                </a:lnTo>
                <a:lnTo>
                  <a:pt x="9434739" y="3009453"/>
                </a:lnTo>
                <a:lnTo>
                  <a:pt x="9458726" y="3045019"/>
                </a:lnTo>
                <a:lnTo>
                  <a:pt x="9494302" y="3068998"/>
                </a:lnTo>
                <a:lnTo>
                  <a:pt x="9537866" y="3077790"/>
                </a:lnTo>
                <a:lnTo>
                  <a:pt x="9581374" y="3068998"/>
                </a:lnTo>
                <a:lnTo>
                  <a:pt x="9616919" y="3045019"/>
                </a:lnTo>
                <a:lnTo>
                  <a:pt x="9640892" y="3009453"/>
                </a:lnTo>
                <a:lnTo>
                  <a:pt x="9649685" y="2965898"/>
                </a:lnTo>
                <a:lnTo>
                  <a:pt x="9640892" y="2922347"/>
                </a:lnTo>
                <a:lnTo>
                  <a:pt x="9616919" y="2886788"/>
                </a:lnTo>
                <a:lnTo>
                  <a:pt x="9581374" y="2862817"/>
                </a:lnTo>
                <a:lnTo>
                  <a:pt x="9537866" y="2854028"/>
                </a:lnTo>
                <a:close/>
              </a:path>
              <a:path w="16523335" h="9235440">
                <a:moveTo>
                  <a:pt x="9537866" y="3121737"/>
                </a:moveTo>
                <a:lnTo>
                  <a:pt x="9494302" y="3130528"/>
                </a:lnTo>
                <a:lnTo>
                  <a:pt x="9458726" y="3154503"/>
                </a:lnTo>
                <a:lnTo>
                  <a:pt x="9434739" y="3190065"/>
                </a:lnTo>
                <a:lnTo>
                  <a:pt x="9425943" y="3233618"/>
                </a:lnTo>
                <a:lnTo>
                  <a:pt x="9434739" y="3277161"/>
                </a:lnTo>
                <a:lnTo>
                  <a:pt x="9458726" y="3312732"/>
                </a:lnTo>
                <a:lnTo>
                  <a:pt x="9494302" y="3336722"/>
                </a:lnTo>
                <a:lnTo>
                  <a:pt x="9537866" y="3345520"/>
                </a:lnTo>
                <a:lnTo>
                  <a:pt x="9581374" y="3336722"/>
                </a:lnTo>
                <a:lnTo>
                  <a:pt x="9616919" y="3312732"/>
                </a:lnTo>
                <a:lnTo>
                  <a:pt x="9640892" y="3277161"/>
                </a:lnTo>
                <a:lnTo>
                  <a:pt x="9649685" y="3233618"/>
                </a:lnTo>
                <a:lnTo>
                  <a:pt x="9640892" y="3190065"/>
                </a:lnTo>
                <a:lnTo>
                  <a:pt x="9616919" y="3154503"/>
                </a:lnTo>
                <a:lnTo>
                  <a:pt x="9581374" y="3130528"/>
                </a:lnTo>
                <a:lnTo>
                  <a:pt x="9537866" y="3121737"/>
                </a:lnTo>
                <a:close/>
              </a:path>
              <a:path w="16523335" h="9235440">
                <a:moveTo>
                  <a:pt x="9537866" y="3657176"/>
                </a:moveTo>
                <a:lnTo>
                  <a:pt x="9494302" y="3665968"/>
                </a:lnTo>
                <a:lnTo>
                  <a:pt x="9458726" y="3689947"/>
                </a:lnTo>
                <a:lnTo>
                  <a:pt x="9434739" y="3725513"/>
                </a:lnTo>
                <a:lnTo>
                  <a:pt x="9425943" y="3769068"/>
                </a:lnTo>
                <a:lnTo>
                  <a:pt x="9434739" y="3812619"/>
                </a:lnTo>
                <a:lnTo>
                  <a:pt x="9458726" y="3848178"/>
                </a:lnTo>
                <a:lnTo>
                  <a:pt x="9494302" y="3872149"/>
                </a:lnTo>
                <a:lnTo>
                  <a:pt x="9537866" y="3880939"/>
                </a:lnTo>
                <a:lnTo>
                  <a:pt x="9581374" y="3872149"/>
                </a:lnTo>
                <a:lnTo>
                  <a:pt x="9616919" y="3848178"/>
                </a:lnTo>
                <a:lnTo>
                  <a:pt x="9640892" y="3812619"/>
                </a:lnTo>
                <a:lnTo>
                  <a:pt x="9649685" y="3769068"/>
                </a:lnTo>
                <a:lnTo>
                  <a:pt x="9640892" y="3725513"/>
                </a:lnTo>
                <a:lnTo>
                  <a:pt x="9616919" y="3689947"/>
                </a:lnTo>
                <a:lnTo>
                  <a:pt x="9581374" y="3665968"/>
                </a:lnTo>
                <a:lnTo>
                  <a:pt x="9537866" y="3657176"/>
                </a:lnTo>
                <a:close/>
              </a:path>
              <a:path w="16523335" h="9235440">
                <a:moveTo>
                  <a:pt x="9537866" y="3924895"/>
                </a:moveTo>
                <a:lnTo>
                  <a:pt x="9494302" y="3933689"/>
                </a:lnTo>
                <a:lnTo>
                  <a:pt x="9458726" y="3957668"/>
                </a:lnTo>
                <a:lnTo>
                  <a:pt x="9434739" y="3993228"/>
                </a:lnTo>
                <a:lnTo>
                  <a:pt x="9425943" y="4036766"/>
                </a:lnTo>
                <a:lnTo>
                  <a:pt x="9434739" y="4080327"/>
                </a:lnTo>
                <a:lnTo>
                  <a:pt x="9458726" y="4115896"/>
                </a:lnTo>
                <a:lnTo>
                  <a:pt x="9494302" y="4139876"/>
                </a:lnTo>
                <a:lnTo>
                  <a:pt x="9537866" y="4148669"/>
                </a:lnTo>
                <a:lnTo>
                  <a:pt x="9581374" y="4139876"/>
                </a:lnTo>
                <a:lnTo>
                  <a:pt x="9616919" y="4115896"/>
                </a:lnTo>
                <a:lnTo>
                  <a:pt x="9640892" y="4080327"/>
                </a:lnTo>
                <a:lnTo>
                  <a:pt x="9649685" y="4036766"/>
                </a:lnTo>
                <a:lnTo>
                  <a:pt x="9640892" y="3993228"/>
                </a:lnTo>
                <a:lnTo>
                  <a:pt x="9616919" y="3957668"/>
                </a:lnTo>
                <a:lnTo>
                  <a:pt x="9581374" y="3933689"/>
                </a:lnTo>
                <a:lnTo>
                  <a:pt x="9537866" y="3924895"/>
                </a:lnTo>
                <a:close/>
              </a:path>
              <a:path w="16523335" h="9235440">
                <a:moveTo>
                  <a:pt x="9537866" y="4192615"/>
                </a:moveTo>
                <a:lnTo>
                  <a:pt x="9494302" y="4201406"/>
                </a:lnTo>
                <a:lnTo>
                  <a:pt x="9458726" y="4225380"/>
                </a:lnTo>
                <a:lnTo>
                  <a:pt x="9434739" y="4260939"/>
                </a:lnTo>
                <a:lnTo>
                  <a:pt x="9425943" y="4304486"/>
                </a:lnTo>
                <a:lnTo>
                  <a:pt x="9434739" y="4348026"/>
                </a:lnTo>
                <a:lnTo>
                  <a:pt x="9458726" y="4383601"/>
                </a:lnTo>
                <a:lnTo>
                  <a:pt x="9494302" y="4407597"/>
                </a:lnTo>
                <a:lnTo>
                  <a:pt x="9537866" y="4416399"/>
                </a:lnTo>
                <a:lnTo>
                  <a:pt x="9581374" y="4407597"/>
                </a:lnTo>
                <a:lnTo>
                  <a:pt x="9616919" y="4383601"/>
                </a:lnTo>
                <a:lnTo>
                  <a:pt x="9640892" y="4348026"/>
                </a:lnTo>
                <a:lnTo>
                  <a:pt x="9649685" y="4304486"/>
                </a:lnTo>
                <a:lnTo>
                  <a:pt x="9640892" y="4260939"/>
                </a:lnTo>
                <a:lnTo>
                  <a:pt x="9616919" y="4225380"/>
                </a:lnTo>
                <a:lnTo>
                  <a:pt x="9581374" y="4201406"/>
                </a:lnTo>
                <a:lnTo>
                  <a:pt x="9537866" y="4192615"/>
                </a:lnTo>
                <a:close/>
              </a:path>
              <a:path w="16523335" h="9235440">
                <a:moveTo>
                  <a:pt x="9537866" y="2318578"/>
                </a:moveTo>
                <a:lnTo>
                  <a:pt x="9494302" y="2327370"/>
                </a:lnTo>
                <a:lnTo>
                  <a:pt x="9458726" y="2351349"/>
                </a:lnTo>
                <a:lnTo>
                  <a:pt x="9434739" y="2386915"/>
                </a:lnTo>
                <a:lnTo>
                  <a:pt x="9425943" y="2430470"/>
                </a:lnTo>
                <a:lnTo>
                  <a:pt x="9434739" y="2474021"/>
                </a:lnTo>
                <a:lnTo>
                  <a:pt x="9458726" y="2509580"/>
                </a:lnTo>
                <a:lnTo>
                  <a:pt x="9494302" y="2533551"/>
                </a:lnTo>
                <a:lnTo>
                  <a:pt x="9537866" y="2542341"/>
                </a:lnTo>
                <a:lnTo>
                  <a:pt x="9581374" y="2533551"/>
                </a:lnTo>
                <a:lnTo>
                  <a:pt x="9616919" y="2509580"/>
                </a:lnTo>
                <a:lnTo>
                  <a:pt x="9640892" y="2474021"/>
                </a:lnTo>
                <a:lnTo>
                  <a:pt x="9649685" y="2430470"/>
                </a:lnTo>
                <a:lnTo>
                  <a:pt x="9640892" y="2386915"/>
                </a:lnTo>
                <a:lnTo>
                  <a:pt x="9616919" y="2351349"/>
                </a:lnTo>
                <a:lnTo>
                  <a:pt x="9581374" y="2327370"/>
                </a:lnTo>
                <a:lnTo>
                  <a:pt x="9537866" y="2318578"/>
                </a:lnTo>
                <a:close/>
              </a:path>
              <a:path w="16523335" h="9235440">
                <a:moveTo>
                  <a:pt x="9537866" y="2050869"/>
                </a:moveTo>
                <a:lnTo>
                  <a:pt x="9494302" y="2059660"/>
                </a:lnTo>
                <a:lnTo>
                  <a:pt x="9458726" y="2083635"/>
                </a:lnTo>
                <a:lnTo>
                  <a:pt x="9434739" y="2119197"/>
                </a:lnTo>
                <a:lnTo>
                  <a:pt x="9425943" y="2162750"/>
                </a:lnTo>
                <a:lnTo>
                  <a:pt x="9434739" y="2206284"/>
                </a:lnTo>
                <a:lnTo>
                  <a:pt x="9458726" y="2241845"/>
                </a:lnTo>
                <a:lnTo>
                  <a:pt x="9494302" y="2265826"/>
                </a:lnTo>
                <a:lnTo>
                  <a:pt x="9537866" y="2274621"/>
                </a:lnTo>
                <a:lnTo>
                  <a:pt x="9581374" y="2265826"/>
                </a:lnTo>
                <a:lnTo>
                  <a:pt x="9616919" y="2241845"/>
                </a:lnTo>
                <a:lnTo>
                  <a:pt x="9640892" y="2206284"/>
                </a:lnTo>
                <a:lnTo>
                  <a:pt x="9649685" y="2162750"/>
                </a:lnTo>
                <a:lnTo>
                  <a:pt x="9640892" y="2119197"/>
                </a:lnTo>
                <a:lnTo>
                  <a:pt x="9616919" y="2083635"/>
                </a:lnTo>
                <a:lnTo>
                  <a:pt x="9581374" y="2059660"/>
                </a:lnTo>
                <a:lnTo>
                  <a:pt x="9537866" y="2050869"/>
                </a:lnTo>
                <a:close/>
              </a:path>
              <a:path w="16523335" h="9235440">
                <a:moveTo>
                  <a:pt x="9537866" y="4995774"/>
                </a:moveTo>
                <a:lnTo>
                  <a:pt x="9494302" y="5004565"/>
                </a:lnTo>
                <a:lnTo>
                  <a:pt x="9458726" y="5028541"/>
                </a:lnTo>
                <a:lnTo>
                  <a:pt x="9434739" y="5064107"/>
                </a:lnTo>
                <a:lnTo>
                  <a:pt x="9425943" y="5107666"/>
                </a:lnTo>
                <a:lnTo>
                  <a:pt x="9434739" y="5151204"/>
                </a:lnTo>
                <a:lnTo>
                  <a:pt x="9458726" y="5186764"/>
                </a:lnTo>
                <a:lnTo>
                  <a:pt x="9494302" y="5210743"/>
                </a:lnTo>
                <a:lnTo>
                  <a:pt x="9537866" y="5219537"/>
                </a:lnTo>
                <a:lnTo>
                  <a:pt x="9581374" y="5210743"/>
                </a:lnTo>
                <a:lnTo>
                  <a:pt x="9616919" y="5186764"/>
                </a:lnTo>
                <a:lnTo>
                  <a:pt x="9640892" y="5151204"/>
                </a:lnTo>
                <a:lnTo>
                  <a:pt x="9649685" y="5107666"/>
                </a:lnTo>
                <a:lnTo>
                  <a:pt x="9640892" y="5064107"/>
                </a:lnTo>
                <a:lnTo>
                  <a:pt x="9616919" y="5028541"/>
                </a:lnTo>
                <a:lnTo>
                  <a:pt x="9581374" y="5004565"/>
                </a:lnTo>
                <a:lnTo>
                  <a:pt x="9537866" y="4995774"/>
                </a:lnTo>
                <a:close/>
              </a:path>
              <a:path w="16523335" h="9235440">
                <a:moveTo>
                  <a:pt x="9537866" y="5263483"/>
                </a:moveTo>
                <a:lnTo>
                  <a:pt x="9494302" y="5272274"/>
                </a:lnTo>
                <a:lnTo>
                  <a:pt x="9458726" y="5296250"/>
                </a:lnTo>
                <a:lnTo>
                  <a:pt x="9434739" y="5331816"/>
                </a:lnTo>
                <a:lnTo>
                  <a:pt x="9425943" y="5375375"/>
                </a:lnTo>
                <a:lnTo>
                  <a:pt x="9434739" y="5418906"/>
                </a:lnTo>
                <a:lnTo>
                  <a:pt x="9458726" y="5454471"/>
                </a:lnTo>
                <a:lnTo>
                  <a:pt x="9494302" y="5478458"/>
                </a:lnTo>
                <a:lnTo>
                  <a:pt x="9537866" y="5487256"/>
                </a:lnTo>
                <a:lnTo>
                  <a:pt x="9581374" y="5478458"/>
                </a:lnTo>
                <a:lnTo>
                  <a:pt x="9616919" y="5454471"/>
                </a:lnTo>
                <a:lnTo>
                  <a:pt x="9640892" y="5418906"/>
                </a:lnTo>
                <a:lnTo>
                  <a:pt x="9649685" y="5375375"/>
                </a:lnTo>
                <a:lnTo>
                  <a:pt x="9640892" y="5331816"/>
                </a:lnTo>
                <a:lnTo>
                  <a:pt x="9616919" y="5296250"/>
                </a:lnTo>
                <a:lnTo>
                  <a:pt x="9581374" y="5272274"/>
                </a:lnTo>
                <a:lnTo>
                  <a:pt x="9537866" y="5263483"/>
                </a:lnTo>
                <a:close/>
              </a:path>
              <a:path w="16523335" h="9235440">
                <a:moveTo>
                  <a:pt x="9537866" y="5531192"/>
                </a:moveTo>
                <a:lnTo>
                  <a:pt x="9494302" y="5539988"/>
                </a:lnTo>
                <a:lnTo>
                  <a:pt x="9458726" y="5563975"/>
                </a:lnTo>
                <a:lnTo>
                  <a:pt x="9434739" y="5599551"/>
                </a:lnTo>
                <a:lnTo>
                  <a:pt x="9425943" y="5643115"/>
                </a:lnTo>
                <a:lnTo>
                  <a:pt x="9434739" y="5686662"/>
                </a:lnTo>
                <a:lnTo>
                  <a:pt x="9458726" y="5722222"/>
                </a:lnTo>
                <a:lnTo>
                  <a:pt x="9494302" y="5746196"/>
                </a:lnTo>
                <a:lnTo>
                  <a:pt x="9537866" y="5754986"/>
                </a:lnTo>
                <a:lnTo>
                  <a:pt x="9581374" y="5746196"/>
                </a:lnTo>
                <a:lnTo>
                  <a:pt x="9616919" y="5722222"/>
                </a:lnTo>
                <a:lnTo>
                  <a:pt x="9640892" y="5686662"/>
                </a:lnTo>
                <a:lnTo>
                  <a:pt x="9649685" y="5643115"/>
                </a:lnTo>
                <a:lnTo>
                  <a:pt x="9640892" y="5599551"/>
                </a:lnTo>
                <a:lnTo>
                  <a:pt x="9616919" y="5563975"/>
                </a:lnTo>
                <a:lnTo>
                  <a:pt x="9581374" y="5539988"/>
                </a:lnTo>
                <a:lnTo>
                  <a:pt x="9537866" y="5531192"/>
                </a:lnTo>
                <a:close/>
              </a:path>
              <a:path w="16523335" h="9235440">
                <a:moveTo>
                  <a:pt x="9537866" y="5798933"/>
                </a:moveTo>
                <a:lnTo>
                  <a:pt x="9494302" y="5807723"/>
                </a:lnTo>
                <a:lnTo>
                  <a:pt x="9458726" y="5831697"/>
                </a:lnTo>
                <a:lnTo>
                  <a:pt x="9434739" y="5867257"/>
                </a:lnTo>
                <a:lnTo>
                  <a:pt x="9425943" y="5910804"/>
                </a:lnTo>
                <a:lnTo>
                  <a:pt x="9434739" y="5954345"/>
                </a:lnTo>
                <a:lnTo>
                  <a:pt x="9458726" y="5989912"/>
                </a:lnTo>
                <a:lnTo>
                  <a:pt x="9494302" y="6013898"/>
                </a:lnTo>
                <a:lnTo>
                  <a:pt x="9537866" y="6022695"/>
                </a:lnTo>
                <a:lnTo>
                  <a:pt x="9581374" y="6013898"/>
                </a:lnTo>
                <a:lnTo>
                  <a:pt x="9616919" y="5989912"/>
                </a:lnTo>
                <a:lnTo>
                  <a:pt x="9640892" y="5954345"/>
                </a:lnTo>
                <a:lnTo>
                  <a:pt x="9649685" y="5910804"/>
                </a:lnTo>
                <a:lnTo>
                  <a:pt x="9640892" y="5867257"/>
                </a:lnTo>
                <a:lnTo>
                  <a:pt x="9616919" y="5831697"/>
                </a:lnTo>
                <a:lnTo>
                  <a:pt x="9581374" y="5807723"/>
                </a:lnTo>
                <a:lnTo>
                  <a:pt x="9537866" y="5798933"/>
                </a:lnTo>
                <a:close/>
              </a:path>
              <a:path w="16523335" h="9235440">
                <a:moveTo>
                  <a:pt x="9537866" y="6066642"/>
                </a:moveTo>
                <a:lnTo>
                  <a:pt x="9494302" y="6075433"/>
                </a:lnTo>
                <a:lnTo>
                  <a:pt x="9458726" y="6099406"/>
                </a:lnTo>
                <a:lnTo>
                  <a:pt x="9434739" y="6134966"/>
                </a:lnTo>
                <a:lnTo>
                  <a:pt x="9425943" y="6178513"/>
                </a:lnTo>
                <a:lnTo>
                  <a:pt x="9434739" y="6222077"/>
                </a:lnTo>
                <a:lnTo>
                  <a:pt x="9458726" y="6257653"/>
                </a:lnTo>
                <a:lnTo>
                  <a:pt x="9494302" y="6281640"/>
                </a:lnTo>
                <a:lnTo>
                  <a:pt x="9537866" y="6290436"/>
                </a:lnTo>
                <a:lnTo>
                  <a:pt x="9581374" y="6281640"/>
                </a:lnTo>
                <a:lnTo>
                  <a:pt x="9616919" y="6257653"/>
                </a:lnTo>
                <a:lnTo>
                  <a:pt x="9640892" y="6222077"/>
                </a:lnTo>
                <a:lnTo>
                  <a:pt x="9649685" y="6178513"/>
                </a:lnTo>
                <a:lnTo>
                  <a:pt x="9640892" y="6134966"/>
                </a:lnTo>
                <a:lnTo>
                  <a:pt x="9616919" y="6099406"/>
                </a:lnTo>
                <a:lnTo>
                  <a:pt x="9581374" y="6075433"/>
                </a:lnTo>
                <a:lnTo>
                  <a:pt x="9537866" y="6066642"/>
                </a:lnTo>
                <a:close/>
              </a:path>
              <a:path w="16523335" h="9235440">
                <a:moveTo>
                  <a:pt x="9537866" y="6334382"/>
                </a:moveTo>
                <a:lnTo>
                  <a:pt x="9494302" y="6343178"/>
                </a:lnTo>
                <a:lnTo>
                  <a:pt x="9458726" y="6367165"/>
                </a:lnTo>
                <a:lnTo>
                  <a:pt x="9434739" y="6402742"/>
                </a:lnTo>
                <a:lnTo>
                  <a:pt x="9425943" y="6446306"/>
                </a:lnTo>
                <a:lnTo>
                  <a:pt x="9434739" y="6489813"/>
                </a:lnTo>
                <a:lnTo>
                  <a:pt x="9458726" y="6525358"/>
                </a:lnTo>
                <a:lnTo>
                  <a:pt x="9494302" y="6549331"/>
                </a:lnTo>
                <a:lnTo>
                  <a:pt x="9537866" y="6558124"/>
                </a:lnTo>
                <a:lnTo>
                  <a:pt x="9581374" y="6549331"/>
                </a:lnTo>
                <a:lnTo>
                  <a:pt x="9616919" y="6525358"/>
                </a:lnTo>
                <a:lnTo>
                  <a:pt x="9640892" y="6489813"/>
                </a:lnTo>
                <a:lnTo>
                  <a:pt x="9649685" y="6446306"/>
                </a:lnTo>
                <a:lnTo>
                  <a:pt x="9640892" y="6402742"/>
                </a:lnTo>
                <a:lnTo>
                  <a:pt x="9616919" y="6367165"/>
                </a:lnTo>
                <a:lnTo>
                  <a:pt x="9581374" y="6343178"/>
                </a:lnTo>
                <a:lnTo>
                  <a:pt x="9537866" y="6334382"/>
                </a:lnTo>
                <a:close/>
              </a:path>
              <a:path w="16523335" h="9235440">
                <a:moveTo>
                  <a:pt x="9537866" y="6602112"/>
                </a:moveTo>
                <a:lnTo>
                  <a:pt x="9494302" y="6610897"/>
                </a:lnTo>
                <a:lnTo>
                  <a:pt x="9458726" y="6634856"/>
                </a:lnTo>
                <a:lnTo>
                  <a:pt x="9434739" y="6670401"/>
                </a:lnTo>
                <a:lnTo>
                  <a:pt x="9425943" y="6713941"/>
                </a:lnTo>
                <a:lnTo>
                  <a:pt x="9434739" y="6757505"/>
                </a:lnTo>
                <a:lnTo>
                  <a:pt x="9458726" y="6793082"/>
                </a:lnTo>
                <a:lnTo>
                  <a:pt x="9494302" y="6817069"/>
                </a:lnTo>
                <a:lnTo>
                  <a:pt x="9537866" y="6825865"/>
                </a:lnTo>
                <a:lnTo>
                  <a:pt x="9581374" y="6817069"/>
                </a:lnTo>
                <a:lnTo>
                  <a:pt x="9616919" y="6793082"/>
                </a:lnTo>
                <a:lnTo>
                  <a:pt x="9640892" y="6757505"/>
                </a:lnTo>
                <a:lnTo>
                  <a:pt x="9649685" y="6713941"/>
                </a:lnTo>
                <a:lnTo>
                  <a:pt x="9640892" y="6670401"/>
                </a:lnTo>
                <a:lnTo>
                  <a:pt x="9616919" y="6634856"/>
                </a:lnTo>
                <a:lnTo>
                  <a:pt x="9581374" y="6610897"/>
                </a:lnTo>
                <a:lnTo>
                  <a:pt x="9537866" y="6602112"/>
                </a:lnTo>
                <a:close/>
              </a:path>
              <a:path w="16523335" h="9235440">
                <a:moveTo>
                  <a:pt x="9537866" y="4728033"/>
                </a:moveTo>
                <a:lnTo>
                  <a:pt x="9494302" y="4736825"/>
                </a:lnTo>
                <a:lnTo>
                  <a:pt x="9458726" y="4760802"/>
                </a:lnTo>
                <a:lnTo>
                  <a:pt x="9434739" y="4796371"/>
                </a:lnTo>
                <a:lnTo>
                  <a:pt x="9425943" y="4839936"/>
                </a:lnTo>
                <a:lnTo>
                  <a:pt x="9434739" y="4883473"/>
                </a:lnTo>
                <a:lnTo>
                  <a:pt x="9458726" y="4919041"/>
                </a:lnTo>
                <a:lnTo>
                  <a:pt x="9494302" y="4943029"/>
                </a:lnTo>
                <a:lnTo>
                  <a:pt x="9537866" y="4951828"/>
                </a:lnTo>
                <a:lnTo>
                  <a:pt x="9581374" y="4943029"/>
                </a:lnTo>
                <a:lnTo>
                  <a:pt x="9616919" y="4919041"/>
                </a:lnTo>
                <a:lnTo>
                  <a:pt x="9640892" y="4883473"/>
                </a:lnTo>
                <a:lnTo>
                  <a:pt x="9649685" y="4839936"/>
                </a:lnTo>
                <a:lnTo>
                  <a:pt x="9640892" y="4796371"/>
                </a:lnTo>
                <a:lnTo>
                  <a:pt x="9616919" y="4760802"/>
                </a:lnTo>
                <a:lnTo>
                  <a:pt x="9581374" y="4736825"/>
                </a:lnTo>
                <a:lnTo>
                  <a:pt x="9537866" y="4728033"/>
                </a:lnTo>
                <a:close/>
              </a:path>
              <a:path w="16523335" h="9235440">
                <a:moveTo>
                  <a:pt x="9537866" y="4460345"/>
                </a:moveTo>
                <a:lnTo>
                  <a:pt x="9494302" y="4469136"/>
                </a:lnTo>
                <a:lnTo>
                  <a:pt x="9458726" y="4493110"/>
                </a:lnTo>
                <a:lnTo>
                  <a:pt x="9434739" y="4528669"/>
                </a:lnTo>
                <a:lnTo>
                  <a:pt x="9425943" y="4572216"/>
                </a:lnTo>
                <a:lnTo>
                  <a:pt x="9434739" y="4615763"/>
                </a:lnTo>
                <a:lnTo>
                  <a:pt x="9458726" y="4651322"/>
                </a:lnTo>
                <a:lnTo>
                  <a:pt x="9494302" y="4675296"/>
                </a:lnTo>
                <a:lnTo>
                  <a:pt x="9537866" y="4684087"/>
                </a:lnTo>
                <a:lnTo>
                  <a:pt x="9581374" y="4675296"/>
                </a:lnTo>
                <a:lnTo>
                  <a:pt x="9616919" y="4651322"/>
                </a:lnTo>
                <a:lnTo>
                  <a:pt x="9640892" y="4615763"/>
                </a:lnTo>
                <a:lnTo>
                  <a:pt x="9649685" y="4572216"/>
                </a:lnTo>
                <a:lnTo>
                  <a:pt x="9640892" y="4528669"/>
                </a:lnTo>
                <a:lnTo>
                  <a:pt x="9616919" y="4493110"/>
                </a:lnTo>
                <a:lnTo>
                  <a:pt x="9581374" y="4469136"/>
                </a:lnTo>
                <a:lnTo>
                  <a:pt x="9537866" y="4460345"/>
                </a:lnTo>
                <a:close/>
              </a:path>
              <a:path w="16523335" h="9235440">
                <a:moveTo>
                  <a:pt x="9537866" y="7405229"/>
                </a:moveTo>
                <a:lnTo>
                  <a:pt x="9494302" y="7414026"/>
                </a:lnTo>
                <a:lnTo>
                  <a:pt x="9458726" y="7438015"/>
                </a:lnTo>
                <a:lnTo>
                  <a:pt x="9434739" y="7473597"/>
                </a:lnTo>
                <a:lnTo>
                  <a:pt x="9425943" y="7517173"/>
                </a:lnTo>
                <a:lnTo>
                  <a:pt x="9434739" y="7560674"/>
                </a:lnTo>
                <a:lnTo>
                  <a:pt x="9458726" y="7596223"/>
                </a:lnTo>
                <a:lnTo>
                  <a:pt x="9494302" y="7620205"/>
                </a:lnTo>
                <a:lnTo>
                  <a:pt x="9537866" y="7629003"/>
                </a:lnTo>
                <a:lnTo>
                  <a:pt x="9581374" y="7620205"/>
                </a:lnTo>
                <a:lnTo>
                  <a:pt x="9616919" y="7596223"/>
                </a:lnTo>
                <a:lnTo>
                  <a:pt x="9640892" y="7560674"/>
                </a:lnTo>
                <a:lnTo>
                  <a:pt x="9649685" y="7517173"/>
                </a:lnTo>
                <a:lnTo>
                  <a:pt x="9640892" y="7473597"/>
                </a:lnTo>
                <a:lnTo>
                  <a:pt x="9616919" y="7438015"/>
                </a:lnTo>
                <a:lnTo>
                  <a:pt x="9581374" y="7414026"/>
                </a:lnTo>
                <a:lnTo>
                  <a:pt x="9537866" y="7405229"/>
                </a:lnTo>
                <a:close/>
              </a:path>
              <a:path w="16523335" h="9235440">
                <a:moveTo>
                  <a:pt x="9537866" y="7137541"/>
                </a:moveTo>
                <a:lnTo>
                  <a:pt x="9494302" y="7146329"/>
                </a:lnTo>
                <a:lnTo>
                  <a:pt x="9458726" y="7170295"/>
                </a:lnTo>
                <a:lnTo>
                  <a:pt x="9434739" y="7205847"/>
                </a:lnTo>
                <a:lnTo>
                  <a:pt x="9425943" y="7249391"/>
                </a:lnTo>
                <a:lnTo>
                  <a:pt x="9434739" y="7292955"/>
                </a:lnTo>
                <a:lnTo>
                  <a:pt x="9458726" y="7328531"/>
                </a:lnTo>
                <a:lnTo>
                  <a:pt x="9494302" y="7352518"/>
                </a:lnTo>
                <a:lnTo>
                  <a:pt x="9537866" y="7361314"/>
                </a:lnTo>
                <a:lnTo>
                  <a:pt x="9581374" y="7352518"/>
                </a:lnTo>
                <a:lnTo>
                  <a:pt x="9616919" y="7328531"/>
                </a:lnTo>
                <a:lnTo>
                  <a:pt x="9640892" y="7292955"/>
                </a:lnTo>
                <a:lnTo>
                  <a:pt x="9649685" y="7249391"/>
                </a:lnTo>
                <a:lnTo>
                  <a:pt x="9640892" y="7205847"/>
                </a:lnTo>
                <a:lnTo>
                  <a:pt x="9616919" y="7170295"/>
                </a:lnTo>
                <a:lnTo>
                  <a:pt x="9581374" y="7146329"/>
                </a:lnTo>
                <a:lnTo>
                  <a:pt x="9537866" y="7137541"/>
                </a:lnTo>
                <a:close/>
              </a:path>
              <a:path w="16523335" h="9235440">
                <a:moveTo>
                  <a:pt x="9537866" y="6869780"/>
                </a:moveTo>
                <a:lnTo>
                  <a:pt x="9494302" y="6878579"/>
                </a:lnTo>
                <a:lnTo>
                  <a:pt x="9458726" y="6902573"/>
                </a:lnTo>
                <a:lnTo>
                  <a:pt x="9434739" y="6938157"/>
                </a:lnTo>
                <a:lnTo>
                  <a:pt x="9425943" y="6981724"/>
                </a:lnTo>
                <a:lnTo>
                  <a:pt x="9434739" y="7025264"/>
                </a:lnTo>
                <a:lnTo>
                  <a:pt x="9458726" y="7060809"/>
                </a:lnTo>
                <a:lnTo>
                  <a:pt x="9494302" y="7084769"/>
                </a:lnTo>
                <a:lnTo>
                  <a:pt x="9537866" y="7093553"/>
                </a:lnTo>
                <a:lnTo>
                  <a:pt x="9581374" y="7084769"/>
                </a:lnTo>
                <a:lnTo>
                  <a:pt x="9616919" y="7060809"/>
                </a:lnTo>
                <a:lnTo>
                  <a:pt x="9640892" y="7025264"/>
                </a:lnTo>
                <a:lnTo>
                  <a:pt x="9649685" y="6981724"/>
                </a:lnTo>
                <a:lnTo>
                  <a:pt x="9640892" y="6938157"/>
                </a:lnTo>
                <a:lnTo>
                  <a:pt x="9616919" y="6902573"/>
                </a:lnTo>
                <a:lnTo>
                  <a:pt x="9581374" y="6878579"/>
                </a:lnTo>
                <a:lnTo>
                  <a:pt x="9537866" y="6869780"/>
                </a:lnTo>
                <a:close/>
              </a:path>
              <a:path w="16523335" h="9235440">
                <a:moveTo>
                  <a:pt x="9807156" y="712218"/>
                </a:moveTo>
                <a:lnTo>
                  <a:pt x="9763570" y="721018"/>
                </a:lnTo>
                <a:lnTo>
                  <a:pt x="9727996" y="745011"/>
                </a:lnTo>
                <a:lnTo>
                  <a:pt x="9704022" y="780591"/>
                </a:lnTo>
                <a:lnTo>
                  <a:pt x="9695233" y="824152"/>
                </a:lnTo>
                <a:lnTo>
                  <a:pt x="9704022" y="867681"/>
                </a:lnTo>
                <a:lnTo>
                  <a:pt x="9727996" y="903231"/>
                </a:lnTo>
                <a:lnTo>
                  <a:pt x="9763570" y="927201"/>
                </a:lnTo>
                <a:lnTo>
                  <a:pt x="9807156" y="935992"/>
                </a:lnTo>
                <a:lnTo>
                  <a:pt x="9850672" y="927201"/>
                </a:lnTo>
                <a:lnTo>
                  <a:pt x="9886235" y="903231"/>
                </a:lnTo>
                <a:lnTo>
                  <a:pt x="9910226" y="867681"/>
                </a:lnTo>
                <a:lnTo>
                  <a:pt x="9919027" y="824152"/>
                </a:lnTo>
                <a:lnTo>
                  <a:pt x="9910226" y="780591"/>
                </a:lnTo>
                <a:lnTo>
                  <a:pt x="9886235" y="745011"/>
                </a:lnTo>
                <a:lnTo>
                  <a:pt x="9850672" y="721018"/>
                </a:lnTo>
                <a:lnTo>
                  <a:pt x="9807156" y="712218"/>
                </a:lnTo>
                <a:close/>
              </a:path>
              <a:path w="16523335" h="9235440">
                <a:moveTo>
                  <a:pt x="9807156" y="979980"/>
                </a:moveTo>
                <a:lnTo>
                  <a:pt x="9763570" y="988766"/>
                </a:lnTo>
                <a:lnTo>
                  <a:pt x="9727996" y="1012731"/>
                </a:lnTo>
                <a:lnTo>
                  <a:pt x="9704022" y="1048286"/>
                </a:lnTo>
                <a:lnTo>
                  <a:pt x="9695233" y="1091840"/>
                </a:lnTo>
                <a:lnTo>
                  <a:pt x="9704022" y="1135394"/>
                </a:lnTo>
                <a:lnTo>
                  <a:pt x="9727996" y="1170968"/>
                </a:lnTo>
                <a:lnTo>
                  <a:pt x="9763570" y="1194956"/>
                </a:lnTo>
                <a:lnTo>
                  <a:pt x="9807156" y="1203753"/>
                </a:lnTo>
                <a:lnTo>
                  <a:pt x="9850672" y="1194956"/>
                </a:lnTo>
                <a:lnTo>
                  <a:pt x="9886235" y="1170968"/>
                </a:lnTo>
                <a:lnTo>
                  <a:pt x="9910226" y="1135394"/>
                </a:lnTo>
                <a:lnTo>
                  <a:pt x="9919027" y="1091840"/>
                </a:lnTo>
                <a:lnTo>
                  <a:pt x="9910226" y="1048286"/>
                </a:lnTo>
                <a:lnTo>
                  <a:pt x="9886235" y="1012731"/>
                </a:lnTo>
                <a:lnTo>
                  <a:pt x="9850672" y="988766"/>
                </a:lnTo>
                <a:lnTo>
                  <a:pt x="9807156" y="979980"/>
                </a:lnTo>
                <a:close/>
              </a:path>
              <a:path w="16523335" h="9235440">
                <a:moveTo>
                  <a:pt x="9807156" y="1247668"/>
                </a:moveTo>
                <a:lnTo>
                  <a:pt x="9763570" y="1256467"/>
                </a:lnTo>
                <a:lnTo>
                  <a:pt x="9727996" y="1280459"/>
                </a:lnTo>
                <a:lnTo>
                  <a:pt x="9704022" y="1316036"/>
                </a:lnTo>
                <a:lnTo>
                  <a:pt x="9695233" y="1359591"/>
                </a:lnTo>
                <a:lnTo>
                  <a:pt x="9704022" y="1403138"/>
                </a:lnTo>
                <a:lnTo>
                  <a:pt x="9727996" y="1438686"/>
                </a:lnTo>
                <a:lnTo>
                  <a:pt x="9763570" y="1462646"/>
                </a:lnTo>
                <a:lnTo>
                  <a:pt x="9807156" y="1471431"/>
                </a:lnTo>
                <a:lnTo>
                  <a:pt x="9850672" y="1462646"/>
                </a:lnTo>
                <a:lnTo>
                  <a:pt x="9886235" y="1438686"/>
                </a:lnTo>
                <a:lnTo>
                  <a:pt x="9910226" y="1403138"/>
                </a:lnTo>
                <a:lnTo>
                  <a:pt x="9919027" y="1359591"/>
                </a:lnTo>
                <a:lnTo>
                  <a:pt x="9910226" y="1316036"/>
                </a:lnTo>
                <a:lnTo>
                  <a:pt x="9886235" y="1280459"/>
                </a:lnTo>
                <a:lnTo>
                  <a:pt x="9850672" y="1256467"/>
                </a:lnTo>
                <a:lnTo>
                  <a:pt x="9807156" y="1247668"/>
                </a:lnTo>
                <a:close/>
              </a:path>
              <a:path w="16523335" h="9235440">
                <a:moveTo>
                  <a:pt x="9807156" y="1515430"/>
                </a:moveTo>
                <a:lnTo>
                  <a:pt x="9763570" y="1524214"/>
                </a:lnTo>
                <a:lnTo>
                  <a:pt x="9727996" y="1548173"/>
                </a:lnTo>
                <a:lnTo>
                  <a:pt x="9704022" y="1583718"/>
                </a:lnTo>
                <a:lnTo>
                  <a:pt x="9695233" y="1627259"/>
                </a:lnTo>
                <a:lnTo>
                  <a:pt x="9704022" y="1670826"/>
                </a:lnTo>
                <a:lnTo>
                  <a:pt x="9727996" y="1706409"/>
                </a:lnTo>
                <a:lnTo>
                  <a:pt x="9763570" y="1730404"/>
                </a:lnTo>
                <a:lnTo>
                  <a:pt x="9807156" y="1739203"/>
                </a:lnTo>
                <a:lnTo>
                  <a:pt x="9850672" y="1730404"/>
                </a:lnTo>
                <a:lnTo>
                  <a:pt x="9886235" y="1706409"/>
                </a:lnTo>
                <a:lnTo>
                  <a:pt x="9910226" y="1670826"/>
                </a:lnTo>
                <a:lnTo>
                  <a:pt x="9919027" y="1627259"/>
                </a:lnTo>
                <a:lnTo>
                  <a:pt x="9910226" y="1583718"/>
                </a:lnTo>
                <a:lnTo>
                  <a:pt x="9886235" y="1548173"/>
                </a:lnTo>
                <a:lnTo>
                  <a:pt x="9850672" y="1524214"/>
                </a:lnTo>
                <a:lnTo>
                  <a:pt x="9807156" y="1515430"/>
                </a:lnTo>
                <a:close/>
              </a:path>
              <a:path w="16523335" h="9235440">
                <a:moveTo>
                  <a:pt x="9807156" y="1783149"/>
                </a:moveTo>
                <a:lnTo>
                  <a:pt x="9763570" y="1791938"/>
                </a:lnTo>
                <a:lnTo>
                  <a:pt x="9727996" y="1815910"/>
                </a:lnTo>
                <a:lnTo>
                  <a:pt x="9704022" y="1851469"/>
                </a:lnTo>
                <a:lnTo>
                  <a:pt x="9695233" y="1895020"/>
                </a:lnTo>
                <a:lnTo>
                  <a:pt x="9704022" y="1938576"/>
                </a:lnTo>
                <a:lnTo>
                  <a:pt x="9727996" y="1974146"/>
                </a:lnTo>
                <a:lnTo>
                  <a:pt x="9763570" y="1998128"/>
                </a:lnTo>
                <a:lnTo>
                  <a:pt x="9807156" y="2006922"/>
                </a:lnTo>
                <a:lnTo>
                  <a:pt x="9850672" y="1998128"/>
                </a:lnTo>
                <a:lnTo>
                  <a:pt x="9886235" y="1974146"/>
                </a:lnTo>
                <a:lnTo>
                  <a:pt x="9910226" y="1938576"/>
                </a:lnTo>
                <a:lnTo>
                  <a:pt x="9919027" y="1895020"/>
                </a:lnTo>
                <a:lnTo>
                  <a:pt x="9910226" y="1851469"/>
                </a:lnTo>
                <a:lnTo>
                  <a:pt x="9886235" y="1815910"/>
                </a:lnTo>
                <a:lnTo>
                  <a:pt x="9850672" y="1791938"/>
                </a:lnTo>
                <a:lnTo>
                  <a:pt x="9807156" y="1783149"/>
                </a:lnTo>
                <a:close/>
              </a:path>
              <a:path w="16523335" h="9235440">
                <a:moveTo>
                  <a:pt x="9914795" y="0"/>
                </a:moveTo>
                <a:lnTo>
                  <a:pt x="9699460" y="0"/>
                </a:lnTo>
                <a:lnTo>
                  <a:pt x="9695233" y="20941"/>
                </a:lnTo>
                <a:lnTo>
                  <a:pt x="9704022" y="64502"/>
                </a:lnTo>
                <a:lnTo>
                  <a:pt x="9727996" y="100083"/>
                </a:lnTo>
                <a:lnTo>
                  <a:pt x="9763570" y="124076"/>
                </a:lnTo>
                <a:lnTo>
                  <a:pt x="9807156" y="132875"/>
                </a:lnTo>
                <a:lnTo>
                  <a:pt x="9850672" y="124076"/>
                </a:lnTo>
                <a:lnTo>
                  <a:pt x="9886235" y="100083"/>
                </a:lnTo>
                <a:lnTo>
                  <a:pt x="9910226" y="64502"/>
                </a:lnTo>
                <a:lnTo>
                  <a:pt x="9919027" y="20941"/>
                </a:lnTo>
                <a:lnTo>
                  <a:pt x="9914795" y="0"/>
                </a:lnTo>
                <a:close/>
              </a:path>
              <a:path w="16523335" h="9235440">
                <a:moveTo>
                  <a:pt x="9807156" y="2586297"/>
                </a:moveTo>
                <a:lnTo>
                  <a:pt x="9763570" y="2595090"/>
                </a:lnTo>
                <a:lnTo>
                  <a:pt x="9727996" y="2619070"/>
                </a:lnTo>
                <a:lnTo>
                  <a:pt x="9704022" y="2654639"/>
                </a:lnTo>
                <a:lnTo>
                  <a:pt x="9695233" y="2698200"/>
                </a:lnTo>
                <a:lnTo>
                  <a:pt x="9704022" y="2741725"/>
                </a:lnTo>
                <a:lnTo>
                  <a:pt x="9727996" y="2777286"/>
                </a:lnTo>
                <a:lnTo>
                  <a:pt x="9763570" y="2801273"/>
                </a:lnTo>
                <a:lnTo>
                  <a:pt x="9807156" y="2810071"/>
                </a:lnTo>
                <a:lnTo>
                  <a:pt x="9850672" y="2801273"/>
                </a:lnTo>
                <a:lnTo>
                  <a:pt x="9886235" y="2777286"/>
                </a:lnTo>
                <a:lnTo>
                  <a:pt x="9910226" y="2741725"/>
                </a:lnTo>
                <a:lnTo>
                  <a:pt x="9919027" y="2698200"/>
                </a:lnTo>
                <a:lnTo>
                  <a:pt x="9910226" y="2654639"/>
                </a:lnTo>
                <a:lnTo>
                  <a:pt x="9886235" y="2619070"/>
                </a:lnTo>
                <a:lnTo>
                  <a:pt x="9850672" y="2595090"/>
                </a:lnTo>
                <a:lnTo>
                  <a:pt x="9807156" y="2586297"/>
                </a:lnTo>
                <a:close/>
              </a:path>
              <a:path w="16523335" h="9235440">
                <a:moveTo>
                  <a:pt x="9807156" y="2854028"/>
                </a:moveTo>
                <a:lnTo>
                  <a:pt x="9763570" y="2862817"/>
                </a:lnTo>
                <a:lnTo>
                  <a:pt x="9727996" y="2886788"/>
                </a:lnTo>
                <a:lnTo>
                  <a:pt x="9704022" y="2922347"/>
                </a:lnTo>
                <a:lnTo>
                  <a:pt x="9695233" y="2965898"/>
                </a:lnTo>
                <a:lnTo>
                  <a:pt x="9704022" y="3009453"/>
                </a:lnTo>
                <a:lnTo>
                  <a:pt x="9727996" y="3045019"/>
                </a:lnTo>
                <a:lnTo>
                  <a:pt x="9763570" y="3068998"/>
                </a:lnTo>
                <a:lnTo>
                  <a:pt x="9807156" y="3077790"/>
                </a:lnTo>
                <a:lnTo>
                  <a:pt x="9850672" y="3068998"/>
                </a:lnTo>
                <a:lnTo>
                  <a:pt x="9886235" y="3045019"/>
                </a:lnTo>
                <a:lnTo>
                  <a:pt x="9910226" y="3009453"/>
                </a:lnTo>
                <a:lnTo>
                  <a:pt x="9919027" y="2965898"/>
                </a:lnTo>
                <a:lnTo>
                  <a:pt x="9910226" y="2922347"/>
                </a:lnTo>
                <a:lnTo>
                  <a:pt x="9886235" y="2886788"/>
                </a:lnTo>
                <a:lnTo>
                  <a:pt x="9850672" y="2862817"/>
                </a:lnTo>
                <a:lnTo>
                  <a:pt x="9807156" y="2854028"/>
                </a:lnTo>
                <a:close/>
              </a:path>
              <a:path w="16523335" h="9235440">
                <a:moveTo>
                  <a:pt x="9807156" y="3121737"/>
                </a:moveTo>
                <a:lnTo>
                  <a:pt x="9763570" y="3130528"/>
                </a:lnTo>
                <a:lnTo>
                  <a:pt x="9727996" y="3154503"/>
                </a:lnTo>
                <a:lnTo>
                  <a:pt x="9704022" y="3190065"/>
                </a:lnTo>
                <a:lnTo>
                  <a:pt x="9695233" y="3233618"/>
                </a:lnTo>
                <a:lnTo>
                  <a:pt x="9704022" y="3277161"/>
                </a:lnTo>
                <a:lnTo>
                  <a:pt x="9727996" y="3312732"/>
                </a:lnTo>
                <a:lnTo>
                  <a:pt x="9763570" y="3336722"/>
                </a:lnTo>
                <a:lnTo>
                  <a:pt x="9807156" y="3345520"/>
                </a:lnTo>
                <a:lnTo>
                  <a:pt x="9850672" y="3336722"/>
                </a:lnTo>
                <a:lnTo>
                  <a:pt x="9886235" y="3312732"/>
                </a:lnTo>
                <a:lnTo>
                  <a:pt x="9910226" y="3277161"/>
                </a:lnTo>
                <a:lnTo>
                  <a:pt x="9919027" y="3233618"/>
                </a:lnTo>
                <a:lnTo>
                  <a:pt x="9910226" y="3190065"/>
                </a:lnTo>
                <a:lnTo>
                  <a:pt x="9886235" y="3154503"/>
                </a:lnTo>
                <a:lnTo>
                  <a:pt x="9850672" y="3130528"/>
                </a:lnTo>
                <a:lnTo>
                  <a:pt x="9807156" y="3121737"/>
                </a:lnTo>
                <a:close/>
              </a:path>
              <a:path w="16523335" h="9235440">
                <a:moveTo>
                  <a:pt x="9807156" y="3657176"/>
                </a:moveTo>
                <a:lnTo>
                  <a:pt x="9763570" y="3665968"/>
                </a:lnTo>
                <a:lnTo>
                  <a:pt x="9727996" y="3689947"/>
                </a:lnTo>
                <a:lnTo>
                  <a:pt x="9704022" y="3725513"/>
                </a:lnTo>
                <a:lnTo>
                  <a:pt x="9695233" y="3769068"/>
                </a:lnTo>
                <a:lnTo>
                  <a:pt x="9704022" y="3812619"/>
                </a:lnTo>
                <a:lnTo>
                  <a:pt x="9727996" y="3848178"/>
                </a:lnTo>
                <a:lnTo>
                  <a:pt x="9763570" y="3872149"/>
                </a:lnTo>
                <a:lnTo>
                  <a:pt x="9807156" y="3880939"/>
                </a:lnTo>
                <a:lnTo>
                  <a:pt x="9850672" y="3872149"/>
                </a:lnTo>
                <a:lnTo>
                  <a:pt x="9886235" y="3848178"/>
                </a:lnTo>
                <a:lnTo>
                  <a:pt x="9910226" y="3812619"/>
                </a:lnTo>
                <a:lnTo>
                  <a:pt x="9919027" y="3769068"/>
                </a:lnTo>
                <a:lnTo>
                  <a:pt x="9910226" y="3725513"/>
                </a:lnTo>
                <a:lnTo>
                  <a:pt x="9886235" y="3689947"/>
                </a:lnTo>
                <a:lnTo>
                  <a:pt x="9850672" y="3665968"/>
                </a:lnTo>
                <a:lnTo>
                  <a:pt x="9807156" y="3657176"/>
                </a:lnTo>
                <a:close/>
              </a:path>
              <a:path w="16523335" h="9235440">
                <a:moveTo>
                  <a:pt x="9807156" y="3924895"/>
                </a:moveTo>
                <a:lnTo>
                  <a:pt x="9763570" y="3933689"/>
                </a:lnTo>
                <a:lnTo>
                  <a:pt x="9727996" y="3957668"/>
                </a:lnTo>
                <a:lnTo>
                  <a:pt x="9704022" y="3993228"/>
                </a:lnTo>
                <a:lnTo>
                  <a:pt x="9695233" y="4036766"/>
                </a:lnTo>
                <a:lnTo>
                  <a:pt x="9704022" y="4080327"/>
                </a:lnTo>
                <a:lnTo>
                  <a:pt x="9727996" y="4115896"/>
                </a:lnTo>
                <a:lnTo>
                  <a:pt x="9763570" y="4139876"/>
                </a:lnTo>
                <a:lnTo>
                  <a:pt x="9807156" y="4148669"/>
                </a:lnTo>
                <a:lnTo>
                  <a:pt x="9850672" y="4139876"/>
                </a:lnTo>
                <a:lnTo>
                  <a:pt x="9886235" y="4115896"/>
                </a:lnTo>
                <a:lnTo>
                  <a:pt x="9910226" y="4080327"/>
                </a:lnTo>
                <a:lnTo>
                  <a:pt x="9919027" y="4036766"/>
                </a:lnTo>
                <a:lnTo>
                  <a:pt x="9910226" y="3993228"/>
                </a:lnTo>
                <a:lnTo>
                  <a:pt x="9886235" y="3957668"/>
                </a:lnTo>
                <a:lnTo>
                  <a:pt x="9850672" y="3933689"/>
                </a:lnTo>
                <a:lnTo>
                  <a:pt x="9807156" y="3924895"/>
                </a:lnTo>
                <a:close/>
              </a:path>
              <a:path w="16523335" h="9235440">
                <a:moveTo>
                  <a:pt x="9807156" y="4192615"/>
                </a:moveTo>
                <a:lnTo>
                  <a:pt x="9763570" y="4201406"/>
                </a:lnTo>
                <a:lnTo>
                  <a:pt x="9727996" y="4225380"/>
                </a:lnTo>
                <a:lnTo>
                  <a:pt x="9704022" y="4260939"/>
                </a:lnTo>
                <a:lnTo>
                  <a:pt x="9695233" y="4304486"/>
                </a:lnTo>
                <a:lnTo>
                  <a:pt x="9704022" y="4348026"/>
                </a:lnTo>
                <a:lnTo>
                  <a:pt x="9727996" y="4383601"/>
                </a:lnTo>
                <a:lnTo>
                  <a:pt x="9763570" y="4407597"/>
                </a:lnTo>
                <a:lnTo>
                  <a:pt x="9807156" y="4416399"/>
                </a:lnTo>
                <a:lnTo>
                  <a:pt x="9850672" y="4407597"/>
                </a:lnTo>
                <a:lnTo>
                  <a:pt x="9886235" y="4383601"/>
                </a:lnTo>
                <a:lnTo>
                  <a:pt x="9910226" y="4348026"/>
                </a:lnTo>
                <a:lnTo>
                  <a:pt x="9919027" y="4304486"/>
                </a:lnTo>
                <a:lnTo>
                  <a:pt x="9910226" y="4260939"/>
                </a:lnTo>
                <a:lnTo>
                  <a:pt x="9886235" y="4225380"/>
                </a:lnTo>
                <a:lnTo>
                  <a:pt x="9850672" y="4201406"/>
                </a:lnTo>
                <a:lnTo>
                  <a:pt x="9807156" y="4192615"/>
                </a:lnTo>
                <a:close/>
              </a:path>
              <a:path w="16523335" h="9235440">
                <a:moveTo>
                  <a:pt x="9807156" y="2318578"/>
                </a:moveTo>
                <a:lnTo>
                  <a:pt x="9763570" y="2327370"/>
                </a:lnTo>
                <a:lnTo>
                  <a:pt x="9727996" y="2351349"/>
                </a:lnTo>
                <a:lnTo>
                  <a:pt x="9704022" y="2386915"/>
                </a:lnTo>
                <a:lnTo>
                  <a:pt x="9695233" y="2430470"/>
                </a:lnTo>
                <a:lnTo>
                  <a:pt x="9704022" y="2474021"/>
                </a:lnTo>
                <a:lnTo>
                  <a:pt x="9727996" y="2509580"/>
                </a:lnTo>
                <a:lnTo>
                  <a:pt x="9763570" y="2533551"/>
                </a:lnTo>
                <a:lnTo>
                  <a:pt x="9807156" y="2542341"/>
                </a:lnTo>
                <a:lnTo>
                  <a:pt x="9850672" y="2533551"/>
                </a:lnTo>
                <a:lnTo>
                  <a:pt x="9886235" y="2509580"/>
                </a:lnTo>
                <a:lnTo>
                  <a:pt x="9910226" y="2474021"/>
                </a:lnTo>
                <a:lnTo>
                  <a:pt x="9919027" y="2430470"/>
                </a:lnTo>
                <a:lnTo>
                  <a:pt x="9910226" y="2386915"/>
                </a:lnTo>
                <a:lnTo>
                  <a:pt x="9886235" y="2351349"/>
                </a:lnTo>
                <a:lnTo>
                  <a:pt x="9850672" y="2327370"/>
                </a:lnTo>
                <a:lnTo>
                  <a:pt x="9807156" y="2318578"/>
                </a:lnTo>
                <a:close/>
              </a:path>
              <a:path w="16523335" h="9235440">
                <a:moveTo>
                  <a:pt x="9807156" y="2050869"/>
                </a:moveTo>
                <a:lnTo>
                  <a:pt x="9763570" y="2059660"/>
                </a:lnTo>
                <a:lnTo>
                  <a:pt x="9727996" y="2083635"/>
                </a:lnTo>
                <a:lnTo>
                  <a:pt x="9704022" y="2119197"/>
                </a:lnTo>
                <a:lnTo>
                  <a:pt x="9695233" y="2162750"/>
                </a:lnTo>
                <a:lnTo>
                  <a:pt x="9704022" y="2206284"/>
                </a:lnTo>
                <a:lnTo>
                  <a:pt x="9727996" y="2241845"/>
                </a:lnTo>
                <a:lnTo>
                  <a:pt x="9763570" y="2265826"/>
                </a:lnTo>
                <a:lnTo>
                  <a:pt x="9807156" y="2274621"/>
                </a:lnTo>
                <a:lnTo>
                  <a:pt x="9850672" y="2265826"/>
                </a:lnTo>
                <a:lnTo>
                  <a:pt x="9886235" y="2241845"/>
                </a:lnTo>
                <a:lnTo>
                  <a:pt x="9910226" y="2206284"/>
                </a:lnTo>
                <a:lnTo>
                  <a:pt x="9919027" y="2162750"/>
                </a:lnTo>
                <a:lnTo>
                  <a:pt x="9910226" y="2119197"/>
                </a:lnTo>
                <a:lnTo>
                  <a:pt x="9886235" y="2083635"/>
                </a:lnTo>
                <a:lnTo>
                  <a:pt x="9850672" y="2059660"/>
                </a:lnTo>
                <a:lnTo>
                  <a:pt x="9807156" y="2050869"/>
                </a:lnTo>
                <a:close/>
              </a:path>
              <a:path w="16523335" h="9235440">
                <a:moveTo>
                  <a:pt x="9807156" y="4995774"/>
                </a:moveTo>
                <a:lnTo>
                  <a:pt x="9763570" y="5004565"/>
                </a:lnTo>
                <a:lnTo>
                  <a:pt x="9727996" y="5028541"/>
                </a:lnTo>
                <a:lnTo>
                  <a:pt x="9704022" y="5064107"/>
                </a:lnTo>
                <a:lnTo>
                  <a:pt x="9695233" y="5107666"/>
                </a:lnTo>
                <a:lnTo>
                  <a:pt x="9704022" y="5151204"/>
                </a:lnTo>
                <a:lnTo>
                  <a:pt x="9727996" y="5186764"/>
                </a:lnTo>
                <a:lnTo>
                  <a:pt x="9763570" y="5210743"/>
                </a:lnTo>
                <a:lnTo>
                  <a:pt x="9807156" y="5219537"/>
                </a:lnTo>
                <a:lnTo>
                  <a:pt x="9850672" y="5210743"/>
                </a:lnTo>
                <a:lnTo>
                  <a:pt x="9886235" y="5186764"/>
                </a:lnTo>
                <a:lnTo>
                  <a:pt x="9910226" y="5151204"/>
                </a:lnTo>
                <a:lnTo>
                  <a:pt x="9919027" y="5107666"/>
                </a:lnTo>
                <a:lnTo>
                  <a:pt x="9910226" y="5064107"/>
                </a:lnTo>
                <a:lnTo>
                  <a:pt x="9886235" y="5028541"/>
                </a:lnTo>
                <a:lnTo>
                  <a:pt x="9850672" y="5004565"/>
                </a:lnTo>
                <a:lnTo>
                  <a:pt x="9807156" y="4995774"/>
                </a:lnTo>
                <a:close/>
              </a:path>
              <a:path w="16523335" h="9235440">
                <a:moveTo>
                  <a:pt x="9807156" y="5263483"/>
                </a:moveTo>
                <a:lnTo>
                  <a:pt x="9763570" y="5272274"/>
                </a:lnTo>
                <a:lnTo>
                  <a:pt x="9727996" y="5296250"/>
                </a:lnTo>
                <a:lnTo>
                  <a:pt x="9704022" y="5331816"/>
                </a:lnTo>
                <a:lnTo>
                  <a:pt x="9695233" y="5375375"/>
                </a:lnTo>
                <a:lnTo>
                  <a:pt x="9704022" y="5418906"/>
                </a:lnTo>
                <a:lnTo>
                  <a:pt x="9727996" y="5454471"/>
                </a:lnTo>
                <a:lnTo>
                  <a:pt x="9763570" y="5478458"/>
                </a:lnTo>
                <a:lnTo>
                  <a:pt x="9807156" y="5487256"/>
                </a:lnTo>
                <a:lnTo>
                  <a:pt x="9850672" y="5478458"/>
                </a:lnTo>
                <a:lnTo>
                  <a:pt x="9886235" y="5454471"/>
                </a:lnTo>
                <a:lnTo>
                  <a:pt x="9910226" y="5418906"/>
                </a:lnTo>
                <a:lnTo>
                  <a:pt x="9919027" y="5375375"/>
                </a:lnTo>
                <a:lnTo>
                  <a:pt x="9910226" y="5331816"/>
                </a:lnTo>
                <a:lnTo>
                  <a:pt x="9886235" y="5296250"/>
                </a:lnTo>
                <a:lnTo>
                  <a:pt x="9850672" y="5272274"/>
                </a:lnTo>
                <a:lnTo>
                  <a:pt x="9807156" y="5263483"/>
                </a:lnTo>
                <a:close/>
              </a:path>
              <a:path w="16523335" h="9235440">
                <a:moveTo>
                  <a:pt x="9807156" y="5531192"/>
                </a:moveTo>
                <a:lnTo>
                  <a:pt x="9763570" y="5539988"/>
                </a:lnTo>
                <a:lnTo>
                  <a:pt x="9727996" y="5563975"/>
                </a:lnTo>
                <a:lnTo>
                  <a:pt x="9704022" y="5599551"/>
                </a:lnTo>
                <a:lnTo>
                  <a:pt x="9695233" y="5643115"/>
                </a:lnTo>
                <a:lnTo>
                  <a:pt x="9704022" y="5686662"/>
                </a:lnTo>
                <a:lnTo>
                  <a:pt x="9727996" y="5722222"/>
                </a:lnTo>
                <a:lnTo>
                  <a:pt x="9763570" y="5746196"/>
                </a:lnTo>
                <a:lnTo>
                  <a:pt x="9807156" y="5754986"/>
                </a:lnTo>
                <a:lnTo>
                  <a:pt x="9850672" y="5746196"/>
                </a:lnTo>
                <a:lnTo>
                  <a:pt x="9886235" y="5722222"/>
                </a:lnTo>
                <a:lnTo>
                  <a:pt x="9910226" y="5686662"/>
                </a:lnTo>
                <a:lnTo>
                  <a:pt x="9919027" y="5643115"/>
                </a:lnTo>
                <a:lnTo>
                  <a:pt x="9910226" y="5599551"/>
                </a:lnTo>
                <a:lnTo>
                  <a:pt x="9886235" y="5563975"/>
                </a:lnTo>
                <a:lnTo>
                  <a:pt x="9850672" y="5539988"/>
                </a:lnTo>
                <a:lnTo>
                  <a:pt x="9807156" y="5531192"/>
                </a:lnTo>
                <a:close/>
              </a:path>
              <a:path w="16523335" h="9235440">
                <a:moveTo>
                  <a:pt x="9807156" y="5798933"/>
                </a:moveTo>
                <a:lnTo>
                  <a:pt x="9763570" y="5807723"/>
                </a:lnTo>
                <a:lnTo>
                  <a:pt x="9727996" y="5831697"/>
                </a:lnTo>
                <a:lnTo>
                  <a:pt x="9704022" y="5867257"/>
                </a:lnTo>
                <a:lnTo>
                  <a:pt x="9695233" y="5910804"/>
                </a:lnTo>
                <a:lnTo>
                  <a:pt x="9704022" y="5954345"/>
                </a:lnTo>
                <a:lnTo>
                  <a:pt x="9727996" y="5989912"/>
                </a:lnTo>
                <a:lnTo>
                  <a:pt x="9763570" y="6013898"/>
                </a:lnTo>
                <a:lnTo>
                  <a:pt x="9807156" y="6022695"/>
                </a:lnTo>
                <a:lnTo>
                  <a:pt x="9850672" y="6013898"/>
                </a:lnTo>
                <a:lnTo>
                  <a:pt x="9886235" y="5989912"/>
                </a:lnTo>
                <a:lnTo>
                  <a:pt x="9910226" y="5954345"/>
                </a:lnTo>
                <a:lnTo>
                  <a:pt x="9919027" y="5910804"/>
                </a:lnTo>
                <a:lnTo>
                  <a:pt x="9910226" y="5867257"/>
                </a:lnTo>
                <a:lnTo>
                  <a:pt x="9886235" y="5831697"/>
                </a:lnTo>
                <a:lnTo>
                  <a:pt x="9850672" y="5807723"/>
                </a:lnTo>
                <a:lnTo>
                  <a:pt x="9807156" y="5798933"/>
                </a:lnTo>
                <a:close/>
              </a:path>
              <a:path w="16523335" h="9235440">
                <a:moveTo>
                  <a:pt x="9807156" y="6066642"/>
                </a:moveTo>
                <a:lnTo>
                  <a:pt x="9763570" y="6075433"/>
                </a:lnTo>
                <a:lnTo>
                  <a:pt x="9727996" y="6099406"/>
                </a:lnTo>
                <a:lnTo>
                  <a:pt x="9704022" y="6134966"/>
                </a:lnTo>
                <a:lnTo>
                  <a:pt x="9695233" y="6178513"/>
                </a:lnTo>
                <a:lnTo>
                  <a:pt x="9704022" y="6222077"/>
                </a:lnTo>
                <a:lnTo>
                  <a:pt x="9727996" y="6257653"/>
                </a:lnTo>
                <a:lnTo>
                  <a:pt x="9763570" y="6281640"/>
                </a:lnTo>
                <a:lnTo>
                  <a:pt x="9807156" y="6290436"/>
                </a:lnTo>
                <a:lnTo>
                  <a:pt x="9850672" y="6281640"/>
                </a:lnTo>
                <a:lnTo>
                  <a:pt x="9886235" y="6257653"/>
                </a:lnTo>
                <a:lnTo>
                  <a:pt x="9910226" y="6222077"/>
                </a:lnTo>
                <a:lnTo>
                  <a:pt x="9919027" y="6178513"/>
                </a:lnTo>
                <a:lnTo>
                  <a:pt x="9910226" y="6134966"/>
                </a:lnTo>
                <a:lnTo>
                  <a:pt x="9886235" y="6099406"/>
                </a:lnTo>
                <a:lnTo>
                  <a:pt x="9850672" y="6075433"/>
                </a:lnTo>
                <a:lnTo>
                  <a:pt x="9807156" y="6066642"/>
                </a:lnTo>
                <a:close/>
              </a:path>
              <a:path w="16523335" h="9235440">
                <a:moveTo>
                  <a:pt x="9807156" y="6334382"/>
                </a:moveTo>
                <a:lnTo>
                  <a:pt x="9763570" y="6343178"/>
                </a:lnTo>
                <a:lnTo>
                  <a:pt x="9727996" y="6367165"/>
                </a:lnTo>
                <a:lnTo>
                  <a:pt x="9704022" y="6402742"/>
                </a:lnTo>
                <a:lnTo>
                  <a:pt x="9695233" y="6446306"/>
                </a:lnTo>
                <a:lnTo>
                  <a:pt x="9704022" y="6489813"/>
                </a:lnTo>
                <a:lnTo>
                  <a:pt x="9727996" y="6525358"/>
                </a:lnTo>
                <a:lnTo>
                  <a:pt x="9763570" y="6549331"/>
                </a:lnTo>
                <a:lnTo>
                  <a:pt x="9807156" y="6558124"/>
                </a:lnTo>
                <a:lnTo>
                  <a:pt x="9850672" y="6549331"/>
                </a:lnTo>
                <a:lnTo>
                  <a:pt x="9886235" y="6525358"/>
                </a:lnTo>
                <a:lnTo>
                  <a:pt x="9910226" y="6489813"/>
                </a:lnTo>
                <a:lnTo>
                  <a:pt x="9919027" y="6446306"/>
                </a:lnTo>
                <a:lnTo>
                  <a:pt x="9910226" y="6402742"/>
                </a:lnTo>
                <a:lnTo>
                  <a:pt x="9886235" y="6367165"/>
                </a:lnTo>
                <a:lnTo>
                  <a:pt x="9850672" y="6343178"/>
                </a:lnTo>
                <a:lnTo>
                  <a:pt x="9807156" y="6334382"/>
                </a:lnTo>
                <a:close/>
              </a:path>
              <a:path w="16523335" h="9235440">
                <a:moveTo>
                  <a:pt x="9807156" y="6602112"/>
                </a:moveTo>
                <a:lnTo>
                  <a:pt x="9763570" y="6610897"/>
                </a:lnTo>
                <a:lnTo>
                  <a:pt x="9727996" y="6634856"/>
                </a:lnTo>
                <a:lnTo>
                  <a:pt x="9704022" y="6670401"/>
                </a:lnTo>
                <a:lnTo>
                  <a:pt x="9695233" y="6713941"/>
                </a:lnTo>
                <a:lnTo>
                  <a:pt x="9704022" y="6757505"/>
                </a:lnTo>
                <a:lnTo>
                  <a:pt x="9727996" y="6793082"/>
                </a:lnTo>
                <a:lnTo>
                  <a:pt x="9763570" y="6817069"/>
                </a:lnTo>
                <a:lnTo>
                  <a:pt x="9807156" y="6825865"/>
                </a:lnTo>
                <a:lnTo>
                  <a:pt x="9850672" y="6817069"/>
                </a:lnTo>
                <a:lnTo>
                  <a:pt x="9886235" y="6793082"/>
                </a:lnTo>
                <a:lnTo>
                  <a:pt x="9910226" y="6757505"/>
                </a:lnTo>
                <a:lnTo>
                  <a:pt x="9919027" y="6713941"/>
                </a:lnTo>
                <a:lnTo>
                  <a:pt x="9910226" y="6670401"/>
                </a:lnTo>
                <a:lnTo>
                  <a:pt x="9886235" y="6634856"/>
                </a:lnTo>
                <a:lnTo>
                  <a:pt x="9850672" y="6610897"/>
                </a:lnTo>
                <a:lnTo>
                  <a:pt x="9807156" y="6602112"/>
                </a:lnTo>
                <a:close/>
              </a:path>
              <a:path w="16523335" h="9235440">
                <a:moveTo>
                  <a:pt x="9807156" y="4728033"/>
                </a:moveTo>
                <a:lnTo>
                  <a:pt x="9763570" y="4736825"/>
                </a:lnTo>
                <a:lnTo>
                  <a:pt x="9727996" y="4760802"/>
                </a:lnTo>
                <a:lnTo>
                  <a:pt x="9704022" y="4796371"/>
                </a:lnTo>
                <a:lnTo>
                  <a:pt x="9695233" y="4839936"/>
                </a:lnTo>
                <a:lnTo>
                  <a:pt x="9704022" y="4883473"/>
                </a:lnTo>
                <a:lnTo>
                  <a:pt x="9727996" y="4919041"/>
                </a:lnTo>
                <a:lnTo>
                  <a:pt x="9763570" y="4943029"/>
                </a:lnTo>
                <a:lnTo>
                  <a:pt x="9807156" y="4951828"/>
                </a:lnTo>
                <a:lnTo>
                  <a:pt x="9850672" y="4943029"/>
                </a:lnTo>
                <a:lnTo>
                  <a:pt x="9886235" y="4919041"/>
                </a:lnTo>
                <a:lnTo>
                  <a:pt x="9910226" y="4883473"/>
                </a:lnTo>
                <a:lnTo>
                  <a:pt x="9919027" y="4839936"/>
                </a:lnTo>
                <a:lnTo>
                  <a:pt x="9910226" y="4796371"/>
                </a:lnTo>
                <a:lnTo>
                  <a:pt x="9886235" y="4760802"/>
                </a:lnTo>
                <a:lnTo>
                  <a:pt x="9850672" y="4736825"/>
                </a:lnTo>
                <a:lnTo>
                  <a:pt x="9807156" y="4728033"/>
                </a:lnTo>
                <a:close/>
              </a:path>
              <a:path w="16523335" h="9235440">
                <a:moveTo>
                  <a:pt x="9807156" y="4460345"/>
                </a:moveTo>
                <a:lnTo>
                  <a:pt x="9763570" y="4469136"/>
                </a:lnTo>
                <a:lnTo>
                  <a:pt x="9727996" y="4493110"/>
                </a:lnTo>
                <a:lnTo>
                  <a:pt x="9704022" y="4528669"/>
                </a:lnTo>
                <a:lnTo>
                  <a:pt x="9695233" y="4572216"/>
                </a:lnTo>
                <a:lnTo>
                  <a:pt x="9704022" y="4615763"/>
                </a:lnTo>
                <a:lnTo>
                  <a:pt x="9727996" y="4651322"/>
                </a:lnTo>
                <a:lnTo>
                  <a:pt x="9763570" y="4675296"/>
                </a:lnTo>
                <a:lnTo>
                  <a:pt x="9807156" y="4684087"/>
                </a:lnTo>
                <a:lnTo>
                  <a:pt x="9850672" y="4675296"/>
                </a:lnTo>
                <a:lnTo>
                  <a:pt x="9886235" y="4651322"/>
                </a:lnTo>
                <a:lnTo>
                  <a:pt x="9910226" y="4615763"/>
                </a:lnTo>
                <a:lnTo>
                  <a:pt x="9919027" y="4572216"/>
                </a:lnTo>
                <a:lnTo>
                  <a:pt x="9910226" y="4528669"/>
                </a:lnTo>
                <a:lnTo>
                  <a:pt x="9886235" y="4493110"/>
                </a:lnTo>
                <a:lnTo>
                  <a:pt x="9850672" y="4469136"/>
                </a:lnTo>
                <a:lnTo>
                  <a:pt x="9807156" y="4460345"/>
                </a:lnTo>
                <a:close/>
              </a:path>
              <a:path w="16523335" h="9235440">
                <a:moveTo>
                  <a:pt x="9807156" y="7405229"/>
                </a:moveTo>
                <a:lnTo>
                  <a:pt x="9763570" y="7414026"/>
                </a:lnTo>
                <a:lnTo>
                  <a:pt x="9727996" y="7438015"/>
                </a:lnTo>
                <a:lnTo>
                  <a:pt x="9704022" y="7473597"/>
                </a:lnTo>
                <a:lnTo>
                  <a:pt x="9695233" y="7517173"/>
                </a:lnTo>
                <a:lnTo>
                  <a:pt x="9704022" y="7560674"/>
                </a:lnTo>
                <a:lnTo>
                  <a:pt x="9727996" y="7596223"/>
                </a:lnTo>
                <a:lnTo>
                  <a:pt x="9763570" y="7620205"/>
                </a:lnTo>
                <a:lnTo>
                  <a:pt x="9807156" y="7629003"/>
                </a:lnTo>
                <a:lnTo>
                  <a:pt x="9850672" y="7620205"/>
                </a:lnTo>
                <a:lnTo>
                  <a:pt x="9886235" y="7596223"/>
                </a:lnTo>
                <a:lnTo>
                  <a:pt x="9910226" y="7560674"/>
                </a:lnTo>
                <a:lnTo>
                  <a:pt x="9919027" y="7517173"/>
                </a:lnTo>
                <a:lnTo>
                  <a:pt x="9910226" y="7473597"/>
                </a:lnTo>
                <a:lnTo>
                  <a:pt x="9886235" y="7438015"/>
                </a:lnTo>
                <a:lnTo>
                  <a:pt x="9850672" y="7414026"/>
                </a:lnTo>
                <a:lnTo>
                  <a:pt x="9807156" y="7405229"/>
                </a:lnTo>
                <a:close/>
              </a:path>
              <a:path w="16523335" h="9235440">
                <a:moveTo>
                  <a:pt x="9807156" y="7137541"/>
                </a:moveTo>
                <a:lnTo>
                  <a:pt x="9763570" y="7146329"/>
                </a:lnTo>
                <a:lnTo>
                  <a:pt x="9727996" y="7170295"/>
                </a:lnTo>
                <a:lnTo>
                  <a:pt x="9704022" y="7205847"/>
                </a:lnTo>
                <a:lnTo>
                  <a:pt x="9695233" y="7249391"/>
                </a:lnTo>
                <a:lnTo>
                  <a:pt x="9704022" y="7292955"/>
                </a:lnTo>
                <a:lnTo>
                  <a:pt x="9727996" y="7328531"/>
                </a:lnTo>
                <a:lnTo>
                  <a:pt x="9763570" y="7352518"/>
                </a:lnTo>
                <a:lnTo>
                  <a:pt x="9807156" y="7361314"/>
                </a:lnTo>
                <a:lnTo>
                  <a:pt x="9850672" y="7352518"/>
                </a:lnTo>
                <a:lnTo>
                  <a:pt x="9886235" y="7328531"/>
                </a:lnTo>
                <a:lnTo>
                  <a:pt x="9910226" y="7292955"/>
                </a:lnTo>
                <a:lnTo>
                  <a:pt x="9919027" y="7249391"/>
                </a:lnTo>
                <a:lnTo>
                  <a:pt x="9910226" y="7205847"/>
                </a:lnTo>
                <a:lnTo>
                  <a:pt x="9886235" y="7170295"/>
                </a:lnTo>
                <a:lnTo>
                  <a:pt x="9850672" y="7146329"/>
                </a:lnTo>
                <a:lnTo>
                  <a:pt x="9807156" y="7137541"/>
                </a:lnTo>
                <a:close/>
              </a:path>
              <a:path w="16523335" h="9235440">
                <a:moveTo>
                  <a:pt x="9807156" y="6869780"/>
                </a:moveTo>
                <a:lnTo>
                  <a:pt x="9763570" y="6878579"/>
                </a:lnTo>
                <a:lnTo>
                  <a:pt x="9727996" y="6902573"/>
                </a:lnTo>
                <a:lnTo>
                  <a:pt x="9704022" y="6938157"/>
                </a:lnTo>
                <a:lnTo>
                  <a:pt x="9695233" y="6981724"/>
                </a:lnTo>
                <a:lnTo>
                  <a:pt x="9704022" y="7025264"/>
                </a:lnTo>
                <a:lnTo>
                  <a:pt x="9727996" y="7060809"/>
                </a:lnTo>
                <a:lnTo>
                  <a:pt x="9763570" y="7084769"/>
                </a:lnTo>
                <a:lnTo>
                  <a:pt x="9807156" y="7093553"/>
                </a:lnTo>
                <a:lnTo>
                  <a:pt x="9850672" y="7084769"/>
                </a:lnTo>
                <a:lnTo>
                  <a:pt x="9886235" y="7060809"/>
                </a:lnTo>
                <a:lnTo>
                  <a:pt x="9910226" y="7025264"/>
                </a:lnTo>
                <a:lnTo>
                  <a:pt x="9919027" y="6981724"/>
                </a:lnTo>
                <a:lnTo>
                  <a:pt x="9910226" y="6938157"/>
                </a:lnTo>
                <a:lnTo>
                  <a:pt x="9886235" y="6902573"/>
                </a:lnTo>
                <a:lnTo>
                  <a:pt x="9850672" y="6878579"/>
                </a:lnTo>
                <a:lnTo>
                  <a:pt x="9807156" y="6869780"/>
                </a:lnTo>
                <a:close/>
              </a:path>
              <a:path w="16523335" h="9235440">
                <a:moveTo>
                  <a:pt x="10076447" y="712218"/>
                </a:moveTo>
                <a:lnTo>
                  <a:pt x="10032891" y="721018"/>
                </a:lnTo>
                <a:lnTo>
                  <a:pt x="9997333" y="745011"/>
                </a:lnTo>
                <a:lnTo>
                  <a:pt x="9973364" y="780591"/>
                </a:lnTo>
                <a:lnTo>
                  <a:pt x="9964576" y="824152"/>
                </a:lnTo>
                <a:lnTo>
                  <a:pt x="9973364" y="867681"/>
                </a:lnTo>
                <a:lnTo>
                  <a:pt x="9997333" y="903231"/>
                </a:lnTo>
                <a:lnTo>
                  <a:pt x="10032891" y="927201"/>
                </a:lnTo>
                <a:lnTo>
                  <a:pt x="10076447" y="935992"/>
                </a:lnTo>
                <a:lnTo>
                  <a:pt x="10119980" y="927201"/>
                </a:lnTo>
                <a:lnTo>
                  <a:pt x="10155541" y="903231"/>
                </a:lnTo>
                <a:lnTo>
                  <a:pt x="10179522" y="867681"/>
                </a:lnTo>
                <a:lnTo>
                  <a:pt x="10188318" y="824152"/>
                </a:lnTo>
                <a:lnTo>
                  <a:pt x="10179522" y="780591"/>
                </a:lnTo>
                <a:lnTo>
                  <a:pt x="10155541" y="745011"/>
                </a:lnTo>
                <a:lnTo>
                  <a:pt x="10119980" y="721018"/>
                </a:lnTo>
                <a:lnTo>
                  <a:pt x="10076447" y="712218"/>
                </a:lnTo>
                <a:close/>
              </a:path>
              <a:path w="16523335" h="9235440">
                <a:moveTo>
                  <a:pt x="10076447" y="979980"/>
                </a:moveTo>
                <a:lnTo>
                  <a:pt x="10032891" y="988766"/>
                </a:lnTo>
                <a:lnTo>
                  <a:pt x="9997333" y="1012731"/>
                </a:lnTo>
                <a:lnTo>
                  <a:pt x="9973364" y="1048286"/>
                </a:lnTo>
                <a:lnTo>
                  <a:pt x="9964576" y="1091840"/>
                </a:lnTo>
                <a:lnTo>
                  <a:pt x="9973364" y="1135394"/>
                </a:lnTo>
                <a:lnTo>
                  <a:pt x="9997333" y="1170968"/>
                </a:lnTo>
                <a:lnTo>
                  <a:pt x="10032891" y="1194956"/>
                </a:lnTo>
                <a:lnTo>
                  <a:pt x="10076447" y="1203753"/>
                </a:lnTo>
                <a:lnTo>
                  <a:pt x="10119980" y="1194956"/>
                </a:lnTo>
                <a:lnTo>
                  <a:pt x="10155541" y="1170968"/>
                </a:lnTo>
                <a:lnTo>
                  <a:pt x="10179522" y="1135394"/>
                </a:lnTo>
                <a:lnTo>
                  <a:pt x="10188318" y="1091840"/>
                </a:lnTo>
                <a:lnTo>
                  <a:pt x="10179522" y="1048286"/>
                </a:lnTo>
                <a:lnTo>
                  <a:pt x="10155541" y="1012731"/>
                </a:lnTo>
                <a:lnTo>
                  <a:pt x="10119980" y="988766"/>
                </a:lnTo>
                <a:lnTo>
                  <a:pt x="10076447" y="979980"/>
                </a:lnTo>
                <a:close/>
              </a:path>
              <a:path w="16523335" h="9235440">
                <a:moveTo>
                  <a:pt x="10076447" y="1247668"/>
                </a:moveTo>
                <a:lnTo>
                  <a:pt x="10032891" y="1256467"/>
                </a:lnTo>
                <a:lnTo>
                  <a:pt x="9997333" y="1280459"/>
                </a:lnTo>
                <a:lnTo>
                  <a:pt x="9973364" y="1316036"/>
                </a:lnTo>
                <a:lnTo>
                  <a:pt x="9964576" y="1359591"/>
                </a:lnTo>
                <a:lnTo>
                  <a:pt x="9973364" y="1403138"/>
                </a:lnTo>
                <a:lnTo>
                  <a:pt x="9997333" y="1438686"/>
                </a:lnTo>
                <a:lnTo>
                  <a:pt x="10032891" y="1462646"/>
                </a:lnTo>
                <a:lnTo>
                  <a:pt x="10076447" y="1471431"/>
                </a:lnTo>
                <a:lnTo>
                  <a:pt x="10119980" y="1462646"/>
                </a:lnTo>
                <a:lnTo>
                  <a:pt x="10155541" y="1438686"/>
                </a:lnTo>
                <a:lnTo>
                  <a:pt x="10179522" y="1403138"/>
                </a:lnTo>
                <a:lnTo>
                  <a:pt x="10188318" y="1359591"/>
                </a:lnTo>
                <a:lnTo>
                  <a:pt x="10179522" y="1316036"/>
                </a:lnTo>
                <a:lnTo>
                  <a:pt x="10155541" y="1280459"/>
                </a:lnTo>
                <a:lnTo>
                  <a:pt x="10119980" y="1256467"/>
                </a:lnTo>
                <a:lnTo>
                  <a:pt x="10076447" y="1247668"/>
                </a:lnTo>
                <a:close/>
              </a:path>
              <a:path w="16523335" h="9235440">
                <a:moveTo>
                  <a:pt x="10076447" y="1515430"/>
                </a:moveTo>
                <a:lnTo>
                  <a:pt x="10032891" y="1524214"/>
                </a:lnTo>
                <a:lnTo>
                  <a:pt x="9997333" y="1548173"/>
                </a:lnTo>
                <a:lnTo>
                  <a:pt x="9973364" y="1583718"/>
                </a:lnTo>
                <a:lnTo>
                  <a:pt x="9964576" y="1627259"/>
                </a:lnTo>
                <a:lnTo>
                  <a:pt x="9973364" y="1670826"/>
                </a:lnTo>
                <a:lnTo>
                  <a:pt x="9997333" y="1706409"/>
                </a:lnTo>
                <a:lnTo>
                  <a:pt x="10032891" y="1730404"/>
                </a:lnTo>
                <a:lnTo>
                  <a:pt x="10076447" y="1739203"/>
                </a:lnTo>
                <a:lnTo>
                  <a:pt x="10119980" y="1730404"/>
                </a:lnTo>
                <a:lnTo>
                  <a:pt x="10155541" y="1706409"/>
                </a:lnTo>
                <a:lnTo>
                  <a:pt x="10179522" y="1670826"/>
                </a:lnTo>
                <a:lnTo>
                  <a:pt x="10188318" y="1627259"/>
                </a:lnTo>
                <a:lnTo>
                  <a:pt x="10179522" y="1583718"/>
                </a:lnTo>
                <a:lnTo>
                  <a:pt x="10155541" y="1548173"/>
                </a:lnTo>
                <a:lnTo>
                  <a:pt x="10119980" y="1524214"/>
                </a:lnTo>
                <a:lnTo>
                  <a:pt x="10076447" y="1515430"/>
                </a:lnTo>
                <a:close/>
              </a:path>
              <a:path w="16523335" h="9235440">
                <a:moveTo>
                  <a:pt x="10076447" y="1783149"/>
                </a:moveTo>
                <a:lnTo>
                  <a:pt x="10032891" y="1791938"/>
                </a:lnTo>
                <a:lnTo>
                  <a:pt x="9997333" y="1815910"/>
                </a:lnTo>
                <a:lnTo>
                  <a:pt x="9973364" y="1851469"/>
                </a:lnTo>
                <a:lnTo>
                  <a:pt x="9964576" y="1895020"/>
                </a:lnTo>
                <a:lnTo>
                  <a:pt x="9973364" y="1938576"/>
                </a:lnTo>
                <a:lnTo>
                  <a:pt x="9997333" y="1974146"/>
                </a:lnTo>
                <a:lnTo>
                  <a:pt x="10032891" y="1998128"/>
                </a:lnTo>
                <a:lnTo>
                  <a:pt x="10076447" y="2006922"/>
                </a:lnTo>
                <a:lnTo>
                  <a:pt x="10119980" y="1998128"/>
                </a:lnTo>
                <a:lnTo>
                  <a:pt x="10155541" y="1974146"/>
                </a:lnTo>
                <a:lnTo>
                  <a:pt x="10179522" y="1938576"/>
                </a:lnTo>
                <a:lnTo>
                  <a:pt x="10188318" y="1895020"/>
                </a:lnTo>
                <a:lnTo>
                  <a:pt x="10179522" y="1851469"/>
                </a:lnTo>
                <a:lnTo>
                  <a:pt x="10155541" y="1815910"/>
                </a:lnTo>
                <a:lnTo>
                  <a:pt x="10119980" y="1791938"/>
                </a:lnTo>
                <a:lnTo>
                  <a:pt x="10076447" y="1783149"/>
                </a:lnTo>
                <a:close/>
              </a:path>
              <a:path w="16523335" h="9235440">
                <a:moveTo>
                  <a:pt x="10184088" y="0"/>
                </a:moveTo>
                <a:lnTo>
                  <a:pt x="9968802" y="0"/>
                </a:lnTo>
                <a:lnTo>
                  <a:pt x="9964576" y="20941"/>
                </a:lnTo>
                <a:lnTo>
                  <a:pt x="9973364" y="64502"/>
                </a:lnTo>
                <a:lnTo>
                  <a:pt x="9997333" y="100083"/>
                </a:lnTo>
                <a:lnTo>
                  <a:pt x="10032891" y="124076"/>
                </a:lnTo>
                <a:lnTo>
                  <a:pt x="10076447" y="132875"/>
                </a:lnTo>
                <a:lnTo>
                  <a:pt x="10119980" y="124076"/>
                </a:lnTo>
                <a:lnTo>
                  <a:pt x="10155541" y="100083"/>
                </a:lnTo>
                <a:lnTo>
                  <a:pt x="10179522" y="64502"/>
                </a:lnTo>
                <a:lnTo>
                  <a:pt x="10188318" y="20941"/>
                </a:lnTo>
                <a:lnTo>
                  <a:pt x="10184088" y="0"/>
                </a:lnTo>
                <a:close/>
              </a:path>
              <a:path w="16523335" h="9235440">
                <a:moveTo>
                  <a:pt x="10076447" y="2586297"/>
                </a:moveTo>
                <a:lnTo>
                  <a:pt x="10032891" y="2595090"/>
                </a:lnTo>
                <a:lnTo>
                  <a:pt x="9997333" y="2619070"/>
                </a:lnTo>
                <a:lnTo>
                  <a:pt x="9973364" y="2654639"/>
                </a:lnTo>
                <a:lnTo>
                  <a:pt x="9964576" y="2698200"/>
                </a:lnTo>
                <a:lnTo>
                  <a:pt x="9973364" y="2741725"/>
                </a:lnTo>
                <a:lnTo>
                  <a:pt x="9997333" y="2777286"/>
                </a:lnTo>
                <a:lnTo>
                  <a:pt x="10032891" y="2801273"/>
                </a:lnTo>
                <a:lnTo>
                  <a:pt x="10076447" y="2810071"/>
                </a:lnTo>
                <a:lnTo>
                  <a:pt x="10119980" y="2801273"/>
                </a:lnTo>
                <a:lnTo>
                  <a:pt x="10155541" y="2777286"/>
                </a:lnTo>
                <a:lnTo>
                  <a:pt x="10179522" y="2741725"/>
                </a:lnTo>
                <a:lnTo>
                  <a:pt x="10188318" y="2698200"/>
                </a:lnTo>
                <a:lnTo>
                  <a:pt x="10179522" y="2654639"/>
                </a:lnTo>
                <a:lnTo>
                  <a:pt x="10155541" y="2619070"/>
                </a:lnTo>
                <a:lnTo>
                  <a:pt x="10119980" y="2595090"/>
                </a:lnTo>
                <a:lnTo>
                  <a:pt x="10076447" y="2586297"/>
                </a:lnTo>
                <a:close/>
              </a:path>
              <a:path w="16523335" h="9235440">
                <a:moveTo>
                  <a:pt x="10076447" y="3121737"/>
                </a:moveTo>
                <a:lnTo>
                  <a:pt x="10032891" y="3130528"/>
                </a:lnTo>
                <a:lnTo>
                  <a:pt x="9997333" y="3154503"/>
                </a:lnTo>
                <a:lnTo>
                  <a:pt x="9973364" y="3190065"/>
                </a:lnTo>
                <a:lnTo>
                  <a:pt x="9964576" y="3233618"/>
                </a:lnTo>
                <a:lnTo>
                  <a:pt x="9973364" y="3277161"/>
                </a:lnTo>
                <a:lnTo>
                  <a:pt x="9997333" y="3312732"/>
                </a:lnTo>
                <a:lnTo>
                  <a:pt x="10032891" y="3336722"/>
                </a:lnTo>
                <a:lnTo>
                  <a:pt x="10076447" y="3345520"/>
                </a:lnTo>
                <a:lnTo>
                  <a:pt x="10119980" y="3336722"/>
                </a:lnTo>
                <a:lnTo>
                  <a:pt x="10155541" y="3312732"/>
                </a:lnTo>
                <a:lnTo>
                  <a:pt x="10179522" y="3277161"/>
                </a:lnTo>
                <a:lnTo>
                  <a:pt x="10188318" y="3233618"/>
                </a:lnTo>
                <a:lnTo>
                  <a:pt x="10179522" y="3190065"/>
                </a:lnTo>
                <a:lnTo>
                  <a:pt x="10155541" y="3154503"/>
                </a:lnTo>
                <a:lnTo>
                  <a:pt x="10119980" y="3130528"/>
                </a:lnTo>
                <a:lnTo>
                  <a:pt x="10076447" y="3121737"/>
                </a:lnTo>
                <a:close/>
              </a:path>
              <a:path w="16523335" h="9235440">
                <a:moveTo>
                  <a:pt x="10076447" y="3657176"/>
                </a:moveTo>
                <a:lnTo>
                  <a:pt x="10032891" y="3665968"/>
                </a:lnTo>
                <a:lnTo>
                  <a:pt x="9997333" y="3689947"/>
                </a:lnTo>
                <a:lnTo>
                  <a:pt x="9973364" y="3725513"/>
                </a:lnTo>
                <a:lnTo>
                  <a:pt x="9964576" y="3769068"/>
                </a:lnTo>
                <a:lnTo>
                  <a:pt x="9973364" y="3812619"/>
                </a:lnTo>
                <a:lnTo>
                  <a:pt x="9997333" y="3848178"/>
                </a:lnTo>
                <a:lnTo>
                  <a:pt x="10032891" y="3872149"/>
                </a:lnTo>
                <a:lnTo>
                  <a:pt x="10076447" y="3880939"/>
                </a:lnTo>
                <a:lnTo>
                  <a:pt x="10119980" y="3872149"/>
                </a:lnTo>
                <a:lnTo>
                  <a:pt x="10155541" y="3848178"/>
                </a:lnTo>
                <a:lnTo>
                  <a:pt x="10179522" y="3812619"/>
                </a:lnTo>
                <a:lnTo>
                  <a:pt x="10188318" y="3769068"/>
                </a:lnTo>
                <a:lnTo>
                  <a:pt x="10179522" y="3725513"/>
                </a:lnTo>
                <a:lnTo>
                  <a:pt x="10155541" y="3689947"/>
                </a:lnTo>
                <a:lnTo>
                  <a:pt x="10119980" y="3665968"/>
                </a:lnTo>
                <a:lnTo>
                  <a:pt x="10076447" y="3657176"/>
                </a:lnTo>
                <a:close/>
              </a:path>
              <a:path w="16523335" h="9235440">
                <a:moveTo>
                  <a:pt x="10076447" y="3924895"/>
                </a:moveTo>
                <a:lnTo>
                  <a:pt x="10032891" y="3933689"/>
                </a:lnTo>
                <a:lnTo>
                  <a:pt x="9997333" y="3957668"/>
                </a:lnTo>
                <a:lnTo>
                  <a:pt x="9973364" y="3993228"/>
                </a:lnTo>
                <a:lnTo>
                  <a:pt x="9964576" y="4036766"/>
                </a:lnTo>
                <a:lnTo>
                  <a:pt x="9973364" y="4080327"/>
                </a:lnTo>
                <a:lnTo>
                  <a:pt x="9997333" y="4115896"/>
                </a:lnTo>
                <a:lnTo>
                  <a:pt x="10032891" y="4139876"/>
                </a:lnTo>
                <a:lnTo>
                  <a:pt x="10076447" y="4148669"/>
                </a:lnTo>
                <a:lnTo>
                  <a:pt x="10119980" y="4139876"/>
                </a:lnTo>
                <a:lnTo>
                  <a:pt x="10155541" y="4115896"/>
                </a:lnTo>
                <a:lnTo>
                  <a:pt x="10179522" y="4080327"/>
                </a:lnTo>
                <a:lnTo>
                  <a:pt x="10188318" y="4036766"/>
                </a:lnTo>
                <a:lnTo>
                  <a:pt x="10179522" y="3993228"/>
                </a:lnTo>
                <a:lnTo>
                  <a:pt x="10155541" y="3957668"/>
                </a:lnTo>
                <a:lnTo>
                  <a:pt x="10119980" y="3933689"/>
                </a:lnTo>
                <a:lnTo>
                  <a:pt x="10076447" y="3924895"/>
                </a:lnTo>
                <a:close/>
              </a:path>
              <a:path w="16523335" h="9235440">
                <a:moveTo>
                  <a:pt x="10076447" y="4192615"/>
                </a:moveTo>
                <a:lnTo>
                  <a:pt x="10032891" y="4201406"/>
                </a:lnTo>
                <a:lnTo>
                  <a:pt x="9997333" y="4225380"/>
                </a:lnTo>
                <a:lnTo>
                  <a:pt x="9973364" y="4260939"/>
                </a:lnTo>
                <a:lnTo>
                  <a:pt x="9964576" y="4304486"/>
                </a:lnTo>
                <a:lnTo>
                  <a:pt x="9973364" y="4348026"/>
                </a:lnTo>
                <a:lnTo>
                  <a:pt x="9997333" y="4383601"/>
                </a:lnTo>
                <a:lnTo>
                  <a:pt x="10032891" y="4407597"/>
                </a:lnTo>
                <a:lnTo>
                  <a:pt x="10076447" y="4416399"/>
                </a:lnTo>
                <a:lnTo>
                  <a:pt x="10119980" y="4407597"/>
                </a:lnTo>
                <a:lnTo>
                  <a:pt x="10155541" y="4383601"/>
                </a:lnTo>
                <a:lnTo>
                  <a:pt x="10179522" y="4348026"/>
                </a:lnTo>
                <a:lnTo>
                  <a:pt x="10188318" y="4304486"/>
                </a:lnTo>
                <a:lnTo>
                  <a:pt x="10179522" y="4260939"/>
                </a:lnTo>
                <a:lnTo>
                  <a:pt x="10155541" y="4225380"/>
                </a:lnTo>
                <a:lnTo>
                  <a:pt x="10119980" y="4201406"/>
                </a:lnTo>
                <a:lnTo>
                  <a:pt x="10076447" y="4192615"/>
                </a:lnTo>
                <a:close/>
              </a:path>
              <a:path w="16523335" h="9235440">
                <a:moveTo>
                  <a:pt x="10076447" y="2318578"/>
                </a:moveTo>
                <a:lnTo>
                  <a:pt x="10032891" y="2327370"/>
                </a:lnTo>
                <a:lnTo>
                  <a:pt x="9997333" y="2351349"/>
                </a:lnTo>
                <a:lnTo>
                  <a:pt x="9973364" y="2386915"/>
                </a:lnTo>
                <a:lnTo>
                  <a:pt x="9964576" y="2430470"/>
                </a:lnTo>
                <a:lnTo>
                  <a:pt x="9973364" y="2474021"/>
                </a:lnTo>
                <a:lnTo>
                  <a:pt x="9997333" y="2509580"/>
                </a:lnTo>
                <a:lnTo>
                  <a:pt x="10032891" y="2533551"/>
                </a:lnTo>
                <a:lnTo>
                  <a:pt x="10076447" y="2542341"/>
                </a:lnTo>
                <a:lnTo>
                  <a:pt x="10119980" y="2533551"/>
                </a:lnTo>
                <a:lnTo>
                  <a:pt x="10155541" y="2509580"/>
                </a:lnTo>
                <a:lnTo>
                  <a:pt x="10179522" y="2474021"/>
                </a:lnTo>
                <a:lnTo>
                  <a:pt x="10188318" y="2430470"/>
                </a:lnTo>
                <a:lnTo>
                  <a:pt x="10179522" y="2386915"/>
                </a:lnTo>
                <a:lnTo>
                  <a:pt x="10155541" y="2351349"/>
                </a:lnTo>
                <a:lnTo>
                  <a:pt x="10119980" y="2327370"/>
                </a:lnTo>
                <a:lnTo>
                  <a:pt x="10076447" y="2318578"/>
                </a:lnTo>
                <a:close/>
              </a:path>
              <a:path w="16523335" h="9235440">
                <a:moveTo>
                  <a:pt x="10076447" y="2050869"/>
                </a:moveTo>
                <a:lnTo>
                  <a:pt x="10032891" y="2059660"/>
                </a:lnTo>
                <a:lnTo>
                  <a:pt x="9997333" y="2083635"/>
                </a:lnTo>
                <a:lnTo>
                  <a:pt x="9973364" y="2119197"/>
                </a:lnTo>
                <a:lnTo>
                  <a:pt x="9964576" y="2162750"/>
                </a:lnTo>
                <a:lnTo>
                  <a:pt x="9973364" y="2206284"/>
                </a:lnTo>
                <a:lnTo>
                  <a:pt x="9997333" y="2241845"/>
                </a:lnTo>
                <a:lnTo>
                  <a:pt x="10032891" y="2265826"/>
                </a:lnTo>
                <a:lnTo>
                  <a:pt x="10076447" y="2274621"/>
                </a:lnTo>
                <a:lnTo>
                  <a:pt x="10119980" y="2265826"/>
                </a:lnTo>
                <a:lnTo>
                  <a:pt x="10155541" y="2241845"/>
                </a:lnTo>
                <a:lnTo>
                  <a:pt x="10179522" y="2206284"/>
                </a:lnTo>
                <a:lnTo>
                  <a:pt x="10188318" y="2162750"/>
                </a:lnTo>
                <a:lnTo>
                  <a:pt x="10179522" y="2119197"/>
                </a:lnTo>
                <a:lnTo>
                  <a:pt x="10155541" y="2083635"/>
                </a:lnTo>
                <a:lnTo>
                  <a:pt x="10119980" y="2059660"/>
                </a:lnTo>
                <a:lnTo>
                  <a:pt x="10076447" y="2050869"/>
                </a:lnTo>
                <a:close/>
              </a:path>
              <a:path w="16523335" h="9235440">
                <a:moveTo>
                  <a:pt x="10076447" y="4995774"/>
                </a:moveTo>
                <a:lnTo>
                  <a:pt x="10032891" y="5004565"/>
                </a:lnTo>
                <a:lnTo>
                  <a:pt x="9997333" y="5028541"/>
                </a:lnTo>
                <a:lnTo>
                  <a:pt x="9973364" y="5064107"/>
                </a:lnTo>
                <a:lnTo>
                  <a:pt x="9964576" y="5107666"/>
                </a:lnTo>
                <a:lnTo>
                  <a:pt x="9973364" y="5151204"/>
                </a:lnTo>
                <a:lnTo>
                  <a:pt x="9997333" y="5186764"/>
                </a:lnTo>
                <a:lnTo>
                  <a:pt x="10032891" y="5210743"/>
                </a:lnTo>
                <a:lnTo>
                  <a:pt x="10076447" y="5219537"/>
                </a:lnTo>
                <a:lnTo>
                  <a:pt x="10119980" y="5210743"/>
                </a:lnTo>
                <a:lnTo>
                  <a:pt x="10155541" y="5186764"/>
                </a:lnTo>
                <a:lnTo>
                  <a:pt x="10179522" y="5151204"/>
                </a:lnTo>
                <a:lnTo>
                  <a:pt x="10188318" y="5107666"/>
                </a:lnTo>
                <a:lnTo>
                  <a:pt x="10179522" y="5064107"/>
                </a:lnTo>
                <a:lnTo>
                  <a:pt x="10155541" y="5028541"/>
                </a:lnTo>
                <a:lnTo>
                  <a:pt x="10119980" y="5004565"/>
                </a:lnTo>
                <a:lnTo>
                  <a:pt x="10076447" y="4995774"/>
                </a:lnTo>
                <a:close/>
              </a:path>
              <a:path w="16523335" h="9235440">
                <a:moveTo>
                  <a:pt x="10076447" y="5263483"/>
                </a:moveTo>
                <a:lnTo>
                  <a:pt x="10032891" y="5272274"/>
                </a:lnTo>
                <a:lnTo>
                  <a:pt x="9997333" y="5296250"/>
                </a:lnTo>
                <a:lnTo>
                  <a:pt x="9973364" y="5331816"/>
                </a:lnTo>
                <a:lnTo>
                  <a:pt x="9964576" y="5375375"/>
                </a:lnTo>
                <a:lnTo>
                  <a:pt x="9973364" y="5418906"/>
                </a:lnTo>
                <a:lnTo>
                  <a:pt x="9997333" y="5454471"/>
                </a:lnTo>
                <a:lnTo>
                  <a:pt x="10032891" y="5478458"/>
                </a:lnTo>
                <a:lnTo>
                  <a:pt x="10076447" y="5487256"/>
                </a:lnTo>
                <a:lnTo>
                  <a:pt x="10119980" y="5478458"/>
                </a:lnTo>
                <a:lnTo>
                  <a:pt x="10155541" y="5454471"/>
                </a:lnTo>
                <a:lnTo>
                  <a:pt x="10179522" y="5418906"/>
                </a:lnTo>
                <a:lnTo>
                  <a:pt x="10188318" y="5375375"/>
                </a:lnTo>
                <a:lnTo>
                  <a:pt x="10179522" y="5331816"/>
                </a:lnTo>
                <a:lnTo>
                  <a:pt x="10155541" y="5296250"/>
                </a:lnTo>
                <a:lnTo>
                  <a:pt x="10119980" y="5272274"/>
                </a:lnTo>
                <a:lnTo>
                  <a:pt x="10076447" y="5263483"/>
                </a:lnTo>
                <a:close/>
              </a:path>
              <a:path w="16523335" h="9235440">
                <a:moveTo>
                  <a:pt x="10076447" y="5531192"/>
                </a:moveTo>
                <a:lnTo>
                  <a:pt x="10032891" y="5539988"/>
                </a:lnTo>
                <a:lnTo>
                  <a:pt x="9997333" y="5563975"/>
                </a:lnTo>
                <a:lnTo>
                  <a:pt x="9973364" y="5599551"/>
                </a:lnTo>
                <a:lnTo>
                  <a:pt x="9964576" y="5643115"/>
                </a:lnTo>
                <a:lnTo>
                  <a:pt x="9973364" y="5686662"/>
                </a:lnTo>
                <a:lnTo>
                  <a:pt x="9997333" y="5722222"/>
                </a:lnTo>
                <a:lnTo>
                  <a:pt x="10032891" y="5746196"/>
                </a:lnTo>
                <a:lnTo>
                  <a:pt x="10076447" y="5754986"/>
                </a:lnTo>
                <a:lnTo>
                  <a:pt x="10119980" y="5746196"/>
                </a:lnTo>
                <a:lnTo>
                  <a:pt x="10155541" y="5722222"/>
                </a:lnTo>
                <a:lnTo>
                  <a:pt x="10179522" y="5686662"/>
                </a:lnTo>
                <a:lnTo>
                  <a:pt x="10188318" y="5643115"/>
                </a:lnTo>
                <a:lnTo>
                  <a:pt x="10179522" y="5599551"/>
                </a:lnTo>
                <a:lnTo>
                  <a:pt x="10155541" y="5563975"/>
                </a:lnTo>
                <a:lnTo>
                  <a:pt x="10119980" y="5539988"/>
                </a:lnTo>
                <a:lnTo>
                  <a:pt x="10076447" y="5531192"/>
                </a:lnTo>
                <a:close/>
              </a:path>
              <a:path w="16523335" h="9235440">
                <a:moveTo>
                  <a:pt x="10076447" y="5798933"/>
                </a:moveTo>
                <a:lnTo>
                  <a:pt x="10032891" y="5807723"/>
                </a:lnTo>
                <a:lnTo>
                  <a:pt x="9997333" y="5831697"/>
                </a:lnTo>
                <a:lnTo>
                  <a:pt x="9973364" y="5867257"/>
                </a:lnTo>
                <a:lnTo>
                  <a:pt x="9964576" y="5910804"/>
                </a:lnTo>
                <a:lnTo>
                  <a:pt x="9973364" y="5954345"/>
                </a:lnTo>
                <a:lnTo>
                  <a:pt x="9997333" y="5989912"/>
                </a:lnTo>
                <a:lnTo>
                  <a:pt x="10032891" y="6013898"/>
                </a:lnTo>
                <a:lnTo>
                  <a:pt x="10076447" y="6022695"/>
                </a:lnTo>
                <a:lnTo>
                  <a:pt x="10119980" y="6013898"/>
                </a:lnTo>
                <a:lnTo>
                  <a:pt x="10155541" y="5989912"/>
                </a:lnTo>
                <a:lnTo>
                  <a:pt x="10179522" y="5954345"/>
                </a:lnTo>
                <a:lnTo>
                  <a:pt x="10188318" y="5910804"/>
                </a:lnTo>
                <a:lnTo>
                  <a:pt x="10179522" y="5867257"/>
                </a:lnTo>
                <a:lnTo>
                  <a:pt x="10155541" y="5831697"/>
                </a:lnTo>
                <a:lnTo>
                  <a:pt x="10119980" y="5807723"/>
                </a:lnTo>
                <a:lnTo>
                  <a:pt x="10076447" y="5798933"/>
                </a:lnTo>
                <a:close/>
              </a:path>
              <a:path w="16523335" h="9235440">
                <a:moveTo>
                  <a:pt x="10076447" y="6066642"/>
                </a:moveTo>
                <a:lnTo>
                  <a:pt x="10032891" y="6075433"/>
                </a:lnTo>
                <a:lnTo>
                  <a:pt x="9997333" y="6099406"/>
                </a:lnTo>
                <a:lnTo>
                  <a:pt x="9973364" y="6134966"/>
                </a:lnTo>
                <a:lnTo>
                  <a:pt x="9964576" y="6178513"/>
                </a:lnTo>
                <a:lnTo>
                  <a:pt x="9973364" y="6222077"/>
                </a:lnTo>
                <a:lnTo>
                  <a:pt x="9997333" y="6257653"/>
                </a:lnTo>
                <a:lnTo>
                  <a:pt x="10032891" y="6281640"/>
                </a:lnTo>
                <a:lnTo>
                  <a:pt x="10076447" y="6290436"/>
                </a:lnTo>
                <a:lnTo>
                  <a:pt x="10119980" y="6281640"/>
                </a:lnTo>
                <a:lnTo>
                  <a:pt x="10155541" y="6257653"/>
                </a:lnTo>
                <a:lnTo>
                  <a:pt x="10179522" y="6222077"/>
                </a:lnTo>
                <a:lnTo>
                  <a:pt x="10188318" y="6178513"/>
                </a:lnTo>
                <a:lnTo>
                  <a:pt x="10179522" y="6134966"/>
                </a:lnTo>
                <a:lnTo>
                  <a:pt x="10155541" y="6099406"/>
                </a:lnTo>
                <a:lnTo>
                  <a:pt x="10119980" y="6075433"/>
                </a:lnTo>
                <a:lnTo>
                  <a:pt x="10076447" y="6066642"/>
                </a:lnTo>
                <a:close/>
              </a:path>
              <a:path w="16523335" h="9235440">
                <a:moveTo>
                  <a:pt x="10076447" y="6334382"/>
                </a:moveTo>
                <a:lnTo>
                  <a:pt x="10032891" y="6343178"/>
                </a:lnTo>
                <a:lnTo>
                  <a:pt x="9997333" y="6367165"/>
                </a:lnTo>
                <a:lnTo>
                  <a:pt x="9973364" y="6402742"/>
                </a:lnTo>
                <a:lnTo>
                  <a:pt x="9964576" y="6446306"/>
                </a:lnTo>
                <a:lnTo>
                  <a:pt x="9973364" y="6489813"/>
                </a:lnTo>
                <a:lnTo>
                  <a:pt x="9997333" y="6525358"/>
                </a:lnTo>
                <a:lnTo>
                  <a:pt x="10032891" y="6549331"/>
                </a:lnTo>
                <a:lnTo>
                  <a:pt x="10076447" y="6558124"/>
                </a:lnTo>
                <a:lnTo>
                  <a:pt x="10119980" y="6549331"/>
                </a:lnTo>
                <a:lnTo>
                  <a:pt x="10155541" y="6525358"/>
                </a:lnTo>
                <a:lnTo>
                  <a:pt x="10179522" y="6489813"/>
                </a:lnTo>
                <a:lnTo>
                  <a:pt x="10188318" y="6446306"/>
                </a:lnTo>
                <a:lnTo>
                  <a:pt x="10179522" y="6402742"/>
                </a:lnTo>
                <a:lnTo>
                  <a:pt x="10155541" y="6367165"/>
                </a:lnTo>
                <a:lnTo>
                  <a:pt x="10119980" y="6343178"/>
                </a:lnTo>
                <a:lnTo>
                  <a:pt x="10076447" y="6334382"/>
                </a:lnTo>
                <a:close/>
              </a:path>
              <a:path w="16523335" h="9235440">
                <a:moveTo>
                  <a:pt x="10076447" y="6602112"/>
                </a:moveTo>
                <a:lnTo>
                  <a:pt x="10032891" y="6610897"/>
                </a:lnTo>
                <a:lnTo>
                  <a:pt x="9997333" y="6634856"/>
                </a:lnTo>
                <a:lnTo>
                  <a:pt x="9973364" y="6670401"/>
                </a:lnTo>
                <a:lnTo>
                  <a:pt x="9964576" y="6713941"/>
                </a:lnTo>
                <a:lnTo>
                  <a:pt x="9973364" y="6757505"/>
                </a:lnTo>
                <a:lnTo>
                  <a:pt x="9997333" y="6793082"/>
                </a:lnTo>
                <a:lnTo>
                  <a:pt x="10032891" y="6817069"/>
                </a:lnTo>
                <a:lnTo>
                  <a:pt x="10076447" y="6825865"/>
                </a:lnTo>
                <a:lnTo>
                  <a:pt x="10119980" y="6817069"/>
                </a:lnTo>
                <a:lnTo>
                  <a:pt x="10155541" y="6793082"/>
                </a:lnTo>
                <a:lnTo>
                  <a:pt x="10179522" y="6757505"/>
                </a:lnTo>
                <a:lnTo>
                  <a:pt x="10188318" y="6713941"/>
                </a:lnTo>
                <a:lnTo>
                  <a:pt x="10179522" y="6670401"/>
                </a:lnTo>
                <a:lnTo>
                  <a:pt x="10155541" y="6634856"/>
                </a:lnTo>
                <a:lnTo>
                  <a:pt x="10119980" y="6610897"/>
                </a:lnTo>
                <a:lnTo>
                  <a:pt x="10076447" y="6602112"/>
                </a:lnTo>
                <a:close/>
              </a:path>
              <a:path w="16523335" h="9235440">
                <a:moveTo>
                  <a:pt x="10076447" y="4728033"/>
                </a:moveTo>
                <a:lnTo>
                  <a:pt x="10032891" y="4736825"/>
                </a:lnTo>
                <a:lnTo>
                  <a:pt x="9997333" y="4760802"/>
                </a:lnTo>
                <a:lnTo>
                  <a:pt x="9973364" y="4796371"/>
                </a:lnTo>
                <a:lnTo>
                  <a:pt x="9964576" y="4839936"/>
                </a:lnTo>
                <a:lnTo>
                  <a:pt x="9973364" y="4883473"/>
                </a:lnTo>
                <a:lnTo>
                  <a:pt x="9997333" y="4919041"/>
                </a:lnTo>
                <a:lnTo>
                  <a:pt x="10032891" y="4943029"/>
                </a:lnTo>
                <a:lnTo>
                  <a:pt x="10076447" y="4951828"/>
                </a:lnTo>
                <a:lnTo>
                  <a:pt x="10119980" y="4943029"/>
                </a:lnTo>
                <a:lnTo>
                  <a:pt x="10155541" y="4919041"/>
                </a:lnTo>
                <a:lnTo>
                  <a:pt x="10179522" y="4883473"/>
                </a:lnTo>
                <a:lnTo>
                  <a:pt x="10188318" y="4839936"/>
                </a:lnTo>
                <a:lnTo>
                  <a:pt x="10179522" y="4796371"/>
                </a:lnTo>
                <a:lnTo>
                  <a:pt x="10155541" y="4760802"/>
                </a:lnTo>
                <a:lnTo>
                  <a:pt x="10119980" y="4736825"/>
                </a:lnTo>
                <a:lnTo>
                  <a:pt x="10076447" y="4728033"/>
                </a:lnTo>
                <a:close/>
              </a:path>
              <a:path w="16523335" h="9235440">
                <a:moveTo>
                  <a:pt x="10076447" y="4460345"/>
                </a:moveTo>
                <a:lnTo>
                  <a:pt x="10032891" y="4469136"/>
                </a:lnTo>
                <a:lnTo>
                  <a:pt x="9997333" y="4493110"/>
                </a:lnTo>
                <a:lnTo>
                  <a:pt x="9973364" y="4528669"/>
                </a:lnTo>
                <a:lnTo>
                  <a:pt x="9964576" y="4572216"/>
                </a:lnTo>
                <a:lnTo>
                  <a:pt x="9973364" y="4615763"/>
                </a:lnTo>
                <a:lnTo>
                  <a:pt x="9997333" y="4651322"/>
                </a:lnTo>
                <a:lnTo>
                  <a:pt x="10032891" y="4675296"/>
                </a:lnTo>
                <a:lnTo>
                  <a:pt x="10076447" y="4684087"/>
                </a:lnTo>
                <a:lnTo>
                  <a:pt x="10119980" y="4675296"/>
                </a:lnTo>
                <a:lnTo>
                  <a:pt x="10155541" y="4651322"/>
                </a:lnTo>
                <a:lnTo>
                  <a:pt x="10179522" y="4615763"/>
                </a:lnTo>
                <a:lnTo>
                  <a:pt x="10188318" y="4572216"/>
                </a:lnTo>
                <a:lnTo>
                  <a:pt x="10179522" y="4528669"/>
                </a:lnTo>
                <a:lnTo>
                  <a:pt x="10155541" y="4493110"/>
                </a:lnTo>
                <a:lnTo>
                  <a:pt x="10119980" y="4469136"/>
                </a:lnTo>
                <a:lnTo>
                  <a:pt x="10076447" y="4460345"/>
                </a:lnTo>
                <a:close/>
              </a:path>
              <a:path w="16523335" h="9235440">
                <a:moveTo>
                  <a:pt x="10076447" y="7137541"/>
                </a:moveTo>
                <a:lnTo>
                  <a:pt x="10032891" y="7146329"/>
                </a:lnTo>
                <a:lnTo>
                  <a:pt x="9997333" y="7170295"/>
                </a:lnTo>
                <a:lnTo>
                  <a:pt x="9973364" y="7205847"/>
                </a:lnTo>
                <a:lnTo>
                  <a:pt x="9964576" y="7249391"/>
                </a:lnTo>
                <a:lnTo>
                  <a:pt x="9973364" y="7292955"/>
                </a:lnTo>
                <a:lnTo>
                  <a:pt x="9997333" y="7328531"/>
                </a:lnTo>
                <a:lnTo>
                  <a:pt x="10032891" y="7352518"/>
                </a:lnTo>
                <a:lnTo>
                  <a:pt x="10076447" y="7361314"/>
                </a:lnTo>
                <a:lnTo>
                  <a:pt x="10119980" y="7352518"/>
                </a:lnTo>
                <a:lnTo>
                  <a:pt x="10155541" y="7328531"/>
                </a:lnTo>
                <a:lnTo>
                  <a:pt x="10179522" y="7292955"/>
                </a:lnTo>
                <a:lnTo>
                  <a:pt x="10188318" y="7249391"/>
                </a:lnTo>
                <a:lnTo>
                  <a:pt x="10179522" y="7205847"/>
                </a:lnTo>
                <a:lnTo>
                  <a:pt x="10155541" y="7170295"/>
                </a:lnTo>
                <a:lnTo>
                  <a:pt x="10119980" y="7146329"/>
                </a:lnTo>
                <a:lnTo>
                  <a:pt x="10076447" y="7137541"/>
                </a:lnTo>
                <a:close/>
              </a:path>
              <a:path w="16523335" h="9235440">
                <a:moveTo>
                  <a:pt x="10076447" y="6869780"/>
                </a:moveTo>
                <a:lnTo>
                  <a:pt x="10032891" y="6878579"/>
                </a:lnTo>
                <a:lnTo>
                  <a:pt x="9997333" y="6902573"/>
                </a:lnTo>
                <a:lnTo>
                  <a:pt x="9973364" y="6938157"/>
                </a:lnTo>
                <a:lnTo>
                  <a:pt x="9964576" y="6981724"/>
                </a:lnTo>
                <a:lnTo>
                  <a:pt x="9973364" y="7025264"/>
                </a:lnTo>
                <a:lnTo>
                  <a:pt x="9997333" y="7060809"/>
                </a:lnTo>
                <a:lnTo>
                  <a:pt x="10032891" y="7084769"/>
                </a:lnTo>
                <a:lnTo>
                  <a:pt x="10076447" y="7093553"/>
                </a:lnTo>
                <a:lnTo>
                  <a:pt x="10119980" y="7084769"/>
                </a:lnTo>
                <a:lnTo>
                  <a:pt x="10155541" y="7060809"/>
                </a:lnTo>
                <a:lnTo>
                  <a:pt x="10179522" y="7025264"/>
                </a:lnTo>
                <a:lnTo>
                  <a:pt x="10188318" y="6981724"/>
                </a:lnTo>
                <a:lnTo>
                  <a:pt x="10179522" y="6938157"/>
                </a:lnTo>
                <a:lnTo>
                  <a:pt x="10155541" y="6902573"/>
                </a:lnTo>
                <a:lnTo>
                  <a:pt x="10119980" y="6878579"/>
                </a:lnTo>
                <a:lnTo>
                  <a:pt x="10076447" y="6869780"/>
                </a:lnTo>
                <a:close/>
              </a:path>
              <a:path w="16523335" h="9235440">
                <a:moveTo>
                  <a:pt x="10345737" y="979980"/>
                </a:moveTo>
                <a:lnTo>
                  <a:pt x="10302199" y="988766"/>
                </a:lnTo>
                <a:lnTo>
                  <a:pt x="10266638" y="1012731"/>
                </a:lnTo>
                <a:lnTo>
                  <a:pt x="10242660" y="1048286"/>
                </a:lnTo>
                <a:lnTo>
                  <a:pt x="10233866" y="1091840"/>
                </a:lnTo>
                <a:lnTo>
                  <a:pt x="10242660" y="1135394"/>
                </a:lnTo>
                <a:lnTo>
                  <a:pt x="10266638" y="1170968"/>
                </a:lnTo>
                <a:lnTo>
                  <a:pt x="10302199" y="1194956"/>
                </a:lnTo>
                <a:lnTo>
                  <a:pt x="10345737" y="1203753"/>
                </a:lnTo>
                <a:lnTo>
                  <a:pt x="10389275" y="1194956"/>
                </a:lnTo>
                <a:lnTo>
                  <a:pt x="10424835" y="1170968"/>
                </a:lnTo>
                <a:lnTo>
                  <a:pt x="10448814" y="1135394"/>
                </a:lnTo>
                <a:lnTo>
                  <a:pt x="10457608" y="1091840"/>
                </a:lnTo>
                <a:lnTo>
                  <a:pt x="10448814" y="1048286"/>
                </a:lnTo>
                <a:lnTo>
                  <a:pt x="10424835" y="1012731"/>
                </a:lnTo>
                <a:lnTo>
                  <a:pt x="10389275" y="988766"/>
                </a:lnTo>
                <a:lnTo>
                  <a:pt x="10345737" y="979980"/>
                </a:lnTo>
                <a:close/>
              </a:path>
              <a:path w="16523335" h="9235440">
                <a:moveTo>
                  <a:pt x="10345737" y="1247668"/>
                </a:moveTo>
                <a:lnTo>
                  <a:pt x="10302199" y="1256467"/>
                </a:lnTo>
                <a:lnTo>
                  <a:pt x="10266638" y="1280459"/>
                </a:lnTo>
                <a:lnTo>
                  <a:pt x="10242660" y="1316036"/>
                </a:lnTo>
                <a:lnTo>
                  <a:pt x="10233866" y="1359591"/>
                </a:lnTo>
                <a:lnTo>
                  <a:pt x="10242660" y="1403138"/>
                </a:lnTo>
                <a:lnTo>
                  <a:pt x="10266638" y="1438686"/>
                </a:lnTo>
                <a:lnTo>
                  <a:pt x="10302199" y="1462646"/>
                </a:lnTo>
                <a:lnTo>
                  <a:pt x="10345737" y="1471431"/>
                </a:lnTo>
                <a:lnTo>
                  <a:pt x="10389275" y="1462646"/>
                </a:lnTo>
                <a:lnTo>
                  <a:pt x="10424835" y="1438686"/>
                </a:lnTo>
                <a:lnTo>
                  <a:pt x="10448814" y="1403138"/>
                </a:lnTo>
                <a:lnTo>
                  <a:pt x="10457608" y="1359591"/>
                </a:lnTo>
                <a:lnTo>
                  <a:pt x="10448814" y="1316036"/>
                </a:lnTo>
                <a:lnTo>
                  <a:pt x="10424835" y="1280459"/>
                </a:lnTo>
                <a:lnTo>
                  <a:pt x="10389275" y="1256467"/>
                </a:lnTo>
                <a:lnTo>
                  <a:pt x="10345737" y="1247668"/>
                </a:lnTo>
                <a:close/>
              </a:path>
              <a:path w="16523335" h="9235440">
                <a:moveTo>
                  <a:pt x="10345737" y="1515430"/>
                </a:moveTo>
                <a:lnTo>
                  <a:pt x="10302199" y="1524214"/>
                </a:lnTo>
                <a:lnTo>
                  <a:pt x="10266638" y="1548173"/>
                </a:lnTo>
                <a:lnTo>
                  <a:pt x="10242660" y="1583718"/>
                </a:lnTo>
                <a:lnTo>
                  <a:pt x="10233866" y="1627259"/>
                </a:lnTo>
                <a:lnTo>
                  <a:pt x="10242660" y="1670826"/>
                </a:lnTo>
                <a:lnTo>
                  <a:pt x="10266638" y="1706409"/>
                </a:lnTo>
                <a:lnTo>
                  <a:pt x="10302199" y="1730404"/>
                </a:lnTo>
                <a:lnTo>
                  <a:pt x="10345737" y="1739203"/>
                </a:lnTo>
                <a:lnTo>
                  <a:pt x="10389275" y="1730404"/>
                </a:lnTo>
                <a:lnTo>
                  <a:pt x="10424835" y="1706409"/>
                </a:lnTo>
                <a:lnTo>
                  <a:pt x="10448814" y="1670826"/>
                </a:lnTo>
                <a:lnTo>
                  <a:pt x="10457608" y="1627259"/>
                </a:lnTo>
                <a:lnTo>
                  <a:pt x="10448814" y="1583718"/>
                </a:lnTo>
                <a:lnTo>
                  <a:pt x="10424835" y="1548173"/>
                </a:lnTo>
                <a:lnTo>
                  <a:pt x="10389275" y="1524214"/>
                </a:lnTo>
                <a:lnTo>
                  <a:pt x="10345737" y="1515430"/>
                </a:lnTo>
                <a:close/>
              </a:path>
              <a:path w="16523335" h="9235440">
                <a:moveTo>
                  <a:pt x="10345737" y="1783149"/>
                </a:moveTo>
                <a:lnTo>
                  <a:pt x="10302199" y="1791938"/>
                </a:lnTo>
                <a:lnTo>
                  <a:pt x="10266638" y="1815910"/>
                </a:lnTo>
                <a:lnTo>
                  <a:pt x="10242660" y="1851469"/>
                </a:lnTo>
                <a:lnTo>
                  <a:pt x="10233866" y="1895020"/>
                </a:lnTo>
                <a:lnTo>
                  <a:pt x="10242660" y="1938576"/>
                </a:lnTo>
                <a:lnTo>
                  <a:pt x="10266638" y="1974146"/>
                </a:lnTo>
                <a:lnTo>
                  <a:pt x="10302199" y="1998128"/>
                </a:lnTo>
                <a:lnTo>
                  <a:pt x="10345737" y="2006922"/>
                </a:lnTo>
                <a:lnTo>
                  <a:pt x="10389275" y="1998128"/>
                </a:lnTo>
                <a:lnTo>
                  <a:pt x="10424835" y="1974146"/>
                </a:lnTo>
                <a:lnTo>
                  <a:pt x="10448814" y="1938576"/>
                </a:lnTo>
                <a:lnTo>
                  <a:pt x="10457608" y="1895020"/>
                </a:lnTo>
                <a:lnTo>
                  <a:pt x="10448814" y="1851469"/>
                </a:lnTo>
                <a:lnTo>
                  <a:pt x="10424835" y="1815910"/>
                </a:lnTo>
                <a:lnTo>
                  <a:pt x="10389275" y="1791938"/>
                </a:lnTo>
                <a:lnTo>
                  <a:pt x="10345737" y="1783149"/>
                </a:lnTo>
                <a:close/>
              </a:path>
              <a:path w="16523335" h="9235440">
                <a:moveTo>
                  <a:pt x="10345737" y="2586297"/>
                </a:moveTo>
                <a:lnTo>
                  <a:pt x="10302199" y="2595090"/>
                </a:lnTo>
                <a:lnTo>
                  <a:pt x="10266638" y="2619070"/>
                </a:lnTo>
                <a:lnTo>
                  <a:pt x="10242660" y="2654639"/>
                </a:lnTo>
                <a:lnTo>
                  <a:pt x="10233866" y="2698200"/>
                </a:lnTo>
                <a:lnTo>
                  <a:pt x="10242660" y="2741725"/>
                </a:lnTo>
                <a:lnTo>
                  <a:pt x="10266638" y="2777286"/>
                </a:lnTo>
                <a:lnTo>
                  <a:pt x="10302199" y="2801273"/>
                </a:lnTo>
                <a:lnTo>
                  <a:pt x="10345737" y="2810071"/>
                </a:lnTo>
                <a:lnTo>
                  <a:pt x="10389275" y="2801273"/>
                </a:lnTo>
                <a:lnTo>
                  <a:pt x="10424835" y="2777286"/>
                </a:lnTo>
                <a:lnTo>
                  <a:pt x="10448814" y="2741725"/>
                </a:lnTo>
                <a:lnTo>
                  <a:pt x="10457608" y="2698200"/>
                </a:lnTo>
                <a:lnTo>
                  <a:pt x="10448814" y="2654639"/>
                </a:lnTo>
                <a:lnTo>
                  <a:pt x="10424835" y="2619070"/>
                </a:lnTo>
                <a:lnTo>
                  <a:pt x="10389275" y="2595090"/>
                </a:lnTo>
                <a:lnTo>
                  <a:pt x="10345737" y="2586297"/>
                </a:lnTo>
                <a:close/>
              </a:path>
              <a:path w="16523335" h="9235440">
                <a:moveTo>
                  <a:pt x="10345737" y="3121737"/>
                </a:moveTo>
                <a:lnTo>
                  <a:pt x="10302199" y="3130528"/>
                </a:lnTo>
                <a:lnTo>
                  <a:pt x="10266638" y="3154503"/>
                </a:lnTo>
                <a:lnTo>
                  <a:pt x="10242660" y="3190065"/>
                </a:lnTo>
                <a:lnTo>
                  <a:pt x="10233866" y="3233618"/>
                </a:lnTo>
                <a:lnTo>
                  <a:pt x="10242660" y="3277161"/>
                </a:lnTo>
                <a:lnTo>
                  <a:pt x="10266638" y="3312732"/>
                </a:lnTo>
                <a:lnTo>
                  <a:pt x="10302199" y="3336722"/>
                </a:lnTo>
                <a:lnTo>
                  <a:pt x="10345737" y="3345520"/>
                </a:lnTo>
                <a:lnTo>
                  <a:pt x="10389275" y="3336722"/>
                </a:lnTo>
                <a:lnTo>
                  <a:pt x="10424835" y="3312732"/>
                </a:lnTo>
                <a:lnTo>
                  <a:pt x="10448814" y="3277161"/>
                </a:lnTo>
                <a:lnTo>
                  <a:pt x="10457608" y="3233618"/>
                </a:lnTo>
                <a:lnTo>
                  <a:pt x="10448814" y="3190065"/>
                </a:lnTo>
                <a:lnTo>
                  <a:pt x="10424835" y="3154503"/>
                </a:lnTo>
                <a:lnTo>
                  <a:pt x="10389275" y="3130528"/>
                </a:lnTo>
                <a:lnTo>
                  <a:pt x="10345737" y="3121737"/>
                </a:lnTo>
                <a:close/>
              </a:path>
              <a:path w="16523335" h="9235440">
                <a:moveTo>
                  <a:pt x="10345737" y="3389446"/>
                </a:moveTo>
                <a:lnTo>
                  <a:pt x="10302199" y="3398240"/>
                </a:lnTo>
                <a:lnTo>
                  <a:pt x="10266638" y="3422222"/>
                </a:lnTo>
                <a:lnTo>
                  <a:pt x="10242660" y="3457792"/>
                </a:lnTo>
                <a:lnTo>
                  <a:pt x="10233866" y="3501348"/>
                </a:lnTo>
                <a:lnTo>
                  <a:pt x="10242660" y="3544899"/>
                </a:lnTo>
                <a:lnTo>
                  <a:pt x="10266638" y="3580458"/>
                </a:lnTo>
                <a:lnTo>
                  <a:pt x="10302199" y="3604430"/>
                </a:lnTo>
                <a:lnTo>
                  <a:pt x="10345737" y="3613219"/>
                </a:lnTo>
                <a:lnTo>
                  <a:pt x="10389275" y="3604430"/>
                </a:lnTo>
                <a:lnTo>
                  <a:pt x="10424835" y="3580458"/>
                </a:lnTo>
                <a:lnTo>
                  <a:pt x="10448814" y="3544899"/>
                </a:lnTo>
                <a:lnTo>
                  <a:pt x="10457608" y="3501348"/>
                </a:lnTo>
                <a:lnTo>
                  <a:pt x="10448814" y="3457792"/>
                </a:lnTo>
                <a:lnTo>
                  <a:pt x="10424835" y="3422222"/>
                </a:lnTo>
                <a:lnTo>
                  <a:pt x="10389275" y="3398240"/>
                </a:lnTo>
                <a:lnTo>
                  <a:pt x="10345737" y="3389446"/>
                </a:lnTo>
                <a:close/>
              </a:path>
              <a:path w="16523335" h="9235440">
                <a:moveTo>
                  <a:pt x="10345737" y="3657176"/>
                </a:moveTo>
                <a:lnTo>
                  <a:pt x="10302199" y="3665968"/>
                </a:lnTo>
                <a:lnTo>
                  <a:pt x="10266638" y="3689947"/>
                </a:lnTo>
                <a:lnTo>
                  <a:pt x="10242660" y="3725513"/>
                </a:lnTo>
                <a:lnTo>
                  <a:pt x="10233866" y="3769068"/>
                </a:lnTo>
                <a:lnTo>
                  <a:pt x="10242660" y="3812619"/>
                </a:lnTo>
                <a:lnTo>
                  <a:pt x="10266638" y="3848178"/>
                </a:lnTo>
                <a:lnTo>
                  <a:pt x="10302199" y="3872149"/>
                </a:lnTo>
                <a:lnTo>
                  <a:pt x="10345737" y="3880939"/>
                </a:lnTo>
                <a:lnTo>
                  <a:pt x="10389275" y="3872149"/>
                </a:lnTo>
                <a:lnTo>
                  <a:pt x="10424835" y="3848178"/>
                </a:lnTo>
                <a:lnTo>
                  <a:pt x="10448814" y="3812619"/>
                </a:lnTo>
                <a:lnTo>
                  <a:pt x="10457608" y="3769068"/>
                </a:lnTo>
                <a:lnTo>
                  <a:pt x="10448814" y="3725513"/>
                </a:lnTo>
                <a:lnTo>
                  <a:pt x="10424835" y="3689947"/>
                </a:lnTo>
                <a:lnTo>
                  <a:pt x="10389275" y="3665968"/>
                </a:lnTo>
                <a:lnTo>
                  <a:pt x="10345737" y="3657176"/>
                </a:lnTo>
                <a:close/>
              </a:path>
              <a:path w="16523335" h="9235440">
                <a:moveTo>
                  <a:pt x="10345737" y="3924895"/>
                </a:moveTo>
                <a:lnTo>
                  <a:pt x="10302199" y="3933689"/>
                </a:lnTo>
                <a:lnTo>
                  <a:pt x="10266638" y="3957668"/>
                </a:lnTo>
                <a:lnTo>
                  <a:pt x="10242660" y="3993228"/>
                </a:lnTo>
                <a:lnTo>
                  <a:pt x="10233866" y="4036766"/>
                </a:lnTo>
                <a:lnTo>
                  <a:pt x="10242660" y="4080327"/>
                </a:lnTo>
                <a:lnTo>
                  <a:pt x="10266638" y="4115896"/>
                </a:lnTo>
                <a:lnTo>
                  <a:pt x="10302199" y="4139876"/>
                </a:lnTo>
                <a:lnTo>
                  <a:pt x="10345737" y="4148669"/>
                </a:lnTo>
                <a:lnTo>
                  <a:pt x="10389275" y="4139876"/>
                </a:lnTo>
                <a:lnTo>
                  <a:pt x="10424835" y="4115896"/>
                </a:lnTo>
                <a:lnTo>
                  <a:pt x="10448814" y="4080327"/>
                </a:lnTo>
                <a:lnTo>
                  <a:pt x="10457608" y="4036766"/>
                </a:lnTo>
                <a:lnTo>
                  <a:pt x="10448814" y="3993228"/>
                </a:lnTo>
                <a:lnTo>
                  <a:pt x="10424835" y="3957668"/>
                </a:lnTo>
                <a:lnTo>
                  <a:pt x="10389275" y="3933689"/>
                </a:lnTo>
                <a:lnTo>
                  <a:pt x="10345737" y="3924895"/>
                </a:lnTo>
                <a:close/>
              </a:path>
              <a:path w="16523335" h="9235440">
                <a:moveTo>
                  <a:pt x="10345737" y="4192615"/>
                </a:moveTo>
                <a:lnTo>
                  <a:pt x="10302199" y="4201406"/>
                </a:lnTo>
                <a:lnTo>
                  <a:pt x="10266638" y="4225380"/>
                </a:lnTo>
                <a:lnTo>
                  <a:pt x="10242660" y="4260939"/>
                </a:lnTo>
                <a:lnTo>
                  <a:pt x="10233866" y="4304486"/>
                </a:lnTo>
                <a:lnTo>
                  <a:pt x="10242660" y="4348026"/>
                </a:lnTo>
                <a:lnTo>
                  <a:pt x="10266638" y="4383601"/>
                </a:lnTo>
                <a:lnTo>
                  <a:pt x="10302199" y="4407597"/>
                </a:lnTo>
                <a:lnTo>
                  <a:pt x="10345737" y="4416399"/>
                </a:lnTo>
                <a:lnTo>
                  <a:pt x="10389275" y="4407597"/>
                </a:lnTo>
                <a:lnTo>
                  <a:pt x="10424835" y="4383601"/>
                </a:lnTo>
                <a:lnTo>
                  <a:pt x="10448814" y="4348026"/>
                </a:lnTo>
                <a:lnTo>
                  <a:pt x="10457608" y="4304486"/>
                </a:lnTo>
                <a:lnTo>
                  <a:pt x="10448814" y="4260939"/>
                </a:lnTo>
                <a:lnTo>
                  <a:pt x="10424835" y="4225380"/>
                </a:lnTo>
                <a:lnTo>
                  <a:pt x="10389275" y="4201406"/>
                </a:lnTo>
                <a:lnTo>
                  <a:pt x="10345737" y="4192615"/>
                </a:lnTo>
                <a:close/>
              </a:path>
              <a:path w="16523335" h="9235440">
                <a:moveTo>
                  <a:pt x="10345737" y="2318578"/>
                </a:moveTo>
                <a:lnTo>
                  <a:pt x="10302199" y="2327370"/>
                </a:lnTo>
                <a:lnTo>
                  <a:pt x="10266638" y="2351349"/>
                </a:lnTo>
                <a:lnTo>
                  <a:pt x="10242660" y="2386915"/>
                </a:lnTo>
                <a:lnTo>
                  <a:pt x="10233866" y="2430470"/>
                </a:lnTo>
                <a:lnTo>
                  <a:pt x="10242660" y="2474021"/>
                </a:lnTo>
                <a:lnTo>
                  <a:pt x="10266638" y="2509580"/>
                </a:lnTo>
                <a:lnTo>
                  <a:pt x="10302199" y="2533551"/>
                </a:lnTo>
                <a:lnTo>
                  <a:pt x="10345737" y="2542341"/>
                </a:lnTo>
                <a:lnTo>
                  <a:pt x="10389275" y="2533551"/>
                </a:lnTo>
                <a:lnTo>
                  <a:pt x="10424835" y="2509580"/>
                </a:lnTo>
                <a:lnTo>
                  <a:pt x="10448814" y="2474021"/>
                </a:lnTo>
                <a:lnTo>
                  <a:pt x="10457608" y="2430470"/>
                </a:lnTo>
                <a:lnTo>
                  <a:pt x="10448814" y="2386915"/>
                </a:lnTo>
                <a:lnTo>
                  <a:pt x="10424835" y="2351349"/>
                </a:lnTo>
                <a:lnTo>
                  <a:pt x="10389275" y="2327370"/>
                </a:lnTo>
                <a:lnTo>
                  <a:pt x="10345737" y="2318578"/>
                </a:lnTo>
                <a:close/>
              </a:path>
              <a:path w="16523335" h="9235440">
                <a:moveTo>
                  <a:pt x="10345737" y="2050869"/>
                </a:moveTo>
                <a:lnTo>
                  <a:pt x="10302199" y="2059660"/>
                </a:lnTo>
                <a:lnTo>
                  <a:pt x="10266638" y="2083635"/>
                </a:lnTo>
                <a:lnTo>
                  <a:pt x="10242660" y="2119197"/>
                </a:lnTo>
                <a:lnTo>
                  <a:pt x="10233866" y="2162750"/>
                </a:lnTo>
                <a:lnTo>
                  <a:pt x="10242660" y="2206284"/>
                </a:lnTo>
                <a:lnTo>
                  <a:pt x="10266638" y="2241845"/>
                </a:lnTo>
                <a:lnTo>
                  <a:pt x="10302199" y="2265826"/>
                </a:lnTo>
                <a:lnTo>
                  <a:pt x="10345737" y="2274621"/>
                </a:lnTo>
                <a:lnTo>
                  <a:pt x="10389275" y="2265826"/>
                </a:lnTo>
                <a:lnTo>
                  <a:pt x="10424835" y="2241845"/>
                </a:lnTo>
                <a:lnTo>
                  <a:pt x="10448814" y="2206284"/>
                </a:lnTo>
                <a:lnTo>
                  <a:pt x="10457608" y="2162750"/>
                </a:lnTo>
                <a:lnTo>
                  <a:pt x="10448814" y="2119197"/>
                </a:lnTo>
                <a:lnTo>
                  <a:pt x="10424835" y="2083635"/>
                </a:lnTo>
                <a:lnTo>
                  <a:pt x="10389275" y="2059660"/>
                </a:lnTo>
                <a:lnTo>
                  <a:pt x="10345737" y="2050869"/>
                </a:lnTo>
                <a:close/>
              </a:path>
              <a:path w="16523335" h="9235440">
                <a:moveTo>
                  <a:pt x="10345737" y="4995774"/>
                </a:moveTo>
                <a:lnTo>
                  <a:pt x="10302199" y="5004565"/>
                </a:lnTo>
                <a:lnTo>
                  <a:pt x="10266638" y="5028541"/>
                </a:lnTo>
                <a:lnTo>
                  <a:pt x="10242660" y="5064107"/>
                </a:lnTo>
                <a:lnTo>
                  <a:pt x="10233866" y="5107666"/>
                </a:lnTo>
                <a:lnTo>
                  <a:pt x="10242660" y="5151204"/>
                </a:lnTo>
                <a:lnTo>
                  <a:pt x="10266638" y="5186764"/>
                </a:lnTo>
                <a:lnTo>
                  <a:pt x="10302199" y="5210743"/>
                </a:lnTo>
                <a:lnTo>
                  <a:pt x="10345737" y="5219537"/>
                </a:lnTo>
                <a:lnTo>
                  <a:pt x="10389275" y="5210743"/>
                </a:lnTo>
                <a:lnTo>
                  <a:pt x="10424835" y="5186764"/>
                </a:lnTo>
                <a:lnTo>
                  <a:pt x="10448814" y="5151204"/>
                </a:lnTo>
                <a:lnTo>
                  <a:pt x="10457608" y="5107666"/>
                </a:lnTo>
                <a:lnTo>
                  <a:pt x="10448814" y="5064107"/>
                </a:lnTo>
                <a:lnTo>
                  <a:pt x="10424835" y="5028541"/>
                </a:lnTo>
                <a:lnTo>
                  <a:pt x="10389275" y="5004565"/>
                </a:lnTo>
                <a:lnTo>
                  <a:pt x="10345737" y="4995774"/>
                </a:lnTo>
                <a:close/>
              </a:path>
              <a:path w="16523335" h="9235440">
                <a:moveTo>
                  <a:pt x="10345737" y="5263483"/>
                </a:moveTo>
                <a:lnTo>
                  <a:pt x="10302199" y="5272274"/>
                </a:lnTo>
                <a:lnTo>
                  <a:pt x="10266638" y="5296250"/>
                </a:lnTo>
                <a:lnTo>
                  <a:pt x="10242660" y="5331816"/>
                </a:lnTo>
                <a:lnTo>
                  <a:pt x="10233866" y="5375375"/>
                </a:lnTo>
                <a:lnTo>
                  <a:pt x="10242660" y="5418906"/>
                </a:lnTo>
                <a:lnTo>
                  <a:pt x="10266638" y="5454471"/>
                </a:lnTo>
                <a:lnTo>
                  <a:pt x="10302199" y="5478458"/>
                </a:lnTo>
                <a:lnTo>
                  <a:pt x="10345737" y="5487256"/>
                </a:lnTo>
                <a:lnTo>
                  <a:pt x="10389275" y="5478458"/>
                </a:lnTo>
                <a:lnTo>
                  <a:pt x="10424835" y="5454471"/>
                </a:lnTo>
                <a:lnTo>
                  <a:pt x="10448814" y="5418906"/>
                </a:lnTo>
                <a:lnTo>
                  <a:pt x="10457608" y="5375375"/>
                </a:lnTo>
                <a:lnTo>
                  <a:pt x="10448814" y="5331816"/>
                </a:lnTo>
                <a:lnTo>
                  <a:pt x="10424835" y="5296250"/>
                </a:lnTo>
                <a:lnTo>
                  <a:pt x="10389275" y="5272274"/>
                </a:lnTo>
                <a:lnTo>
                  <a:pt x="10345737" y="5263483"/>
                </a:lnTo>
                <a:close/>
              </a:path>
              <a:path w="16523335" h="9235440">
                <a:moveTo>
                  <a:pt x="10345737" y="5531192"/>
                </a:moveTo>
                <a:lnTo>
                  <a:pt x="10302199" y="5539988"/>
                </a:lnTo>
                <a:lnTo>
                  <a:pt x="10266638" y="5563975"/>
                </a:lnTo>
                <a:lnTo>
                  <a:pt x="10242660" y="5599551"/>
                </a:lnTo>
                <a:lnTo>
                  <a:pt x="10233866" y="5643115"/>
                </a:lnTo>
                <a:lnTo>
                  <a:pt x="10242660" y="5686662"/>
                </a:lnTo>
                <a:lnTo>
                  <a:pt x="10266638" y="5722222"/>
                </a:lnTo>
                <a:lnTo>
                  <a:pt x="10302199" y="5746196"/>
                </a:lnTo>
                <a:lnTo>
                  <a:pt x="10345737" y="5754986"/>
                </a:lnTo>
                <a:lnTo>
                  <a:pt x="10389275" y="5746196"/>
                </a:lnTo>
                <a:lnTo>
                  <a:pt x="10424835" y="5722222"/>
                </a:lnTo>
                <a:lnTo>
                  <a:pt x="10448814" y="5686662"/>
                </a:lnTo>
                <a:lnTo>
                  <a:pt x="10457608" y="5643115"/>
                </a:lnTo>
                <a:lnTo>
                  <a:pt x="10448814" y="5599551"/>
                </a:lnTo>
                <a:lnTo>
                  <a:pt x="10424835" y="5563975"/>
                </a:lnTo>
                <a:lnTo>
                  <a:pt x="10389275" y="5539988"/>
                </a:lnTo>
                <a:lnTo>
                  <a:pt x="10345737" y="5531192"/>
                </a:lnTo>
                <a:close/>
              </a:path>
              <a:path w="16523335" h="9235440">
                <a:moveTo>
                  <a:pt x="10345737" y="5798933"/>
                </a:moveTo>
                <a:lnTo>
                  <a:pt x="10302199" y="5807723"/>
                </a:lnTo>
                <a:lnTo>
                  <a:pt x="10266638" y="5831697"/>
                </a:lnTo>
                <a:lnTo>
                  <a:pt x="10242660" y="5867257"/>
                </a:lnTo>
                <a:lnTo>
                  <a:pt x="10233866" y="5910804"/>
                </a:lnTo>
                <a:lnTo>
                  <a:pt x="10242660" y="5954345"/>
                </a:lnTo>
                <a:lnTo>
                  <a:pt x="10266638" y="5989912"/>
                </a:lnTo>
                <a:lnTo>
                  <a:pt x="10302199" y="6013898"/>
                </a:lnTo>
                <a:lnTo>
                  <a:pt x="10345737" y="6022695"/>
                </a:lnTo>
                <a:lnTo>
                  <a:pt x="10389275" y="6013898"/>
                </a:lnTo>
                <a:lnTo>
                  <a:pt x="10424835" y="5989912"/>
                </a:lnTo>
                <a:lnTo>
                  <a:pt x="10448814" y="5954345"/>
                </a:lnTo>
                <a:lnTo>
                  <a:pt x="10457608" y="5910804"/>
                </a:lnTo>
                <a:lnTo>
                  <a:pt x="10448814" y="5867257"/>
                </a:lnTo>
                <a:lnTo>
                  <a:pt x="10424835" y="5831697"/>
                </a:lnTo>
                <a:lnTo>
                  <a:pt x="10389275" y="5807723"/>
                </a:lnTo>
                <a:lnTo>
                  <a:pt x="10345737" y="5798933"/>
                </a:lnTo>
                <a:close/>
              </a:path>
              <a:path w="16523335" h="9235440">
                <a:moveTo>
                  <a:pt x="10345737" y="6066642"/>
                </a:moveTo>
                <a:lnTo>
                  <a:pt x="10302199" y="6075433"/>
                </a:lnTo>
                <a:lnTo>
                  <a:pt x="10266638" y="6099406"/>
                </a:lnTo>
                <a:lnTo>
                  <a:pt x="10242660" y="6134966"/>
                </a:lnTo>
                <a:lnTo>
                  <a:pt x="10233866" y="6178513"/>
                </a:lnTo>
                <a:lnTo>
                  <a:pt x="10242660" y="6222077"/>
                </a:lnTo>
                <a:lnTo>
                  <a:pt x="10266638" y="6257653"/>
                </a:lnTo>
                <a:lnTo>
                  <a:pt x="10302199" y="6281640"/>
                </a:lnTo>
                <a:lnTo>
                  <a:pt x="10345737" y="6290436"/>
                </a:lnTo>
                <a:lnTo>
                  <a:pt x="10389275" y="6281640"/>
                </a:lnTo>
                <a:lnTo>
                  <a:pt x="10424835" y="6257653"/>
                </a:lnTo>
                <a:lnTo>
                  <a:pt x="10448814" y="6222077"/>
                </a:lnTo>
                <a:lnTo>
                  <a:pt x="10457608" y="6178513"/>
                </a:lnTo>
                <a:lnTo>
                  <a:pt x="10448814" y="6134966"/>
                </a:lnTo>
                <a:lnTo>
                  <a:pt x="10424835" y="6099406"/>
                </a:lnTo>
                <a:lnTo>
                  <a:pt x="10389275" y="6075433"/>
                </a:lnTo>
                <a:lnTo>
                  <a:pt x="10345737" y="6066642"/>
                </a:lnTo>
                <a:close/>
              </a:path>
              <a:path w="16523335" h="9235440">
                <a:moveTo>
                  <a:pt x="10345737" y="6334382"/>
                </a:moveTo>
                <a:lnTo>
                  <a:pt x="10302199" y="6343178"/>
                </a:lnTo>
                <a:lnTo>
                  <a:pt x="10266638" y="6367165"/>
                </a:lnTo>
                <a:lnTo>
                  <a:pt x="10242660" y="6402742"/>
                </a:lnTo>
                <a:lnTo>
                  <a:pt x="10233866" y="6446306"/>
                </a:lnTo>
                <a:lnTo>
                  <a:pt x="10242660" y="6489813"/>
                </a:lnTo>
                <a:lnTo>
                  <a:pt x="10266638" y="6525358"/>
                </a:lnTo>
                <a:lnTo>
                  <a:pt x="10302199" y="6549331"/>
                </a:lnTo>
                <a:lnTo>
                  <a:pt x="10345737" y="6558124"/>
                </a:lnTo>
                <a:lnTo>
                  <a:pt x="10389275" y="6549331"/>
                </a:lnTo>
                <a:lnTo>
                  <a:pt x="10424835" y="6525358"/>
                </a:lnTo>
                <a:lnTo>
                  <a:pt x="10448814" y="6489813"/>
                </a:lnTo>
                <a:lnTo>
                  <a:pt x="10457608" y="6446306"/>
                </a:lnTo>
                <a:lnTo>
                  <a:pt x="10448814" y="6402742"/>
                </a:lnTo>
                <a:lnTo>
                  <a:pt x="10424835" y="6367165"/>
                </a:lnTo>
                <a:lnTo>
                  <a:pt x="10389275" y="6343178"/>
                </a:lnTo>
                <a:lnTo>
                  <a:pt x="10345737" y="6334382"/>
                </a:lnTo>
                <a:close/>
              </a:path>
              <a:path w="16523335" h="9235440">
                <a:moveTo>
                  <a:pt x="10345737" y="6602112"/>
                </a:moveTo>
                <a:lnTo>
                  <a:pt x="10302199" y="6610897"/>
                </a:lnTo>
                <a:lnTo>
                  <a:pt x="10266638" y="6634856"/>
                </a:lnTo>
                <a:lnTo>
                  <a:pt x="10242660" y="6670401"/>
                </a:lnTo>
                <a:lnTo>
                  <a:pt x="10233866" y="6713941"/>
                </a:lnTo>
                <a:lnTo>
                  <a:pt x="10242660" y="6757505"/>
                </a:lnTo>
                <a:lnTo>
                  <a:pt x="10266638" y="6793082"/>
                </a:lnTo>
                <a:lnTo>
                  <a:pt x="10302199" y="6817069"/>
                </a:lnTo>
                <a:lnTo>
                  <a:pt x="10345737" y="6825865"/>
                </a:lnTo>
                <a:lnTo>
                  <a:pt x="10389275" y="6817069"/>
                </a:lnTo>
                <a:lnTo>
                  <a:pt x="10424835" y="6793082"/>
                </a:lnTo>
                <a:lnTo>
                  <a:pt x="10448814" y="6757505"/>
                </a:lnTo>
                <a:lnTo>
                  <a:pt x="10457608" y="6713941"/>
                </a:lnTo>
                <a:lnTo>
                  <a:pt x="10448814" y="6670401"/>
                </a:lnTo>
                <a:lnTo>
                  <a:pt x="10424835" y="6634856"/>
                </a:lnTo>
                <a:lnTo>
                  <a:pt x="10389275" y="6610897"/>
                </a:lnTo>
                <a:lnTo>
                  <a:pt x="10345737" y="6602112"/>
                </a:lnTo>
                <a:close/>
              </a:path>
              <a:path w="16523335" h="9235440">
                <a:moveTo>
                  <a:pt x="10345737" y="4728033"/>
                </a:moveTo>
                <a:lnTo>
                  <a:pt x="10302199" y="4736825"/>
                </a:lnTo>
                <a:lnTo>
                  <a:pt x="10266638" y="4760802"/>
                </a:lnTo>
                <a:lnTo>
                  <a:pt x="10242660" y="4796371"/>
                </a:lnTo>
                <a:lnTo>
                  <a:pt x="10233866" y="4839936"/>
                </a:lnTo>
                <a:lnTo>
                  <a:pt x="10242660" y="4883473"/>
                </a:lnTo>
                <a:lnTo>
                  <a:pt x="10266638" y="4919041"/>
                </a:lnTo>
                <a:lnTo>
                  <a:pt x="10302199" y="4943029"/>
                </a:lnTo>
                <a:lnTo>
                  <a:pt x="10345737" y="4951828"/>
                </a:lnTo>
                <a:lnTo>
                  <a:pt x="10389275" y="4943029"/>
                </a:lnTo>
                <a:lnTo>
                  <a:pt x="10424835" y="4919041"/>
                </a:lnTo>
                <a:lnTo>
                  <a:pt x="10448814" y="4883473"/>
                </a:lnTo>
                <a:lnTo>
                  <a:pt x="10457608" y="4839936"/>
                </a:lnTo>
                <a:lnTo>
                  <a:pt x="10448814" y="4796371"/>
                </a:lnTo>
                <a:lnTo>
                  <a:pt x="10424835" y="4760802"/>
                </a:lnTo>
                <a:lnTo>
                  <a:pt x="10389275" y="4736825"/>
                </a:lnTo>
                <a:lnTo>
                  <a:pt x="10345737" y="4728033"/>
                </a:lnTo>
                <a:close/>
              </a:path>
              <a:path w="16523335" h="9235440">
                <a:moveTo>
                  <a:pt x="10345737" y="4460345"/>
                </a:moveTo>
                <a:lnTo>
                  <a:pt x="10302199" y="4469136"/>
                </a:lnTo>
                <a:lnTo>
                  <a:pt x="10266638" y="4493110"/>
                </a:lnTo>
                <a:lnTo>
                  <a:pt x="10242660" y="4528669"/>
                </a:lnTo>
                <a:lnTo>
                  <a:pt x="10233866" y="4572216"/>
                </a:lnTo>
                <a:lnTo>
                  <a:pt x="10242660" y="4615763"/>
                </a:lnTo>
                <a:lnTo>
                  <a:pt x="10266638" y="4651322"/>
                </a:lnTo>
                <a:lnTo>
                  <a:pt x="10302199" y="4675296"/>
                </a:lnTo>
                <a:lnTo>
                  <a:pt x="10345737" y="4684087"/>
                </a:lnTo>
                <a:lnTo>
                  <a:pt x="10389275" y="4675296"/>
                </a:lnTo>
                <a:lnTo>
                  <a:pt x="10424835" y="4651322"/>
                </a:lnTo>
                <a:lnTo>
                  <a:pt x="10448814" y="4615763"/>
                </a:lnTo>
                <a:lnTo>
                  <a:pt x="10457608" y="4572216"/>
                </a:lnTo>
                <a:lnTo>
                  <a:pt x="10448814" y="4528669"/>
                </a:lnTo>
                <a:lnTo>
                  <a:pt x="10424835" y="4493110"/>
                </a:lnTo>
                <a:lnTo>
                  <a:pt x="10389275" y="4469136"/>
                </a:lnTo>
                <a:lnTo>
                  <a:pt x="10345737" y="4460345"/>
                </a:lnTo>
                <a:close/>
              </a:path>
              <a:path w="16523335" h="9235440">
                <a:moveTo>
                  <a:pt x="10345737" y="6869780"/>
                </a:moveTo>
                <a:lnTo>
                  <a:pt x="10302199" y="6878579"/>
                </a:lnTo>
                <a:lnTo>
                  <a:pt x="10266638" y="6902573"/>
                </a:lnTo>
                <a:lnTo>
                  <a:pt x="10242660" y="6938157"/>
                </a:lnTo>
                <a:lnTo>
                  <a:pt x="10233866" y="6981724"/>
                </a:lnTo>
                <a:lnTo>
                  <a:pt x="10242660" y="7025264"/>
                </a:lnTo>
                <a:lnTo>
                  <a:pt x="10266638" y="7060809"/>
                </a:lnTo>
                <a:lnTo>
                  <a:pt x="10302199" y="7084769"/>
                </a:lnTo>
                <a:lnTo>
                  <a:pt x="10345737" y="7093553"/>
                </a:lnTo>
                <a:lnTo>
                  <a:pt x="10389275" y="7084769"/>
                </a:lnTo>
                <a:lnTo>
                  <a:pt x="10424835" y="7060809"/>
                </a:lnTo>
                <a:lnTo>
                  <a:pt x="10448814" y="7025264"/>
                </a:lnTo>
                <a:lnTo>
                  <a:pt x="10457608" y="6981724"/>
                </a:lnTo>
                <a:lnTo>
                  <a:pt x="10448814" y="6938157"/>
                </a:lnTo>
                <a:lnTo>
                  <a:pt x="10424835" y="6902573"/>
                </a:lnTo>
                <a:lnTo>
                  <a:pt x="10389275" y="6878579"/>
                </a:lnTo>
                <a:lnTo>
                  <a:pt x="10345737" y="6869780"/>
                </a:lnTo>
                <a:close/>
              </a:path>
              <a:path w="16523335" h="9235440">
                <a:moveTo>
                  <a:pt x="10615027" y="979980"/>
                </a:moveTo>
                <a:lnTo>
                  <a:pt x="10571496" y="988766"/>
                </a:lnTo>
                <a:lnTo>
                  <a:pt x="10535950" y="1012731"/>
                </a:lnTo>
                <a:lnTo>
                  <a:pt x="10511985" y="1048286"/>
                </a:lnTo>
                <a:lnTo>
                  <a:pt x="10503198" y="1091840"/>
                </a:lnTo>
                <a:lnTo>
                  <a:pt x="10511985" y="1135394"/>
                </a:lnTo>
                <a:lnTo>
                  <a:pt x="10535950" y="1170968"/>
                </a:lnTo>
                <a:lnTo>
                  <a:pt x="10571496" y="1194956"/>
                </a:lnTo>
                <a:lnTo>
                  <a:pt x="10615027" y="1203753"/>
                </a:lnTo>
                <a:lnTo>
                  <a:pt x="10658591" y="1194956"/>
                </a:lnTo>
                <a:lnTo>
                  <a:pt x="10694167" y="1170968"/>
                </a:lnTo>
                <a:lnTo>
                  <a:pt x="10718154" y="1135394"/>
                </a:lnTo>
                <a:lnTo>
                  <a:pt x="10726950" y="1091840"/>
                </a:lnTo>
                <a:lnTo>
                  <a:pt x="10718154" y="1048286"/>
                </a:lnTo>
                <a:lnTo>
                  <a:pt x="10694167" y="1012731"/>
                </a:lnTo>
                <a:lnTo>
                  <a:pt x="10658591" y="988766"/>
                </a:lnTo>
                <a:lnTo>
                  <a:pt x="10615027" y="979980"/>
                </a:lnTo>
                <a:close/>
              </a:path>
              <a:path w="16523335" h="9235440">
                <a:moveTo>
                  <a:pt x="10615027" y="1247668"/>
                </a:moveTo>
                <a:lnTo>
                  <a:pt x="10571496" y="1256467"/>
                </a:lnTo>
                <a:lnTo>
                  <a:pt x="10535950" y="1280459"/>
                </a:lnTo>
                <a:lnTo>
                  <a:pt x="10511985" y="1316036"/>
                </a:lnTo>
                <a:lnTo>
                  <a:pt x="10503198" y="1359591"/>
                </a:lnTo>
                <a:lnTo>
                  <a:pt x="10511985" y="1403138"/>
                </a:lnTo>
                <a:lnTo>
                  <a:pt x="10535950" y="1438686"/>
                </a:lnTo>
                <a:lnTo>
                  <a:pt x="10571496" y="1462646"/>
                </a:lnTo>
                <a:lnTo>
                  <a:pt x="10615027" y="1471431"/>
                </a:lnTo>
                <a:lnTo>
                  <a:pt x="10658591" y="1462646"/>
                </a:lnTo>
                <a:lnTo>
                  <a:pt x="10694167" y="1438686"/>
                </a:lnTo>
                <a:lnTo>
                  <a:pt x="10718154" y="1403138"/>
                </a:lnTo>
                <a:lnTo>
                  <a:pt x="10726950" y="1359591"/>
                </a:lnTo>
                <a:lnTo>
                  <a:pt x="10718154" y="1316036"/>
                </a:lnTo>
                <a:lnTo>
                  <a:pt x="10694167" y="1280459"/>
                </a:lnTo>
                <a:lnTo>
                  <a:pt x="10658591" y="1256467"/>
                </a:lnTo>
                <a:lnTo>
                  <a:pt x="10615027" y="1247668"/>
                </a:lnTo>
                <a:close/>
              </a:path>
              <a:path w="16523335" h="9235440">
                <a:moveTo>
                  <a:pt x="10615027" y="1515430"/>
                </a:moveTo>
                <a:lnTo>
                  <a:pt x="10571496" y="1524214"/>
                </a:lnTo>
                <a:lnTo>
                  <a:pt x="10535950" y="1548173"/>
                </a:lnTo>
                <a:lnTo>
                  <a:pt x="10511985" y="1583718"/>
                </a:lnTo>
                <a:lnTo>
                  <a:pt x="10503198" y="1627259"/>
                </a:lnTo>
                <a:lnTo>
                  <a:pt x="10511985" y="1670826"/>
                </a:lnTo>
                <a:lnTo>
                  <a:pt x="10535950" y="1706409"/>
                </a:lnTo>
                <a:lnTo>
                  <a:pt x="10571496" y="1730404"/>
                </a:lnTo>
                <a:lnTo>
                  <a:pt x="10615027" y="1739203"/>
                </a:lnTo>
                <a:lnTo>
                  <a:pt x="10658591" y="1730404"/>
                </a:lnTo>
                <a:lnTo>
                  <a:pt x="10694167" y="1706409"/>
                </a:lnTo>
                <a:lnTo>
                  <a:pt x="10718154" y="1670826"/>
                </a:lnTo>
                <a:lnTo>
                  <a:pt x="10726950" y="1627259"/>
                </a:lnTo>
                <a:lnTo>
                  <a:pt x="10718154" y="1583718"/>
                </a:lnTo>
                <a:lnTo>
                  <a:pt x="10694167" y="1548173"/>
                </a:lnTo>
                <a:lnTo>
                  <a:pt x="10658591" y="1524214"/>
                </a:lnTo>
                <a:lnTo>
                  <a:pt x="10615027" y="1515430"/>
                </a:lnTo>
                <a:close/>
              </a:path>
              <a:path w="16523335" h="9235440">
                <a:moveTo>
                  <a:pt x="10615027" y="1783149"/>
                </a:moveTo>
                <a:lnTo>
                  <a:pt x="10571496" y="1791938"/>
                </a:lnTo>
                <a:lnTo>
                  <a:pt x="10535950" y="1815910"/>
                </a:lnTo>
                <a:lnTo>
                  <a:pt x="10511985" y="1851469"/>
                </a:lnTo>
                <a:lnTo>
                  <a:pt x="10503198" y="1895020"/>
                </a:lnTo>
                <a:lnTo>
                  <a:pt x="10511985" y="1938576"/>
                </a:lnTo>
                <a:lnTo>
                  <a:pt x="10535950" y="1974146"/>
                </a:lnTo>
                <a:lnTo>
                  <a:pt x="10571496" y="1998128"/>
                </a:lnTo>
                <a:lnTo>
                  <a:pt x="10615027" y="2006922"/>
                </a:lnTo>
                <a:lnTo>
                  <a:pt x="10658591" y="1998128"/>
                </a:lnTo>
                <a:lnTo>
                  <a:pt x="10694167" y="1974146"/>
                </a:lnTo>
                <a:lnTo>
                  <a:pt x="10718154" y="1938576"/>
                </a:lnTo>
                <a:lnTo>
                  <a:pt x="10726950" y="1895020"/>
                </a:lnTo>
                <a:lnTo>
                  <a:pt x="10718154" y="1851469"/>
                </a:lnTo>
                <a:lnTo>
                  <a:pt x="10694167" y="1815910"/>
                </a:lnTo>
                <a:lnTo>
                  <a:pt x="10658591" y="1791938"/>
                </a:lnTo>
                <a:lnTo>
                  <a:pt x="10615027" y="1783149"/>
                </a:lnTo>
                <a:close/>
              </a:path>
              <a:path w="16523335" h="9235440">
                <a:moveTo>
                  <a:pt x="10615027" y="2586297"/>
                </a:moveTo>
                <a:lnTo>
                  <a:pt x="10571496" y="2595090"/>
                </a:lnTo>
                <a:lnTo>
                  <a:pt x="10535950" y="2619070"/>
                </a:lnTo>
                <a:lnTo>
                  <a:pt x="10511985" y="2654639"/>
                </a:lnTo>
                <a:lnTo>
                  <a:pt x="10503198" y="2698200"/>
                </a:lnTo>
                <a:lnTo>
                  <a:pt x="10511985" y="2741725"/>
                </a:lnTo>
                <a:lnTo>
                  <a:pt x="10535950" y="2777286"/>
                </a:lnTo>
                <a:lnTo>
                  <a:pt x="10571496" y="2801273"/>
                </a:lnTo>
                <a:lnTo>
                  <a:pt x="10615027" y="2810071"/>
                </a:lnTo>
                <a:lnTo>
                  <a:pt x="10658591" y="2801273"/>
                </a:lnTo>
                <a:lnTo>
                  <a:pt x="10694167" y="2777286"/>
                </a:lnTo>
                <a:lnTo>
                  <a:pt x="10718154" y="2741725"/>
                </a:lnTo>
                <a:lnTo>
                  <a:pt x="10726950" y="2698200"/>
                </a:lnTo>
                <a:lnTo>
                  <a:pt x="10718154" y="2654639"/>
                </a:lnTo>
                <a:lnTo>
                  <a:pt x="10694167" y="2619070"/>
                </a:lnTo>
                <a:lnTo>
                  <a:pt x="10658591" y="2595090"/>
                </a:lnTo>
                <a:lnTo>
                  <a:pt x="10615027" y="2586297"/>
                </a:lnTo>
                <a:close/>
              </a:path>
              <a:path w="16523335" h="9235440">
                <a:moveTo>
                  <a:pt x="10615027" y="2854028"/>
                </a:moveTo>
                <a:lnTo>
                  <a:pt x="10571496" y="2862817"/>
                </a:lnTo>
                <a:lnTo>
                  <a:pt x="10535950" y="2886788"/>
                </a:lnTo>
                <a:lnTo>
                  <a:pt x="10511985" y="2922347"/>
                </a:lnTo>
                <a:lnTo>
                  <a:pt x="10503198" y="2965898"/>
                </a:lnTo>
                <a:lnTo>
                  <a:pt x="10511985" y="3009453"/>
                </a:lnTo>
                <a:lnTo>
                  <a:pt x="10535950" y="3045019"/>
                </a:lnTo>
                <a:lnTo>
                  <a:pt x="10571496" y="3068998"/>
                </a:lnTo>
                <a:lnTo>
                  <a:pt x="10615027" y="3077790"/>
                </a:lnTo>
                <a:lnTo>
                  <a:pt x="10658591" y="3068998"/>
                </a:lnTo>
                <a:lnTo>
                  <a:pt x="10694167" y="3045019"/>
                </a:lnTo>
                <a:lnTo>
                  <a:pt x="10718154" y="3009453"/>
                </a:lnTo>
                <a:lnTo>
                  <a:pt x="10726950" y="2965898"/>
                </a:lnTo>
                <a:lnTo>
                  <a:pt x="10718154" y="2922347"/>
                </a:lnTo>
                <a:lnTo>
                  <a:pt x="10694167" y="2886788"/>
                </a:lnTo>
                <a:lnTo>
                  <a:pt x="10658591" y="2862817"/>
                </a:lnTo>
                <a:lnTo>
                  <a:pt x="10615027" y="2854028"/>
                </a:lnTo>
                <a:close/>
              </a:path>
              <a:path w="16523335" h="9235440">
                <a:moveTo>
                  <a:pt x="10615027" y="3121737"/>
                </a:moveTo>
                <a:lnTo>
                  <a:pt x="10571496" y="3130528"/>
                </a:lnTo>
                <a:lnTo>
                  <a:pt x="10535950" y="3154503"/>
                </a:lnTo>
                <a:lnTo>
                  <a:pt x="10511985" y="3190065"/>
                </a:lnTo>
                <a:lnTo>
                  <a:pt x="10503198" y="3233618"/>
                </a:lnTo>
                <a:lnTo>
                  <a:pt x="10511985" y="3277161"/>
                </a:lnTo>
                <a:lnTo>
                  <a:pt x="10535950" y="3312732"/>
                </a:lnTo>
                <a:lnTo>
                  <a:pt x="10571496" y="3336722"/>
                </a:lnTo>
                <a:lnTo>
                  <a:pt x="10615027" y="3345520"/>
                </a:lnTo>
                <a:lnTo>
                  <a:pt x="10658591" y="3336722"/>
                </a:lnTo>
                <a:lnTo>
                  <a:pt x="10694167" y="3312732"/>
                </a:lnTo>
                <a:lnTo>
                  <a:pt x="10718154" y="3277161"/>
                </a:lnTo>
                <a:lnTo>
                  <a:pt x="10726950" y="3233618"/>
                </a:lnTo>
                <a:lnTo>
                  <a:pt x="10718154" y="3190065"/>
                </a:lnTo>
                <a:lnTo>
                  <a:pt x="10694167" y="3154503"/>
                </a:lnTo>
                <a:lnTo>
                  <a:pt x="10658591" y="3130528"/>
                </a:lnTo>
                <a:lnTo>
                  <a:pt x="10615027" y="3121737"/>
                </a:lnTo>
                <a:close/>
              </a:path>
              <a:path w="16523335" h="9235440">
                <a:moveTo>
                  <a:pt x="10615027" y="3389446"/>
                </a:moveTo>
                <a:lnTo>
                  <a:pt x="10571496" y="3398240"/>
                </a:lnTo>
                <a:lnTo>
                  <a:pt x="10535950" y="3422222"/>
                </a:lnTo>
                <a:lnTo>
                  <a:pt x="10511985" y="3457792"/>
                </a:lnTo>
                <a:lnTo>
                  <a:pt x="10503198" y="3501348"/>
                </a:lnTo>
                <a:lnTo>
                  <a:pt x="10511985" y="3544899"/>
                </a:lnTo>
                <a:lnTo>
                  <a:pt x="10535950" y="3580458"/>
                </a:lnTo>
                <a:lnTo>
                  <a:pt x="10571496" y="3604430"/>
                </a:lnTo>
                <a:lnTo>
                  <a:pt x="10615027" y="3613219"/>
                </a:lnTo>
                <a:lnTo>
                  <a:pt x="10658591" y="3604430"/>
                </a:lnTo>
                <a:lnTo>
                  <a:pt x="10694167" y="3580458"/>
                </a:lnTo>
                <a:lnTo>
                  <a:pt x="10718154" y="3544899"/>
                </a:lnTo>
                <a:lnTo>
                  <a:pt x="10726950" y="3501348"/>
                </a:lnTo>
                <a:lnTo>
                  <a:pt x="10718154" y="3457792"/>
                </a:lnTo>
                <a:lnTo>
                  <a:pt x="10694167" y="3422222"/>
                </a:lnTo>
                <a:lnTo>
                  <a:pt x="10658591" y="3398240"/>
                </a:lnTo>
                <a:lnTo>
                  <a:pt x="10615027" y="3389446"/>
                </a:lnTo>
                <a:close/>
              </a:path>
              <a:path w="16523335" h="9235440">
                <a:moveTo>
                  <a:pt x="10615027" y="3657176"/>
                </a:moveTo>
                <a:lnTo>
                  <a:pt x="10571496" y="3665968"/>
                </a:lnTo>
                <a:lnTo>
                  <a:pt x="10535950" y="3689947"/>
                </a:lnTo>
                <a:lnTo>
                  <a:pt x="10511985" y="3725513"/>
                </a:lnTo>
                <a:lnTo>
                  <a:pt x="10503198" y="3769068"/>
                </a:lnTo>
                <a:lnTo>
                  <a:pt x="10511985" y="3812619"/>
                </a:lnTo>
                <a:lnTo>
                  <a:pt x="10535950" y="3848178"/>
                </a:lnTo>
                <a:lnTo>
                  <a:pt x="10571496" y="3872149"/>
                </a:lnTo>
                <a:lnTo>
                  <a:pt x="10615027" y="3880939"/>
                </a:lnTo>
                <a:lnTo>
                  <a:pt x="10658591" y="3872149"/>
                </a:lnTo>
                <a:lnTo>
                  <a:pt x="10694167" y="3848178"/>
                </a:lnTo>
                <a:lnTo>
                  <a:pt x="10718154" y="3812619"/>
                </a:lnTo>
                <a:lnTo>
                  <a:pt x="10726950" y="3769068"/>
                </a:lnTo>
                <a:lnTo>
                  <a:pt x="10718154" y="3725513"/>
                </a:lnTo>
                <a:lnTo>
                  <a:pt x="10694167" y="3689947"/>
                </a:lnTo>
                <a:lnTo>
                  <a:pt x="10658591" y="3665968"/>
                </a:lnTo>
                <a:lnTo>
                  <a:pt x="10615027" y="3657176"/>
                </a:lnTo>
                <a:close/>
              </a:path>
              <a:path w="16523335" h="9235440">
                <a:moveTo>
                  <a:pt x="10615027" y="3924895"/>
                </a:moveTo>
                <a:lnTo>
                  <a:pt x="10571496" y="3933689"/>
                </a:lnTo>
                <a:lnTo>
                  <a:pt x="10535950" y="3957668"/>
                </a:lnTo>
                <a:lnTo>
                  <a:pt x="10511985" y="3993228"/>
                </a:lnTo>
                <a:lnTo>
                  <a:pt x="10503198" y="4036766"/>
                </a:lnTo>
                <a:lnTo>
                  <a:pt x="10511985" y="4080327"/>
                </a:lnTo>
                <a:lnTo>
                  <a:pt x="10535950" y="4115896"/>
                </a:lnTo>
                <a:lnTo>
                  <a:pt x="10571496" y="4139876"/>
                </a:lnTo>
                <a:lnTo>
                  <a:pt x="10615027" y="4148669"/>
                </a:lnTo>
                <a:lnTo>
                  <a:pt x="10658591" y="4139876"/>
                </a:lnTo>
                <a:lnTo>
                  <a:pt x="10694167" y="4115896"/>
                </a:lnTo>
                <a:lnTo>
                  <a:pt x="10718154" y="4080327"/>
                </a:lnTo>
                <a:lnTo>
                  <a:pt x="10726950" y="4036766"/>
                </a:lnTo>
                <a:lnTo>
                  <a:pt x="10718154" y="3993228"/>
                </a:lnTo>
                <a:lnTo>
                  <a:pt x="10694167" y="3957668"/>
                </a:lnTo>
                <a:lnTo>
                  <a:pt x="10658591" y="3933689"/>
                </a:lnTo>
                <a:lnTo>
                  <a:pt x="10615027" y="3924895"/>
                </a:lnTo>
                <a:close/>
              </a:path>
              <a:path w="16523335" h="9235440">
                <a:moveTo>
                  <a:pt x="10615027" y="4192615"/>
                </a:moveTo>
                <a:lnTo>
                  <a:pt x="10571496" y="4201406"/>
                </a:lnTo>
                <a:lnTo>
                  <a:pt x="10535950" y="4225380"/>
                </a:lnTo>
                <a:lnTo>
                  <a:pt x="10511985" y="4260939"/>
                </a:lnTo>
                <a:lnTo>
                  <a:pt x="10503198" y="4304486"/>
                </a:lnTo>
                <a:lnTo>
                  <a:pt x="10511985" y="4348026"/>
                </a:lnTo>
                <a:lnTo>
                  <a:pt x="10535950" y="4383601"/>
                </a:lnTo>
                <a:lnTo>
                  <a:pt x="10571496" y="4407597"/>
                </a:lnTo>
                <a:lnTo>
                  <a:pt x="10615027" y="4416399"/>
                </a:lnTo>
                <a:lnTo>
                  <a:pt x="10658591" y="4407597"/>
                </a:lnTo>
                <a:lnTo>
                  <a:pt x="10694167" y="4383601"/>
                </a:lnTo>
                <a:lnTo>
                  <a:pt x="10718154" y="4348026"/>
                </a:lnTo>
                <a:lnTo>
                  <a:pt x="10726950" y="4304486"/>
                </a:lnTo>
                <a:lnTo>
                  <a:pt x="10718154" y="4260939"/>
                </a:lnTo>
                <a:lnTo>
                  <a:pt x="10694167" y="4225380"/>
                </a:lnTo>
                <a:lnTo>
                  <a:pt x="10658591" y="4201406"/>
                </a:lnTo>
                <a:lnTo>
                  <a:pt x="10615027" y="4192615"/>
                </a:lnTo>
                <a:close/>
              </a:path>
              <a:path w="16523335" h="9235440">
                <a:moveTo>
                  <a:pt x="10615027" y="2318578"/>
                </a:moveTo>
                <a:lnTo>
                  <a:pt x="10571496" y="2327370"/>
                </a:lnTo>
                <a:lnTo>
                  <a:pt x="10535950" y="2351349"/>
                </a:lnTo>
                <a:lnTo>
                  <a:pt x="10511985" y="2386915"/>
                </a:lnTo>
                <a:lnTo>
                  <a:pt x="10503198" y="2430470"/>
                </a:lnTo>
                <a:lnTo>
                  <a:pt x="10511985" y="2474021"/>
                </a:lnTo>
                <a:lnTo>
                  <a:pt x="10535950" y="2509580"/>
                </a:lnTo>
                <a:lnTo>
                  <a:pt x="10571496" y="2533551"/>
                </a:lnTo>
                <a:lnTo>
                  <a:pt x="10615027" y="2542341"/>
                </a:lnTo>
                <a:lnTo>
                  <a:pt x="10658591" y="2533551"/>
                </a:lnTo>
                <a:lnTo>
                  <a:pt x="10694167" y="2509580"/>
                </a:lnTo>
                <a:lnTo>
                  <a:pt x="10718154" y="2474021"/>
                </a:lnTo>
                <a:lnTo>
                  <a:pt x="10726950" y="2430470"/>
                </a:lnTo>
                <a:lnTo>
                  <a:pt x="10718154" y="2386915"/>
                </a:lnTo>
                <a:lnTo>
                  <a:pt x="10694167" y="2351349"/>
                </a:lnTo>
                <a:lnTo>
                  <a:pt x="10658591" y="2327370"/>
                </a:lnTo>
                <a:lnTo>
                  <a:pt x="10615027" y="2318578"/>
                </a:lnTo>
                <a:close/>
              </a:path>
              <a:path w="16523335" h="9235440">
                <a:moveTo>
                  <a:pt x="10615027" y="2050869"/>
                </a:moveTo>
                <a:lnTo>
                  <a:pt x="10571496" y="2059660"/>
                </a:lnTo>
                <a:lnTo>
                  <a:pt x="10535950" y="2083635"/>
                </a:lnTo>
                <a:lnTo>
                  <a:pt x="10511985" y="2119197"/>
                </a:lnTo>
                <a:lnTo>
                  <a:pt x="10503198" y="2162750"/>
                </a:lnTo>
                <a:lnTo>
                  <a:pt x="10511985" y="2206284"/>
                </a:lnTo>
                <a:lnTo>
                  <a:pt x="10535950" y="2241845"/>
                </a:lnTo>
                <a:lnTo>
                  <a:pt x="10571496" y="2265826"/>
                </a:lnTo>
                <a:lnTo>
                  <a:pt x="10615027" y="2274621"/>
                </a:lnTo>
                <a:lnTo>
                  <a:pt x="10658591" y="2265826"/>
                </a:lnTo>
                <a:lnTo>
                  <a:pt x="10694167" y="2241845"/>
                </a:lnTo>
                <a:lnTo>
                  <a:pt x="10718154" y="2206284"/>
                </a:lnTo>
                <a:lnTo>
                  <a:pt x="10726950" y="2162750"/>
                </a:lnTo>
                <a:lnTo>
                  <a:pt x="10718154" y="2119197"/>
                </a:lnTo>
                <a:lnTo>
                  <a:pt x="10694167" y="2083635"/>
                </a:lnTo>
                <a:lnTo>
                  <a:pt x="10658591" y="2059660"/>
                </a:lnTo>
                <a:lnTo>
                  <a:pt x="10615027" y="2050869"/>
                </a:lnTo>
                <a:close/>
              </a:path>
              <a:path w="16523335" h="9235440">
                <a:moveTo>
                  <a:pt x="10615027" y="4995774"/>
                </a:moveTo>
                <a:lnTo>
                  <a:pt x="10571496" y="5004565"/>
                </a:lnTo>
                <a:lnTo>
                  <a:pt x="10535950" y="5028541"/>
                </a:lnTo>
                <a:lnTo>
                  <a:pt x="10511985" y="5064107"/>
                </a:lnTo>
                <a:lnTo>
                  <a:pt x="10503198" y="5107666"/>
                </a:lnTo>
                <a:lnTo>
                  <a:pt x="10511985" y="5151204"/>
                </a:lnTo>
                <a:lnTo>
                  <a:pt x="10535950" y="5186764"/>
                </a:lnTo>
                <a:lnTo>
                  <a:pt x="10571496" y="5210743"/>
                </a:lnTo>
                <a:lnTo>
                  <a:pt x="10615027" y="5219537"/>
                </a:lnTo>
                <a:lnTo>
                  <a:pt x="10658591" y="5210743"/>
                </a:lnTo>
                <a:lnTo>
                  <a:pt x="10694167" y="5186764"/>
                </a:lnTo>
                <a:lnTo>
                  <a:pt x="10718154" y="5151204"/>
                </a:lnTo>
                <a:lnTo>
                  <a:pt x="10726950" y="5107666"/>
                </a:lnTo>
                <a:lnTo>
                  <a:pt x="10718154" y="5064107"/>
                </a:lnTo>
                <a:lnTo>
                  <a:pt x="10694167" y="5028541"/>
                </a:lnTo>
                <a:lnTo>
                  <a:pt x="10658591" y="5004565"/>
                </a:lnTo>
                <a:lnTo>
                  <a:pt x="10615027" y="4995774"/>
                </a:lnTo>
                <a:close/>
              </a:path>
              <a:path w="16523335" h="9235440">
                <a:moveTo>
                  <a:pt x="10615027" y="5263483"/>
                </a:moveTo>
                <a:lnTo>
                  <a:pt x="10571496" y="5272274"/>
                </a:lnTo>
                <a:lnTo>
                  <a:pt x="10535950" y="5296250"/>
                </a:lnTo>
                <a:lnTo>
                  <a:pt x="10511985" y="5331816"/>
                </a:lnTo>
                <a:lnTo>
                  <a:pt x="10503198" y="5375375"/>
                </a:lnTo>
                <a:lnTo>
                  <a:pt x="10511985" y="5418906"/>
                </a:lnTo>
                <a:lnTo>
                  <a:pt x="10535950" y="5454471"/>
                </a:lnTo>
                <a:lnTo>
                  <a:pt x="10571496" y="5478458"/>
                </a:lnTo>
                <a:lnTo>
                  <a:pt x="10615027" y="5487256"/>
                </a:lnTo>
                <a:lnTo>
                  <a:pt x="10658591" y="5478458"/>
                </a:lnTo>
                <a:lnTo>
                  <a:pt x="10694167" y="5454471"/>
                </a:lnTo>
                <a:lnTo>
                  <a:pt x="10718154" y="5418906"/>
                </a:lnTo>
                <a:lnTo>
                  <a:pt x="10726950" y="5375375"/>
                </a:lnTo>
                <a:lnTo>
                  <a:pt x="10718154" y="5331816"/>
                </a:lnTo>
                <a:lnTo>
                  <a:pt x="10694167" y="5296250"/>
                </a:lnTo>
                <a:lnTo>
                  <a:pt x="10658591" y="5272274"/>
                </a:lnTo>
                <a:lnTo>
                  <a:pt x="10615027" y="5263483"/>
                </a:lnTo>
                <a:close/>
              </a:path>
              <a:path w="16523335" h="9235440">
                <a:moveTo>
                  <a:pt x="10615027" y="5531192"/>
                </a:moveTo>
                <a:lnTo>
                  <a:pt x="10571496" y="5539988"/>
                </a:lnTo>
                <a:lnTo>
                  <a:pt x="10535950" y="5563975"/>
                </a:lnTo>
                <a:lnTo>
                  <a:pt x="10511985" y="5599551"/>
                </a:lnTo>
                <a:lnTo>
                  <a:pt x="10503198" y="5643115"/>
                </a:lnTo>
                <a:lnTo>
                  <a:pt x="10511985" y="5686662"/>
                </a:lnTo>
                <a:lnTo>
                  <a:pt x="10535950" y="5722222"/>
                </a:lnTo>
                <a:lnTo>
                  <a:pt x="10571496" y="5746196"/>
                </a:lnTo>
                <a:lnTo>
                  <a:pt x="10615027" y="5754986"/>
                </a:lnTo>
                <a:lnTo>
                  <a:pt x="10658591" y="5746196"/>
                </a:lnTo>
                <a:lnTo>
                  <a:pt x="10694167" y="5722222"/>
                </a:lnTo>
                <a:lnTo>
                  <a:pt x="10718154" y="5686662"/>
                </a:lnTo>
                <a:lnTo>
                  <a:pt x="10726950" y="5643115"/>
                </a:lnTo>
                <a:lnTo>
                  <a:pt x="10718154" y="5599551"/>
                </a:lnTo>
                <a:lnTo>
                  <a:pt x="10694167" y="5563975"/>
                </a:lnTo>
                <a:lnTo>
                  <a:pt x="10658591" y="5539988"/>
                </a:lnTo>
                <a:lnTo>
                  <a:pt x="10615027" y="5531192"/>
                </a:lnTo>
                <a:close/>
              </a:path>
              <a:path w="16523335" h="9235440">
                <a:moveTo>
                  <a:pt x="10615027" y="5798933"/>
                </a:moveTo>
                <a:lnTo>
                  <a:pt x="10571496" y="5807723"/>
                </a:lnTo>
                <a:lnTo>
                  <a:pt x="10535950" y="5831697"/>
                </a:lnTo>
                <a:lnTo>
                  <a:pt x="10511985" y="5867257"/>
                </a:lnTo>
                <a:lnTo>
                  <a:pt x="10503198" y="5910804"/>
                </a:lnTo>
                <a:lnTo>
                  <a:pt x="10511985" y="5954345"/>
                </a:lnTo>
                <a:lnTo>
                  <a:pt x="10535950" y="5989912"/>
                </a:lnTo>
                <a:lnTo>
                  <a:pt x="10571496" y="6013898"/>
                </a:lnTo>
                <a:lnTo>
                  <a:pt x="10615027" y="6022695"/>
                </a:lnTo>
                <a:lnTo>
                  <a:pt x="10658591" y="6013898"/>
                </a:lnTo>
                <a:lnTo>
                  <a:pt x="10694167" y="5989912"/>
                </a:lnTo>
                <a:lnTo>
                  <a:pt x="10718154" y="5954345"/>
                </a:lnTo>
                <a:lnTo>
                  <a:pt x="10726950" y="5910804"/>
                </a:lnTo>
                <a:lnTo>
                  <a:pt x="10718154" y="5867257"/>
                </a:lnTo>
                <a:lnTo>
                  <a:pt x="10694167" y="5831697"/>
                </a:lnTo>
                <a:lnTo>
                  <a:pt x="10658591" y="5807723"/>
                </a:lnTo>
                <a:lnTo>
                  <a:pt x="10615027" y="5798933"/>
                </a:lnTo>
                <a:close/>
              </a:path>
              <a:path w="16523335" h="9235440">
                <a:moveTo>
                  <a:pt x="10615027" y="6066642"/>
                </a:moveTo>
                <a:lnTo>
                  <a:pt x="10571496" y="6075433"/>
                </a:lnTo>
                <a:lnTo>
                  <a:pt x="10535950" y="6099406"/>
                </a:lnTo>
                <a:lnTo>
                  <a:pt x="10511985" y="6134966"/>
                </a:lnTo>
                <a:lnTo>
                  <a:pt x="10503198" y="6178513"/>
                </a:lnTo>
                <a:lnTo>
                  <a:pt x="10511985" y="6222077"/>
                </a:lnTo>
                <a:lnTo>
                  <a:pt x="10535950" y="6257653"/>
                </a:lnTo>
                <a:lnTo>
                  <a:pt x="10571496" y="6281640"/>
                </a:lnTo>
                <a:lnTo>
                  <a:pt x="10615027" y="6290436"/>
                </a:lnTo>
                <a:lnTo>
                  <a:pt x="10658591" y="6281640"/>
                </a:lnTo>
                <a:lnTo>
                  <a:pt x="10694167" y="6257653"/>
                </a:lnTo>
                <a:lnTo>
                  <a:pt x="10718154" y="6222077"/>
                </a:lnTo>
                <a:lnTo>
                  <a:pt x="10726950" y="6178513"/>
                </a:lnTo>
                <a:lnTo>
                  <a:pt x="10718154" y="6134966"/>
                </a:lnTo>
                <a:lnTo>
                  <a:pt x="10694167" y="6099406"/>
                </a:lnTo>
                <a:lnTo>
                  <a:pt x="10658591" y="6075433"/>
                </a:lnTo>
                <a:lnTo>
                  <a:pt x="10615027" y="6066642"/>
                </a:lnTo>
                <a:close/>
              </a:path>
              <a:path w="16523335" h="9235440">
                <a:moveTo>
                  <a:pt x="10615027" y="6334382"/>
                </a:moveTo>
                <a:lnTo>
                  <a:pt x="10571496" y="6343178"/>
                </a:lnTo>
                <a:lnTo>
                  <a:pt x="10535950" y="6367165"/>
                </a:lnTo>
                <a:lnTo>
                  <a:pt x="10511985" y="6402742"/>
                </a:lnTo>
                <a:lnTo>
                  <a:pt x="10503198" y="6446306"/>
                </a:lnTo>
                <a:lnTo>
                  <a:pt x="10511985" y="6489813"/>
                </a:lnTo>
                <a:lnTo>
                  <a:pt x="10535950" y="6525358"/>
                </a:lnTo>
                <a:lnTo>
                  <a:pt x="10571496" y="6549331"/>
                </a:lnTo>
                <a:lnTo>
                  <a:pt x="10615027" y="6558124"/>
                </a:lnTo>
                <a:lnTo>
                  <a:pt x="10658591" y="6549331"/>
                </a:lnTo>
                <a:lnTo>
                  <a:pt x="10694167" y="6525358"/>
                </a:lnTo>
                <a:lnTo>
                  <a:pt x="10718154" y="6489813"/>
                </a:lnTo>
                <a:lnTo>
                  <a:pt x="10726950" y="6446306"/>
                </a:lnTo>
                <a:lnTo>
                  <a:pt x="10718154" y="6402742"/>
                </a:lnTo>
                <a:lnTo>
                  <a:pt x="10694167" y="6367165"/>
                </a:lnTo>
                <a:lnTo>
                  <a:pt x="10658591" y="6343178"/>
                </a:lnTo>
                <a:lnTo>
                  <a:pt x="10615027" y="6334382"/>
                </a:lnTo>
                <a:close/>
              </a:path>
              <a:path w="16523335" h="9235440">
                <a:moveTo>
                  <a:pt x="10615027" y="4728033"/>
                </a:moveTo>
                <a:lnTo>
                  <a:pt x="10571496" y="4736825"/>
                </a:lnTo>
                <a:lnTo>
                  <a:pt x="10535950" y="4760802"/>
                </a:lnTo>
                <a:lnTo>
                  <a:pt x="10511985" y="4796371"/>
                </a:lnTo>
                <a:lnTo>
                  <a:pt x="10503198" y="4839936"/>
                </a:lnTo>
                <a:lnTo>
                  <a:pt x="10511985" y="4883473"/>
                </a:lnTo>
                <a:lnTo>
                  <a:pt x="10535950" y="4919041"/>
                </a:lnTo>
                <a:lnTo>
                  <a:pt x="10571496" y="4943029"/>
                </a:lnTo>
                <a:lnTo>
                  <a:pt x="10615027" y="4951828"/>
                </a:lnTo>
                <a:lnTo>
                  <a:pt x="10658591" y="4943029"/>
                </a:lnTo>
                <a:lnTo>
                  <a:pt x="10694167" y="4919041"/>
                </a:lnTo>
                <a:lnTo>
                  <a:pt x="10718154" y="4883473"/>
                </a:lnTo>
                <a:lnTo>
                  <a:pt x="10726950" y="4839936"/>
                </a:lnTo>
                <a:lnTo>
                  <a:pt x="10718154" y="4796371"/>
                </a:lnTo>
                <a:lnTo>
                  <a:pt x="10694167" y="4760802"/>
                </a:lnTo>
                <a:lnTo>
                  <a:pt x="10658591" y="4736825"/>
                </a:lnTo>
                <a:lnTo>
                  <a:pt x="10615027" y="4728033"/>
                </a:lnTo>
                <a:close/>
              </a:path>
              <a:path w="16523335" h="9235440">
                <a:moveTo>
                  <a:pt x="10615027" y="4460345"/>
                </a:moveTo>
                <a:lnTo>
                  <a:pt x="10571496" y="4469136"/>
                </a:lnTo>
                <a:lnTo>
                  <a:pt x="10535950" y="4493110"/>
                </a:lnTo>
                <a:lnTo>
                  <a:pt x="10511985" y="4528669"/>
                </a:lnTo>
                <a:lnTo>
                  <a:pt x="10503198" y="4572216"/>
                </a:lnTo>
                <a:lnTo>
                  <a:pt x="10511985" y="4615763"/>
                </a:lnTo>
                <a:lnTo>
                  <a:pt x="10535950" y="4651322"/>
                </a:lnTo>
                <a:lnTo>
                  <a:pt x="10571496" y="4675296"/>
                </a:lnTo>
                <a:lnTo>
                  <a:pt x="10615027" y="4684087"/>
                </a:lnTo>
                <a:lnTo>
                  <a:pt x="10658591" y="4675296"/>
                </a:lnTo>
                <a:lnTo>
                  <a:pt x="10694167" y="4651322"/>
                </a:lnTo>
                <a:lnTo>
                  <a:pt x="10718154" y="4615763"/>
                </a:lnTo>
                <a:lnTo>
                  <a:pt x="10726950" y="4572216"/>
                </a:lnTo>
                <a:lnTo>
                  <a:pt x="10718154" y="4528669"/>
                </a:lnTo>
                <a:lnTo>
                  <a:pt x="10694167" y="4493110"/>
                </a:lnTo>
                <a:lnTo>
                  <a:pt x="10658591" y="4469136"/>
                </a:lnTo>
                <a:lnTo>
                  <a:pt x="10615027" y="4460345"/>
                </a:lnTo>
                <a:close/>
              </a:path>
              <a:path w="16523335" h="9235440">
                <a:moveTo>
                  <a:pt x="10884370" y="1247668"/>
                </a:moveTo>
                <a:lnTo>
                  <a:pt x="10840808" y="1256467"/>
                </a:lnTo>
                <a:lnTo>
                  <a:pt x="10805246" y="1280459"/>
                </a:lnTo>
                <a:lnTo>
                  <a:pt x="10781276" y="1316036"/>
                </a:lnTo>
                <a:lnTo>
                  <a:pt x="10772488" y="1359591"/>
                </a:lnTo>
                <a:lnTo>
                  <a:pt x="10781276" y="1403138"/>
                </a:lnTo>
                <a:lnTo>
                  <a:pt x="10805246" y="1438686"/>
                </a:lnTo>
                <a:lnTo>
                  <a:pt x="10840808" y="1462646"/>
                </a:lnTo>
                <a:lnTo>
                  <a:pt x="10884370" y="1471431"/>
                </a:lnTo>
                <a:lnTo>
                  <a:pt x="10927912" y="1462646"/>
                </a:lnTo>
                <a:lnTo>
                  <a:pt x="10963490" y="1438686"/>
                </a:lnTo>
                <a:lnTo>
                  <a:pt x="10987490" y="1403138"/>
                </a:lnTo>
                <a:lnTo>
                  <a:pt x="10996293" y="1359591"/>
                </a:lnTo>
                <a:lnTo>
                  <a:pt x="10987490" y="1316036"/>
                </a:lnTo>
                <a:lnTo>
                  <a:pt x="10963490" y="1280459"/>
                </a:lnTo>
                <a:lnTo>
                  <a:pt x="10927912" y="1256467"/>
                </a:lnTo>
                <a:lnTo>
                  <a:pt x="10884370" y="1247668"/>
                </a:lnTo>
                <a:close/>
              </a:path>
              <a:path w="16523335" h="9235440">
                <a:moveTo>
                  <a:pt x="10884370" y="1515430"/>
                </a:moveTo>
                <a:lnTo>
                  <a:pt x="10840808" y="1524214"/>
                </a:lnTo>
                <a:lnTo>
                  <a:pt x="10805246" y="1548173"/>
                </a:lnTo>
                <a:lnTo>
                  <a:pt x="10781276" y="1583718"/>
                </a:lnTo>
                <a:lnTo>
                  <a:pt x="10772488" y="1627259"/>
                </a:lnTo>
                <a:lnTo>
                  <a:pt x="10781276" y="1670826"/>
                </a:lnTo>
                <a:lnTo>
                  <a:pt x="10805246" y="1706409"/>
                </a:lnTo>
                <a:lnTo>
                  <a:pt x="10840808" y="1730404"/>
                </a:lnTo>
                <a:lnTo>
                  <a:pt x="10884370" y="1739203"/>
                </a:lnTo>
                <a:lnTo>
                  <a:pt x="10927912" y="1730404"/>
                </a:lnTo>
                <a:lnTo>
                  <a:pt x="10963490" y="1706409"/>
                </a:lnTo>
                <a:lnTo>
                  <a:pt x="10987490" y="1670826"/>
                </a:lnTo>
                <a:lnTo>
                  <a:pt x="10996293" y="1627259"/>
                </a:lnTo>
                <a:lnTo>
                  <a:pt x="10987490" y="1583718"/>
                </a:lnTo>
                <a:lnTo>
                  <a:pt x="10963490" y="1548173"/>
                </a:lnTo>
                <a:lnTo>
                  <a:pt x="10927912" y="1524214"/>
                </a:lnTo>
                <a:lnTo>
                  <a:pt x="10884370" y="1515430"/>
                </a:lnTo>
                <a:close/>
              </a:path>
              <a:path w="16523335" h="9235440">
                <a:moveTo>
                  <a:pt x="10884370" y="1783149"/>
                </a:moveTo>
                <a:lnTo>
                  <a:pt x="10840808" y="1791938"/>
                </a:lnTo>
                <a:lnTo>
                  <a:pt x="10805246" y="1815910"/>
                </a:lnTo>
                <a:lnTo>
                  <a:pt x="10781276" y="1851469"/>
                </a:lnTo>
                <a:lnTo>
                  <a:pt x="10772488" y="1895020"/>
                </a:lnTo>
                <a:lnTo>
                  <a:pt x="10781276" y="1938576"/>
                </a:lnTo>
                <a:lnTo>
                  <a:pt x="10805246" y="1974146"/>
                </a:lnTo>
                <a:lnTo>
                  <a:pt x="10840808" y="1998128"/>
                </a:lnTo>
                <a:lnTo>
                  <a:pt x="10884370" y="2006922"/>
                </a:lnTo>
                <a:lnTo>
                  <a:pt x="10927912" y="1998128"/>
                </a:lnTo>
                <a:lnTo>
                  <a:pt x="10963490" y="1974146"/>
                </a:lnTo>
                <a:lnTo>
                  <a:pt x="10987490" y="1938576"/>
                </a:lnTo>
                <a:lnTo>
                  <a:pt x="10996293" y="1895020"/>
                </a:lnTo>
                <a:lnTo>
                  <a:pt x="10987490" y="1851469"/>
                </a:lnTo>
                <a:lnTo>
                  <a:pt x="10963490" y="1815910"/>
                </a:lnTo>
                <a:lnTo>
                  <a:pt x="10927912" y="1791938"/>
                </a:lnTo>
                <a:lnTo>
                  <a:pt x="10884370" y="1783149"/>
                </a:lnTo>
                <a:close/>
              </a:path>
              <a:path w="16523335" h="9235440">
                <a:moveTo>
                  <a:pt x="10884370" y="2586297"/>
                </a:moveTo>
                <a:lnTo>
                  <a:pt x="10840808" y="2595090"/>
                </a:lnTo>
                <a:lnTo>
                  <a:pt x="10805246" y="2619070"/>
                </a:lnTo>
                <a:lnTo>
                  <a:pt x="10781276" y="2654639"/>
                </a:lnTo>
                <a:lnTo>
                  <a:pt x="10772488" y="2698200"/>
                </a:lnTo>
                <a:lnTo>
                  <a:pt x="10781276" y="2741725"/>
                </a:lnTo>
                <a:lnTo>
                  <a:pt x="10805246" y="2777286"/>
                </a:lnTo>
                <a:lnTo>
                  <a:pt x="10840808" y="2801273"/>
                </a:lnTo>
                <a:lnTo>
                  <a:pt x="10884370" y="2810071"/>
                </a:lnTo>
                <a:lnTo>
                  <a:pt x="10927912" y="2801273"/>
                </a:lnTo>
                <a:lnTo>
                  <a:pt x="10963490" y="2777286"/>
                </a:lnTo>
                <a:lnTo>
                  <a:pt x="10987490" y="2741725"/>
                </a:lnTo>
                <a:lnTo>
                  <a:pt x="10996293" y="2698200"/>
                </a:lnTo>
                <a:lnTo>
                  <a:pt x="10987490" y="2654639"/>
                </a:lnTo>
                <a:lnTo>
                  <a:pt x="10963490" y="2619070"/>
                </a:lnTo>
                <a:lnTo>
                  <a:pt x="10927912" y="2595090"/>
                </a:lnTo>
                <a:lnTo>
                  <a:pt x="10884370" y="2586297"/>
                </a:lnTo>
                <a:close/>
              </a:path>
              <a:path w="16523335" h="9235440">
                <a:moveTo>
                  <a:pt x="10884370" y="2854028"/>
                </a:moveTo>
                <a:lnTo>
                  <a:pt x="10840808" y="2862817"/>
                </a:lnTo>
                <a:lnTo>
                  <a:pt x="10805246" y="2886788"/>
                </a:lnTo>
                <a:lnTo>
                  <a:pt x="10781276" y="2922347"/>
                </a:lnTo>
                <a:lnTo>
                  <a:pt x="10772488" y="2965898"/>
                </a:lnTo>
                <a:lnTo>
                  <a:pt x="10781276" y="3009453"/>
                </a:lnTo>
                <a:lnTo>
                  <a:pt x="10805246" y="3045019"/>
                </a:lnTo>
                <a:lnTo>
                  <a:pt x="10840808" y="3068998"/>
                </a:lnTo>
                <a:lnTo>
                  <a:pt x="10884370" y="3077790"/>
                </a:lnTo>
                <a:lnTo>
                  <a:pt x="10927912" y="3068998"/>
                </a:lnTo>
                <a:lnTo>
                  <a:pt x="10963490" y="3045019"/>
                </a:lnTo>
                <a:lnTo>
                  <a:pt x="10987490" y="3009453"/>
                </a:lnTo>
                <a:lnTo>
                  <a:pt x="10996293" y="2965898"/>
                </a:lnTo>
                <a:lnTo>
                  <a:pt x="10987490" y="2922347"/>
                </a:lnTo>
                <a:lnTo>
                  <a:pt x="10963490" y="2886788"/>
                </a:lnTo>
                <a:lnTo>
                  <a:pt x="10927912" y="2862817"/>
                </a:lnTo>
                <a:lnTo>
                  <a:pt x="10884370" y="2854028"/>
                </a:lnTo>
                <a:close/>
              </a:path>
              <a:path w="16523335" h="9235440">
                <a:moveTo>
                  <a:pt x="10884370" y="3121737"/>
                </a:moveTo>
                <a:lnTo>
                  <a:pt x="10840808" y="3130528"/>
                </a:lnTo>
                <a:lnTo>
                  <a:pt x="10805246" y="3154503"/>
                </a:lnTo>
                <a:lnTo>
                  <a:pt x="10781276" y="3190065"/>
                </a:lnTo>
                <a:lnTo>
                  <a:pt x="10772488" y="3233618"/>
                </a:lnTo>
                <a:lnTo>
                  <a:pt x="10781276" y="3277161"/>
                </a:lnTo>
                <a:lnTo>
                  <a:pt x="10805246" y="3312732"/>
                </a:lnTo>
                <a:lnTo>
                  <a:pt x="10840808" y="3336722"/>
                </a:lnTo>
                <a:lnTo>
                  <a:pt x="10884370" y="3345520"/>
                </a:lnTo>
                <a:lnTo>
                  <a:pt x="10927912" y="3336722"/>
                </a:lnTo>
                <a:lnTo>
                  <a:pt x="10963490" y="3312732"/>
                </a:lnTo>
                <a:lnTo>
                  <a:pt x="10987490" y="3277161"/>
                </a:lnTo>
                <a:lnTo>
                  <a:pt x="10996293" y="3233618"/>
                </a:lnTo>
                <a:lnTo>
                  <a:pt x="10987490" y="3190065"/>
                </a:lnTo>
                <a:lnTo>
                  <a:pt x="10963490" y="3154503"/>
                </a:lnTo>
                <a:lnTo>
                  <a:pt x="10927912" y="3130528"/>
                </a:lnTo>
                <a:lnTo>
                  <a:pt x="10884370" y="3121737"/>
                </a:lnTo>
                <a:close/>
              </a:path>
              <a:path w="16523335" h="9235440">
                <a:moveTo>
                  <a:pt x="10884370" y="3389446"/>
                </a:moveTo>
                <a:lnTo>
                  <a:pt x="10840808" y="3398240"/>
                </a:lnTo>
                <a:lnTo>
                  <a:pt x="10805246" y="3422222"/>
                </a:lnTo>
                <a:lnTo>
                  <a:pt x="10781276" y="3457792"/>
                </a:lnTo>
                <a:lnTo>
                  <a:pt x="10772488" y="3501348"/>
                </a:lnTo>
                <a:lnTo>
                  <a:pt x="10781276" y="3544899"/>
                </a:lnTo>
                <a:lnTo>
                  <a:pt x="10805246" y="3580458"/>
                </a:lnTo>
                <a:lnTo>
                  <a:pt x="10840808" y="3604430"/>
                </a:lnTo>
                <a:lnTo>
                  <a:pt x="10884370" y="3613219"/>
                </a:lnTo>
                <a:lnTo>
                  <a:pt x="10927912" y="3604430"/>
                </a:lnTo>
                <a:lnTo>
                  <a:pt x="10963490" y="3580458"/>
                </a:lnTo>
                <a:lnTo>
                  <a:pt x="10987490" y="3544899"/>
                </a:lnTo>
                <a:lnTo>
                  <a:pt x="10996293" y="3501348"/>
                </a:lnTo>
                <a:lnTo>
                  <a:pt x="10987490" y="3457792"/>
                </a:lnTo>
                <a:lnTo>
                  <a:pt x="10963490" y="3422222"/>
                </a:lnTo>
                <a:lnTo>
                  <a:pt x="10927912" y="3398240"/>
                </a:lnTo>
                <a:lnTo>
                  <a:pt x="10884370" y="3389446"/>
                </a:lnTo>
                <a:close/>
              </a:path>
              <a:path w="16523335" h="9235440">
                <a:moveTo>
                  <a:pt x="10884370" y="3657176"/>
                </a:moveTo>
                <a:lnTo>
                  <a:pt x="10840808" y="3665968"/>
                </a:lnTo>
                <a:lnTo>
                  <a:pt x="10805246" y="3689947"/>
                </a:lnTo>
                <a:lnTo>
                  <a:pt x="10781276" y="3725513"/>
                </a:lnTo>
                <a:lnTo>
                  <a:pt x="10772488" y="3769068"/>
                </a:lnTo>
                <a:lnTo>
                  <a:pt x="10781276" y="3812619"/>
                </a:lnTo>
                <a:lnTo>
                  <a:pt x="10805246" y="3848178"/>
                </a:lnTo>
                <a:lnTo>
                  <a:pt x="10840808" y="3872149"/>
                </a:lnTo>
                <a:lnTo>
                  <a:pt x="10884370" y="3880939"/>
                </a:lnTo>
                <a:lnTo>
                  <a:pt x="10927912" y="3872149"/>
                </a:lnTo>
                <a:lnTo>
                  <a:pt x="10963490" y="3848178"/>
                </a:lnTo>
                <a:lnTo>
                  <a:pt x="10987490" y="3812619"/>
                </a:lnTo>
                <a:lnTo>
                  <a:pt x="10996293" y="3769068"/>
                </a:lnTo>
                <a:lnTo>
                  <a:pt x="10987490" y="3725513"/>
                </a:lnTo>
                <a:lnTo>
                  <a:pt x="10963490" y="3689947"/>
                </a:lnTo>
                <a:lnTo>
                  <a:pt x="10927912" y="3665968"/>
                </a:lnTo>
                <a:lnTo>
                  <a:pt x="10884370" y="3657176"/>
                </a:lnTo>
                <a:close/>
              </a:path>
              <a:path w="16523335" h="9235440">
                <a:moveTo>
                  <a:pt x="10884370" y="3924895"/>
                </a:moveTo>
                <a:lnTo>
                  <a:pt x="10840808" y="3933689"/>
                </a:lnTo>
                <a:lnTo>
                  <a:pt x="10805246" y="3957668"/>
                </a:lnTo>
                <a:lnTo>
                  <a:pt x="10781276" y="3993228"/>
                </a:lnTo>
                <a:lnTo>
                  <a:pt x="10772488" y="4036766"/>
                </a:lnTo>
                <a:lnTo>
                  <a:pt x="10781276" y="4080327"/>
                </a:lnTo>
                <a:lnTo>
                  <a:pt x="10805246" y="4115896"/>
                </a:lnTo>
                <a:lnTo>
                  <a:pt x="10840808" y="4139876"/>
                </a:lnTo>
                <a:lnTo>
                  <a:pt x="10884370" y="4148669"/>
                </a:lnTo>
                <a:lnTo>
                  <a:pt x="10927912" y="4139876"/>
                </a:lnTo>
                <a:lnTo>
                  <a:pt x="10963490" y="4115896"/>
                </a:lnTo>
                <a:lnTo>
                  <a:pt x="10987490" y="4080327"/>
                </a:lnTo>
                <a:lnTo>
                  <a:pt x="10996293" y="4036766"/>
                </a:lnTo>
                <a:lnTo>
                  <a:pt x="10987490" y="3993228"/>
                </a:lnTo>
                <a:lnTo>
                  <a:pt x="10963490" y="3957668"/>
                </a:lnTo>
                <a:lnTo>
                  <a:pt x="10927912" y="3933689"/>
                </a:lnTo>
                <a:lnTo>
                  <a:pt x="10884370" y="3924895"/>
                </a:lnTo>
                <a:close/>
              </a:path>
              <a:path w="16523335" h="9235440">
                <a:moveTo>
                  <a:pt x="10884370" y="4192615"/>
                </a:moveTo>
                <a:lnTo>
                  <a:pt x="10840808" y="4201406"/>
                </a:lnTo>
                <a:lnTo>
                  <a:pt x="10805246" y="4225380"/>
                </a:lnTo>
                <a:lnTo>
                  <a:pt x="10781276" y="4260939"/>
                </a:lnTo>
                <a:lnTo>
                  <a:pt x="10772488" y="4304486"/>
                </a:lnTo>
                <a:lnTo>
                  <a:pt x="10781276" y="4348026"/>
                </a:lnTo>
                <a:lnTo>
                  <a:pt x="10805246" y="4383601"/>
                </a:lnTo>
                <a:lnTo>
                  <a:pt x="10840808" y="4407597"/>
                </a:lnTo>
                <a:lnTo>
                  <a:pt x="10884370" y="4416399"/>
                </a:lnTo>
                <a:lnTo>
                  <a:pt x="10927912" y="4407597"/>
                </a:lnTo>
                <a:lnTo>
                  <a:pt x="10963490" y="4383601"/>
                </a:lnTo>
                <a:lnTo>
                  <a:pt x="10987490" y="4348026"/>
                </a:lnTo>
                <a:lnTo>
                  <a:pt x="10996293" y="4304486"/>
                </a:lnTo>
                <a:lnTo>
                  <a:pt x="10987490" y="4260939"/>
                </a:lnTo>
                <a:lnTo>
                  <a:pt x="10963490" y="4225380"/>
                </a:lnTo>
                <a:lnTo>
                  <a:pt x="10927912" y="4201406"/>
                </a:lnTo>
                <a:lnTo>
                  <a:pt x="10884370" y="4192615"/>
                </a:lnTo>
                <a:close/>
              </a:path>
              <a:path w="16523335" h="9235440">
                <a:moveTo>
                  <a:pt x="10884370" y="2318578"/>
                </a:moveTo>
                <a:lnTo>
                  <a:pt x="10840808" y="2327370"/>
                </a:lnTo>
                <a:lnTo>
                  <a:pt x="10805246" y="2351349"/>
                </a:lnTo>
                <a:lnTo>
                  <a:pt x="10781276" y="2386915"/>
                </a:lnTo>
                <a:lnTo>
                  <a:pt x="10772488" y="2430470"/>
                </a:lnTo>
                <a:lnTo>
                  <a:pt x="10781276" y="2474021"/>
                </a:lnTo>
                <a:lnTo>
                  <a:pt x="10805246" y="2509580"/>
                </a:lnTo>
                <a:lnTo>
                  <a:pt x="10840808" y="2533551"/>
                </a:lnTo>
                <a:lnTo>
                  <a:pt x="10884370" y="2542341"/>
                </a:lnTo>
                <a:lnTo>
                  <a:pt x="10927912" y="2533551"/>
                </a:lnTo>
                <a:lnTo>
                  <a:pt x="10963490" y="2509580"/>
                </a:lnTo>
                <a:lnTo>
                  <a:pt x="10987490" y="2474021"/>
                </a:lnTo>
                <a:lnTo>
                  <a:pt x="10996293" y="2430470"/>
                </a:lnTo>
                <a:lnTo>
                  <a:pt x="10987490" y="2386915"/>
                </a:lnTo>
                <a:lnTo>
                  <a:pt x="10963490" y="2351349"/>
                </a:lnTo>
                <a:lnTo>
                  <a:pt x="10927912" y="2327370"/>
                </a:lnTo>
                <a:lnTo>
                  <a:pt x="10884370" y="2318578"/>
                </a:lnTo>
                <a:close/>
              </a:path>
              <a:path w="16523335" h="9235440">
                <a:moveTo>
                  <a:pt x="10884370" y="2050869"/>
                </a:moveTo>
                <a:lnTo>
                  <a:pt x="10840808" y="2059660"/>
                </a:lnTo>
                <a:lnTo>
                  <a:pt x="10805246" y="2083635"/>
                </a:lnTo>
                <a:lnTo>
                  <a:pt x="10781276" y="2119197"/>
                </a:lnTo>
                <a:lnTo>
                  <a:pt x="10772488" y="2162750"/>
                </a:lnTo>
                <a:lnTo>
                  <a:pt x="10781276" y="2206284"/>
                </a:lnTo>
                <a:lnTo>
                  <a:pt x="10805246" y="2241845"/>
                </a:lnTo>
                <a:lnTo>
                  <a:pt x="10840808" y="2265826"/>
                </a:lnTo>
                <a:lnTo>
                  <a:pt x="10884370" y="2274621"/>
                </a:lnTo>
                <a:lnTo>
                  <a:pt x="10927912" y="2265826"/>
                </a:lnTo>
                <a:lnTo>
                  <a:pt x="10963490" y="2241845"/>
                </a:lnTo>
                <a:lnTo>
                  <a:pt x="10987490" y="2206284"/>
                </a:lnTo>
                <a:lnTo>
                  <a:pt x="10996293" y="2162750"/>
                </a:lnTo>
                <a:lnTo>
                  <a:pt x="10987490" y="2119197"/>
                </a:lnTo>
                <a:lnTo>
                  <a:pt x="10963490" y="2083635"/>
                </a:lnTo>
                <a:lnTo>
                  <a:pt x="10927912" y="2059660"/>
                </a:lnTo>
                <a:lnTo>
                  <a:pt x="10884370" y="2050869"/>
                </a:lnTo>
                <a:close/>
              </a:path>
              <a:path w="16523335" h="9235440">
                <a:moveTo>
                  <a:pt x="10884370" y="4995774"/>
                </a:moveTo>
                <a:lnTo>
                  <a:pt x="10840808" y="5004565"/>
                </a:lnTo>
                <a:lnTo>
                  <a:pt x="10805246" y="5028541"/>
                </a:lnTo>
                <a:lnTo>
                  <a:pt x="10781276" y="5064107"/>
                </a:lnTo>
                <a:lnTo>
                  <a:pt x="10772488" y="5107666"/>
                </a:lnTo>
                <a:lnTo>
                  <a:pt x="10781276" y="5151204"/>
                </a:lnTo>
                <a:lnTo>
                  <a:pt x="10805246" y="5186764"/>
                </a:lnTo>
                <a:lnTo>
                  <a:pt x="10840808" y="5210743"/>
                </a:lnTo>
                <a:lnTo>
                  <a:pt x="10884370" y="5219537"/>
                </a:lnTo>
                <a:lnTo>
                  <a:pt x="10927912" y="5210743"/>
                </a:lnTo>
                <a:lnTo>
                  <a:pt x="10963490" y="5186764"/>
                </a:lnTo>
                <a:lnTo>
                  <a:pt x="10987490" y="5151204"/>
                </a:lnTo>
                <a:lnTo>
                  <a:pt x="10996293" y="5107666"/>
                </a:lnTo>
                <a:lnTo>
                  <a:pt x="10987490" y="5064107"/>
                </a:lnTo>
                <a:lnTo>
                  <a:pt x="10963490" y="5028541"/>
                </a:lnTo>
                <a:lnTo>
                  <a:pt x="10927912" y="5004565"/>
                </a:lnTo>
                <a:lnTo>
                  <a:pt x="10884370" y="4995774"/>
                </a:lnTo>
                <a:close/>
              </a:path>
              <a:path w="16523335" h="9235440">
                <a:moveTo>
                  <a:pt x="10884370" y="5263483"/>
                </a:moveTo>
                <a:lnTo>
                  <a:pt x="10840808" y="5272274"/>
                </a:lnTo>
                <a:lnTo>
                  <a:pt x="10805246" y="5296250"/>
                </a:lnTo>
                <a:lnTo>
                  <a:pt x="10781276" y="5331816"/>
                </a:lnTo>
                <a:lnTo>
                  <a:pt x="10772488" y="5375375"/>
                </a:lnTo>
                <a:lnTo>
                  <a:pt x="10781276" y="5418906"/>
                </a:lnTo>
                <a:lnTo>
                  <a:pt x="10805246" y="5454471"/>
                </a:lnTo>
                <a:lnTo>
                  <a:pt x="10840808" y="5478458"/>
                </a:lnTo>
                <a:lnTo>
                  <a:pt x="10884370" y="5487256"/>
                </a:lnTo>
                <a:lnTo>
                  <a:pt x="10927912" y="5478458"/>
                </a:lnTo>
                <a:lnTo>
                  <a:pt x="10963490" y="5454471"/>
                </a:lnTo>
                <a:lnTo>
                  <a:pt x="10987490" y="5418906"/>
                </a:lnTo>
                <a:lnTo>
                  <a:pt x="10996293" y="5375375"/>
                </a:lnTo>
                <a:lnTo>
                  <a:pt x="10987490" y="5331816"/>
                </a:lnTo>
                <a:lnTo>
                  <a:pt x="10963490" y="5296250"/>
                </a:lnTo>
                <a:lnTo>
                  <a:pt x="10927912" y="5272274"/>
                </a:lnTo>
                <a:lnTo>
                  <a:pt x="10884370" y="5263483"/>
                </a:lnTo>
                <a:close/>
              </a:path>
              <a:path w="16523335" h="9235440">
                <a:moveTo>
                  <a:pt x="10884370" y="6334382"/>
                </a:moveTo>
                <a:lnTo>
                  <a:pt x="10840808" y="6343178"/>
                </a:lnTo>
                <a:lnTo>
                  <a:pt x="10805246" y="6367165"/>
                </a:lnTo>
                <a:lnTo>
                  <a:pt x="10781276" y="6402742"/>
                </a:lnTo>
                <a:lnTo>
                  <a:pt x="10772488" y="6446306"/>
                </a:lnTo>
                <a:lnTo>
                  <a:pt x="10781276" y="6489813"/>
                </a:lnTo>
                <a:lnTo>
                  <a:pt x="10805246" y="6525358"/>
                </a:lnTo>
                <a:lnTo>
                  <a:pt x="10840808" y="6549331"/>
                </a:lnTo>
                <a:lnTo>
                  <a:pt x="10884370" y="6558124"/>
                </a:lnTo>
                <a:lnTo>
                  <a:pt x="10927912" y="6549331"/>
                </a:lnTo>
                <a:lnTo>
                  <a:pt x="10963490" y="6525358"/>
                </a:lnTo>
                <a:lnTo>
                  <a:pt x="10987490" y="6489813"/>
                </a:lnTo>
                <a:lnTo>
                  <a:pt x="10996293" y="6446306"/>
                </a:lnTo>
                <a:lnTo>
                  <a:pt x="10987490" y="6402742"/>
                </a:lnTo>
                <a:lnTo>
                  <a:pt x="10963490" y="6367165"/>
                </a:lnTo>
                <a:lnTo>
                  <a:pt x="10927912" y="6343178"/>
                </a:lnTo>
                <a:lnTo>
                  <a:pt x="10884370" y="6334382"/>
                </a:lnTo>
                <a:close/>
              </a:path>
              <a:path w="16523335" h="9235440">
                <a:moveTo>
                  <a:pt x="10884370" y="6602112"/>
                </a:moveTo>
                <a:lnTo>
                  <a:pt x="10840808" y="6610897"/>
                </a:lnTo>
                <a:lnTo>
                  <a:pt x="10805246" y="6634856"/>
                </a:lnTo>
                <a:lnTo>
                  <a:pt x="10781276" y="6670401"/>
                </a:lnTo>
                <a:lnTo>
                  <a:pt x="10772488" y="6713941"/>
                </a:lnTo>
                <a:lnTo>
                  <a:pt x="10781276" y="6757505"/>
                </a:lnTo>
                <a:lnTo>
                  <a:pt x="10805246" y="6793082"/>
                </a:lnTo>
                <a:lnTo>
                  <a:pt x="10840808" y="6817069"/>
                </a:lnTo>
                <a:lnTo>
                  <a:pt x="10884370" y="6825865"/>
                </a:lnTo>
                <a:lnTo>
                  <a:pt x="10927912" y="6817069"/>
                </a:lnTo>
                <a:lnTo>
                  <a:pt x="10963490" y="6793082"/>
                </a:lnTo>
                <a:lnTo>
                  <a:pt x="10987490" y="6757505"/>
                </a:lnTo>
                <a:lnTo>
                  <a:pt x="10996293" y="6713941"/>
                </a:lnTo>
                <a:lnTo>
                  <a:pt x="10987490" y="6670401"/>
                </a:lnTo>
                <a:lnTo>
                  <a:pt x="10963490" y="6634856"/>
                </a:lnTo>
                <a:lnTo>
                  <a:pt x="10927912" y="6610897"/>
                </a:lnTo>
                <a:lnTo>
                  <a:pt x="10884370" y="6602112"/>
                </a:lnTo>
                <a:close/>
              </a:path>
              <a:path w="16523335" h="9235440">
                <a:moveTo>
                  <a:pt x="10884370" y="4728033"/>
                </a:moveTo>
                <a:lnTo>
                  <a:pt x="10840808" y="4736825"/>
                </a:lnTo>
                <a:lnTo>
                  <a:pt x="10805246" y="4760802"/>
                </a:lnTo>
                <a:lnTo>
                  <a:pt x="10781276" y="4796371"/>
                </a:lnTo>
                <a:lnTo>
                  <a:pt x="10772488" y="4839936"/>
                </a:lnTo>
                <a:lnTo>
                  <a:pt x="10781276" y="4883473"/>
                </a:lnTo>
                <a:lnTo>
                  <a:pt x="10805246" y="4919041"/>
                </a:lnTo>
                <a:lnTo>
                  <a:pt x="10840808" y="4943029"/>
                </a:lnTo>
                <a:lnTo>
                  <a:pt x="10884370" y="4951828"/>
                </a:lnTo>
                <a:lnTo>
                  <a:pt x="10927912" y="4943029"/>
                </a:lnTo>
                <a:lnTo>
                  <a:pt x="10963490" y="4919041"/>
                </a:lnTo>
                <a:lnTo>
                  <a:pt x="10987490" y="4883473"/>
                </a:lnTo>
                <a:lnTo>
                  <a:pt x="10996293" y="4839936"/>
                </a:lnTo>
                <a:lnTo>
                  <a:pt x="10987490" y="4796371"/>
                </a:lnTo>
                <a:lnTo>
                  <a:pt x="10963490" y="4760802"/>
                </a:lnTo>
                <a:lnTo>
                  <a:pt x="10927912" y="4736825"/>
                </a:lnTo>
                <a:lnTo>
                  <a:pt x="10884370" y="4728033"/>
                </a:lnTo>
                <a:close/>
              </a:path>
              <a:path w="16523335" h="9235440">
                <a:moveTo>
                  <a:pt x="10884370" y="4460345"/>
                </a:moveTo>
                <a:lnTo>
                  <a:pt x="10840808" y="4469136"/>
                </a:lnTo>
                <a:lnTo>
                  <a:pt x="10805246" y="4493110"/>
                </a:lnTo>
                <a:lnTo>
                  <a:pt x="10781276" y="4528669"/>
                </a:lnTo>
                <a:lnTo>
                  <a:pt x="10772488" y="4572216"/>
                </a:lnTo>
                <a:lnTo>
                  <a:pt x="10781276" y="4615763"/>
                </a:lnTo>
                <a:lnTo>
                  <a:pt x="10805246" y="4651322"/>
                </a:lnTo>
                <a:lnTo>
                  <a:pt x="10840808" y="4675296"/>
                </a:lnTo>
                <a:lnTo>
                  <a:pt x="10884370" y="4684087"/>
                </a:lnTo>
                <a:lnTo>
                  <a:pt x="10927912" y="4675296"/>
                </a:lnTo>
                <a:lnTo>
                  <a:pt x="10963490" y="4651322"/>
                </a:lnTo>
                <a:lnTo>
                  <a:pt x="10987490" y="4615763"/>
                </a:lnTo>
                <a:lnTo>
                  <a:pt x="10996293" y="4572216"/>
                </a:lnTo>
                <a:lnTo>
                  <a:pt x="10987490" y="4528669"/>
                </a:lnTo>
                <a:lnTo>
                  <a:pt x="10963490" y="4493110"/>
                </a:lnTo>
                <a:lnTo>
                  <a:pt x="10927912" y="4469136"/>
                </a:lnTo>
                <a:lnTo>
                  <a:pt x="10884370" y="4460345"/>
                </a:lnTo>
                <a:close/>
              </a:path>
              <a:path w="16523335" h="9235440">
                <a:moveTo>
                  <a:pt x="10884370" y="6869780"/>
                </a:moveTo>
                <a:lnTo>
                  <a:pt x="10840808" y="6878579"/>
                </a:lnTo>
                <a:lnTo>
                  <a:pt x="10805246" y="6902573"/>
                </a:lnTo>
                <a:lnTo>
                  <a:pt x="10781276" y="6938157"/>
                </a:lnTo>
                <a:lnTo>
                  <a:pt x="10772488" y="6981724"/>
                </a:lnTo>
                <a:lnTo>
                  <a:pt x="10781276" y="7025264"/>
                </a:lnTo>
                <a:lnTo>
                  <a:pt x="10805246" y="7060809"/>
                </a:lnTo>
                <a:lnTo>
                  <a:pt x="10840808" y="7084769"/>
                </a:lnTo>
                <a:lnTo>
                  <a:pt x="10884370" y="7093553"/>
                </a:lnTo>
                <a:lnTo>
                  <a:pt x="10927912" y="7084769"/>
                </a:lnTo>
                <a:lnTo>
                  <a:pt x="10963490" y="7060809"/>
                </a:lnTo>
                <a:lnTo>
                  <a:pt x="10987490" y="7025264"/>
                </a:lnTo>
                <a:lnTo>
                  <a:pt x="10996293" y="6981724"/>
                </a:lnTo>
                <a:lnTo>
                  <a:pt x="10987490" y="6938157"/>
                </a:lnTo>
                <a:lnTo>
                  <a:pt x="10963490" y="6902573"/>
                </a:lnTo>
                <a:lnTo>
                  <a:pt x="10927912" y="6878579"/>
                </a:lnTo>
                <a:lnTo>
                  <a:pt x="10884370" y="6869780"/>
                </a:lnTo>
                <a:close/>
              </a:path>
              <a:path w="16523335" h="9235440">
                <a:moveTo>
                  <a:pt x="11153660" y="979980"/>
                </a:moveTo>
                <a:lnTo>
                  <a:pt x="11110106" y="988766"/>
                </a:lnTo>
                <a:lnTo>
                  <a:pt x="11074563" y="1012731"/>
                </a:lnTo>
                <a:lnTo>
                  <a:pt x="11050611" y="1048286"/>
                </a:lnTo>
                <a:lnTo>
                  <a:pt x="11041831" y="1091840"/>
                </a:lnTo>
                <a:lnTo>
                  <a:pt x="11050611" y="1135394"/>
                </a:lnTo>
                <a:lnTo>
                  <a:pt x="11074563" y="1170968"/>
                </a:lnTo>
                <a:lnTo>
                  <a:pt x="11110106" y="1194956"/>
                </a:lnTo>
                <a:lnTo>
                  <a:pt x="11153660" y="1203753"/>
                </a:lnTo>
                <a:lnTo>
                  <a:pt x="11197230" y="1194956"/>
                </a:lnTo>
                <a:lnTo>
                  <a:pt x="11232821" y="1170968"/>
                </a:lnTo>
                <a:lnTo>
                  <a:pt x="11256822" y="1135394"/>
                </a:lnTo>
                <a:lnTo>
                  <a:pt x="11265625" y="1091840"/>
                </a:lnTo>
                <a:lnTo>
                  <a:pt x="11256822" y="1048286"/>
                </a:lnTo>
                <a:lnTo>
                  <a:pt x="11232821" y="1012731"/>
                </a:lnTo>
                <a:lnTo>
                  <a:pt x="11197230" y="988766"/>
                </a:lnTo>
                <a:lnTo>
                  <a:pt x="11153660" y="979980"/>
                </a:lnTo>
                <a:close/>
              </a:path>
              <a:path w="16523335" h="9235440">
                <a:moveTo>
                  <a:pt x="11153660" y="1247668"/>
                </a:moveTo>
                <a:lnTo>
                  <a:pt x="11110106" y="1256467"/>
                </a:lnTo>
                <a:lnTo>
                  <a:pt x="11074563" y="1280459"/>
                </a:lnTo>
                <a:lnTo>
                  <a:pt x="11050611" y="1316036"/>
                </a:lnTo>
                <a:lnTo>
                  <a:pt x="11041831" y="1359591"/>
                </a:lnTo>
                <a:lnTo>
                  <a:pt x="11050611" y="1403138"/>
                </a:lnTo>
                <a:lnTo>
                  <a:pt x="11074563" y="1438686"/>
                </a:lnTo>
                <a:lnTo>
                  <a:pt x="11110106" y="1462646"/>
                </a:lnTo>
                <a:lnTo>
                  <a:pt x="11153660" y="1471431"/>
                </a:lnTo>
                <a:lnTo>
                  <a:pt x="11197230" y="1462646"/>
                </a:lnTo>
                <a:lnTo>
                  <a:pt x="11232821" y="1438686"/>
                </a:lnTo>
                <a:lnTo>
                  <a:pt x="11256822" y="1403138"/>
                </a:lnTo>
                <a:lnTo>
                  <a:pt x="11265625" y="1359591"/>
                </a:lnTo>
                <a:lnTo>
                  <a:pt x="11256822" y="1316036"/>
                </a:lnTo>
                <a:lnTo>
                  <a:pt x="11232821" y="1280459"/>
                </a:lnTo>
                <a:lnTo>
                  <a:pt x="11197230" y="1256467"/>
                </a:lnTo>
                <a:lnTo>
                  <a:pt x="11153660" y="1247668"/>
                </a:lnTo>
                <a:close/>
              </a:path>
              <a:path w="16523335" h="9235440">
                <a:moveTo>
                  <a:pt x="11153660" y="1515430"/>
                </a:moveTo>
                <a:lnTo>
                  <a:pt x="11110106" y="1524214"/>
                </a:lnTo>
                <a:lnTo>
                  <a:pt x="11074563" y="1548173"/>
                </a:lnTo>
                <a:lnTo>
                  <a:pt x="11050611" y="1583718"/>
                </a:lnTo>
                <a:lnTo>
                  <a:pt x="11041831" y="1627259"/>
                </a:lnTo>
                <a:lnTo>
                  <a:pt x="11050611" y="1670826"/>
                </a:lnTo>
                <a:lnTo>
                  <a:pt x="11074563" y="1706409"/>
                </a:lnTo>
                <a:lnTo>
                  <a:pt x="11110106" y="1730404"/>
                </a:lnTo>
                <a:lnTo>
                  <a:pt x="11153660" y="1739203"/>
                </a:lnTo>
                <a:lnTo>
                  <a:pt x="11197230" y="1730404"/>
                </a:lnTo>
                <a:lnTo>
                  <a:pt x="11232821" y="1706409"/>
                </a:lnTo>
                <a:lnTo>
                  <a:pt x="11256822" y="1670826"/>
                </a:lnTo>
                <a:lnTo>
                  <a:pt x="11265625" y="1627259"/>
                </a:lnTo>
                <a:lnTo>
                  <a:pt x="11256822" y="1583718"/>
                </a:lnTo>
                <a:lnTo>
                  <a:pt x="11232821" y="1548173"/>
                </a:lnTo>
                <a:lnTo>
                  <a:pt x="11197230" y="1524214"/>
                </a:lnTo>
                <a:lnTo>
                  <a:pt x="11153660" y="1515430"/>
                </a:lnTo>
                <a:close/>
              </a:path>
              <a:path w="16523335" h="9235440">
                <a:moveTo>
                  <a:pt x="11153660" y="1783149"/>
                </a:moveTo>
                <a:lnTo>
                  <a:pt x="11110106" y="1791938"/>
                </a:lnTo>
                <a:lnTo>
                  <a:pt x="11074563" y="1815910"/>
                </a:lnTo>
                <a:lnTo>
                  <a:pt x="11050611" y="1851469"/>
                </a:lnTo>
                <a:lnTo>
                  <a:pt x="11041831" y="1895020"/>
                </a:lnTo>
                <a:lnTo>
                  <a:pt x="11050611" y="1938576"/>
                </a:lnTo>
                <a:lnTo>
                  <a:pt x="11074563" y="1974146"/>
                </a:lnTo>
                <a:lnTo>
                  <a:pt x="11110106" y="1998128"/>
                </a:lnTo>
                <a:lnTo>
                  <a:pt x="11153660" y="2006922"/>
                </a:lnTo>
                <a:lnTo>
                  <a:pt x="11197230" y="1998128"/>
                </a:lnTo>
                <a:lnTo>
                  <a:pt x="11232821" y="1974146"/>
                </a:lnTo>
                <a:lnTo>
                  <a:pt x="11256822" y="1938576"/>
                </a:lnTo>
                <a:lnTo>
                  <a:pt x="11265625" y="1895020"/>
                </a:lnTo>
                <a:lnTo>
                  <a:pt x="11256822" y="1851469"/>
                </a:lnTo>
                <a:lnTo>
                  <a:pt x="11232821" y="1815910"/>
                </a:lnTo>
                <a:lnTo>
                  <a:pt x="11197230" y="1791938"/>
                </a:lnTo>
                <a:lnTo>
                  <a:pt x="11153660" y="1783149"/>
                </a:lnTo>
                <a:close/>
              </a:path>
              <a:path w="16523335" h="9235440">
                <a:moveTo>
                  <a:pt x="11153660" y="2586297"/>
                </a:moveTo>
                <a:lnTo>
                  <a:pt x="11110106" y="2595090"/>
                </a:lnTo>
                <a:lnTo>
                  <a:pt x="11074563" y="2619070"/>
                </a:lnTo>
                <a:lnTo>
                  <a:pt x="11050611" y="2654639"/>
                </a:lnTo>
                <a:lnTo>
                  <a:pt x="11041831" y="2698200"/>
                </a:lnTo>
                <a:lnTo>
                  <a:pt x="11050611" y="2741725"/>
                </a:lnTo>
                <a:lnTo>
                  <a:pt x="11074563" y="2777286"/>
                </a:lnTo>
                <a:lnTo>
                  <a:pt x="11110106" y="2801273"/>
                </a:lnTo>
                <a:lnTo>
                  <a:pt x="11153660" y="2810071"/>
                </a:lnTo>
                <a:lnTo>
                  <a:pt x="11197230" y="2801273"/>
                </a:lnTo>
                <a:lnTo>
                  <a:pt x="11232821" y="2777286"/>
                </a:lnTo>
                <a:lnTo>
                  <a:pt x="11256822" y="2741725"/>
                </a:lnTo>
                <a:lnTo>
                  <a:pt x="11265625" y="2698200"/>
                </a:lnTo>
                <a:lnTo>
                  <a:pt x="11256822" y="2654639"/>
                </a:lnTo>
                <a:lnTo>
                  <a:pt x="11232821" y="2619070"/>
                </a:lnTo>
                <a:lnTo>
                  <a:pt x="11197230" y="2595090"/>
                </a:lnTo>
                <a:lnTo>
                  <a:pt x="11153660" y="2586297"/>
                </a:lnTo>
                <a:close/>
              </a:path>
              <a:path w="16523335" h="9235440">
                <a:moveTo>
                  <a:pt x="11153660" y="3389446"/>
                </a:moveTo>
                <a:lnTo>
                  <a:pt x="11110106" y="3398240"/>
                </a:lnTo>
                <a:lnTo>
                  <a:pt x="11074563" y="3422222"/>
                </a:lnTo>
                <a:lnTo>
                  <a:pt x="11050611" y="3457792"/>
                </a:lnTo>
                <a:lnTo>
                  <a:pt x="11041831" y="3501348"/>
                </a:lnTo>
                <a:lnTo>
                  <a:pt x="11050611" y="3544899"/>
                </a:lnTo>
                <a:lnTo>
                  <a:pt x="11074563" y="3580458"/>
                </a:lnTo>
                <a:lnTo>
                  <a:pt x="11110106" y="3604430"/>
                </a:lnTo>
                <a:lnTo>
                  <a:pt x="11153660" y="3613219"/>
                </a:lnTo>
                <a:lnTo>
                  <a:pt x="11197230" y="3604430"/>
                </a:lnTo>
                <a:lnTo>
                  <a:pt x="11232821" y="3580458"/>
                </a:lnTo>
                <a:lnTo>
                  <a:pt x="11256822" y="3544899"/>
                </a:lnTo>
                <a:lnTo>
                  <a:pt x="11265625" y="3501348"/>
                </a:lnTo>
                <a:lnTo>
                  <a:pt x="11256822" y="3457792"/>
                </a:lnTo>
                <a:lnTo>
                  <a:pt x="11232821" y="3422222"/>
                </a:lnTo>
                <a:lnTo>
                  <a:pt x="11197230" y="3398240"/>
                </a:lnTo>
                <a:lnTo>
                  <a:pt x="11153660" y="3389446"/>
                </a:lnTo>
                <a:close/>
              </a:path>
              <a:path w="16523335" h="9235440">
                <a:moveTo>
                  <a:pt x="11153660" y="3657176"/>
                </a:moveTo>
                <a:lnTo>
                  <a:pt x="11110106" y="3665968"/>
                </a:lnTo>
                <a:lnTo>
                  <a:pt x="11074563" y="3689947"/>
                </a:lnTo>
                <a:lnTo>
                  <a:pt x="11050611" y="3725513"/>
                </a:lnTo>
                <a:lnTo>
                  <a:pt x="11041831" y="3769068"/>
                </a:lnTo>
                <a:lnTo>
                  <a:pt x="11050611" y="3812619"/>
                </a:lnTo>
                <a:lnTo>
                  <a:pt x="11074563" y="3848178"/>
                </a:lnTo>
                <a:lnTo>
                  <a:pt x="11110106" y="3872149"/>
                </a:lnTo>
                <a:lnTo>
                  <a:pt x="11153660" y="3880939"/>
                </a:lnTo>
                <a:lnTo>
                  <a:pt x="11197230" y="3872149"/>
                </a:lnTo>
                <a:lnTo>
                  <a:pt x="11232821" y="3848178"/>
                </a:lnTo>
                <a:lnTo>
                  <a:pt x="11256822" y="3812619"/>
                </a:lnTo>
                <a:lnTo>
                  <a:pt x="11265625" y="3769068"/>
                </a:lnTo>
                <a:lnTo>
                  <a:pt x="11256822" y="3725513"/>
                </a:lnTo>
                <a:lnTo>
                  <a:pt x="11232821" y="3689947"/>
                </a:lnTo>
                <a:lnTo>
                  <a:pt x="11197230" y="3665968"/>
                </a:lnTo>
                <a:lnTo>
                  <a:pt x="11153660" y="3657176"/>
                </a:lnTo>
                <a:close/>
              </a:path>
              <a:path w="16523335" h="9235440">
                <a:moveTo>
                  <a:pt x="11153660" y="3924895"/>
                </a:moveTo>
                <a:lnTo>
                  <a:pt x="11110106" y="3933689"/>
                </a:lnTo>
                <a:lnTo>
                  <a:pt x="11074563" y="3957668"/>
                </a:lnTo>
                <a:lnTo>
                  <a:pt x="11050611" y="3993228"/>
                </a:lnTo>
                <a:lnTo>
                  <a:pt x="11041831" y="4036766"/>
                </a:lnTo>
                <a:lnTo>
                  <a:pt x="11050611" y="4080327"/>
                </a:lnTo>
                <a:lnTo>
                  <a:pt x="11074563" y="4115896"/>
                </a:lnTo>
                <a:lnTo>
                  <a:pt x="11110106" y="4139876"/>
                </a:lnTo>
                <a:lnTo>
                  <a:pt x="11153660" y="4148669"/>
                </a:lnTo>
                <a:lnTo>
                  <a:pt x="11197230" y="4139876"/>
                </a:lnTo>
                <a:lnTo>
                  <a:pt x="11232821" y="4115896"/>
                </a:lnTo>
                <a:lnTo>
                  <a:pt x="11256822" y="4080327"/>
                </a:lnTo>
                <a:lnTo>
                  <a:pt x="11265625" y="4036766"/>
                </a:lnTo>
                <a:lnTo>
                  <a:pt x="11256822" y="3993228"/>
                </a:lnTo>
                <a:lnTo>
                  <a:pt x="11232821" y="3957668"/>
                </a:lnTo>
                <a:lnTo>
                  <a:pt x="11197230" y="3933689"/>
                </a:lnTo>
                <a:lnTo>
                  <a:pt x="11153660" y="3924895"/>
                </a:lnTo>
                <a:close/>
              </a:path>
              <a:path w="16523335" h="9235440">
                <a:moveTo>
                  <a:pt x="11153660" y="4192615"/>
                </a:moveTo>
                <a:lnTo>
                  <a:pt x="11110106" y="4201406"/>
                </a:lnTo>
                <a:lnTo>
                  <a:pt x="11074563" y="4225380"/>
                </a:lnTo>
                <a:lnTo>
                  <a:pt x="11050611" y="4260939"/>
                </a:lnTo>
                <a:lnTo>
                  <a:pt x="11041831" y="4304486"/>
                </a:lnTo>
                <a:lnTo>
                  <a:pt x="11050611" y="4348026"/>
                </a:lnTo>
                <a:lnTo>
                  <a:pt x="11074563" y="4383601"/>
                </a:lnTo>
                <a:lnTo>
                  <a:pt x="11110106" y="4407597"/>
                </a:lnTo>
                <a:lnTo>
                  <a:pt x="11153660" y="4416399"/>
                </a:lnTo>
                <a:lnTo>
                  <a:pt x="11197230" y="4407597"/>
                </a:lnTo>
                <a:lnTo>
                  <a:pt x="11232821" y="4383601"/>
                </a:lnTo>
                <a:lnTo>
                  <a:pt x="11256822" y="4348026"/>
                </a:lnTo>
                <a:lnTo>
                  <a:pt x="11265625" y="4304486"/>
                </a:lnTo>
                <a:lnTo>
                  <a:pt x="11256822" y="4260939"/>
                </a:lnTo>
                <a:lnTo>
                  <a:pt x="11232821" y="4225380"/>
                </a:lnTo>
                <a:lnTo>
                  <a:pt x="11197230" y="4201406"/>
                </a:lnTo>
                <a:lnTo>
                  <a:pt x="11153660" y="4192615"/>
                </a:lnTo>
                <a:close/>
              </a:path>
              <a:path w="16523335" h="9235440">
                <a:moveTo>
                  <a:pt x="11153660" y="2318578"/>
                </a:moveTo>
                <a:lnTo>
                  <a:pt x="11110106" y="2327370"/>
                </a:lnTo>
                <a:lnTo>
                  <a:pt x="11074563" y="2351349"/>
                </a:lnTo>
                <a:lnTo>
                  <a:pt x="11050611" y="2386915"/>
                </a:lnTo>
                <a:lnTo>
                  <a:pt x="11041831" y="2430470"/>
                </a:lnTo>
                <a:lnTo>
                  <a:pt x="11050611" y="2474021"/>
                </a:lnTo>
                <a:lnTo>
                  <a:pt x="11074563" y="2509580"/>
                </a:lnTo>
                <a:lnTo>
                  <a:pt x="11110106" y="2533551"/>
                </a:lnTo>
                <a:lnTo>
                  <a:pt x="11153660" y="2542341"/>
                </a:lnTo>
                <a:lnTo>
                  <a:pt x="11197230" y="2533551"/>
                </a:lnTo>
                <a:lnTo>
                  <a:pt x="11232821" y="2509580"/>
                </a:lnTo>
                <a:lnTo>
                  <a:pt x="11256822" y="2474021"/>
                </a:lnTo>
                <a:lnTo>
                  <a:pt x="11265625" y="2430470"/>
                </a:lnTo>
                <a:lnTo>
                  <a:pt x="11256822" y="2386915"/>
                </a:lnTo>
                <a:lnTo>
                  <a:pt x="11232821" y="2351349"/>
                </a:lnTo>
                <a:lnTo>
                  <a:pt x="11197230" y="2327370"/>
                </a:lnTo>
                <a:lnTo>
                  <a:pt x="11153660" y="2318578"/>
                </a:lnTo>
                <a:close/>
              </a:path>
              <a:path w="16523335" h="9235440">
                <a:moveTo>
                  <a:pt x="11153660" y="2050869"/>
                </a:moveTo>
                <a:lnTo>
                  <a:pt x="11110106" y="2059660"/>
                </a:lnTo>
                <a:lnTo>
                  <a:pt x="11074563" y="2083635"/>
                </a:lnTo>
                <a:lnTo>
                  <a:pt x="11050611" y="2119197"/>
                </a:lnTo>
                <a:lnTo>
                  <a:pt x="11041831" y="2162750"/>
                </a:lnTo>
                <a:lnTo>
                  <a:pt x="11050611" y="2206284"/>
                </a:lnTo>
                <a:lnTo>
                  <a:pt x="11074563" y="2241845"/>
                </a:lnTo>
                <a:lnTo>
                  <a:pt x="11110106" y="2265826"/>
                </a:lnTo>
                <a:lnTo>
                  <a:pt x="11153660" y="2274621"/>
                </a:lnTo>
                <a:lnTo>
                  <a:pt x="11197230" y="2265826"/>
                </a:lnTo>
                <a:lnTo>
                  <a:pt x="11232821" y="2241845"/>
                </a:lnTo>
                <a:lnTo>
                  <a:pt x="11256822" y="2206284"/>
                </a:lnTo>
                <a:lnTo>
                  <a:pt x="11265625" y="2162750"/>
                </a:lnTo>
                <a:lnTo>
                  <a:pt x="11256822" y="2119197"/>
                </a:lnTo>
                <a:lnTo>
                  <a:pt x="11232821" y="2083635"/>
                </a:lnTo>
                <a:lnTo>
                  <a:pt x="11197230" y="2059660"/>
                </a:lnTo>
                <a:lnTo>
                  <a:pt x="11153660" y="2050869"/>
                </a:lnTo>
                <a:close/>
              </a:path>
              <a:path w="16523335" h="9235440">
                <a:moveTo>
                  <a:pt x="11153660" y="4995774"/>
                </a:moveTo>
                <a:lnTo>
                  <a:pt x="11110106" y="5004565"/>
                </a:lnTo>
                <a:lnTo>
                  <a:pt x="11074563" y="5028541"/>
                </a:lnTo>
                <a:lnTo>
                  <a:pt x="11050611" y="5064107"/>
                </a:lnTo>
                <a:lnTo>
                  <a:pt x="11041831" y="5107666"/>
                </a:lnTo>
                <a:lnTo>
                  <a:pt x="11050611" y="5151204"/>
                </a:lnTo>
                <a:lnTo>
                  <a:pt x="11074563" y="5186764"/>
                </a:lnTo>
                <a:lnTo>
                  <a:pt x="11110106" y="5210743"/>
                </a:lnTo>
                <a:lnTo>
                  <a:pt x="11153660" y="5219537"/>
                </a:lnTo>
                <a:lnTo>
                  <a:pt x="11197230" y="5210743"/>
                </a:lnTo>
                <a:lnTo>
                  <a:pt x="11232821" y="5186764"/>
                </a:lnTo>
                <a:lnTo>
                  <a:pt x="11256822" y="5151204"/>
                </a:lnTo>
                <a:lnTo>
                  <a:pt x="11265625" y="5107666"/>
                </a:lnTo>
                <a:lnTo>
                  <a:pt x="11256822" y="5064107"/>
                </a:lnTo>
                <a:lnTo>
                  <a:pt x="11232821" y="5028541"/>
                </a:lnTo>
                <a:lnTo>
                  <a:pt x="11197230" y="5004565"/>
                </a:lnTo>
                <a:lnTo>
                  <a:pt x="11153660" y="4995774"/>
                </a:lnTo>
                <a:close/>
              </a:path>
              <a:path w="16523335" h="9235440">
                <a:moveTo>
                  <a:pt x="11153660" y="4460345"/>
                </a:moveTo>
                <a:lnTo>
                  <a:pt x="11110106" y="4469136"/>
                </a:lnTo>
                <a:lnTo>
                  <a:pt x="11074563" y="4493110"/>
                </a:lnTo>
                <a:lnTo>
                  <a:pt x="11050611" y="4528669"/>
                </a:lnTo>
                <a:lnTo>
                  <a:pt x="11041831" y="4572216"/>
                </a:lnTo>
                <a:lnTo>
                  <a:pt x="11050611" y="4615763"/>
                </a:lnTo>
                <a:lnTo>
                  <a:pt x="11074563" y="4651322"/>
                </a:lnTo>
                <a:lnTo>
                  <a:pt x="11110106" y="4675296"/>
                </a:lnTo>
                <a:lnTo>
                  <a:pt x="11153660" y="4684087"/>
                </a:lnTo>
                <a:lnTo>
                  <a:pt x="11197230" y="4675296"/>
                </a:lnTo>
                <a:lnTo>
                  <a:pt x="11232821" y="4651322"/>
                </a:lnTo>
                <a:lnTo>
                  <a:pt x="11256822" y="4615763"/>
                </a:lnTo>
                <a:lnTo>
                  <a:pt x="11265625" y="4572216"/>
                </a:lnTo>
                <a:lnTo>
                  <a:pt x="11256822" y="4528669"/>
                </a:lnTo>
                <a:lnTo>
                  <a:pt x="11232821" y="4493110"/>
                </a:lnTo>
                <a:lnTo>
                  <a:pt x="11197230" y="4469136"/>
                </a:lnTo>
                <a:lnTo>
                  <a:pt x="11153660" y="4460345"/>
                </a:lnTo>
                <a:close/>
              </a:path>
              <a:path w="16523335" h="9235440">
                <a:moveTo>
                  <a:pt x="11422992" y="176790"/>
                </a:moveTo>
                <a:lnTo>
                  <a:pt x="11379444" y="185586"/>
                </a:lnTo>
                <a:lnTo>
                  <a:pt x="11343904" y="209571"/>
                </a:lnTo>
                <a:lnTo>
                  <a:pt x="11319953" y="245145"/>
                </a:lnTo>
                <a:lnTo>
                  <a:pt x="11311173" y="288702"/>
                </a:lnTo>
                <a:lnTo>
                  <a:pt x="11319953" y="332221"/>
                </a:lnTo>
                <a:lnTo>
                  <a:pt x="11343904" y="367780"/>
                </a:lnTo>
                <a:lnTo>
                  <a:pt x="11379444" y="391765"/>
                </a:lnTo>
                <a:lnTo>
                  <a:pt x="11422992" y="400563"/>
                </a:lnTo>
                <a:lnTo>
                  <a:pt x="11466556" y="391765"/>
                </a:lnTo>
                <a:lnTo>
                  <a:pt x="11502132" y="367780"/>
                </a:lnTo>
                <a:lnTo>
                  <a:pt x="11526119" y="332221"/>
                </a:lnTo>
                <a:lnTo>
                  <a:pt x="11534915" y="288702"/>
                </a:lnTo>
                <a:lnTo>
                  <a:pt x="11526119" y="245145"/>
                </a:lnTo>
                <a:lnTo>
                  <a:pt x="11502132" y="209571"/>
                </a:lnTo>
                <a:lnTo>
                  <a:pt x="11466556" y="185586"/>
                </a:lnTo>
                <a:lnTo>
                  <a:pt x="11422992" y="176790"/>
                </a:lnTo>
                <a:close/>
              </a:path>
              <a:path w="16523335" h="9235440">
                <a:moveTo>
                  <a:pt x="11422992" y="444551"/>
                </a:moveTo>
                <a:lnTo>
                  <a:pt x="11379444" y="453336"/>
                </a:lnTo>
                <a:lnTo>
                  <a:pt x="11343904" y="477296"/>
                </a:lnTo>
                <a:lnTo>
                  <a:pt x="11319953" y="512844"/>
                </a:lnTo>
                <a:lnTo>
                  <a:pt x="11311173" y="556391"/>
                </a:lnTo>
                <a:lnTo>
                  <a:pt x="11319953" y="599952"/>
                </a:lnTo>
                <a:lnTo>
                  <a:pt x="11343904" y="635532"/>
                </a:lnTo>
                <a:lnTo>
                  <a:pt x="11379444" y="659525"/>
                </a:lnTo>
                <a:lnTo>
                  <a:pt x="11422992" y="668324"/>
                </a:lnTo>
                <a:lnTo>
                  <a:pt x="11466556" y="659525"/>
                </a:lnTo>
                <a:lnTo>
                  <a:pt x="11502132" y="635532"/>
                </a:lnTo>
                <a:lnTo>
                  <a:pt x="11526119" y="599952"/>
                </a:lnTo>
                <a:lnTo>
                  <a:pt x="11534915" y="556391"/>
                </a:lnTo>
                <a:lnTo>
                  <a:pt x="11526119" y="512844"/>
                </a:lnTo>
                <a:lnTo>
                  <a:pt x="11502132" y="477296"/>
                </a:lnTo>
                <a:lnTo>
                  <a:pt x="11466556" y="453336"/>
                </a:lnTo>
                <a:lnTo>
                  <a:pt x="11422992" y="444551"/>
                </a:lnTo>
                <a:close/>
              </a:path>
              <a:path w="16523335" h="9235440">
                <a:moveTo>
                  <a:pt x="11422992" y="979980"/>
                </a:moveTo>
                <a:lnTo>
                  <a:pt x="11379444" y="988766"/>
                </a:lnTo>
                <a:lnTo>
                  <a:pt x="11343904" y="1012731"/>
                </a:lnTo>
                <a:lnTo>
                  <a:pt x="11319953" y="1048286"/>
                </a:lnTo>
                <a:lnTo>
                  <a:pt x="11311173" y="1091840"/>
                </a:lnTo>
                <a:lnTo>
                  <a:pt x="11319953" y="1135394"/>
                </a:lnTo>
                <a:lnTo>
                  <a:pt x="11343904" y="1170968"/>
                </a:lnTo>
                <a:lnTo>
                  <a:pt x="11379444" y="1194956"/>
                </a:lnTo>
                <a:lnTo>
                  <a:pt x="11422992" y="1203753"/>
                </a:lnTo>
                <a:lnTo>
                  <a:pt x="11466556" y="1194956"/>
                </a:lnTo>
                <a:lnTo>
                  <a:pt x="11502132" y="1170968"/>
                </a:lnTo>
                <a:lnTo>
                  <a:pt x="11526119" y="1135394"/>
                </a:lnTo>
                <a:lnTo>
                  <a:pt x="11534915" y="1091840"/>
                </a:lnTo>
                <a:lnTo>
                  <a:pt x="11526119" y="1048286"/>
                </a:lnTo>
                <a:lnTo>
                  <a:pt x="11502132" y="1012731"/>
                </a:lnTo>
                <a:lnTo>
                  <a:pt x="11466556" y="988766"/>
                </a:lnTo>
                <a:lnTo>
                  <a:pt x="11422992" y="979980"/>
                </a:lnTo>
                <a:close/>
              </a:path>
              <a:path w="16523335" h="9235440">
                <a:moveTo>
                  <a:pt x="11422992" y="1247668"/>
                </a:moveTo>
                <a:lnTo>
                  <a:pt x="11379444" y="1256467"/>
                </a:lnTo>
                <a:lnTo>
                  <a:pt x="11343904" y="1280459"/>
                </a:lnTo>
                <a:lnTo>
                  <a:pt x="11319953" y="1316036"/>
                </a:lnTo>
                <a:lnTo>
                  <a:pt x="11311173" y="1359591"/>
                </a:lnTo>
                <a:lnTo>
                  <a:pt x="11319953" y="1403138"/>
                </a:lnTo>
                <a:lnTo>
                  <a:pt x="11343904" y="1438686"/>
                </a:lnTo>
                <a:lnTo>
                  <a:pt x="11379444" y="1462646"/>
                </a:lnTo>
                <a:lnTo>
                  <a:pt x="11422992" y="1471431"/>
                </a:lnTo>
                <a:lnTo>
                  <a:pt x="11466556" y="1462646"/>
                </a:lnTo>
                <a:lnTo>
                  <a:pt x="11502132" y="1438686"/>
                </a:lnTo>
                <a:lnTo>
                  <a:pt x="11526119" y="1403138"/>
                </a:lnTo>
                <a:lnTo>
                  <a:pt x="11534915" y="1359591"/>
                </a:lnTo>
                <a:lnTo>
                  <a:pt x="11526119" y="1316036"/>
                </a:lnTo>
                <a:lnTo>
                  <a:pt x="11502132" y="1280459"/>
                </a:lnTo>
                <a:lnTo>
                  <a:pt x="11466556" y="1256467"/>
                </a:lnTo>
                <a:lnTo>
                  <a:pt x="11422992" y="1247668"/>
                </a:lnTo>
                <a:close/>
              </a:path>
              <a:path w="16523335" h="9235440">
                <a:moveTo>
                  <a:pt x="11422992" y="1515430"/>
                </a:moveTo>
                <a:lnTo>
                  <a:pt x="11379444" y="1524214"/>
                </a:lnTo>
                <a:lnTo>
                  <a:pt x="11343904" y="1548173"/>
                </a:lnTo>
                <a:lnTo>
                  <a:pt x="11319953" y="1583718"/>
                </a:lnTo>
                <a:lnTo>
                  <a:pt x="11311173" y="1627259"/>
                </a:lnTo>
                <a:lnTo>
                  <a:pt x="11319953" y="1670826"/>
                </a:lnTo>
                <a:lnTo>
                  <a:pt x="11343904" y="1706409"/>
                </a:lnTo>
                <a:lnTo>
                  <a:pt x="11379444" y="1730404"/>
                </a:lnTo>
                <a:lnTo>
                  <a:pt x="11422992" y="1739203"/>
                </a:lnTo>
                <a:lnTo>
                  <a:pt x="11466556" y="1730404"/>
                </a:lnTo>
                <a:lnTo>
                  <a:pt x="11502132" y="1706409"/>
                </a:lnTo>
                <a:lnTo>
                  <a:pt x="11526119" y="1670826"/>
                </a:lnTo>
                <a:lnTo>
                  <a:pt x="11534915" y="1627259"/>
                </a:lnTo>
                <a:lnTo>
                  <a:pt x="11526119" y="1583718"/>
                </a:lnTo>
                <a:lnTo>
                  <a:pt x="11502132" y="1548173"/>
                </a:lnTo>
                <a:lnTo>
                  <a:pt x="11466556" y="1524214"/>
                </a:lnTo>
                <a:lnTo>
                  <a:pt x="11422992" y="1515430"/>
                </a:lnTo>
                <a:close/>
              </a:path>
              <a:path w="16523335" h="9235440">
                <a:moveTo>
                  <a:pt x="11422992" y="1783149"/>
                </a:moveTo>
                <a:lnTo>
                  <a:pt x="11379444" y="1791938"/>
                </a:lnTo>
                <a:lnTo>
                  <a:pt x="11343904" y="1815910"/>
                </a:lnTo>
                <a:lnTo>
                  <a:pt x="11319953" y="1851469"/>
                </a:lnTo>
                <a:lnTo>
                  <a:pt x="11311173" y="1895020"/>
                </a:lnTo>
                <a:lnTo>
                  <a:pt x="11319953" y="1938576"/>
                </a:lnTo>
                <a:lnTo>
                  <a:pt x="11343904" y="1974146"/>
                </a:lnTo>
                <a:lnTo>
                  <a:pt x="11379444" y="1998128"/>
                </a:lnTo>
                <a:lnTo>
                  <a:pt x="11422992" y="2006922"/>
                </a:lnTo>
                <a:lnTo>
                  <a:pt x="11466556" y="1998128"/>
                </a:lnTo>
                <a:lnTo>
                  <a:pt x="11502132" y="1974146"/>
                </a:lnTo>
                <a:lnTo>
                  <a:pt x="11526119" y="1938576"/>
                </a:lnTo>
                <a:lnTo>
                  <a:pt x="11534915" y="1895020"/>
                </a:lnTo>
                <a:lnTo>
                  <a:pt x="11526119" y="1851469"/>
                </a:lnTo>
                <a:lnTo>
                  <a:pt x="11502132" y="1815910"/>
                </a:lnTo>
                <a:lnTo>
                  <a:pt x="11466556" y="1791938"/>
                </a:lnTo>
                <a:lnTo>
                  <a:pt x="11422992" y="1783149"/>
                </a:lnTo>
                <a:close/>
              </a:path>
              <a:path w="16523335" h="9235440">
                <a:moveTo>
                  <a:pt x="11422992" y="2586297"/>
                </a:moveTo>
                <a:lnTo>
                  <a:pt x="11379444" y="2595090"/>
                </a:lnTo>
                <a:lnTo>
                  <a:pt x="11343904" y="2619070"/>
                </a:lnTo>
                <a:lnTo>
                  <a:pt x="11319953" y="2654639"/>
                </a:lnTo>
                <a:lnTo>
                  <a:pt x="11311173" y="2698200"/>
                </a:lnTo>
                <a:lnTo>
                  <a:pt x="11319953" y="2741725"/>
                </a:lnTo>
                <a:lnTo>
                  <a:pt x="11343904" y="2777286"/>
                </a:lnTo>
                <a:lnTo>
                  <a:pt x="11379444" y="2801273"/>
                </a:lnTo>
                <a:lnTo>
                  <a:pt x="11422992" y="2810071"/>
                </a:lnTo>
                <a:lnTo>
                  <a:pt x="11466556" y="2801273"/>
                </a:lnTo>
                <a:lnTo>
                  <a:pt x="11502132" y="2777286"/>
                </a:lnTo>
                <a:lnTo>
                  <a:pt x="11526119" y="2741725"/>
                </a:lnTo>
                <a:lnTo>
                  <a:pt x="11534915" y="2698200"/>
                </a:lnTo>
                <a:lnTo>
                  <a:pt x="11526119" y="2654639"/>
                </a:lnTo>
                <a:lnTo>
                  <a:pt x="11502132" y="2619070"/>
                </a:lnTo>
                <a:lnTo>
                  <a:pt x="11466556" y="2595090"/>
                </a:lnTo>
                <a:lnTo>
                  <a:pt x="11422992" y="2586297"/>
                </a:lnTo>
                <a:close/>
              </a:path>
              <a:path w="16523335" h="9235440">
                <a:moveTo>
                  <a:pt x="11422992" y="2854028"/>
                </a:moveTo>
                <a:lnTo>
                  <a:pt x="11379444" y="2862817"/>
                </a:lnTo>
                <a:lnTo>
                  <a:pt x="11343904" y="2886788"/>
                </a:lnTo>
                <a:lnTo>
                  <a:pt x="11319953" y="2922347"/>
                </a:lnTo>
                <a:lnTo>
                  <a:pt x="11311173" y="2965898"/>
                </a:lnTo>
                <a:lnTo>
                  <a:pt x="11319953" y="3009453"/>
                </a:lnTo>
                <a:lnTo>
                  <a:pt x="11343904" y="3045019"/>
                </a:lnTo>
                <a:lnTo>
                  <a:pt x="11379444" y="3068998"/>
                </a:lnTo>
                <a:lnTo>
                  <a:pt x="11422992" y="3077790"/>
                </a:lnTo>
                <a:lnTo>
                  <a:pt x="11466556" y="3068998"/>
                </a:lnTo>
                <a:lnTo>
                  <a:pt x="11502132" y="3045019"/>
                </a:lnTo>
                <a:lnTo>
                  <a:pt x="11526119" y="3009453"/>
                </a:lnTo>
                <a:lnTo>
                  <a:pt x="11534915" y="2965898"/>
                </a:lnTo>
                <a:lnTo>
                  <a:pt x="11526119" y="2922347"/>
                </a:lnTo>
                <a:lnTo>
                  <a:pt x="11502132" y="2886788"/>
                </a:lnTo>
                <a:lnTo>
                  <a:pt x="11466556" y="2862817"/>
                </a:lnTo>
                <a:lnTo>
                  <a:pt x="11422992" y="2854028"/>
                </a:lnTo>
                <a:close/>
              </a:path>
              <a:path w="16523335" h="9235440">
                <a:moveTo>
                  <a:pt x="11422992" y="3121737"/>
                </a:moveTo>
                <a:lnTo>
                  <a:pt x="11379444" y="3130528"/>
                </a:lnTo>
                <a:lnTo>
                  <a:pt x="11343904" y="3154503"/>
                </a:lnTo>
                <a:lnTo>
                  <a:pt x="11319953" y="3190065"/>
                </a:lnTo>
                <a:lnTo>
                  <a:pt x="11311173" y="3233618"/>
                </a:lnTo>
                <a:lnTo>
                  <a:pt x="11319953" y="3277161"/>
                </a:lnTo>
                <a:lnTo>
                  <a:pt x="11343904" y="3312732"/>
                </a:lnTo>
                <a:lnTo>
                  <a:pt x="11379444" y="3336722"/>
                </a:lnTo>
                <a:lnTo>
                  <a:pt x="11422992" y="3345520"/>
                </a:lnTo>
                <a:lnTo>
                  <a:pt x="11466556" y="3336722"/>
                </a:lnTo>
                <a:lnTo>
                  <a:pt x="11502132" y="3312732"/>
                </a:lnTo>
                <a:lnTo>
                  <a:pt x="11526119" y="3277161"/>
                </a:lnTo>
                <a:lnTo>
                  <a:pt x="11534915" y="3233618"/>
                </a:lnTo>
                <a:lnTo>
                  <a:pt x="11526119" y="3190065"/>
                </a:lnTo>
                <a:lnTo>
                  <a:pt x="11502132" y="3154503"/>
                </a:lnTo>
                <a:lnTo>
                  <a:pt x="11466556" y="3130528"/>
                </a:lnTo>
                <a:lnTo>
                  <a:pt x="11422992" y="3121737"/>
                </a:lnTo>
                <a:close/>
              </a:path>
              <a:path w="16523335" h="9235440">
                <a:moveTo>
                  <a:pt x="11422992" y="3389446"/>
                </a:moveTo>
                <a:lnTo>
                  <a:pt x="11379444" y="3398240"/>
                </a:lnTo>
                <a:lnTo>
                  <a:pt x="11343904" y="3422222"/>
                </a:lnTo>
                <a:lnTo>
                  <a:pt x="11319953" y="3457792"/>
                </a:lnTo>
                <a:lnTo>
                  <a:pt x="11311173" y="3501348"/>
                </a:lnTo>
                <a:lnTo>
                  <a:pt x="11319953" y="3544899"/>
                </a:lnTo>
                <a:lnTo>
                  <a:pt x="11343904" y="3580458"/>
                </a:lnTo>
                <a:lnTo>
                  <a:pt x="11379444" y="3604430"/>
                </a:lnTo>
                <a:lnTo>
                  <a:pt x="11422992" y="3613219"/>
                </a:lnTo>
                <a:lnTo>
                  <a:pt x="11466556" y="3604430"/>
                </a:lnTo>
                <a:lnTo>
                  <a:pt x="11502132" y="3580458"/>
                </a:lnTo>
                <a:lnTo>
                  <a:pt x="11526119" y="3544899"/>
                </a:lnTo>
                <a:lnTo>
                  <a:pt x="11534915" y="3501348"/>
                </a:lnTo>
                <a:lnTo>
                  <a:pt x="11526119" y="3457792"/>
                </a:lnTo>
                <a:lnTo>
                  <a:pt x="11502132" y="3422222"/>
                </a:lnTo>
                <a:lnTo>
                  <a:pt x="11466556" y="3398240"/>
                </a:lnTo>
                <a:lnTo>
                  <a:pt x="11422992" y="3389446"/>
                </a:lnTo>
                <a:close/>
              </a:path>
              <a:path w="16523335" h="9235440">
                <a:moveTo>
                  <a:pt x="11422992" y="3657176"/>
                </a:moveTo>
                <a:lnTo>
                  <a:pt x="11379444" y="3665968"/>
                </a:lnTo>
                <a:lnTo>
                  <a:pt x="11343904" y="3689947"/>
                </a:lnTo>
                <a:lnTo>
                  <a:pt x="11319953" y="3725513"/>
                </a:lnTo>
                <a:lnTo>
                  <a:pt x="11311173" y="3769068"/>
                </a:lnTo>
                <a:lnTo>
                  <a:pt x="11319953" y="3812619"/>
                </a:lnTo>
                <a:lnTo>
                  <a:pt x="11343904" y="3848178"/>
                </a:lnTo>
                <a:lnTo>
                  <a:pt x="11379444" y="3872149"/>
                </a:lnTo>
                <a:lnTo>
                  <a:pt x="11422992" y="3880939"/>
                </a:lnTo>
                <a:lnTo>
                  <a:pt x="11466556" y="3872149"/>
                </a:lnTo>
                <a:lnTo>
                  <a:pt x="11502132" y="3848178"/>
                </a:lnTo>
                <a:lnTo>
                  <a:pt x="11526119" y="3812619"/>
                </a:lnTo>
                <a:lnTo>
                  <a:pt x="11534915" y="3769068"/>
                </a:lnTo>
                <a:lnTo>
                  <a:pt x="11526119" y="3725513"/>
                </a:lnTo>
                <a:lnTo>
                  <a:pt x="11502132" y="3689947"/>
                </a:lnTo>
                <a:lnTo>
                  <a:pt x="11466556" y="3665968"/>
                </a:lnTo>
                <a:lnTo>
                  <a:pt x="11422992" y="3657176"/>
                </a:lnTo>
                <a:close/>
              </a:path>
              <a:path w="16523335" h="9235440">
                <a:moveTo>
                  <a:pt x="11422992" y="3924895"/>
                </a:moveTo>
                <a:lnTo>
                  <a:pt x="11379444" y="3933689"/>
                </a:lnTo>
                <a:lnTo>
                  <a:pt x="11343904" y="3957668"/>
                </a:lnTo>
                <a:lnTo>
                  <a:pt x="11319953" y="3993228"/>
                </a:lnTo>
                <a:lnTo>
                  <a:pt x="11311173" y="4036766"/>
                </a:lnTo>
                <a:lnTo>
                  <a:pt x="11319953" y="4080327"/>
                </a:lnTo>
                <a:lnTo>
                  <a:pt x="11343904" y="4115896"/>
                </a:lnTo>
                <a:lnTo>
                  <a:pt x="11379444" y="4139876"/>
                </a:lnTo>
                <a:lnTo>
                  <a:pt x="11422992" y="4148669"/>
                </a:lnTo>
                <a:lnTo>
                  <a:pt x="11466556" y="4139876"/>
                </a:lnTo>
                <a:lnTo>
                  <a:pt x="11502132" y="4115896"/>
                </a:lnTo>
                <a:lnTo>
                  <a:pt x="11526119" y="4080327"/>
                </a:lnTo>
                <a:lnTo>
                  <a:pt x="11534915" y="4036766"/>
                </a:lnTo>
                <a:lnTo>
                  <a:pt x="11526119" y="3993228"/>
                </a:lnTo>
                <a:lnTo>
                  <a:pt x="11502132" y="3957668"/>
                </a:lnTo>
                <a:lnTo>
                  <a:pt x="11466556" y="3933689"/>
                </a:lnTo>
                <a:lnTo>
                  <a:pt x="11422992" y="3924895"/>
                </a:lnTo>
                <a:close/>
              </a:path>
              <a:path w="16523335" h="9235440">
                <a:moveTo>
                  <a:pt x="11422992" y="4192615"/>
                </a:moveTo>
                <a:lnTo>
                  <a:pt x="11379444" y="4201406"/>
                </a:lnTo>
                <a:lnTo>
                  <a:pt x="11343904" y="4225380"/>
                </a:lnTo>
                <a:lnTo>
                  <a:pt x="11319953" y="4260939"/>
                </a:lnTo>
                <a:lnTo>
                  <a:pt x="11311173" y="4304486"/>
                </a:lnTo>
                <a:lnTo>
                  <a:pt x="11319953" y="4348026"/>
                </a:lnTo>
                <a:lnTo>
                  <a:pt x="11343904" y="4383601"/>
                </a:lnTo>
                <a:lnTo>
                  <a:pt x="11379444" y="4407597"/>
                </a:lnTo>
                <a:lnTo>
                  <a:pt x="11422992" y="4416399"/>
                </a:lnTo>
                <a:lnTo>
                  <a:pt x="11466556" y="4407597"/>
                </a:lnTo>
                <a:lnTo>
                  <a:pt x="11502132" y="4383601"/>
                </a:lnTo>
                <a:lnTo>
                  <a:pt x="11526119" y="4348026"/>
                </a:lnTo>
                <a:lnTo>
                  <a:pt x="11534915" y="4304486"/>
                </a:lnTo>
                <a:lnTo>
                  <a:pt x="11526119" y="4260939"/>
                </a:lnTo>
                <a:lnTo>
                  <a:pt x="11502132" y="4225380"/>
                </a:lnTo>
                <a:lnTo>
                  <a:pt x="11466556" y="4201406"/>
                </a:lnTo>
                <a:lnTo>
                  <a:pt x="11422992" y="4192615"/>
                </a:lnTo>
                <a:close/>
              </a:path>
              <a:path w="16523335" h="9235440">
                <a:moveTo>
                  <a:pt x="11422992" y="2318578"/>
                </a:moveTo>
                <a:lnTo>
                  <a:pt x="11379444" y="2327370"/>
                </a:lnTo>
                <a:lnTo>
                  <a:pt x="11343904" y="2351349"/>
                </a:lnTo>
                <a:lnTo>
                  <a:pt x="11319953" y="2386915"/>
                </a:lnTo>
                <a:lnTo>
                  <a:pt x="11311173" y="2430470"/>
                </a:lnTo>
                <a:lnTo>
                  <a:pt x="11319953" y="2474021"/>
                </a:lnTo>
                <a:lnTo>
                  <a:pt x="11343904" y="2509580"/>
                </a:lnTo>
                <a:lnTo>
                  <a:pt x="11379444" y="2533551"/>
                </a:lnTo>
                <a:lnTo>
                  <a:pt x="11422992" y="2542341"/>
                </a:lnTo>
                <a:lnTo>
                  <a:pt x="11466556" y="2533551"/>
                </a:lnTo>
                <a:lnTo>
                  <a:pt x="11502132" y="2509580"/>
                </a:lnTo>
                <a:lnTo>
                  <a:pt x="11526119" y="2474021"/>
                </a:lnTo>
                <a:lnTo>
                  <a:pt x="11534915" y="2430470"/>
                </a:lnTo>
                <a:lnTo>
                  <a:pt x="11526119" y="2386915"/>
                </a:lnTo>
                <a:lnTo>
                  <a:pt x="11502132" y="2351349"/>
                </a:lnTo>
                <a:lnTo>
                  <a:pt x="11466556" y="2327370"/>
                </a:lnTo>
                <a:lnTo>
                  <a:pt x="11422992" y="2318578"/>
                </a:lnTo>
                <a:close/>
              </a:path>
              <a:path w="16523335" h="9235440">
                <a:moveTo>
                  <a:pt x="11422992" y="2050869"/>
                </a:moveTo>
                <a:lnTo>
                  <a:pt x="11379444" y="2059660"/>
                </a:lnTo>
                <a:lnTo>
                  <a:pt x="11343904" y="2083635"/>
                </a:lnTo>
                <a:lnTo>
                  <a:pt x="11319953" y="2119197"/>
                </a:lnTo>
                <a:lnTo>
                  <a:pt x="11311173" y="2162750"/>
                </a:lnTo>
                <a:lnTo>
                  <a:pt x="11319953" y="2206284"/>
                </a:lnTo>
                <a:lnTo>
                  <a:pt x="11343904" y="2241845"/>
                </a:lnTo>
                <a:lnTo>
                  <a:pt x="11379444" y="2265826"/>
                </a:lnTo>
                <a:lnTo>
                  <a:pt x="11422992" y="2274621"/>
                </a:lnTo>
                <a:lnTo>
                  <a:pt x="11466556" y="2265826"/>
                </a:lnTo>
                <a:lnTo>
                  <a:pt x="11502132" y="2241845"/>
                </a:lnTo>
                <a:lnTo>
                  <a:pt x="11526119" y="2206284"/>
                </a:lnTo>
                <a:lnTo>
                  <a:pt x="11534915" y="2162750"/>
                </a:lnTo>
                <a:lnTo>
                  <a:pt x="11526119" y="2119197"/>
                </a:lnTo>
                <a:lnTo>
                  <a:pt x="11502132" y="2083635"/>
                </a:lnTo>
                <a:lnTo>
                  <a:pt x="11466556" y="2059660"/>
                </a:lnTo>
                <a:lnTo>
                  <a:pt x="11422992" y="2050869"/>
                </a:lnTo>
                <a:close/>
              </a:path>
              <a:path w="16523335" h="9235440">
                <a:moveTo>
                  <a:pt x="11422992" y="4460345"/>
                </a:moveTo>
                <a:lnTo>
                  <a:pt x="11379444" y="4469136"/>
                </a:lnTo>
                <a:lnTo>
                  <a:pt x="11343904" y="4493110"/>
                </a:lnTo>
                <a:lnTo>
                  <a:pt x="11319953" y="4528669"/>
                </a:lnTo>
                <a:lnTo>
                  <a:pt x="11311173" y="4572216"/>
                </a:lnTo>
                <a:lnTo>
                  <a:pt x="11319953" y="4615763"/>
                </a:lnTo>
                <a:lnTo>
                  <a:pt x="11343904" y="4651322"/>
                </a:lnTo>
                <a:lnTo>
                  <a:pt x="11379444" y="4675296"/>
                </a:lnTo>
                <a:lnTo>
                  <a:pt x="11422992" y="4684087"/>
                </a:lnTo>
                <a:lnTo>
                  <a:pt x="11466556" y="4675296"/>
                </a:lnTo>
                <a:lnTo>
                  <a:pt x="11502132" y="4651322"/>
                </a:lnTo>
                <a:lnTo>
                  <a:pt x="11526119" y="4615763"/>
                </a:lnTo>
                <a:lnTo>
                  <a:pt x="11534915" y="4572216"/>
                </a:lnTo>
                <a:lnTo>
                  <a:pt x="11526119" y="4528669"/>
                </a:lnTo>
                <a:lnTo>
                  <a:pt x="11502132" y="4493110"/>
                </a:lnTo>
                <a:lnTo>
                  <a:pt x="11466556" y="4469136"/>
                </a:lnTo>
                <a:lnTo>
                  <a:pt x="11422992" y="4460345"/>
                </a:lnTo>
                <a:close/>
              </a:path>
              <a:path w="16523335" h="9235440">
                <a:moveTo>
                  <a:pt x="11692282" y="176790"/>
                </a:moveTo>
                <a:lnTo>
                  <a:pt x="11648757" y="185586"/>
                </a:lnTo>
                <a:lnTo>
                  <a:pt x="11613214" y="209571"/>
                </a:lnTo>
                <a:lnTo>
                  <a:pt x="11589251" y="245145"/>
                </a:lnTo>
                <a:lnTo>
                  <a:pt x="11580464" y="288702"/>
                </a:lnTo>
                <a:lnTo>
                  <a:pt x="11589251" y="332221"/>
                </a:lnTo>
                <a:lnTo>
                  <a:pt x="11613214" y="367780"/>
                </a:lnTo>
                <a:lnTo>
                  <a:pt x="11648757" y="391765"/>
                </a:lnTo>
                <a:lnTo>
                  <a:pt x="11692282" y="400563"/>
                </a:lnTo>
                <a:lnTo>
                  <a:pt x="11735854" y="391765"/>
                </a:lnTo>
                <a:lnTo>
                  <a:pt x="11771449" y="367780"/>
                </a:lnTo>
                <a:lnTo>
                  <a:pt x="11795454" y="332221"/>
                </a:lnTo>
                <a:lnTo>
                  <a:pt x="11804258" y="288702"/>
                </a:lnTo>
                <a:lnTo>
                  <a:pt x="11795454" y="245145"/>
                </a:lnTo>
                <a:lnTo>
                  <a:pt x="11771449" y="209571"/>
                </a:lnTo>
                <a:lnTo>
                  <a:pt x="11735854" y="185586"/>
                </a:lnTo>
                <a:lnTo>
                  <a:pt x="11692282" y="176790"/>
                </a:lnTo>
                <a:close/>
              </a:path>
              <a:path w="16523335" h="9235440">
                <a:moveTo>
                  <a:pt x="11692282" y="712218"/>
                </a:moveTo>
                <a:lnTo>
                  <a:pt x="11648757" y="721018"/>
                </a:lnTo>
                <a:lnTo>
                  <a:pt x="11613214" y="745011"/>
                </a:lnTo>
                <a:lnTo>
                  <a:pt x="11589251" y="780591"/>
                </a:lnTo>
                <a:lnTo>
                  <a:pt x="11580464" y="824152"/>
                </a:lnTo>
                <a:lnTo>
                  <a:pt x="11589251" y="867681"/>
                </a:lnTo>
                <a:lnTo>
                  <a:pt x="11613214" y="903231"/>
                </a:lnTo>
                <a:lnTo>
                  <a:pt x="11648757" y="927201"/>
                </a:lnTo>
                <a:lnTo>
                  <a:pt x="11692282" y="935992"/>
                </a:lnTo>
                <a:lnTo>
                  <a:pt x="11735854" y="927201"/>
                </a:lnTo>
                <a:lnTo>
                  <a:pt x="11771449" y="903231"/>
                </a:lnTo>
                <a:lnTo>
                  <a:pt x="11795454" y="867681"/>
                </a:lnTo>
                <a:lnTo>
                  <a:pt x="11804258" y="824152"/>
                </a:lnTo>
                <a:lnTo>
                  <a:pt x="11795454" y="780591"/>
                </a:lnTo>
                <a:lnTo>
                  <a:pt x="11771449" y="745011"/>
                </a:lnTo>
                <a:lnTo>
                  <a:pt x="11735854" y="721018"/>
                </a:lnTo>
                <a:lnTo>
                  <a:pt x="11692282" y="712218"/>
                </a:lnTo>
                <a:close/>
              </a:path>
              <a:path w="16523335" h="9235440">
                <a:moveTo>
                  <a:pt x="11692282" y="979980"/>
                </a:moveTo>
                <a:lnTo>
                  <a:pt x="11648757" y="988766"/>
                </a:lnTo>
                <a:lnTo>
                  <a:pt x="11613214" y="1012731"/>
                </a:lnTo>
                <a:lnTo>
                  <a:pt x="11589251" y="1048286"/>
                </a:lnTo>
                <a:lnTo>
                  <a:pt x="11580464" y="1091840"/>
                </a:lnTo>
                <a:lnTo>
                  <a:pt x="11589251" y="1135394"/>
                </a:lnTo>
                <a:lnTo>
                  <a:pt x="11613214" y="1170968"/>
                </a:lnTo>
                <a:lnTo>
                  <a:pt x="11648757" y="1194956"/>
                </a:lnTo>
                <a:lnTo>
                  <a:pt x="11692282" y="1203753"/>
                </a:lnTo>
                <a:lnTo>
                  <a:pt x="11735854" y="1194956"/>
                </a:lnTo>
                <a:lnTo>
                  <a:pt x="11771449" y="1170968"/>
                </a:lnTo>
                <a:lnTo>
                  <a:pt x="11795454" y="1135394"/>
                </a:lnTo>
                <a:lnTo>
                  <a:pt x="11804258" y="1091840"/>
                </a:lnTo>
                <a:lnTo>
                  <a:pt x="11795454" y="1048286"/>
                </a:lnTo>
                <a:lnTo>
                  <a:pt x="11771449" y="1012731"/>
                </a:lnTo>
                <a:lnTo>
                  <a:pt x="11735854" y="988766"/>
                </a:lnTo>
                <a:lnTo>
                  <a:pt x="11692282" y="979980"/>
                </a:lnTo>
                <a:close/>
              </a:path>
              <a:path w="16523335" h="9235440">
                <a:moveTo>
                  <a:pt x="11692282" y="1247668"/>
                </a:moveTo>
                <a:lnTo>
                  <a:pt x="11648757" y="1256467"/>
                </a:lnTo>
                <a:lnTo>
                  <a:pt x="11613214" y="1280459"/>
                </a:lnTo>
                <a:lnTo>
                  <a:pt x="11589251" y="1316036"/>
                </a:lnTo>
                <a:lnTo>
                  <a:pt x="11580464" y="1359591"/>
                </a:lnTo>
                <a:lnTo>
                  <a:pt x="11589251" y="1403138"/>
                </a:lnTo>
                <a:lnTo>
                  <a:pt x="11613214" y="1438686"/>
                </a:lnTo>
                <a:lnTo>
                  <a:pt x="11648757" y="1462646"/>
                </a:lnTo>
                <a:lnTo>
                  <a:pt x="11692282" y="1471431"/>
                </a:lnTo>
                <a:lnTo>
                  <a:pt x="11735854" y="1462646"/>
                </a:lnTo>
                <a:lnTo>
                  <a:pt x="11771449" y="1438686"/>
                </a:lnTo>
                <a:lnTo>
                  <a:pt x="11795454" y="1403138"/>
                </a:lnTo>
                <a:lnTo>
                  <a:pt x="11804258" y="1359591"/>
                </a:lnTo>
                <a:lnTo>
                  <a:pt x="11795454" y="1316036"/>
                </a:lnTo>
                <a:lnTo>
                  <a:pt x="11771449" y="1280459"/>
                </a:lnTo>
                <a:lnTo>
                  <a:pt x="11735854" y="1256467"/>
                </a:lnTo>
                <a:lnTo>
                  <a:pt x="11692282" y="1247668"/>
                </a:lnTo>
                <a:close/>
              </a:path>
              <a:path w="16523335" h="9235440">
                <a:moveTo>
                  <a:pt x="11692282" y="1515430"/>
                </a:moveTo>
                <a:lnTo>
                  <a:pt x="11648757" y="1524214"/>
                </a:lnTo>
                <a:lnTo>
                  <a:pt x="11613214" y="1548173"/>
                </a:lnTo>
                <a:lnTo>
                  <a:pt x="11589251" y="1583718"/>
                </a:lnTo>
                <a:lnTo>
                  <a:pt x="11580464" y="1627259"/>
                </a:lnTo>
                <a:lnTo>
                  <a:pt x="11589251" y="1670826"/>
                </a:lnTo>
                <a:lnTo>
                  <a:pt x="11613214" y="1706409"/>
                </a:lnTo>
                <a:lnTo>
                  <a:pt x="11648757" y="1730404"/>
                </a:lnTo>
                <a:lnTo>
                  <a:pt x="11692282" y="1739203"/>
                </a:lnTo>
                <a:lnTo>
                  <a:pt x="11735854" y="1730404"/>
                </a:lnTo>
                <a:lnTo>
                  <a:pt x="11771449" y="1706409"/>
                </a:lnTo>
                <a:lnTo>
                  <a:pt x="11795454" y="1670826"/>
                </a:lnTo>
                <a:lnTo>
                  <a:pt x="11804258" y="1627259"/>
                </a:lnTo>
                <a:lnTo>
                  <a:pt x="11795454" y="1583718"/>
                </a:lnTo>
                <a:lnTo>
                  <a:pt x="11771449" y="1548173"/>
                </a:lnTo>
                <a:lnTo>
                  <a:pt x="11735854" y="1524214"/>
                </a:lnTo>
                <a:lnTo>
                  <a:pt x="11692282" y="1515430"/>
                </a:lnTo>
                <a:close/>
              </a:path>
              <a:path w="16523335" h="9235440">
                <a:moveTo>
                  <a:pt x="11692282" y="1783149"/>
                </a:moveTo>
                <a:lnTo>
                  <a:pt x="11648757" y="1791938"/>
                </a:lnTo>
                <a:lnTo>
                  <a:pt x="11613214" y="1815910"/>
                </a:lnTo>
                <a:lnTo>
                  <a:pt x="11589251" y="1851469"/>
                </a:lnTo>
                <a:lnTo>
                  <a:pt x="11580464" y="1895020"/>
                </a:lnTo>
                <a:lnTo>
                  <a:pt x="11589251" y="1938576"/>
                </a:lnTo>
                <a:lnTo>
                  <a:pt x="11613214" y="1974146"/>
                </a:lnTo>
                <a:lnTo>
                  <a:pt x="11648757" y="1998128"/>
                </a:lnTo>
                <a:lnTo>
                  <a:pt x="11692282" y="2006922"/>
                </a:lnTo>
                <a:lnTo>
                  <a:pt x="11735854" y="1998128"/>
                </a:lnTo>
                <a:lnTo>
                  <a:pt x="11771449" y="1974146"/>
                </a:lnTo>
                <a:lnTo>
                  <a:pt x="11795454" y="1938576"/>
                </a:lnTo>
                <a:lnTo>
                  <a:pt x="11804258" y="1895020"/>
                </a:lnTo>
                <a:lnTo>
                  <a:pt x="11795454" y="1851469"/>
                </a:lnTo>
                <a:lnTo>
                  <a:pt x="11771449" y="1815910"/>
                </a:lnTo>
                <a:lnTo>
                  <a:pt x="11735854" y="1791938"/>
                </a:lnTo>
                <a:lnTo>
                  <a:pt x="11692282" y="1783149"/>
                </a:lnTo>
                <a:close/>
              </a:path>
              <a:path w="16523335" h="9235440">
                <a:moveTo>
                  <a:pt x="11692282" y="2586297"/>
                </a:moveTo>
                <a:lnTo>
                  <a:pt x="11648757" y="2595090"/>
                </a:lnTo>
                <a:lnTo>
                  <a:pt x="11613214" y="2619070"/>
                </a:lnTo>
                <a:lnTo>
                  <a:pt x="11589251" y="2654639"/>
                </a:lnTo>
                <a:lnTo>
                  <a:pt x="11580464" y="2698200"/>
                </a:lnTo>
                <a:lnTo>
                  <a:pt x="11589251" y="2741725"/>
                </a:lnTo>
                <a:lnTo>
                  <a:pt x="11613214" y="2777286"/>
                </a:lnTo>
                <a:lnTo>
                  <a:pt x="11648757" y="2801273"/>
                </a:lnTo>
                <a:lnTo>
                  <a:pt x="11692282" y="2810071"/>
                </a:lnTo>
                <a:lnTo>
                  <a:pt x="11735854" y="2801273"/>
                </a:lnTo>
                <a:lnTo>
                  <a:pt x="11771449" y="2777286"/>
                </a:lnTo>
                <a:lnTo>
                  <a:pt x="11795454" y="2741725"/>
                </a:lnTo>
                <a:lnTo>
                  <a:pt x="11804258" y="2698200"/>
                </a:lnTo>
                <a:lnTo>
                  <a:pt x="11795454" y="2654639"/>
                </a:lnTo>
                <a:lnTo>
                  <a:pt x="11771449" y="2619070"/>
                </a:lnTo>
                <a:lnTo>
                  <a:pt x="11735854" y="2595090"/>
                </a:lnTo>
                <a:lnTo>
                  <a:pt x="11692282" y="2586297"/>
                </a:lnTo>
                <a:close/>
              </a:path>
              <a:path w="16523335" h="9235440">
                <a:moveTo>
                  <a:pt x="11692282" y="2854028"/>
                </a:moveTo>
                <a:lnTo>
                  <a:pt x="11648757" y="2862817"/>
                </a:lnTo>
                <a:lnTo>
                  <a:pt x="11613214" y="2886788"/>
                </a:lnTo>
                <a:lnTo>
                  <a:pt x="11589251" y="2922347"/>
                </a:lnTo>
                <a:lnTo>
                  <a:pt x="11580464" y="2965898"/>
                </a:lnTo>
                <a:lnTo>
                  <a:pt x="11589251" y="3009453"/>
                </a:lnTo>
                <a:lnTo>
                  <a:pt x="11613214" y="3045019"/>
                </a:lnTo>
                <a:lnTo>
                  <a:pt x="11648757" y="3068998"/>
                </a:lnTo>
                <a:lnTo>
                  <a:pt x="11692282" y="3077790"/>
                </a:lnTo>
                <a:lnTo>
                  <a:pt x="11735854" y="3068998"/>
                </a:lnTo>
                <a:lnTo>
                  <a:pt x="11771449" y="3045019"/>
                </a:lnTo>
                <a:lnTo>
                  <a:pt x="11795454" y="3009453"/>
                </a:lnTo>
                <a:lnTo>
                  <a:pt x="11804258" y="2965898"/>
                </a:lnTo>
                <a:lnTo>
                  <a:pt x="11795454" y="2922347"/>
                </a:lnTo>
                <a:lnTo>
                  <a:pt x="11771449" y="2886788"/>
                </a:lnTo>
                <a:lnTo>
                  <a:pt x="11735854" y="2862817"/>
                </a:lnTo>
                <a:lnTo>
                  <a:pt x="11692282" y="2854028"/>
                </a:lnTo>
                <a:close/>
              </a:path>
              <a:path w="16523335" h="9235440">
                <a:moveTo>
                  <a:pt x="11692282" y="3121737"/>
                </a:moveTo>
                <a:lnTo>
                  <a:pt x="11648757" y="3130528"/>
                </a:lnTo>
                <a:lnTo>
                  <a:pt x="11613214" y="3154503"/>
                </a:lnTo>
                <a:lnTo>
                  <a:pt x="11589251" y="3190065"/>
                </a:lnTo>
                <a:lnTo>
                  <a:pt x="11580464" y="3233618"/>
                </a:lnTo>
                <a:lnTo>
                  <a:pt x="11589251" y="3277161"/>
                </a:lnTo>
                <a:lnTo>
                  <a:pt x="11613214" y="3312732"/>
                </a:lnTo>
                <a:lnTo>
                  <a:pt x="11648757" y="3336722"/>
                </a:lnTo>
                <a:lnTo>
                  <a:pt x="11692282" y="3345520"/>
                </a:lnTo>
                <a:lnTo>
                  <a:pt x="11735854" y="3336722"/>
                </a:lnTo>
                <a:lnTo>
                  <a:pt x="11771449" y="3312732"/>
                </a:lnTo>
                <a:lnTo>
                  <a:pt x="11795454" y="3277161"/>
                </a:lnTo>
                <a:lnTo>
                  <a:pt x="11804258" y="3233618"/>
                </a:lnTo>
                <a:lnTo>
                  <a:pt x="11795454" y="3190065"/>
                </a:lnTo>
                <a:lnTo>
                  <a:pt x="11771449" y="3154503"/>
                </a:lnTo>
                <a:lnTo>
                  <a:pt x="11735854" y="3130528"/>
                </a:lnTo>
                <a:lnTo>
                  <a:pt x="11692282" y="3121737"/>
                </a:lnTo>
                <a:close/>
              </a:path>
              <a:path w="16523335" h="9235440">
                <a:moveTo>
                  <a:pt x="11692282" y="3389446"/>
                </a:moveTo>
                <a:lnTo>
                  <a:pt x="11648757" y="3398240"/>
                </a:lnTo>
                <a:lnTo>
                  <a:pt x="11613214" y="3422222"/>
                </a:lnTo>
                <a:lnTo>
                  <a:pt x="11589251" y="3457792"/>
                </a:lnTo>
                <a:lnTo>
                  <a:pt x="11580464" y="3501348"/>
                </a:lnTo>
                <a:lnTo>
                  <a:pt x="11589251" y="3544899"/>
                </a:lnTo>
                <a:lnTo>
                  <a:pt x="11613214" y="3580458"/>
                </a:lnTo>
                <a:lnTo>
                  <a:pt x="11648757" y="3604430"/>
                </a:lnTo>
                <a:lnTo>
                  <a:pt x="11692282" y="3613219"/>
                </a:lnTo>
                <a:lnTo>
                  <a:pt x="11735854" y="3604430"/>
                </a:lnTo>
                <a:lnTo>
                  <a:pt x="11771449" y="3580458"/>
                </a:lnTo>
                <a:lnTo>
                  <a:pt x="11795454" y="3544899"/>
                </a:lnTo>
                <a:lnTo>
                  <a:pt x="11804258" y="3501348"/>
                </a:lnTo>
                <a:lnTo>
                  <a:pt x="11795454" y="3457792"/>
                </a:lnTo>
                <a:lnTo>
                  <a:pt x="11771449" y="3422222"/>
                </a:lnTo>
                <a:lnTo>
                  <a:pt x="11735854" y="3398240"/>
                </a:lnTo>
                <a:lnTo>
                  <a:pt x="11692282" y="3389446"/>
                </a:lnTo>
                <a:close/>
              </a:path>
              <a:path w="16523335" h="9235440">
                <a:moveTo>
                  <a:pt x="11692282" y="3657176"/>
                </a:moveTo>
                <a:lnTo>
                  <a:pt x="11648757" y="3665968"/>
                </a:lnTo>
                <a:lnTo>
                  <a:pt x="11613214" y="3689947"/>
                </a:lnTo>
                <a:lnTo>
                  <a:pt x="11589251" y="3725513"/>
                </a:lnTo>
                <a:lnTo>
                  <a:pt x="11580464" y="3769068"/>
                </a:lnTo>
                <a:lnTo>
                  <a:pt x="11589251" y="3812619"/>
                </a:lnTo>
                <a:lnTo>
                  <a:pt x="11613214" y="3848178"/>
                </a:lnTo>
                <a:lnTo>
                  <a:pt x="11648757" y="3872149"/>
                </a:lnTo>
                <a:lnTo>
                  <a:pt x="11692282" y="3880939"/>
                </a:lnTo>
                <a:lnTo>
                  <a:pt x="11735854" y="3872149"/>
                </a:lnTo>
                <a:lnTo>
                  <a:pt x="11771449" y="3848178"/>
                </a:lnTo>
                <a:lnTo>
                  <a:pt x="11795454" y="3812619"/>
                </a:lnTo>
                <a:lnTo>
                  <a:pt x="11804258" y="3769068"/>
                </a:lnTo>
                <a:lnTo>
                  <a:pt x="11795454" y="3725513"/>
                </a:lnTo>
                <a:lnTo>
                  <a:pt x="11771449" y="3689947"/>
                </a:lnTo>
                <a:lnTo>
                  <a:pt x="11735854" y="3665968"/>
                </a:lnTo>
                <a:lnTo>
                  <a:pt x="11692282" y="3657176"/>
                </a:lnTo>
                <a:close/>
              </a:path>
              <a:path w="16523335" h="9235440">
                <a:moveTo>
                  <a:pt x="11692282" y="3924895"/>
                </a:moveTo>
                <a:lnTo>
                  <a:pt x="11648757" y="3933689"/>
                </a:lnTo>
                <a:lnTo>
                  <a:pt x="11613214" y="3957668"/>
                </a:lnTo>
                <a:lnTo>
                  <a:pt x="11589251" y="3993228"/>
                </a:lnTo>
                <a:lnTo>
                  <a:pt x="11580464" y="4036766"/>
                </a:lnTo>
                <a:lnTo>
                  <a:pt x="11589251" y="4080327"/>
                </a:lnTo>
                <a:lnTo>
                  <a:pt x="11613214" y="4115896"/>
                </a:lnTo>
                <a:lnTo>
                  <a:pt x="11648757" y="4139876"/>
                </a:lnTo>
                <a:lnTo>
                  <a:pt x="11692282" y="4148669"/>
                </a:lnTo>
                <a:lnTo>
                  <a:pt x="11735854" y="4139876"/>
                </a:lnTo>
                <a:lnTo>
                  <a:pt x="11771449" y="4115896"/>
                </a:lnTo>
                <a:lnTo>
                  <a:pt x="11795454" y="4080327"/>
                </a:lnTo>
                <a:lnTo>
                  <a:pt x="11804258" y="4036766"/>
                </a:lnTo>
                <a:lnTo>
                  <a:pt x="11795454" y="3993228"/>
                </a:lnTo>
                <a:lnTo>
                  <a:pt x="11771449" y="3957668"/>
                </a:lnTo>
                <a:lnTo>
                  <a:pt x="11735854" y="3933689"/>
                </a:lnTo>
                <a:lnTo>
                  <a:pt x="11692282" y="3924895"/>
                </a:lnTo>
                <a:close/>
              </a:path>
              <a:path w="16523335" h="9235440">
                <a:moveTo>
                  <a:pt x="11692282" y="2318578"/>
                </a:moveTo>
                <a:lnTo>
                  <a:pt x="11648757" y="2327370"/>
                </a:lnTo>
                <a:lnTo>
                  <a:pt x="11613214" y="2351349"/>
                </a:lnTo>
                <a:lnTo>
                  <a:pt x="11589251" y="2386915"/>
                </a:lnTo>
                <a:lnTo>
                  <a:pt x="11580464" y="2430470"/>
                </a:lnTo>
                <a:lnTo>
                  <a:pt x="11589251" y="2474021"/>
                </a:lnTo>
                <a:lnTo>
                  <a:pt x="11613214" y="2509580"/>
                </a:lnTo>
                <a:lnTo>
                  <a:pt x="11648757" y="2533551"/>
                </a:lnTo>
                <a:lnTo>
                  <a:pt x="11692282" y="2542341"/>
                </a:lnTo>
                <a:lnTo>
                  <a:pt x="11735854" y="2533551"/>
                </a:lnTo>
                <a:lnTo>
                  <a:pt x="11771449" y="2509580"/>
                </a:lnTo>
                <a:lnTo>
                  <a:pt x="11795454" y="2474021"/>
                </a:lnTo>
                <a:lnTo>
                  <a:pt x="11804258" y="2430470"/>
                </a:lnTo>
                <a:lnTo>
                  <a:pt x="11795454" y="2386915"/>
                </a:lnTo>
                <a:lnTo>
                  <a:pt x="11771449" y="2351349"/>
                </a:lnTo>
                <a:lnTo>
                  <a:pt x="11735854" y="2327370"/>
                </a:lnTo>
                <a:lnTo>
                  <a:pt x="11692282" y="2318578"/>
                </a:lnTo>
                <a:close/>
              </a:path>
              <a:path w="16523335" h="9235440">
                <a:moveTo>
                  <a:pt x="11692282" y="2050869"/>
                </a:moveTo>
                <a:lnTo>
                  <a:pt x="11648757" y="2059660"/>
                </a:lnTo>
                <a:lnTo>
                  <a:pt x="11613214" y="2083635"/>
                </a:lnTo>
                <a:lnTo>
                  <a:pt x="11589251" y="2119197"/>
                </a:lnTo>
                <a:lnTo>
                  <a:pt x="11580464" y="2162750"/>
                </a:lnTo>
                <a:lnTo>
                  <a:pt x="11589251" y="2206284"/>
                </a:lnTo>
                <a:lnTo>
                  <a:pt x="11613214" y="2241845"/>
                </a:lnTo>
                <a:lnTo>
                  <a:pt x="11648757" y="2265826"/>
                </a:lnTo>
                <a:lnTo>
                  <a:pt x="11692282" y="2274621"/>
                </a:lnTo>
                <a:lnTo>
                  <a:pt x="11735854" y="2265826"/>
                </a:lnTo>
                <a:lnTo>
                  <a:pt x="11771449" y="2241845"/>
                </a:lnTo>
                <a:lnTo>
                  <a:pt x="11795454" y="2206284"/>
                </a:lnTo>
                <a:lnTo>
                  <a:pt x="11804258" y="2162750"/>
                </a:lnTo>
                <a:lnTo>
                  <a:pt x="11795454" y="2119197"/>
                </a:lnTo>
                <a:lnTo>
                  <a:pt x="11771449" y="2083635"/>
                </a:lnTo>
                <a:lnTo>
                  <a:pt x="11735854" y="2059660"/>
                </a:lnTo>
                <a:lnTo>
                  <a:pt x="11692282" y="2050869"/>
                </a:lnTo>
                <a:close/>
              </a:path>
              <a:path w="16523335" h="9235440">
                <a:moveTo>
                  <a:pt x="11961625" y="176790"/>
                </a:moveTo>
                <a:lnTo>
                  <a:pt x="11918093" y="185586"/>
                </a:lnTo>
                <a:lnTo>
                  <a:pt x="11882547" y="209571"/>
                </a:lnTo>
                <a:lnTo>
                  <a:pt x="11858583" y="245145"/>
                </a:lnTo>
                <a:lnTo>
                  <a:pt x="11849796" y="288702"/>
                </a:lnTo>
                <a:lnTo>
                  <a:pt x="11858583" y="332221"/>
                </a:lnTo>
                <a:lnTo>
                  <a:pt x="11882547" y="367780"/>
                </a:lnTo>
                <a:lnTo>
                  <a:pt x="11918093" y="391765"/>
                </a:lnTo>
                <a:lnTo>
                  <a:pt x="11961625" y="400563"/>
                </a:lnTo>
                <a:lnTo>
                  <a:pt x="12005189" y="391765"/>
                </a:lnTo>
                <a:lnTo>
                  <a:pt x="12040765" y="367780"/>
                </a:lnTo>
                <a:lnTo>
                  <a:pt x="12064752" y="332221"/>
                </a:lnTo>
                <a:lnTo>
                  <a:pt x="12073548" y="288702"/>
                </a:lnTo>
                <a:lnTo>
                  <a:pt x="12064752" y="245145"/>
                </a:lnTo>
                <a:lnTo>
                  <a:pt x="12040765" y="209571"/>
                </a:lnTo>
                <a:lnTo>
                  <a:pt x="12005189" y="185586"/>
                </a:lnTo>
                <a:lnTo>
                  <a:pt x="11961625" y="176790"/>
                </a:lnTo>
                <a:close/>
              </a:path>
              <a:path w="16523335" h="9235440">
                <a:moveTo>
                  <a:pt x="11961625" y="712218"/>
                </a:moveTo>
                <a:lnTo>
                  <a:pt x="11918093" y="721018"/>
                </a:lnTo>
                <a:lnTo>
                  <a:pt x="11882547" y="745011"/>
                </a:lnTo>
                <a:lnTo>
                  <a:pt x="11858583" y="780591"/>
                </a:lnTo>
                <a:lnTo>
                  <a:pt x="11849796" y="824152"/>
                </a:lnTo>
                <a:lnTo>
                  <a:pt x="11858583" y="867681"/>
                </a:lnTo>
                <a:lnTo>
                  <a:pt x="11882547" y="903231"/>
                </a:lnTo>
                <a:lnTo>
                  <a:pt x="11918093" y="927201"/>
                </a:lnTo>
                <a:lnTo>
                  <a:pt x="11961625" y="935992"/>
                </a:lnTo>
                <a:lnTo>
                  <a:pt x="12005189" y="927201"/>
                </a:lnTo>
                <a:lnTo>
                  <a:pt x="12040765" y="903231"/>
                </a:lnTo>
                <a:lnTo>
                  <a:pt x="12064752" y="867681"/>
                </a:lnTo>
                <a:lnTo>
                  <a:pt x="12073548" y="824152"/>
                </a:lnTo>
                <a:lnTo>
                  <a:pt x="12064752" y="780591"/>
                </a:lnTo>
                <a:lnTo>
                  <a:pt x="12040765" y="745011"/>
                </a:lnTo>
                <a:lnTo>
                  <a:pt x="12005189" y="721018"/>
                </a:lnTo>
                <a:lnTo>
                  <a:pt x="11961625" y="712218"/>
                </a:lnTo>
                <a:close/>
              </a:path>
              <a:path w="16523335" h="9235440">
                <a:moveTo>
                  <a:pt x="11961625" y="979980"/>
                </a:moveTo>
                <a:lnTo>
                  <a:pt x="11918093" y="988766"/>
                </a:lnTo>
                <a:lnTo>
                  <a:pt x="11882547" y="1012731"/>
                </a:lnTo>
                <a:lnTo>
                  <a:pt x="11858583" y="1048286"/>
                </a:lnTo>
                <a:lnTo>
                  <a:pt x="11849796" y="1091840"/>
                </a:lnTo>
                <a:lnTo>
                  <a:pt x="11858583" y="1135394"/>
                </a:lnTo>
                <a:lnTo>
                  <a:pt x="11882547" y="1170968"/>
                </a:lnTo>
                <a:lnTo>
                  <a:pt x="11918093" y="1194956"/>
                </a:lnTo>
                <a:lnTo>
                  <a:pt x="11961625" y="1203753"/>
                </a:lnTo>
                <a:lnTo>
                  <a:pt x="12005189" y="1194956"/>
                </a:lnTo>
                <a:lnTo>
                  <a:pt x="12040765" y="1170968"/>
                </a:lnTo>
                <a:lnTo>
                  <a:pt x="12064752" y="1135394"/>
                </a:lnTo>
                <a:lnTo>
                  <a:pt x="12073548" y="1091840"/>
                </a:lnTo>
                <a:lnTo>
                  <a:pt x="12064752" y="1048286"/>
                </a:lnTo>
                <a:lnTo>
                  <a:pt x="12040765" y="1012731"/>
                </a:lnTo>
                <a:lnTo>
                  <a:pt x="12005189" y="988766"/>
                </a:lnTo>
                <a:lnTo>
                  <a:pt x="11961625" y="979980"/>
                </a:lnTo>
                <a:close/>
              </a:path>
              <a:path w="16523335" h="9235440">
                <a:moveTo>
                  <a:pt x="11961625" y="1247668"/>
                </a:moveTo>
                <a:lnTo>
                  <a:pt x="11918093" y="1256467"/>
                </a:lnTo>
                <a:lnTo>
                  <a:pt x="11882547" y="1280459"/>
                </a:lnTo>
                <a:lnTo>
                  <a:pt x="11858583" y="1316036"/>
                </a:lnTo>
                <a:lnTo>
                  <a:pt x="11849796" y="1359591"/>
                </a:lnTo>
                <a:lnTo>
                  <a:pt x="11858583" y="1403138"/>
                </a:lnTo>
                <a:lnTo>
                  <a:pt x="11882547" y="1438686"/>
                </a:lnTo>
                <a:lnTo>
                  <a:pt x="11918093" y="1462646"/>
                </a:lnTo>
                <a:lnTo>
                  <a:pt x="11961625" y="1471431"/>
                </a:lnTo>
                <a:lnTo>
                  <a:pt x="12005189" y="1462646"/>
                </a:lnTo>
                <a:lnTo>
                  <a:pt x="12040765" y="1438686"/>
                </a:lnTo>
                <a:lnTo>
                  <a:pt x="12064752" y="1403138"/>
                </a:lnTo>
                <a:lnTo>
                  <a:pt x="12073548" y="1359591"/>
                </a:lnTo>
                <a:lnTo>
                  <a:pt x="12064752" y="1316036"/>
                </a:lnTo>
                <a:lnTo>
                  <a:pt x="12040765" y="1280459"/>
                </a:lnTo>
                <a:lnTo>
                  <a:pt x="12005189" y="1256467"/>
                </a:lnTo>
                <a:lnTo>
                  <a:pt x="11961625" y="1247668"/>
                </a:lnTo>
                <a:close/>
              </a:path>
              <a:path w="16523335" h="9235440">
                <a:moveTo>
                  <a:pt x="11961625" y="1515430"/>
                </a:moveTo>
                <a:lnTo>
                  <a:pt x="11918093" y="1524214"/>
                </a:lnTo>
                <a:lnTo>
                  <a:pt x="11882547" y="1548173"/>
                </a:lnTo>
                <a:lnTo>
                  <a:pt x="11858583" y="1583718"/>
                </a:lnTo>
                <a:lnTo>
                  <a:pt x="11849796" y="1627259"/>
                </a:lnTo>
                <a:lnTo>
                  <a:pt x="11858583" y="1670826"/>
                </a:lnTo>
                <a:lnTo>
                  <a:pt x="11882547" y="1706409"/>
                </a:lnTo>
                <a:lnTo>
                  <a:pt x="11918093" y="1730404"/>
                </a:lnTo>
                <a:lnTo>
                  <a:pt x="11961625" y="1739203"/>
                </a:lnTo>
                <a:lnTo>
                  <a:pt x="12005189" y="1730404"/>
                </a:lnTo>
                <a:lnTo>
                  <a:pt x="12040765" y="1706409"/>
                </a:lnTo>
                <a:lnTo>
                  <a:pt x="12064752" y="1670826"/>
                </a:lnTo>
                <a:lnTo>
                  <a:pt x="12073548" y="1627259"/>
                </a:lnTo>
                <a:lnTo>
                  <a:pt x="12064752" y="1583718"/>
                </a:lnTo>
                <a:lnTo>
                  <a:pt x="12040765" y="1548173"/>
                </a:lnTo>
                <a:lnTo>
                  <a:pt x="12005189" y="1524214"/>
                </a:lnTo>
                <a:lnTo>
                  <a:pt x="11961625" y="1515430"/>
                </a:lnTo>
                <a:close/>
              </a:path>
              <a:path w="16523335" h="9235440">
                <a:moveTo>
                  <a:pt x="11961625" y="1783149"/>
                </a:moveTo>
                <a:lnTo>
                  <a:pt x="11918093" y="1791938"/>
                </a:lnTo>
                <a:lnTo>
                  <a:pt x="11882547" y="1815910"/>
                </a:lnTo>
                <a:lnTo>
                  <a:pt x="11858583" y="1851469"/>
                </a:lnTo>
                <a:lnTo>
                  <a:pt x="11849796" y="1895020"/>
                </a:lnTo>
                <a:lnTo>
                  <a:pt x="11858583" y="1938576"/>
                </a:lnTo>
                <a:lnTo>
                  <a:pt x="11882547" y="1974146"/>
                </a:lnTo>
                <a:lnTo>
                  <a:pt x="11918093" y="1998128"/>
                </a:lnTo>
                <a:lnTo>
                  <a:pt x="11961625" y="2006922"/>
                </a:lnTo>
                <a:lnTo>
                  <a:pt x="12005189" y="1998128"/>
                </a:lnTo>
                <a:lnTo>
                  <a:pt x="12040765" y="1974146"/>
                </a:lnTo>
                <a:lnTo>
                  <a:pt x="12064752" y="1938576"/>
                </a:lnTo>
                <a:lnTo>
                  <a:pt x="12073548" y="1895020"/>
                </a:lnTo>
                <a:lnTo>
                  <a:pt x="12064752" y="1851469"/>
                </a:lnTo>
                <a:lnTo>
                  <a:pt x="12040765" y="1815910"/>
                </a:lnTo>
                <a:lnTo>
                  <a:pt x="12005189" y="1791938"/>
                </a:lnTo>
                <a:lnTo>
                  <a:pt x="11961625" y="1783149"/>
                </a:lnTo>
                <a:close/>
              </a:path>
              <a:path w="16523335" h="9235440">
                <a:moveTo>
                  <a:pt x="11961625" y="2586297"/>
                </a:moveTo>
                <a:lnTo>
                  <a:pt x="11918093" y="2595090"/>
                </a:lnTo>
                <a:lnTo>
                  <a:pt x="11882547" y="2619070"/>
                </a:lnTo>
                <a:lnTo>
                  <a:pt x="11858583" y="2654639"/>
                </a:lnTo>
                <a:lnTo>
                  <a:pt x="11849796" y="2698200"/>
                </a:lnTo>
                <a:lnTo>
                  <a:pt x="11858583" y="2741725"/>
                </a:lnTo>
                <a:lnTo>
                  <a:pt x="11882547" y="2777286"/>
                </a:lnTo>
                <a:lnTo>
                  <a:pt x="11918093" y="2801273"/>
                </a:lnTo>
                <a:lnTo>
                  <a:pt x="11961625" y="2810071"/>
                </a:lnTo>
                <a:lnTo>
                  <a:pt x="12005189" y="2801273"/>
                </a:lnTo>
                <a:lnTo>
                  <a:pt x="12040765" y="2777286"/>
                </a:lnTo>
                <a:lnTo>
                  <a:pt x="12064752" y="2741725"/>
                </a:lnTo>
                <a:lnTo>
                  <a:pt x="12073548" y="2698200"/>
                </a:lnTo>
                <a:lnTo>
                  <a:pt x="12064752" y="2654639"/>
                </a:lnTo>
                <a:lnTo>
                  <a:pt x="12040765" y="2619070"/>
                </a:lnTo>
                <a:lnTo>
                  <a:pt x="12005189" y="2595090"/>
                </a:lnTo>
                <a:lnTo>
                  <a:pt x="11961625" y="2586297"/>
                </a:lnTo>
                <a:close/>
              </a:path>
              <a:path w="16523335" h="9235440">
                <a:moveTo>
                  <a:pt x="11961625" y="2854028"/>
                </a:moveTo>
                <a:lnTo>
                  <a:pt x="11918093" y="2862817"/>
                </a:lnTo>
                <a:lnTo>
                  <a:pt x="11882547" y="2886788"/>
                </a:lnTo>
                <a:lnTo>
                  <a:pt x="11858583" y="2922347"/>
                </a:lnTo>
                <a:lnTo>
                  <a:pt x="11849796" y="2965898"/>
                </a:lnTo>
                <a:lnTo>
                  <a:pt x="11858583" y="3009453"/>
                </a:lnTo>
                <a:lnTo>
                  <a:pt x="11882547" y="3045019"/>
                </a:lnTo>
                <a:lnTo>
                  <a:pt x="11918093" y="3068998"/>
                </a:lnTo>
                <a:lnTo>
                  <a:pt x="11961625" y="3077790"/>
                </a:lnTo>
                <a:lnTo>
                  <a:pt x="12005189" y="3068998"/>
                </a:lnTo>
                <a:lnTo>
                  <a:pt x="12040765" y="3045019"/>
                </a:lnTo>
                <a:lnTo>
                  <a:pt x="12064752" y="3009453"/>
                </a:lnTo>
                <a:lnTo>
                  <a:pt x="12073548" y="2965898"/>
                </a:lnTo>
                <a:lnTo>
                  <a:pt x="12064752" y="2922347"/>
                </a:lnTo>
                <a:lnTo>
                  <a:pt x="12040765" y="2886788"/>
                </a:lnTo>
                <a:lnTo>
                  <a:pt x="12005189" y="2862817"/>
                </a:lnTo>
                <a:lnTo>
                  <a:pt x="11961625" y="2854028"/>
                </a:lnTo>
                <a:close/>
              </a:path>
              <a:path w="16523335" h="9235440">
                <a:moveTo>
                  <a:pt x="11961625" y="3121737"/>
                </a:moveTo>
                <a:lnTo>
                  <a:pt x="11918093" y="3130528"/>
                </a:lnTo>
                <a:lnTo>
                  <a:pt x="11882547" y="3154503"/>
                </a:lnTo>
                <a:lnTo>
                  <a:pt x="11858583" y="3190065"/>
                </a:lnTo>
                <a:lnTo>
                  <a:pt x="11849796" y="3233618"/>
                </a:lnTo>
                <a:lnTo>
                  <a:pt x="11858583" y="3277161"/>
                </a:lnTo>
                <a:lnTo>
                  <a:pt x="11882547" y="3312732"/>
                </a:lnTo>
                <a:lnTo>
                  <a:pt x="11918093" y="3336722"/>
                </a:lnTo>
                <a:lnTo>
                  <a:pt x="11961625" y="3345520"/>
                </a:lnTo>
                <a:lnTo>
                  <a:pt x="12005189" y="3336722"/>
                </a:lnTo>
                <a:lnTo>
                  <a:pt x="12040765" y="3312732"/>
                </a:lnTo>
                <a:lnTo>
                  <a:pt x="12064752" y="3277161"/>
                </a:lnTo>
                <a:lnTo>
                  <a:pt x="12073548" y="3233618"/>
                </a:lnTo>
                <a:lnTo>
                  <a:pt x="12064752" y="3190065"/>
                </a:lnTo>
                <a:lnTo>
                  <a:pt x="12040765" y="3154503"/>
                </a:lnTo>
                <a:lnTo>
                  <a:pt x="12005189" y="3130528"/>
                </a:lnTo>
                <a:lnTo>
                  <a:pt x="11961625" y="3121737"/>
                </a:lnTo>
                <a:close/>
              </a:path>
              <a:path w="16523335" h="9235440">
                <a:moveTo>
                  <a:pt x="11961625" y="3389446"/>
                </a:moveTo>
                <a:lnTo>
                  <a:pt x="11918093" y="3398240"/>
                </a:lnTo>
                <a:lnTo>
                  <a:pt x="11882547" y="3422222"/>
                </a:lnTo>
                <a:lnTo>
                  <a:pt x="11858583" y="3457792"/>
                </a:lnTo>
                <a:lnTo>
                  <a:pt x="11849796" y="3501348"/>
                </a:lnTo>
                <a:lnTo>
                  <a:pt x="11858583" y="3544899"/>
                </a:lnTo>
                <a:lnTo>
                  <a:pt x="11882547" y="3580458"/>
                </a:lnTo>
                <a:lnTo>
                  <a:pt x="11918093" y="3604430"/>
                </a:lnTo>
                <a:lnTo>
                  <a:pt x="11961625" y="3613219"/>
                </a:lnTo>
                <a:lnTo>
                  <a:pt x="12005189" y="3604430"/>
                </a:lnTo>
                <a:lnTo>
                  <a:pt x="12040765" y="3580458"/>
                </a:lnTo>
                <a:lnTo>
                  <a:pt x="12064752" y="3544899"/>
                </a:lnTo>
                <a:lnTo>
                  <a:pt x="12073548" y="3501348"/>
                </a:lnTo>
                <a:lnTo>
                  <a:pt x="12064752" y="3457792"/>
                </a:lnTo>
                <a:lnTo>
                  <a:pt x="12040765" y="3422222"/>
                </a:lnTo>
                <a:lnTo>
                  <a:pt x="12005189" y="3398240"/>
                </a:lnTo>
                <a:lnTo>
                  <a:pt x="11961625" y="3389446"/>
                </a:lnTo>
                <a:close/>
              </a:path>
              <a:path w="16523335" h="9235440">
                <a:moveTo>
                  <a:pt x="11961625" y="3657176"/>
                </a:moveTo>
                <a:lnTo>
                  <a:pt x="11918093" y="3665968"/>
                </a:lnTo>
                <a:lnTo>
                  <a:pt x="11882547" y="3689947"/>
                </a:lnTo>
                <a:lnTo>
                  <a:pt x="11858583" y="3725513"/>
                </a:lnTo>
                <a:lnTo>
                  <a:pt x="11849796" y="3769068"/>
                </a:lnTo>
                <a:lnTo>
                  <a:pt x="11858583" y="3812619"/>
                </a:lnTo>
                <a:lnTo>
                  <a:pt x="11882547" y="3848178"/>
                </a:lnTo>
                <a:lnTo>
                  <a:pt x="11918093" y="3872149"/>
                </a:lnTo>
                <a:lnTo>
                  <a:pt x="11961625" y="3880939"/>
                </a:lnTo>
                <a:lnTo>
                  <a:pt x="12005189" y="3872149"/>
                </a:lnTo>
                <a:lnTo>
                  <a:pt x="12040765" y="3848178"/>
                </a:lnTo>
                <a:lnTo>
                  <a:pt x="12064752" y="3812619"/>
                </a:lnTo>
                <a:lnTo>
                  <a:pt x="12073548" y="3769068"/>
                </a:lnTo>
                <a:lnTo>
                  <a:pt x="12064752" y="3725513"/>
                </a:lnTo>
                <a:lnTo>
                  <a:pt x="12040765" y="3689947"/>
                </a:lnTo>
                <a:lnTo>
                  <a:pt x="12005189" y="3665968"/>
                </a:lnTo>
                <a:lnTo>
                  <a:pt x="11961625" y="3657176"/>
                </a:lnTo>
                <a:close/>
              </a:path>
              <a:path w="16523335" h="9235440">
                <a:moveTo>
                  <a:pt x="11961625" y="3924895"/>
                </a:moveTo>
                <a:lnTo>
                  <a:pt x="11918093" y="3933689"/>
                </a:lnTo>
                <a:lnTo>
                  <a:pt x="11882547" y="3957668"/>
                </a:lnTo>
                <a:lnTo>
                  <a:pt x="11858583" y="3993228"/>
                </a:lnTo>
                <a:lnTo>
                  <a:pt x="11849796" y="4036766"/>
                </a:lnTo>
                <a:lnTo>
                  <a:pt x="11858583" y="4080327"/>
                </a:lnTo>
                <a:lnTo>
                  <a:pt x="11882547" y="4115896"/>
                </a:lnTo>
                <a:lnTo>
                  <a:pt x="11918093" y="4139876"/>
                </a:lnTo>
                <a:lnTo>
                  <a:pt x="11961625" y="4148669"/>
                </a:lnTo>
                <a:lnTo>
                  <a:pt x="12005189" y="4139876"/>
                </a:lnTo>
                <a:lnTo>
                  <a:pt x="12040765" y="4115896"/>
                </a:lnTo>
                <a:lnTo>
                  <a:pt x="12064752" y="4080327"/>
                </a:lnTo>
                <a:lnTo>
                  <a:pt x="12073548" y="4036766"/>
                </a:lnTo>
                <a:lnTo>
                  <a:pt x="12064752" y="3993228"/>
                </a:lnTo>
                <a:lnTo>
                  <a:pt x="12040765" y="3957668"/>
                </a:lnTo>
                <a:lnTo>
                  <a:pt x="12005189" y="3933689"/>
                </a:lnTo>
                <a:lnTo>
                  <a:pt x="11961625" y="3924895"/>
                </a:lnTo>
                <a:close/>
              </a:path>
              <a:path w="16523335" h="9235440">
                <a:moveTo>
                  <a:pt x="11961625" y="2318578"/>
                </a:moveTo>
                <a:lnTo>
                  <a:pt x="11918093" y="2327370"/>
                </a:lnTo>
                <a:lnTo>
                  <a:pt x="11882547" y="2351349"/>
                </a:lnTo>
                <a:lnTo>
                  <a:pt x="11858583" y="2386915"/>
                </a:lnTo>
                <a:lnTo>
                  <a:pt x="11849796" y="2430470"/>
                </a:lnTo>
                <a:lnTo>
                  <a:pt x="11858583" y="2474021"/>
                </a:lnTo>
                <a:lnTo>
                  <a:pt x="11882547" y="2509580"/>
                </a:lnTo>
                <a:lnTo>
                  <a:pt x="11918093" y="2533551"/>
                </a:lnTo>
                <a:lnTo>
                  <a:pt x="11961625" y="2542341"/>
                </a:lnTo>
                <a:lnTo>
                  <a:pt x="12005189" y="2533551"/>
                </a:lnTo>
                <a:lnTo>
                  <a:pt x="12040765" y="2509580"/>
                </a:lnTo>
                <a:lnTo>
                  <a:pt x="12064752" y="2474021"/>
                </a:lnTo>
                <a:lnTo>
                  <a:pt x="12073548" y="2430470"/>
                </a:lnTo>
                <a:lnTo>
                  <a:pt x="12064752" y="2386915"/>
                </a:lnTo>
                <a:lnTo>
                  <a:pt x="12040765" y="2351349"/>
                </a:lnTo>
                <a:lnTo>
                  <a:pt x="12005189" y="2327370"/>
                </a:lnTo>
                <a:lnTo>
                  <a:pt x="11961625" y="2318578"/>
                </a:lnTo>
                <a:close/>
              </a:path>
              <a:path w="16523335" h="9235440">
                <a:moveTo>
                  <a:pt x="11961625" y="2050869"/>
                </a:moveTo>
                <a:lnTo>
                  <a:pt x="11918093" y="2059660"/>
                </a:lnTo>
                <a:lnTo>
                  <a:pt x="11882547" y="2083635"/>
                </a:lnTo>
                <a:lnTo>
                  <a:pt x="11858583" y="2119197"/>
                </a:lnTo>
                <a:lnTo>
                  <a:pt x="11849796" y="2162750"/>
                </a:lnTo>
                <a:lnTo>
                  <a:pt x="11858583" y="2206284"/>
                </a:lnTo>
                <a:lnTo>
                  <a:pt x="11882547" y="2241845"/>
                </a:lnTo>
                <a:lnTo>
                  <a:pt x="11918093" y="2265826"/>
                </a:lnTo>
                <a:lnTo>
                  <a:pt x="11961625" y="2274621"/>
                </a:lnTo>
                <a:lnTo>
                  <a:pt x="12005189" y="2265826"/>
                </a:lnTo>
                <a:lnTo>
                  <a:pt x="12040765" y="2241845"/>
                </a:lnTo>
                <a:lnTo>
                  <a:pt x="12064752" y="2206284"/>
                </a:lnTo>
                <a:lnTo>
                  <a:pt x="12073548" y="2162750"/>
                </a:lnTo>
                <a:lnTo>
                  <a:pt x="12064752" y="2119197"/>
                </a:lnTo>
                <a:lnTo>
                  <a:pt x="12040765" y="2083635"/>
                </a:lnTo>
                <a:lnTo>
                  <a:pt x="12005189" y="2059660"/>
                </a:lnTo>
                <a:lnTo>
                  <a:pt x="11961625" y="2050869"/>
                </a:lnTo>
                <a:close/>
              </a:path>
              <a:path w="16523335" h="9235440">
                <a:moveTo>
                  <a:pt x="12230967" y="444551"/>
                </a:moveTo>
                <a:lnTo>
                  <a:pt x="12187406" y="453336"/>
                </a:lnTo>
                <a:lnTo>
                  <a:pt x="12151844" y="477296"/>
                </a:lnTo>
                <a:lnTo>
                  <a:pt x="12127874" y="512844"/>
                </a:lnTo>
                <a:lnTo>
                  <a:pt x="12119086" y="556391"/>
                </a:lnTo>
                <a:lnTo>
                  <a:pt x="12127874" y="599952"/>
                </a:lnTo>
                <a:lnTo>
                  <a:pt x="12151844" y="635532"/>
                </a:lnTo>
                <a:lnTo>
                  <a:pt x="12187406" y="659525"/>
                </a:lnTo>
                <a:lnTo>
                  <a:pt x="12230967" y="668324"/>
                </a:lnTo>
                <a:lnTo>
                  <a:pt x="12274493" y="659525"/>
                </a:lnTo>
                <a:lnTo>
                  <a:pt x="12310036" y="635532"/>
                </a:lnTo>
                <a:lnTo>
                  <a:pt x="12333999" y="599952"/>
                </a:lnTo>
                <a:lnTo>
                  <a:pt x="12342786" y="556391"/>
                </a:lnTo>
                <a:lnTo>
                  <a:pt x="12333999" y="512844"/>
                </a:lnTo>
                <a:lnTo>
                  <a:pt x="12310036" y="477296"/>
                </a:lnTo>
                <a:lnTo>
                  <a:pt x="12274493" y="453336"/>
                </a:lnTo>
                <a:lnTo>
                  <a:pt x="12230967" y="444551"/>
                </a:lnTo>
                <a:close/>
              </a:path>
              <a:path w="16523335" h="9235440">
                <a:moveTo>
                  <a:pt x="12230967" y="712218"/>
                </a:moveTo>
                <a:lnTo>
                  <a:pt x="12187406" y="721018"/>
                </a:lnTo>
                <a:lnTo>
                  <a:pt x="12151844" y="745011"/>
                </a:lnTo>
                <a:lnTo>
                  <a:pt x="12127874" y="780591"/>
                </a:lnTo>
                <a:lnTo>
                  <a:pt x="12119086" y="824152"/>
                </a:lnTo>
                <a:lnTo>
                  <a:pt x="12127874" y="867681"/>
                </a:lnTo>
                <a:lnTo>
                  <a:pt x="12151844" y="903231"/>
                </a:lnTo>
                <a:lnTo>
                  <a:pt x="12187406" y="927201"/>
                </a:lnTo>
                <a:lnTo>
                  <a:pt x="12230967" y="935992"/>
                </a:lnTo>
                <a:lnTo>
                  <a:pt x="12274493" y="927201"/>
                </a:lnTo>
                <a:lnTo>
                  <a:pt x="12310036" y="903231"/>
                </a:lnTo>
                <a:lnTo>
                  <a:pt x="12333999" y="867681"/>
                </a:lnTo>
                <a:lnTo>
                  <a:pt x="12342786" y="824152"/>
                </a:lnTo>
                <a:lnTo>
                  <a:pt x="12333999" y="780591"/>
                </a:lnTo>
                <a:lnTo>
                  <a:pt x="12310036" y="745011"/>
                </a:lnTo>
                <a:lnTo>
                  <a:pt x="12274493" y="721018"/>
                </a:lnTo>
                <a:lnTo>
                  <a:pt x="12230967" y="712218"/>
                </a:lnTo>
                <a:close/>
              </a:path>
              <a:path w="16523335" h="9235440">
                <a:moveTo>
                  <a:pt x="12230967" y="979980"/>
                </a:moveTo>
                <a:lnTo>
                  <a:pt x="12187406" y="988766"/>
                </a:lnTo>
                <a:lnTo>
                  <a:pt x="12151844" y="1012731"/>
                </a:lnTo>
                <a:lnTo>
                  <a:pt x="12127874" y="1048286"/>
                </a:lnTo>
                <a:lnTo>
                  <a:pt x="12119086" y="1091840"/>
                </a:lnTo>
                <a:lnTo>
                  <a:pt x="12127874" y="1135394"/>
                </a:lnTo>
                <a:lnTo>
                  <a:pt x="12151844" y="1170968"/>
                </a:lnTo>
                <a:lnTo>
                  <a:pt x="12187406" y="1194956"/>
                </a:lnTo>
                <a:lnTo>
                  <a:pt x="12230967" y="1203753"/>
                </a:lnTo>
                <a:lnTo>
                  <a:pt x="12274493" y="1194956"/>
                </a:lnTo>
                <a:lnTo>
                  <a:pt x="12310036" y="1170968"/>
                </a:lnTo>
                <a:lnTo>
                  <a:pt x="12333999" y="1135394"/>
                </a:lnTo>
                <a:lnTo>
                  <a:pt x="12342786" y="1091840"/>
                </a:lnTo>
                <a:lnTo>
                  <a:pt x="12333999" y="1048286"/>
                </a:lnTo>
                <a:lnTo>
                  <a:pt x="12310036" y="1012731"/>
                </a:lnTo>
                <a:lnTo>
                  <a:pt x="12274493" y="988766"/>
                </a:lnTo>
                <a:lnTo>
                  <a:pt x="12230967" y="979980"/>
                </a:lnTo>
                <a:close/>
              </a:path>
              <a:path w="16523335" h="9235440">
                <a:moveTo>
                  <a:pt x="12230967" y="1247668"/>
                </a:moveTo>
                <a:lnTo>
                  <a:pt x="12187406" y="1256467"/>
                </a:lnTo>
                <a:lnTo>
                  <a:pt x="12151844" y="1280459"/>
                </a:lnTo>
                <a:lnTo>
                  <a:pt x="12127874" y="1316036"/>
                </a:lnTo>
                <a:lnTo>
                  <a:pt x="12119086" y="1359591"/>
                </a:lnTo>
                <a:lnTo>
                  <a:pt x="12127874" y="1403138"/>
                </a:lnTo>
                <a:lnTo>
                  <a:pt x="12151844" y="1438686"/>
                </a:lnTo>
                <a:lnTo>
                  <a:pt x="12187406" y="1462646"/>
                </a:lnTo>
                <a:lnTo>
                  <a:pt x="12230967" y="1471431"/>
                </a:lnTo>
                <a:lnTo>
                  <a:pt x="12274493" y="1462646"/>
                </a:lnTo>
                <a:lnTo>
                  <a:pt x="12310036" y="1438686"/>
                </a:lnTo>
                <a:lnTo>
                  <a:pt x="12333999" y="1403138"/>
                </a:lnTo>
                <a:lnTo>
                  <a:pt x="12342786" y="1359591"/>
                </a:lnTo>
                <a:lnTo>
                  <a:pt x="12333999" y="1316036"/>
                </a:lnTo>
                <a:lnTo>
                  <a:pt x="12310036" y="1280459"/>
                </a:lnTo>
                <a:lnTo>
                  <a:pt x="12274493" y="1256467"/>
                </a:lnTo>
                <a:lnTo>
                  <a:pt x="12230967" y="1247668"/>
                </a:lnTo>
                <a:close/>
              </a:path>
              <a:path w="16523335" h="9235440">
                <a:moveTo>
                  <a:pt x="12230967" y="1515430"/>
                </a:moveTo>
                <a:lnTo>
                  <a:pt x="12187406" y="1524214"/>
                </a:lnTo>
                <a:lnTo>
                  <a:pt x="12151844" y="1548173"/>
                </a:lnTo>
                <a:lnTo>
                  <a:pt x="12127874" y="1583718"/>
                </a:lnTo>
                <a:lnTo>
                  <a:pt x="12119086" y="1627259"/>
                </a:lnTo>
                <a:lnTo>
                  <a:pt x="12127874" y="1670826"/>
                </a:lnTo>
                <a:lnTo>
                  <a:pt x="12151844" y="1706409"/>
                </a:lnTo>
                <a:lnTo>
                  <a:pt x="12187406" y="1730404"/>
                </a:lnTo>
                <a:lnTo>
                  <a:pt x="12230967" y="1739203"/>
                </a:lnTo>
                <a:lnTo>
                  <a:pt x="12274493" y="1730404"/>
                </a:lnTo>
                <a:lnTo>
                  <a:pt x="12310036" y="1706409"/>
                </a:lnTo>
                <a:lnTo>
                  <a:pt x="12333999" y="1670826"/>
                </a:lnTo>
                <a:lnTo>
                  <a:pt x="12342786" y="1627259"/>
                </a:lnTo>
                <a:lnTo>
                  <a:pt x="12333999" y="1583718"/>
                </a:lnTo>
                <a:lnTo>
                  <a:pt x="12310036" y="1548173"/>
                </a:lnTo>
                <a:lnTo>
                  <a:pt x="12274493" y="1524214"/>
                </a:lnTo>
                <a:lnTo>
                  <a:pt x="12230967" y="1515430"/>
                </a:lnTo>
                <a:close/>
              </a:path>
              <a:path w="16523335" h="9235440">
                <a:moveTo>
                  <a:pt x="12230967" y="1783149"/>
                </a:moveTo>
                <a:lnTo>
                  <a:pt x="12187406" y="1791938"/>
                </a:lnTo>
                <a:lnTo>
                  <a:pt x="12151844" y="1815910"/>
                </a:lnTo>
                <a:lnTo>
                  <a:pt x="12127874" y="1851469"/>
                </a:lnTo>
                <a:lnTo>
                  <a:pt x="12119086" y="1895020"/>
                </a:lnTo>
                <a:lnTo>
                  <a:pt x="12127874" y="1938576"/>
                </a:lnTo>
                <a:lnTo>
                  <a:pt x="12151844" y="1974146"/>
                </a:lnTo>
                <a:lnTo>
                  <a:pt x="12187406" y="1998128"/>
                </a:lnTo>
                <a:lnTo>
                  <a:pt x="12230967" y="2006922"/>
                </a:lnTo>
                <a:lnTo>
                  <a:pt x="12274493" y="1998128"/>
                </a:lnTo>
                <a:lnTo>
                  <a:pt x="12310036" y="1974146"/>
                </a:lnTo>
                <a:lnTo>
                  <a:pt x="12333999" y="1938576"/>
                </a:lnTo>
                <a:lnTo>
                  <a:pt x="12342786" y="1895020"/>
                </a:lnTo>
                <a:lnTo>
                  <a:pt x="12333999" y="1851469"/>
                </a:lnTo>
                <a:lnTo>
                  <a:pt x="12310036" y="1815910"/>
                </a:lnTo>
                <a:lnTo>
                  <a:pt x="12274493" y="1791938"/>
                </a:lnTo>
                <a:lnTo>
                  <a:pt x="12230967" y="1783149"/>
                </a:lnTo>
                <a:close/>
              </a:path>
              <a:path w="16523335" h="9235440">
                <a:moveTo>
                  <a:pt x="12230967" y="2586297"/>
                </a:moveTo>
                <a:lnTo>
                  <a:pt x="12187406" y="2595090"/>
                </a:lnTo>
                <a:lnTo>
                  <a:pt x="12151844" y="2619070"/>
                </a:lnTo>
                <a:lnTo>
                  <a:pt x="12127874" y="2654639"/>
                </a:lnTo>
                <a:lnTo>
                  <a:pt x="12119086" y="2698200"/>
                </a:lnTo>
                <a:lnTo>
                  <a:pt x="12127874" y="2741725"/>
                </a:lnTo>
                <a:lnTo>
                  <a:pt x="12151844" y="2777286"/>
                </a:lnTo>
                <a:lnTo>
                  <a:pt x="12187406" y="2801273"/>
                </a:lnTo>
                <a:lnTo>
                  <a:pt x="12230967" y="2810071"/>
                </a:lnTo>
                <a:lnTo>
                  <a:pt x="12274493" y="2801273"/>
                </a:lnTo>
                <a:lnTo>
                  <a:pt x="12310036" y="2777286"/>
                </a:lnTo>
                <a:lnTo>
                  <a:pt x="12333999" y="2741725"/>
                </a:lnTo>
                <a:lnTo>
                  <a:pt x="12342786" y="2698200"/>
                </a:lnTo>
                <a:lnTo>
                  <a:pt x="12333999" y="2654639"/>
                </a:lnTo>
                <a:lnTo>
                  <a:pt x="12310036" y="2619070"/>
                </a:lnTo>
                <a:lnTo>
                  <a:pt x="12274493" y="2595090"/>
                </a:lnTo>
                <a:lnTo>
                  <a:pt x="12230967" y="2586297"/>
                </a:lnTo>
                <a:close/>
              </a:path>
              <a:path w="16523335" h="9235440">
                <a:moveTo>
                  <a:pt x="12230967" y="2854028"/>
                </a:moveTo>
                <a:lnTo>
                  <a:pt x="12187406" y="2862817"/>
                </a:lnTo>
                <a:lnTo>
                  <a:pt x="12151844" y="2886788"/>
                </a:lnTo>
                <a:lnTo>
                  <a:pt x="12127874" y="2922347"/>
                </a:lnTo>
                <a:lnTo>
                  <a:pt x="12119086" y="2965898"/>
                </a:lnTo>
                <a:lnTo>
                  <a:pt x="12127874" y="3009453"/>
                </a:lnTo>
                <a:lnTo>
                  <a:pt x="12151844" y="3045019"/>
                </a:lnTo>
                <a:lnTo>
                  <a:pt x="12187406" y="3068998"/>
                </a:lnTo>
                <a:lnTo>
                  <a:pt x="12230967" y="3077790"/>
                </a:lnTo>
                <a:lnTo>
                  <a:pt x="12274493" y="3068998"/>
                </a:lnTo>
                <a:lnTo>
                  <a:pt x="12310036" y="3045019"/>
                </a:lnTo>
                <a:lnTo>
                  <a:pt x="12333999" y="3009453"/>
                </a:lnTo>
                <a:lnTo>
                  <a:pt x="12342786" y="2965898"/>
                </a:lnTo>
                <a:lnTo>
                  <a:pt x="12333999" y="2922347"/>
                </a:lnTo>
                <a:lnTo>
                  <a:pt x="12310036" y="2886788"/>
                </a:lnTo>
                <a:lnTo>
                  <a:pt x="12274493" y="2862817"/>
                </a:lnTo>
                <a:lnTo>
                  <a:pt x="12230967" y="2854028"/>
                </a:lnTo>
                <a:close/>
              </a:path>
              <a:path w="16523335" h="9235440">
                <a:moveTo>
                  <a:pt x="12230967" y="3121737"/>
                </a:moveTo>
                <a:lnTo>
                  <a:pt x="12187406" y="3130528"/>
                </a:lnTo>
                <a:lnTo>
                  <a:pt x="12151844" y="3154503"/>
                </a:lnTo>
                <a:lnTo>
                  <a:pt x="12127874" y="3190065"/>
                </a:lnTo>
                <a:lnTo>
                  <a:pt x="12119086" y="3233618"/>
                </a:lnTo>
                <a:lnTo>
                  <a:pt x="12127874" y="3277161"/>
                </a:lnTo>
                <a:lnTo>
                  <a:pt x="12151844" y="3312732"/>
                </a:lnTo>
                <a:lnTo>
                  <a:pt x="12187406" y="3336722"/>
                </a:lnTo>
                <a:lnTo>
                  <a:pt x="12230967" y="3345520"/>
                </a:lnTo>
                <a:lnTo>
                  <a:pt x="12274493" y="3336722"/>
                </a:lnTo>
                <a:lnTo>
                  <a:pt x="12310036" y="3312732"/>
                </a:lnTo>
                <a:lnTo>
                  <a:pt x="12333999" y="3277161"/>
                </a:lnTo>
                <a:lnTo>
                  <a:pt x="12342786" y="3233618"/>
                </a:lnTo>
                <a:lnTo>
                  <a:pt x="12333999" y="3190065"/>
                </a:lnTo>
                <a:lnTo>
                  <a:pt x="12310036" y="3154503"/>
                </a:lnTo>
                <a:lnTo>
                  <a:pt x="12274493" y="3130528"/>
                </a:lnTo>
                <a:lnTo>
                  <a:pt x="12230967" y="3121737"/>
                </a:lnTo>
                <a:close/>
              </a:path>
              <a:path w="16523335" h="9235440">
                <a:moveTo>
                  <a:pt x="12230967" y="3389446"/>
                </a:moveTo>
                <a:lnTo>
                  <a:pt x="12187406" y="3398240"/>
                </a:lnTo>
                <a:lnTo>
                  <a:pt x="12151844" y="3422222"/>
                </a:lnTo>
                <a:lnTo>
                  <a:pt x="12127874" y="3457792"/>
                </a:lnTo>
                <a:lnTo>
                  <a:pt x="12119086" y="3501348"/>
                </a:lnTo>
                <a:lnTo>
                  <a:pt x="12127874" y="3544899"/>
                </a:lnTo>
                <a:lnTo>
                  <a:pt x="12151844" y="3580458"/>
                </a:lnTo>
                <a:lnTo>
                  <a:pt x="12187406" y="3604430"/>
                </a:lnTo>
                <a:lnTo>
                  <a:pt x="12230967" y="3613219"/>
                </a:lnTo>
                <a:lnTo>
                  <a:pt x="12274493" y="3604430"/>
                </a:lnTo>
                <a:lnTo>
                  <a:pt x="12310036" y="3580458"/>
                </a:lnTo>
                <a:lnTo>
                  <a:pt x="12333999" y="3544899"/>
                </a:lnTo>
                <a:lnTo>
                  <a:pt x="12342786" y="3501348"/>
                </a:lnTo>
                <a:lnTo>
                  <a:pt x="12333999" y="3457792"/>
                </a:lnTo>
                <a:lnTo>
                  <a:pt x="12310036" y="3422222"/>
                </a:lnTo>
                <a:lnTo>
                  <a:pt x="12274493" y="3398240"/>
                </a:lnTo>
                <a:lnTo>
                  <a:pt x="12230967" y="3389446"/>
                </a:lnTo>
                <a:close/>
              </a:path>
              <a:path w="16523335" h="9235440">
                <a:moveTo>
                  <a:pt x="12230967" y="3657176"/>
                </a:moveTo>
                <a:lnTo>
                  <a:pt x="12187406" y="3665968"/>
                </a:lnTo>
                <a:lnTo>
                  <a:pt x="12151844" y="3689947"/>
                </a:lnTo>
                <a:lnTo>
                  <a:pt x="12127874" y="3725513"/>
                </a:lnTo>
                <a:lnTo>
                  <a:pt x="12119086" y="3769068"/>
                </a:lnTo>
                <a:lnTo>
                  <a:pt x="12127874" y="3812619"/>
                </a:lnTo>
                <a:lnTo>
                  <a:pt x="12151844" y="3848178"/>
                </a:lnTo>
                <a:lnTo>
                  <a:pt x="12187406" y="3872149"/>
                </a:lnTo>
                <a:lnTo>
                  <a:pt x="12230967" y="3880939"/>
                </a:lnTo>
                <a:lnTo>
                  <a:pt x="12274493" y="3872149"/>
                </a:lnTo>
                <a:lnTo>
                  <a:pt x="12310036" y="3848178"/>
                </a:lnTo>
                <a:lnTo>
                  <a:pt x="12333999" y="3812619"/>
                </a:lnTo>
                <a:lnTo>
                  <a:pt x="12342786" y="3769068"/>
                </a:lnTo>
                <a:lnTo>
                  <a:pt x="12333999" y="3725513"/>
                </a:lnTo>
                <a:lnTo>
                  <a:pt x="12310036" y="3689947"/>
                </a:lnTo>
                <a:lnTo>
                  <a:pt x="12274493" y="3665968"/>
                </a:lnTo>
                <a:lnTo>
                  <a:pt x="12230967" y="3657176"/>
                </a:lnTo>
                <a:close/>
              </a:path>
              <a:path w="16523335" h="9235440">
                <a:moveTo>
                  <a:pt x="12230967" y="3924895"/>
                </a:moveTo>
                <a:lnTo>
                  <a:pt x="12187406" y="3933689"/>
                </a:lnTo>
                <a:lnTo>
                  <a:pt x="12151844" y="3957668"/>
                </a:lnTo>
                <a:lnTo>
                  <a:pt x="12127874" y="3993228"/>
                </a:lnTo>
                <a:lnTo>
                  <a:pt x="12119086" y="4036766"/>
                </a:lnTo>
                <a:lnTo>
                  <a:pt x="12127874" y="4080327"/>
                </a:lnTo>
                <a:lnTo>
                  <a:pt x="12151844" y="4115896"/>
                </a:lnTo>
                <a:lnTo>
                  <a:pt x="12187406" y="4139876"/>
                </a:lnTo>
                <a:lnTo>
                  <a:pt x="12230967" y="4148669"/>
                </a:lnTo>
                <a:lnTo>
                  <a:pt x="12274493" y="4139876"/>
                </a:lnTo>
                <a:lnTo>
                  <a:pt x="12310036" y="4115896"/>
                </a:lnTo>
                <a:lnTo>
                  <a:pt x="12333999" y="4080327"/>
                </a:lnTo>
                <a:lnTo>
                  <a:pt x="12342786" y="4036766"/>
                </a:lnTo>
                <a:lnTo>
                  <a:pt x="12333999" y="3993228"/>
                </a:lnTo>
                <a:lnTo>
                  <a:pt x="12310036" y="3957668"/>
                </a:lnTo>
                <a:lnTo>
                  <a:pt x="12274493" y="3933689"/>
                </a:lnTo>
                <a:lnTo>
                  <a:pt x="12230967" y="3924895"/>
                </a:lnTo>
                <a:close/>
              </a:path>
              <a:path w="16523335" h="9235440">
                <a:moveTo>
                  <a:pt x="12230967" y="4192615"/>
                </a:moveTo>
                <a:lnTo>
                  <a:pt x="12187406" y="4201406"/>
                </a:lnTo>
                <a:lnTo>
                  <a:pt x="12151844" y="4225380"/>
                </a:lnTo>
                <a:lnTo>
                  <a:pt x="12127874" y="4260939"/>
                </a:lnTo>
                <a:lnTo>
                  <a:pt x="12119086" y="4304486"/>
                </a:lnTo>
                <a:lnTo>
                  <a:pt x="12127874" y="4348026"/>
                </a:lnTo>
                <a:lnTo>
                  <a:pt x="12151844" y="4383601"/>
                </a:lnTo>
                <a:lnTo>
                  <a:pt x="12187406" y="4407597"/>
                </a:lnTo>
                <a:lnTo>
                  <a:pt x="12230967" y="4416399"/>
                </a:lnTo>
                <a:lnTo>
                  <a:pt x="12274493" y="4407597"/>
                </a:lnTo>
                <a:lnTo>
                  <a:pt x="12310036" y="4383601"/>
                </a:lnTo>
                <a:lnTo>
                  <a:pt x="12333999" y="4348026"/>
                </a:lnTo>
                <a:lnTo>
                  <a:pt x="12342786" y="4304486"/>
                </a:lnTo>
                <a:lnTo>
                  <a:pt x="12333999" y="4260939"/>
                </a:lnTo>
                <a:lnTo>
                  <a:pt x="12310036" y="4225380"/>
                </a:lnTo>
                <a:lnTo>
                  <a:pt x="12274493" y="4201406"/>
                </a:lnTo>
                <a:lnTo>
                  <a:pt x="12230967" y="4192615"/>
                </a:lnTo>
                <a:close/>
              </a:path>
              <a:path w="16523335" h="9235440">
                <a:moveTo>
                  <a:pt x="12230967" y="2318578"/>
                </a:moveTo>
                <a:lnTo>
                  <a:pt x="12187406" y="2327370"/>
                </a:lnTo>
                <a:lnTo>
                  <a:pt x="12151844" y="2351349"/>
                </a:lnTo>
                <a:lnTo>
                  <a:pt x="12127874" y="2386915"/>
                </a:lnTo>
                <a:lnTo>
                  <a:pt x="12119086" y="2430470"/>
                </a:lnTo>
                <a:lnTo>
                  <a:pt x="12127874" y="2474021"/>
                </a:lnTo>
                <a:lnTo>
                  <a:pt x="12151844" y="2509580"/>
                </a:lnTo>
                <a:lnTo>
                  <a:pt x="12187406" y="2533551"/>
                </a:lnTo>
                <a:lnTo>
                  <a:pt x="12230967" y="2542341"/>
                </a:lnTo>
                <a:lnTo>
                  <a:pt x="12274493" y="2533551"/>
                </a:lnTo>
                <a:lnTo>
                  <a:pt x="12310036" y="2509580"/>
                </a:lnTo>
                <a:lnTo>
                  <a:pt x="12333999" y="2474021"/>
                </a:lnTo>
                <a:lnTo>
                  <a:pt x="12342786" y="2430470"/>
                </a:lnTo>
                <a:lnTo>
                  <a:pt x="12333999" y="2386915"/>
                </a:lnTo>
                <a:lnTo>
                  <a:pt x="12310036" y="2351349"/>
                </a:lnTo>
                <a:lnTo>
                  <a:pt x="12274493" y="2327370"/>
                </a:lnTo>
                <a:lnTo>
                  <a:pt x="12230967" y="2318578"/>
                </a:lnTo>
                <a:close/>
              </a:path>
              <a:path w="16523335" h="9235440">
                <a:moveTo>
                  <a:pt x="12230967" y="2050869"/>
                </a:moveTo>
                <a:lnTo>
                  <a:pt x="12187406" y="2059660"/>
                </a:lnTo>
                <a:lnTo>
                  <a:pt x="12151844" y="2083635"/>
                </a:lnTo>
                <a:lnTo>
                  <a:pt x="12127874" y="2119197"/>
                </a:lnTo>
                <a:lnTo>
                  <a:pt x="12119086" y="2162750"/>
                </a:lnTo>
                <a:lnTo>
                  <a:pt x="12127874" y="2206284"/>
                </a:lnTo>
                <a:lnTo>
                  <a:pt x="12151844" y="2241845"/>
                </a:lnTo>
                <a:lnTo>
                  <a:pt x="12187406" y="2265826"/>
                </a:lnTo>
                <a:lnTo>
                  <a:pt x="12230967" y="2274621"/>
                </a:lnTo>
                <a:lnTo>
                  <a:pt x="12274493" y="2265826"/>
                </a:lnTo>
                <a:lnTo>
                  <a:pt x="12310036" y="2241845"/>
                </a:lnTo>
                <a:lnTo>
                  <a:pt x="12333999" y="2206284"/>
                </a:lnTo>
                <a:lnTo>
                  <a:pt x="12342786" y="2162750"/>
                </a:lnTo>
                <a:lnTo>
                  <a:pt x="12333999" y="2119197"/>
                </a:lnTo>
                <a:lnTo>
                  <a:pt x="12310036" y="2083635"/>
                </a:lnTo>
                <a:lnTo>
                  <a:pt x="12274493" y="2059660"/>
                </a:lnTo>
                <a:lnTo>
                  <a:pt x="12230967" y="2050869"/>
                </a:lnTo>
                <a:close/>
              </a:path>
              <a:path w="16523335" h="9235440">
                <a:moveTo>
                  <a:pt x="12230967" y="4460345"/>
                </a:moveTo>
                <a:lnTo>
                  <a:pt x="12187406" y="4469136"/>
                </a:lnTo>
                <a:lnTo>
                  <a:pt x="12151844" y="4493110"/>
                </a:lnTo>
                <a:lnTo>
                  <a:pt x="12127874" y="4528669"/>
                </a:lnTo>
                <a:lnTo>
                  <a:pt x="12119086" y="4572216"/>
                </a:lnTo>
                <a:lnTo>
                  <a:pt x="12127874" y="4615763"/>
                </a:lnTo>
                <a:lnTo>
                  <a:pt x="12151844" y="4651322"/>
                </a:lnTo>
                <a:lnTo>
                  <a:pt x="12187406" y="4675296"/>
                </a:lnTo>
                <a:lnTo>
                  <a:pt x="12230967" y="4684087"/>
                </a:lnTo>
                <a:lnTo>
                  <a:pt x="12274493" y="4675296"/>
                </a:lnTo>
                <a:lnTo>
                  <a:pt x="12310036" y="4651322"/>
                </a:lnTo>
                <a:lnTo>
                  <a:pt x="12333999" y="4615763"/>
                </a:lnTo>
                <a:lnTo>
                  <a:pt x="12342786" y="4572216"/>
                </a:lnTo>
                <a:lnTo>
                  <a:pt x="12333999" y="4528669"/>
                </a:lnTo>
                <a:lnTo>
                  <a:pt x="12310036" y="4493110"/>
                </a:lnTo>
                <a:lnTo>
                  <a:pt x="12274493" y="4469136"/>
                </a:lnTo>
                <a:lnTo>
                  <a:pt x="12230967" y="4460345"/>
                </a:lnTo>
                <a:close/>
              </a:path>
              <a:path w="16523335" h="9235440">
                <a:moveTo>
                  <a:pt x="12500247" y="444551"/>
                </a:moveTo>
                <a:lnTo>
                  <a:pt x="12456722" y="453336"/>
                </a:lnTo>
                <a:lnTo>
                  <a:pt x="12421179" y="477296"/>
                </a:lnTo>
                <a:lnTo>
                  <a:pt x="12397216" y="512844"/>
                </a:lnTo>
                <a:lnTo>
                  <a:pt x="12388429" y="556391"/>
                </a:lnTo>
                <a:lnTo>
                  <a:pt x="12397216" y="599952"/>
                </a:lnTo>
                <a:lnTo>
                  <a:pt x="12421179" y="635532"/>
                </a:lnTo>
                <a:lnTo>
                  <a:pt x="12456722" y="659525"/>
                </a:lnTo>
                <a:lnTo>
                  <a:pt x="12500247" y="668324"/>
                </a:lnTo>
                <a:lnTo>
                  <a:pt x="12543807" y="659525"/>
                </a:lnTo>
                <a:lnTo>
                  <a:pt x="12579365" y="635532"/>
                </a:lnTo>
                <a:lnTo>
                  <a:pt x="12603332" y="599952"/>
                </a:lnTo>
                <a:lnTo>
                  <a:pt x="12612118" y="556391"/>
                </a:lnTo>
                <a:lnTo>
                  <a:pt x="12603332" y="512844"/>
                </a:lnTo>
                <a:lnTo>
                  <a:pt x="12579365" y="477296"/>
                </a:lnTo>
                <a:lnTo>
                  <a:pt x="12543807" y="453336"/>
                </a:lnTo>
                <a:lnTo>
                  <a:pt x="12500247" y="444551"/>
                </a:lnTo>
                <a:close/>
              </a:path>
              <a:path w="16523335" h="9235440">
                <a:moveTo>
                  <a:pt x="12500247" y="712218"/>
                </a:moveTo>
                <a:lnTo>
                  <a:pt x="12456722" y="721018"/>
                </a:lnTo>
                <a:lnTo>
                  <a:pt x="12421179" y="745011"/>
                </a:lnTo>
                <a:lnTo>
                  <a:pt x="12397216" y="780591"/>
                </a:lnTo>
                <a:lnTo>
                  <a:pt x="12388429" y="824152"/>
                </a:lnTo>
                <a:lnTo>
                  <a:pt x="12397216" y="867681"/>
                </a:lnTo>
                <a:lnTo>
                  <a:pt x="12421179" y="903231"/>
                </a:lnTo>
                <a:lnTo>
                  <a:pt x="12456722" y="927201"/>
                </a:lnTo>
                <a:lnTo>
                  <a:pt x="12500247" y="935992"/>
                </a:lnTo>
                <a:lnTo>
                  <a:pt x="12543807" y="927201"/>
                </a:lnTo>
                <a:lnTo>
                  <a:pt x="12579365" y="903231"/>
                </a:lnTo>
                <a:lnTo>
                  <a:pt x="12603332" y="867681"/>
                </a:lnTo>
                <a:lnTo>
                  <a:pt x="12612118" y="824152"/>
                </a:lnTo>
                <a:lnTo>
                  <a:pt x="12603332" y="780591"/>
                </a:lnTo>
                <a:lnTo>
                  <a:pt x="12579365" y="745011"/>
                </a:lnTo>
                <a:lnTo>
                  <a:pt x="12543807" y="721018"/>
                </a:lnTo>
                <a:lnTo>
                  <a:pt x="12500247" y="712218"/>
                </a:lnTo>
                <a:close/>
              </a:path>
              <a:path w="16523335" h="9235440">
                <a:moveTo>
                  <a:pt x="12500247" y="979980"/>
                </a:moveTo>
                <a:lnTo>
                  <a:pt x="12456722" y="988766"/>
                </a:lnTo>
                <a:lnTo>
                  <a:pt x="12421179" y="1012731"/>
                </a:lnTo>
                <a:lnTo>
                  <a:pt x="12397216" y="1048286"/>
                </a:lnTo>
                <a:lnTo>
                  <a:pt x="12388429" y="1091840"/>
                </a:lnTo>
                <a:lnTo>
                  <a:pt x="12397216" y="1135394"/>
                </a:lnTo>
                <a:lnTo>
                  <a:pt x="12421179" y="1170968"/>
                </a:lnTo>
                <a:lnTo>
                  <a:pt x="12456722" y="1194956"/>
                </a:lnTo>
                <a:lnTo>
                  <a:pt x="12500247" y="1203753"/>
                </a:lnTo>
                <a:lnTo>
                  <a:pt x="12543807" y="1194956"/>
                </a:lnTo>
                <a:lnTo>
                  <a:pt x="12579365" y="1170968"/>
                </a:lnTo>
                <a:lnTo>
                  <a:pt x="12603332" y="1135394"/>
                </a:lnTo>
                <a:lnTo>
                  <a:pt x="12612118" y="1091840"/>
                </a:lnTo>
                <a:lnTo>
                  <a:pt x="12603332" y="1048286"/>
                </a:lnTo>
                <a:lnTo>
                  <a:pt x="12579365" y="1012731"/>
                </a:lnTo>
                <a:lnTo>
                  <a:pt x="12543807" y="988766"/>
                </a:lnTo>
                <a:lnTo>
                  <a:pt x="12500247" y="979980"/>
                </a:lnTo>
                <a:close/>
              </a:path>
              <a:path w="16523335" h="9235440">
                <a:moveTo>
                  <a:pt x="12500247" y="1247668"/>
                </a:moveTo>
                <a:lnTo>
                  <a:pt x="12456722" y="1256467"/>
                </a:lnTo>
                <a:lnTo>
                  <a:pt x="12421179" y="1280459"/>
                </a:lnTo>
                <a:lnTo>
                  <a:pt x="12397216" y="1316036"/>
                </a:lnTo>
                <a:lnTo>
                  <a:pt x="12388429" y="1359591"/>
                </a:lnTo>
                <a:lnTo>
                  <a:pt x="12397216" y="1403138"/>
                </a:lnTo>
                <a:lnTo>
                  <a:pt x="12421179" y="1438686"/>
                </a:lnTo>
                <a:lnTo>
                  <a:pt x="12456722" y="1462646"/>
                </a:lnTo>
                <a:lnTo>
                  <a:pt x="12500247" y="1471431"/>
                </a:lnTo>
                <a:lnTo>
                  <a:pt x="12543807" y="1462646"/>
                </a:lnTo>
                <a:lnTo>
                  <a:pt x="12579365" y="1438686"/>
                </a:lnTo>
                <a:lnTo>
                  <a:pt x="12603332" y="1403138"/>
                </a:lnTo>
                <a:lnTo>
                  <a:pt x="12612118" y="1359591"/>
                </a:lnTo>
                <a:lnTo>
                  <a:pt x="12603332" y="1316036"/>
                </a:lnTo>
                <a:lnTo>
                  <a:pt x="12579365" y="1280459"/>
                </a:lnTo>
                <a:lnTo>
                  <a:pt x="12543807" y="1256467"/>
                </a:lnTo>
                <a:lnTo>
                  <a:pt x="12500247" y="1247668"/>
                </a:lnTo>
                <a:close/>
              </a:path>
              <a:path w="16523335" h="9235440">
                <a:moveTo>
                  <a:pt x="12500247" y="1515430"/>
                </a:moveTo>
                <a:lnTo>
                  <a:pt x="12456722" y="1524214"/>
                </a:lnTo>
                <a:lnTo>
                  <a:pt x="12421179" y="1548173"/>
                </a:lnTo>
                <a:lnTo>
                  <a:pt x="12397216" y="1583718"/>
                </a:lnTo>
                <a:lnTo>
                  <a:pt x="12388429" y="1627259"/>
                </a:lnTo>
                <a:lnTo>
                  <a:pt x="12397216" y="1670826"/>
                </a:lnTo>
                <a:lnTo>
                  <a:pt x="12421179" y="1706409"/>
                </a:lnTo>
                <a:lnTo>
                  <a:pt x="12456722" y="1730404"/>
                </a:lnTo>
                <a:lnTo>
                  <a:pt x="12500247" y="1739203"/>
                </a:lnTo>
                <a:lnTo>
                  <a:pt x="12543807" y="1730404"/>
                </a:lnTo>
                <a:lnTo>
                  <a:pt x="12579365" y="1706409"/>
                </a:lnTo>
                <a:lnTo>
                  <a:pt x="12603332" y="1670826"/>
                </a:lnTo>
                <a:lnTo>
                  <a:pt x="12612118" y="1627259"/>
                </a:lnTo>
                <a:lnTo>
                  <a:pt x="12603332" y="1583718"/>
                </a:lnTo>
                <a:lnTo>
                  <a:pt x="12579365" y="1548173"/>
                </a:lnTo>
                <a:lnTo>
                  <a:pt x="12543807" y="1524214"/>
                </a:lnTo>
                <a:lnTo>
                  <a:pt x="12500247" y="1515430"/>
                </a:lnTo>
                <a:close/>
              </a:path>
              <a:path w="16523335" h="9235440">
                <a:moveTo>
                  <a:pt x="12500247" y="1783149"/>
                </a:moveTo>
                <a:lnTo>
                  <a:pt x="12456722" y="1791938"/>
                </a:lnTo>
                <a:lnTo>
                  <a:pt x="12421179" y="1815910"/>
                </a:lnTo>
                <a:lnTo>
                  <a:pt x="12397216" y="1851469"/>
                </a:lnTo>
                <a:lnTo>
                  <a:pt x="12388429" y="1895020"/>
                </a:lnTo>
                <a:lnTo>
                  <a:pt x="12397216" y="1938576"/>
                </a:lnTo>
                <a:lnTo>
                  <a:pt x="12421179" y="1974146"/>
                </a:lnTo>
                <a:lnTo>
                  <a:pt x="12456722" y="1998128"/>
                </a:lnTo>
                <a:lnTo>
                  <a:pt x="12500247" y="2006922"/>
                </a:lnTo>
                <a:lnTo>
                  <a:pt x="12543807" y="1998128"/>
                </a:lnTo>
                <a:lnTo>
                  <a:pt x="12579365" y="1974146"/>
                </a:lnTo>
                <a:lnTo>
                  <a:pt x="12603332" y="1938576"/>
                </a:lnTo>
                <a:lnTo>
                  <a:pt x="12612118" y="1895020"/>
                </a:lnTo>
                <a:lnTo>
                  <a:pt x="12603332" y="1851469"/>
                </a:lnTo>
                <a:lnTo>
                  <a:pt x="12579365" y="1815910"/>
                </a:lnTo>
                <a:lnTo>
                  <a:pt x="12543807" y="1791938"/>
                </a:lnTo>
                <a:lnTo>
                  <a:pt x="12500247" y="1783149"/>
                </a:lnTo>
                <a:close/>
              </a:path>
              <a:path w="16523335" h="9235440">
                <a:moveTo>
                  <a:pt x="12500247" y="2586297"/>
                </a:moveTo>
                <a:lnTo>
                  <a:pt x="12456722" y="2595090"/>
                </a:lnTo>
                <a:lnTo>
                  <a:pt x="12421179" y="2619070"/>
                </a:lnTo>
                <a:lnTo>
                  <a:pt x="12397216" y="2654639"/>
                </a:lnTo>
                <a:lnTo>
                  <a:pt x="12388429" y="2698200"/>
                </a:lnTo>
                <a:lnTo>
                  <a:pt x="12397216" y="2741725"/>
                </a:lnTo>
                <a:lnTo>
                  <a:pt x="12421179" y="2777286"/>
                </a:lnTo>
                <a:lnTo>
                  <a:pt x="12456722" y="2801273"/>
                </a:lnTo>
                <a:lnTo>
                  <a:pt x="12500247" y="2810071"/>
                </a:lnTo>
                <a:lnTo>
                  <a:pt x="12543807" y="2801273"/>
                </a:lnTo>
                <a:lnTo>
                  <a:pt x="12579365" y="2777286"/>
                </a:lnTo>
                <a:lnTo>
                  <a:pt x="12603332" y="2741725"/>
                </a:lnTo>
                <a:lnTo>
                  <a:pt x="12612118" y="2698200"/>
                </a:lnTo>
                <a:lnTo>
                  <a:pt x="12603332" y="2654639"/>
                </a:lnTo>
                <a:lnTo>
                  <a:pt x="12579365" y="2619070"/>
                </a:lnTo>
                <a:lnTo>
                  <a:pt x="12543807" y="2595090"/>
                </a:lnTo>
                <a:lnTo>
                  <a:pt x="12500247" y="2586297"/>
                </a:lnTo>
                <a:close/>
              </a:path>
              <a:path w="16523335" h="9235440">
                <a:moveTo>
                  <a:pt x="12500247" y="2854028"/>
                </a:moveTo>
                <a:lnTo>
                  <a:pt x="12456722" y="2862817"/>
                </a:lnTo>
                <a:lnTo>
                  <a:pt x="12421179" y="2886788"/>
                </a:lnTo>
                <a:lnTo>
                  <a:pt x="12397216" y="2922347"/>
                </a:lnTo>
                <a:lnTo>
                  <a:pt x="12388429" y="2965898"/>
                </a:lnTo>
                <a:lnTo>
                  <a:pt x="12397216" y="3009453"/>
                </a:lnTo>
                <a:lnTo>
                  <a:pt x="12421179" y="3045019"/>
                </a:lnTo>
                <a:lnTo>
                  <a:pt x="12456722" y="3068998"/>
                </a:lnTo>
                <a:lnTo>
                  <a:pt x="12500247" y="3077790"/>
                </a:lnTo>
                <a:lnTo>
                  <a:pt x="12543807" y="3068998"/>
                </a:lnTo>
                <a:lnTo>
                  <a:pt x="12579365" y="3045019"/>
                </a:lnTo>
                <a:lnTo>
                  <a:pt x="12603332" y="3009453"/>
                </a:lnTo>
                <a:lnTo>
                  <a:pt x="12612118" y="2965898"/>
                </a:lnTo>
                <a:lnTo>
                  <a:pt x="12603332" y="2922347"/>
                </a:lnTo>
                <a:lnTo>
                  <a:pt x="12579365" y="2886788"/>
                </a:lnTo>
                <a:lnTo>
                  <a:pt x="12543807" y="2862817"/>
                </a:lnTo>
                <a:lnTo>
                  <a:pt x="12500247" y="2854028"/>
                </a:lnTo>
                <a:close/>
              </a:path>
              <a:path w="16523335" h="9235440">
                <a:moveTo>
                  <a:pt x="12500247" y="3121737"/>
                </a:moveTo>
                <a:lnTo>
                  <a:pt x="12456722" y="3130528"/>
                </a:lnTo>
                <a:lnTo>
                  <a:pt x="12421179" y="3154503"/>
                </a:lnTo>
                <a:lnTo>
                  <a:pt x="12397216" y="3190065"/>
                </a:lnTo>
                <a:lnTo>
                  <a:pt x="12388429" y="3233618"/>
                </a:lnTo>
                <a:lnTo>
                  <a:pt x="12397216" y="3277161"/>
                </a:lnTo>
                <a:lnTo>
                  <a:pt x="12421179" y="3312732"/>
                </a:lnTo>
                <a:lnTo>
                  <a:pt x="12456722" y="3336722"/>
                </a:lnTo>
                <a:lnTo>
                  <a:pt x="12500247" y="3345520"/>
                </a:lnTo>
                <a:lnTo>
                  <a:pt x="12543807" y="3336722"/>
                </a:lnTo>
                <a:lnTo>
                  <a:pt x="12579365" y="3312732"/>
                </a:lnTo>
                <a:lnTo>
                  <a:pt x="12603332" y="3277161"/>
                </a:lnTo>
                <a:lnTo>
                  <a:pt x="12612118" y="3233618"/>
                </a:lnTo>
                <a:lnTo>
                  <a:pt x="12603332" y="3190065"/>
                </a:lnTo>
                <a:lnTo>
                  <a:pt x="12579365" y="3154503"/>
                </a:lnTo>
                <a:lnTo>
                  <a:pt x="12543807" y="3130528"/>
                </a:lnTo>
                <a:lnTo>
                  <a:pt x="12500247" y="3121737"/>
                </a:lnTo>
                <a:close/>
              </a:path>
              <a:path w="16523335" h="9235440">
                <a:moveTo>
                  <a:pt x="12500247" y="3389446"/>
                </a:moveTo>
                <a:lnTo>
                  <a:pt x="12456722" y="3398240"/>
                </a:lnTo>
                <a:lnTo>
                  <a:pt x="12421179" y="3422222"/>
                </a:lnTo>
                <a:lnTo>
                  <a:pt x="12397216" y="3457792"/>
                </a:lnTo>
                <a:lnTo>
                  <a:pt x="12388429" y="3501348"/>
                </a:lnTo>
                <a:lnTo>
                  <a:pt x="12397216" y="3544899"/>
                </a:lnTo>
                <a:lnTo>
                  <a:pt x="12421179" y="3580458"/>
                </a:lnTo>
                <a:lnTo>
                  <a:pt x="12456722" y="3604430"/>
                </a:lnTo>
                <a:lnTo>
                  <a:pt x="12500247" y="3613219"/>
                </a:lnTo>
                <a:lnTo>
                  <a:pt x="12543807" y="3604430"/>
                </a:lnTo>
                <a:lnTo>
                  <a:pt x="12579365" y="3580458"/>
                </a:lnTo>
                <a:lnTo>
                  <a:pt x="12603332" y="3544899"/>
                </a:lnTo>
                <a:lnTo>
                  <a:pt x="12612118" y="3501348"/>
                </a:lnTo>
                <a:lnTo>
                  <a:pt x="12603332" y="3457792"/>
                </a:lnTo>
                <a:lnTo>
                  <a:pt x="12579365" y="3422222"/>
                </a:lnTo>
                <a:lnTo>
                  <a:pt x="12543807" y="3398240"/>
                </a:lnTo>
                <a:lnTo>
                  <a:pt x="12500247" y="3389446"/>
                </a:lnTo>
                <a:close/>
              </a:path>
              <a:path w="16523335" h="9235440">
                <a:moveTo>
                  <a:pt x="12500247" y="3657176"/>
                </a:moveTo>
                <a:lnTo>
                  <a:pt x="12456722" y="3665968"/>
                </a:lnTo>
                <a:lnTo>
                  <a:pt x="12421179" y="3689947"/>
                </a:lnTo>
                <a:lnTo>
                  <a:pt x="12397216" y="3725513"/>
                </a:lnTo>
                <a:lnTo>
                  <a:pt x="12388429" y="3769068"/>
                </a:lnTo>
                <a:lnTo>
                  <a:pt x="12397216" y="3812619"/>
                </a:lnTo>
                <a:lnTo>
                  <a:pt x="12421179" y="3848178"/>
                </a:lnTo>
                <a:lnTo>
                  <a:pt x="12456722" y="3872149"/>
                </a:lnTo>
                <a:lnTo>
                  <a:pt x="12500247" y="3880939"/>
                </a:lnTo>
                <a:lnTo>
                  <a:pt x="12543807" y="3872149"/>
                </a:lnTo>
                <a:lnTo>
                  <a:pt x="12579365" y="3848178"/>
                </a:lnTo>
                <a:lnTo>
                  <a:pt x="12603332" y="3812619"/>
                </a:lnTo>
                <a:lnTo>
                  <a:pt x="12612118" y="3769068"/>
                </a:lnTo>
                <a:lnTo>
                  <a:pt x="12603332" y="3725513"/>
                </a:lnTo>
                <a:lnTo>
                  <a:pt x="12579365" y="3689947"/>
                </a:lnTo>
                <a:lnTo>
                  <a:pt x="12543807" y="3665968"/>
                </a:lnTo>
                <a:lnTo>
                  <a:pt x="12500247" y="3657176"/>
                </a:lnTo>
                <a:close/>
              </a:path>
              <a:path w="16523335" h="9235440">
                <a:moveTo>
                  <a:pt x="12500247" y="3924895"/>
                </a:moveTo>
                <a:lnTo>
                  <a:pt x="12456722" y="3933689"/>
                </a:lnTo>
                <a:lnTo>
                  <a:pt x="12421179" y="3957668"/>
                </a:lnTo>
                <a:lnTo>
                  <a:pt x="12397216" y="3993228"/>
                </a:lnTo>
                <a:lnTo>
                  <a:pt x="12388429" y="4036766"/>
                </a:lnTo>
                <a:lnTo>
                  <a:pt x="12397216" y="4080327"/>
                </a:lnTo>
                <a:lnTo>
                  <a:pt x="12421179" y="4115896"/>
                </a:lnTo>
                <a:lnTo>
                  <a:pt x="12456722" y="4139876"/>
                </a:lnTo>
                <a:lnTo>
                  <a:pt x="12500247" y="4148669"/>
                </a:lnTo>
                <a:lnTo>
                  <a:pt x="12543807" y="4139876"/>
                </a:lnTo>
                <a:lnTo>
                  <a:pt x="12579365" y="4115896"/>
                </a:lnTo>
                <a:lnTo>
                  <a:pt x="12603332" y="4080327"/>
                </a:lnTo>
                <a:lnTo>
                  <a:pt x="12612118" y="4036766"/>
                </a:lnTo>
                <a:lnTo>
                  <a:pt x="12603332" y="3993228"/>
                </a:lnTo>
                <a:lnTo>
                  <a:pt x="12579365" y="3957668"/>
                </a:lnTo>
                <a:lnTo>
                  <a:pt x="12543807" y="3933689"/>
                </a:lnTo>
                <a:lnTo>
                  <a:pt x="12500247" y="3924895"/>
                </a:lnTo>
                <a:close/>
              </a:path>
              <a:path w="16523335" h="9235440">
                <a:moveTo>
                  <a:pt x="12500247" y="4192615"/>
                </a:moveTo>
                <a:lnTo>
                  <a:pt x="12456722" y="4201406"/>
                </a:lnTo>
                <a:lnTo>
                  <a:pt x="12421179" y="4225380"/>
                </a:lnTo>
                <a:lnTo>
                  <a:pt x="12397216" y="4260939"/>
                </a:lnTo>
                <a:lnTo>
                  <a:pt x="12388429" y="4304486"/>
                </a:lnTo>
                <a:lnTo>
                  <a:pt x="12397216" y="4348026"/>
                </a:lnTo>
                <a:lnTo>
                  <a:pt x="12421179" y="4383601"/>
                </a:lnTo>
                <a:lnTo>
                  <a:pt x="12456722" y="4407597"/>
                </a:lnTo>
                <a:lnTo>
                  <a:pt x="12500247" y="4416399"/>
                </a:lnTo>
                <a:lnTo>
                  <a:pt x="12543807" y="4407597"/>
                </a:lnTo>
                <a:lnTo>
                  <a:pt x="12579365" y="4383601"/>
                </a:lnTo>
                <a:lnTo>
                  <a:pt x="12603332" y="4348026"/>
                </a:lnTo>
                <a:lnTo>
                  <a:pt x="12612118" y="4304486"/>
                </a:lnTo>
                <a:lnTo>
                  <a:pt x="12603332" y="4260939"/>
                </a:lnTo>
                <a:lnTo>
                  <a:pt x="12579365" y="4225380"/>
                </a:lnTo>
                <a:lnTo>
                  <a:pt x="12543807" y="4201406"/>
                </a:lnTo>
                <a:lnTo>
                  <a:pt x="12500247" y="4192615"/>
                </a:lnTo>
                <a:close/>
              </a:path>
              <a:path w="16523335" h="9235440">
                <a:moveTo>
                  <a:pt x="12500247" y="2318578"/>
                </a:moveTo>
                <a:lnTo>
                  <a:pt x="12456722" y="2327370"/>
                </a:lnTo>
                <a:lnTo>
                  <a:pt x="12421179" y="2351349"/>
                </a:lnTo>
                <a:lnTo>
                  <a:pt x="12397216" y="2386915"/>
                </a:lnTo>
                <a:lnTo>
                  <a:pt x="12388429" y="2430470"/>
                </a:lnTo>
                <a:lnTo>
                  <a:pt x="12397216" y="2474021"/>
                </a:lnTo>
                <a:lnTo>
                  <a:pt x="12421179" y="2509580"/>
                </a:lnTo>
                <a:lnTo>
                  <a:pt x="12456722" y="2533551"/>
                </a:lnTo>
                <a:lnTo>
                  <a:pt x="12500247" y="2542341"/>
                </a:lnTo>
                <a:lnTo>
                  <a:pt x="12543807" y="2533551"/>
                </a:lnTo>
                <a:lnTo>
                  <a:pt x="12579365" y="2509580"/>
                </a:lnTo>
                <a:lnTo>
                  <a:pt x="12603332" y="2474021"/>
                </a:lnTo>
                <a:lnTo>
                  <a:pt x="12612118" y="2430470"/>
                </a:lnTo>
                <a:lnTo>
                  <a:pt x="12603332" y="2386915"/>
                </a:lnTo>
                <a:lnTo>
                  <a:pt x="12579365" y="2351349"/>
                </a:lnTo>
                <a:lnTo>
                  <a:pt x="12543807" y="2327370"/>
                </a:lnTo>
                <a:lnTo>
                  <a:pt x="12500247" y="2318578"/>
                </a:lnTo>
                <a:close/>
              </a:path>
              <a:path w="16523335" h="9235440">
                <a:moveTo>
                  <a:pt x="12500247" y="2050869"/>
                </a:moveTo>
                <a:lnTo>
                  <a:pt x="12456722" y="2059660"/>
                </a:lnTo>
                <a:lnTo>
                  <a:pt x="12421179" y="2083635"/>
                </a:lnTo>
                <a:lnTo>
                  <a:pt x="12397216" y="2119197"/>
                </a:lnTo>
                <a:lnTo>
                  <a:pt x="12388429" y="2162750"/>
                </a:lnTo>
                <a:lnTo>
                  <a:pt x="12397216" y="2206284"/>
                </a:lnTo>
                <a:lnTo>
                  <a:pt x="12421179" y="2241845"/>
                </a:lnTo>
                <a:lnTo>
                  <a:pt x="12456722" y="2265826"/>
                </a:lnTo>
                <a:lnTo>
                  <a:pt x="12500247" y="2274621"/>
                </a:lnTo>
                <a:lnTo>
                  <a:pt x="12543807" y="2265826"/>
                </a:lnTo>
                <a:lnTo>
                  <a:pt x="12579365" y="2241845"/>
                </a:lnTo>
                <a:lnTo>
                  <a:pt x="12603332" y="2206284"/>
                </a:lnTo>
                <a:lnTo>
                  <a:pt x="12612118" y="2162750"/>
                </a:lnTo>
                <a:lnTo>
                  <a:pt x="12603332" y="2119197"/>
                </a:lnTo>
                <a:lnTo>
                  <a:pt x="12579365" y="2083635"/>
                </a:lnTo>
                <a:lnTo>
                  <a:pt x="12543807" y="2059660"/>
                </a:lnTo>
                <a:lnTo>
                  <a:pt x="12500247" y="2050869"/>
                </a:lnTo>
                <a:close/>
              </a:path>
              <a:path w="16523335" h="9235440">
                <a:moveTo>
                  <a:pt x="12500247" y="4995774"/>
                </a:moveTo>
                <a:lnTo>
                  <a:pt x="12456722" y="5004565"/>
                </a:lnTo>
                <a:lnTo>
                  <a:pt x="12421179" y="5028541"/>
                </a:lnTo>
                <a:lnTo>
                  <a:pt x="12397216" y="5064107"/>
                </a:lnTo>
                <a:lnTo>
                  <a:pt x="12388429" y="5107666"/>
                </a:lnTo>
                <a:lnTo>
                  <a:pt x="12397216" y="5151204"/>
                </a:lnTo>
                <a:lnTo>
                  <a:pt x="12421179" y="5186764"/>
                </a:lnTo>
                <a:lnTo>
                  <a:pt x="12456722" y="5210743"/>
                </a:lnTo>
                <a:lnTo>
                  <a:pt x="12500247" y="5219537"/>
                </a:lnTo>
                <a:lnTo>
                  <a:pt x="12543807" y="5210743"/>
                </a:lnTo>
                <a:lnTo>
                  <a:pt x="12579365" y="5186764"/>
                </a:lnTo>
                <a:lnTo>
                  <a:pt x="12603332" y="5151204"/>
                </a:lnTo>
                <a:lnTo>
                  <a:pt x="12612118" y="5107666"/>
                </a:lnTo>
                <a:lnTo>
                  <a:pt x="12603332" y="5064107"/>
                </a:lnTo>
                <a:lnTo>
                  <a:pt x="12579365" y="5028541"/>
                </a:lnTo>
                <a:lnTo>
                  <a:pt x="12543807" y="5004565"/>
                </a:lnTo>
                <a:lnTo>
                  <a:pt x="12500247" y="4995774"/>
                </a:lnTo>
                <a:close/>
              </a:path>
              <a:path w="16523335" h="9235440">
                <a:moveTo>
                  <a:pt x="12500247" y="4728033"/>
                </a:moveTo>
                <a:lnTo>
                  <a:pt x="12456722" y="4736825"/>
                </a:lnTo>
                <a:lnTo>
                  <a:pt x="12421179" y="4760802"/>
                </a:lnTo>
                <a:lnTo>
                  <a:pt x="12397216" y="4796371"/>
                </a:lnTo>
                <a:lnTo>
                  <a:pt x="12388429" y="4839936"/>
                </a:lnTo>
                <a:lnTo>
                  <a:pt x="12397216" y="4883473"/>
                </a:lnTo>
                <a:lnTo>
                  <a:pt x="12421179" y="4919041"/>
                </a:lnTo>
                <a:lnTo>
                  <a:pt x="12456722" y="4943029"/>
                </a:lnTo>
                <a:lnTo>
                  <a:pt x="12500247" y="4951828"/>
                </a:lnTo>
                <a:lnTo>
                  <a:pt x="12543807" y="4943029"/>
                </a:lnTo>
                <a:lnTo>
                  <a:pt x="12579365" y="4919041"/>
                </a:lnTo>
                <a:lnTo>
                  <a:pt x="12603332" y="4883473"/>
                </a:lnTo>
                <a:lnTo>
                  <a:pt x="12612118" y="4839936"/>
                </a:lnTo>
                <a:lnTo>
                  <a:pt x="12603332" y="4796371"/>
                </a:lnTo>
                <a:lnTo>
                  <a:pt x="12579365" y="4760802"/>
                </a:lnTo>
                <a:lnTo>
                  <a:pt x="12543807" y="4736825"/>
                </a:lnTo>
                <a:lnTo>
                  <a:pt x="12500247" y="4728033"/>
                </a:lnTo>
                <a:close/>
              </a:path>
              <a:path w="16523335" h="9235440">
                <a:moveTo>
                  <a:pt x="12500247" y="4460345"/>
                </a:moveTo>
                <a:lnTo>
                  <a:pt x="12456722" y="4469136"/>
                </a:lnTo>
                <a:lnTo>
                  <a:pt x="12421179" y="4493110"/>
                </a:lnTo>
                <a:lnTo>
                  <a:pt x="12397216" y="4528669"/>
                </a:lnTo>
                <a:lnTo>
                  <a:pt x="12388429" y="4572216"/>
                </a:lnTo>
                <a:lnTo>
                  <a:pt x="12397216" y="4615763"/>
                </a:lnTo>
                <a:lnTo>
                  <a:pt x="12421179" y="4651322"/>
                </a:lnTo>
                <a:lnTo>
                  <a:pt x="12456722" y="4675296"/>
                </a:lnTo>
                <a:lnTo>
                  <a:pt x="12500247" y="4684087"/>
                </a:lnTo>
                <a:lnTo>
                  <a:pt x="12543807" y="4675296"/>
                </a:lnTo>
                <a:lnTo>
                  <a:pt x="12579365" y="4651322"/>
                </a:lnTo>
                <a:lnTo>
                  <a:pt x="12603332" y="4615763"/>
                </a:lnTo>
                <a:lnTo>
                  <a:pt x="12612118" y="4572216"/>
                </a:lnTo>
                <a:lnTo>
                  <a:pt x="12603332" y="4528669"/>
                </a:lnTo>
                <a:lnTo>
                  <a:pt x="12579365" y="4493110"/>
                </a:lnTo>
                <a:lnTo>
                  <a:pt x="12543807" y="4469136"/>
                </a:lnTo>
                <a:lnTo>
                  <a:pt x="12500247" y="4460345"/>
                </a:lnTo>
                <a:close/>
              </a:path>
              <a:path w="16523335" h="9235440">
                <a:moveTo>
                  <a:pt x="12769590" y="444551"/>
                </a:moveTo>
                <a:lnTo>
                  <a:pt x="12726034" y="453336"/>
                </a:lnTo>
                <a:lnTo>
                  <a:pt x="12690476" y="477296"/>
                </a:lnTo>
                <a:lnTo>
                  <a:pt x="12666507" y="512844"/>
                </a:lnTo>
                <a:lnTo>
                  <a:pt x="12657719" y="556391"/>
                </a:lnTo>
                <a:lnTo>
                  <a:pt x="12666507" y="599952"/>
                </a:lnTo>
                <a:lnTo>
                  <a:pt x="12690476" y="635532"/>
                </a:lnTo>
                <a:lnTo>
                  <a:pt x="12726034" y="659525"/>
                </a:lnTo>
                <a:lnTo>
                  <a:pt x="12769590" y="668324"/>
                </a:lnTo>
                <a:lnTo>
                  <a:pt x="12813139" y="659525"/>
                </a:lnTo>
                <a:lnTo>
                  <a:pt x="12848683" y="635532"/>
                </a:lnTo>
                <a:lnTo>
                  <a:pt x="12872637" y="599952"/>
                </a:lnTo>
                <a:lnTo>
                  <a:pt x="12881419" y="556391"/>
                </a:lnTo>
                <a:lnTo>
                  <a:pt x="12872637" y="512844"/>
                </a:lnTo>
                <a:lnTo>
                  <a:pt x="12848683" y="477296"/>
                </a:lnTo>
                <a:lnTo>
                  <a:pt x="12813139" y="453336"/>
                </a:lnTo>
                <a:lnTo>
                  <a:pt x="12769590" y="444551"/>
                </a:lnTo>
                <a:close/>
              </a:path>
              <a:path w="16523335" h="9235440">
                <a:moveTo>
                  <a:pt x="12769590" y="712218"/>
                </a:moveTo>
                <a:lnTo>
                  <a:pt x="12726034" y="721018"/>
                </a:lnTo>
                <a:lnTo>
                  <a:pt x="12690476" y="745011"/>
                </a:lnTo>
                <a:lnTo>
                  <a:pt x="12666507" y="780591"/>
                </a:lnTo>
                <a:lnTo>
                  <a:pt x="12657719" y="824152"/>
                </a:lnTo>
                <a:lnTo>
                  <a:pt x="12666507" y="867681"/>
                </a:lnTo>
                <a:lnTo>
                  <a:pt x="12690476" y="903231"/>
                </a:lnTo>
                <a:lnTo>
                  <a:pt x="12726034" y="927201"/>
                </a:lnTo>
                <a:lnTo>
                  <a:pt x="12769590" y="935992"/>
                </a:lnTo>
                <a:lnTo>
                  <a:pt x="12813139" y="927201"/>
                </a:lnTo>
                <a:lnTo>
                  <a:pt x="12848683" y="903231"/>
                </a:lnTo>
                <a:lnTo>
                  <a:pt x="12872637" y="867681"/>
                </a:lnTo>
                <a:lnTo>
                  <a:pt x="12881419" y="824152"/>
                </a:lnTo>
                <a:lnTo>
                  <a:pt x="12872637" y="780591"/>
                </a:lnTo>
                <a:lnTo>
                  <a:pt x="12848683" y="745011"/>
                </a:lnTo>
                <a:lnTo>
                  <a:pt x="12813139" y="721018"/>
                </a:lnTo>
                <a:lnTo>
                  <a:pt x="12769590" y="712218"/>
                </a:lnTo>
                <a:close/>
              </a:path>
              <a:path w="16523335" h="9235440">
                <a:moveTo>
                  <a:pt x="12769590" y="979980"/>
                </a:moveTo>
                <a:lnTo>
                  <a:pt x="12726034" y="988766"/>
                </a:lnTo>
                <a:lnTo>
                  <a:pt x="12690476" y="1012731"/>
                </a:lnTo>
                <a:lnTo>
                  <a:pt x="12666507" y="1048286"/>
                </a:lnTo>
                <a:lnTo>
                  <a:pt x="12657719" y="1091840"/>
                </a:lnTo>
                <a:lnTo>
                  <a:pt x="12666507" y="1135394"/>
                </a:lnTo>
                <a:lnTo>
                  <a:pt x="12690476" y="1170968"/>
                </a:lnTo>
                <a:lnTo>
                  <a:pt x="12726034" y="1194956"/>
                </a:lnTo>
                <a:lnTo>
                  <a:pt x="12769590" y="1203753"/>
                </a:lnTo>
                <a:lnTo>
                  <a:pt x="12813139" y="1194956"/>
                </a:lnTo>
                <a:lnTo>
                  <a:pt x="12848683" y="1170968"/>
                </a:lnTo>
                <a:lnTo>
                  <a:pt x="12872637" y="1135394"/>
                </a:lnTo>
                <a:lnTo>
                  <a:pt x="12881419" y="1091840"/>
                </a:lnTo>
                <a:lnTo>
                  <a:pt x="12872637" y="1048286"/>
                </a:lnTo>
                <a:lnTo>
                  <a:pt x="12848683" y="1012731"/>
                </a:lnTo>
                <a:lnTo>
                  <a:pt x="12813139" y="988766"/>
                </a:lnTo>
                <a:lnTo>
                  <a:pt x="12769590" y="979980"/>
                </a:lnTo>
                <a:close/>
              </a:path>
              <a:path w="16523335" h="9235440">
                <a:moveTo>
                  <a:pt x="12769590" y="1247668"/>
                </a:moveTo>
                <a:lnTo>
                  <a:pt x="12726034" y="1256467"/>
                </a:lnTo>
                <a:lnTo>
                  <a:pt x="12690476" y="1280459"/>
                </a:lnTo>
                <a:lnTo>
                  <a:pt x="12666507" y="1316036"/>
                </a:lnTo>
                <a:lnTo>
                  <a:pt x="12657719" y="1359591"/>
                </a:lnTo>
                <a:lnTo>
                  <a:pt x="12666507" y="1403138"/>
                </a:lnTo>
                <a:lnTo>
                  <a:pt x="12690476" y="1438686"/>
                </a:lnTo>
                <a:lnTo>
                  <a:pt x="12726034" y="1462646"/>
                </a:lnTo>
                <a:lnTo>
                  <a:pt x="12769590" y="1471431"/>
                </a:lnTo>
                <a:lnTo>
                  <a:pt x="12813139" y="1462646"/>
                </a:lnTo>
                <a:lnTo>
                  <a:pt x="12848683" y="1438686"/>
                </a:lnTo>
                <a:lnTo>
                  <a:pt x="12872637" y="1403138"/>
                </a:lnTo>
                <a:lnTo>
                  <a:pt x="12881419" y="1359591"/>
                </a:lnTo>
                <a:lnTo>
                  <a:pt x="12872637" y="1316036"/>
                </a:lnTo>
                <a:lnTo>
                  <a:pt x="12848683" y="1280459"/>
                </a:lnTo>
                <a:lnTo>
                  <a:pt x="12813139" y="1256467"/>
                </a:lnTo>
                <a:lnTo>
                  <a:pt x="12769590" y="1247668"/>
                </a:lnTo>
                <a:close/>
              </a:path>
              <a:path w="16523335" h="9235440">
                <a:moveTo>
                  <a:pt x="12769590" y="1515430"/>
                </a:moveTo>
                <a:lnTo>
                  <a:pt x="12726034" y="1524214"/>
                </a:lnTo>
                <a:lnTo>
                  <a:pt x="12690476" y="1548173"/>
                </a:lnTo>
                <a:lnTo>
                  <a:pt x="12666507" y="1583718"/>
                </a:lnTo>
                <a:lnTo>
                  <a:pt x="12657719" y="1627259"/>
                </a:lnTo>
                <a:lnTo>
                  <a:pt x="12666507" y="1670826"/>
                </a:lnTo>
                <a:lnTo>
                  <a:pt x="12690476" y="1706409"/>
                </a:lnTo>
                <a:lnTo>
                  <a:pt x="12726034" y="1730404"/>
                </a:lnTo>
                <a:lnTo>
                  <a:pt x="12769590" y="1739203"/>
                </a:lnTo>
                <a:lnTo>
                  <a:pt x="12813139" y="1730404"/>
                </a:lnTo>
                <a:lnTo>
                  <a:pt x="12848683" y="1706409"/>
                </a:lnTo>
                <a:lnTo>
                  <a:pt x="12872637" y="1670826"/>
                </a:lnTo>
                <a:lnTo>
                  <a:pt x="12881419" y="1627259"/>
                </a:lnTo>
                <a:lnTo>
                  <a:pt x="12872637" y="1583718"/>
                </a:lnTo>
                <a:lnTo>
                  <a:pt x="12848683" y="1548173"/>
                </a:lnTo>
                <a:lnTo>
                  <a:pt x="12813139" y="1524214"/>
                </a:lnTo>
                <a:lnTo>
                  <a:pt x="12769590" y="1515430"/>
                </a:lnTo>
                <a:close/>
              </a:path>
              <a:path w="16523335" h="9235440">
                <a:moveTo>
                  <a:pt x="12769590" y="1783149"/>
                </a:moveTo>
                <a:lnTo>
                  <a:pt x="12726034" y="1791938"/>
                </a:lnTo>
                <a:lnTo>
                  <a:pt x="12690476" y="1815910"/>
                </a:lnTo>
                <a:lnTo>
                  <a:pt x="12666507" y="1851469"/>
                </a:lnTo>
                <a:lnTo>
                  <a:pt x="12657719" y="1895020"/>
                </a:lnTo>
                <a:lnTo>
                  <a:pt x="12666507" y="1938576"/>
                </a:lnTo>
                <a:lnTo>
                  <a:pt x="12690476" y="1974146"/>
                </a:lnTo>
                <a:lnTo>
                  <a:pt x="12726034" y="1998128"/>
                </a:lnTo>
                <a:lnTo>
                  <a:pt x="12769590" y="2006922"/>
                </a:lnTo>
                <a:lnTo>
                  <a:pt x="12813139" y="1998128"/>
                </a:lnTo>
                <a:lnTo>
                  <a:pt x="12848683" y="1974146"/>
                </a:lnTo>
                <a:lnTo>
                  <a:pt x="12872637" y="1938576"/>
                </a:lnTo>
                <a:lnTo>
                  <a:pt x="12881419" y="1895020"/>
                </a:lnTo>
                <a:lnTo>
                  <a:pt x="12872637" y="1851469"/>
                </a:lnTo>
                <a:lnTo>
                  <a:pt x="12848683" y="1815910"/>
                </a:lnTo>
                <a:lnTo>
                  <a:pt x="12813139" y="1791938"/>
                </a:lnTo>
                <a:lnTo>
                  <a:pt x="12769590" y="1783149"/>
                </a:lnTo>
                <a:close/>
              </a:path>
              <a:path w="16523335" h="9235440">
                <a:moveTo>
                  <a:pt x="12769590" y="2586297"/>
                </a:moveTo>
                <a:lnTo>
                  <a:pt x="12726034" y="2595090"/>
                </a:lnTo>
                <a:lnTo>
                  <a:pt x="12690476" y="2619070"/>
                </a:lnTo>
                <a:lnTo>
                  <a:pt x="12666507" y="2654639"/>
                </a:lnTo>
                <a:lnTo>
                  <a:pt x="12657719" y="2698200"/>
                </a:lnTo>
                <a:lnTo>
                  <a:pt x="12666507" y="2741725"/>
                </a:lnTo>
                <a:lnTo>
                  <a:pt x="12690476" y="2777286"/>
                </a:lnTo>
                <a:lnTo>
                  <a:pt x="12726034" y="2801273"/>
                </a:lnTo>
                <a:lnTo>
                  <a:pt x="12769590" y="2810071"/>
                </a:lnTo>
                <a:lnTo>
                  <a:pt x="12813139" y="2801273"/>
                </a:lnTo>
                <a:lnTo>
                  <a:pt x="12848683" y="2777286"/>
                </a:lnTo>
                <a:lnTo>
                  <a:pt x="12872637" y="2741725"/>
                </a:lnTo>
                <a:lnTo>
                  <a:pt x="12881419" y="2698200"/>
                </a:lnTo>
                <a:lnTo>
                  <a:pt x="12872637" y="2654639"/>
                </a:lnTo>
                <a:lnTo>
                  <a:pt x="12848683" y="2619070"/>
                </a:lnTo>
                <a:lnTo>
                  <a:pt x="12813139" y="2595090"/>
                </a:lnTo>
                <a:lnTo>
                  <a:pt x="12769590" y="2586297"/>
                </a:lnTo>
                <a:close/>
              </a:path>
              <a:path w="16523335" h="9235440">
                <a:moveTo>
                  <a:pt x="12769590" y="2854028"/>
                </a:moveTo>
                <a:lnTo>
                  <a:pt x="12726034" y="2862817"/>
                </a:lnTo>
                <a:lnTo>
                  <a:pt x="12690476" y="2886788"/>
                </a:lnTo>
                <a:lnTo>
                  <a:pt x="12666507" y="2922347"/>
                </a:lnTo>
                <a:lnTo>
                  <a:pt x="12657719" y="2965898"/>
                </a:lnTo>
                <a:lnTo>
                  <a:pt x="12666507" y="3009453"/>
                </a:lnTo>
                <a:lnTo>
                  <a:pt x="12690476" y="3045019"/>
                </a:lnTo>
                <a:lnTo>
                  <a:pt x="12726034" y="3068998"/>
                </a:lnTo>
                <a:lnTo>
                  <a:pt x="12769590" y="3077790"/>
                </a:lnTo>
                <a:lnTo>
                  <a:pt x="12813139" y="3068998"/>
                </a:lnTo>
                <a:lnTo>
                  <a:pt x="12848683" y="3045019"/>
                </a:lnTo>
                <a:lnTo>
                  <a:pt x="12872637" y="3009453"/>
                </a:lnTo>
                <a:lnTo>
                  <a:pt x="12881419" y="2965898"/>
                </a:lnTo>
                <a:lnTo>
                  <a:pt x="12872637" y="2922347"/>
                </a:lnTo>
                <a:lnTo>
                  <a:pt x="12848683" y="2886788"/>
                </a:lnTo>
                <a:lnTo>
                  <a:pt x="12813139" y="2862817"/>
                </a:lnTo>
                <a:lnTo>
                  <a:pt x="12769590" y="2854028"/>
                </a:lnTo>
                <a:close/>
              </a:path>
              <a:path w="16523335" h="9235440">
                <a:moveTo>
                  <a:pt x="12769590" y="3121737"/>
                </a:moveTo>
                <a:lnTo>
                  <a:pt x="12726034" y="3130528"/>
                </a:lnTo>
                <a:lnTo>
                  <a:pt x="12690476" y="3154503"/>
                </a:lnTo>
                <a:lnTo>
                  <a:pt x="12666507" y="3190065"/>
                </a:lnTo>
                <a:lnTo>
                  <a:pt x="12657719" y="3233618"/>
                </a:lnTo>
                <a:lnTo>
                  <a:pt x="12666507" y="3277161"/>
                </a:lnTo>
                <a:lnTo>
                  <a:pt x="12690476" y="3312732"/>
                </a:lnTo>
                <a:lnTo>
                  <a:pt x="12726034" y="3336722"/>
                </a:lnTo>
                <a:lnTo>
                  <a:pt x="12769590" y="3345520"/>
                </a:lnTo>
                <a:lnTo>
                  <a:pt x="12813139" y="3336722"/>
                </a:lnTo>
                <a:lnTo>
                  <a:pt x="12848683" y="3312732"/>
                </a:lnTo>
                <a:lnTo>
                  <a:pt x="12872637" y="3277161"/>
                </a:lnTo>
                <a:lnTo>
                  <a:pt x="12881419" y="3233618"/>
                </a:lnTo>
                <a:lnTo>
                  <a:pt x="12872637" y="3190065"/>
                </a:lnTo>
                <a:lnTo>
                  <a:pt x="12848683" y="3154503"/>
                </a:lnTo>
                <a:lnTo>
                  <a:pt x="12813139" y="3130528"/>
                </a:lnTo>
                <a:lnTo>
                  <a:pt x="12769590" y="3121737"/>
                </a:lnTo>
                <a:close/>
              </a:path>
              <a:path w="16523335" h="9235440">
                <a:moveTo>
                  <a:pt x="12769590" y="3389446"/>
                </a:moveTo>
                <a:lnTo>
                  <a:pt x="12726034" y="3398240"/>
                </a:lnTo>
                <a:lnTo>
                  <a:pt x="12690476" y="3422222"/>
                </a:lnTo>
                <a:lnTo>
                  <a:pt x="12666507" y="3457792"/>
                </a:lnTo>
                <a:lnTo>
                  <a:pt x="12657719" y="3501348"/>
                </a:lnTo>
                <a:lnTo>
                  <a:pt x="12666507" y="3544899"/>
                </a:lnTo>
                <a:lnTo>
                  <a:pt x="12690476" y="3580458"/>
                </a:lnTo>
                <a:lnTo>
                  <a:pt x="12726034" y="3604430"/>
                </a:lnTo>
                <a:lnTo>
                  <a:pt x="12769590" y="3613219"/>
                </a:lnTo>
                <a:lnTo>
                  <a:pt x="12813139" y="3604430"/>
                </a:lnTo>
                <a:lnTo>
                  <a:pt x="12848683" y="3580458"/>
                </a:lnTo>
                <a:lnTo>
                  <a:pt x="12872637" y="3544899"/>
                </a:lnTo>
                <a:lnTo>
                  <a:pt x="12881419" y="3501348"/>
                </a:lnTo>
                <a:lnTo>
                  <a:pt x="12872637" y="3457792"/>
                </a:lnTo>
                <a:lnTo>
                  <a:pt x="12848683" y="3422222"/>
                </a:lnTo>
                <a:lnTo>
                  <a:pt x="12813139" y="3398240"/>
                </a:lnTo>
                <a:lnTo>
                  <a:pt x="12769590" y="3389446"/>
                </a:lnTo>
                <a:close/>
              </a:path>
              <a:path w="16523335" h="9235440">
                <a:moveTo>
                  <a:pt x="12769590" y="3657176"/>
                </a:moveTo>
                <a:lnTo>
                  <a:pt x="12726034" y="3665968"/>
                </a:lnTo>
                <a:lnTo>
                  <a:pt x="12690476" y="3689947"/>
                </a:lnTo>
                <a:lnTo>
                  <a:pt x="12666507" y="3725513"/>
                </a:lnTo>
                <a:lnTo>
                  <a:pt x="12657719" y="3769068"/>
                </a:lnTo>
                <a:lnTo>
                  <a:pt x="12666507" y="3812619"/>
                </a:lnTo>
                <a:lnTo>
                  <a:pt x="12690476" y="3848178"/>
                </a:lnTo>
                <a:lnTo>
                  <a:pt x="12726034" y="3872149"/>
                </a:lnTo>
                <a:lnTo>
                  <a:pt x="12769590" y="3880939"/>
                </a:lnTo>
                <a:lnTo>
                  <a:pt x="12813139" y="3872149"/>
                </a:lnTo>
                <a:lnTo>
                  <a:pt x="12848683" y="3848178"/>
                </a:lnTo>
                <a:lnTo>
                  <a:pt x="12872637" y="3812619"/>
                </a:lnTo>
                <a:lnTo>
                  <a:pt x="12881419" y="3769068"/>
                </a:lnTo>
                <a:lnTo>
                  <a:pt x="12872637" y="3725513"/>
                </a:lnTo>
                <a:lnTo>
                  <a:pt x="12848683" y="3689947"/>
                </a:lnTo>
                <a:lnTo>
                  <a:pt x="12813139" y="3665968"/>
                </a:lnTo>
                <a:lnTo>
                  <a:pt x="12769590" y="3657176"/>
                </a:lnTo>
                <a:close/>
              </a:path>
              <a:path w="16523335" h="9235440">
                <a:moveTo>
                  <a:pt x="12769590" y="3924895"/>
                </a:moveTo>
                <a:lnTo>
                  <a:pt x="12726034" y="3933689"/>
                </a:lnTo>
                <a:lnTo>
                  <a:pt x="12690476" y="3957668"/>
                </a:lnTo>
                <a:lnTo>
                  <a:pt x="12666507" y="3993228"/>
                </a:lnTo>
                <a:lnTo>
                  <a:pt x="12657719" y="4036766"/>
                </a:lnTo>
                <a:lnTo>
                  <a:pt x="12666507" y="4080327"/>
                </a:lnTo>
                <a:lnTo>
                  <a:pt x="12690476" y="4115896"/>
                </a:lnTo>
                <a:lnTo>
                  <a:pt x="12726034" y="4139876"/>
                </a:lnTo>
                <a:lnTo>
                  <a:pt x="12769590" y="4148669"/>
                </a:lnTo>
                <a:lnTo>
                  <a:pt x="12813139" y="4139876"/>
                </a:lnTo>
                <a:lnTo>
                  <a:pt x="12848683" y="4115896"/>
                </a:lnTo>
                <a:lnTo>
                  <a:pt x="12872637" y="4080327"/>
                </a:lnTo>
                <a:lnTo>
                  <a:pt x="12881419" y="4036766"/>
                </a:lnTo>
                <a:lnTo>
                  <a:pt x="12872637" y="3993228"/>
                </a:lnTo>
                <a:lnTo>
                  <a:pt x="12848683" y="3957668"/>
                </a:lnTo>
                <a:lnTo>
                  <a:pt x="12813139" y="3933689"/>
                </a:lnTo>
                <a:lnTo>
                  <a:pt x="12769590" y="3924895"/>
                </a:lnTo>
                <a:close/>
              </a:path>
              <a:path w="16523335" h="9235440">
                <a:moveTo>
                  <a:pt x="12769590" y="4192615"/>
                </a:moveTo>
                <a:lnTo>
                  <a:pt x="12726034" y="4201406"/>
                </a:lnTo>
                <a:lnTo>
                  <a:pt x="12690476" y="4225380"/>
                </a:lnTo>
                <a:lnTo>
                  <a:pt x="12666507" y="4260939"/>
                </a:lnTo>
                <a:lnTo>
                  <a:pt x="12657719" y="4304486"/>
                </a:lnTo>
                <a:lnTo>
                  <a:pt x="12666507" y="4348026"/>
                </a:lnTo>
                <a:lnTo>
                  <a:pt x="12690476" y="4383601"/>
                </a:lnTo>
                <a:lnTo>
                  <a:pt x="12726034" y="4407597"/>
                </a:lnTo>
                <a:lnTo>
                  <a:pt x="12769590" y="4416399"/>
                </a:lnTo>
                <a:lnTo>
                  <a:pt x="12813139" y="4407597"/>
                </a:lnTo>
                <a:lnTo>
                  <a:pt x="12848683" y="4383601"/>
                </a:lnTo>
                <a:lnTo>
                  <a:pt x="12872637" y="4348026"/>
                </a:lnTo>
                <a:lnTo>
                  <a:pt x="12881419" y="4304486"/>
                </a:lnTo>
                <a:lnTo>
                  <a:pt x="12872637" y="4260939"/>
                </a:lnTo>
                <a:lnTo>
                  <a:pt x="12848683" y="4225380"/>
                </a:lnTo>
                <a:lnTo>
                  <a:pt x="12813139" y="4201406"/>
                </a:lnTo>
                <a:lnTo>
                  <a:pt x="12769590" y="4192615"/>
                </a:lnTo>
                <a:close/>
              </a:path>
              <a:path w="16523335" h="9235440">
                <a:moveTo>
                  <a:pt x="12769590" y="2318578"/>
                </a:moveTo>
                <a:lnTo>
                  <a:pt x="12726034" y="2327370"/>
                </a:lnTo>
                <a:lnTo>
                  <a:pt x="12690476" y="2351349"/>
                </a:lnTo>
                <a:lnTo>
                  <a:pt x="12666507" y="2386915"/>
                </a:lnTo>
                <a:lnTo>
                  <a:pt x="12657719" y="2430470"/>
                </a:lnTo>
                <a:lnTo>
                  <a:pt x="12666507" y="2474021"/>
                </a:lnTo>
                <a:lnTo>
                  <a:pt x="12690476" y="2509580"/>
                </a:lnTo>
                <a:lnTo>
                  <a:pt x="12726034" y="2533551"/>
                </a:lnTo>
                <a:lnTo>
                  <a:pt x="12769590" y="2542341"/>
                </a:lnTo>
                <a:lnTo>
                  <a:pt x="12813139" y="2533551"/>
                </a:lnTo>
                <a:lnTo>
                  <a:pt x="12848683" y="2509580"/>
                </a:lnTo>
                <a:lnTo>
                  <a:pt x="12872637" y="2474021"/>
                </a:lnTo>
                <a:lnTo>
                  <a:pt x="12881419" y="2430470"/>
                </a:lnTo>
                <a:lnTo>
                  <a:pt x="12872637" y="2386915"/>
                </a:lnTo>
                <a:lnTo>
                  <a:pt x="12848683" y="2351349"/>
                </a:lnTo>
                <a:lnTo>
                  <a:pt x="12813139" y="2327370"/>
                </a:lnTo>
                <a:lnTo>
                  <a:pt x="12769590" y="2318578"/>
                </a:lnTo>
                <a:close/>
              </a:path>
              <a:path w="16523335" h="9235440">
                <a:moveTo>
                  <a:pt x="12769590" y="2050869"/>
                </a:moveTo>
                <a:lnTo>
                  <a:pt x="12726034" y="2059660"/>
                </a:lnTo>
                <a:lnTo>
                  <a:pt x="12690476" y="2083635"/>
                </a:lnTo>
                <a:lnTo>
                  <a:pt x="12666507" y="2119197"/>
                </a:lnTo>
                <a:lnTo>
                  <a:pt x="12657719" y="2162750"/>
                </a:lnTo>
                <a:lnTo>
                  <a:pt x="12666507" y="2206284"/>
                </a:lnTo>
                <a:lnTo>
                  <a:pt x="12690476" y="2241845"/>
                </a:lnTo>
                <a:lnTo>
                  <a:pt x="12726034" y="2265826"/>
                </a:lnTo>
                <a:lnTo>
                  <a:pt x="12769590" y="2274621"/>
                </a:lnTo>
                <a:lnTo>
                  <a:pt x="12813139" y="2265826"/>
                </a:lnTo>
                <a:lnTo>
                  <a:pt x="12848683" y="2241845"/>
                </a:lnTo>
                <a:lnTo>
                  <a:pt x="12872637" y="2206284"/>
                </a:lnTo>
                <a:lnTo>
                  <a:pt x="12881419" y="2162750"/>
                </a:lnTo>
                <a:lnTo>
                  <a:pt x="12872637" y="2119197"/>
                </a:lnTo>
                <a:lnTo>
                  <a:pt x="12848683" y="2083635"/>
                </a:lnTo>
                <a:lnTo>
                  <a:pt x="12813139" y="2059660"/>
                </a:lnTo>
                <a:lnTo>
                  <a:pt x="12769590" y="2050869"/>
                </a:lnTo>
                <a:close/>
              </a:path>
              <a:path w="16523335" h="9235440">
                <a:moveTo>
                  <a:pt x="12769590" y="5263483"/>
                </a:moveTo>
                <a:lnTo>
                  <a:pt x="12726034" y="5272274"/>
                </a:lnTo>
                <a:lnTo>
                  <a:pt x="12690476" y="5296250"/>
                </a:lnTo>
                <a:lnTo>
                  <a:pt x="12666507" y="5331816"/>
                </a:lnTo>
                <a:lnTo>
                  <a:pt x="12657719" y="5375375"/>
                </a:lnTo>
                <a:lnTo>
                  <a:pt x="12666507" y="5418906"/>
                </a:lnTo>
                <a:lnTo>
                  <a:pt x="12690476" y="5454471"/>
                </a:lnTo>
                <a:lnTo>
                  <a:pt x="12726034" y="5478458"/>
                </a:lnTo>
                <a:lnTo>
                  <a:pt x="12769590" y="5487256"/>
                </a:lnTo>
                <a:lnTo>
                  <a:pt x="12813139" y="5478458"/>
                </a:lnTo>
                <a:lnTo>
                  <a:pt x="12848683" y="5454471"/>
                </a:lnTo>
                <a:lnTo>
                  <a:pt x="12872637" y="5418906"/>
                </a:lnTo>
                <a:lnTo>
                  <a:pt x="12881419" y="5375375"/>
                </a:lnTo>
                <a:lnTo>
                  <a:pt x="12872637" y="5331816"/>
                </a:lnTo>
                <a:lnTo>
                  <a:pt x="12848683" y="5296250"/>
                </a:lnTo>
                <a:lnTo>
                  <a:pt x="12813139" y="5272274"/>
                </a:lnTo>
                <a:lnTo>
                  <a:pt x="12769590" y="5263483"/>
                </a:lnTo>
                <a:close/>
              </a:path>
              <a:path w="16523335" h="9235440">
                <a:moveTo>
                  <a:pt x="12769590" y="4460345"/>
                </a:moveTo>
                <a:lnTo>
                  <a:pt x="12726034" y="4469136"/>
                </a:lnTo>
                <a:lnTo>
                  <a:pt x="12690476" y="4493110"/>
                </a:lnTo>
                <a:lnTo>
                  <a:pt x="12666507" y="4528669"/>
                </a:lnTo>
                <a:lnTo>
                  <a:pt x="12657719" y="4572216"/>
                </a:lnTo>
                <a:lnTo>
                  <a:pt x="12666507" y="4615763"/>
                </a:lnTo>
                <a:lnTo>
                  <a:pt x="12690476" y="4651322"/>
                </a:lnTo>
                <a:lnTo>
                  <a:pt x="12726034" y="4675296"/>
                </a:lnTo>
                <a:lnTo>
                  <a:pt x="12769590" y="4684087"/>
                </a:lnTo>
                <a:lnTo>
                  <a:pt x="12813139" y="4675296"/>
                </a:lnTo>
                <a:lnTo>
                  <a:pt x="12848683" y="4651322"/>
                </a:lnTo>
                <a:lnTo>
                  <a:pt x="12872637" y="4615763"/>
                </a:lnTo>
                <a:lnTo>
                  <a:pt x="12881419" y="4572216"/>
                </a:lnTo>
                <a:lnTo>
                  <a:pt x="12872637" y="4528669"/>
                </a:lnTo>
                <a:lnTo>
                  <a:pt x="12848683" y="4493110"/>
                </a:lnTo>
                <a:lnTo>
                  <a:pt x="12813139" y="4469136"/>
                </a:lnTo>
                <a:lnTo>
                  <a:pt x="12769590" y="4460345"/>
                </a:lnTo>
                <a:close/>
              </a:path>
              <a:path w="16523335" h="9235440">
                <a:moveTo>
                  <a:pt x="13038880" y="176790"/>
                </a:moveTo>
                <a:lnTo>
                  <a:pt x="12995332" y="185586"/>
                </a:lnTo>
                <a:lnTo>
                  <a:pt x="12959792" y="209571"/>
                </a:lnTo>
                <a:lnTo>
                  <a:pt x="12935841" y="245145"/>
                </a:lnTo>
                <a:lnTo>
                  <a:pt x="12927061" y="288702"/>
                </a:lnTo>
                <a:lnTo>
                  <a:pt x="12935841" y="332221"/>
                </a:lnTo>
                <a:lnTo>
                  <a:pt x="12959792" y="367780"/>
                </a:lnTo>
                <a:lnTo>
                  <a:pt x="12995332" y="391765"/>
                </a:lnTo>
                <a:lnTo>
                  <a:pt x="13038880" y="400563"/>
                </a:lnTo>
                <a:lnTo>
                  <a:pt x="13082436" y="391765"/>
                </a:lnTo>
                <a:lnTo>
                  <a:pt x="13117994" y="367780"/>
                </a:lnTo>
                <a:lnTo>
                  <a:pt x="13141963" y="332221"/>
                </a:lnTo>
                <a:lnTo>
                  <a:pt x="13150751" y="288702"/>
                </a:lnTo>
                <a:lnTo>
                  <a:pt x="13141963" y="245145"/>
                </a:lnTo>
                <a:lnTo>
                  <a:pt x="13117994" y="209571"/>
                </a:lnTo>
                <a:lnTo>
                  <a:pt x="13082436" y="185586"/>
                </a:lnTo>
                <a:lnTo>
                  <a:pt x="13038880" y="176790"/>
                </a:lnTo>
                <a:close/>
              </a:path>
              <a:path w="16523335" h="9235440">
                <a:moveTo>
                  <a:pt x="13038880" y="444551"/>
                </a:moveTo>
                <a:lnTo>
                  <a:pt x="12995332" y="453336"/>
                </a:lnTo>
                <a:lnTo>
                  <a:pt x="12959792" y="477296"/>
                </a:lnTo>
                <a:lnTo>
                  <a:pt x="12935841" y="512844"/>
                </a:lnTo>
                <a:lnTo>
                  <a:pt x="12927061" y="556391"/>
                </a:lnTo>
                <a:lnTo>
                  <a:pt x="12935841" y="599952"/>
                </a:lnTo>
                <a:lnTo>
                  <a:pt x="12959792" y="635532"/>
                </a:lnTo>
                <a:lnTo>
                  <a:pt x="12995332" y="659525"/>
                </a:lnTo>
                <a:lnTo>
                  <a:pt x="13038880" y="668324"/>
                </a:lnTo>
                <a:lnTo>
                  <a:pt x="13082436" y="659525"/>
                </a:lnTo>
                <a:lnTo>
                  <a:pt x="13117994" y="635532"/>
                </a:lnTo>
                <a:lnTo>
                  <a:pt x="13141963" y="599952"/>
                </a:lnTo>
                <a:lnTo>
                  <a:pt x="13150751" y="556391"/>
                </a:lnTo>
                <a:lnTo>
                  <a:pt x="13141963" y="512844"/>
                </a:lnTo>
                <a:lnTo>
                  <a:pt x="13117994" y="477296"/>
                </a:lnTo>
                <a:lnTo>
                  <a:pt x="13082436" y="453336"/>
                </a:lnTo>
                <a:lnTo>
                  <a:pt x="13038880" y="444551"/>
                </a:lnTo>
                <a:close/>
              </a:path>
              <a:path w="16523335" h="9235440">
                <a:moveTo>
                  <a:pt x="13038880" y="712218"/>
                </a:moveTo>
                <a:lnTo>
                  <a:pt x="12995332" y="721018"/>
                </a:lnTo>
                <a:lnTo>
                  <a:pt x="12959792" y="745011"/>
                </a:lnTo>
                <a:lnTo>
                  <a:pt x="12935841" y="780591"/>
                </a:lnTo>
                <a:lnTo>
                  <a:pt x="12927061" y="824152"/>
                </a:lnTo>
                <a:lnTo>
                  <a:pt x="12935841" y="867681"/>
                </a:lnTo>
                <a:lnTo>
                  <a:pt x="12959792" y="903231"/>
                </a:lnTo>
                <a:lnTo>
                  <a:pt x="12995332" y="927201"/>
                </a:lnTo>
                <a:lnTo>
                  <a:pt x="13038880" y="935992"/>
                </a:lnTo>
                <a:lnTo>
                  <a:pt x="13082436" y="927201"/>
                </a:lnTo>
                <a:lnTo>
                  <a:pt x="13117994" y="903231"/>
                </a:lnTo>
                <a:lnTo>
                  <a:pt x="13141963" y="867681"/>
                </a:lnTo>
                <a:lnTo>
                  <a:pt x="13150751" y="824152"/>
                </a:lnTo>
                <a:lnTo>
                  <a:pt x="13141963" y="780591"/>
                </a:lnTo>
                <a:lnTo>
                  <a:pt x="13117994" y="745011"/>
                </a:lnTo>
                <a:lnTo>
                  <a:pt x="13082436" y="721018"/>
                </a:lnTo>
                <a:lnTo>
                  <a:pt x="13038880" y="712218"/>
                </a:lnTo>
                <a:close/>
              </a:path>
              <a:path w="16523335" h="9235440">
                <a:moveTo>
                  <a:pt x="13038880" y="979980"/>
                </a:moveTo>
                <a:lnTo>
                  <a:pt x="12995332" y="988766"/>
                </a:lnTo>
                <a:lnTo>
                  <a:pt x="12959792" y="1012731"/>
                </a:lnTo>
                <a:lnTo>
                  <a:pt x="12935841" y="1048286"/>
                </a:lnTo>
                <a:lnTo>
                  <a:pt x="12927061" y="1091840"/>
                </a:lnTo>
                <a:lnTo>
                  <a:pt x="12935841" y="1135394"/>
                </a:lnTo>
                <a:lnTo>
                  <a:pt x="12959792" y="1170968"/>
                </a:lnTo>
                <a:lnTo>
                  <a:pt x="12995332" y="1194956"/>
                </a:lnTo>
                <a:lnTo>
                  <a:pt x="13038880" y="1203753"/>
                </a:lnTo>
                <a:lnTo>
                  <a:pt x="13082436" y="1194956"/>
                </a:lnTo>
                <a:lnTo>
                  <a:pt x="13117994" y="1170968"/>
                </a:lnTo>
                <a:lnTo>
                  <a:pt x="13141963" y="1135394"/>
                </a:lnTo>
                <a:lnTo>
                  <a:pt x="13150751" y="1091840"/>
                </a:lnTo>
                <a:lnTo>
                  <a:pt x="13141963" y="1048286"/>
                </a:lnTo>
                <a:lnTo>
                  <a:pt x="13117994" y="1012731"/>
                </a:lnTo>
                <a:lnTo>
                  <a:pt x="13082436" y="988766"/>
                </a:lnTo>
                <a:lnTo>
                  <a:pt x="13038880" y="979980"/>
                </a:lnTo>
                <a:close/>
              </a:path>
              <a:path w="16523335" h="9235440">
                <a:moveTo>
                  <a:pt x="13038880" y="1247668"/>
                </a:moveTo>
                <a:lnTo>
                  <a:pt x="12995332" y="1256467"/>
                </a:lnTo>
                <a:lnTo>
                  <a:pt x="12959792" y="1280459"/>
                </a:lnTo>
                <a:lnTo>
                  <a:pt x="12935841" y="1316036"/>
                </a:lnTo>
                <a:lnTo>
                  <a:pt x="12927061" y="1359591"/>
                </a:lnTo>
                <a:lnTo>
                  <a:pt x="12935841" y="1403138"/>
                </a:lnTo>
                <a:lnTo>
                  <a:pt x="12959792" y="1438686"/>
                </a:lnTo>
                <a:lnTo>
                  <a:pt x="12995332" y="1462646"/>
                </a:lnTo>
                <a:lnTo>
                  <a:pt x="13038880" y="1471431"/>
                </a:lnTo>
                <a:lnTo>
                  <a:pt x="13082436" y="1462646"/>
                </a:lnTo>
                <a:lnTo>
                  <a:pt x="13117994" y="1438686"/>
                </a:lnTo>
                <a:lnTo>
                  <a:pt x="13141963" y="1403138"/>
                </a:lnTo>
                <a:lnTo>
                  <a:pt x="13150751" y="1359591"/>
                </a:lnTo>
                <a:lnTo>
                  <a:pt x="13141963" y="1316036"/>
                </a:lnTo>
                <a:lnTo>
                  <a:pt x="13117994" y="1280459"/>
                </a:lnTo>
                <a:lnTo>
                  <a:pt x="13082436" y="1256467"/>
                </a:lnTo>
                <a:lnTo>
                  <a:pt x="13038880" y="1247668"/>
                </a:lnTo>
                <a:close/>
              </a:path>
              <a:path w="16523335" h="9235440">
                <a:moveTo>
                  <a:pt x="13038880" y="1515430"/>
                </a:moveTo>
                <a:lnTo>
                  <a:pt x="12995332" y="1524214"/>
                </a:lnTo>
                <a:lnTo>
                  <a:pt x="12959792" y="1548173"/>
                </a:lnTo>
                <a:lnTo>
                  <a:pt x="12935841" y="1583718"/>
                </a:lnTo>
                <a:lnTo>
                  <a:pt x="12927061" y="1627259"/>
                </a:lnTo>
                <a:lnTo>
                  <a:pt x="12935841" y="1670826"/>
                </a:lnTo>
                <a:lnTo>
                  <a:pt x="12959792" y="1706409"/>
                </a:lnTo>
                <a:lnTo>
                  <a:pt x="12995332" y="1730404"/>
                </a:lnTo>
                <a:lnTo>
                  <a:pt x="13038880" y="1739203"/>
                </a:lnTo>
                <a:lnTo>
                  <a:pt x="13082436" y="1730404"/>
                </a:lnTo>
                <a:lnTo>
                  <a:pt x="13117994" y="1706409"/>
                </a:lnTo>
                <a:lnTo>
                  <a:pt x="13141963" y="1670826"/>
                </a:lnTo>
                <a:lnTo>
                  <a:pt x="13150751" y="1627259"/>
                </a:lnTo>
                <a:lnTo>
                  <a:pt x="13141963" y="1583718"/>
                </a:lnTo>
                <a:lnTo>
                  <a:pt x="13117994" y="1548173"/>
                </a:lnTo>
                <a:lnTo>
                  <a:pt x="13082436" y="1524214"/>
                </a:lnTo>
                <a:lnTo>
                  <a:pt x="13038880" y="1515430"/>
                </a:lnTo>
                <a:close/>
              </a:path>
              <a:path w="16523335" h="9235440">
                <a:moveTo>
                  <a:pt x="13038880" y="1783149"/>
                </a:moveTo>
                <a:lnTo>
                  <a:pt x="12995332" y="1791938"/>
                </a:lnTo>
                <a:lnTo>
                  <a:pt x="12959792" y="1815910"/>
                </a:lnTo>
                <a:lnTo>
                  <a:pt x="12935841" y="1851469"/>
                </a:lnTo>
                <a:lnTo>
                  <a:pt x="12927061" y="1895020"/>
                </a:lnTo>
                <a:lnTo>
                  <a:pt x="12935841" y="1938576"/>
                </a:lnTo>
                <a:lnTo>
                  <a:pt x="12959792" y="1974146"/>
                </a:lnTo>
                <a:lnTo>
                  <a:pt x="12995332" y="1998128"/>
                </a:lnTo>
                <a:lnTo>
                  <a:pt x="13038880" y="2006922"/>
                </a:lnTo>
                <a:lnTo>
                  <a:pt x="13082436" y="1998128"/>
                </a:lnTo>
                <a:lnTo>
                  <a:pt x="13117994" y="1974146"/>
                </a:lnTo>
                <a:lnTo>
                  <a:pt x="13141963" y="1938576"/>
                </a:lnTo>
                <a:lnTo>
                  <a:pt x="13150751" y="1895020"/>
                </a:lnTo>
                <a:lnTo>
                  <a:pt x="13141963" y="1851469"/>
                </a:lnTo>
                <a:lnTo>
                  <a:pt x="13117994" y="1815910"/>
                </a:lnTo>
                <a:lnTo>
                  <a:pt x="13082436" y="1791938"/>
                </a:lnTo>
                <a:lnTo>
                  <a:pt x="13038880" y="1783149"/>
                </a:lnTo>
                <a:close/>
              </a:path>
              <a:path w="16523335" h="9235440">
                <a:moveTo>
                  <a:pt x="13038880" y="2586297"/>
                </a:moveTo>
                <a:lnTo>
                  <a:pt x="12995332" y="2595090"/>
                </a:lnTo>
                <a:lnTo>
                  <a:pt x="12959792" y="2619070"/>
                </a:lnTo>
                <a:lnTo>
                  <a:pt x="12935841" y="2654639"/>
                </a:lnTo>
                <a:lnTo>
                  <a:pt x="12927061" y="2698200"/>
                </a:lnTo>
                <a:lnTo>
                  <a:pt x="12935841" y="2741725"/>
                </a:lnTo>
                <a:lnTo>
                  <a:pt x="12959792" y="2777286"/>
                </a:lnTo>
                <a:lnTo>
                  <a:pt x="12995332" y="2801273"/>
                </a:lnTo>
                <a:lnTo>
                  <a:pt x="13038880" y="2810071"/>
                </a:lnTo>
                <a:lnTo>
                  <a:pt x="13082436" y="2801273"/>
                </a:lnTo>
                <a:lnTo>
                  <a:pt x="13117994" y="2777286"/>
                </a:lnTo>
                <a:lnTo>
                  <a:pt x="13141963" y="2741725"/>
                </a:lnTo>
                <a:lnTo>
                  <a:pt x="13150751" y="2698200"/>
                </a:lnTo>
                <a:lnTo>
                  <a:pt x="13141963" y="2654639"/>
                </a:lnTo>
                <a:lnTo>
                  <a:pt x="13117994" y="2619070"/>
                </a:lnTo>
                <a:lnTo>
                  <a:pt x="13082436" y="2595090"/>
                </a:lnTo>
                <a:lnTo>
                  <a:pt x="13038880" y="2586297"/>
                </a:lnTo>
                <a:close/>
              </a:path>
              <a:path w="16523335" h="9235440">
                <a:moveTo>
                  <a:pt x="13038880" y="2854028"/>
                </a:moveTo>
                <a:lnTo>
                  <a:pt x="12995332" y="2862817"/>
                </a:lnTo>
                <a:lnTo>
                  <a:pt x="12959792" y="2886788"/>
                </a:lnTo>
                <a:lnTo>
                  <a:pt x="12935841" y="2922347"/>
                </a:lnTo>
                <a:lnTo>
                  <a:pt x="12927061" y="2965898"/>
                </a:lnTo>
                <a:lnTo>
                  <a:pt x="12935841" y="3009453"/>
                </a:lnTo>
                <a:lnTo>
                  <a:pt x="12959792" y="3045019"/>
                </a:lnTo>
                <a:lnTo>
                  <a:pt x="12995332" y="3068998"/>
                </a:lnTo>
                <a:lnTo>
                  <a:pt x="13038880" y="3077790"/>
                </a:lnTo>
                <a:lnTo>
                  <a:pt x="13082436" y="3068998"/>
                </a:lnTo>
                <a:lnTo>
                  <a:pt x="13117994" y="3045019"/>
                </a:lnTo>
                <a:lnTo>
                  <a:pt x="13141963" y="3009453"/>
                </a:lnTo>
                <a:lnTo>
                  <a:pt x="13150751" y="2965898"/>
                </a:lnTo>
                <a:lnTo>
                  <a:pt x="13141963" y="2922347"/>
                </a:lnTo>
                <a:lnTo>
                  <a:pt x="13117994" y="2886788"/>
                </a:lnTo>
                <a:lnTo>
                  <a:pt x="13082436" y="2862817"/>
                </a:lnTo>
                <a:lnTo>
                  <a:pt x="13038880" y="2854028"/>
                </a:lnTo>
                <a:close/>
              </a:path>
              <a:path w="16523335" h="9235440">
                <a:moveTo>
                  <a:pt x="13038880" y="3121737"/>
                </a:moveTo>
                <a:lnTo>
                  <a:pt x="12995332" y="3130528"/>
                </a:lnTo>
                <a:lnTo>
                  <a:pt x="12959792" y="3154503"/>
                </a:lnTo>
                <a:lnTo>
                  <a:pt x="12935841" y="3190065"/>
                </a:lnTo>
                <a:lnTo>
                  <a:pt x="12927061" y="3233618"/>
                </a:lnTo>
                <a:lnTo>
                  <a:pt x="12935841" y="3277161"/>
                </a:lnTo>
                <a:lnTo>
                  <a:pt x="12959792" y="3312732"/>
                </a:lnTo>
                <a:lnTo>
                  <a:pt x="12995332" y="3336722"/>
                </a:lnTo>
                <a:lnTo>
                  <a:pt x="13038880" y="3345520"/>
                </a:lnTo>
                <a:lnTo>
                  <a:pt x="13082436" y="3336722"/>
                </a:lnTo>
                <a:lnTo>
                  <a:pt x="13117994" y="3312732"/>
                </a:lnTo>
                <a:lnTo>
                  <a:pt x="13141963" y="3277161"/>
                </a:lnTo>
                <a:lnTo>
                  <a:pt x="13150751" y="3233618"/>
                </a:lnTo>
                <a:lnTo>
                  <a:pt x="13141963" y="3190065"/>
                </a:lnTo>
                <a:lnTo>
                  <a:pt x="13117994" y="3154503"/>
                </a:lnTo>
                <a:lnTo>
                  <a:pt x="13082436" y="3130528"/>
                </a:lnTo>
                <a:lnTo>
                  <a:pt x="13038880" y="3121737"/>
                </a:lnTo>
                <a:close/>
              </a:path>
              <a:path w="16523335" h="9235440">
                <a:moveTo>
                  <a:pt x="13038880" y="3389446"/>
                </a:moveTo>
                <a:lnTo>
                  <a:pt x="12995332" y="3398240"/>
                </a:lnTo>
                <a:lnTo>
                  <a:pt x="12959792" y="3422222"/>
                </a:lnTo>
                <a:lnTo>
                  <a:pt x="12935841" y="3457792"/>
                </a:lnTo>
                <a:lnTo>
                  <a:pt x="12927061" y="3501348"/>
                </a:lnTo>
                <a:lnTo>
                  <a:pt x="12935841" y="3544899"/>
                </a:lnTo>
                <a:lnTo>
                  <a:pt x="12959792" y="3580458"/>
                </a:lnTo>
                <a:lnTo>
                  <a:pt x="12995332" y="3604430"/>
                </a:lnTo>
                <a:lnTo>
                  <a:pt x="13038880" y="3613219"/>
                </a:lnTo>
                <a:lnTo>
                  <a:pt x="13082436" y="3604430"/>
                </a:lnTo>
                <a:lnTo>
                  <a:pt x="13117994" y="3580458"/>
                </a:lnTo>
                <a:lnTo>
                  <a:pt x="13141963" y="3544899"/>
                </a:lnTo>
                <a:lnTo>
                  <a:pt x="13150751" y="3501348"/>
                </a:lnTo>
                <a:lnTo>
                  <a:pt x="13141963" y="3457792"/>
                </a:lnTo>
                <a:lnTo>
                  <a:pt x="13117994" y="3422222"/>
                </a:lnTo>
                <a:lnTo>
                  <a:pt x="13082436" y="3398240"/>
                </a:lnTo>
                <a:lnTo>
                  <a:pt x="13038880" y="3389446"/>
                </a:lnTo>
                <a:close/>
              </a:path>
              <a:path w="16523335" h="9235440">
                <a:moveTo>
                  <a:pt x="13038880" y="3657176"/>
                </a:moveTo>
                <a:lnTo>
                  <a:pt x="12995332" y="3665968"/>
                </a:lnTo>
                <a:lnTo>
                  <a:pt x="12959792" y="3689947"/>
                </a:lnTo>
                <a:lnTo>
                  <a:pt x="12935841" y="3725513"/>
                </a:lnTo>
                <a:lnTo>
                  <a:pt x="12927061" y="3769068"/>
                </a:lnTo>
                <a:lnTo>
                  <a:pt x="12935841" y="3812619"/>
                </a:lnTo>
                <a:lnTo>
                  <a:pt x="12959792" y="3848178"/>
                </a:lnTo>
                <a:lnTo>
                  <a:pt x="12995332" y="3872149"/>
                </a:lnTo>
                <a:lnTo>
                  <a:pt x="13038880" y="3880939"/>
                </a:lnTo>
                <a:lnTo>
                  <a:pt x="13082436" y="3872149"/>
                </a:lnTo>
                <a:lnTo>
                  <a:pt x="13117994" y="3848178"/>
                </a:lnTo>
                <a:lnTo>
                  <a:pt x="13141963" y="3812619"/>
                </a:lnTo>
                <a:lnTo>
                  <a:pt x="13150751" y="3769068"/>
                </a:lnTo>
                <a:lnTo>
                  <a:pt x="13141963" y="3725513"/>
                </a:lnTo>
                <a:lnTo>
                  <a:pt x="13117994" y="3689947"/>
                </a:lnTo>
                <a:lnTo>
                  <a:pt x="13082436" y="3665968"/>
                </a:lnTo>
                <a:lnTo>
                  <a:pt x="13038880" y="3657176"/>
                </a:lnTo>
                <a:close/>
              </a:path>
              <a:path w="16523335" h="9235440">
                <a:moveTo>
                  <a:pt x="13038880" y="3924895"/>
                </a:moveTo>
                <a:lnTo>
                  <a:pt x="12995332" y="3933689"/>
                </a:lnTo>
                <a:lnTo>
                  <a:pt x="12959792" y="3957668"/>
                </a:lnTo>
                <a:lnTo>
                  <a:pt x="12935841" y="3993228"/>
                </a:lnTo>
                <a:lnTo>
                  <a:pt x="12927061" y="4036766"/>
                </a:lnTo>
                <a:lnTo>
                  <a:pt x="12935841" y="4080327"/>
                </a:lnTo>
                <a:lnTo>
                  <a:pt x="12959792" y="4115896"/>
                </a:lnTo>
                <a:lnTo>
                  <a:pt x="12995332" y="4139876"/>
                </a:lnTo>
                <a:lnTo>
                  <a:pt x="13038880" y="4148669"/>
                </a:lnTo>
                <a:lnTo>
                  <a:pt x="13082436" y="4139876"/>
                </a:lnTo>
                <a:lnTo>
                  <a:pt x="13117994" y="4115896"/>
                </a:lnTo>
                <a:lnTo>
                  <a:pt x="13141963" y="4080327"/>
                </a:lnTo>
                <a:lnTo>
                  <a:pt x="13150751" y="4036766"/>
                </a:lnTo>
                <a:lnTo>
                  <a:pt x="13141963" y="3993228"/>
                </a:lnTo>
                <a:lnTo>
                  <a:pt x="13117994" y="3957668"/>
                </a:lnTo>
                <a:lnTo>
                  <a:pt x="13082436" y="3933689"/>
                </a:lnTo>
                <a:lnTo>
                  <a:pt x="13038880" y="3924895"/>
                </a:lnTo>
                <a:close/>
              </a:path>
              <a:path w="16523335" h="9235440">
                <a:moveTo>
                  <a:pt x="13038880" y="4192615"/>
                </a:moveTo>
                <a:lnTo>
                  <a:pt x="12995332" y="4201406"/>
                </a:lnTo>
                <a:lnTo>
                  <a:pt x="12959792" y="4225380"/>
                </a:lnTo>
                <a:lnTo>
                  <a:pt x="12935841" y="4260939"/>
                </a:lnTo>
                <a:lnTo>
                  <a:pt x="12927061" y="4304486"/>
                </a:lnTo>
                <a:lnTo>
                  <a:pt x="12935841" y="4348026"/>
                </a:lnTo>
                <a:lnTo>
                  <a:pt x="12959792" y="4383601"/>
                </a:lnTo>
                <a:lnTo>
                  <a:pt x="12995332" y="4407597"/>
                </a:lnTo>
                <a:lnTo>
                  <a:pt x="13038880" y="4416399"/>
                </a:lnTo>
                <a:lnTo>
                  <a:pt x="13082436" y="4407597"/>
                </a:lnTo>
                <a:lnTo>
                  <a:pt x="13117994" y="4383601"/>
                </a:lnTo>
                <a:lnTo>
                  <a:pt x="13141963" y="4348026"/>
                </a:lnTo>
                <a:lnTo>
                  <a:pt x="13150751" y="4304486"/>
                </a:lnTo>
                <a:lnTo>
                  <a:pt x="13141963" y="4260939"/>
                </a:lnTo>
                <a:lnTo>
                  <a:pt x="13117994" y="4225380"/>
                </a:lnTo>
                <a:lnTo>
                  <a:pt x="13082436" y="4201406"/>
                </a:lnTo>
                <a:lnTo>
                  <a:pt x="13038880" y="4192615"/>
                </a:lnTo>
                <a:close/>
              </a:path>
              <a:path w="16523335" h="9235440">
                <a:moveTo>
                  <a:pt x="13038880" y="2318578"/>
                </a:moveTo>
                <a:lnTo>
                  <a:pt x="12995332" y="2327370"/>
                </a:lnTo>
                <a:lnTo>
                  <a:pt x="12959792" y="2351349"/>
                </a:lnTo>
                <a:lnTo>
                  <a:pt x="12935841" y="2386915"/>
                </a:lnTo>
                <a:lnTo>
                  <a:pt x="12927061" y="2430470"/>
                </a:lnTo>
                <a:lnTo>
                  <a:pt x="12935841" y="2474021"/>
                </a:lnTo>
                <a:lnTo>
                  <a:pt x="12959792" y="2509580"/>
                </a:lnTo>
                <a:lnTo>
                  <a:pt x="12995332" y="2533551"/>
                </a:lnTo>
                <a:lnTo>
                  <a:pt x="13038880" y="2542341"/>
                </a:lnTo>
                <a:lnTo>
                  <a:pt x="13082436" y="2533551"/>
                </a:lnTo>
                <a:lnTo>
                  <a:pt x="13117994" y="2509580"/>
                </a:lnTo>
                <a:lnTo>
                  <a:pt x="13141963" y="2474021"/>
                </a:lnTo>
                <a:lnTo>
                  <a:pt x="13150751" y="2430470"/>
                </a:lnTo>
                <a:lnTo>
                  <a:pt x="13141963" y="2386915"/>
                </a:lnTo>
                <a:lnTo>
                  <a:pt x="13117994" y="2351349"/>
                </a:lnTo>
                <a:lnTo>
                  <a:pt x="13082436" y="2327370"/>
                </a:lnTo>
                <a:lnTo>
                  <a:pt x="13038880" y="2318578"/>
                </a:lnTo>
                <a:close/>
              </a:path>
              <a:path w="16523335" h="9235440">
                <a:moveTo>
                  <a:pt x="13038880" y="2050869"/>
                </a:moveTo>
                <a:lnTo>
                  <a:pt x="12995332" y="2059660"/>
                </a:lnTo>
                <a:lnTo>
                  <a:pt x="12959792" y="2083635"/>
                </a:lnTo>
                <a:lnTo>
                  <a:pt x="12935841" y="2119197"/>
                </a:lnTo>
                <a:lnTo>
                  <a:pt x="12927061" y="2162750"/>
                </a:lnTo>
                <a:lnTo>
                  <a:pt x="12935841" y="2206284"/>
                </a:lnTo>
                <a:lnTo>
                  <a:pt x="12959792" y="2241845"/>
                </a:lnTo>
                <a:lnTo>
                  <a:pt x="12995332" y="2265826"/>
                </a:lnTo>
                <a:lnTo>
                  <a:pt x="13038880" y="2274621"/>
                </a:lnTo>
                <a:lnTo>
                  <a:pt x="13082436" y="2265826"/>
                </a:lnTo>
                <a:lnTo>
                  <a:pt x="13117994" y="2241845"/>
                </a:lnTo>
                <a:lnTo>
                  <a:pt x="13141963" y="2206284"/>
                </a:lnTo>
                <a:lnTo>
                  <a:pt x="13150751" y="2162750"/>
                </a:lnTo>
                <a:lnTo>
                  <a:pt x="13141963" y="2119197"/>
                </a:lnTo>
                <a:lnTo>
                  <a:pt x="13117994" y="2083635"/>
                </a:lnTo>
                <a:lnTo>
                  <a:pt x="13082436" y="2059660"/>
                </a:lnTo>
                <a:lnTo>
                  <a:pt x="13038880" y="2050869"/>
                </a:lnTo>
                <a:close/>
              </a:path>
              <a:path w="16523335" h="9235440">
                <a:moveTo>
                  <a:pt x="13308223" y="176790"/>
                </a:moveTo>
                <a:lnTo>
                  <a:pt x="13264659" y="185586"/>
                </a:lnTo>
                <a:lnTo>
                  <a:pt x="13229082" y="209571"/>
                </a:lnTo>
                <a:lnTo>
                  <a:pt x="13205095" y="245145"/>
                </a:lnTo>
                <a:lnTo>
                  <a:pt x="13196299" y="288702"/>
                </a:lnTo>
                <a:lnTo>
                  <a:pt x="13205095" y="332221"/>
                </a:lnTo>
                <a:lnTo>
                  <a:pt x="13229082" y="367780"/>
                </a:lnTo>
                <a:lnTo>
                  <a:pt x="13264659" y="391765"/>
                </a:lnTo>
                <a:lnTo>
                  <a:pt x="13308223" y="400563"/>
                </a:lnTo>
                <a:lnTo>
                  <a:pt x="13351770" y="391765"/>
                </a:lnTo>
                <a:lnTo>
                  <a:pt x="13387310" y="367780"/>
                </a:lnTo>
                <a:lnTo>
                  <a:pt x="13411261" y="332221"/>
                </a:lnTo>
                <a:lnTo>
                  <a:pt x="13420041" y="288702"/>
                </a:lnTo>
                <a:lnTo>
                  <a:pt x="13411261" y="245145"/>
                </a:lnTo>
                <a:lnTo>
                  <a:pt x="13387310" y="209571"/>
                </a:lnTo>
                <a:lnTo>
                  <a:pt x="13351770" y="185586"/>
                </a:lnTo>
                <a:lnTo>
                  <a:pt x="13308223" y="176790"/>
                </a:lnTo>
                <a:close/>
              </a:path>
              <a:path w="16523335" h="9235440">
                <a:moveTo>
                  <a:pt x="13308223" y="444551"/>
                </a:moveTo>
                <a:lnTo>
                  <a:pt x="13264659" y="453336"/>
                </a:lnTo>
                <a:lnTo>
                  <a:pt x="13229082" y="477296"/>
                </a:lnTo>
                <a:lnTo>
                  <a:pt x="13205095" y="512844"/>
                </a:lnTo>
                <a:lnTo>
                  <a:pt x="13196299" y="556391"/>
                </a:lnTo>
                <a:lnTo>
                  <a:pt x="13205095" y="599952"/>
                </a:lnTo>
                <a:lnTo>
                  <a:pt x="13229082" y="635532"/>
                </a:lnTo>
                <a:lnTo>
                  <a:pt x="13264659" y="659525"/>
                </a:lnTo>
                <a:lnTo>
                  <a:pt x="13308223" y="668324"/>
                </a:lnTo>
                <a:lnTo>
                  <a:pt x="13351770" y="659525"/>
                </a:lnTo>
                <a:lnTo>
                  <a:pt x="13387310" y="635532"/>
                </a:lnTo>
                <a:lnTo>
                  <a:pt x="13411261" y="599952"/>
                </a:lnTo>
                <a:lnTo>
                  <a:pt x="13420041" y="556391"/>
                </a:lnTo>
                <a:lnTo>
                  <a:pt x="13411261" y="512844"/>
                </a:lnTo>
                <a:lnTo>
                  <a:pt x="13387310" y="477296"/>
                </a:lnTo>
                <a:lnTo>
                  <a:pt x="13351770" y="453336"/>
                </a:lnTo>
                <a:lnTo>
                  <a:pt x="13308223" y="444551"/>
                </a:lnTo>
                <a:close/>
              </a:path>
              <a:path w="16523335" h="9235440">
                <a:moveTo>
                  <a:pt x="13308223" y="712218"/>
                </a:moveTo>
                <a:lnTo>
                  <a:pt x="13264659" y="721018"/>
                </a:lnTo>
                <a:lnTo>
                  <a:pt x="13229082" y="745011"/>
                </a:lnTo>
                <a:lnTo>
                  <a:pt x="13205095" y="780591"/>
                </a:lnTo>
                <a:lnTo>
                  <a:pt x="13196299" y="824152"/>
                </a:lnTo>
                <a:lnTo>
                  <a:pt x="13205095" y="867681"/>
                </a:lnTo>
                <a:lnTo>
                  <a:pt x="13229082" y="903231"/>
                </a:lnTo>
                <a:lnTo>
                  <a:pt x="13264659" y="927201"/>
                </a:lnTo>
                <a:lnTo>
                  <a:pt x="13308223" y="935992"/>
                </a:lnTo>
                <a:lnTo>
                  <a:pt x="13351770" y="927201"/>
                </a:lnTo>
                <a:lnTo>
                  <a:pt x="13387310" y="903231"/>
                </a:lnTo>
                <a:lnTo>
                  <a:pt x="13411261" y="867681"/>
                </a:lnTo>
                <a:lnTo>
                  <a:pt x="13420041" y="824152"/>
                </a:lnTo>
                <a:lnTo>
                  <a:pt x="13411261" y="780591"/>
                </a:lnTo>
                <a:lnTo>
                  <a:pt x="13387310" y="745011"/>
                </a:lnTo>
                <a:lnTo>
                  <a:pt x="13351770" y="721018"/>
                </a:lnTo>
                <a:lnTo>
                  <a:pt x="13308223" y="712218"/>
                </a:lnTo>
                <a:close/>
              </a:path>
              <a:path w="16523335" h="9235440">
                <a:moveTo>
                  <a:pt x="13308223" y="979980"/>
                </a:moveTo>
                <a:lnTo>
                  <a:pt x="13264659" y="988766"/>
                </a:lnTo>
                <a:lnTo>
                  <a:pt x="13229082" y="1012731"/>
                </a:lnTo>
                <a:lnTo>
                  <a:pt x="13205095" y="1048286"/>
                </a:lnTo>
                <a:lnTo>
                  <a:pt x="13196299" y="1091840"/>
                </a:lnTo>
                <a:lnTo>
                  <a:pt x="13205095" y="1135394"/>
                </a:lnTo>
                <a:lnTo>
                  <a:pt x="13229082" y="1170968"/>
                </a:lnTo>
                <a:lnTo>
                  <a:pt x="13264659" y="1194956"/>
                </a:lnTo>
                <a:lnTo>
                  <a:pt x="13308223" y="1203753"/>
                </a:lnTo>
                <a:lnTo>
                  <a:pt x="13351770" y="1194956"/>
                </a:lnTo>
                <a:lnTo>
                  <a:pt x="13387310" y="1170968"/>
                </a:lnTo>
                <a:lnTo>
                  <a:pt x="13411261" y="1135394"/>
                </a:lnTo>
                <a:lnTo>
                  <a:pt x="13420041" y="1091840"/>
                </a:lnTo>
                <a:lnTo>
                  <a:pt x="13411261" y="1048286"/>
                </a:lnTo>
                <a:lnTo>
                  <a:pt x="13387310" y="1012731"/>
                </a:lnTo>
                <a:lnTo>
                  <a:pt x="13351770" y="988766"/>
                </a:lnTo>
                <a:lnTo>
                  <a:pt x="13308223" y="979980"/>
                </a:lnTo>
                <a:close/>
              </a:path>
              <a:path w="16523335" h="9235440">
                <a:moveTo>
                  <a:pt x="13308223" y="1247668"/>
                </a:moveTo>
                <a:lnTo>
                  <a:pt x="13264659" y="1256467"/>
                </a:lnTo>
                <a:lnTo>
                  <a:pt x="13229082" y="1280459"/>
                </a:lnTo>
                <a:lnTo>
                  <a:pt x="13205095" y="1316036"/>
                </a:lnTo>
                <a:lnTo>
                  <a:pt x="13196299" y="1359591"/>
                </a:lnTo>
                <a:lnTo>
                  <a:pt x="13205095" y="1403138"/>
                </a:lnTo>
                <a:lnTo>
                  <a:pt x="13229082" y="1438686"/>
                </a:lnTo>
                <a:lnTo>
                  <a:pt x="13264659" y="1462646"/>
                </a:lnTo>
                <a:lnTo>
                  <a:pt x="13308223" y="1471431"/>
                </a:lnTo>
                <a:lnTo>
                  <a:pt x="13351770" y="1462646"/>
                </a:lnTo>
                <a:lnTo>
                  <a:pt x="13387310" y="1438686"/>
                </a:lnTo>
                <a:lnTo>
                  <a:pt x="13411261" y="1403138"/>
                </a:lnTo>
                <a:lnTo>
                  <a:pt x="13420041" y="1359591"/>
                </a:lnTo>
                <a:lnTo>
                  <a:pt x="13411261" y="1316036"/>
                </a:lnTo>
                <a:lnTo>
                  <a:pt x="13387310" y="1280459"/>
                </a:lnTo>
                <a:lnTo>
                  <a:pt x="13351770" y="1256467"/>
                </a:lnTo>
                <a:lnTo>
                  <a:pt x="13308223" y="1247668"/>
                </a:lnTo>
                <a:close/>
              </a:path>
              <a:path w="16523335" h="9235440">
                <a:moveTo>
                  <a:pt x="13308223" y="1515430"/>
                </a:moveTo>
                <a:lnTo>
                  <a:pt x="13264659" y="1524214"/>
                </a:lnTo>
                <a:lnTo>
                  <a:pt x="13229082" y="1548173"/>
                </a:lnTo>
                <a:lnTo>
                  <a:pt x="13205095" y="1583718"/>
                </a:lnTo>
                <a:lnTo>
                  <a:pt x="13196299" y="1627259"/>
                </a:lnTo>
                <a:lnTo>
                  <a:pt x="13205095" y="1670826"/>
                </a:lnTo>
                <a:lnTo>
                  <a:pt x="13229082" y="1706409"/>
                </a:lnTo>
                <a:lnTo>
                  <a:pt x="13264659" y="1730404"/>
                </a:lnTo>
                <a:lnTo>
                  <a:pt x="13308223" y="1739203"/>
                </a:lnTo>
                <a:lnTo>
                  <a:pt x="13351770" y="1730404"/>
                </a:lnTo>
                <a:lnTo>
                  <a:pt x="13387310" y="1706409"/>
                </a:lnTo>
                <a:lnTo>
                  <a:pt x="13411261" y="1670826"/>
                </a:lnTo>
                <a:lnTo>
                  <a:pt x="13420041" y="1627259"/>
                </a:lnTo>
                <a:lnTo>
                  <a:pt x="13411261" y="1583718"/>
                </a:lnTo>
                <a:lnTo>
                  <a:pt x="13387310" y="1548173"/>
                </a:lnTo>
                <a:lnTo>
                  <a:pt x="13351770" y="1524214"/>
                </a:lnTo>
                <a:lnTo>
                  <a:pt x="13308223" y="1515430"/>
                </a:lnTo>
                <a:close/>
              </a:path>
              <a:path w="16523335" h="9235440">
                <a:moveTo>
                  <a:pt x="13308223" y="1783149"/>
                </a:moveTo>
                <a:lnTo>
                  <a:pt x="13264659" y="1791938"/>
                </a:lnTo>
                <a:lnTo>
                  <a:pt x="13229082" y="1815910"/>
                </a:lnTo>
                <a:lnTo>
                  <a:pt x="13205095" y="1851469"/>
                </a:lnTo>
                <a:lnTo>
                  <a:pt x="13196299" y="1895020"/>
                </a:lnTo>
                <a:lnTo>
                  <a:pt x="13205095" y="1938576"/>
                </a:lnTo>
                <a:lnTo>
                  <a:pt x="13229082" y="1974146"/>
                </a:lnTo>
                <a:lnTo>
                  <a:pt x="13264659" y="1998128"/>
                </a:lnTo>
                <a:lnTo>
                  <a:pt x="13308223" y="2006922"/>
                </a:lnTo>
                <a:lnTo>
                  <a:pt x="13351770" y="1998128"/>
                </a:lnTo>
                <a:lnTo>
                  <a:pt x="13387310" y="1974146"/>
                </a:lnTo>
                <a:lnTo>
                  <a:pt x="13411261" y="1938576"/>
                </a:lnTo>
                <a:lnTo>
                  <a:pt x="13420041" y="1895020"/>
                </a:lnTo>
                <a:lnTo>
                  <a:pt x="13411261" y="1851469"/>
                </a:lnTo>
                <a:lnTo>
                  <a:pt x="13387310" y="1815910"/>
                </a:lnTo>
                <a:lnTo>
                  <a:pt x="13351770" y="1791938"/>
                </a:lnTo>
                <a:lnTo>
                  <a:pt x="13308223" y="1783149"/>
                </a:lnTo>
                <a:close/>
              </a:path>
              <a:path w="16523335" h="9235440">
                <a:moveTo>
                  <a:pt x="13308223" y="2586297"/>
                </a:moveTo>
                <a:lnTo>
                  <a:pt x="13264659" y="2595090"/>
                </a:lnTo>
                <a:lnTo>
                  <a:pt x="13229082" y="2619070"/>
                </a:lnTo>
                <a:lnTo>
                  <a:pt x="13205095" y="2654639"/>
                </a:lnTo>
                <a:lnTo>
                  <a:pt x="13196299" y="2698200"/>
                </a:lnTo>
                <a:lnTo>
                  <a:pt x="13205095" y="2741725"/>
                </a:lnTo>
                <a:lnTo>
                  <a:pt x="13229082" y="2777286"/>
                </a:lnTo>
                <a:lnTo>
                  <a:pt x="13264659" y="2801273"/>
                </a:lnTo>
                <a:lnTo>
                  <a:pt x="13308223" y="2810071"/>
                </a:lnTo>
                <a:lnTo>
                  <a:pt x="13351770" y="2801273"/>
                </a:lnTo>
                <a:lnTo>
                  <a:pt x="13387310" y="2777286"/>
                </a:lnTo>
                <a:lnTo>
                  <a:pt x="13411261" y="2741725"/>
                </a:lnTo>
                <a:lnTo>
                  <a:pt x="13420041" y="2698200"/>
                </a:lnTo>
                <a:lnTo>
                  <a:pt x="13411261" y="2654639"/>
                </a:lnTo>
                <a:lnTo>
                  <a:pt x="13387310" y="2619070"/>
                </a:lnTo>
                <a:lnTo>
                  <a:pt x="13351770" y="2595090"/>
                </a:lnTo>
                <a:lnTo>
                  <a:pt x="13308223" y="2586297"/>
                </a:lnTo>
                <a:close/>
              </a:path>
              <a:path w="16523335" h="9235440">
                <a:moveTo>
                  <a:pt x="13308223" y="2854028"/>
                </a:moveTo>
                <a:lnTo>
                  <a:pt x="13264659" y="2862817"/>
                </a:lnTo>
                <a:lnTo>
                  <a:pt x="13229082" y="2886788"/>
                </a:lnTo>
                <a:lnTo>
                  <a:pt x="13205095" y="2922347"/>
                </a:lnTo>
                <a:lnTo>
                  <a:pt x="13196299" y="2965898"/>
                </a:lnTo>
                <a:lnTo>
                  <a:pt x="13205095" y="3009453"/>
                </a:lnTo>
                <a:lnTo>
                  <a:pt x="13229082" y="3045019"/>
                </a:lnTo>
                <a:lnTo>
                  <a:pt x="13264659" y="3068998"/>
                </a:lnTo>
                <a:lnTo>
                  <a:pt x="13308223" y="3077790"/>
                </a:lnTo>
                <a:lnTo>
                  <a:pt x="13351770" y="3068998"/>
                </a:lnTo>
                <a:lnTo>
                  <a:pt x="13387310" y="3045019"/>
                </a:lnTo>
                <a:lnTo>
                  <a:pt x="13411261" y="3009453"/>
                </a:lnTo>
                <a:lnTo>
                  <a:pt x="13420041" y="2965898"/>
                </a:lnTo>
                <a:lnTo>
                  <a:pt x="13411261" y="2922347"/>
                </a:lnTo>
                <a:lnTo>
                  <a:pt x="13387310" y="2886788"/>
                </a:lnTo>
                <a:lnTo>
                  <a:pt x="13351770" y="2862817"/>
                </a:lnTo>
                <a:lnTo>
                  <a:pt x="13308223" y="2854028"/>
                </a:lnTo>
                <a:close/>
              </a:path>
              <a:path w="16523335" h="9235440">
                <a:moveTo>
                  <a:pt x="13308223" y="3121737"/>
                </a:moveTo>
                <a:lnTo>
                  <a:pt x="13264659" y="3130528"/>
                </a:lnTo>
                <a:lnTo>
                  <a:pt x="13229082" y="3154503"/>
                </a:lnTo>
                <a:lnTo>
                  <a:pt x="13205095" y="3190065"/>
                </a:lnTo>
                <a:lnTo>
                  <a:pt x="13196299" y="3233618"/>
                </a:lnTo>
                <a:lnTo>
                  <a:pt x="13205095" y="3277161"/>
                </a:lnTo>
                <a:lnTo>
                  <a:pt x="13229082" y="3312732"/>
                </a:lnTo>
                <a:lnTo>
                  <a:pt x="13264659" y="3336722"/>
                </a:lnTo>
                <a:lnTo>
                  <a:pt x="13308223" y="3345520"/>
                </a:lnTo>
                <a:lnTo>
                  <a:pt x="13351770" y="3336722"/>
                </a:lnTo>
                <a:lnTo>
                  <a:pt x="13387310" y="3312732"/>
                </a:lnTo>
                <a:lnTo>
                  <a:pt x="13411261" y="3277161"/>
                </a:lnTo>
                <a:lnTo>
                  <a:pt x="13420041" y="3233618"/>
                </a:lnTo>
                <a:lnTo>
                  <a:pt x="13411261" y="3190065"/>
                </a:lnTo>
                <a:lnTo>
                  <a:pt x="13387310" y="3154503"/>
                </a:lnTo>
                <a:lnTo>
                  <a:pt x="13351770" y="3130528"/>
                </a:lnTo>
                <a:lnTo>
                  <a:pt x="13308223" y="3121737"/>
                </a:lnTo>
                <a:close/>
              </a:path>
              <a:path w="16523335" h="9235440">
                <a:moveTo>
                  <a:pt x="13308223" y="3389446"/>
                </a:moveTo>
                <a:lnTo>
                  <a:pt x="13264659" y="3398240"/>
                </a:lnTo>
                <a:lnTo>
                  <a:pt x="13229082" y="3422222"/>
                </a:lnTo>
                <a:lnTo>
                  <a:pt x="13205095" y="3457792"/>
                </a:lnTo>
                <a:lnTo>
                  <a:pt x="13196299" y="3501348"/>
                </a:lnTo>
                <a:lnTo>
                  <a:pt x="13205095" y="3544899"/>
                </a:lnTo>
                <a:lnTo>
                  <a:pt x="13229082" y="3580458"/>
                </a:lnTo>
                <a:lnTo>
                  <a:pt x="13264659" y="3604430"/>
                </a:lnTo>
                <a:lnTo>
                  <a:pt x="13308223" y="3613219"/>
                </a:lnTo>
                <a:lnTo>
                  <a:pt x="13351770" y="3604430"/>
                </a:lnTo>
                <a:lnTo>
                  <a:pt x="13387310" y="3580458"/>
                </a:lnTo>
                <a:lnTo>
                  <a:pt x="13411261" y="3544899"/>
                </a:lnTo>
                <a:lnTo>
                  <a:pt x="13420041" y="3501348"/>
                </a:lnTo>
                <a:lnTo>
                  <a:pt x="13411261" y="3457792"/>
                </a:lnTo>
                <a:lnTo>
                  <a:pt x="13387310" y="3422222"/>
                </a:lnTo>
                <a:lnTo>
                  <a:pt x="13351770" y="3398240"/>
                </a:lnTo>
                <a:lnTo>
                  <a:pt x="13308223" y="3389446"/>
                </a:lnTo>
                <a:close/>
              </a:path>
              <a:path w="16523335" h="9235440">
                <a:moveTo>
                  <a:pt x="13308223" y="3657176"/>
                </a:moveTo>
                <a:lnTo>
                  <a:pt x="13264659" y="3665968"/>
                </a:lnTo>
                <a:lnTo>
                  <a:pt x="13229082" y="3689947"/>
                </a:lnTo>
                <a:lnTo>
                  <a:pt x="13205095" y="3725513"/>
                </a:lnTo>
                <a:lnTo>
                  <a:pt x="13196299" y="3769068"/>
                </a:lnTo>
                <a:lnTo>
                  <a:pt x="13205095" y="3812619"/>
                </a:lnTo>
                <a:lnTo>
                  <a:pt x="13229082" y="3848178"/>
                </a:lnTo>
                <a:lnTo>
                  <a:pt x="13264659" y="3872149"/>
                </a:lnTo>
                <a:lnTo>
                  <a:pt x="13308223" y="3880939"/>
                </a:lnTo>
                <a:lnTo>
                  <a:pt x="13351770" y="3872149"/>
                </a:lnTo>
                <a:lnTo>
                  <a:pt x="13387310" y="3848178"/>
                </a:lnTo>
                <a:lnTo>
                  <a:pt x="13411261" y="3812619"/>
                </a:lnTo>
                <a:lnTo>
                  <a:pt x="13420041" y="3769068"/>
                </a:lnTo>
                <a:lnTo>
                  <a:pt x="13411261" y="3725513"/>
                </a:lnTo>
                <a:lnTo>
                  <a:pt x="13387310" y="3689947"/>
                </a:lnTo>
                <a:lnTo>
                  <a:pt x="13351770" y="3665968"/>
                </a:lnTo>
                <a:lnTo>
                  <a:pt x="13308223" y="3657176"/>
                </a:lnTo>
                <a:close/>
              </a:path>
              <a:path w="16523335" h="9235440">
                <a:moveTo>
                  <a:pt x="13308223" y="3924895"/>
                </a:moveTo>
                <a:lnTo>
                  <a:pt x="13264659" y="3933689"/>
                </a:lnTo>
                <a:lnTo>
                  <a:pt x="13229082" y="3957668"/>
                </a:lnTo>
                <a:lnTo>
                  <a:pt x="13205095" y="3993228"/>
                </a:lnTo>
                <a:lnTo>
                  <a:pt x="13196299" y="4036766"/>
                </a:lnTo>
                <a:lnTo>
                  <a:pt x="13205095" y="4080327"/>
                </a:lnTo>
                <a:lnTo>
                  <a:pt x="13229082" y="4115896"/>
                </a:lnTo>
                <a:lnTo>
                  <a:pt x="13264659" y="4139876"/>
                </a:lnTo>
                <a:lnTo>
                  <a:pt x="13308223" y="4148669"/>
                </a:lnTo>
                <a:lnTo>
                  <a:pt x="13351770" y="4139876"/>
                </a:lnTo>
                <a:lnTo>
                  <a:pt x="13387310" y="4115896"/>
                </a:lnTo>
                <a:lnTo>
                  <a:pt x="13411261" y="4080327"/>
                </a:lnTo>
                <a:lnTo>
                  <a:pt x="13420041" y="4036766"/>
                </a:lnTo>
                <a:lnTo>
                  <a:pt x="13411261" y="3993228"/>
                </a:lnTo>
                <a:lnTo>
                  <a:pt x="13387310" y="3957668"/>
                </a:lnTo>
                <a:lnTo>
                  <a:pt x="13351770" y="3933689"/>
                </a:lnTo>
                <a:lnTo>
                  <a:pt x="13308223" y="3924895"/>
                </a:lnTo>
                <a:close/>
              </a:path>
              <a:path w="16523335" h="9235440">
                <a:moveTo>
                  <a:pt x="13308223" y="4192615"/>
                </a:moveTo>
                <a:lnTo>
                  <a:pt x="13264659" y="4201406"/>
                </a:lnTo>
                <a:lnTo>
                  <a:pt x="13229082" y="4225380"/>
                </a:lnTo>
                <a:lnTo>
                  <a:pt x="13205095" y="4260939"/>
                </a:lnTo>
                <a:lnTo>
                  <a:pt x="13196299" y="4304486"/>
                </a:lnTo>
                <a:lnTo>
                  <a:pt x="13205095" y="4348026"/>
                </a:lnTo>
                <a:lnTo>
                  <a:pt x="13229082" y="4383601"/>
                </a:lnTo>
                <a:lnTo>
                  <a:pt x="13264659" y="4407597"/>
                </a:lnTo>
                <a:lnTo>
                  <a:pt x="13308223" y="4416399"/>
                </a:lnTo>
                <a:lnTo>
                  <a:pt x="13351770" y="4407597"/>
                </a:lnTo>
                <a:lnTo>
                  <a:pt x="13387310" y="4383601"/>
                </a:lnTo>
                <a:lnTo>
                  <a:pt x="13411261" y="4348026"/>
                </a:lnTo>
                <a:lnTo>
                  <a:pt x="13420041" y="4304486"/>
                </a:lnTo>
                <a:lnTo>
                  <a:pt x="13411261" y="4260939"/>
                </a:lnTo>
                <a:lnTo>
                  <a:pt x="13387310" y="4225380"/>
                </a:lnTo>
                <a:lnTo>
                  <a:pt x="13351770" y="4201406"/>
                </a:lnTo>
                <a:lnTo>
                  <a:pt x="13308223" y="4192615"/>
                </a:lnTo>
                <a:close/>
              </a:path>
              <a:path w="16523335" h="9235440">
                <a:moveTo>
                  <a:pt x="13308223" y="2318578"/>
                </a:moveTo>
                <a:lnTo>
                  <a:pt x="13264659" y="2327370"/>
                </a:lnTo>
                <a:lnTo>
                  <a:pt x="13229082" y="2351349"/>
                </a:lnTo>
                <a:lnTo>
                  <a:pt x="13205095" y="2386915"/>
                </a:lnTo>
                <a:lnTo>
                  <a:pt x="13196299" y="2430470"/>
                </a:lnTo>
                <a:lnTo>
                  <a:pt x="13205095" y="2474021"/>
                </a:lnTo>
                <a:lnTo>
                  <a:pt x="13229082" y="2509580"/>
                </a:lnTo>
                <a:lnTo>
                  <a:pt x="13264659" y="2533551"/>
                </a:lnTo>
                <a:lnTo>
                  <a:pt x="13308223" y="2542341"/>
                </a:lnTo>
                <a:lnTo>
                  <a:pt x="13351770" y="2533551"/>
                </a:lnTo>
                <a:lnTo>
                  <a:pt x="13387310" y="2509580"/>
                </a:lnTo>
                <a:lnTo>
                  <a:pt x="13411261" y="2474021"/>
                </a:lnTo>
                <a:lnTo>
                  <a:pt x="13420041" y="2430470"/>
                </a:lnTo>
                <a:lnTo>
                  <a:pt x="13411261" y="2386915"/>
                </a:lnTo>
                <a:lnTo>
                  <a:pt x="13387310" y="2351349"/>
                </a:lnTo>
                <a:lnTo>
                  <a:pt x="13351770" y="2327370"/>
                </a:lnTo>
                <a:lnTo>
                  <a:pt x="13308223" y="2318578"/>
                </a:lnTo>
                <a:close/>
              </a:path>
              <a:path w="16523335" h="9235440">
                <a:moveTo>
                  <a:pt x="13308223" y="2050869"/>
                </a:moveTo>
                <a:lnTo>
                  <a:pt x="13264659" y="2059660"/>
                </a:lnTo>
                <a:lnTo>
                  <a:pt x="13229082" y="2083635"/>
                </a:lnTo>
                <a:lnTo>
                  <a:pt x="13205095" y="2119197"/>
                </a:lnTo>
                <a:lnTo>
                  <a:pt x="13196299" y="2162750"/>
                </a:lnTo>
                <a:lnTo>
                  <a:pt x="13205095" y="2206284"/>
                </a:lnTo>
                <a:lnTo>
                  <a:pt x="13229082" y="2241845"/>
                </a:lnTo>
                <a:lnTo>
                  <a:pt x="13264659" y="2265826"/>
                </a:lnTo>
                <a:lnTo>
                  <a:pt x="13308223" y="2274621"/>
                </a:lnTo>
                <a:lnTo>
                  <a:pt x="13351770" y="2265826"/>
                </a:lnTo>
                <a:lnTo>
                  <a:pt x="13387310" y="2241845"/>
                </a:lnTo>
                <a:lnTo>
                  <a:pt x="13411261" y="2206284"/>
                </a:lnTo>
                <a:lnTo>
                  <a:pt x="13420041" y="2162750"/>
                </a:lnTo>
                <a:lnTo>
                  <a:pt x="13411261" y="2119197"/>
                </a:lnTo>
                <a:lnTo>
                  <a:pt x="13387310" y="2083635"/>
                </a:lnTo>
                <a:lnTo>
                  <a:pt x="13351770" y="2059660"/>
                </a:lnTo>
                <a:lnTo>
                  <a:pt x="13308223" y="2050869"/>
                </a:lnTo>
                <a:close/>
              </a:path>
              <a:path w="16523335" h="9235440">
                <a:moveTo>
                  <a:pt x="13308223" y="4460345"/>
                </a:moveTo>
                <a:lnTo>
                  <a:pt x="13264659" y="4469136"/>
                </a:lnTo>
                <a:lnTo>
                  <a:pt x="13229082" y="4493110"/>
                </a:lnTo>
                <a:lnTo>
                  <a:pt x="13205095" y="4528669"/>
                </a:lnTo>
                <a:lnTo>
                  <a:pt x="13196299" y="4572216"/>
                </a:lnTo>
                <a:lnTo>
                  <a:pt x="13205095" y="4615763"/>
                </a:lnTo>
                <a:lnTo>
                  <a:pt x="13229082" y="4651322"/>
                </a:lnTo>
                <a:lnTo>
                  <a:pt x="13264659" y="4675296"/>
                </a:lnTo>
                <a:lnTo>
                  <a:pt x="13308223" y="4684087"/>
                </a:lnTo>
                <a:lnTo>
                  <a:pt x="13351770" y="4675296"/>
                </a:lnTo>
                <a:lnTo>
                  <a:pt x="13387310" y="4651322"/>
                </a:lnTo>
                <a:lnTo>
                  <a:pt x="13411261" y="4615763"/>
                </a:lnTo>
                <a:lnTo>
                  <a:pt x="13420041" y="4572216"/>
                </a:lnTo>
                <a:lnTo>
                  <a:pt x="13411261" y="4528669"/>
                </a:lnTo>
                <a:lnTo>
                  <a:pt x="13387310" y="4493110"/>
                </a:lnTo>
                <a:lnTo>
                  <a:pt x="13351770" y="4469136"/>
                </a:lnTo>
                <a:lnTo>
                  <a:pt x="13308223" y="4460345"/>
                </a:lnTo>
                <a:close/>
              </a:path>
              <a:path w="16523335" h="9235440">
                <a:moveTo>
                  <a:pt x="3882258" y="176790"/>
                </a:moveTo>
                <a:lnTo>
                  <a:pt x="3838710" y="185586"/>
                </a:lnTo>
                <a:lnTo>
                  <a:pt x="3803159" y="209571"/>
                </a:lnTo>
                <a:lnTo>
                  <a:pt x="3779194" y="245145"/>
                </a:lnTo>
                <a:lnTo>
                  <a:pt x="3770408" y="288702"/>
                </a:lnTo>
                <a:lnTo>
                  <a:pt x="3779194" y="332221"/>
                </a:lnTo>
                <a:lnTo>
                  <a:pt x="3803159" y="367780"/>
                </a:lnTo>
                <a:lnTo>
                  <a:pt x="3838710" y="391765"/>
                </a:lnTo>
                <a:lnTo>
                  <a:pt x="3882258" y="400563"/>
                </a:lnTo>
                <a:lnTo>
                  <a:pt x="3925818" y="391765"/>
                </a:lnTo>
                <a:lnTo>
                  <a:pt x="3961395" y="367780"/>
                </a:lnTo>
                <a:lnTo>
                  <a:pt x="3985384" y="332221"/>
                </a:lnTo>
                <a:lnTo>
                  <a:pt x="3994182" y="288702"/>
                </a:lnTo>
                <a:lnTo>
                  <a:pt x="3985384" y="245145"/>
                </a:lnTo>
                <a:lnTo>
                  <a:pt x="3961395" y="209571"/>
                </a:lnTo>
                <a:lnTo>
                  <a:pt x="3925818" y="185586"/>
                </a:lnTo>
                <a:lnTo>
                  <a:pt x="3882258" y="176790"/>
                </a:lnTo>
                <a:close/>
              </a:path>
              <a:path w="16523335" h="9235440">
                <a:moveTo>
                  <a:pt x="3882258" y="712218"/>
                </a:moveTo>
                <a:lnTo>
                  <a:pt x="3838710" y="721018"/>
                </a:lnTo>
                <a:lnTo>
                  <a:pt x="3803159" y="745011"/>
                </a:lnTo>
                <a:lnTo>
                  <a:pt x="3779194" y="780591"/>
                </a:lnTo>
                <a:lnTo>
                  <a:pt x="3770408" y="824152"/>
                </a:lnTo>
                <a:lnTo>
                  <a:pt x="3779194" y="867681"/>
                </a:lnTo>
                <a:lnTo>
                  <a:pt x="3803159" y="903231"/>
                </a:lnTo>
                <a:lnTo>
                  <a:pt x="3838710" y="927201"/>
                </a:lnTo>
                <a:lnTo>
                  <a:pt x="3882258" y="935992"/>
                </a:lnTo>
                <a:lnTo>
                  <a:pt x="3925818" y="927201"/>
                </a:lnTo>
                <a:lnTo>
                  <a:pt x="3961395" y="903231"/>
                </a:lnTo>
                <a:lnTo>
                  <a:pt x="3985384" y="867681"/>
                </a:lnTo>
                <a:lnTo>
                  <a:pt x="3994182" y="824152"/>
                </a:lnTo>
                <a:lnTo>
                  <a:pt x="3985384" y="780591"/>
                </a:lnTo>
                <a:lnTo>
                  <a:pt x="3961395" y="745011"/>
                </a:lnTo>
                <a:lnTo>
                  <a:pt x="3925818" y="721018"/>
                </a:lnTo>
                <a:lnTo>
                  <a:pt x="3882258" y="712218"/>
                </a:lnTo>
                <a:close/>
              </a:path>
              <a:path w="16523335" h="9235440">
                <a:moveTo>
                  <a:pt x="3882258" y="979980"/>
                </a:moveTo>
                <a:lnTo>
                  <a:pt x="3838710" y="988766"/>
                </a:lnTo>
                <a:lnTo>
                  <a:pt x="3803159" y="1012731"/>
                </a:lnTo>
                <a:lnTo>
                  <a:pt x="3779194" y="1048286"/>
                </a:lnTo>
                <a:lnTo>
                  <a:pt x="3770408" y="1091840"/>
                </a:lnTo>
                <a:lnTo>
                  <a:pt x="3779194" y="1135394"/>
                </a:lnTo>
                <a:lnTo>
                  <a:pt x="3803159" y="1170968"/>
                </a:lnTo>
                <a:lnTo>
                  <a:pt x="3838710" y="1194956"/>
                </a:lnTo>
                <a:lnTo>
                  <a:pt x="3882258" y="1203753"/>
                </a:lnTo>
                <a:lnTo>
                  <a:pt x="3925818" y="1194956"/>
                </a:lnTo>
                <a:lnTo>
                  <a:pt x="3961395" y="1170968"/>
                </a:lnTo>
                <a:lnTo>
                  <a:pt x="3985384" y="1135394"/>
                </a:lnTo>
                <a:lnTo>
                  <a:pt x="3994182" y="1091840"/>
                </a:lnTo>
                <a:lnTo>
                  <a:pt x="3985384" y="1048286"/>
                </a:lnTo>
                <a:lnTo>
                  <a:pt x="3961395" y="1012731"/>
                </a:lnTo>
                <a:lnTo>
                  <a:pt x="3925818" y="988766"/>
                </a:lnTo>
                <a:lnTo>
                  <a:pt x="3882258" y="979980"/>
                </a:lnTo>
                <a:close/>
              </a:path>
              <a:path w="16523335" h="9235440">
                <a:moveTo>
                  <a:pt x="3882258" y="1247668"/>
                </a:moveTo>
                <a:lnTo>
                  <a:pt x="3838710" y="1256467"/>
                </a:lnTo>
                <a:lnTo>
                  <a:pt x="3803159" y="1280459"/>
                </a:lnTo>
                <a:lnTo>
                  <a:pt x="3779194" y="1316036"/>
                </a:lnTo>
                <a:lnTo>
                  <a:pt x="3770408" y="1359591"/>
                </a:lnTo>
                <a:lnTo>
                  <a:pt x="3779194" y="1403138"/>
                </a:lnTo>
                <a:lnTo>
                  <a:pt x="3803159" y="1438686"/>
                </a:lnTo>
                <a:lnTo>
                  <a:pt x="3838710" y="1462646"/>
                </a:lnTo>
                <a:lnTo>
                  <a:pt x="3882258" y="1471431"/>
                </a:lnTo>
                <a:lnTo>
                  <a:pt x="3925818" y="1462646"/>
                </a:lnTo>
                <a:lnTo>
                  <a:pt x="3961395" y="1438686"/>
                </a:lnTo>
                <a:lnTo>
                  <a:pt x="3985384" y="1403138"/>
                </a:lnTo>
                <a:lnTo>
                  <a:pt x="3994182" y="1359591"/>
                </a:lnTo>
                <a:lnTo>
                  <a:pt x="3985384" y="1316036"/>
                </a:lnTo>
                <a:lnTo>
                  <a:pt x="3961395" y="1280459"/>
                </a:lnTo>
                <a:lnTo>
                  <a:pt x="3925818" y="1256467"/>
                </a:lnTo>
                <a:lnTo>
                  <a:pt x="3882258" y="1247668"/>
                </a:lnTo>
                <a:close/>
              </a:path>
              <a:path w="16523335" h="9235440">
                <a:moveTo>
                  <a:pt x="3882258" y="1515430"/>
                </a:moveTo>
                <a:lnTo>
                  <a:pt x="3838710" y="1524214"/>
                </a:lnTo>
                <a:lnTo>
                  <a:pt x="3803159" y="1548173"/>
                </a:lnTo>
                <a:lnTo>
                  <a:pt x="3779194" y="1583718"/>
                </a:lnTo>
                <a:lnTo>
                  <a:pt x="3770408" y="1627259"/>
                </a:lnTo>
                <a:lnTo>
                  <a:pt x="3779194" y="1670826"/>
                </a:lnTo>
                <a:lnTo>
                  <a:pt x="3803159" y="1706409"/>
                </a:lnTo>
                <a:lnTo>
                  <a:pt x="3838710" y="1730404"/>
                </a:lnTo>
                <a:lnTo>
                  <a:pt x="3882258" y="1739203"/>
                </a:lnTo>
                <a:lnTo>
                  <a:pt x="3925818" y="1730404"/>
                </a:lnTo>
                <a:lnTo>
                  <a:pt x="3961395" y="1706409"/>
                </a:lnTo>
                <a:lnTo>
                  <a:pt x="3985384" y="1670826"/>
                </a:lnTo>
                <a:lnTo>
                  <a:pt x="3994182" y="1627259"/>
                </a:lnTo>
                <a:lnTo>
                  <a:pt x="3985384" y="1583718"/>
                </a:lnTo>
                <a:lnTo>
                  <a:pt x="3961395" y="1548173"/>
                </a:lnTo>
                <a:lnTo>
                  <a:pt x="3925818" y="1524214"/>
                </a:lnTo>
                <a:lnTo>
                  <a:pt x="3882258" y="1515430"/>
                </a:lnTo>
                <a:close/>
              </a:path>
              <a:path w="16523335" h="9235440">
                <a:moveTo>
                  <a:pt x="3882258" y="1783149"/>
                </a:moveTo>
                <a:lnTo>
                  <a:pt x="3838710" y="1791938"/>
                </a:lnTo>
                <a:lnTo>
                  <a:pt x="3803159" y="1815910"/>
                </a:lnTo>
                <a:lnTo>
                  <a:pt x="3779194" y="1851469"/>
                </a:lnTo>
                <a:lnTo>
                  <a:pt x="3770408" y="1895020"/>
                </a:lnTo>
                <a:lnTo>
                  <a:pt x="3779194" y="1938576"/>
                </a:lnTo>
                <a:lnTo>
                  <a:pt x="3803159" y="1974146"/>
                </a:lnTo>
                <a:lnTo>
                  <a:pt x="3838710" y="1998128"/>
                </a:lnTo>
                <a:lnTo>
                  <a:pt x="3882258" y="2006922"/>
                </a:lnTo>
                <a:lnTo>
                  <a:pt x="3925818" y="1998128"/>
                </a:lnTo>
                <a:lnTo>
                  <a:pt x="3961395" y="1974146"/>
                </a:lnTo>
                <a:lnTo>
                  <a:pt x="3985384" y="1938576"/>
                </a:lnTo>
                <a:lnTo>
                  <a:pt x="3994182" y="1895020"/>
                </a:lnTo>
                <a:lnTo>
                  <a:pt x="3985384" y="1851469"/>
                </a:lnTo>
                <a:lnTo>
                  <a:pt x="3961395" y="1815910"/>
                </a:lnTo>
                <a:lnTo>
                  <a:pt x="3925818" y="1791938"/>
                </a:lnTo>
                <a:lnTo>
                  <a:pt x="3882258" y="1783149"/>
                </a:lnTo>
                <a:close/>
              </a:path>
              <a:path w="16523335" h="9235440">
                <a:moveTo>
                  <a:pt x="3882258" y="2586297"/>
                </a:moveTo>
                <a:lnTo>
                  <a:pt x="3838710" y="2595090"/>
                </a:lnTo>
                <a:lnTo>
                  <a:pt x="3803159" y="2619070"/>
                </a:lnTo>
                <a:lnTo>
                  <a:pt x="3779194" y="2654639"/>
                </a:lnTo>
                <a:lnTo>
                  <a:pt x="3770408" y="2698200"/>
                </a:lnTo>
                <a:lnTo>
                  <a:pt x="3779194" y="2741725"/>
                </a:lnTo>
                <a:lnTo>
                  <a:pt x="3803159" y="2777286"/>
                </a:lnTo>
                <a:lnTo>
                  <a:pt x="3838710" y="2801273"/>
                </a:lnTo>
                <a:lnTo>
                  <a:pt x="3882258" y="2810071"/>
                </a:lnTo>
                <a:lnTo>
                  <a:pt x="3925818" y="2801273"/>
                </a:lnTo>
                <a:lnTo>
                  <a:pt x="3961395" y="2777286"/>
                </a:lnTo>
                <a:lnTo>
                  <a:pt x="3985384" y="2741725"/>
                </a:lnTo>
                <a:lnTo>
                  <a:pt x="3994182" y="2698200"/>
                </a:lnTo>
                <a:lnTo>
                  <a:pt x="3985384" y="2654639"/>
                </a:lnTo>
                <a:lnTo>
                  <a:pt x="3961395" y="2619070"/>
                </a:lnTo>
                <a:lnTo>
                  <a:pt x="3925818" y="2595090"/>
                </a:lnTo>
                <a:lnTo>
                  <a:pt x="3882258" y="2586297"/>
                </a:lnTo>
                <a:close/>
              </a:path>
              <a:path w="16523335" h="9235440">
                <a:moveTo>
                  <a:pt x="3882258" y="2854028"/>
                </a:moveTo>
                <a:lnTo>
                  <a:pt x="3838710" y="2862817"/>
                </a:lnTo>
                <a:lnTo>
                  <a:pt x="3803159" y="2886788"/>
                </a:lnTo>
                <a:lnTo>
                  <a:pt x="3779194" y="2922347"/>
                </a:lnTo>
                <a:lnTo>
                  <a:pt x="3770408" y="2965898"/>
                </a:lnTo>
                <a:lnTo>
                  <a:pt x="3779194" y="3009453"/>
                </a:lnTo>
                <a:lnTo>
                  <a:pt x="3803159" y="3045019"/>
                </a:lnTo>
                <a:lnTo>
                  <a:pt x="3838710" y="3068998"/>
                </a:lnTo>
                <a:lnTo>
                  <a:pt x="3882258" y="3077790"/>
                </a:lnTo>
                <a:lnTo>
                  <a:pt x="3925818" y="3068998"/>
                </a:lnTo>
                <a:lnTo>
                  <a:pt x="3961395" y="3045019"/>
                </a:lnTo>
                <a:lnTo>
                  <a:pt x="3985384" y="3009453"/>
                </a:lnTo>
                <a:lnTo>
                  <a:pt x="3994182" y="2965898"/>
                </a:lnTo>
                <a:lnTo>
                  <a:pt x="3985384" y="2922347"/>
                </a:lnTo>
                <a:lnTo>
                  <a:pt x="3961395" y="2886788"/>
                </a:lnTo>
                <a:lnTo>
                  <a:pt x="3925818" y="2862817"/>
                </a:lnTo>
                <a:lnTo>
                  <a:pt x="3882258" y="2854028"/>
                </a:lnTo>
                <a:close/>
              </a:path>
              <a:path w="16523335" h="9235440">
                <a:moveTo>
                  <a:pt x="3882258" y="3121737"/>
                </a:moveTo>
                <a:lnTo>
                  <a:pt x="3838710" y="3130528"/>
                </a:lnTo>
                <a:lnTo>
                  <a:pt x="3803159" y="3154503"/>
                </a:lnTo>
                <a:lnTo>
                  <a:pt x="3779194" y="3190065"/>
                </a:lnTo>
                <a:lnTo>
                  <a:pt x="3770408" y="3233618"/>
                </a:lnTo>
                <a:lnTo>
                  <a:pt x="3779194" y="3277161"/>
                </a:lnTo>
                <a:lnTo>
                  <a:pt x="3803159" y="3312732"/>
                </a:lnTo>
                <a:lnTo>
                  <a:pt x="3838710" y="3336722"/>
                </a:lnTo>
                <a:lnTo>
                  <a:pt x="3882258" y="3345520"/>
                </a:lnTo>
                <a:lnTo>
                  <a:pt x="3925818" y="3336722"/>
                </a:lnTo>
                <a:lnTo>
                  <a:pt x="3961395" y="3312732"/>
                </a:lnTo>
                <a:lnTo>
                  <a:pt x="3985384" y="3277161"/>
                </a:lnTo>
                <a:lnTo>
                  <a:pt x="3994182" y="3233618"/>
                </a:lnTo>
                <a:lnTo>
                  <a:pt x="3985384" y="3190065"/>
                </a:lnTo>
                <a:lnTo>
                  <a:pt x="3961395" y="3154503"/>
                </a:lnTo>
                <a:lnTo>
                  <a:pt x="3925818" y="3130528"/>
                </a:lnTo>
                <a:lnTo>
                  <a:pt x="3882258" y="3121737"/>
                </a:lnTo>
                <a:close/>
              </a:path>
              <a:path w="16523335" h="9235440">
                <a:moveTo>
                  <a:pt x="3882258" y="3389446"/>
                </a:moveTo>
                <a:lnTo>
                  <a:pt x="3838710" y="3398240"/>
                </a:lnTo>
                <a:lnTo>
                  <a:pt x="3803159" y="3422222"/>
                </a:lnTo>
                <a:lnTo>
                  <a:pt x="3779194" y="3457792"/>
                </a:lnTo>
                <a:lnTo>
                  <a:pt x="3770408" y="3501348"/>
                </a:lnTo>
                <a:lnTo>
                  <a:pt x="3779194" y="3544899"/>
                </a:lnTo>
                <a:lnTo>
                  <a:pt x="3803159" y="3580458"/>
                </a:lnTo>
                <a:lnTo>
                  <a:pt x="3838710" y="3604430"/>
                </a:lnTo>
                <a:lnTo>
                  <a:pt x="3882258" y="3613219"/>
                </a:lnTo>
                <a:lnTo>
                  <a:pt x="3925818" y="3604430"/>
                </a:lnTo>
                <a:lnTo>
                  <a:pt x="3961395" y="3580458"/>
                </a:lnTo>
                <a:lnTo>
                  <a:pt x="3985384" y="3544899"/>
                </a:lnTo>
                <a:lnTo>
                  <a:pt x="3994182" y="3501348"/>
                </a:lnTo>
                <a:lnTo>
                  <a:pt x="3985384" y="3457792"/>
                </a:lnTo>
                <a:lnTo>
                  <a:pt x="3961395" y="3422222"/>
                </a:lnTo>
                <a:lnTo>
                  <a:pt x="3925818" y="3398240"/>
                </a:lnTo>
                <a:lnTo>
                  <a:pt x="3882258" y="3389446"/>
                </a:lnTo>
                <a:close/>
              </a:path>
              <a:path w="16523335" h="9235440">
                <a:moveTo>
                  <a:pt x="3882258" y="3657176"/>
                </a:moveTo>
                <a:lnTo>
                  <a:pt x="3838710" y="3665968"/>
                </a:lnTo>
                <a:lnTo>
                  <a:pt x="3803159" y="3689947"/>
                </a:lnTo>
                <a:lnTo>
                  <a:pt x="3779194" y="3725513"/>
                </a:lnTo>
                <a:lnTo>
                  <a:pt x="3770408" y="3769068"/>
                </a:lnTo>
                <a:lnTo>
                  <a:pt x="3779194" y="3812619"/>
                </a:lnTo>
                <a:lnTo>
                  <a:pt x="3803159" y="3848178"/>
                </a:lnTo>
                <a:lnTo>
                  <a:pt x="3838710" y="3872149"/>
                </a:lnTo>
                <a:lnTo>
                  <a:pt x="3882258" y="3880939"/>
                </a:lnTo>
                <a:lnTo>
                  <a:pt x="3925818" y="3872149"/>
                </a:lnTo>
                <a:lnTo>
                  <a:pt x="3961395" y="3848178"/>
                </a:lnTo>
                <a:lnTo>
                  <a:pt x="3985384" y="3812619"/>
                </a:lnTo>
                <a:lnTo>
                  <a:pt x="3994182" y="3769068"/>
                </a:lnTo>
                <a:lnTo>
                  <a:pt x="3985384" y="3725513"/>
                </a:lnTo>
                <a:lnTo>
                  <a:pt x="3961395" y="3689947"/>
                </a:lnTo>
                <a:lnTo>
                  <a:pt x="3925818" y="3665968"/>
                </a:lnTo>
                <a:lnTo>
                  <a:pt x="3882258" y="3657176"/>
                </a:lnTo>
                <a:close/>
              </a:path>
              <a:path w="16523335" h="9235440">
                <a:moveTo>
                  <a:pt x="3882258" y="2318578"/>
                </a:moveTo>
                <a:lnTo>
                  <a:pt x="3838710" y="2327370"/>
                </a:lnTo>
                <a:lnTo>
                  <a:pt x="3803159" y="2351349"/>
                </a:lnTo>
                <a:lnTo>
                  <a:pt x="3779194" y="2386915"/>
                </a:lnTo>
                <a:lnTo>
                  <a:pt x="3770408" y="2430470"/>
                </a:lnTo>
                <a:lnTo>
                  <a:pt x="3779194" y="2474021"/>
                </a:lnTo>
                <a:lnTo>
                  <a:pt x="3803159" y="2509580"/>
                </a:lnTo>
                <a:lnTo>
                  <a:pt x="3838710" y="2533551"/>
                </a:lnTo>
                <a:lnTo>
                  <a:pt x="3882258" y="2542341"/>
                </a:lnTo>
                <a:lnTo>
                  <a:pt x="3925818" y="2533551"/>
                </a:lnTo>
                <a:lnTo>
                  <a:pt x="3961395" y="2509580"/>
                </a:lnTo>
                <a:lnTo>
                  <a:pt x="3985384" y="2474021"/>
                </a:lnTo>
                <a:lnTo>
                  <a:pt x="3994182" y="2430470"/>
                </a:lnTo>
                <a:lnTo>
                  <a:pt x="3985384" y="2386915"/>
                </a:lnTo>
                <a:lnTo>
                  <a:pt x="3961395" y="2351349"/>
                </a:lnTo>
                <a:lnTo>
                  <a:pt x="3925818" y="2327370"/>
                </a:lnTo>
                <a:lnTo>
                  <a:pt x="3882258" y="2318578"/>
                </a:lnTo>
                <a:close/>
              </a:path>
              <a:path w="16523335" h="9235440">
                <a:moveTo>
                  <a:pt x="3882258" y="2050869"/>
                </a:moveTo>
                <a:lnTo>
                  <a:pt x="3838710" y="2059660"/>
                </a:lnTo>
                <a:lnTo>
                  <a:pt x="3803159" y="2083635"/>
                </a:lnTo>
                <a:lnTo>
                  <a:pt x="3779194" y="2119197"/>
                </a:lnTo>
                <a:lnTo>
                  <a:pt x="3770408" y="2162750"/>
                </a:lnTo>
                <a:lnTo>
                  <a:pt x="3779194" y="2206284"/>
                </a:lnTo>
                <a:lnTo>
                  <a:pt x="3803159" y="2241845"/>
                </a:lnTo>
                <a:lnTo>
                  <a:pt x="3838710" y="2265826"/>
                </a:lnTo>
                <a:lnTo>
                  <a:pt x="3882258" y="2274621"/>
                </a:lnTo>
                <a:lnTo>
                  <a:pt x="3925818" y="2265826"/>
                </a:lnTo>
                <a:lnTo>
                  <a:pt x="3961395" y="2241845"/>
                </a:lnTo>
                <a:lnTo>
                  <a:pt x="3985384" y="2206284"/>
                </a:lnTo>
                <a:lnTo>
                  <a:pt x="3994182" y="2162750"/>
                </a:lnTo>
                <a:lnTo>
                  <a:pt x="3985384" y="2119197"/>
                </a:lnTo>
                <a:lnTo>
                  <a:pt x="3961395" y="2083635"/>
                </a:lnTo>
                <a:lnTo>
                  <a:pt x="3925818" y="2059660"/>
                </a:lnTo>
                <a:lnTo>
                  <a:pt x="3882258" y="2050869"/>
                </a:lnTo>
                <a:close/>
              </a:path>
              <a:path w="16523335" h="9235440">
                <a:moveTo>
                  <a:pt x="3882258" y="4460345"/>
                </a:moveTo>
                <a:lnTo>
                  <a:pt x="3838710" y="4469136"/>
                </a:lnTo>
                <a:lnTo>
                  <a:pt x="3803159" y="4493110"/>
                </a:lnTo>
                <a:lnTo>
                  <a:pt x="3779194" y="4528669"/>
                </a:lnTo>
                <a:lnTo>
                  <a:pt x="3770408" y="4572216"/>
                </a:lnTo>
                <a:lnTo>
                  <a:pt x="3779194" y="4615763"/>
                </a:lnTo>
                <a:lnTo>
                  <a:pt x="3803159" y="4651322"/>
                </a:lnTo>
                <a:lnTo>
                  <a:pt x="3838710" y="4675296"/>
                </a:lnTo>
                <a:lnTo>
                  <a:pt x="3882258" y="4684087"/>
                </a:lnTo>
                <a:lnTo>
                  <a:pt x="3925818" y="4675296"/>
                </a:lnTo>
                <a:lnTo>
                  <a:pt x="3961395" y="4651322"/>
                </a:lnTo>
                <a:lnTo>
                  <a:pt x="3985384" y="4615763"/>
                </a:lnTo>
                <a:lnTo>
                  <a:pt x="3994182" y="4572216"/>
                </a:lnTo>
                <a:lnTo>
                  <a:pt x="3985384" y="4528669"/>
                </a:lnTo>
                <a:lnTo>
                  <a:pt x="3961395" y="4493110"/>
                </a:lnTo>
                <a:lnTo>
                  <a:pt x="3925818" y="4469136"/>
                </a:lnTo>
                <a:lnTo>
                  <a:pt x="3882258" y="4460345"/>
                </a:lnTo>
                <a:close/>
              </a:path>
              <a:path w="16523335" h="9235440">
                <a:moveTo>
                  <a:pt x="4151559" y="176790"/>
                </a:moveTo>
                <a:lnTo>
                  <a:pt x="4108016" y="185586"/>
                </a:lnTo>
                <a:lnTo>
                  <a:pt x="4072457" y="209571"/>
                </a:lnTo>
                <a:lnTo>
                  <a:pt x="4048480" y="245145"/>
                </a:lnTo>
                <a:lnTo>
                  <a:pt x="4039688" y="288702"/>
                </a:lnTo>
                <a:lnTo>
                  <a:pt x="4048480" y="332221"/>
                </a:lnTo>
                <a:lnTo>
                  <a:pt x="4072457" y="367780"/>
                </a:lnTo>
                <a:lnTo>
                  <a:pt x="4108016" y="391765"/>
                </a:lnTo>
                <a:lnTo>
                  <a:pt x="4151559" y="400563"/>
                </a:lnTo>
                <a:lnTo>
                  <a:pt x="4195115" y="391765"/>
                </a:lnTo>
                <a:lnTo>
                  <a:pt x="4230685" y="367780"/>
                </a:lnTo>
                <a:lnTo>
                  <a:pt x="4254667" y="332221"/>
                </a:lnTo>
                <a:lnTo>
                  <a:pt x="4263461" y="288702"/>
                </a:lnTo>
                <a:lnTo>
                  <a:pt x="4254667" y="245145"/>
                </a:lnTo>
                <a:lnTo>
                  <a:pt x="4230685" y="209571"/>
                </a:lnTo>
                <a:lnTo>
                  <a:pt x="4195115" y="185586"/>
                </a:lnTo>
                <a:lnTo>
                  <a:pt x="4151559" y="176790"/>
                </a:lnTo>
                <a:close/>
              </a:path>
              <a:path w="16523335" h="9235440">
                <a:moveTo>
                  <a:pt x="4151559" y="444551"/>
                </a:moveTo>
                <a:lnTo>
                  <a:pt x="4108016" y="453336"/>
                </a:lnTo>
                <a:lnTo>
                  <a:pt x="4072457" y="477296"/>
                </a:lnTo>
                <a:lnTo>
                  <a:pt x="4048480" y="512844"/>
                </a:lnTo>
                <a:lnTo>
                  <a:pt x="4039688" y="556391"/>
                </a:lnTo>
                <a:lnTo>
                  <a:pt x="4048480" y="599952"/>
                </a:lnTo>
                <a:lnTo>
                  <a:pt x="4072457" y="635532"/>
                </a:lnTo>
                <a:lnTo>
                  <a:pt x="4108016" y="659525"/>
                </a:lnTo>
                <a:lnTo>
                  <a:pt x="4151559" y="668324"/>
                </a:lnTo>
                <a:lnTo>
                  <a:pt x="4195115" y="659525"/>
                </a:lnTo>
                <a:lnTo>
                  <a:pt x="4230685" y="635532"/>
                </a:lnTo>
                <a:lnTo>
                  <a:pt x="4254667" y="599952"/>
                </a:lnTo>
                <a:lnTo>
                  <a:pt x="4263461" y="556391"/>
                </a:lnTo>
                <a:lnTo>
                  <a:pt x="4254667" y="512844"/>
                </a:lnTo>
                <a:lnTo>
                  <a:pt x="4230685" y="477296"/>
                </a:lnTo>
                <a:lnTo>
                  <a:pt x="4195115" y="453336"/>
                </a:lnTo>
                <a:lnTo>
                  <a:pt x="4151559" y="444551"/>
                </a:lnTo>
                <a:close/>
              </a:path>
              <a:path w="16523335" h="9235440">
                <a:moveTo>
                  <a:pt x="4151559" y="712218"/>
                </a:moveTo>
                <a:lnTo>
                  <a:pt x="4108016" y="721018"/>
                </a:lnTo>
                <a:lnTo>
                  <a:pt x="4072457" y="745011"/>
                </a:lnTo>
                <a:lnTo>
                  <a:pt x="4048480" y="780591"/>
                </a:lnTo>
                <a:lnTo>
                  <a:pt x="4039688" y="824152"/>
                </a:lnTo>
                <a:lnTo>
                  <a:pt x="4048480" y="867681"/>
                </a:lnTo>
                <a:lnTo>
                  <a:pt x="4072457" y="903231"/>
                </a:lnTo>
                <a:lnTo>
                  <a:pt x="4108016" y="927201"/>
                </a:lnTo>
                <a:lnTo>
                  <a:pt x="4151559" y="935992"/>
                </a:lnTo>
                <a:lnTo>
                  <a:pt x="4195115" y="927201"/>
                </a:lnTo>
                <a:lnTo>
                  <a:pt x="4230685" y="903231"/>
                </a:lnTo>
                <a:lnTo>
                  <a:pt x="4254667" y="867681"/>
                </a:lnTo>
                <a:lnTo>
                  <a:pt x="4263461" y="824152"/>
                </a:lnTo>
                <a:lnTo>
                  <a:pt x="4254667" y="780591"/>
                </a:lnTo>
                <a:lnTo>
                  <a:pt x="4230685" y="745011"/>
                </a:lnTo>
                <a:lnTo>
                  <a:pt x="4195115" y="721018"/>
                </a:lnTo>
                <a:lnTo>
                  <a:pt x="4151559" y="712218"/>
                </a:lnTo>
                <a:close/>
              </a:path>
              <a:path w="16523335" h="9235440">
                <a:moveTo>
                  <a:pt x="4151559" y="979980"/>
                </a:moveTo>
                <a:lnTo>
                  <a:pt x="4108016" y="988766"/>
                </a:lnTo>
                <a:lnTo>
                  <a:pt x="4072457" y="1012731"/>
                </a:lnTo>
                <a:lnTo>
                  <a:pt x="4048480" y="1048286"/>
                </a:lnTo>
                <a:lnTo>
                  <a:pt x="4039688" y="1091840"/>
                </a:lnTo>
                <a:lnTo>
                  <a:pt x="4048480" y="1135394"/>
                </a:lnTo>
                <a:lnTo>
                  <a:pt x="4072457" y="1170968"/>
                </a:lnTo>
                <a:lnTo>
                  <a:pt x="4108016" y="1194956"/>
                </a:lnTo>
                <a:lnTo>
                  <a:pt x="4151559" y="1203753"/>
                </a:lnTo>
                <a:lnTo>
                  <a:pt x="4195115" y="1194956"/>
                </a:lnTo>
                <a:lnTo>
                  <a:pt x="4230685" y="1170968"/>
                </a:lnTo>
                <a:lnTo>
                  <a:pt x="4254667" y="1135394"/>
                </a:lnTo>
                <a:lnTo>
                  <a:pt x="4263461" y="1091840"/>
                </a:lnTo>
                <a:lnTo>
                  <a:pt x="4254667" y="1048286"/>
                </a:lnTo>
                <a:lnTo>
                  <a:pt x="4230685" y="1012731"/>
                </a:lnTo>
                <a:lnTo>
                  <a:pt x="4195115" y="988766"/>
                </a:lnTo>
                <a:lnTo>
                  <a:pt x="4151559" y="979980"/>
                </a:lnTo>
                <a:close/>
              </a:path>
              <a:path w="16523335" h="9235440">
                <a:moveTo>
                  <a:pt x="4151559" y="1247668"/>
                </a:moveTo>
                <a:lnTo>
                  <a:pt x="4108016" y="1256467"/>
                </a:lnTo>
                <a:lnTo>
                  <a:pt x="4072457" y="1280459"/>
                </a:lnTo>
                <a:lnTo>
                  <a:pt x="4048480" y="1316036"/>
                </a:lnTo>
                <a:lnTo>
                  <a:pt x="4039688" y="1359591"/>
                </a:lnTo>
                <a:lnTo>
                  <a:pt x="4048480" y="1403138"/>
                </a:lnTo>
                <a:lnTo>
                  <a:pt x="4072457" y="1438686"/>
                </a:lnTo>
                <a:lnTo>
                  <a:pt x="4108016" y="1462646"/>
                </a:lnTo>
                <a:lnTo>
                  <a:pt x="4151559" y="1471431"/>
                </a:lnTo>
                <a:lnTo>
                  <a:pt x="4195115" y="1462646"/>
                </a:lnTo>
                <a:lnTo>
                  <a:pt x="4230685" y="1438686"/>
                </a:lnTo>
                <a:lnTo>
                  <a:pt x="4254667" y="1403138"/>
                </a:lnTo>
                <a:lnTo>
                  <a:pt x="4263461" y="1359591"/>
                </a:lnTo>
                <a:lnTo>
                  <a:pt x="4254667" y="1316036"/>
                </a:lnTo>
                <a:lnTo>
                  <a:pt x="4230685" y="1280459"/>
                </a:lnTo>
                <a:lnTo>
                  <a:pt x="4195115" y="1256467"/>
                </a:lnTo>
                <a:lnTo>
                  <a:pt x="4151559" y="1247668"/>
                </a:lnTo>
                <a:close/>
              </a:path>
              <a:path w="16523335" h="9235440">
                <a:moveTo>
                  <a:pt x="4259232" y="0"/>
                </a:moveTo>
                <a:lnTo>
                  <a:pt x="4043916" y="0"/>
                </a:lnTo>
                <a:lnTo>
                  <a:pt x="4039688" y="20941"/>
                </a:lnTo>
                <a:lnTo>
                  <a:pt x="4048480" y="64502"/>
                </a:lnTo>
                <a:lnTo>
                  <a:pt x="4072457" y="100083"/>
                </a:lnTo>
                <a:lnTo>
                  <a:pt x="4108016" y="124076"/>
                </a:lnTo>
                <a:lnTo>
                  <a:pt x="4151559" y="132875"/>
                </a:lnTo>
                <a:lnTo>
                  <a:pt x="4195115" y="124076"/>
                </a:lnTo>
                <a:lnTo>
                  <a:pt x="4230685" y="100083"/>
                </a:lnTo>
                <a:lnTo>
                  <a:pt x="4254667" y="64502"/>
                </a:lnTo>
                <a:lnTo>
                  <a:pt x="4263461" y="20941"/>
                </a:lnTo>
                <a:lnTo>
                  <a:pt x="4259232" y="0"/>
                </a:lnTo>
                <a:close/>
              </a:path>
              <a:path w="16523335" h="9235440">
                <a:moveTo>
                  <a:pt x="4151559" y="2586297"/>
                </a:moveTo>
                <a:lnTo>
                  <a:pt x="4108016" y="2595090"/>
                </a:lnTo>
                <a:lnTo>
                  <a:pt x="4072457" y="2619070"/>
                </a:lnTo>
                <a:lnTo>
                  <a:pt x="4048480" y="2654639"/>
                </a:lnTo>
                <a:lnTo>
                  <a:pt x="4039688" y="2698200"/>
                </a:lnTo>
                <a:lnTo>
                  <a:pt x="4048480" y="2741725"/>
                </a:lnTo>
                <a:lnTo>
                  <a:pt x="4072457" y="2777286"/>
                </a:lnTo>
                <a:lnTo>
                  <a:pt x="4108016" y="2801273"/>
                </a:lnTo>
                <a:lnTo>
                  <a:pt x="4151559" y="2810071"/>
                </a:lnTo>
                <a:lnTo>
                  <a:pt x="4195115" y="2801273"/>
                </a:lnTo>
                <a:lnTo>
                  <a:pt x="4230685" y="2777286"/>
                </a:lnTo>
                <a:lnTo>
                  <a:pt x="4254667" y="2741725"/>
                </a:lnTo>
                <a:lnTo>
                  <a:pt x="4263461" y="2698200"/>
                </a:lnTo>
                <a:lnTo>
                  <a:pt x="4254667" y="2654639"/>
                </a:lnTo>
                <a:lnTo>
                  <a:pt x="4230685" y="2619070"/>
                </a:lnTo>
                <a:lnTo>
                  <a:pt x="4195115" y="2595090"/>
                </a:lnTo>
                <a:lnTo>
                  <a:pt x="4151559" y="2586297"/>
                </a:lnTo>
                <a:close/>
              </a:path>
              <a:path w="16523335" h="9235440">
                <a:moveTo>
                  <a:pt x="4151559" y="2854028"/>
                </a:moveTo>
                <a:lnTo>
                  <a:pt x="4108016" y="2862817"/>
                </a:lnTo>
                <a:lnTo>
                  <a:pt x="4072457" y="2886788"/>
                </a:lnTo>
                <a:lnTo>
                  <a:pt x="4048480" y="2922347"/>
                </a:lnTo>
                <a:lnTo>
                  <a:pt x="4039688" y="2965898"/>
                </a:lnTo>
                <a:lnTo>
                  <a:pt x="4048480" y="3009453"/>
                </a:lnTo>
                <a:lnTo>
                  <a:pt x="4072457" y="3045019"/>
                </a:lnTo>
                <a:lnTo>
                  <a:pt x="4108016" y="3068998"/>
                </a:lnTo>
                <a:lnTo>
                  <a:pt x="4151559" y="3077790"/>
                </a:lnTo>
                <a:lnTo>
                  <a:pt x="4195115" y="3068998"/>
                </a:lnTo>
                <a:lnTo>
                  <a:pt x="4230685" y="3045019"/>
                </a:lnTo>
                <a:lnTo>
                  <a:pt x="4254667" y="3009453"/>
                </a:lnTo>
                <a:lnTo>
                  <a:pt x="4263461" y="2965898"/>
                </a:lnTo>
                <a:lnTo>
                  <a:pt x="4254667" y="2922347"/>
                </a:lnTo>
                <a:lnTo>
                  <a:pt x="4230685" y="2886788"/>
                </a:lnTo>
                <a:lnTo>
                  <a:pt x="4195115" y="2862817"/>
                </a:lnTo>
                <a:lnTo>
                  <a:pt x="4151559" y="2854028"/>
                </a:lnTo>
                <a:close/>
              </a:path>
              <a:path w="16523335" h="9235440">
                <a:moveTo>
                  <a:pt x="4151559" y="3121737"/>
                </a:moveTo>
                <a:lnTo>
                  <a:pt x="4108016" y="3130528"/>
                </a:lnTo>
                <a:lnTo>
                  <a:pt x="4072457" y="3154503"/>
                </a:lnTo>
                <a:lnTo>
                  <a:pt x="4048480" y="3190065"/>
                </a:lnTo>
                <a:lnTo>
                  <a:pt x="4039688" y="3233618"/>
                </a:lnTo>
                <a:lnTo>
                  <a:pt x="4048480" y="3277161"/>
                </a:lnTo>
                <a:lnTo>
                  <a:pt x="4072457" y="3312732"/>
                </a:lnTo>
                <a:lnTo>
                  <a:pt x="4108016" y="3336722"/>
                </a:lnTo>
                <a:lnTo>
                  <a:pt x="4151559" y="3345520"/>
                </a:lnTo>
                <a:lnTo>
                  <a:pt x="4195115" y="3336722"/>
                </a:lnTo>
                <a:lnTo>
                  <a:pt x="4230685" y="3312732"/>
                </a:lnTo>
                <a:lnTo>
                  <a:pt x="4254667" y="3277161"/>
                </a:lnTo>
                <a:lnTo>
                  <a:pt x="4263461" y="3233618"/>
                </a:lnTo>
                <a:lnTo>
                  <a:pt x="4254667" y="3190065"/>
                </a:lnTo>
                <a:lnTo>
                  <a:pt x="4230685" y="3154503"/>
                </a:lnTo>
                <a:lnTo>
                  <a:pt x="4195115" y="3130528"/>
                </a:lnTo>
                <a:lnTo>
                  <a:pt x="4151559" y="3121737"/>
                </a:lnTo>
                <a:close/>
              </a:path>
              <a:path w="16523335" h="9235440">
                <a:moveTo>
                  <a:pt x="4151559" y="3389446"/>
                </a:moveTo>
                <a:lnTo>
                  <a:pt x="4108016" y="3398240"/>
                </a:lnTo>
                <a:lnTo>
                  <a:pt x="4072457" y="3422222"/>
                </a:lnTo>
                <a:lnTo>
                  <a:pt x="4048480" y="3457792"/>
                </a:lnTo>
                <a:lnTo>
                  <a:pt x="4039688" y="3501348"/>
                </a:lnTo>
                <a:lnTo>
                  <a:pt x="4048480" y="3544899"/>
                </a:lnTo>
                <a:lnTo>
                  <a:pt x="4072457" y="3580458"/>
                </a:lnTo>
                <a:lnTo>
                  <a:pt x="4108016" y="3604430"/>
                </a:lnTo>
                <a:lnTo>
                  <a:pt x="4151559" y="3613219"/>
                </a:lnTo>
                <a:lnTo>
                  <a:pt x="4195115" y="3604430"/>
                </a:lnTo>
                <a:lnTo>
                  <a:pt x="4230685" y="3580458"/>
                </a:lnTo>
                <a:lnTo>
                  <a:pt x="4254667" y="3544899"/>
                </a:lnTo>
                <a:lnTo>
                  <a:pt x="4263461" y="3501348"/>
                </a:lnTo>
                <a:lnTo>
                  <a:pt x="4254667" y="3457792"/>
                </a:lnTo>
                <a:lnTo>
                  <a:pt x="4230685" y="3422222"/>
                </a:lnTo>
                <a:lnTo>
                  <a:pt x="4195115" y="3398240"/>
                </a:lnTo>
                <a:lnTo>
                  <a:pt x="4151559" y="3389446"/>
                </a:lnTo>
                <a:close/>
              </a:path>
              <a:path w="16523335" h="9235440">
                <a:moveTo>
                  <a:pt x="4151559" y="3657176"/>
                </a:moveTo>
                <a:lnTo>
                  <a:pt x="4108016" y="3665968"/>
                </a:lnTo>
                <a:lnTo>
                  <a:pt x="4072457" y="3689947"/>
                </a:lnTo>
                <a:lnTo>
                  <a:pt x="4048480" y="3725513"/>
                </a:lnTo>
                <a:lnTo>
                  <a:pt x="4039688" y="3769068"/>
                </a:lnTo>
                <a:lnTo>
                  <a:pt x="4048480" y="3812619"/>
                </a:lnTo>
                <a:lnTo>
                  <a:pt x="4072457" y="3848178"/>
                </a:lnTo>
                <a:lnTo>
                  <a:pt x="4108016" y="3872149"/>
                </a:lnTo>
                <a:lnTo>
                  <a:pt x="4151559" y="3880939"/>
                </a:lnTo>
                <a:lnTo>
                  <a:pt x="4195115" y="3872149"/>
                </a:lnTo>
                <a:lnTo>
                  <a:pt x="4230685" y="3848178"/>
                </a:lnTo>
                <a:lnTo>
                  <a:pt x="4254667" y="3812619"/>
                </a:lnTo>
                <a:lnTo>
                  <a:pt x="4263461" y="3769068"/>
                </a:lnTo>
                <a:lnTo>
                  <a:pt x="4254667" y="3725513"/>
                </a:lnTo>
                <a:lnTo>
                  <a:pt x="4230685" y="3689947"/>
                </a:lnTo>
                <a:lnTo>
                  <a:pt x="4195115" y="3665968"/>
                </a:lnTo>
                <a:lnTo>
                  <a:pt x="4151559" y="3657176"/>
                </a:lnTo>
                <a:close/>
              </a:path>
              <a:path w="16523335" h="9235440">
                <a:moveTo>
                  <a:pt x="4151559" y="4192615"/>
                </a:moveTo>
                <a:lnTo>
                  <a:pt x="4108016" y="4201406"/>
                </a:lnTo>
                <a:lnTo>
                  <a:pt x="4072457" y="4225380"/>
                </a:lnTo>
                <a:lnTo>
                  <a:pt x="4048480" y="4260939"/>
                </a:lnTo>
                <a:lnTo>
                  <a:pt x="4039688" y="4304486"/>
                </a:lnTo>
                <a:lnTo>
                  <a:pt x="4048480" y="4348026"/>
                </a:lnTo>
                <a:lnTo>
                  <a:pt x="4072457" y="4383601"/>
                </a:lnTo>
                <a:lnTo>
                  <a:pt x="4108016" y="4407597"/>
                </a:lnTo>
                <a:lnTo>
                  <a:pt x="4151559" y="4416399"/>
                </a:lnTo>
                <a:lnTo>
                  <a:pt x="4195115" y="4407597"/>
                </a:lnTo>
                <a:lnTo>
                  <a:pt x="4230685" y="4383601"/>
                </a:lnTo>
                <a:lnTo>
                  <a:pt x="4254667" y="4348026"/>
                </a:lnTo>
                <a:lnTo>
                  <a:pt x="4263461" y="4304486"/>
                </a:lnTo>
                <a:lnTo>
                  <a:pt x="4254667" y="4260939"/>
                </a:lnTo>
                <a:lnTo>
                  <a:pt x="4230685" y="4225380"/>
                </a:lnTo>
                <a:lnTo>
                  <a:pt x="4195115" y="4201406"/>
                </a:lnTo>
                <a:lnTo>
                  <a:pt x="4151559" y="4192615"/>
                </a:lnTo>
                <a:close/>
              </a:path>
              <a:path w="16523335" h="9235440">
                <a:moveTo>
                  <a:pt x="4151559" y="2318578"/>
                </a:moveTo>
                <a:lnTo>
                  <a:pt x="4108016" y="2327370"/>
                </a:lnTo>
                <a:lnTo>
                  <a:pt x="4072457" y="2351349"/>
                </a:lnTo>
                <a:lnTo>
                  <a:pt x="4048480" y="2386915"/>
                </a:lnTo>
                <a:lnTo>
                  <a:pt x="4039688" y="2430470"/>
                </a:lnTo>
                <a:lnTo>
                  <a:pt x="4048480" y="2474021"/>
                </a:lnTo>
                <a:lnTo>
                  <a:pt x="4072457" y="2509580"/>
                </a:lnTo>
                <a:lnTo>
                  <a:pt x="4108016" y="2533551"/>
                </a:lnTo>
                <a:lnTo>
                  <a:pt x="4151559" y="2542341"/>
                </a:lnTo>
                <a:lnTo>
                  <a:pt x="4195115" y="2533551"/>
                </a:lnTo>
                <a:lnTo>
                  <a:pt x="4230685" y="2509580"/>
                </a:lnTo>
                <a:lnTo>
                  <a:pt x="4254667" y="2474021"/>
                </a:lnTo>
                <a:lnTo>
                  <a:pt x="4263461" y="2430470"/>
                </a:lnTo>
                <a:lnTo>
                  <a:pt x="4254667" y="2386915"/>
                </a:lnTo>
                <a:lnTo>
                  <a:pt x="4230685" y="2351349"/>
                </a:lnTo>
                <a:lnTo>
                  <a:pt x="4195115" y="2327370"/>
                </a:lnTo>
                <a:lnTo>
                  <a:pt x="4151559" y="2318578"/>
                </a:lnTo>
                <a:close/>
              </a:path>
              <a:path w="16523335" h="9235440">
                <a:moveTo>
                  <a:pt x="4151559" y="2050869"/>
                </a:moveTo>
                <a:lnTo>
                  <a:pt x="4108016" y="2059660"/>
                </a:lnTo>
                <a:lnTo>
                  <a:pt x="4072457" y="2083635"/>
                </a:lnTo>
                <a:lnTo>
                  <a:pt x="4048480" y="2119197"/>
                </a:lnTo>
                <a:lnTo>
                  <a:pt x="4039688" y="2162750"/>
                </a:lnTo>
                <a:lnTo>
                  <a:pt x="4048480" y="2206284"/>
                </a:lnTo>
                <a:lnTo>
                  <a:pt x="4072457" y="2241845"/>
                </a:lnTo>
                <a:lnTo>
                  <a:pt x="4108016" y="2265826"/>
                </a:lnTo>
                <a:lnTo>
                  <a:pt x="4151559" y="2274621"/>
                </a:lnTo>
                <a:lnTo>
                  <a:pt x="4195115" y="2265826"/>
                </a:lnTo>
                <a:lnTo>
                  <a:pt x="4230685" y="2241845"/>
                </a:lnTo>
                <a:lnTo>
                  <a:pt x="4254667" y="2206284"/>
                </a:lnTo>
                <a:lnTo>
                  <a:pt x="4263461" y="2162750"/>
                </a:lnTo>
                <a:lnTo>
                  <a:pt x="4254667" y="2119197"/>
                </a:lnTo>
                <a:lnTo>
                  <a:pt x="4230685" y="2083635"/>
                </a:lnTo>
                <a:lnTo>
                  <a:pt x="4195115" y="2059660"/>
                </a:lnTo>
                <a:lnTo>
                  <a:pt x="4151559" y="2050869"/>
                </a:lnTo>
                <a:close/>
              </a:path>
              <a:path w="16523335" h="9235440">
                <a:moveTo>
                  <a:pt x="4151559" y="4995774"/>
                </a:moveTo>
                <a:lnTo>
                  <a:pt x="4108016" y="5004565"/>
                </a:lnTo>
                <a:lnTo>
                  <a:pt x="4072457" y="5028541"/>
                </a:lnTo>
                <a:lnTo>
                  <a:pt x="4048480" y="5064107"/>
                </a:lnTo>
                <a:lnTo>
                  <a:pt x="4039688" y="5107666"/>
                </a:lnTo>
                <a:lnTo>
                  <a:pt x="4048480" y="5151204"/>
                </a:lnTo>
                <a:lnTo>
                  <a:pt x="4072457" y="5186764"/>
                </a:lnTo>
                <a:lnTo>
                  <a:pt x="4108016" y="5210743"/>
                </a:lnTo>
                <a:lnTo>
                  <a:pt x="4151559" y="5219537"/>
                </a:lnTo>
                <a:lnTo>
                  <a:pt x="4195115" y="5210743"/>
                </a:lnTo>
                <a:lnTo>
                  <a:pt x="4230685" y="5186764"/>
                </a:lnTo>
                <a:lnTo>
                  <a:pt x="4254667" y="5151204"/>
                </a:lnTo>
                <a:lnTo>
                  <a:pt x="4263461" y="5107666"/>
                </a:lnTo>
                <a:lnTo>
                  <a:pt x="4254667" y="5064107"/>
                </a:lnTo>
                <a:lnTo>
                  <a:pt x="4230685" y="5028541"/>
                </a:lnTo>
                <a:lnTo>
                  <a:pt x="4195115" y="5004565"/>
                </a:lnTo>
                <a:lnTo>
                  <a:pt x="4151559" y="4995774"/>
                </a:lnTo>
                <a:close/>
              </a:path>
              <a:path w="16523335" h="9235440">
                <a:moveTo>
                  <a:pt x="4151559" y="4728033"/>
                </a:moveTo>
                <a:lnTo>
                  <a:pt x="4108016" y="4736825"/>
                </a:lnTo>
                <a:lnTo>
                  <a:pt x="4072457" y="4760802"/>
                </a:lnTo>
                <a:lnTo>
                  <a:pt x="4048480" y="4796371"/>
                </a:lnTo>
                <a:lnTo>
                  <a:pt x="4039688" y="4839936"/>
                </a:lnTo>
                <a:lnTo>
                  <a:pt x="4048480" y="4883473"/>
                </a:lnTo>
                <a:lnTo>
                  <a:pt x="4072457" y="4919041"/>
                </a:lnTo>
                <a:lnTo>
                  <a:pt x="4108016" y="4943029"/>
                </a:lnTo>
                <a:lnTo>
                  <a:pt x="4151559" y="4951828"/>
                </a:lnTo>
                <a:lnTo>
                  <a:pt x="4195115" y="4943029"/>
                </a:lnTo>
                <a:lnTo>
                  <a:pt x="4230685" y="4919041"/>
                </a:lnTo>
                <a:lnTo>
                  <a:pt x="4254667" y="4883473"/>
                </a:lnTo>
                <a:lnTo>
                  <a:pt x="4263461" y="4839936"/>
                </a:lnTo>
                <a:lnTo>
                  <a:pt x="4254667" y="4796371"/>
                </a:lnTo>
                <a:lnTo>
                  <a:pt x="4230685" y="4760802"/>
                </a:lnTo>
                <a:lnTo>
                  <a:pt x="4195115" y="4736825"/>
                </a:lnTo>
                <a:lnTo>
                  <a:pt x="4151559" y="4728033"/>
                </a:lnTo>
                <a:close/>
              </a:path>
              <a:path w="16523335" h="9235440">
                <a:moveTo>
                  <a:pt x="4151559" y="4460345"/>
                </a:moveTo>
                <a:lnTo>
                  <a:pt x="4108016" y="4469136"/>
                </a:lnTo>
                <a:lnTo>
                  <a:pt x="4072457" y="4493110"/>
                </a:lnTo>
                <a:lnTo>
                  <a:pt x="4048480" y="4528669"/>
                </a:lnTo>
                <a:lnTo>
                  <a:pt x="4039688" y="4572216"/>
                </a:lnTo>
                <a:lnTo>
                  <a:pt x="4048480" y="4615763"/>
                </a:lnTo>
                <a:lnTo>
                  <a:pt x="4072457" y="4651322"/>
                </a:lnTo>
                <a:lnTo>
                  <a:pt x="4108016" y="4675296"/>
                </a:lnTo>
                <a:lnTo>
                  <a:pt x="4151559" y="4684087"/>
                </a:lnTo>
                <a:lnTo>
                  <a:pt x="4195115" y="4675296"/>
                </a:lnTo>
                <a:lnTo>
                  <a:pt x="4230685" y="4651322"/>
                </a:lnTo>
                <a:lnTo>
                  <a:pt x="4254667" y="4615763"/>
                </a:lnTo>
                <a:lnTo>
                  <a:pt x="4263461" y="4572216"/>
                </a:lnTo>
                <a:lnTo>
                  <a:pt x="4254667" y="4528669"/>
                </a:lnTo>
                <a:lnTo>
                  <a:pt x="4230685" y="4493110"/>
                </a:lnTo>
                <a:lnTo>
                  <a:pt x="4195115" y="4469136"/>
                </a:lnTo>
                <a:lnTo>
                  <a:pt x="4151559" y="4460345"/>
                </a:lnTo>
                <a:close/>
              </a:path>
              <a:path w="16523335" h="9235440">
                <a:moveTo>
                  <a:pt x="4420891" y="176790"/>
                </a:moveTo>
                <a:lnTo>
                  <a:pt x="4377338" y="185586"/>
                </a:lnTo>
                <a:lnTo>
                  <a:pt x="4341776" y="209571"/>
                </a:lnTo>
                <a:lnTo>
                  <a:pt x="4317801" y="245145"/>
                </a:lnTo>
                <a:lnTo>
                  <a:pt x="4309010" y="288702"/>
                </a:lnTo>
                <a:lnTo>
                  <a:pt x="4317801" y="332221"/>
                </a:lnTo>
                <a:lnTo>
                  <a:pt x="4341776" y="367780"/>
                </a:lnTo>
                <a:lnTo>
                  <a:pt x="4377338" y="391765"/>
                </a:lnTo>
                <a:lnTo>
                  <a:pt x="4420891" y="400563"/>
                </a:lnTo>
                <a:lnTo>
                  <a:pt x="4464444" y="391765"/>
                </a:lnTo>
                <a:lnTo>
                  <a:pt x="4500006" y="367780"/>
                </a:lnTo>
                <a:lnTo>
                  <a:pt x="4523982" y="332221"/>
                </a:lnTo>
                <a:lnTo>
                  <a:pt x="4532772" y="288702"/>
                </a:lnTo>
                <a:lnTo>
                  <a:pt x="4523982" y="245145"/>
                </a:lnTo>
                <a:lnTo>
                  <a:pt x="4500006" y="209571"/>
                </a:lnTo>
                <a:lnTo>
                  <a:pt x="4464444" y="185586"/>
                </a:lnTo>
                <a:lnTo>
                  <a:pt x="4420891" y="176790"/>
                </a:lnTo>
                <a:close/>
              </a:path>
              <a:path w="16523335" h="9235440">
                <a:moveTo>
                  <a:pt x="4420891" y="444551"/>
                </a:moveTo>
                <a:lnTo>
                  <a:pt x="4377338" y="453336"/>
                </a:lnTo>
                <a:lnTo>
                  <a:pt x="4341776" y="477296"/>
                </a:lnTo>
                <a:lnTo>
                  <a:pt x="4317801" y="512844"/>
                </a:lnTo>
                <a:lnTo>
                  <a:pt x="4309010" y="556391"/>
                </a:lnTo>
                <a:lnTo>
                  <a:pt x="4317801" y="599952"/>
                </a:lnTo>
                <a:lnTo>
                  <a:pt x="4341776" y="635532"/>
                </a:lnTo>
                <a:lnTo>
                  <a:pt x="4377338" y="659525"/>
                </a:lnTo>
                <a:lnTo>
                  <a:pt x="4420891" y="668324"/>
                </a:lnTo>
                <a:lnTo>
                  <a:pt x="4464444" y="659525"/>
                </a:lnTo>
                <a:lnTo>
                  <a:pt x="4500006" y="635532"/>
                </a:lnTo>
                <a:lnTo>
                  <a:pt x="4523982" y="599952"/>
                </a:lnTo>
                <a:lnTo>
                  <a:pt x="4532772" y="556391"/>
                </a:lnTo>
                <a:lnTo>
                  <a:pt x="4523982" y="512844"/>
                </a:lnTo>
                <a:lnTo>
                  <a:pt x="4500006" y="477296"/>
                </a:lnTo>
                <a:lnTo>
                  <a:pt x="4464444" y="453336"/>
                </a:lnTo>
                <a:lnTo>
                  <a:pt x="4420891" y="444551"/>
                </a:lnTo>
                <a:close/>
              </a:path>
              <a:path w="16523335" h="9235440">
                <a:moveTo>
                  <a:pt x="4420891" y="712218"/>
                </a:moveTo>
                <a:lnTo>
                  <a:pt x="4377338" y="721018"/>
                </a:lnTo>
                <a:lnTo>
                  <a:pt x="4341776" y="745011"/>
                </a:lnTo>
                <a:lnTo>
                  <a:pt x="4317801" y="780591"/>
                </a:lnTo>
                <a:lnTo>
                  <a:pt x="4309010" y="824152"/>
                </a:lnTo>
                <a:lnTo>
                  <a:pt x="4317801" y="867681"/>
                </a:lnTo>
                <a:lnTo>
                  <a:pt x="4341776" y="903231"/>
                </a:lnTo>
                <a:lnTo>
                  <a:pt x="4377338" y="927201"/>
                </a:lnTo>
                <a:lnTo>
                  <a:pt x="4420891" y="935992"/>
                </a:lnTo>
                <a:lnTo>
                  <a:pt x="4464444" y="927201"/>
                </a:lnTo>
                <a:lnTo>
                  <a:pt x="4500006" y="903231"/>
                </a:lnTo>
                <a:lnTo>
                  <a:pt x="4523982" y="867681"/>
                </a:lnTo>
                <a:lnTo>
                  <a:pt x="4532772" y="824152"/>
                </a:lnTo>
                <a:lnTo>
                  <a:pt x="4523982" y="780591"/>
                </a:lnTo>
                <a:lnTo>
                  <a:pt x="4500006" y="745011"/>
                </a:lnTo>
                <a:lnTo>
                  <a:pt x="4464444" y="721018"/>
                </a:lnTo>
                <a:lnTo>
                  <a:pt x="4420891" y="712218"/>
                </a:lnTo>
                <a:close/>
              </a:path>
              <a:path w="16523335" h="9235440">
                <a:moveTo>
                  <a:pt x="4420891" y="979980"/>
                </a:moveTo>
                <a:lnTo>
                  <a:pt x="4377338" y="988766"/>
                </a:lnTo>
                <a:lnTo>
                  <a:pt x="4341776" y="1012731"/>
                </a:lnTo>
                <a:lnTo>
                  <a:pt x="4317801" y="1048286"/>
                </a:lnTo>
                <a:lnTo>
                  <a:pt x="4309010" y="1091840"/>
                </a:lnTo>
                <a:lnTo>
                  <a:pt x="4317801" y="1135394"/>
                </a:lnTo>
                <a:lnTo>
                  <a:pt x="4341776" y="1170968"/>
                </a:lnTo>
                <a:lnTo>
                  <a:pt x="4377338" y="1194956"/>
                </a:lnTo>
                <a:lnTo>
                  <a:pt x="4420891" y="1203753"/>
                </a:lnTo>
                <a:lnTo>
                  <a:pt x="4464444" y="1194956"/>
                </a:lnTo>
                <a:lnTo>
                  <a:pt x="4500006" y="1170968"/>
                </a:lnTo>
                <a:lnTo>
                  <a:pt x="4523982" y="1135394"/>
                </a:lnTo>
                <a:lnTo>
                  <a:pt x="4532772" y="1091840"/>
                </a:lnTo>
                <a:lnTo>
                  <a:pt x="4523982" y="1048286"/>
                </a:lnTo>
                <a:lnTo>
                  <a:pt x="4500006" y="1012731"/>
                </a:lnTo>
                <a:lnTo>
                  <a:pt x="4464444" y="988766"/>
                </a:lnTo>
                <a:lnTo>
                  <a:pt x="4420891" y="979980"/>
                </a:lnTo>
                <a:close/>
              </a:path>
              <a:path w="16523335" h="9235440">
                <a:moveTo>
                  <a:pt x="4420891" y="1247668"/>
                </a:moveTo>
                <a:lnTo>
                  <a:pt x="4377338" y="1256467"/>
                </a:lnTo>
                <a:lnTo>
                  <a:pt x="4341776" y="1280459"/>
                </a:lnTo>
                <a:lnTo>
                  <a:pt x="4317801" y="1316036"/>
                </a:lnTo>
                <a:lnTo>
                  <a:pt x="4309010" y="1359591"/>
                </a:lnTo>
                <a:lnTo>
                  <a:pt x="4317801" y="1403138"/>
                </a:lnTo>
                <a:lnTo>
                  <a:pt x="4341776" y="1438686"/>
                </a:lnTo>
                <a:lnTo>
                  <a:pt x="4377338" y="1462646"/>
                </a:lnTo>
                <a:lnTo>
                  <a:pt x="4420891" y="1471431"/>
                </a:lnTo>
                <a:lnTo>
                  <a:pt x="4464444" y="1462646"/>
                </a:lnTo>
                <a:lnTo>
                  <a:pt x="4500006" y="1438686"/>
                </a:lnTo>
                <a:lnTo>
                  <a:pt x="4523982" y="1403138"/>
                </a:lnTo>
                <a:lnTo>
                  <a:pt x="4532772" y="1359591"/>
                </a:lnTo>
                <a:lnTo>
                  <a:pt x="4523982" y="1316036"/>
                </a:lnTo>
                <a:lnTo>
                  <a:pt x="4500006" y="1280459"/>
                </a:lnTo>
                <a:lnTo>
                  <a:pt x="4464444" y="1256467"/>
                </a:lnTo>
                <a:lnTo>
                  <a:pt x="4420891" y="1247668"/>
                </a:lnTo>
                <a:close/>
              </a:path>
              <a:path w="16523335" h="9235440">
                <a:moveTo>
                  <a:pt x="4528545" y="0"/>
                </a:moveTo>
                <a:lnTo>
                  <a:pt x="4313237" y="0"/>
                </a:lnTo>
                <a:lnTo>
                  <a:pt x="4309010" y="20941"/>
                </a:lnTo>
                <a:lnTo>
                  <a:pt x="4317801" y="64502"/>
                </a:lnTo>
                <a:lnTo>
                  <a:pt x="4341776" y="100083"/>
                </a:lnTo>
                <a:lnTo>
                  <a:pt x="4377338" y="124076"/>
                </a:lnTo>
                <a:lnTo>
                  <a:pt x="4420891" y="132875"/>
                </a:lnTo>
                <a:lnTo>
                  <a:pt x="4464444" y="124076"/>
                </a:lnTo>
                <a:lnTo>
                  <a:pt x="4500006" y="100083"/>
                </a:lnTo>
                <a:lnTo>
                  <a:pt x="4523982" y="64502"/>
                </a:lnTo>
                <a:lnTo>
                  <a:pt x="4532772" y="20941"/>
                </a:lnTo>
                <a:lnTo>
                  <a:pt x="4528545" y="0"/>
                </a:lnTo>
                <a:close/>
              </a:path>
              <a:path w="16523335" h="9235440">
                <a:moveTo>
                  <a:pt x="4420891" y="2586297"/>
                </a:moveTo>
                <a:lnTo>
                  <a:pt x="4377338" y="2595090"/>
                </a:lnTo>
                <a:lnTo>
                  <a:pt x="4341776" y="2619070"/>
                </a:lnTo>
                <a:lnTo>
                  <a:pt x="4317801" y="2654639"/>
                </a:lnTo>
                <a:lnTo>
                  <a:pt x="4309010" y="2698200"/>
                </a:lnTo>
                <a:lnTo>
                  <a:pt x="4317801" y="2741725"/>
                </a:lnTo>
                <a:lnTo>
                  <a:pt x="4341776" y="2777286"/>
                </a:lnTo>
                <a:lnTo>
                  <a:pt x="4377338" y="2801273"/>
                </a:lnTo>
                <a:lnTo>
                  <a:pt x="4420891" y="2810071"/>
                </a:lnTo>
                <a:lnTo>
                  <a:pt x="4464444" y="2801273"/>
                </a:lnTo>
                <a:lnTo>
                  <a:pt x="4500006" y="2777286"/>
                </a:lnTo>
                <a:lnTo>
                  <a:pt x="4523982" y="2741725"/>
                </a:lnTo>
                <a:lnTo>
                  <a:pt x="4532772" y="2698200"/>
                </a:lnTo>
                <a:lnTo>
                  <a:pt x="4523982" y="2654639"/>
                </a:lnTo>
                <a:lnTo>
                  <a:pt x="4500006" y="2619070"/>
                </a:lnTo>
                <a:lnTo>
                  <a:pt x="4464444" y="2595090"/>
                </a:lnTo>
                <a:lnTo>
                  <a:pt x="4420891" y="2586297"/>
                </a:lnTo>
                <a:close/>
              </a:path>
              <a:path w="16523335" h="9235440">
                <a:moveTo>
                  <a:pt x="4420891" y="2854028"/>
                </a:moveTo>
                <a:lnTo>
                  <a:pt x="4377338" y="2862817"/>
                </a:lnTo>
                <a:lnTo>
                  <a:pt x="4341776" y="2886788"/>
                </a:lnTo>
                <a:lnTo>
                  <a:pt x="4317801" y="2922347"/>
                </a:lnTo>
                <a:lnTo>
                  <a:pt x="4309010" y="2965898"/>
                </a:lnTo>
                <a:lnTo>
                  <a:pt x="4317801" y="3009453"/>
                </a:lnTo>
                <a:lnTo>
                  <a:pt x="4341776" y="3045019"/>
                </a:lnTo>
                <a:lnTo>
                  <a:pt x="4377338" y="3068998"/>
                </a:lnTo>
                <a:lnTo>
                  <a:pt x="4420891" y="3077790"/>
                </a:lnTo>
                <a:lnTo>
                  <a:pt x="4464444" y="3068998"/>
                </a:lnTo>
                <a:lnTo>
                  <a:pt x="4500006" y="3045019"/>
                </a:lnTo>
                <a:lnTo>
                  <a:pt x="4523982" y="3009453"/>
                </a:lnTo>
                <a:lnTo>
                  <a:pt x="4532772" y="2965898"/>
                </a:lnTo>
                <a:lnTo>
                  <a:pt x="4523982" y="2922347"/>
                </a:lnTo>
                <a:lnTo>
                  <a:pt x="4500006" y="2886788"/>
                </a:lnTo>
                <a:lnTo>
                  <a:pt x="4464444" y="2862817"/>
                </a:lnTo>
                <a:lnTo>
                  <a:pt x="4420891" y="2854028"/>
                </a:lnTo>
                <a:close/>
              </a:path>
              <a:path w="16523335" h="9235440">
                <a:moveTo>
                  <a:pt x="4420891" y="3121737"/>
                </a:moveTo>
                <a:lnTo>
                  <a:pt x="4377338" y="3130528"/>
                </a:lnTo>
                <a:lnTo>
                  <a:pt x="4341776" y="3154503"/>
                </a:lnTo>
                <a:lnTo>
                  <a:pt x="4317801" y="3190065"/>
                </a:lnTo>
                <a:lnTo>
                  <a:pt x="4309010" y="3233618"/>
                </a:lnTo>
                <a:lnTo>
                  <a:pt x="4317801" y="3277161"/>
                </a:lnTo>
                <a:lnTo>
                  <a:pt x="4341776" y="3312732"/>
                </a:lnTo>
                <a:lnTo>
                  <a:pt x="4377338" y="3336722"/>
                </a:lnTo>
                <a:lnTo>
                  <a:pt x="4420891" y="3345520"/>
                </a:lnTo>
                <a:lnTo>
                  <a:pt x="4464444" y="3336722"/>
                </a:lnTo>
                <a:lnTo>
                  <a:pt x="4500006" y="3312732"/>
                </a:lnTo>
                <a:lnTo>
                  <a:pt x="4523982" y="3277161"/>
                </a:lnTo>
                <a:lnTo>
                  <a:pt x="4532772" y="3233618"/>
                </a:lnTo>
                <a:lnTo>
                  <a:pt x="4523982" y="3190065"/>
                </a:lnTo>
                <a:lnTo>
                  <a:pt x="4500006" y="3154503"/>
                </a:lnTo>
                <a:lnTo>
                  <a:pt x="4464444" y="3130528"/>
                </a:lnTo>
                <a:lnTo>
                  <a:pt x="4420891" y="3121737"/>
                </a:lnTo>
                <a:close/>
              </a:path>
              <a:path w="16523335" h="9235440">
                <a:moveTo>
                  <a:pt x="4420891" y="3389446"/>
                </a:moveTo>
                <a:lnTo>
                  <a:pt x="4377338" y="3398240"/>
                </a:lnTo>
                <a:lnTo>
                  <a:pt x="4341776" y="3422222"/>
                </a:lnTo>
                <a:lnTo>
                  <a:pt x="4317801" y="3457792"/>
                </a:lnTo>
                <a:lnTo>
                  <a:pt x="4309010" y="3501348"/>
                </a:lnTo>
                <a:lnTo>
                  <a:pt x="4317801" y="3544899"/>
                </a:lnTo>
                <a:lnTo>
                  <a:pt x="4341776" y="3580458"/>
                </a:lnTo>
                <a:lnTo>
                  <a:pt x="4377338" y="3604430"/>
                </a:lnTo>
                <a:lnTo>
                  <a:pt x="4420891" y="3613219"/>
                </a:lnTo>
                <a:lnTo>
                  <a:pt x="4464444" y="3604430"/>
                </a:lnTo>
                <a:lnTo>
                  <a:pt x="4500006" y="3580458"/>
                </a:lnTo>
                <a:lnTo>
                  <a:pt x="4523982" y="3544899"/>
                </a:lnTo>
                <a:lnTo>
                  <a:pt x="4532772" y="3501348"/>
                </a:lnTo>
                <a:lnTo>
                  <a:pt x="4523982" y="3457792"/>
                </a:lnTo>
                <a:lnTo>
                  <a:pt x="4500006" y="3422222"/>
                </a:lnTo>
                <a:lnTo>
                  <a:pt x="4464444" y="3398240"/>
                </a:lnTo>
                <a:lnTo>
                  <a:pt x="4420891" y="3389446"/>
                </a:lnTo>
                <a:close/>
              </a:path>
              <a:path w="16523335" h="9235440">
                <a:moveTo>
                  <a:pt x="4420891" y="3657176"/>
                </a:moveTo>
                <a:lnTo>
                  <a:pt x="4377338" y="3665968"/>
                </a:lnTo>
                <a:lnTo>
                  <a:pt x="4341776" y="3689947"/>
                </a:lnTo>
                <a:lnTo>
                  <a:pt x="4317801" y="3725513"/>
                </a:lnTo>
                <a:lnTo>
                  <a:pt x="4309010" y="3769068"/>
                </a:lnTo>
                <a:lnTo>
                  <a:pt x="4317801" y="3812619"/>
                </a:lnTo>
                <a:lnTo>
                  <a:pt x="4341776" y="3848178"/>
                </a:lnTo>
                <a:lnTo>
                  <a:pt x="4377338" y="3872149"/>
                </a:lnTo>
                <a:lnTo>
                  <a:pt x="4420891" y="3880939"/>
                </a:lnTo>
                <a:lnTo>
                  <a:pt x="4464444" y="3872149"/>
                </a:lnTo>
                <a:lnTo>
                  <a:pt x="4500006" y="3848178"/>
                </a:lnTo>
                <a:lnTo>
                  <a:pt x="4523982" y="3812619"/>
                </a:lnTo>
                <a:lnTo>
                  <a:pt x="4532772" y="3769068"/>
                </a:lnTo>
                <a:lnTo>
                  <a:pt x="4523982" y="3725513"/>
                </a:lnTo>
                <a:lnTo>
                  <a:pt x="4500006" y="3689947"/>
                </a:lnTo>
                <a:lnTo>
                  <a:pt x="4464444" y="3665968"/>
                </a:lnTo>
                <a:lnTo>
                  <a:pt x="4420891" y="3657176"/>
                </a:lnTo>
                <a:close/>
              </a:path>
              <a:path w="16523335" h="9235440">
                <a:moveTo>
                  <a:pt x="4420891" y="3924895"/>
                </a:moveTo>
                <a:lnTo>
                  <a:pt x="4377338" y="3933689"/>
                </a:lnTo>
                <a:lnTo>
                  <a:pt x="4341776" y="3957668"/>
                </a:lnTo>
                <a:lnTo>
                  <a:pt x="4317801" y="3993228"/>
                </a:lnTo>
                <a:lnTo>
                  <a:pt x="4309010" y="4036766"/>
                </a:lnTo>
                <a:lnTo>
                  <a:pt x="4317801" y="4080327"/>
                </a:lnTo>
                <a:lnTo>
                  <a:pt x="4341776" y="4115896"/>
                </a:lnTo>
                <a:lnTo>
                  <a:pt x="4377338" y="4139876"/>
                </a:lnTo>
                <a:lnTo>
                  <a:pt x="4420891" y="4148669"/>
                </a:lnTo>
                <a:lnTo>
                  <a:pt x="4464444" y="4139876"/>
                </a:lnTo>
                <a:lnTo>
                  <a:pt x="4500006" y="4115896"/>
                </a:lnTo>
                <a:lnTo>
                  <a:pt x="4523982" y="4080327"/>
                </a:lnTo>
                <a:lnTo>
                  <a:pt x="4532772" y="4036766"/>
                </a:lnTo>
                <a:lnTo>
                  <a:pt x="4523982" y="3993228"/>
                </a:lnTo>
                <a:lnTo>
                  <a:pt x="4500006" y="3957668"/>
                </a:lnTo>
                <a:lnTo>
                  <a:pt x="4464444" y="3933689"/>
                </a:lnTo>
                <a:lnTo>
                  <a:pt x="4420891" y="3924895"/>
                </a:lnTo>
                <a:close/>
              </a:path>
              <a:path w="16523335" h="9235440">
                <a:moveTo>
                  <a:pt x="4420891" y="4192615"/>
                </a:moveTo>
                <a:lnTo>
                  <a:pt x="4377338" y="4201406"/>
                </a:lnTo>
                <a:lnTo>
                  <a:pt x="4341776" y="4225380"/>
                </a:lnTo>
                <a:lnTo>
                  <a:pt x="4317801" y="4260939"/>
                </a:lnTo>
                <a:lnTo>
                  <a:pt x="4309010" y="4304486"/>
                </a:lnTo>
                <a:lnTo>
                  <a:pt x="4317801" y="4348026"/>
                </a:lnTo>
                <a:lnTo>
                  <a:pt x="4341776" y="4383601"/>
                </a:lnTo>
                <a:lnTo>
                  <a:pt x="4377338" y="4407597"/>
                </a:lnTo>
                <a:lnTo>
                  <a:pt x="4420891" y="4416399"/>
                </a:lnTo>
                <a:lnTo>
                  <a:pt x="4464444" y="4407597"/>
                </a:lnTo>
                <a:lnTo>
                  <a:pt x="4500006" y="4383601"/>
                </a:lnTo>
                <a:lnTo>
                  <a:pt x="4523982" y="4348026"/>
                </a:lnTo>
                <a:lnTo>
                  <a:pt x="4532772" y="4304486"/>
                </a:lnTo>
                <a:lnTo>
                  <a:pt x="4523982" y="4260939"/>
                </a:lnTo>
                <a:lnTo>
                  <a:pt x="4500006" y="4225380"/>
                </a:lnTo>
                <a:lnTo>
                  <a:pt x="4464444" y="4201406"/>
                </a:lnTo>
                <a:lnTo>
                  <a:pt x="4420891" y="4192615"/>
                </a:lnTo>
                <a:close/>
              </a:path>
              <a:path w="16523335" h="9235440">
                <a:moveTo>
                  <a:pt x="4420891" y="2318578"/>
                </a:moveTo>
                <a:lnTo>
                  <a:pt x="4377338" y="2327370"/>
                </a:lnTo>
                <a:lnTo>
                  <a:pt x="4341776" y="2351349"/>
                </a:lnTo>
                <a:lnTo>
                  <a:pt x="4317801" y="2386915"/>
                </a:lnTo>
                <a:lnTo>
                  <a:pt x="4309010" y="2430470"/>
                </a:lnTo>
                <a:lnTo>
                  <a:pt x="4317801" y="2474021"/>
                </a:lnTo>
                <a:lnTo>
                  <a:pt x="4341776" y="2509580"/>
                </a:lnTo>
                <a:lnTo>
                  <a:pt x="4377338" y="2533551"/>
                </a:lnTo>
                <a:lnTo>
                  <a:pt x="4420891" y="2542341"/>
                </a:lnTo>
                <a:lnTo>
                  <a:pt x="4464444" y="2533551"/>
                </a:lnTo>
                <a:lnTo>
                  <a:pt x="4500006" y="2509580"/>
                </a:lnTo>
                <a:lnTo>
                  <a:pt x="4523982" y="2474021"/>
                </a:lnTo>
                <a:lnTo>
                  <a:pt x="4532772" y="2430470"/>
                </a:lnTo>
                <a:lnTo>
                  <a:pt x="4523982" y="2386915"/>
                </a:lnTo>
                <a:lnTo>
                  <a:pt x="4500006" y="2351349"/>
                </a:lnTo>
                <a:lnTo>
                  <a:pt x="4464444" y="2327370"/>
                </a:lnTo>
                <a:lnTo>
                  <a:pt x="4420891" y="2318578"/>
                </a:lnTo>
                <a:close/>
              </a:path>
              <a:path w="16523335" h="9235440">
                <a:moveTo>
                  <a:pt x="4420891" y="2050869"/>
                </a:moveTo>
                <a:lnTo>
                  <a:pt x="4377338" y="2059660"/>
                </a:lnTo>
                <a:lnTo>
                  <a:pt x="4341776" y="2083635"/>
                </a:lnTo>
                <a:lnTo>
                  <a:pt x="4317801" y="2119197"/>
                </a:lnTo>
                <a:lnTo>
                  <a:pt x="4309010" y="2162750"/>
                </a:lnTo>
                <a:lnTo>
                  <a:pt x="4317801" y="2206284"/>
                </a:lnTo>
                <a:lnTo>
                  <a:pt x="4341776" y="2241845"/>
                </a:lnTo>
                <a:lnTo>
                  <a:pt x="4377338" y="2265826"/>
                </a:lnTo>
                <a:lnTo>
                  <a:pt x="4420891" y="2274621"/>
                </a:lnTo>
                <a:lnTo>
                  <a:pt x="4464444" y="2265826"/>
                </a:lnTo>
                <a:lnTo>
                  <a:pt x="4500006" y="2241845"/>
                </a:lnTo>
                <a:lnTo>
                  <a:pt x="4523982" y="2206284"/>
                </a:lnTo>
                <a:lnTo>
                  <a:pt x="4532772" y="2162750"/>
                </a:lnTo>
                <a:lnTo>
                  <a:pt x="4523982" y="2119197"/>
                </a:lnTo>
                <a:lnTo>
                  <a:pt x="4500006" y="2083635"/>
                </a:lnTo>
                <a:lnTo>
                  <a:pt x="4464444" y="2059660"/>
                </a:lnTo>
                <a:lnTo>
                  <a:pt x="4420891" y="2050869"/>
                </a:lnTo>
                <a:close/>
              </a:path>
              <a:path w="16523335" h="9235440">
                <a:moveTo>
                  <a:pt x="4420891" y="4995774"/>
                </a:moveTo>
                <a:lnTo>
                  <a:pt x="4377338" y="5004565"/>
                </a:lnTo>
                <a:lnTo>
                  <a:pt x="4341776" y="5028541"/>
                </a:lnTo>
                <a:lnTo>
                  <a:pt x="4317801" y="5064107"/>
                </a:lnTo>
                <a:lnTo>
                  <a:pt x="4309010" y="5107666"/>
                </a:lnTo>
                <a:lnTo>
                  <a:pt x="4317801" y="5151204"/>
                </a:lnTo>
                <a:lnTo>
                  <a:pt x="4341776" y="5186764"/>
                </a:lnTo>
                <a:lnTo>
                  <a:pt x="4377338" y="5210743"/>
                </a:lnTo>
                <a:lnTo>
                  <a:pt x="4420891" y="5219537"/>
                </a:lnTo>
                <a:lnTo>
                  <a:pt x="4464444" y="5210743"/>
                </a:lnTo>
                <a:lnTo>
                  <a:pt x="4500006" y="5186764"/>
                </a:lnTo>
                <a:lnTo>
                  <a:pt x="4523982" y="5151204"/>
                </a:lnTo>
                <a:lnTo>
                  <a:pt x="4532772" y="5107666"/>
                </a:lnTo>
                <a:lnTo>
                  <a:pt x="4523982" y="5064107"/>
                </a:lnTo>
                <a:lnTo>
                  <a:pt x="4500006" y="5028541"/>
                </a:lnTo>
                <a:lnTo>
                  <a:pt x="4464444" y="5004565"/>
                </a:lnTo>
                <a:lnTo>
                  <a:pt x="4420891" y="4995774"/>
                </a:lnTo>
                <a:close/>
              </a:path>
              <a:path w="16523335" h="9235440">
                <a:moveTo>
                  <a:pt x="4420891" y="5263483"/>
                </a:moveTo>
                <a:lnTo>
                  <a:pt x="4377338" y="5272274"/>
                </a:lnTo>
                <a:lnTo>
                  <a:pt x="4341776" y="5296250"/>
                </a:lnTo>
                <a:lnTo>
                  <a:pt x="4317801" y="5331816"/>
                </a:lnTo>
                <a:lnTo>
                  <a:pt x="4309010" y="5375375"/>
                </a:lnTo>
                <a:lnTo>
                  <a:pt x="4317801" y="5418906"/>
                </a:lnTo>
                <a:lnTo>
                  <a:pt x="4341776" y="5454471"/>
                </a:lnTo>
                <a:lnTo>
                  <a:pt x="4377338" y="5478458"/>
                </a:lnTo>
                <a:lnTo>
                  <a:pt x="4420891" y="5487256"/>
                </a:lnTo>
                <a:lnTo>
                  <a:pt x="4464444" y="5478458"/>
                </a:lnTo>
                <a:lnTo>
                  <a:pt x="4500006" y="5454471"/>
                </a:lnTo>
                <a:lnTo>
                  <a:pt x="4523982" y="5418906"/>
                </a:lnTo>
                <a:lnTo>
                  <a:pt x="4532772" y="5375375"/>
                </a:lnTo>
                <a:lnTo>
                  <a:pt x="4523982" y="5331816"/>
                </a:lnTo>
                <a:lnTo>
                  <a:pt x="4500006" y="5296250"/>
                </a:lnTo>
                <a:lnTo>
                  <a:pt x="4464444" y="5272274"/>
                </a:lnTo>
                <a:lnTo>
                  <a:pt x="4420891" y="5263483"/>
                </a:lnTo>
                <a:close/>
              </a:path>
              <a:path w="16523335" h="9235440">
                <a:moveTo>
                  <a:pt x="4420891" y="5531192"/>
                </a:moveTo>
                <a:lnTo>
                  <a:pt x="4377338" y="5539988"/>
                </a:lnTo>
                <a:lnTo>
                  <a:pt x="4341776" y="5563975"/>
                </a:lnTo>
                <a:lnTo>
                  <a:pt x="4317801" y="5599551"/>
                </a:lnTo>
                <a:lnTo>
                  <a:pt x="4309010" y="5643115"/>
                </a:lnTo>
                <a:lnTo>
                  <a:pt x="4317801" y="5686662"/>
                </a:lnTo>
                <a:lnTo>
                  <a:pt x="4341776" y="5722222"/>
                </a:lnTo>
                <a:lnTo>
                  <a:pt x="4377338" y="5746196"/>
                </a:lnTo>
                <a:lnTo>
                  <a:pt x="4420891" y="5754986"/>
                </a:lnTo>
                <a:lnTo>
                  <a:pt x="4464444" y="5746196"/>
                </a:lnTo>
                <a:lnTo>
                  <a:pt x="4500006" y="5722222"/>
                </a:lnTo>
                <a:lnTo>
                  <a:pt x="4523982" y="5686662"/>
                </a:lnTo>
                <a:lnTo>
                  <a:pt x="4532772" y="5643115"/>
                </a:lnTo>
                <a:lnTo>
                  <a:pt x="4523982" y="5599551"/>
                </a:lnTo>
                <a:lnTo>
                  <a:pt x="4500006" y="5563975"/>
                </a:lnTo>
                <a:lnTo>
                  <a:pt x="4464444" y="5539988"/>
                </a:lnTo>
                <a:lnTo>
                  <a:pt x="4420891" y="5531192"/>
                </a:lnTo>
                <a:close/>
              </a:path>
              <a:path w="16523335" h="9235440">
                <a:moveTo>
                  <a:pt x="4420891" y="5798933"/>
                </a:moveTo>
                <a:lnTo>
                  <a:pt x="4377338" y="5807723"/>
                </a:lnTo>
                <a:lnTo>
                  <a:pt x="4341776" y="5831697"/>
                </a:lnTo>
                <a:lnTo>
                  <a:pt x="4317801" y="5867257"/>
                </a:lnTo>
                <a:lnTo>
                  <a:pt x="4309010" y="5910804"/>
                </a:lnTo>
                <a:lnTo>
                  <a:pt x="4317801" y="5954345"/>
                </a:lnTo>
                <a:lnTo>
                  <a:pt x="4341776" y="5989912"/>
                </a:lnTo>
                <a:lnTo>
                  <a:pt x="4377338" y="6013898"/>
                </a:lnTo>
                <a:lnTo>
                  <a:pt x="4420891" y="6022695"/>
                </a:lnTo>
                <a:lnTo>
                  <a:pt x="4464444" y="6013898"/>
                </a:lnTo>
                <a:lnTo>
                  <a:pt x="4500006" y="5989912"/>
                </a:lnTo>
                <a:lnTo>
                  <a:pt x="4523982" y="5954345"/>
                </a:lnTo>
                <a:lnTo>
                  <a:pt x="4532772" y="5910804"/>
                </a:lnTo>
                <a:lnTo>
                  <a:pt x="4523982" y="5867257"/>
                </a:lnTo>
                <a:lnTo>
                  <a:pt x="4500006" y="5831697"/>
                </a:lnTo>
                <a:lnTo>
                  <a:pt x="4464444" y="5807723"/>
                </a:lnTo>
                <a:lnTo>
                  <a:pt x="4420891" y="5798933"/>
                </a:lnTo>
                <a:close/>
              </a:path>
              <a:path w="16523335" h="9235440">
                <a:moveTo>
                  <a:pt x="4420891" y="4728033"/>
                </a:moveTo>
                <a:lnTo>
                  <a:pt x="4377338" y="4736825"/>
                </a:lnTo>
                <a:lnTo>
                  <a:pt x="4341776" y="4760802"/>
                </a:lnTo>
                <a:lnTo>
                  <a:pt x="4317801" y="4796371"/>
                </a:lnTo>
                <a:lnTo>
                  <a:pt x="4309010" y="4839936"/>
                </a:lnTo>
                <a:lnTo>
                  <a:pt x="4317801" y="4883473"/>
                </a:lnTo>
                <a:lnTo>
                  <a:pt x="4341776" y="4919041"/>
                </a:lnTo>
                <a:lnTo>
                  <a:pt x="4377338" y="4943029"/>
                </a:lnTo>
                <a:lnTo>
                  <a:pt x="4420891" y="4951828"/>
                </a:lnTo>
                <a:lnTo>
                  <a:pt x="4464444" y="4943029"/>
                </a:lnTo>
                <a:lnTo>
                  <a:pt x="4500006" y="4919041"/>
                </a:lnTo>
                <a:lnTo>
                  <a:pt x="4523982" y="4883473"/>
                </a:lnTo>
                <a:lnTo>
                  <a:pt x="4532772" y="4839936"/>
                </a:lnTo>
                <a:lnTo>
                  <a:pt x="4523982" y="4796371"/>
                </a:lnTo>
                <a:lnTo>
                  <a:pt x="4500006" y="4760802"/>
                </a:lnTo>
                <a:lnTo>
                  <a:pt x="4464444" y="4736825"/>
                </a:lnTo>
                <a:lnTo>
                  <a:pt x="4420891" y="4728033"/>
                </a:lnTo>
                <a:close/>
              </a:path>
              <a:path w="16523335" h="9235440">
                <a:moveTo>
                  <a:pt x="4690202" y="444551"/>
                </a:moveTo>
                <a:lnTo>
                  <a:pt x="4646651" y="453336"/>
                </a:lnTo>
                <a:lnTo>
                  <a:pt x="4611092" y="477296"/>
                </a:lnTo>
                <a:lnTo>
                  <a:pt x="4587121" y="512844"/>
                </a:lnTo>
                <a:lnTo>
                  <a:pt x="4578331" y="556391"/>
                </a:lnTo>
                <a:lnTo>
                  <a:pt x="4587121" y="599952"/>
                </a:lnTo>
                <a:lnTo>
                  <a:pt x="4611092" y="635532"/>
                </a:lnTo>
                <a:lnTo>
                  <a:pt x="4646651" y="659525"/>
                </a:lnTo>
                <a:lnTo>
                  <a:pt x="4690202" y="668324"/>
                </a:lnTo>
                <a:lnTo>
                  <a:pt x="4733755" y="659525"/>
                </a:lnTo>
                <a:lnTo>
                  <a:pt x="4769318" y="635532"/>
                </a:lnTo>
                <a:lnTo>
                  <a:pt x="4793293" y="599952"/>
                </a:lnTo>
                <a:lnTo>
                  <a:pt x="4802084" y="556391"/>
                </a:lnTo>
                <a:lnTo>
                  <a:pt x="4793293" y="512844"/>
                </a:lnTo>
                <a:lnTo>
                  <a:pt x="4769318" y="477296"/>
                </a:lnTo>
                <a:lnTo>
                  <a:pt x="4733755" y="453336"/>
                </a:lnTo>
                <a:lnTo>
                  <a:pt x="4690202" y="444551"/>
                </a:lnTo>
                <a:close/>
              </a:path>
              <a:path w="16523335" h="9235440">
                <a:moveTo>
                  <a:pt x="4690202" y="712218"/>
                </a:moveTo>
                <a:lnTo>
                  <a:pt x="4646651" y="721018"/>
                </a:lnTo>
                <a:lnTo>
                  <a:pt x="4611092" y="745011"/>
                </a:lnTo>
                <a:lnTo>
                  <a:pt x="4587121" y="780591"/>
                </a:lnTo>
                <a:lnTo>
                  <a:pt x="4578331" y="824152"/>
                </a:lnTo>
                <a:lnTo>
                  <a:pt x="4587121" y="867681"/>
                </a:lnTo>
                <a:lnTo>
                  <a:pt x="4611092" y="903231"/>
                </a:lnTo>
                <a:lnTo>
                  <a:pt x="4646651" y="927201"/>
                </a:lnTo>
                <a:lnTo>
                  <a:pt x="4690202" y="935992"/>
                </a:lnTo>
                <a:lnTo>
                  <a:pt x="4733755" y="927201"/>
                </a:lnTo>
                <a:lnTo>
                  <a:pt x="4769318" y="903231"/>
                </a:lnTo>
                <a:lnTo>
                  <a:pt x="4793293" y="867681"/>
                </a:lnTo>
                <a:lnTo>
                  <a:pt x="4802084" y="824152"/>
                </a:lnTo>
                <a:lnTo>
                  <a:pt x="4793293" y="780591"/>
                </a:lnTo>
                <a:lnTo>
                  <a:pt x="4769318" y="745011"/>
                </a:lnTo>
                <a:lnTo>
                  <a:pt x="4733755" y="721018"/>
                </a:lnTo>
                <a:lnTo>
                  <a:pt x="4690202" y="712218"/>
                </a:lnTo>
                <a:close/>
              </a:path>
              <a:path w="16523335" h="9235440">
                <a:moveTo>
                  <a:pt x="4690202" y="1247668"/>
                </a:moveTo>
                <a:lnTo>
                  <a:pt x="4646651" y="1256467"/>
                </a:lnTo>
                <a:lnTo>
                  <a:pt x="4611092" y="1280459"/>
                </a:lnTo>
                <a:lnTo>
                  <a:pt x="4587121" y="1316036"/>
                </a:lnTo>
                <a:lnTo>
                  <a:pt x="4578331" y="1359591"/>
                </a:lnTo>
                <a:lnTo>
                  <a:pt x="4587121" y="1403138"/>
                </a:lnTo>
                <a:lnTo>
                  <a:pt x="4611092" y="1438686"/>
                </a:lnTo>
                <a:lnTo>
                  <a:pt x="4646651" y="1462646"/>
                </a:lnTo>
                <a:lnTo>
                  <a:pt x="4690202" y="1471431"/>
                </a:lnTo>
                <a:lnTo>
                  <a:pt x="4733755" y="1462646"/>
                </a:lnTo>
                <a:lnTo>
                  <a:pt x="4769318" y="1438686"/>
                </a:lnTo>
                <a:lnTo>
                  <a:pt x="4793293" y="1403138"/>
                </a:lnTo>
                <a:lnTo>
                  <a:pt x="4802084" y="1359591"/>
                </a:lnTo>
                <a:lnTo>
                  <a:pt x="4793293" y="1316036"/>
                </a:lnTo>
                <a:lnTo>
                  <a:pt x="4769318" y="1280459"/>
                </a:lnTo>
                <a:lnTo>
                  <a:pt x="4733755" y="1256467"/>
                </a:lnTo>
                <a:lnTo>
                  <a:pt x="4690202" y="1247668"/>
                </a:lnTo>
                <a:close/>
              </a:path>
              <a:path w="16523335" h="9235440">
                <a:moveTo>
                  <a:pt x="4690202" y="1515430"/>
                </a:moveTo>
                <a:lnTo>
                  <a:pt x="4646651" y="1524214"/>
                </a:lnTo>
                <a:lnTo>
                  <a:pt x="4611092" y="1548173"/>
                </a:lnTo>
                <a:lnTo>
                  <a:pt x="4587121" y="1583718"/>
                </a:lnTo>
                <a:lnTo>
                  <a:pt x="4578331" y="1627259"/>
                </a:lnTo>
                <a:lnTo>
                  <a:pt x="4587121" y="1670826"/>
                </a:lnTo>
                <a:lnTo>
                  <a:pt x="4611092" y="1706409"/>
                </a:lnTo>
                <a:lnTo>
                  <a:pt x="4646651" y="1730404"/>
                </a:lnTo>
                <a:lnTo>
                  <a:pt x="4690202" y="1739203"/>
                </a:lnTo>
                <a:lnTo>
                  <a:pt x="4733755" y="1730404"/>
                </a:lnTo>
                <a:lnTo>
                  <a:pt x="4769318" y="1706409"/>
                </a:lnTo>
                <a:lnTo>
                  <a:pt x="4793293" y="1670826"/>
                </a:lnTo>
                <a:lnTo>
                  <a:pt x="4802084" y="1627259"/>
                </a:lnTo>
                <a:lnTo>
                  <a:pt x="4793293" y="1583718"/>
                </a:lnTo>
                <a:lnTo>
                  <a:pt x="4769318" y="1548173"/>
                </a:lnTo>
                <a:lnTo>
                  <a:pt x="4733755" y="1524214"/>
                </a:lnTo>
                <a:lnTo>
                  <a:pt x="4690202" y="1515430"/>
                </a:lnTo>
                <a:close/>
              </a:path>
              <a:path w="16523335" h="9235440">
                <a:moveTo>
                  <a:pt x="4690202" y="1783149"/>
                </a:moveTo>
                <a:lnTo>
                  <a:pt x="4646651" y="1791938"/>
                </a:lnTo>
                <a:lnTo>
                  <a:pt x="4611092" y="1815910"/>
                </a:lnTo>
                <a:lnTo>
                  <a:pt x="4587121" y="1851469"/>
                </a:lnTo>
                <a:lnTo>
                  <a:pt x="4578331" y="1895020"/>
                </a:lnTo>
                <a:lnTo>
                  <a:pt x="4587121" y="1938576"/>
                </a:lnTo>
                <a:lnTo>
                  <a:pt x="4611092" y="1974146"/>
                </a:lnTo>
                <a:lnTo>
                  <a:pt x="4646651" y="1998128"/>
                </a:lnTo>
                <a:lnTo>
                  <a:pt x="4690202" y="2006922"/>
                </a:lnTo>
                <a:lnTo>
                  <a:pt x="4733755" y="1998128"/>
                </a:lnTo>
                <a:lnTo>
                  <a:pt x="4769318" y="1974146"/>
                </a:lnTo>
                <a:lnTo>
                  <a:pt x="4793293" y="1938576"/>
                </a:lnTo>
                <a:lnTo>
                  <a:pt x="4802084" y="1895020"/>
                </a:lnTo>
                <a:lnTo>
                  <a:pt x="4793293" y="1851469"/>
                </a:lnTo>
                <a:lnTo>
                  <a:pt x="4769318" y="1815910"/>
                </a:lnTo>
                <a:lnTo>
                  <a:pt x="4733755" y="1791938"/>
                </a:lnTo>
                <a:lnTo>
                  <a:pt x="4690202" y="1783149"/>
                </a:lnTo>
                <a:close/>
              </a:path>
              <a:path w="16523335" h="9235440">
                <a:moveTo>
                  <a:pt x="4690202" y="2586297"/>
                </a:moveTo>
                <a:lnTo>
                  <a:pt x="4646651" y="2595090"/>
                </a:lnTo>
                <a:lnTo>
                  <a:pt x="4611092" y="2619070"/>
                </a:lnTo>
                <a:lnTo>
                  <a:pt x="4587121" y="2654639"/>
                </a:lnTo>
                <a:lnTo>
                  <a:pt x="4578331" y="2698200"/>
                </a:lnTo>
                <a:lnTo>
                  <a:pt x="4587121" y="2741725"/>
                </a:lnTo>
                <a:lnTo>
                  <a:pt x="4611092" y="2777286"/>
                </a:lnTo>
                <a:lnTo>
                  <a:pt x="4646651" y="2801273"/>
                </a:lnTo>
                <a:lnTo>
                  <a:pt x="4690202" y="2810071"/>
                </a:lnTo>
                <a:lnTo>
                  <a:pt x="4733755" y="2801273"/>
                </a:lnTo>
                <a:lnTo>
                  <a:pt x="4769318" y="2777286"/>
                </a:lnTo>
                <a:lnTo>
                  <a:pt x="4793293" y="2741725"/>
                </a:lnTo>
                <a:lnTo>
                  <a:pt x="4802084" y="2698200"/>
                </a:lnTo>
                <a:lnTo>
                  <a:pt x="4793293" y="2654639"/>
                </a:lnTo>
                <a:lnTo>
                  <a:pt x="4769318" y="2619070"/>
                </a:lnTo>
                <a:lnTo>
                  <a:pt x="4733755" y="2595090"/>
                </a:lnTo>
                <a:lnTo>
                  <a:pt x="4690202" y="2586297"/>
                </a:lnTo>
                <a:close/>
              </a:path>
              <a:path w="16523335" h="9235440">
                <a:moveTo>
                  <a:pt x="4690202" y="2854028"/>
                </a:moveTo>
                <a:lnTo>
                  <a:pt x="4646651" y="2862817"/>
                </a:lnTo>
                <a:lnTo>
                  <a:pt x="4611092" y="2886788"/>
                </a:lnTo>
                <a:lnTo>
                  <a:pt x="4587121" y="2922347"/>
                </a:lnTo>
                <a:lnTo>
                  <a:pt x="4578331" y="2965898"/>
                </a:lnTo>
                <a:lnTo>
                  <a:pt x="4587121" y="3009453"/>
                </a:lnTo>
                <a:lnTo>
                  <a:pt x="4611092" y="3045019"/>
                </a:lnTo>
                <a:lnTo>
                  <a:pt x="4646651" y="3068998"/>
                </a:lnTo>
                <a:lnTo>
                  <a:pt x="4690202" y="3077790"/>
                </a:lnTo>
                <a:lnTo>
                  <a:pt x="4733755" y="3068998"/>
                </a:lnTo>
                <a:lnTo>
                  <a:pt x="4769318" y="3045019"/>
                </a:lnTo>
                <a:lnTo>
                  <a:pt x="4793293" y="3009453"/>
                </a:lnTo>
                <a:lnTo>
                  <a:pt x="4802084" y="2965898"/>
                </a:lnTo>
                <a:lnTo>
                  <a:pt x="4793293" y="2922347"/>
                </a:lnTo>
                <a:lnTo>
                  <a:pt x="4769318" y="2886788"/>
                </a:lnTo>
                <a:lnTo>
                  <a:pt x="4733755" y="2862817"/>
                </a:lnTo>
                <a:lnTo>
                  <a:pt x="4690202" y="2854028"/>
                </a:lnTo>
                <a:close/>
              </a:path>
              <a:path w="16523335" h="9235440">
                <a:moveTo>
                  <a:pt x="4690202" y="3121737"/>
                </a:moveTo>
                <a:lnTo>
                  <a:pt x="4646651" y="3130528"/>
                </a:lnTo>
                <a:lnTo>
                  <a:pt x="4611092" y="3154503"/>
                </a:lnTo>
                <a:lnTo>
                  <a:pt x="4587121" y="3190065"/>
                </a:lnTo>
                <a:lnTo>
                  <a:pt x="4578331" y="3233618"/>
                </a:lnTo>
                <a:lnTo>
                  <a:pt x="4587121" y="3277161"/>
                </a:lnTo>
                <a:lnTo>
                  <a:pt x="4611092" y="3312732"/>
                </a:lnTo>
                <a:lnTo>
                  <a:pt x="4646651" y="3336722"/>
                </a:lnTo>
                <a:lnTo>
                  <a:pt x="4690202" y="3345520"/>
                </a:lnTo>
                <a:lnTo>
                  <a:pt x="4733755" y="3336722"/>
                </a:lnTo>
                <a:lnTo>
                  <a:pt x="4769318" y="3312732"/>
                </a:lnTo>
                <a:lnTo>
                  <a:pt x="4793293" y="3277161"/>
                </a:lnTo>
                <a:lnTo>
                  <a:pt x="4802084" y="3233618"/>
                </a:lnTo>
                <a:lnTo>
                  <a:pt x="4793293" y="3190065"/>
                </a:lnTo>
                <a:lnTo>
                  <a:pt x="4769318" y="3154503"/>
                </a:lnTo>
                <a:lnTo>
                  <a:pt x="4733755" y="3130528"/>
                </a:lnTo>
                <a:lnTo>
                  <a:pt x="4690202" y="3121737"/>
                </a:lnTo>
                <a:close/>
              </a:path>
              <a:path w="16523335" h="9235440">
                <a:moveTo>
                  <a:pt x="4690202" y="3389446"/>
                </a:moveTo>
                <a:lnTo>
                  <a:pt x="4646651" y="3398240"/>
                </a:lnTo>
                <a:lnTo>
                  <a:pt x="4611092" y="3422222"/>
                </a:lnTo>
                <a:lnTo>
                  <a:pt x="4587121" y="3457792"/>
                </a:lnTo>
                <a:lnTo>
                  <a:pt x="4578331" y="3501348"/>
                </a:lnTo>
                <a:lnTo>
                  <a:pt x="4587121" y="3544899"/>
                </a:lnTo>
                <a:lnTo>
                  <a:pt x="4611092" y="3580458"/>
                </a:lnTo>
                <a:lnTo>
                  <a:pt x="4646651" y="3604430"/>
                </a:lnTo>
                <a:lnTo>
                  <a:pt x="4690202" y="3613219"/>
                </a:lnTo>
                <a:lnTo>
                  <a:pt x="4733755" y="3604430"/>
                </a:lnTo>
                <a:lnTo>
                  <a:pt x="4769318" y="3580458"/>
                </a:lnTo>
                <a:lnTo>
                  <a:pt x="4793293" y="3544899"/>
                </a:lnTo>
                <a:lnTo>
                  <a:pt x="4802084" y="3501348"/>
                </a:lnTo>
                <a:lnTo>
                  <a:pt x="4793293" y="3457792"/>
                </a:lnTo>
                <a:lnTo>
                  <a:pt x="4769318" y="3422222"/>
                </a:lnTo>
                <a:lnTo>
                  <a:pt x="4733755" y="3398240"/>
                </a:lnTo>
                <a:lnTo>
                  <a:pt x="4690202" y="3389446"/>
                </a:lnTo>
                <a:close/>
              </a:path>
              <a:path w="16523335" h="9235440">
                <a:moveTo>
                  <a:pt x="4690202" y="2318578"/>
                </a:moveTo>
                <a:lnTo>
                  <a:pt x="4646651" y="2327370"/>
                </a:lnTo>
                <a:lnTo>
                  <a:pt x="4611092" y="2351349"/>
                </a:lnTo>
                <a:lnTo>
                  <a:pt x="4587121" y="2386915"/>
                </a:lnTo>
                <a:lnTo>
                  <a:pt x="4578331" y="2430470"/>
                </a:lnTo>
                <a:lnTo>
                  <a:pt x="4587121" y="2474021"/>
                </a:lnTo>
                <a:lnTo>
                  <a:pt x="4611092" y="2509580"/>
                </a:lnTo>
                <a:lnTo>
                  <a:pt x="4646651" y="2533551"/>
                </a:lnTo>
                <a:lnTo>
                  <a:pt x="4690202" y="2542341"/>
                </a:lnTo>
                <a:lnTo>
                  <a:pt x="4733755" y="2533551"/>
                </a:lnTo>
                <a:lnTo>
                  <a:pt x="4769318" y="2509580"/>
                </a:lnTo>
                <a:lnTo>
                  <a:pt x="4793293" y="2474021"/>
                </a:lnTo>
                <a:lnTo>
                  <a:pt x="4802084" y="2430470"/>
                </a:lnTo>
                <a:lnTo>
                  <a:pt x="4793293" y="2386915"/>
                </a:lnTo>
                <a:lnTo>
                  <a:pt x="4769318" y="2351349"/>
                </a:lnTo>
                <a:lnTo>
                  <a:pt x="4733755" y="2327370"/>
                </a:lnTo>
                <a:lnTo>
                  <a:pt x="4690202" y="2318578"/>
                </a:lnTo>
                <a:close/>
              </a:path>
              <a:path w="16523335" h="9235440">
                <a:moveTo>
                  <a:pt x="4690202" y="2050869"/>
                </a:moveTo>
                <a:lnTo>
                  <a:pt x="4646651" y="2059660"/>
                </a:lnTo>
                <a:lnTo>
                  <a:pt x="4611092" y="2083635"/>
                </a:lnTo>
                <a:lnTo>
                  <a:pt x="4587121" y="2119197"/>
                </a:lnTo>
                <a:lnTo>
                  <a:pt x="4578331" y="2162750"/>
                </a:lnTo>
                <a:lnTo>
                  <a:pt x="4587121" y="2206284"/>
                </a:lnTo>
                <a:lnTo>
                  <a:pt x="4611092" y="2241845"/>
                </a:lnTo>
                <a:lnTo>
                  <a:pt x="4646651" y="2265826"/>
                </a:lnTo>
                <a:lnTo>
                  <a:pt x="4690202" y="2274621"/>
                </a:lnTo>
                <a:lnTo>
                  <a:pt x="4733755" y="2265826"/>
                </a:lnTo>
                <a:lnTo>
                  <a:pt x="4769318" y="2241845"/>
                </a:lnTo>
                <a:lnTo>
                  <a:pt x="4793293" y="2206284"/>
                </a:lnTo>
                <a:lnTo>
                  <a:pt x="4802084" y="2162750"/>
                </a:lnTo>
                <a:lnTo>
                  <a:pt x="4793293" y="2119197"/>
                </a:lnTo>
                <a:lnTo>
                  <a:pt x="4769318" y="2083635"/>
                </a:lnTo>
                <a:lnTo>
                  <a:pt x="4733755" y="2059660"/>
                </a:lnTo>
                <a:lnTo>
                  <a:pt x="4690202" y="2050869"/>
                </a:lnTo>
                <a:close/>
              </a:path>
              <a:path w="16523335" h="9235440">
                <a:moveTo>
                  <a:pt x="4690202" y="4995774"/>
                </a:moveTo>
                <a:lnTo>
                  <a:pt x="4646651" y="5004565"/>
                </a:lnTo>
                <a:lnTo>
                  <a:pt x="4611092" y="5028541"/>
                </a:lnTo>
                <a:lnTo>
                  <a:pt x="4587121" y="5064107"/>
                </a:lnTo>
                <a:lnTo>
                  <a:pt x="4578331" y="5107666"/>
                </a:lnTo>
                <a:lnTo>
                  <a:pt x="4587121" y="5151204"/>
                </a:lnTo>
                <a:lnTo>
                  <a:pt x="4611092" y="5186764"/>
                </a:lnTo>
                <a:lnTo>
                  <a:pt x="4646651" y="5210743"/>
                </a:lnTo>
                <a:lnTo>
                  <a:pt x="4690202" y="5219537"/>
                </a:lnTo>
                <a:lnTo>
                  <a:pt x="4733755" y="5210743"/>
                </a:lnTo>
                <a:lnTo>
                  <a:pt x="4769318" y="5186764"/>
                </a:lnTo>
                <a:lnTo>
                  <a:pt x="4793293" y="5151204"/>
                </a:lnTo>
                <a:lnTo>
                  <a:pt x="4802084" y="5107666"/>
                </a:lnTo>
                <a:lnTo>
                  <a:pt x="4793293" y="5064107"/>
                </a:lnTo>
                <a:lnTo>
                  <a:pt x="4769318" y="5028541"/>
                </a:lnTo>
                <a:lnTo>
                  <a:pt x="4733755" y="5004565"/>
                </a:lnTo>
                <a:lnTo>
                  <a:pt x="4690202" y="4995774"/>
                </a:lnTo>
                <a:close/>
              </a:path>
              <a:path w="16523335" h="9235440">
                <a:moveTo>
                  <a:pt x="4690202" y="5263483"/>
                </a:moveTo>
                <a:lnTo>
                  <a:pt x="4646651" y="5272274"/>
                </a:lnTo>
                <a:lnTo>
                  <a:pt x="4611092" y="5296250"/>
                </a:lnTo>
                <a:lnTo>
                  <a:pt x="4587121" y="5331816"/>
                </a:lnTo>
                <a:lnTo>
                  <a:pt x="4578331" y="5375375"/>
                </a:lnTo>
                <a:lnTo>
                  <a:pt x="4587121" y="5418906"/>
                </a:lnTo>
                <a:lnTo>
                  <a:pt x="4611092" y="5454471"/>
                </a:lnTo>
                <a:lnTo>
                  <a:pt x="4646651" y="5478458"/>
                </a:lnTo>
                <a:lnTo>
                  <a:pt x="4690202" y="5487256"/>
                </a:lnTo>
                <a:lnTo>
                  <a:pt x="4733755" y="5478458"/>
                </a:lnTo>
                <a:lnTo>
                  <a:pt x="4769318" y="5454471"/>
                </a:lnTo>
                <a:lnTo>
                  <a:pt x="4793293" y="5418906"/>
                </a:lnTo>
                <a:lnTo>
                  <a:pt x="4802084" y="5375375"/>
                </a:lnTo>
                <a:lnTo>
                  <a:pt x="4793293" y="5331816"/>
                </a:lnTo>
                <a:lnTo>
                  <a:pt x="4769318" y="5296250"/>
                </a:lnTo>
                <a:lnTo>
                  <a:pt x="4733755" y="5272274"/>
                </a:lnTo>
                <a:lnTo>
                  <a:pt x="4690202" y="5263483"/>
                </a:lnTo>
                <a:close/>
              </a:path>
              <a:path w="16523335" h="9235440">
                <a:moveTo>
                  <a:pt x="4690202" y="5531192"/>
                </a:moveTo>
                <a:lnTo>
                  <a:pt x="4646651" y="5539988"/>
                </a:lnTo>
                <a:lnTo>
                  <a:pt x="4611092" y="5563975"/>
                </a:lnTo>
                <a:lnTo>
                  <a:pt x="4587121" y="5599551"/>
                </a:lnTo>
                <a:lnTo>
                  <a:pt x="4578331" y="5643115"/>
                </a:lnTo>
                <a:lnTo>
                  <a:pt x="4587121" y="5686662"/>
                </a:lnTo>
                <a:lnTo>
                  <a:pt x="4611092" y="5722222"/>
                </a:lnTo>
                <a:lnTo>
                  <a:pt x="4646651" y="5746196"/>
                </a:lnTo>
                <a:lnTo>
                  <a:pt x="4690202" y="5754986"/>
                </a:lnTo>
                <a:lnTo>
                  <a:pt x="4733755" y="5746196"/>
                </a:lnTo>
                <a:lnTo>
                  <a:pt x="4769318" y="5722222"/>
                </a:lnTo>
                <a:lnTo>
                  <a:pt x="4793293" y="5686662"/>
                </a:lnTo>
                <a:lnTo>
                  <a:pt x="4802084" y="5643115"/>
                </a:lnTo>
                <a:lnTo>
                  <a:pt x="4793293" y="5599551"/>
                </a:lnTo>
                <a:lnTo>
                  <a:pt x="4769318" y="5563975"/>
                </a:lnTo>
                <a:lnTo>
                  <a:pt x="4733755" y="5539988"/>
                </a:lnTo>
                <a:lnTo>
                  <a:pt x="4690202" y="5531192"/>
                </a:lnTo>
                <a:close/>
              </a:path>
              <a:path w="16523335" h="9235440">
                <a:moveTo>
                  <a:pt x="4690202" y="5798933"/>
                </a:moveTo>
                <a:lnTo>
                  <a:pt x="4646651" y="5807723"/>
                </a:lnTo>
                <a:lnTo>
                  <a:pt x="4611092" y="5831697"/>
                </a:lnTo>
                <a:lnTo>
                  <a:pt x="4587121" y="5867257"/>
                </a:lnTo>
                <a:lnTo>
                  <a:pt x="4578331" y="5910804"/>
                </a:lnTo>
                <a:lnTo>
                  <a:pt x="4587121" y="5954345"/>
                </a:lnTo>
                <a:lnTo>
                  <a:pt x="4611092" y="5989912"/>
                </a:lnTo>
                <a:lnTo>
                  <a:pt x="4646651" y="6013898"/>
                </a:lnTo>
                <a:lnTo>
                  <a:pt x="4690202" y="6022695"/>
                </a:lnTo>
                <a:lnTo>
                  <a:pt x="4733755" y="6013898"/>
                </a:lnTo>
                <a:lnTo>
                  <a:pt x="4769318" y="5989912"/>
                </a:lnTo>
                <a:lnTo>
                  <a:pt x="4793293" y="5954345"/>
                </a:lnTo>
                <a:lnTo>
                  <a:pt x="4802084" y="5910804"/>
                </a:lnTo>
                <a:lnTo>
                  <a:pt x="4793293" y="5867257"/>
                </a:lnTo>
                <a:lnTo>
                  <a:pt x="4769318" y="5831697"/>
                </a:lnTo>
                <a:lnTo>
                  <a:pt x="4733755" y="5807723"/>
                </a:lnTo>
                <a:lnTo>
                  <a:pt x="4690202" y="5798933"/>
                </a:lnTo>
                <a:close/>
              </a:path>
              <a:path w="16523335" h="9235440">
                <a:moveTo>
                  <a:pt x="4690202" y="6066642"/>
                </a:moveTo>
                <a:lnTo>
                  <a:pt x="4646651" y="6075433"/>
                </a:lnTo>
                <a:lnTo>
                  <a:pt x="4611092" y="6099406"/>
                </a:lnTo>
                <a:lnTo>
                  <a:pt x="4587121" y="6134966"/>
                </a:lnTo>
                <a:lnTo>
                  <a:pt x="4578331" y="6178513"/>
                </a:lnTo>
                <a:lnTo>
                  <a:pt x="4587121" y="6222077"/>
                </a:lnTo>
                <a:lnTo>
                  <a:pt x="4611092" y="6257653"/>
                </a:lnTo>
                <a:lnTo>
                  <a:pt x="4646651" y="6281640"/>
                </a:lnTo>
                <a:lnTo>
                  <a:pt x="4690202" y="6290436"/>
                </a:lnTo>
                <a:lnTo>
                  <a:pt x="4733755" y="6281640"/>
                </a:lnTo>
                <a:lnTo>
                  <a:pt x="4769318" y="6257653"/>
                </a:lnTo>
                <a:lnTo>
                  <a:pt x="4793293" y="6222077"/>
                </a:lnTo>
                <a:lnTo>
                  <a:pt x="4802084" y="6178513"/>
                </a:lnTo>
                <a:lnTo>
                  <a:pt x="4793293" y="6134966"/>
                </a:lnTo>
                <a:lnTo>
                  <a:pt x="4769318" y="6099406"/>
                </a:lnTo>
                <a:lnTo>
                  <a:pt x="4733755" y="6075433"/>
                </a:lnTo>
                <a:lnTo>
                  <a:pt x="4690202" y="6066642"/>
                </a:lnTo>
                <a:close/>
              </a:path>
              <a:path w="16523335" h="9235440">
                <a:moveTo>
                  <a:pt x="4690202" y="6334382"/>
                </a:moveTo>
                <a:lnTo>
                  <a:pt x="4646651" y="6343178"/>
                </a:lnTo>
                <a:lnTo>
                  <a:pt x="4611092" y="6367165"/>
                </a:lnTo>
                <a:lnTo>
                  <a:pt x="4587121" y="6402742"/>
                </a:lnTo>
                <a:lnTo>
                  <a:pt x="4578331" y="6446306"/>
                </a:lnTo>
                <a:lnTo>
                  <a:pt x="4587121" y="6489813"/>
                </a:lnTo>
                <a:lnTo>
                  <a:pt x="4611092" y="6525358"/>
                </a:lnTo>
                <a:lnTo>
                  <a:pt x="4646651" y="6549331"/>
                </a:lnTo>
                <a:lnTo>
                  <a:pt x="4690202" y="6558124"/>
                </a:lnTo>
                <a:lnTo>
                  <a:pt x="4733755" y="6549331"/>
                </a:lnTo>
                <a:lnTo>
                  <a:pt x="4769318" y="6525358"/>
                </a:lnTo>
                <a:lnTo>
                  <a:pt x="4793293" y="6489813"/>
                </a:lnTo>
                <a:lnTo>
                  <a:pt x="4802084" y="6446306"/>
                </a:lnTo>
                <a:lnTo>
                  <a:pt x="4793293" y="6402742"/>
                </a:lnTo>
                <a:lnTo>
                  <a:pt x="4769318" y="6367165"/>
                </a:lnTo>
                <a:lnTo>
                  <a:pt x="4733755" y="6343178"/>
                </a:lnTo>
                <a:lnTo>
                  <a:pt x="4690202" y="6334382"/>
                </a:lnTo>
                <a:close/>
              </a:path>
              <a:path w="16523335" h="9235440">
                <a:moveTo>
                  <a:pt x="4959524" y="712218"/>
                </a:moveTo>
                <a:lnTo>
                  <a:pt x="4915974" y="721018"/>
                </a:lnTo>
                <a:lnTo>
                  <a:pt x="4880407" y="745011"/>
                </a:lnTo>
                <a:lnTo>
                  <a:pt x="4856426" y="780591"/>
                </a:lnTo>
                <a:lnTo>
                  <a:pt x="4847632" y="824152"/>
                </a:lnTo>
                <a:lnTo>
                  <a:pt x="4856426" y="867681"/>
                </a:lnTo>
                <a:lnTo>
                  <a:pt x="4880407" y="903231"/>
                </a:lnTo>
                <a:lnTo>
                  <a:pt x="4915974" y="927201"/>
                </a:lnTo>
                <a:lnTo>
                  <a:pt x="4959524" y="935992"/>
                </a:lnTo>
                <a:lnTo>
                  <a:pt x="5003081" y="927201"/>
                </a:lnTo>
                <a:lnTo>
                  <a:pt x="5038643" y="903231"/>
                </a:lnTo>
                <a:lnTo>
                  <a:pt x="5062616" y="867681"/>
                </a:lnTo>
                <a:lnTo>
                  <a:pt x="5071405" y="824152"/>
                </a:lnTo>
                <a:lnTo>
                  <a:pt x="5062616" y="780591"/>
                </a:lnTo>
                <a:lnTo>
                  <a:pt x="5038643" y="745011"/>
                </a:lnTo>
                <a:lnTo>
                  <a:pt x="5003081" y="721018"/>
                </a:lnTo>
                <a:lnTo>
                  <a:pt x="4959524" y="712218"/>
                </a:lnTo>
                <a:close/>
              </a:path>
              <a:path w="16523335" h="9235440">
                <a:moveTo>
                  <a:pt x="4959524" y="979980"/>
                </a:moveTo>
                <a:lnTo>
                  <a:pt x="4915974" y="988766"/>
                </a:lnTo>
                <a:lnTo>
                  <a:pt x="4880407" y="1012731"/>
                </a:lnTo>
                <a:lnTo>
                  <a:pt x="4856426" y="1048286"/>
                </a:lnTo>
                <a:lnTo>
                  <a:pt x="4847632" y="1091840"/>
                </a:lnTo>
                <a:lnTo>
                  <a:pt x="4856426" y="1135394"/>
                </a:lnTo>
                <a:lnTo>
                  <a:pt x="4880407" y="1170968"/>
                </a:lnTo>
                <a:lnTo>
                  <a:pt x="4915974" y="1194956"/>
                </a:lnTo>
                <a:lnTo>
                  <a:pt x="4959524" y="1203753"/>
                </a:lnTo>
                <a:lnTo>
                  <a:pt x="5003081" y="1194956"/>
                </a:lnTo>
                <a:lnTo>
                  <a:pt x="5038643" y="1170968"/>
                </a:lnTo>
                <a:lnTo>
                  <a:pt x="5062616" y="1135394"/>
                </a:lnTo>
                <a:lnTo>
                  <a:pt x="5071405" y="1091840"/>
                </a:lnTo>
                <a:lnTo>
                  <a:pt x="5062616" y="1048286"/>
                </a:lnTo>
                <a:lnTo>
                  <a:pt x="5038643" y="1012731"/>
                </a:lnTo>
                <a:lnTo>
                  <a:pt x="5003081" y="988766"/>
                </a:lnTo>
                <a:lnTo>
                  <a:pt x="4959524" y="979980"/>
                </a:lnTo>
                <a:close/>
              </a:path>
              <a:path w="16523335" h="9235440">
                <a:moveTo>
                  <a:pt x="4959524" y="1247668"/>
                </a:moveTo>
                <a:lnTo>
                  <a:pt x="4915974" y="1256467"/>
                </a:lnTo>
                <a:lnTo>
                  <a:pt x="4880407" y="1280459"/>
                </a:lnTo>
                <a:lnTo>
                  <a:pt x="4856426" y="1316036"/>
                </a:lnTo>
                <a:lnTo>
                  <a:pt x="4847632" y="1359591"/>
                </a:lnTo>
                <a:lnTo>
                  <a:pt x="4856426" y="1403138"/>
                </a:lnTo>
                <a:lnTo>
                  <a:pt x="4880407" y="1438686"/>
                </a:lnTo>
                <a:lnTo>
                  <a:pt x="4915974" y="1462646"/>
                </a:lnTo>
                <a:lnTo>
                  <a:pt x="4959524" y="1471431"/>
                </a:lnTo>
                <a:lnTo>
                  <a:pt x="5003081" y="1462646"/>
                </a:lnTo>
                <a:lnTo>
                  <a:pt x="5038643" y="1438686"/>
                </a:lnTo>
                <a:lnTo>
                  <a:pt x="5062616" y="1403138"/>
                </a:lnTo>
                <a:lnTo>
                  <a:pt x="5071405" y="1359591"/>
                </a:lnTo>
                <a:lnTo>
                  <a:pt x="5062616" y="1316036"/>
                </a:lnTo>
                <a:lnTo>
                  <a:pt x="5038643" y="1280459"/>
                </a:lnTo>
                <a:lnTo>
                  <a:pt x="5003081" y="1256467"/>
                </a:lnTo>
                <a:lnTo>
                  <a:pt x="4959524" y="1247668"/>
                </a:lnTo>
                <a:close/>
              </a:path>
              <a:path w="16523335" h="9235440">
                <a:moveTo>
                  <a:pt x="4959524" y="1515430"/>
                </a:moveTo>
                <a:lnTo>
                  <a:pt x="4915974" y="1524214"/>
                </a:lnTo>
                <a:lnTo>
                  <a:pt x="4880407" y="1548173"/>
                </a:lnTo>
                <a:lnTo>
                  <a:pt x="4856426" y="1583718"/>
                </a:lnTo>
                <a:lnTo>
                  <a:pt x="4847632" y="1627259"/>
                </a:lnTo>
                <a:lnTo>
                  <a:pt x="4856426" y="1670826"/>
                </a:lnTo>
                <a:lnTo>
                  <a:pt x="4880407" y="1706409"/>
                </a:lnTo>
                <a:lnTo>
                  <a:pt x="4915974" y="1730404"/>
                </a:lnTo>
                <a:lnTo>
                  <a:pt x="4959524" y="1739203"/>
                </a:lnTo>
                <a:lnTo>
                  <a:pt x="5003081" y="1730404"/>
                </a:lnTo>
                <a:lnTo>
                  <a:pt x="5038643" y="1706409"/>
                </a:lnTo>
                <a:lnTo>
                  <a:pt x="5062616" y="1670826"/>
                </a:lnTo>
                <a:lnTo>
                  <a:pt x="5071405" y="1627259"/>
                </a:lnTo>
                <a:lnTo>
                  <a:pt x="5062616" y="1583718"/>
                </a:lnTo>
                <a:lnTo>
                  <a:pt x="5038643" y="1548173"/>
                </a:lnTo>
                <a:lnTo>
                  <a:pt x="5003081" y="1524214"/>
                </a:lnTo>
                <a:lnTo>
                  <a:pt x="4959524" y="1515430"/>
                </a:lnTo>
                <a:close/>
              </a:path>
              <a:path w="16523335" h="9235440">
                <a:moveTo>
                  <a:pt x="4959524" y="1783149"/>
                </a:moveTo>
                <a:lnTo>
                  <a:pt x="4915974" y="1791938"/>
                </a:lnTo>
                <a:lnTo>
                  <a:pt x="4880407" y="1815910"/>
                </a:lnTo>
                <a:lnTo>
                  <a:pt x="4856426" y="1851469"/>
                </a:lnTo>
                <a:lnTo>
                  <a:pt x="4847632" y="1895020"/>
                </a:lnTo>
                <a:lnTo>
                  <a:pt x="4856426" y="1938576"/>
                </a:lnTo>
                <a:lnTo>
                  <a:pt x="4880407" y="1974146"/>
                </a:lnTo>
                <a:lnTo>
                  <a:pt x="4915974" y="1998128"/>
                </a:lnTo>
                <a:lnTo>
                  <a:pt x="4959524" y="2006922"/>
                </a:lnTo>
                <a:lnTo>
                  <a:pt x="5003081" y="1998128"/>
                </a:lnTo>
                <a:lnTo>
                  <a:pt x="5038643" y="1974146"/>
                </a:lnTo>
                <a:lnTo>
                  <a:pt x="5062616" y="1938576"/>
                </a:lnTo>
                <a:lnTo>
                  <a:pt x="5071405" y="1895020"/>
                </a:lnTo>
                <a:lnTo>
                  <a:pt x="5062616" y="1851469"/>
                </a:lnTo>
                <a:lnTo>
                  <a:pt x="5038643" y="1815910"/>
                </a:lnTo>
                <a:lnTo>
                  <a:pt x="5003081" y="1791938"/>
                </a:lnTo>
                <a:lnTo>
                  <a:pt x="4959524" y="1783149"/>
                </a:lnTo>
                <a:close/>
              </a:path>
              <a:path w="16523335" h="9235440">
                <a:moveTo>
                  <a:pt x="4959524" y="2586297"/>
                </a:moveTo>
                <a:lnTo>
                  <a:pt x="4915974" y="2595090"/>
                </a:lnTo>
                <a:lnTo>
                  <a:pt x="4880407" y="2619070"/>
                </a:lnTo>
                <a:lnTo>
                  <a:pt x="4856426" y="2654639"/>
                </a:lnTo>
                <a:lnTo>
                  <a:pt x="4847632" y="2698200"/>
                </a:lnTo>
                <a:lnTo>
                  <a:pt x="4856426" y="2741725"/>
                </a:lnTo>
                <a:lnTo>
                  <a:pt x="4880407" y="2777286"/>
                </a:lnTo>
                <a:lnTo>
                  <a:pt x="4915974" y="2801273"/>
                </a:lnTo>
                <a:lnTo>
                  <a:pt x="4959524" y="2810071"/>
                </a:lnTo>
                <a:lnTo>
                  <a:pt x="5003081" y="2801273"/>
                </a:lnTo>
                <a:lnTo>
                  <a:pt x="5038643" y="2777286"/>
                </a:lnTo>
                <a:lnTo>
                  <a:pt x="5062616" y="2741725"/>
                </a:lnTo>
                <a:lnTo>
                  <a:pt x="5071405" y="2698200"/>
                </a:lnTo>
                <a:lnTo>
                  <a:pt x="5062616" y="2654639"/>
                </a:lnTo>
                <a:lnTo>
                  <a:pt x="5038643" y="2619070"/>
                </a:lnTo>
                <a:lnTo>
                  <a:pt x="5003081" y="2595090"/>
                </a:lnTo>
                <a:lnTo>
                  <a:pt x="4959524" y="2586297"/>
                </a:lnTo>
                <a:close/>
              </a:path>
              <a:path w="16523335" h="9235440">
                <a:moveTo>
                  <a:pt x="4959524" y="2854028"/>
                </a:moveTo>
                <a:lnTo>
                  <a:pt x="4915974" y="2862817"/>
                </a:lnTo>
                <a:lnTo>
                  <a:pt x="4880407" y="2886788"/>
                </a:lnTo>
                <a:lnTo>
                  <a:pt x="4856426" y="2922347"/>
                </a:lnTo>
                <a:lnTo>
                  <a:pt x="4847632" y="2965898"/>
                </a:lnTo>
                <a:lnTo>
                  <a:pt x="4856426" y="3009453"/>
                </a:lnTo>
                <a:lnTo>
                  <a:pt x="4880407" y="3045019"/>
                </a:lnTo>
                <a:lnTo>
                  <a:pt x="4915974" y="3068998"/>
                </a:lnTo>
                <a:lnTo>
                  <a:pt x="4959524" y="3077790"/>
                </a:lnTo>
                <a:lnTo>
                  <a:pt x="5003081" y="3068998"/>
                </a:lnTo>
                <a:lnTo>
                  <a:pt x="5038643" y="3045019"/>
                </a:lnTo>
                <a:lnTo>
                  <a:pt x="5062616" y="3009453"/>
                </a:lnTo>
                <a:lnTo>
                  <a:pt x="5071405" y="2965898"/>
                </a:lnTo>
                <a:lnTo>
                  <a:pt x="5062616" y="2922347"/>
                </a:lnTo>
                <a:lnTo>
                  <a:pt x="5038643" y="2886788"/>
                </a:lnTo>
                <a:lnTo>
                  <a:pt x="5003081" y="2862817"/>
                </a:lnTo>
                <a:lnTo>
                  <a:pt x="4959524" y="2854028"/>
                </a:lnTo>
                <a:close/>
              </a:path>
              <a:path w="16523335" h="9235440">
                <a:moveTo>
                  <a:pt x="4959524" y="3121737"/>
                </a:moveTo>
                <a:lnTo>
                  <a:pt x="4915974" y="3130528"/>
                </a:lnTo>
                <a:lnTo>
                  <a:pt x="4880407" y="3154503"/>
                </a:lnTo>
                <a:lnTo>
                  <a:pt x="4856426" y="3190065"/>
                </a:lnTo>
                <a:lnTo>
                  <a:pt x="4847632" y="3233618"/>
                </a:lnTo>
                <a:lnTo>
                  <a:pt x="4856426" y="3277161"/>
                </a:lnTo>
                <a:lnTo>
                  <a:pt x="4880407" y="3312732"/>
                </a:lnTo>
                <a:lnTo>
                  <a:pt x="4915974" y="3336722"/>
                </a:lnTo>
                <a:lnTo>
                  <a:pt x="4959524" y="3345520"/>
                </a:lnTo>
                <a:lnTo>
                  <a:pt x="5003081" y="3336722"/>
                </a:lnTo>
                <a:lnTo>
                  <a:pt x="5038643" y="3312732"/>
                </a:lnTo>
                <a:lnTo>
                  <a:pt x="5062616" y="3277161"/>
                </a:lnTo>
                <a:lnTo>
                  <a:pt x="5071405" y="3233618"/>
                </a:lnTo>
                <a:lnTo>
                  <a:pt x="5062616" y="3190065"/>
                </a:lnTo>
                <a:lnTo>
                  <a:pt x="5038643" y="3154503"/>
                </a:lnTo>
                <a:lnTo>
                  <a:pt x="5003081" y="3130528"/>
                </a:lnTo>
                <a:lnTo>
                  <a:pt x="4959524" y="3121737"/>
                </a:lnTo>
                <a:close/>
              </a:path>
              <a:path w="16523335" h="9235440">
                <a:moveTo>
                  <a:pt x="4959524" y="2318578"/>
                </a:moveTo>
                <a:lnTo>
                  <a:pt x="4915974" y="2327370"/>
                </a:lnTo>
                <a:lnTo>
                  <a:pt x="4880407" y="2351349"/>
                </a:lnTo>
                <a:lnTo>
                  <a:pt x="4856426" y="2386915"/>
                </a:lnTo>
                <a:lnTo>
                  <a:pt x="4847632" y="2430470"/>
                </a:lnTo>
                <a:lnTo>
                  <a:pt x="4856426" y="2474021"/>
                </a:lnTo>
                <a:lnTo>
                  <a:pt x="4880407" y="2509580"/>
                </a:lnTo>
                <a:lnTo>
                  <a:pt x="4915974" y="2533551"/>
                </a:lnTo>
                <a:lnTo>
                  <a:pt x="4959524" y="2542341"/>
                </a:lnTo>
                <a:lnTo>
                  <a:pt x="5003081" y="2533551"/>
                </a:lnTo>
                <a:lnTo>
                  <a:pt x="5038643" y="2509580"/>
                </a:lnTo>
                <a:lnTo>
                  <a:pt x="5062616" y="2474021"/>
                </a:lnTo>
                <a:lnTo>
                  <a:pt x="5071405" y="2430470"/>
                </a:lnTo>
                <a:lnTo>
                  <a:pt x="5062616" y="2386915"/>
                </a:lnTo>
                <a:lnTo>
                  <a:pt x="5038643" y="2351349"/>
                </a:lnTo>
                <a:lnTo>
                  <a:pt x="5003081" y="2327370"/>
                </a:lnTo>
                <a:lnTo>
                  <a:pt x="4959524" y="2318578"/>
                </a:lnTo>
                <a:close/>
              </a:path>
              <a:path w="16523335" h="9235440">
                <a:moveTo>
                  <a:pt x="4959524" y="2050869"/>
                </a:moveTo>
                <a:lnTo>
                  <a:pt x="4915974" y="2059660"/>
                </a:lnTo>
                <a:lnTo>
                  <a:pt x="4880407" y="2083635"/>
                </a:lnTo>
                <a:lnTo>
                  <a:pt x="4856426" y="2119197"/>
                </a:lnTo>
                <a:lnTo>
                  <a:pt x="4847632" y="2162750"/>
                </a:lnTo>
                <a:lnTo>
                  <a:pt x="4856426" y="2206284"/>
                </a:lnTo>
                <a:lnTo>
                  <a:pt x="4880407" y="2241845"/>
                </a:lnTo>
                <a:lnTo>
                  <a:pt x="4915974" y="2265826"/>
                </a:lnTo>
                <a:lnTo>
                  <a:pt x="4959524" y="2274621"/>
                </a:lnTo>
                <a:lnTo>
                  <a:pt x="5003081" y="2265826"/>
                </a:lnTo>
                <a:lnTo>
                  <a:pt x="5038643" y="2241845"/>
                </a:lnTo>
                <a:lnTo>
                  <a:pt x="5062616" y="2206284"/>
                </a:lnTo>
                <a:lnTo>
                  <a:pt x="5071405" y="2162750"/>
                </a:lnTo>
                <a:lnTo>
                  <a:pt x="5062616" y="2119197"/>
                </a:lnTo>
                <a:lnTo>
                  <a:pt x="5038643" y="2083635"/>
                </a:lnTo>
                <a:lnTo>
                  <a:pt x="5003081" y="2059660"/>
                </a:lnTo>
                <a:lnTo>
                  <a:pt x="4959524" y="2050869"/>
                </a:lnTo>
                <a:close/>
              </a:path>
              <a:path w="16523335" h="9235440">
                <a:moveTo>
                  <a:pt x="4959524" y="4995774"/>
                </a:moveTo>
                <a:lnTo>
                  <a:pt x="4915974" y="5004565"/>
                </a:lnTo>
                <a:lnTo>
                  <a:pt x="4880407" y="5028541"/>
                </a:lnTo>
                <a:lnTo>
                  <a:pt x="4856426" y="5064107"/>
                </a:lnTo>
                <a:lnTo>
                  <a:pt x="4847632" y="5107666"/>
                </a:lnTo>
                <a:lnTo>
                  <a:pt x="4856426" y="5151204"/>
                </a:lnTo>
                <a:lnTo>
                  <a:pt x="4880407" y="5186764"/>
                </a:lnTo>
                <a:lnTo>
                  <a:pt x="4915974" y="5210743"/>
                </a:lnTo>
                <a:lnTo>
                  <a:pt x="4959524" y="5219537"/>
                </a:lnTo>
                <a:lnTo>
                  <a:pt x="5003081" y="5210743"/>
                </a:lnTo>
                <a:lnTo>
                  <a:pt x="5038643" y="5186764"/>
                </a:lnTo>
                <a:lnTo>
                  <a:pt x="5062616" y="5151204"/>
                </a:lnTo>
                <a:lnTo>
                  <a:pt x="5071405" y="5107666"/>
                </a:lnTo>
                <a:lnTo>
                  <a:pt x="5062616" y="5064107"/>
                </a:lnTo>
                <a:lnTo>
                  <a:pt x="5038643" y="5028541"/>
                </a:lnTo>
                <a:lnTo>
                  <a:pt x="5003081" y="5004565"/>
                </a:lnTo>
                <a:lnTo>
                  <a:pt x="4959524" y="4995774"/>
                </a:lnTo>
                <a:close/>
              </a:path>
              <a:path w="16523335" h="9235440">
                <a:moveTo>
                  <a:pt x="4959524" y="5263483"/>
                </a:moveTo>
                <a:lnTo>
                  <a:pt x="4915974" y="5272274"/>
                </a:lnTo>
                <a:lnTo>
                  <a:pt x="4880407" y="5296250"/>
                </a:lnTo>
                <a:lnTo>
                  <a:pt x="4856426" y="5331816"/>
                </a:lnTo>
                <a:lnTo>
                  <a:pt x="4847632" y="5375375"/>
                </a:lnTo>
                <a:lnTo>
                  <a:pt x="4856426" y="5418906"/>
                </a:lnTo>
                <a:lnTo>
                  <a:pt x="4880407" y="5454471"/>
                </a:lnTo>
                <a:lnTo>
                  <a:pt x="4915974" y="5478458"/>
                </a:lnTo>
                <a:lnTo>
                  <a:pt x="4959524" y="5487256"/>
                </a:lnTo>
                <a:lnTo>
                  <a:pt x="5003081" y="5478458"/>
                </a:lnTo>
                <a:lnTo>
                  <a:pt x="5038643" y="5454471"/>
                </a:lnTo>
                <a:lnTo>
                  <a:pt x="5062616" y="5418906"/>
                </a:lnTo>
                <a:lnTo>
                  <a:pt x="5071405" y="5375375"/>
                </a:lnTo>
                <a:lnTo>
                  <a:pt x="5062616" y="5331816"/>
                </a:lnTo>
                <a:lnTo>
                  <a:pt x="5038643" y="5296250"/>
                </a:lnTo>
                <a:lnTo>
                  <a:pt x="5003081" y="5272274"/>
                </a:lnTo>
                <a:lnTo>
                  <a:pt x="4959524" y="5263483"/>
                </a:lnTo>
                <a:close/>
              </a:path>
              <a:path w="16523335" h="9235440">
                <a:moveTo>
                  <a:pt x="4959524" y="5531192"/>
                </a:moveTo>
                <a:lnTo>
                  <a:pt x="4915974" y="5539988"/>
                </a:lnTo>
                <a:lnTo>
                  <a:pt x="4880407" y="5563975"/>
                </a:lnTo>
                <a:lnTo>
                  <a:pt x="4856426" y="5599551"/>
                </a:lnTo>
                <a:lnTo>
                  <a:pt x="4847632" y="5643115"/>
                </a:lnTo>
                <a:lnTo>
                  <a:pt x="4856426" y="5686662"/>
                </a:lnTo>
                <a:lnTo>
                  <a:pt x="4880407" y="5722222"/>
                </a:lnTo>
                <a:lnTo>
                  <a:pt x="4915974" y="5746196"/>
                </a:lnTo>
                <a:lnTo>
                  <a:pt x="4959524" y="5754986"/>
                </a:lnTo>
                <a:lnTo>
                  <a:pt x="5003081" y="5746196"/>
                </a:lnTo>
                <a:lnTo>
                  <a:pt x="5038643" y="5722222"/>
                </a:lnTo>
                <a:lnTo>
                  <a:pt x="5062616" y="5686662"/>
                </a:lnTo>
                <a:lnTo>
                  <a:pt x="5071405" y="5643115"/>
                </a:lnTo>
                <a:lnTo>
                  <a:pt x="5062616" y="5599551"/>
                </a:lnTo>
                <a:lnTo>
                  <a:pt x="5038643" y="5563975"/>
                </a:lnTo>
                <a:lnTo>
                  <a:pt x="5003081" y="5539988"/>
                </a:lnTo>
                <a:lnTo>
                  <a:pt x="4959524" y="5531192"/>
                </a:lnTo>
                <a:close/>
              </a:path>
              <a:path w="16523335" h="9235440">
                <a:moveTo>
                  <a:pt x="4959524" y="5798933"/>
                </a:moveTo>
                <a:lnTo>
                  <a:pt x="4915974" y="5807723"/>
                </a:lnTo>
                <a:lnTo>
                  <a:pt x="4880407" y="5831697"/>
                </a:lnTo>
                <a:lnTo>
                  <a:pt x="4856426" y="5867257"/>
                </a:lnTo>
                <a:lnTo>
                  <a:pt x="4847632" y="5910804"/>
                </a:lnTo>
                <a:lnTo>
                  <a:pt x="4856426" y="5954345"/>
                </a:lnTo>
                <a:lnTo>
                  <a:pt x="4880407" y="5989912"/>
                </a:lnTo>
                <a:lnTo>
                  <a:pt x="4915974" y="6013898"/>
                </a:lnTo>
                <a:lnTo>
                  <a:pt x="4959524" y="6022695"/>
                </a:lnTo>
                <a:lnTo>
                  <a:pt x="5003081" y="6013898"/>
                </a:lnTo>
                <a:lnTo>
                  <a:pt x="5038643" y="5989912"/>
                </a:lnTo>
                <a:lnTo>
                  <a:pt x="5062616" y="5954345"/>
                </a:lnTo>
                <a:lnTo>
                  <a:pt x="5071405" y="5910804"/>
                </a:lnTo>
                <a:lnTo>
                  <a:pt x="5062616" y="5867257"/>
                </a:lnTo>
                <a:lnTo>
                  <a:pt x="5038643" y="5831697"/>
                </a:lnTo>
                <a:lnTo>
                  <a:pt x="5003081" y="5807723"/>
                </a:lnTo>
                <a:lnTo>
                  <a:pt x="4959524" y="5798933"/>
                </a:lnTo>
                <a:close/>
              </a:path>
              <a:path w="16523335" h="9235440">
                <a:moveTo>
                  <a:pt x="4959524" y="6066642"/>
                </a:moveTo>
                <a:lnTo>
                  <a:pt x="4915974" y="6075433"/>
                </a:lnTo>
                <a:lnTo>
                  <a:pt x="4880407" y="6099406"/>
                </a:lnTo>
                <a:lnTo>
                  <a:pt x="4856426" y="6134966"/>
                </a:lnTo>
                <a:lnTo>
                  <a:pt x="4847632" y="6178513"/>
                </a:lnTo>
                <a:lnTo>
                  <a:pt x="4856426" y="6222077"/>
                </a:lnTo>
                <a:lnTo>
                  <a:pt x="4880407" y="6257653"/>
                </a:lnTo>
                <a:lnTo>
                  <a:pt x="4915974" y="6281640"/>
                </a:lnTo>
                <a:lnTo>
                  <a:pt x="4959524" y="6290436"/>
                </a:lnTo>
                <a:lnTo>
                  <a:pt x="5003081" y="6281640"/>
                </a:lnTo>
                <a:lnTo>
                  <a:pt x="5038643" y="6257653"/>
                </a:lnTo>
                <a:lnTo>
                  <a:pt x="5062616" y="6222077"/>
                </a:lnTo>
                <a:lnTo>
                  <a:pt x="5071405" y="6178513"/>
                </a:lnTo>
                <a:lnTo>
                  <a:pt x="5062616" y="6134966"/>
                </a:lnTo>
                <a:lnTo>
                  <a:pt x="5038643" y="6099406"/>
                </a:lnTo>
                <a:lnTo>
                  <a:pt x="5003081" y="6075433"/>
                </a:lnTo>
                <a:lnTo>
                  <a:pt x="4959524" y="6066642"/>
                </a:lnTo>
                <a:close/>
              </a:path>
              <a:path w="16523335" h="9235440">
                <a:moveTo>
                  <a:pt x="4959524" y="6334382"/>
                </a:moveTo>
                <a:lnTo>
                  <a:pt x="4915974" y="6343178"/>
                </a:lnTo>
                <a:lnTo>
                  <a:pt x="4880407" y="6367165"/>
                </a:lnTo>
                <a:lnTo>
                  <a:pt x="4856426" y="6402742"/>
                </a:lnTo>
                <a:lnTo>
                  <a:pt x="4847632" y="6446306"/>
                </a:lnTo>
                <a:lnTo>
                  <a:pt x="4856426" y="6489813"/>
                </a:lnTo>
                <a:lnTo>
                  <a:pt x="4880407" y="6525358"/>
                </a:lnTo>
                <a:lnTo>
                  <a:pt x="4915974" y="6549331"/>
                </a:lnTo>
                <a:lnTo>
                  <a:pt x="4959524" y="6558124"/>
                </a:lnTo>
                <a:lnTo>
                  <a:pt x="5003081" y="6549331"/>
                </a:lnTo>
                <a:lnTo>
                  <a:pt x="5038643" y="6525358"/>
                </a:lnTo>
                <a:lnTo>
                  <a:pt x="5062616" y="6489813"/>
                </a:lnTo>
                <a:lnTo>
                  <a:pt x="5071405" y="6446306"/>
                </a:lnTo>
                <a:lnTo>
                  <a:pt x="5062616" y="6402742"/>
                </a:lnTo>
                <a:lnTo>
                  <a:pt x="5038643" y="6367165"/>
                </a:lnTo>
                <a:lnTo>
                  <a:pt x="5003081" y="6343178"/>
                </a:lnTo>
                <a:lnTo>
                  <a:pt x="4959524" y="6334382"/>
                </a:lnTo>
                <a:close/>
              </a:path>
              <a:path w="16523335" h="9235440">
                <a:moveTo>
                  <a:pt x="4959524" y="6602112"/>
                </a:moveTo>
                <a:lnTo>
                  <a:pt x="4915974" y="6610897"/>
                </a:lnTo>
                <a:lnTo>
                  <a:pt x="4880407" y="6634856"/>
                </a:lnTo>
                <a:lnTo>
                  <a:pt x="4856426" y="6670401"/>
                </a:lnTo>
                <a:lnTo>
                  <a:pt x="4847632" y="6713941"/>
                </a:lnTo>
                <a:lnTo>
                  <a:pt x="4856426" y="6757505"/>
                </a:lnTo>
                <a:lnTo>
                  <a:pt x="4880407" y="6793082"/>
                </a:lnTo>
                <a:lnTo>
                  <a:pt x="4915974" y="6817069"/>
                </a:lnTo>
                <a:lnTo>
                  <a:pt x="4959524" y="6825865"/>
                </a:lnTo>
                <a:lnTo>
                  <a:pt x="5003081" y="6817069"/>
                </a:lnTo>
                <a:lnTo>
                  <a:pt x="5038643" y="6793082"/>
                </a:lnTo>
                <a:lnTo>
                  <a:pt x="5062616" y="6757505"/>
                </a:lnTo>
                <a:lnTo>
                  <a:pt x="5071405" y="6713941"/>
                </a:lnTo>
                <a:lnTo>
                  <a:pt x="5062616" y="6670401"/>
                </a:lnTo>
                <a:lnTo>
                  <a:pt x="5038643" y="6634856"/>
                </a:lnTo>
                <a:lnTo>
                  <a:pt x="5003081" y="6610897"/>
                </a:lnTo>
                <a:lnTo>
                  <a:pt x="4959524" y="6602112"/>
                </a:lnTo>
                <a:close/>
              </a:path>
              <a:path w="16523335" h="9235440">
                <a:moveTo>
                  <a:pt x="4959524" y="4460345"/>
                </a:moveTo>
                <a:lnTo>
                  <a:pt x="4915974" y="4469136"/>
                </a:lnTo>
                <a:lnTo>
                  <a:pt x="4880407" y="4493110"/>
                </a:lnTo>
                <a:lnTo>
                  <a:pt x="4856426" y="4528669"/>
                </a:lnTo>
                <a:lnTo>
                  <a:pt x="4847632" y="4572216"/>
                </a:lnTo>
                <a:lnTo>
                  <a:pt x="4856426" y="4615763"/>
                </a:lnTo>
                <a:lnTo>
                  <a:pt x="4880407" y="4651322"/>
                </a:lnTo>
                <a:lnTo>
                  <a:pt x="4915974" y="4675296"/>
                </a:lnTo>
                <a:lnTo>
                  <a:pt x="4959524" y="4684087"/>
                </a:lnTo>
                <a:lnTo>
                  <a:pt x="5003081" y="4675296"/>
                </a:lnTo>
                <a:lnTo>
                  <a:pt x="5038643" y="4651322"/>
                </a:lnTo>
                <a:lnTo>
                  <a:pt x="5062616" y="4615763"/>
                </a:lnTo>
                <a:lnTo>
                  <a:pt x="5071405" y="4572216"/>
                </a:lnTo>
                <a:lnTo>
                  <a:pt x="5062616" y="4528669"/>
                </a:lnTo>
                <a:lnTo>
                  <a:pt x="5038643" y="4493110"/>
                </a:lnTo>
                <a:lnTo>
                  <a:pt x="5003081" y="4469136"/>
                </a:lnTo>
                <a:lnTo>
                  <a:pt x="4959524" y="4460345"/>
                </a:lnTo>
                <a:close/>
              </a:path>
              <a:path w="16523335" h="9235440">
                <a:moveTo>
                  <a:pt x="4959524" y="7405229"/>
                </a:moveTo>
                <a:lnTo>
                  <a:pt x="4915974" y="7414026"/>
                </a:lnTo>
                <a:lnTo>
                  <a:pt x="4880407" y="7438015"/>
                </a:lnTo>
                <a:lnTo>
                  <a:pt x="4856426" y="7473597"/>
                </a:lnTo>
                <a:lnTo>
                  <a:pt x="4847632" y="7517173"/>
                </a:lnTo>
                <a:lnTo>
                  <a:pt x="4856426" y="7560674"/>
                </a:lnTo>
                <a:lnTo>
                  <a:pt x="4880407" y="7596223"/>
                </a:lnTo>
                <a:lnTo>
                  <a:pt x="4915974" y="7620205"/>
                </a:lnTo>
                <a:lnTo>
                  <a:pt x="4959524" y="7629003"/>
                </a:lnTo>
                <a:lnTo>
                  <a:pt x="5003081" y="7620205"/>
                </a:lnTo>
                <a:lnTo>
                  <a:pt x="5038643" y="7596223"/>
                </a:lnTo>
                <a:lnTo>
                  <a:pt x="5062616" y="7560674"/>
                </a:lnTo>
                <a:lnTo>
                  <a:pt x="5071405" y="7517173"/>
                </a:lnTo>
                <a:lnTo>
                  <a:pt x="5062616" y="7473597"/>
                </a:lnTo>
                <a:lnTo>
                  <a:pt x="5038643" y="7438015"/>
                </a:lnTo>
                <a:lnTo>
                  <a:pt x="5003081" y="7414026"/>
                </a:lnTo>
                <a:lnTo>
                  <a:pt x="4959524" y="7405229"/>
                </a:lnTo>
                <a:close/>
              </a:path>
              <a:path w="16523335" h="9235440">
                <a:moveTo>
                  <a:pt x="4959524" y="7672991"/>
                </a:moveTo>
                <a:lnTo>
                  <a:pt x="4915974" y="7681775"/>
                </a:lnTo>
                <a:lnTo>
                  <a:pt x="4880407" y="7705737"/>
                </a:lnTo>
                <a:lnTo>
                  <a:pt x="4856426" y="7741288"/>
                </a:lnTo>
                <a:lnTo>
                  <a:pt x="4847632" y="7784841"/>
                </a:lnTo>
                <a:lnTo>
                  <a:pt x="4856426" y="7828394"/>
                </a:lnTo>
                <a:lnTo>
                  <a:pt x="4880407" y="7863968"/>
                </a:lnTo>
                <a:lnTo>
                  <a:pt x="4915974" y="7887956"/>
                </a:lnTo>
                <a:lnTo>
                  <a:pt x="4959524" y="7896754"/>
                </a:lnTo>
                <a:lnTo>
                  <a:pt x="5003081" y="7887956"/>
                </a:lnTo>
                <a:lnTo>
                  <a:pt x="5038643" y="7863968"/>
                </a:lnTo>
                <a:lnTo>
                  <a:pt x="5062616" y="7828394"/>
                </a:lnTo>
                <a:lnTo>
                  <a:pt x="5071405" y="7784841"/>
                </a:lnTo>
                <a:lnTo>
                  <a:pt x="5062616" y="7741288"/>
                </a:lnTo>
                <a:lnTo>
                  <a:pt x="5038643" y="7705737"/>
                </a:lnTo>
                <a:lnTo>
                  <a:pt x="5003081" y="7681775"/>
                </a:lnTo>
                <a:lnTo>
                  <a:pt x="4959524" y="7672991"/>
                </a:lnTo>
                <a:close/>
              </a:path>
              <a:path w="16523335" h="9235440">
                <a:moveTo>
                  <a:pt x="4959524" y="7940658"/>
                </a:moveTo>
                <a:lnTo>
                  <a:pt x="4915974" y="7949457"/>
                </a:lnTo>
                <a:lnTo>
                  <a:pt x="4880407" y="7973448"/>
                </a:lnTo>
                <a:lnTo>
                  <a:pt x="4856426" y="8009022"/>
                </a:lnTo>
                <a:lnTo>
                  <a:pt x="4847632" y="8052571"/>
                </a:lnTo>
                <a:lnTo>
                  <a:pt x="4856426" y="8096123"/>
                </a:lnTo>
                <a:lnTo>
                  <a:pt x="4880407" y="8131674"/>
                </a:lnTo>
                <a:lnTo>
                  <a:pt x="4915974" y="8155636"/>
                </a:lnTo>
                <a:lnTo>
                  <a:pt x="4959524" y="8164421"/>
                </a:lnTo>
                <a:lnTo>
                  <a:pt x="5003081" y="8155636"/>
                </a:lnTo>
                <a:lnTo>
                  <a:pt x="5038643" y="8131674"/>
                </a:lnTo>
                <a:lnTo>
                  <a:pt x="5062616" y="8096123"/>
                </a:lnTo>
                <a:lnTo>
                  <a:pt x="5071405" y="8052571"/>
                </a:lnTo>
                <a:lnTo>
                  <a:pt x="5062616" y="8009022"/>
                </a:lnTo>
                <a:lnTo>
                  <a:pt x="5038643" y="7973448"/>
                </a:lnTo>
                <a:lnTo>
                  <a:pt x="5003081" y="7949457"/>
                </a:lnTo>
                <a:lnTo>
                  <a:pt x="4959524" y="7940658"/>
                </a:lnTo>
                <a:close/>
              </a:path>
              <a:path w="16523335" h="9235440">
                <a:moveTo>
                  <a:pt x="4959524" y="8208419"/>
                </a:moveTo>
                <a:lnTo>
                  <a:pt x="4915974" y="8217206"/>
                </a:lnTo>
                <a:lnTo>
                  <a:pt x="4880407" y="8241172"/>
                </a:lnTo>
                <a:lnTo>
                  <a:pt x="4856426" y="8276730"/>
                </a:lnTo>
                <a:lnTo>
                  <a:pt x="4847632" y="8320290"/>
                </a:lnTo>
                <a:lnTo>
                  <a:pt x="4856426" y="8363839"/>
                </a:lnTo>
                <a:lnTo>
                  <a:pt x="4880407" y="8399414"/>
                </a:lnTo>
                <a:lnTo>
                  <a:pt x="4915974" y="8423404"/>
                </a:lnTo>
                <a:lnTo>
                  <a:pt x="4959524" y="8432203"/>
                </a:lnTo>
                <a:lnTo>
                  <a:pt x="5003081" y="8423404"/>
                </a:lnTo>
                <a:lnTo>
                  <a:pt x="5038643" y="8399414"/>
                </a:lnTo>
                <a:lnTo>
                  <a:pt x="5062616" y="8363839"/>
                </a:lnTo>
                <a:lnTo>
                  <a:pt x="5071405" y="8320290"/>
                </a:lnTo>
                <a:lnTo>
                  <a:pt x="5062616" y="8276730"/>
                </a:lnTo>
                <a:lnTo>
                  <a:pt x="5038643" y="8241172"/>
                </a:lnTo>
                <a:lnTo>
                  <a:pt x="5003081" y="8217206"/>
                </a:lnTo>
                <a:lnTo>
                  <a:pt x="4959524" y="8208419"/>
                </a:lnTo>
                <a:close/>
              </a:path>
              <a:path w="16523335" h="9235440">
                <a:moveTo>
                  <a:pt x="4959524" y="8476097"/>
                </a:moveTo>
                <a:lnTo>
                  <a:pt x="4915974" y="8484896"/>
                </a:lnTo>
                <a:lnTo>
                  <a:pt x="4880407" y="8508888"/>
                </a:lnTo>
                <a:lnTo>
                  <a:pt x="4856426" y="8544465"/>
                </a:lnTo>
                <a:lnTo>
                  <a:pt x="4847632" y="8588020"/>
                </a:lnTo>
                <a:lnTo>
                  <a:pt x="4856426" y="8631573"/>
                </a:lnTo>
                <a:lnTo>
                  <a:pt x="4880407" y="8667124"/>
                </a:lnTo>
                <a:lnTo>
                  <a:pt x="4915974" y="8691086"/>
                </a:lnTo>
                <a:lnTo>
                  <a:pt x="4959524" y="8699870"/>
                </a:lnTo>
                <a:lnTo>
                  <a:pt x="5003081" y="8691086"/>
                </a:lnTo>
                <a:lnTo>
                  <a:pt x="5038643" y="8667124"/>
                </a:lnTo>
                <a:lnTo>
                  <a:pt x="5062616" y="8631573"/>
                </a:lnTo>
                <a:lnTo>
                  <a:pt x="5071405" y="8588020"/>
                </a:lnTo>
                <a:lnTo>
                  <a:pt x="5062616" y="8544465"/>
                </a:lnTo>
                <a:lnTo>
                  <a:pt x="5038643" y="8508888"/>
                </a:lnTo>
                <a:lnTo>
                  <a:pt x="5003081" y="8484896"/>
                </a:lnTo>
                <a:lnTo>
                  <a:pt x="4959524" y="8476097"/>
                </a:lnTo>
                <a:close/>
              </a:path>
              <a:path w="16523335" h="9235440">
                <a:moveTo>
                  <a:pt x="4959524" y="8743869"/>
                </a:moveTo>
                <a:lnTo>
                  <a:pt x="4915974" y="8752652"/>
                </a:lnTo>
                <a:lnTo>
                  <a:pt x="4880407" y="8776608"/>
                </a:lnTo>
                <a:lnTo>
                  <a:pt x="4856426" y="8812149"/>
                </a:lnTo>
                <a:lnTo>
                  <a:pt x="4847632" y="8855688"/>
                </a:lnTo>
                <a:lnTo>
                  <a:pt x="4856426" y="8899255"/>
                </a:lnTo>
                <a:lnTo>
                  <a:pt x="4880407" y="8934838"/>
                </a:lnTo>
                <a:lnTo>
                  <a:pt x="4915974" y="8958833"/>
                </a:lnTo>
                <a:lnTo>
                  <a:pt x="4959524" y="8967632"/>
                </a:lnTo>
                <a:lnTo>
                  <a:pt x="5003081" y="8958833"/>
                </a:lnTo>
                <a:lnTo>
                  <a:pt x="5038643" y="8934838"/>
                </a:lnTo>
                <a:lnTo>
                  <a:pt x="5062616" y="8899255"/>
                </a:lnTo>
                <a:lnTo>
                  <a:pt x="5071405" y="8855688"/>
                </a:lnTo>
                <a:lnTo>
                  <a:pt x="5062616" y="8812149"/>
                </a:lnTo>
                <a:lnTo>
                  <a:pt x="5038643" y="8776608"/>
                </a:lnTo>
                <a:lnTo>
                  <a:pt x="5003081" y="8752652"/>
                </a:lnTo>
                <a:lnTo>
                  <a:pt x="4959524" y="8743869"/>
                </a:lnTo>
                <a:close/>
              </a:path>
              <a:path w="16523335" h="9235440">
                <a:moveTo>
                  <a:pt x="4959524" y="7137541"/>
                </a:moveTo>
                <a:lnTo>
                  <a:pt x="4915974" y="7146329"/>
                </a:lnTo>
                <a:lnTo>
                  <a:pt x="4880407" y="7170295"/>
                </a:lnTo>
                <a:lnTo>
                  <a:pt x="4856426" y="7205847"/>
                </a:lnTo>
                <a:lnTo>
                  <a:pt x="4847632" y="7249391"/>
                </a:lnTo>
                <a:lnTo>
                  <a:pt x="4856426" y="7292955"/>
                </a:lnTo>
                <a:lnTo>
                  <a:pt x="4880407" y="7328531"/>
                </a:lnTo>
                <a:lnTo>
                  <a:pt x="4915974" y="7352518"/>
                </a:lnTo>
                <a:lnTo>
                  <a:pt x="4959524" y="7361314"/>
                </a:lnTo>
                <a:lnTo>
                  <a:pt x="5003081" y="7352518"/>
                </a:lnTo>
                <a:lnTo>
                  <a:pt x="5038643" y="7328531"/>
                </a:lnTo>
                <a:lnTo>
                  <a:pt x="5062616" y="7292955"/>
                </a:lnTo>
                <a:lnTo>
                  <a:pt x="5071405" y="7249391"/>
                </a:lnTo>
                <a:lnTo>
                  <a:pt x="5062616" y="7205847"/>
                </a:lnTo>
                <a:lnTo>
                  <a:pt x="5038643" y="7170295"/>
                </a:lnTo>
                <a:lnTo>
                  <a:pt x="5003081" y="7146329"/>
                </a:lnTo>
                <a:lnTo>
                  <a:pt x="4959524" y="7137541"/>
                </a:lnTo>
                <a:close/>
              </a:path>
              <a:path w="16523335" h="9235440">
                <a:moveTo>
                  <a:pt x="4959524" y="6869780"/>
                </a:moveTo>
                <a:lnTo>
                  <a:pt x="4915974" y="6878579"/>
                </a:lnTo>
                <a:lnTo>
                  <a:pt x="4880407" y="6902573"/>
                </a:lnTo>
                <a:lnTo>
                  <a:pt x="4856426" y="6938157"/>
                </a:lnTo>
                <a:lnTo>
                  <a:pt x="4847632" y="6981724"/>
                </a:lnTo>
                <a:lnTo>
                  <a:pt x="4856426" y="7025264"/>
                </a:lnTo>
                <a:lnTo>
                  <a:pt x="4880407" y="7060809"/>
                </a:lnTo>
                <a:lnTo>
                  <a:pt x="4915974" y="7084769"/>
                </a:lnTo>
                <a:lnTo>
                  <a:pt x="4959524" y="7093553"/>
                </a:lnTo>
                <a:lnTo>
                  <a:pt x="5003081" y="7084769"/>
                </a:lnTo>
                <a:lnTo>
                  <a:pt x="5038643" y="7060809"/>
                </a:lnTo>
                <a:lnTo>
                  <a:pt x="5062616" y="7025264"/>
                </a:lnTo>
                <a:lnTo>
                  <a:pt x="5071405" y="6981724"/>
                </a:lnTo>
                <a:lnTo>
                  <a:pt x="5062616" y="6938157"/>
                </a:lnTo>
                <a:lnTo>
                  <a:pt x="5038643" y="6902573"/>
                </a:lnTo>
                <a:lnTo>
                  <a:pt x="5003081" y="6878579"/>
                </a:lnTo>
                <a:lnTo>
                  <a:pt x="4959524" y="6869780"/>
                </a:lnTo>
                <a:close/>
              </a:path>
              <a:path w="16523335" h="9235440">
                <a:moveTo>
                  <a:pt x="5228846" y="176790"/>
                </a:moveTo>
                <a:lnTo>
                  <a:pt x="5185284" y="185586"/>
                </a:lnTo>
                <a:lnTo>
                  <a:pt x="5149704" y="209571"/>
                </a:lnTo>
                <a:lnTo>
                  <a:pt x="5125711" y="245145"/>
                </a:lnTo>
                <a:lnTo>
                  <a:pt x="5116912" y="288702"/>
                </a:lnTo>
                <a:lnTo>
                  <a:pt x="5125711" y="332221"/>
                </a:lnTo>
                <a:lnTo>
                  <a:pt x="5149704" y="367780"/>
                </a:lnTo>
                <a:lnTo>
                  <a:pt x="5185284" y="391765"/>
                </a:lnTo>
                <a:lnTo>
                  <a:pt x="5228846" y="400563"/>
                </a:lnTo>
                <a:lnTo>
                  <a:pt x="5272372" y="391765"/>
                </a:lnTo>
                <a:lnTo>
                  <a:pt x="5307926" y="367780"/>
                </a:lnTo>
                <a:lnTo>
                  <a:pt x="5331902" y="332221"/>
                </a:lnTo>
                <a:lnTo>
                  <a:pt x="5340696" y="288702"/>
                </a:lnTo>
                <a:lnTo>
                  <a:pt x="5331902" y="245145"/>
                </a:lnTo>
                <a:lnTo>
                  <a:pt x="5307926" y="209571"/>
                </a:lnTo>
                <a:lnTo>
                  <a:pt x="5272372" y="185586"/>
                </a:lnTo>
                <a:lnTo>
                  <a:pt x="5228846" y="176790"/>
                </a:lnTo>
                <a:close/>
              </a:path>
              <a:path w="16523335" h="9235440">
                <a:moveTo>
                  <a:pt x="5228846" y="979980"/>
                </a:moveTo>
                <a:lnTo>
                  <a:pt x="5185284" y="988766"/>
                </a:lnTo>
                <a:lnTo>
                  <a:pt x="5149704" y="1012731"/>
                </a:lnTo>
                <a:lnTo>
                  <a:pt x="5125711" y="1048286"/>
                </a:lnTo>
                <a:lnTo>
                  <a:pt x="5116912" y="1091840"/>
                </a:lnTo>
                <a:lnTo>
                  <a:pt x="5125711" y="1135394"/>
                </a:lnTo>
                <a:lnTo>
                  <a:pt x="5149704" y="1170968"/>
                </a:lnTo>
                <a:lnTo>
                  <a:pt x="5185284" y="1194956"/>
                </a:lnTo>
                <a:lnTo>
                  <a:pt x="5228846" y="1203753"/>
                </a:lnTo>
                <a:lnTo>
                  <a:pt x="5272372" y="1194956"/>
                </a:lnTo>
                <a:lnTo>
                  <a:pt x="5307926" y="1170968"/>
                </a:lnTo>
                <a:lnTo>
                  <a:pt x="5331902" y="1135394"/>
                </a:lnTo>
                <a:lnTo>
                  <a:pt x="5340696" y="1091840"/>
                </a:lnTo>
                <a:lnTo>
                  <a:pt x="5331902" y="1048286"/>
                </a:lnTo>
                <a:lnTo>
                  <a:pt x="5307926" y="1012731"/>
                </a:lnTo>
                <a:lnTo>
                  <a:pt x="5272372" y="988766"/>
                </a:lnTo>
                <a:lnTo>
                  <a:pt x="5228846" y="979980"/>
                </a:lnTo>
                <a:close/>
              </a:path>
              <a:path w="16523335" h="9235440">
                <a:moveTo>
                  <a:pt x="5228846" y="1247668"/>
                </a:moveTo>
                <a:lnTo>
                  <a:pt x="5185284" y="1256467"/>
                </a:lnTo>
                <a:lnTo>
                  <a:pt x="5149704" y="1280459"/>
                </a:lnTo>
                <a:lnTo>
                  <a:pt x="5125711" y="1316036"/>
                </a:lnTo>
                <a:lnTo>
                  <a:pt x="5116912" y="1359591"/>
                </a:lnTo>
                <a:lnTo>
                  <a:pt x="5125711" y="1403138"/>
                </a:lnTo>
                <a:lnTo>
                  <a:pt x="5149704" y="1438686"/>
                </a:lnTo>
                <a:lnTo>
                  <a:pt x="5185284" y="1462646"/>
                </a:lnTo>
                <a:lnTo>
                  <a:pt x="5228846" y="1471431"/>
                </a:lnTo>
                <a:lnTo>
                  <a:pt x="5272372" y="1462646"/>
                </a:lnTo>
                <a:lnTo>
                  <a:pt x="5307926" y="1438686"/>
                </a:lnTo>
                <a:lnTo>
                  <a:pt x="5331902" y="1403138"/>
                </a:lnTo>
                <a:lnTo>
                  <a:pt x="5340696" y="1359591"/>
                </a:lnTo>
                <a:lnTo>
                  <a:pt x="5331902" y="1316036"/>
                </a:lnTo>
                <a:lnTo>
                  <a:pt x="5307926" y="1280459"/>
                </a:lnTo>
                <a:lnTo>
                  <a:pt x="5272372" y="1256467"/>
                </a:lnTo>
                <a:lnTo>
                  <a:pt x="5228846" y="1247668"/>
                </a:lnTo>
                <a:close/>
              </a:path>
              <a:path w="16523335" h="9235440">
                <a:moveTo>
                  <a:pt x="5228846" y="1515430"/>
                </a:moveTo>
                <a:lnTo>
                  <a:pt x="5185284" y="1524214"/>
                </a:lnTo>
                <a:lnTo>
                  <a:pt x="5149704" y="1548173"/>
                </a:lnTo>
                <a:lnTo>
                  <a:pt x="5125711" y="1583718"/>
                </a:lnTo>
                <a:lnTo>
                  <a:pt x="5116912" y="1627259"/>
                </a:lnTo>
                <a:lnTo>
                  <a:pt x="5125711" y="1670826"/>
                </a:lnTo>
                <a:lnTo>
                  <a:pt x="5149704" y="1706409"/>
                </a:lnTo>
                <a:lnTo>
                  <a:pt x="5185284" y="1730404"/>
                </a:lnTo>
                <a:lnTo>
                  <a:pt x="5228846" y="1739203"/>
                </a:lnTo>
                <a:lnTo>
                  <a:pt x="5272372" y="1730404"/>
                </a:lnTo>
                <a:lnTo>
                  <a:pt x="5307926" y="1706409"/>
                </a:lnTo>
                <a:lnTo>
                  <a:pt x="5331902" y="1670826"/>
                </a:lnTo>
                <a:lnTo>
                  <a:pt x="5340696" y="1627259"/>
                </a:lnTo>
                <a:lnTo>
                  <a:pt x="5331902" y="1583718"/>
                </a:lnTo>
                <a:lnTo>
                  <a:pt x="5307926" y="1548173"/>
                </a:lnTo>
                <a:lnTo>
                  <a:pt x="5272372" y="1524214"/>
                </a:lnTo>
                <a:lnTo>
                  <a:pt x="5228846" y="1515430"/>
                </a:lnTo>
                <a:close/>
              </a:path>
              <a:path w="16523335" h="9235440">
                <a:moveTo>
                  <a:pt x="5228846" y="1783149"/>
                </a:moveTo>
                <a:lnTo>
                  <a:pt x="5185284" y="1791938"/>
                </a:lnTo>
                <a:lnTo>
                  <a:pt x="5149704" y="1815910"/>
                </a:lnTo>
                <a:lnTo>
                  <a:pt x="5125711" y="1851469"/>
                </a:lnTo>
                <a:lnTo>
                  <a:pt x="5116912" y="1895020"/>
                </a:lnTo>
                <a:lnTo>
                  <a:pt x="5125711" y="1938576"/>
                </a:lnTo>
                <a:lnTo>
                  <a:pt x="5149704" y="1974146"/>
                </a:lnTo>
                <a:lnTo>
                  <a:pt x="5185284" y="1998128"/>
                </a:lnTo>
                <a:lnTo>
                  <a:pt x="5228846" y="2006922"/>
                </a:lnTo>
                <a:lnTo>
                  <a:pt x="5272372" y="1998128"/>
                </a:lnTo>
                <a:lnTo>
                  <a:pt x="5307926" y="1974146"/>
                </a:lnTo>
                <a:lnTo>
                  <a:pt x="5331902" y="1938576"/>
                </a:lnTo>
                <a:lnTo>
                  <a:pt x="5340696" y="1895020"/>
                </a:lnTo>
                <a:lnTo>
                  <a:pt x="5331902" y="1851469"/>
                </a:lnTo>
                <a:lnTo>
                  <a:pt x="5307926" y="1815910"/>
                </a:lnTo>
                <a:lnTo>
                  <a:pt x="5272372" y="1791938"/>
                </a:lnTo>
                <a:lnTo>
                  <a:pt x="5228846" y="1783149"/>
                </a:lnTo>
                <a:close/>
              </a:path>
              <a:path w="16523335" h="9235440">
                <a:moveTo>
                  <a:pt x="5336467" y="0"/>
                </a:moveTo>
                <a:lnTo>
                  <a:pt x="5121143" y="0"/>
                </a:lnTo>
                <a:lnTo>
                  <a:pt x="5116912" y="20941"/>
                </a:lnTo>
                <a:lnTo>
                  <a:pt x="5125711" y="64502"/>
                </a:lnTo>
                <a:lnTo>
                  <a:pt x="5149704" y="100083"/>
                </a:lnTo>
                <a:lnTo>
                  <a:pt x="5185284" y="124076"/>
                </a:lnTo>
                <a:lnTo>
                  <a:pt x="5228846" y="132875"/>
                </a:lnTo>
                <a:lnTo>
                  <a:pt x="5272372" y="124076"/>
                </a:lnTo>
                <a:lnTo>
                  <a:pt x="5307926" y="100083"/>
                </a:lnTo>
                <a:lnTo>
                  <a:pt x="5331902" y="64502"/>
                </a:lnTo>
                <a:lnTo>
                  <a:pt x="5340696" y="20941"/>
                </a:lnTo>
                <a:lnTo>
                  <a:pt x="5336467" y="0"/>
                </a:lnTo>
                <a:close/>
              </a:path>
              <a:path w="16523335" h="9235440">
                <a:moveTo>
                  <a:pt x="5228846" y="2586297"/>
                </a:moveTo>
                <a:lnTo>
                  <a:pt x="5185284" y="2595090"/>
                </a:lnTo>
                <a:lnTo>
                  <a:pt x="5149704" y="2619070"/>
                </a:lnTo>
                <a:lnTo>
                  <a:pt x="5125711" y="2654639"/>
                </a:lnTo>
                <a:lnTo>
                  <a:pt x="5116912" y="2698200"/>
                </a:lnTo>
                <a:lnTo>
                  <a:pt x="5125711" y="2741725"/>
                </a:lnTo>
                <a:lnTo>
                  <a:pt x="5149704" y="2777286"/>
                </a:lnTo>
                <a:lnTo>
                  <a:pt x="5185284" y="2801273"/>
                </a:lnTo>
                <a:lnTo>
                  <a:pt x="5228846" y="2810071"/>
                </a:lnTo>
                <a:lnTo>
                  <a:pt x="5272372" y="2801273"/>
                </a:lnTo>
                <a:lnTo>
                  <a:pt x="5307926" y="2777286"/>
                </a:lnTo>
                <a:lnTo>
                  <a:pt x="5331902" y="2741725"/>
                </a:lnTo>
                <a:lnTo>
                  <a:pt x="5340696" y="2698200"/>
                </a:lnTo>
                <a:lnTo>
                  <a:pt x="5331902" y="2654639"/>
                </a:lnTo>
                <a:lnTo>
                  <a:pt x="5307926" y="2619070"/>
                </a:lnTo>
                <a:lnTo>
                  <a:pt x="5272372" y="2595090"/>
                </a:lnTo>
                <a:lnTo>
                  <a:pt x="5228846" y="2586297"/>
                </a:lnTo>
                <a:close/>
              </a:path>
              <a:path w="16523335" h="9235440">
                <a:moveTo>
                  <a:pt x="5228846" y="2854028"/>
                </a:moveTo>
                <a:lnTo>
                  <a:pt x="5185284" y="2862817"/>
                </a:lnTo>
                <a:lnTo>
                  <a:pt x="5149704" y="2886788"/>
                </a:lnTo>
                <a:lnTo>
                  <a:pt x="5125711" y="2922347"/>
                </a:lnTo>
                <a:lnTo>
                  <a:pt x="5116912" y="2965898"/>
                </a:lnTo>
                <a:lnTo>
                  <a:pt x="5125711" y="3009453"/>
                </a:lnTo>
                <a:lnTo>
                  <a:pt x="5149704" y="3045019"/>
                </a:lnTo>
                <a:lnTo>
                  <a:pt x="5185284" y="3068998"/>
                </a:lnTo>
                <a:lnTo>
                  <a:pt x="5228846" y="3077790"/>
                </a:lnTo>
                <a:lnTo>
                  <a:pt x="5272372" y="3068998"/>
                </a:lnTo>
                <a:lnTo>
                  <a:pt x="5307926" y="3045019"/>
                </a:lnTo>
                <a:lnTo>
                  <a:pt x="5331902" y="3009453"/>
                </a:lnTo>
                <a:lnTo>
                  <a:pt x="5340696" y="2965898"/>
                </a:lnTo>
                <a:lnTo>
                  <a:pt x="5331902" y="2922347"/>
                </a:lnTo>
                <a:lnTo>
                  <a:pt x="5307926" y="2886788"/>
                </a:lnTo>
                <a:lnTo>
                  <a:pt x="5272372" y="2862817"/>
                </a:lnTo>
                <a:lnTo>
                  <a:pt x="5228846" y="2854028"/>
                </a:lnTo>
                <a:close/>
              </a:path>
              <a:path w="16523335" h="9235440">
                <a:moveTo>
                  <a:pt x="5228846" y="2318578"/>
                </a:moveTo>
                <a:lnTo>
                  <a:pt x="5185284" y="2327370"/>
                </a:lnTo>
                <a:lnTo>
                  <a:pt x="5149704" y="2351349"/>
                </a:lnTo>
                <a:lnTo>
                  <a:pt x="5125711" y="2386915"/>
                </a:lnTo>
                <a:lnTo>
                  <a:pt x="5116912" y="2430470"/>
                </a:lnTo>
                <a:lnTo>
                  <a:pt x="5125711" y="2474021"/>
                </a:lnTo>
                <a:lnTo>
                  <a:pt x="5149704" y="2509580"/>
                </a:lnTo>
                <a:lnTo>
                  <a:pt x="5185284" y="2533551"/>
                </a:lnTo>
                <a:lnTo>
                  <a:pt x="5228846" y="2542341"/>
                </a:lnTo>
                <a:lnTo>
                  <a:pt x="5272372" y="2533551"/>
                </a:lnTo>
                <a:lnTo>
                  <a:pt x="5307926" y="2509580"/>
                </a:lnTo>
                <a:lnTo>
                  <a:pt x="5331902" y="2474021"/>
                </a:lnTo>
                <a:lnTo>
                  <a:pt x="5340696" y="2430470"/>
                </a:lnTo>
                <a:lnTo>
                  <a:pt x="5331902" y="2386915"/>
                </a:lnTo>
                <a:lnTo>
                  <a:pt x="5307926" y="2351349"/>
                </a:lnTo>
                <a:lnTo>
                  <a:pt x="5272372" y="2327370"/>
                </a:lnTo>
                <a:lnTo>
                  <a:pt x="5228846" y="2318578"/>
                </a:lnTo>
                <a:close/>
              </a:path>
              <a:path w="16523335" h="9235440">
                <a:moveTo>
                  <a:pt x="5228846" y="2050869"/>
                </a:moveTo>
                <a:lnTo>
                  <a:pt x="5185284" y="2059660"/>
                </a:lnTo>
                <a:lnTo>
                  <a:pt x="5149704" y="2083635"/>
                </a:lnTo>
                <a:lnTo>
                  <a:pt x="5125711" y="2119197"/>
                </a:lnTo>
                <a:lnTo>
                  <a:pt x="5116912" y="2162750"/>
                </a:lnTo>
                <a:lnTo>
                  <a:pt x="5125711" y="2206284"/>
                </a:lnTo>
                <a:lnTo>
                  <a:pt x="5149704" y="2241845"/>
                </a:lnTo>
                <a:lnTo>
                  <a:pt x="5185284" y="2265826"/>
                </a:lnTo>
                <a:lnTo>
                  <a:pt x="5228846" y="2274621"/>
                </a:lnTo>
                <a:lnTo>
                  <a:pt x="5272372" y="2265826"/>
                </a:lnTo>
                <a:lnTo>
                  <a:pt x="5307926" y="2241845"/>
                </a:lnTo>
                <a:lnTo>
                  <a:pt x="5331902" y="2206284"/>
                </a:lnTo>
                <a:lnTo>
                  <a:pt x="5340696" y="2162750"/>
                </a:lnTo>
                <a:lnTo>
                  <a:pt x="5331902" y="2119197"/>
                </a:lnTo>
                <a:lnTo>
                  <a:pt x="5307926" y="2083635"/>
                </a:lnTo>
                <a:lnTo>
                  <a:pt x="5272372" y="2059660"/>
                </a:lnTo>
                <a:lnTo>
                  <a:pt x="5228846" y="2050869"/>
                </a:lnTo>
                <a:close/>
              </a:path>
              <a:path w="16523335" h="9235440">
                <a:moveTo>
                  <a:pt x="5228846" y="4995774"/>
                </a:moveTo>
                <a:lnTo>
                  <a:pt x="5185284" y="5004565"/>
                </a:lnTo>
                <a:lnTo>
                  <a:pt x="5149704" y="5028541"/>
                </a:lnTo>
                <a:lnTo>
                  <a:pt x="5125711" y="5064107"/>
                </a:lnTo>
                <a:lnTo>
                  <a:pt x="5116912" y="5107666"/>
                </a:lnTo>
                <a:lnTo>
                  <a:pt x="5125711" y="5151204"/>
                </a:lnTo>
                <a:lnTo>
                  <a:pt x="5149704" y="5186764"/>
                </a:lnTo>
                <a:lnTo>
                  <a:pt x="5185284" y="5210743"/>
                </a:lnTo>
                <a:lnTo>
                  <a:pt x="5228846" y="5219537"/>
                </a:lnTo>
                <a:lnTo>
                  <a:pt x="5272372" y="5210743"/>
                </a:lnTo>
                <a:lnTo>
                  <a:pt x="5307926" y="5186764"/>
                </a:lnTo>
                <a:lnTo>
                  <a:pt x="5331902" y="5151204"/>
                </a:lnTo>
                <a:lnTo>
                  <a:pt x="5340696" y="5107666"/>
                </a:lnTo>
                <a:lnTo>
                  <a:pt x="5331902" y="5064107"/>
                </a:lnTo>
                <a:lnTo>
                  <a:pt x="5307926" y="5028541"/>
                </a:lnTo>
                <a:lnTo>
                  <a:pt x="5272372" y="5004565"/>
                </a:lnTo>
                <a:lnTo>
                  <a:pt x="5228846" y="4995774"/>
                </a:lnTo>
                <a:close/>
              </a:path>
              <a:path w="16523335" h="9235440">
                <a:moveTo>
                  <a:pt x="5228846" y="5263483"/>
                </a:moveTo>
                <a:lnTo>
                  <a:pt x="5185284" y="5272274"/>
                </a:lnTo>
                <a:lnTo>
                  <a:pt x="5149704" y="5296250"/>
                </a:lnTo>
                <a:lnTo>
                  <a:pt x="5125711" y="5331816"/>
                </a:lnTo>
                <a:lnTo>
                  <a:pt x="5116912" y="5375375"/>
                </a:lnTo>
                <a:lnTo>
                  <a:pt x="5125711" y="5418906"/>
                </a:lnTo>
                <a:lnTo>
                  <a:pt x="5149704" y="5454471"/>
                </a:lnTo>
                <a:lnTo>
                  <a:pt x="5185284" y="5478458"/>
                </a:lnTo>
                <a:lnTo>
                  <a:pt x="5228846" y="5487256"/>
                </a:lnTo>
                <a:lnTo>
                  <a:pt x="5272372" y="5478458"/>
                </a:lnTo>
                <a:lnTo>
                  <a:pt x="5307926" y="5454471"/>
                </a:lnTo>
                <a:lnTo>
                  <a:pt x="5331902" y="5418906"/>
                </a:lnTo>
                <a:lnTo>
                  <a:pt x="5340696" y="5375375"/>
                </a:lnTo>
                <a:lnTo>
                  <a:pt x="5331902" y="5331816"/>
                </a:lnTo>
                <a:lnTo>
                  <a:pt x="5307926" y="5296250"/>
                </a:lnTo>
                <a:lnTo>
                  <a:pt x="5272372" y="5272274"/>
                </a:lnTo>
                <a:lnTo>
                  <a:pt x="5228846" y="5263483"/>
                </a:lnTo>
                <a:close/>
              </a:path>
              <a:path w="16523335" h="9235440">
                <a:moveTo>
                  <a:pt x="5228846" y="5531192"/>
                </a:moveTo>
                <a:lnTo>
                  <a:pt x="5185284" y="5539988"/>
                </a:lnTo>
                <a:lnTo>
                  <a:pt x="5149704" y="5563975"/>
                </a:lnTo>
                <a:lnTo>
                  <a:pt x="5125711" y="5599551"/>
                </a:lnTo>
                <a:lnTo>
                  <a:pt x="5116912" y="5643115"/>
                </a:lnTo>
                <a:lnTo>
                  <a:pt x="5125711" y="5686662"/>
                </a:lnTo>
                <a:lnTo>
                  <a:pt x="5149704" y="5722222"/>
                </a:lnTo>
                <a:lnTo>
                  <a:pt x="5185284" y="5746196"/>
                </a:lnTo>
                <a:lnTo>
                  <a:pt x="5228846" y="5754986"/>
                </a:lnTo>
                <a:lnTo>
                  <a:pt x="5272372" y="5746196"/>
                </a:lnTo>
                <a:lnTo>
                  <a:pt x="5307926" y="5722222"/>
                </a:lnTo>
                <a:lnTo>
                  <a:pt x="5331902" y="5686662"/>
                </a:lnTo>
                <a:lnTo>
                  <a:pt x="5340696" y="5643115"/>
                </a:lnTo>
                <a:lnTo>
                  <a:pt x="5331902" y="5599551"/>
                </a:lnTo>
                <a:lnTo>
                  <a:pt x="5307926" y="5563975"/>
                </a:lnTo>
                <a:lnTo>
                  <a:pt x="5272372" y="5539988"/>
                </a:lnTo>
                <a:lnTo>
                  <a:pt x="5228846" y="5531192"/>
                </a:lnTo>
                <a:close/>
              </a:path>
              <a:path w="16523335" h="9235440">
                <a:moveTo>
                  <a:pt x="5228846" y="5798933"/>
                </a:moveTo>
                <a:lnTo>
                  <a:pt x="5185284" y="5807723"/>
                </a:lnTo>
                <a:lnTo>
                  <a:pt x="5149704" y="5831697"/>
                </a:lnTo>
                <a:lnTo>
                  <a:pt x="5125711" y="5867257"/>
                </a:lnTo>
                <a:lnTo>
                  <a:pt x="5116912" y="5910804"/>
                </a:lnTo>
                <a:lnTo>
                  <a:pt x="5125711" y="5954345"/>
                </a:lnTo>
                <a:lnTo>
                  <a:pt x="5149704" y="5989912"/>
                </a:lnTo>
                <a:lnTo>
                  <a:pt x="5185284" y="6013898"/>
                </a:lnTo>
                <a:lnTo>
                  <a:pt x="5228846" y="6022695"/>
                </a:lnTo>
                <a:lnTo>
                  <a:pt x="5272372" y="6013898"/>
                </a:lnTo>
                <a:lnTo>
                  <a:pt x="5307926" y="5989912"/>
                </a:lnTo>
                <a:lnTo>
                  <a:pt x="5331902" y="5954345"/>
                </a:lnTo>
                <a:lnTo>
                  <a:pt x="5340696" y="5910804"/>
                </a:lnTo>
                <a:lnTo>
                  <a:pt x="5331902" y="5867257"/>
                </a:lnTo>
                <a:lnTo>
                  <a:pt x="5307926" y="5831697"/>
                </a:lnTo>
                <a:lnTo>
                  <a:pt x="5272372" y="5807723"/>
                </a:lnTo>
                <a:lnTo>
                  <a:pt x="5228846" y="5798933"/>
                </a:lnTo>
                <a:close/>
              </a:path>
              <a:path w="16523335" h="9235440">
                <a:moveTo>
                  <a:pt x="5228846" y="6066642"/>
                </a:moveTo>
                <a:lnTo>
                  <a:pt x="5185284" y="6075433"/>
                </a:lnTo>
                <a:lnTo>
                  <a:pt x="5149704" y="6099406"/>
                </a:lnTo>
                <a:lnTo>
                  <a:pt x="5125711" y="6134966"/>
                </a:lnTo>
                <a:lnTo>
                  <a:pt x="5116912" y="6178513"/>
                </a:lnTo>
                <a:lnTo>
                  <a:pt x="5125711" y="6222077"/>
                </a:lnTo>
                <a:lnTo>
                  <a:pt x="5149704" y="6257653"/>
                </a:lnTo>
                <a:lnTo>
                  <a:pt x="5185284" y="6281640"/>
                </a:lnTo>
                <a:lnTo>
                  <a:pt x="5228846" y="6290436"/>
                </a:lnTo>
                <a:lnTo>
                  <a:pt x="5272372" y="6281640"/>
                </a:lnTo>
                <a:lnTo>
                  <a:pt x="5307926" y="6257653"/>
                </a:lnTo>
                <a:lnTo>
                  <a:pt x="5331902" y="6222077"/>
                </a:lnTo>
                <a:lnTo>
                  <a:pt x="5340696" y="6178513"/>
                </a:lnTo>
                <a:lnTo>
                  <a:pt x="5331902" y="6134966"/>
                </a:lnTo>
                <a:lnTo>
                  <a:pt x="5307926" y="6099406"/>
                </a:lnTo>
                <a:lnTo>
                  <a:pt x="5272372" y="6075433"/>
                </a:lnTo>
                <a:lnTo>
                  <a:pt x="5228846" y="6066642"/>
                </a:lnTo>
                <a:close/>
              </a:path>
              <a:path w="16523335" h="9235440">
                <a:moveTo>
                  <a:pt x="5228846" y="6334382"/>
                </a:moveTo>
                <a:lnTo>
                  <a:pt x="5185284" y="6343178"/>
                </a:lnTo>
                <a:lnTo>
                  <a:pt x="5149704" y="6367165"/>
                </a:lnTo>
                <a:lnTo>
                  <a:pt x="5125711" y="6402742"/>
                </a:lnTo>
                <a:lnTo>
                  <a:pt x="5116912" y="6446306"/>
                </a:lnTo>
                <a:lnTo>
                  <a:pt x="5125711" y="6489813"/>
                </a:lnTo>
                <a:lnTo>
                  <a:pt x="5149704" y="6525358"/>
                </a:lnTo>
                <a:lnTo>
                  <a:pt x="5185284" y="6549331"/>
                </a:lnTo>
                <a:lnTo>
                  <a:pt x="5228846" y="6558124"/>
                </a:lnTo>
                <a:lnTo>
                  <a:pt x="5272372" y="6549331"/>
                </a:lnTo>
                <a:lnTo>
                  <a:pt x="5307926" y="6525358"/>
                </a:lnTo>
                <a:lnTo>
                  <a:pt x="5331902" y="6489813"/>
                </a:lnTo>
                <a:lnTo>
                  <a:pt x="5340696" y="6446306"/>
                </a:lnTo>
                <a:lnTo>
                  <a:pt x="5331902" y="6402742"/>
                </a:lnTo>
                <a:lnTo>
                  <a:pt x="5307926" y="6367165"/>
                </a:lnTo>
                <a:lnTo>
                  <a:pt x="5272372" y="6343178"/>
                </a:lnTo>
                <a:lnTo>
                  <a:pt x="5228846" y="6334382"/>
                </a:lnTo>
                <a:close/>
              </a:path>
              <a:path w="16523335" h="9235440">
                <a:moveTo>
                  <a:pt x="5228846" y="6602112"/>
                </a:moveTo>
                <a:lnTo>
                  <a:pt x="5185284" y="6610897"/>
                </a:lnTo>
                <a:lnTo>
                  <a:pt x="5149704" y="6634856"/>
                </a:lnTo>
                <a:lnTo>
                  <a:pt x="5125711" y="6670401"/>
                </a:lnTo>
                <a:lnTo>
                  <a:pt x="5116912" y="6713941"/>
                </a:lnTo>
                <a:lnTo>
                  <a:pt x="5125711" y="6757505"/>
                </a:lnTo>
                <a:lnTo>
                  <a:pt x="5149704" y="6793082"/>
                </a:lnTo>
                <a:lnTo>
                  <a:pt x="5185284" y="6817069"/>
                </a:lnTo>
                <a:lnTo>
                  <a:pt x="5228846" y="6825865"/>
                </a:lnTo>
                <a:lnTo>
                  <a:pt x="5272372" y="6817069"/>
                </a:lnTo>
                <a:lnTo>
                  <a:pt x="5307926" y="6793082"/>
                </a:lnTo>
                <a:lnTo>
                  <a:pt x="5331902" y="6757505"/>
                </a:lnTo>
                <a:lnTo>
                  <a:pt x="5340696" y="6713941"/>
                </a:lnTo>
                <a:lnTo>
                  <a:pt x="5331902" y="6670401"/>
                </a:lnTo>
                <a:lnTo>
                  <a:pt x="5307926" y="6634856"/>
                </a:lnTo>
                <a:lnTo>
                  <a:pt x="5272372" y="6610897"/>
                </a:lnTo>
                <a:lnTo>
                  <a:pt x="5228846" y="6602112"/>
                </a:lnTo>
                <a:close/>
              </a:path>
              <a:path w="16523335" h="9235440">
                <a:moveTo>
                  <a:pt x="5228846" y="7405229"/>
                </a:moveTo>
                <a:lnTo>
                  <a:pt x="5185284" y="7414026"/>
                </a:lnTo>
                <a:lnTo>
                  <a:pt x="5149704" y="7438015"/>
                </a:lnTo>
                <a:lnTo>
                  <a:pt x="5125711" y="7473597"/>
                </a:lnTo>
                <a:lnTo>
                  <a:pt x="5116912" y="7517173"/>
                </a:lnTo>
                <a:lnTo>
                  <a:pt x="5125711" y="7560674"/>
                </a:lnTo>
                <a:lnTo>
                  <a:pt x="5149704" y="7596223"/>
                </a:lnTo>
                <a:lnTo>
                  <a:pt x="5185284" y="7620205"/>
                </a:lnTo>
                <a:lnTo>
                  <a:pt x="5228846" y="7629003"/>
                </a:lnTo>
                <a:lnTo>
                  <a:pt x="5272372" y="7620205"/>
                </a:lnTo>
                <a:lnTo>
                  <a:pt x="5307926" y="7596223"/>
                </a:lnTo>
                <a:lnTo>
                  <a:pt x="5331902" y="7560674"/>
                </a:lnTo>
                <a:lnTo>
                  <a:pt x="5340696" y="7517173"/>
                </a:lnTo>
                <a:lnTo>
                  <a:pt x="5331902" y="7473597"/>
                </a:lnTo>
                <a:lnTo>
                  <a:pt x="5307926" y="7438015"/>
                </a:lnTo>
                <a:lnTo>
                  <a:pt x="5272372" y="7414026"/>
                </a:lnTo>
                <a:lnTo>
                  <a:pt x="5228846" y="7405229"/>
                </a:lnTo>
                <a:close/>
              </a:path>
              <a:path w="16523335" h="9235440">
                <a:moveTo>
                  <a:pt x="5228846" y="7672991"/>
                </a:moveTo>
                <a:lnTo>
                  <a:pt x="5185284" y="7681775"/>
                </a:lnTo>
                <a:lnTo>
                  <a:pt x="5149704" y="7705737"/>
                </a:lnTo>
                <a:lnTo>
                  <a:pt x="5125711" y="7741288"/>
                </a:lnTo>
                <a:lnTo>
                  <a:pt x="5116912" y="7784841"/>
                </a:lnTo>
                <a:lnTo>
                  <a:pt x="5125711" y="7828394"/>
                </a:lnTo>
                <a:lnTo>
                  <a:pt x="5149704" y="7863968"/>
                </a:lnTo>
                <a:lnTo>
                  <a:pt x="5185284" y="7887956"/>
                </a:lnTo>
                <a:lnTo>
                  <a:pt x="5228846" y="7896754"/>
                </a:lnTo>
                <a:lnTo>
                  <a:pt x="5272372" y="7887956"/>
                </a:lnTo>
                <a:lnTo>
                  <a:pt x="5307926" y="7863968"/>
                </a:lnTo>
                <a:lnTo>
                  <a:pt x="5331902" y="7828394"/>
                </a:lnTo>
                <a:lnTo>
                  <a:pt x="5340696" y="7784841"/>
                </a:lnTo>
                <a:lnTo>
                  <a:pt x="5331902" y="7741288"/>
                </a:lnTo>
                <a:lnTo>
                  <a:pt x="5307926" y="7705737"/>
                </a:lnTo>
                <a:lnTo>
                  <a:pt x="5272372" y="7681775"/>
                </a:lnTo>
                <a:lnTo>
                  <a:pt x="5228846" y="7672991"/>
                </a:lnTo>
                <a:close/>
              </a:path>
              <a:path w="16523335" h="9235440">
                <a:moveTo>
                  <a:pt x="5228846" y="7940658"/>
                </a:moveTo>
                <a:lnTo>
                  <a:pt x="5185284" y="7949457"/>
                </a:lnTo>
                <a:lnTo>
                  <a:pt x="5149704" y="7973448"/>
                </a:lnTo>
                <a:lnTo>
                  <a:pt x="5125711" y="8009022"/>
                </a:lnTo>
                <a:lnTo>
                  <a:pt x="5116912" y="8052571"/>
                </a:lnTo>
                <a:lnTo>
                  <a:pt x="5125711" y="8096123"/>
                </a:lnTo>
                <a:lnTo>
                  <a:pt x="5149704" y="8131674"/>
                </a:lnTo>
                <a:lnTo>
                  <a:pt x="5185284" y="8155636"/>
                </a:lnTo>
                <a:lnTo>
                  <a:pt x="5228846" y="8164421"/>
                </a:lnTo>
                <a:lnTo>
                  <a:pt x="5272372" y="8155636"/>
                </a:lnTo>
                <a:lnTo>
                  <a:pt x="5307926" y="8131674"/>
                </a:lnTo>
                <a:lnTo>
                  <a:pt x="5331902" y="8096123"/>
                </a:lnTo>
                <a:lnTo>
                  <a:pt x="5340696" y="8052571"/>
                </a:lnTo>
                <a:lnTo>
                  <a:pt x="5331902" y="8009022"/>
                </a:lnTo>
                <a:lnTo>
                  <a:pt x="5307926" y="7973448"/>
                </a:lnTo>
                <a:lnTo>
                  <a:pt x="5272372" y="7949457"/>
                </a:lnTo>
                <a:lnTo>
                  <a:pt x="5228846" y="7940658"/>
                </a:lnTo>
                <a:close/>
              </a:path>
              <a:path w="16523335" h="9235440">
                <a:moveTo>
                  <a:pt x="5228846" y="8208419"/>
                </a:moveTo>
                <a:lnTo>
                  <a:pt x="5185284" y="8217206"/>
                </a:lnTo>
                <a:lnTo>
                  <a:pt x="5149704" y="8241172"/>
                </a:lnTo>
                <a:lnTo>
                  <a:pt x="5125711" y="8276730"/>
                </a:lnTo>
                <a:lnTo>
                  <a:pt x="5116912" y="8320290"/>
                </a:lnTo>
                <a:lnTo>
                  <a:pt x="5125711" y="8363839"/>
                </a:lnTo>
                <a:lnTo>
                  <a:pt x="5149704" y="8399414"/>
                </a:lnTo>
                <a:lnTo>
                  <a:pt x="5185284" y="8423404"/>
                </a:lnTo>
                <a:lnTo>
                  <a:pt x="5228846" y="8432203"/>
                </a:lnTo>
                <a:lnTo>
                  <a:pt x="5272372" y="8423404"/>
                </a:lnTo>
                <a:lnTo>
                  <a:pt x="5307926" y="8399414"/>
                </a:lnTo>
                <a:lnTo>
                  <a:pt x="5331902" y="8363839"/>
                </a:lnTo>
                <a:lnTo>
                  <a:pt x="5340696" y="8320290"/>
                </a:lnTo>
                <a:lnTo>
                  <a:pt x="5331902" y="8276730"/>
                </a:lnTo>
                <a:lnTo>
                  <a:pt x="5307926" y="8241172"/>
                </a:lnTo>
                <a:lnTo>
                  <a:pt x="5272372" y="8217206"/>
                </a:lnTo>
                <a:lnTo>
                  <a:pt x="5228846" y="8208419"/>
                </a:lnTo>
                <a:close/>
              </a:path>
              <a:path w="16523335" h="9235440">
                <a:moveTo>
                  <a:pt x="5228846" y="8476097"/>
                </a:moveTo>
                <a:lnTo>
                  <a:pt x="5185284" y="8484896"/>
                </a:lnTo>
                <a:lnTo>
                  <a:pt x="5149704" y="8508888"/>
                </a:lnTo>
                <a:lnTo>
                  <a:pt x="5125711" y="8544465"/>
                </a:lnTo>
                <a:lnTo>
                  <a:pt x="5116912" y="8588020"/>
                </a:lnTo>
                <a:lnTo>
                  <a:pt x="5125711" y="8631573"/>
                </a:lnTo>
                <a:lnTo>
                  <a:pt x="5149704" y="8667124"/>
                </a:lnTo>
                <a:lnTo>
                  <a:pt x="5185284" y="8691086"/>
                </a:lnTo>
                <a:lnTo>
                  <a:pt x="5228846" y="8699870"/>
                </a:lnTo>
                <a:lnTo>
                  <a:pt x="5272372" y="8691086"/>
                </a:lnTo>
                <a:lnTo>
                  <a:pt x="5307926" y="8667124"/>
                </a:lnTo>
                <a:lnTo>
                  <a:pt x="5331902" y="8631573"/>
                </a:lnTo>
                <a:lnTo>
                  <a:pt x="5340696" y="8588020"/>
                </a:lnTo>
                <a:lnTo>
                  <a:pt x="5331902" y="8544465"/>
                </a:lnTo>
                <a:lnTo>
                  <a:pt x="5307926" y="8508888"/>
                </a:lnTo>
                <a:lnTo>
                  <a:pt x="5272372" y="8484896"/>
                </a:lnTo>
                <a:lnTo>
                  <a:pt x="5228846" y="8476097"/>
                </a:lnTo>
                <a:close/>
              </a:path>
              <a:path w="16523335" h="9235440">
                <a:moveTo>
                  <a:pt x="5228846" y="8743869"/>
                </a:moveTo>
                <a:lnTo>
                  <a:pt x="5185284" y="8752652"/>
                </a:lnTo>
                <a:lnTo>
                  <a:pt x="5149704" y="8776608"/>
                </a:lnTo>
                <a:lnTo>
                  <a:pt x="5125711" y="8812149"/>
                </a:lnTo>
                <a:lnTo>
                  <a:pt x="5116912" y="8855688"/>
                </a:lnTo>
                <a:lnTo>
                  <a:pt x="5125711" y="8899255"/>
                </a:lnTo>
                <a:lnTo>
                  <a:pt x="5149704" y="8934838"/>
                </a:lnTo>
                <a:lnTo>
                  <a:pt x="5185284" y="8958833"/>
                </a:lnTo>
                <a:lnTo>
                  <a:pt x="5228846" y="8967632"/>
                </a:lnTo>
                <a:lnTo>
                  <a:pt x="5272372" y="8958833"/>
                </a:lnTo>
                <a:lnTo>
                  <a:pt x="5307926" y="8934838"/>
                </a:lnTo>
                <a:lnTo>
                  <a:pt x="5331902" y="8899255"/>
                </a:lnTo>
                <a:lnTo>
                  <a:pt x="5340696" y="8855688"/>
                </a:lnTo>
                <a:lnTo>
                  <a:pt x="5331902" y="8812149"/>
                </a:lnTo>
                <a:lnTo>
                  <a:pt x="5307926" y="8776608"/>
                </a:lnTo>
                <a:lnTo>
                  <a:pt x="5272372" y="8752652"/>
                </a:lnTo>
                <a:lnTo>
                  <a:pt x="5228846" y="8743869"/>
                </a:lnTo>
                <a:close/>
              </a:path>
              <a:path w="16523335" h="9235440">
                <a:moveTo>
                  <a:pt x="5228846" y="9011547"/>
                </a:moveTo>
                <a:lnTo>
                  <a:pt x="5185284" y="9020343"/>
                </a:lnTo>
                <a:lnTo>
                  <a:pt x="5149704" y="9044330"/>
                </a:lnTo>
                <a:lnTo>
                  <a:pt x="5125711" y="9079906"/>
                </a:lnTo>
                <a:lnTo>
                  <a:pt x="5116912" y="9123470"/>
                </a:lnTo>
                <a:lnTo>
                  <a:pt x="5125711" y="9167014"/>
                </a:lnTo>
                <a:lnTo>
                  <a:pt x="5149704" y="9202566"/>
                </a:lnTo>
                <a:lnTo>
                  <a:pt x="5185284" y="9226533"/>
                </a:lnTo>
                <a:lnTo>
                  <a:pt x="5228846" y="9235320"/>
                </a:lnTo>
                <a:lnTo>
                  <a:pt x="5272372" y="9226533"/>
                </a:lnTo>
                <a:lnTo>
                  <a:pt x="5307926" y="9202566"/>
                </a:lnTo>
                <a:lnTo>
                  <a:pt x="5331902" y="9167014"/>
                </a:lnTo>
                <a:lnTo>
                  <a:pt x="5340696" y="9123470"/>
                </a:lnTo>
                <a:lnTo>
                  <a:pt x="5331902" y="9079906"/>
                </a:lnTo>
                <a:lnTo>
                  <a:pt x="5307926" y="9044330"/>
                </a:lnTo>
                <a:lnTo>
                  <a:pt x="5272372" y="9020343"/>
                </a:lnTo>
                <a:lnTo>
                  <a:pt x="5228846" y="9011547"/>
                </a:lnTo>
                <a:close/>
              </a:path>
              <a:path w="16523335" h="9235440">
                <a:moveTo>
                  <a:pt x="5228846" y="7137541"/>
                </a:moveTo>
                <a:lnTo>
                  <a:pt x="5185284" y="7146329"/>
                </a:lnTo>
                <a:lnTo>
                  <a:pt x="5149704" y="7170295"/>
                </a:lnTo>
                <a:lnTo>
                  <a:pt x="5125711" y="7205847"/>
                </a:lnTo>
                <a:lnTo>
                  <a:pt x="5116912" y="7249391"/>
                </a:lnTo>
                <a:lnTo>
                  <a:pt x="5125711" y="7292955"/>
                </a:lnTo>
                <a:lnTo>
                  <a:pt x="5149704" y="7328531"/>
                </a:lnTo>
                <a:lnTo>
                  <a:pt x="5185284" y="7352518"/>
                </a:lnTo>
                <a:lnTo>
                  <a:pt x="5228846" y="7361314"/>
                </a:lnTo>
                <a:lnTo>
                  <a:pt x="5272372" y="7352518"/>
                </a:lnTo>
                <a:lnTo>
                  <a:pt x="5307926" y="7328531"/>
                </a:lnTo>
                <a:lnTo>
                  <a:pt x="5331902" y="7292955"/>
                </a:lnTo>
                <a:lnTo>
                  <a:pt x="5340696" y="7249391"/>
                </a:lnTo>
                <a:lnTo>
                  <a:pt x="5331902" y="7205847"/>
                </a:lnTo>
                <a:lnTo>
                  <a:pt x="5307926" y="7170295"/>
                </a:lnTo>
                <a:lnTo>
                  <a:pt x="5272372" y="7146329"/>
                </a:lnTo>
                <a:lnTo>
                  <a:pt x="5228846" y="7137541"/>
                </a:lnTo>
                <a:close/>
              </a:path>
              <a:path w="16523335" h="9235440">
                <a:moveTo>
                  <a:pt x="5228846" y="6869780"/>
                </a:moveTo>
                <a:lnTo>
                  <a:pt x="5185284" y="6878579"/>
                </a:lnTo>
                <a:lnTo>
                  <a:pt x="5149704" y="6902573"/>
                </a:lnTo>
                <a:lnTo>
                  <a:pt x="5125711" y="6938157"/>
                </a:lnTo>
                <a:lnTo>
                  <a:pt x="5116912" y="6981724"/>
                </a:lnTo>
                <a:lnTo>
                  <a:pt x="5125711" y="7025264"/>
                </a:lnTo>
                <a:lnTo>
                  <a:pt x="5149704" y="7060809"/>
                </a:lnTo>
                <a:lnTo>
                  <a:pt x="5185284" y="7084769"/>
                </a:lnTo>
                <a:lnTo>
                  <a:pt x="5228846" y="7093553"/>
                </a:lnTo>
                <a:lnTo>
                  <a:pt x="5272372" y="7084769"/>
                </a:lnTo>
                <a:lnTo>
                  <a:pt x="5307926" y="7060809"/>
                </a:lnTo>
                <a:lnTo>
                  <a:pt x="5331902" y="7025264"/>
                </a:lnTo>
                <a:lnTo>
                  <a:pt x="5340696" y="6981724"/>
                </a:lnTo>
                <a:lnTo>
                  <a:pt x="5331902" y="6938157"/>
                </a:lnTo>
                <a:lnTo>
                  <a:pt x="5307926" y="6902573"/>
                </a:lnTo>
                <a:lnTo>
                  <a:pt x="5272372" y="6878579"/>
                </a:lnTo>
                <a:lnTo>
                  <a:pt x="5228846" y="6869780"/>
                </a:lnTo>
                <a:close/>
              </a:path>
              <a:path w="16523335" h="9235440">
                <a:moveTo>
                  <a:pt x="5498167" y="176790"/>
                </a:moveTo>
                <a:lnTo>
                  <a:pt x="5454608" y="185586"/>
                </a:lnTo>
                <a:lnTo>
                  <a:pt x="5419031" y="209571"/>
                </a:lnTo>
                <a:lnTo>
                  <a:pt x="5395041" y="245145"/>
                </a:lnTo>
                <a:lnTo>
                  <a:pt x="5386244" y="288702"/>
                </a:lnTo>
                <a:lnTo>
                  <a:pt x="5395041" y="332221"/>
                </a:lnTo>
                <a:lnTo>
                  <a:pt x="5419031" y="367780"/>
                </a:lnTo>
                <a:lnTo>
                  <a:pt x="5454608" y="391765"/>
                </a:lnTo>
                <a:lnTo>
                  <a:pt x="5498167" y="400563"/>
                </a:lnTo>
                <a:lnTo>
                  <a:pt x="5541692" y="391765"/>
                </a:lnTo>
                <a:lnTo>
                  <a:pt x="5577242" y="367780"/>
                </a:lnTo>
                <a:lnTo>
                  <a:pt x="5601215" y="332221"/>
                </a:lnTo>
                <a:lnTo>
                  <a:pt x="5610007" y="288702"/>
                </a:lnTo>
                <a:lnTo>
                  <a:pt x="5601215" y="245145"/>
                </a:lnTo>
                <a:lnTo>
                  <a:pt x="5577242" y="209571"/>
                </a:lnTo>
                <a:lnTo>
                  <a:pt x="5541692" y="185586"/>
                </a:lnTo>
                <a:lnTo>
                  <a:pt x="5498167" y="176790"/>
                </a:lnTo>
                <a:close/>
              </a:path>
              <a:path w="16523335" h="9235440">
                <a:moveTo>
                  <a:pt x="5605779" y="0"/>
                </a:moveTo>
                <a:lnTo>
                  <a:pt x="5390475" y="0"/>
                </a:lnTo>
                <a:lnTo>
                  <a:pt x="5386244" y="20941"/>
                </a:lnTo>
                <a:lnTo>
                  <a:pt x="5395041" y="64502"/>
                </a:lnTo>
                <a:lnTo>
                  <a:pt x="5419031" y="100083"/>
                </a:lnTo>
                <a:lnTo>
                  <a:pt x="5454608" y="124076"/>
                </a:lnTo>
                <a:lnTo>
                  <a:pt x="5498167" y="132875"/>
                </a:lnTo>
                <a:lnTo>
                  <a:pt x="5541692" y="124076"/>
                </a:lnTo>
                <a:lnTo>
                  <a:pt x="5577242" y="100083"/>
                </a:lnTo>
                <a:lnTo>
                  <a:pt x="5601215" y="64502"/>
                </a:lnTo>
                <a:lnTo>
                  <a:pt x="5610007" y="20941"/>
                </a:lnTo>
                <a:lnTo>
                  <a:pt x="5605779" y="0"/>
                </a:lnTo>
                <a:close/>
              </a:path>
              <a:path w="16523335" h="9235440">
                <a:moveTo>
                  <a:pt x="5498167" y="2586297"/>
                </a:moveTo>
                <a:lnTo>
                  <a:pt x="5454608" y="2595090"/>
                </a:lnTo>
                <a:lnTo>
                  <a:pt x="5419031" y="2619070"/>
                </a:lnTo>
                <a:lnTo>
                  <a:pt x="5395041" y="2654639"/>
                </a:lnTo>
                <a:lnTo>
                  <a:pt x="5386244" y="2698200"/>
                </a:lnTo>
                <a:lnTo>
                  <a:pt x="5395041" y="2741725"/>
                </a:lnTo>
                <a:lnTo>
                  <a:pt x="5419031" y="2777286"/>
                </a:lnTo>
                <a:lnTo>
                  <a:pt x="5454608" y="2801273"/>
                </a:lnTo>
                <a:lnTo>
                  <a:pt x="5498167" y="2810071"/>
                </a:lnTo>
                <a:lnTo>
                  <a:pt x="5541692" y="2801273"/>
                </a:lnTo>
                <a:lnTo>
                  <a:pt x="5577242" y="2777286"/>
                </a:lnTo>
                <a:lnTo>
                  <a:pt x="5601215" y="2741725"/>
                </a:lnTo>
                <a:lnTo>
                  <a:pt x="5610007" y="2698200"/>
                </a:lnTo>
                <a:lnTo>
                  <a:pt x="5601215" y="2654639"/>
                </a:lnTo>
                <a:lnTo>
                  <a:pt x="5577242" y="2619070"/>
                </a:lnTo>
                <a:lnTo>
                  <a:pt x="5541692" y="2595090"/>
                </a:lnTo>
                <a:lnTo>
                  <a:pt x="5498167" y="2586297"/>
                </a:lnTo>
                <a:close/>
              </a:path>
              <a:path w="16523335" h="9235440">
                <a:moveTo>
                  <a:pt x="5498167" y="2854028"/>
                </a:moveTo>
                <a:lnTo>
                  <a:pt x="5454608" y="2862817"/>
                </a:lnTo>
                <a:lnTo>
                  <a:pt x="5419031" y="2886788"/>
                </a:lnTo>
                <a:lnTo>
                  <a:pt x="5395041" y="2922347"/>
                </a:lnTo>
                <a:lnTo>
                  <a:pt x="5386244" y="2965898"/>
                </a:lnTo>
                <a:lnTo>
                  <a:pt x="5395041" y="3009453"/>
                </a:lnTo>
                <a:lnTo>
                  <a:pt x="5419031" y="3045019"/>
                </a:lnTo>
                <a:lnTo>
                  <a:pt x="5454608" y="3068998"/>
                </a:lnTo>
                <a:lnTo>
                  <a:pt x="5498167" y="3077790"/>
                </a:lnTo>
                <a:lnTo>
                  <a:pt x="5541692" y="3068998"/>
                </a:lnTo>
                <a:lnTo>
                  <a:pt x="5577242" y="3045019"/>
                </a:lnTo>
                <a:lnTo>
                  <a:pt x="5601215" y="3009453"/>
                </a:lnTo>
                <a:lnTo>
                  <a:pt x="5610007" y="2965898"/>
                </a:lnTo>
                <a:lnTo>
                  <a:pt x="5601215" y="2922347"/>
                </a:lnTo>
                <a:lnTo>
                  <a:pt x="5577242" y="2886788"/>
                </a:lnTo>
                <a:lnTo>
                  <a:pt x="5541692" y="2862817"/>
                </a:lnTo>
                <a:lnTo>
                  <a:pt x="5498167" y="2854028"/>
                </a:lnTo>
                <a:close/>
              </a:path>
              <a:path w="16523335" h="9235440">
                <a:moveTo>
                  <a:pt x="5498167" y="2318578"/>
                </a:moveTo>
                <a:lnTo>
                  <a:pt x="5454608" y="2327370"/>
                </a:lnTo>
                <a:lnTo>
                  <a:pt x="5419031" y="2351349"/>
                </a:lnTo>
                <a:lnTo>
                  <a:pt x="5395041" y="2386915"/>
                </a:lnTo>
                <a:lnTo>
                  <a:pt x="5386244" y="2430470"/>
                </a:lnTo>
                <a:lnTo>
                  <a:pt x="5395041" y="2474021"/>
                </a:lnTo>
                <a:lnTo>
                  <a:pt x="5419031" y="2509580"/>
                </a:lnTo>
                <a:lnTo>
                  <a:pt x="5454608" y="2533551"/>
                </a:lnTo>
                <a:lnTo>
                  <a:pt x="5498167" y="2542341"/>
                </a:lnTo>
                <a:lnTo>
                  <a:pt x="5541692" y="2533551"/>
                </a:lnTo>
                <a:lnTo>
                  <a:pt x="5577242" y="2509580"/>
                </a:lnTo>
                <a:lnTo>
                  <a:pt x="5601215" y="2474021"/>
                </a:lnTo>
                <a:lnTo>
                  <a:pt x="5610007" y="2430470"/>
                </a:lnTo>
                <a:lnTo>
                  <a:pt x="5601215" y="2386915"/>
                </a:lnTo>
                <a:lnTo>
                  <a:pt x="5577242" y="2351349"/>
                </a:lnTo>
                <a:lnTo>
                  <a:pt x="5541692" y="2327370"/>
                </a:lnTo>
                <a:lnTo>
                  <a:pt x="5498167" y="2318578"/>
                </a:lnTo>
                <a:close/>
              </a:path>
              <a:path w="16523335" h="9235440">
                <a:moveTo>
                  <a:pt x="5498167" y="2050869"/>
                </a:moveTo>
                <a:lnTo>
                  <a:pt x="5454608" y="2059660"/>
                </a:lnTo>
                <a:lnTo>
                  <a:pt x="5419031" y="2083635"/>
                </a:lnTo>
                <a:lnTo>
                  <a:pt x="5395041" y="2119197"/>
                </a:lnTo>
                <a:lnTo>
                  <a:pt x="5386244" y="2162750"/>
                </a:lnTo>
                <a:lnTo>
                  <a:pt x="5395041" y="2206284"/>
                </a:lnTo>
                <a:lnTo>
                  <a:pt x="5419031" y="2241845"/>
                </a:lnTo>
                <a:lnTo>
                  <a:pt x="5454608" y="2265826"/>
                </a:lnTo>
                <a:lnTo>
                  <a:pt x="5498167" y="2274621"/>
                </a:lnTo>
                <a:lnTo>
                  <a:pt x="5541692" y="2265826"/>
                </a:lnTo>
                <a:lnTo>
                  <a:pt x="5577242" y="2241845"/>
                </a:lnTo>
                <a:lnTo>
                  <a:pt x="5601215" y="2206284"/>
                </a:lnTo>
                <a:lnTo>
                  <a:pt x="5610007" y="2162750"/>
                </a:lnTo>
                <a:lnTo>
                  <a:pt x="5601215" y="2119197"/>
                </a:lnTo>
                <a:lnTo>
                  <a:pt x="5577242" y="2083635"/>
                </a:lnTo>
                <a:lnTo>
                  <a:pt x="5541692" y="2059660"/>
                </a:lnTo>
                <a:lnTo>
                  <a:pt x="5498167" y="2050869"/>
                </a:lnTo>
                <a:close/>
              </a:path>
              <a:path w="16523335" h="9235440">
                <a:moveTo>
                  <a:pt x="5498167" y="4995774"/>
                </a:moveTo>
                <a:lnTo>
                  <a:pt x="5454608" y="5004565"/>
                </a:lnTo>
                <a:lnTo>
                  <a:pt x="5419031" y="5028541"/>
                </a:lnTo>
                <a:lnTo>
                  <a:pt x="5395041" y="5064107"/>
                </a:lnTo>
                <a:lnTo>
                  <a:pt x="5386244" y="5107666"/>
                </a:lnTo>
                <a:lnTo>
                  <a:pt x="5395041" y="5151204"/>
                </a:lnTo>
                <a:lnTo>
                  <a:pt x="5419031" y="5186764"/>
                </a:lnTo>
                <a:lnTo>
                  <a:pt x="5454608" y="5210743"/>
                </a:lnTo>
                <a:lnTo>
                  <a:pt x="5498167" y="5219537"/>
                </a:lnTo>
                <a:lnTo>
                  <a:pt x="5541692" y="5210743"/>
                </a:lnTo>
                <a:lnTo>
                  <a:pt x="5577242" y="5186764"/>
                </a:lnTo>
                <a:lnTo>
                  <a:pt x="5601215" y="5151204"/>
                </a:lnTo>
                <a:lnTo>
                  <a:pt x="5610007" y="5107666"/>
                </a:lnTo>
                <a:lnTo>
                  <a:pt x="5601215" y="5064107"/>
                </a:lnTo>
                <a:lnTo>
                  <a:pt x="5577242" y="5028541"/>
                </a:lnTo>
                <a:lnTo>
                  <a:pt x="5541692" y="5004565"/>
                </a:lnTo>
                <a:lnTo>
                  <a:pt x="5498167" y="4995774"/>
                </a:lnTo>
                <a:close/>
              </a:path>
              <a:path w="16523335" h="9235440">
                <a:moveTo>
                  <a:pt x="5498167" y="5263483"/>
                </a:moveTo>
                <a:lnTo>
                  <a:pt x="5454608" y="5272274"/>
                </a:lnTo>
                <a:lnTo>
                  <a:pt x="5419031" y="5296250"/>
                </a:lnTo>
                <a:lnTo>
                  <a:pt x="5395041" y="5331816"/>
                </a:lnTo>
                <a:lnTo>
                  <a:pt x="5386244" y="5375375"/>
                </a:lnTo>
                <a:lnTo>
                  <a:pt x="5395041" y="5418906"/>
                </a:lnTo>
                <a:lnTo>
                  <a:pt x="5419031" y="5454471"/>
                </a:lnTo>
                <a:lnTo>
                  <a:pt x="5454608" y="5478458"/>
                </a:lnTo>
                <a:lnTo>
                  <a:pt x="5498167" y="5487256"/>
                </a:lnTo>
                <a:lnTo>
                  <a:pt x="5541692" y="5478458"/>
                </a:lnTo>
                <a:lnTo>
                  <a:pt x="5577242" y="5454471"/>
                </a:lnTo>
                <a:lnTo>
                  <a:pt x="5601215" y="5418906"/>
                </a:lnTo>
                <a:lnTo>
                  <a:pt x="5610007" y="5375375"/>
                </a:lnTo>
                <a:lnTo>
                  <a:pt x="5601215" y="5331816"/>
                </a:lnTo>
                <a:lnTo>
                  <a:pt x="5577242" y="5296250"/>
                </a:lnTo>
                <a:lnTo>
                  <a:pt x="5541692" y="5272274"/>
                </a:lnTo>
                <a:lnTo>
                  <a:pt x="5498167" y="5263483"/>
                </a:lnTo>
                <a:close/>
              </a:path>
              <a:path w="16523335" h="9235440">
                <a:moveTo>
                  <a:pt x="5498167" y="5531192"/>
                </a:moveTo>
                <a:lnTo>
                  <a:pt x="5454608" y="5539988"/>
                </a:lnTo>
                <a:lnTo>
                  <a:pt x="5419031" y="5563975"/>
                </a:lnTo>
                <a:lnTo>
                  <a:pt x="5395041" y="5599551"/>
                </a:lnTo>
                <a:lnTo>
                  <a:pt x="5386244" y="5643115"/>
                </a:lnTo>
                <a:lnTo>
                  <a:pt x="5395041" y="5686662"/>
                </a:lnTo>
                <a:lnTo>
                  <a:pt x="5419031" y="5722222"/>
                </a:lnTo>
                <a:lnTo>
                  <a:pt x="5454608" y="5746196"/>
                </a:lnTo>
                <a:lnTo>
                  <a:pt x="5498167" y="5754986"/>
                </a:lnTo>
                <a:lnTo>
                  <a:pt x="5541692" y="5746196"/>
                </a:lnTo>
                <a:lnTo>
                  <a:pt x="5577242" y="5722222"/>
                </a:lnTo>
                <a:lnTo>
                  <a:pt x="5601215" y="5686662"/>
                </a:lnTo>
                <a:lnTo>
                  <a:pt x="5610007" y="5643115"/>
                </a:lnTo>
                <a:lnTo>
                  <a:pt x="5601215" y="5599551"/>
                </a:lnTo>
                <a:lnTo>
                  <a:pt x="5577242" y="5563975"/>
                </a:lnTo>
                <a:lnTo>
                  <a:pt x="5541692" y="5539988"/>
                </a:lnTo>
                <a:lnTo>
                  <a:pt x="5498167" y="5531192"/>
                </a:lnTo>
                <a:close/>
              </a:path>
              <a:path w="16523335" h="9235440">
                <a:moveTo>
                  <a:pt x="5498167" y="5798933"/>
                </a:moveTo>
                <a:lnTo>
                  <a:pt x="5454608" y="5807723"/>
                </a:lnTo>
                <a:lnTo>
                  <a:pt x="5419031" y="5831697"/>
                </a:lnTo>
                <a:lnTo>
                  <a:pt x="5395041" y="5867257"/>
                </a:lnTo>
                <a:lnTo>
                  <a:pt x="5386244" y="5910804"/>
                </a:lnTo>
                <a:lnTo>
                  <a:pt x="5395041" y="5954345"/>
                </a:lnTo>
                <a:lnTo>
                  <a:pt x="5419031" y="5989912"/>
                </a:lnTo>
                <a:lnTo>
                  <a:pt x="5454608" y="6013898"/>
                </a:lnTo>
                <a:lnTo>
                  <a:pt x="5498167" y="6022695"/>
                </a:lnTo>
                <a:lnTo>
                  <a:pt x="5541692" y="6013898"/>
                </a:lnTo>
                <a:lnTo>
                  <a:pt x="5577242" y="5989912"/>
                </a:lnTo>
                <a:lnTo>
                  <a:pt x="5601215" y="5954345"/>
                </a:lnTo>
                <a:lnTo>
                  <a:pt x="5610007" y="5910804"/>
                </a:lnTo>
                <a:lnTo>
                  <a:pt x="5601215" y="5867257"/>
                </a:lnTo>
                <a:lnTo>
                  <a:pt x="5577242" y="5831697"/>
                </a:lnTo>
                <a:lnTo>
                  <a:pt x="5541692" y="5807723"/>
                </a:lnTo>
                <a:lnTo>
                  <a:pt x="5498167" y="5798933"/>
                </a:lnTo>
                <a:close/>
              </a:path>
              <a:path w="16523335" h="9235440">
                <a:moveTo>
                  <a:pt x="5498167" y="6066642"/>
                </a:moveTo>
                <a:lnTo>
                  <a:pt x="5454608" y="6075433"/>
                </a:lnTo>
                <a:lnTo>
                  <a:pt x="5419031" y="6099406"/>
                </a:lnTo>
                <a:lnTo>
                  <a:pt x="5395041" y="6134966"/>
                </a:lnTo>
                <a:lnTo>
                  <a:pt x="5386244" y="6178513"/>
                </a:lnTo>
                <a:lnTo>
                  <a:pt x="5395041" y="6222077"/>
                </a:lnTo>
                <a:lnTo>
                  <a:pt x="5419031" y="6257653"/>
                </a:lnTo>
                <a:lnTo>
                  <a:pt x="5454608" y="6281640"/>
                </a:lnTo>
                <a:lnTo>
                  <a:pt x="5498167" y="6290436"/>
                </a:lnTo>
                <a:lnTo>
                  <a:pt x="5541692" y="6281640"/>
                </a:lnTo>
                <a:lnTo>
                  <a:pt x="5577242" y="6257653"/>
                </a:lnTo>
                <a:lnTo>
                  <a:pt x="5601215" y="6222077"/>
                </a:lnTo>
                <a:lnTo>
                  <a:pt x="5610007" y="6178513"/>
                </a:lnTo>
                <a:lnTo>
                  <a:pt x="5601215" y="6134966"/>
                </a:lnTo>
                <a:lnTo>
                  <a:pt x="5577242" y="6099406"/>
                </a:lnTo>
                <a:lnTo>
                  <a:pt x="5541692" y="6075433"/>
                </a:lnTo>
                <a:lnTo>
                  <a:pt x="5498167" y="6066642"/>
                </a:lnTo>
                <a:close/>
              </a:path>
              <a:path w="16523335" h="9235440">
                <a:moveTo>
                  <a:pt x="5498167" y="6334382"/>
                </a:moveTo>
                <a:lnTo>
                  <a:pt x="5454608" y="6343178"/>
                </a:lnTo>
                <a:lnTo>
                  <a:pt x="5419031" y="6367165"/>
                </a:lnTo>
                <a:lnTo>
                  <a:pt x="5395041" y="6402742"/>
                </a:lnTo>
                <a:lnTo>
                  <a:pt x="5386244" y="6446306"/>
                </a:lnTo>
                <a:lnTo>
                  <a:pt x="5395041" y="6489813"/>
                </a:lnTo>
                <a:lnTo>
                  <a:pt x="5419031" y="6525358"/>
                </a:lnTo>
                <a:lnTo>
                  <a:pt x="5454608" y="6549331"/>
                </a:lnTo>
                <a:lnTo>
                  <a:pt x="5498167" y="6558124"/>
                </a:lnTo>
                <a:lnTo>
                  <a:pt x="5541692" y="6549331"/>
                </a:lnTo>
                <a:lnTo>
                  <a:pt x="5577242" y="6525358"/>
                </a:lnTo>
                <a:lnTo>
                  <a:pt x="5601215" y="6489813"/>
                </a:lnTo>
                <a:lnTo>
                  <a:pt x="5610007" y="6446306"/>
                </a:lnTo>
                <a:lnTo>
                  <a:pt x="5601215" y="6402742"/>
                </a:lnTo>
                <a:lnTo>
                  <a:pt x="5577242" y="6367165"/>
                </a:lnTo>
                <a:lnTo>
                  <a:pt x="5541692" y="6343178"/>
                </a:lnTo>
                <a:lnTo>
                  <a:pt x="5498167" y="6334382"/>
                </a:lnTo>
                <a:close/>
              </a:path>
              <a:path w="16523335" h="9235440">
                <a:moveTo>
                  <a:pt x="5498167" y="6602112"/>
                </a:moveTo>
                <a:lnTo>
                  <a:pt x="5454608" y="6610897"/>
                </a:lnTo>
                <a:lnTo>
                  <a:pt x="5419031" y="6634856"/>
                </a:lnTo>
                <a:lnTo>
                  <a:pt x="5395041" y="6670401"/>
                </a:lnTo>
                <a:lnTo>
                  <a:pt x="5386244" y="6713941"/>
                </a:lnTo>
                <a:lnTo>
                  <a:pt x="5395041" y="6757505"/>
                </a:lnTo>
                <a:lnTo>
                  <a:pt x="5419031" y="6793082"/>
                </a:lnTo>
                <a:lnTo>
                  <a:pt x="5454608" y="6817069"/>
                </a:lnTo>
                <a:lnTo>
                  <a:pt x="5498167" y="6825865"/>
                </a:lnTo>
                <a:lnTo>
                  <a:pt x="5541692" y="6817069"/>
                </a:lnTo>
                <a:lnTo>
                  <a:pt x="5577242" y="6793082"/>
                </a:lnTo>
                <a:lnTo>
                  <a:pt x="5601215" y="6757505"/>
                </a:lnTo>
                <a:lnTo>
                  <a:pt x="5610007" y="6713941"/>
                </a:lnTo>
                <a:lnTo>
                  <a:pt x="5601215" y="6670401"/>
                </a:lnTo>
                <a:lnTo>
                  <a:pt x="5577242" y="6634856"/>
                </a:lnTo>
                <a:lnTo>
                  <a:pt x="5541692" y="6610897"/>
                </a:lnTo>
                <a:lnTo>
                  <a:pt x="5498167" y="6602112"/>
                </a:lnTo>
                <a:close/>
              </a:path>
              <a:path w="16523335" h="9235440">
                <a:moveTo>
                  <a:pt x="5498167" y="7405229"/>
                </a:moveTo>
                <a:lnTo>
                  <a:pt x="5454608" y="7414026"/>
                </a:lnTo>
                <a:lnTo>
                  <a:pt x="5419031" y="7438015"/>
                </a:lnTo>
                <a:lnTo>
                  <a:pt x="5395041" y="7473597"/>
                </a:lnTo>
                <a:lnTo>
                  <a:pt x="5386244" y="7517173"/>
                </a:lnTo>
                <a:lnTo>
                  <a:pt x="5395041" y="7560674"/>
                </a:lnTo>
                <a:lnTo>
                  <a:pt x="5419031" y="7596223"/>
                </a:lnTo>
                <a:lnTo>
                  <a:pt x="5454608" y="7620205"/>
                </a:lnTo>
                <a:lnTo>
                  <a:pt x="5498167" y="7629003"/>
                </a:lnTo>
                <a:lnTo>
                  <a:pt x="5541692" y="7620205"/>
                </a:lnTo>
                <a:lnTo>
                  <a:pt x="5577242" y="7596223"/>
                </a:lnTo>
                <a:lnTo>
                  <a:pt x="5601215" y="7560674"/>
                </a:lnTo>
                <a:lnTo>
                  <a:pt x="5610007" y="7517173"/>
                </a:lnTo>
                <a:lnTo>
                  <a:pt x="5601215" y="7473597"/>
                </a:lnTo>
                <a:lnTo>
                  <a:pt x="5577242" y="7438015"/>
                </a:lnTo>
                <a:lnTo>
                  <a:pt x="5541692" y="7414026"/>
                </a:lnTo>
                <a:lnTo>
                  <a:pt x="5498167" y="7405229"/>
                </a:lnTo>
                <a:close/>
              </a:path>
              <a:path w="16523335" h="9235440">
                <a:moveTo>
                  <a:pt x="5498167" y="7672991"/>
                </a:moveTo>
                <a:lnTo>
                  <a:pt x="5454608" y="7681775"/>
                </a:lnTo>
                <a:lnTo>
                  <a:pt x="5419031" y="7705737"/>
                </a:lnTo>
                <a:lnTo>
                  <a:pt x="5395041" y="7741288"/>
                </a:lnTo>
                <a:lnTo>
                  <a:pt x="5386244" y="7784841"/>
                </a:lnTo>
                <a:lnTo>
                  <a:pt x="5395041" y="7828394"/>
                </a:lnTo>
                <a:lnTo>
                  <a:pt x="5419031" y="7863968"/>
                </a:lnTo>
                <a:lnTo>
                  <a:pt x="5454608" y="7887956"/>
                </a:lnTo>
                <a:lnTo>
                  <a:pt x="5498167" y="7896754"/>
                </a:lnTo>
                <a:lnTo>
                  <a:pt x="5541692" y="7887956"/>
                </a:lnTo>
                <a:lnTo>
                  <a:pt x="5577242" y="7863968"/>
                </a:lnTo>
                <a:lnTo>
                  <a:pt x="5601215" y="7828394"/>
                </a:lnTo>
                <a:lnTo>
                  <a:pt x="5610007" y="7784841"/>
                </a:lnTo>
                <a:lnTo>
                  <a:pt x="5601215" y="7741288"/>
                </a:lnTo>
                <a:lnTo>
                  <a:pt x="5577242" y="7705737"/>
                </a:lnTo>
                <a:lnTo>
                  <a:pt x="5541692" y="7681775"/>
                </a:lnTo>
                <a:lnTo>
                  <a:pt x="5498167" y="7672991"/>
                </a:lnTo>
                <a:close/>
              </a:path>
              <a:path w="16523335" h="9235440">
                <a:moveTo>
                  <a:pt x="5498167" y="8743869"/>
                </a:moveTo>
                <a:lnTo>
                  <a:pt x="5454608" y="8752652"/>
                </a:lnTo>
                <a:lnTo>
                  <a:pt x="5419031" y="8776608"/>
                </a:lnTo>
                <a:lnTo>
                  <a:pt x="5395041" y="8812149"/>
                </a:lnTo>
                <a:lnTo>
                  <a:pt x="5386244" y="8855688"/>
                </a:lnTo>
                <a:lnTo>
                  <a:pt x="5395041" y="8899255"/>
                </a:lnTo>
                <a:lnTo>
                  <a:pt x="5419031" y="8934838"/>
                </a:lnTo>
                <a:lnTo>
                  <a:pt x="5454608" y="8958833"/>
                </a:lnTo>
                <a:lnTo>
                  <a:pt x="5498167" y="8967632"/>
                </a:lnTo>
                <a:lnTo>
                  <a:pt x="5541692" y="8958833"/>
                </a:lnTo>
                <a:lnTo>
                  <a:pt x="5577242" y="8934838"/>
                </a:lnTo>
                <a:lnTo>
                  <a:pt x="5601215" y="8899255"/>
                </a:lnTo>
                <a:lnTo>
                  <a:pt x="5610007" y="8855688"/>
                </a:lnTo>
                <a:lnTo>
                  <a:pt x="5601215" y="8812149"/>
                </a:lnTo>
                <a:lnTo>
                  <a:pt x="5577242" y="8776608"/>
                </a:lnTo>
                <a:lnTo>
                  <a:pt x="5541692" y="8752652"/>
                </a:lnTo>
                <a:lnTo>
                  <a:pt x="5498167" y="8743869"/>
                </a:lnTo>
                <a:close/>
              </a:path>
              <a:path w="16523335" h="9235440">
                <a:moveTo>
                  <a:pt x="5498167" y="7137541"/>
                </a:moveTo>
                <a:lnTo>
                  <a:pt x="5454608" y="7146329"/>
                </a:lnTo>
                <a:lnTo>
                  <a:pt x="5419031" y="7170295"/>
                </a:lnTo>
                <a:lnTo>
                  <a:pt x="5395041" y="7205847"/>
                </a:lnTo>
                <a:lnTo>
                  <a:pt x="5386244" y="7249391"/>
                </a:lnTo>
                <a:lnTo>
                  <a:pt x="5395041" y="7292955"/>
                </a:lnTo>
                <a:lnTo>
                  <a:pt x="5419031" y="7328531"/>
                </a:lnTo>
                <a:lnTo>
                  <a:pt x="5454608" y="7352518"/>
                </a:lnTo>
                <a:lnTo>
                  <a:pt x="5498167" y="7361314"/>
                </a:lnTo>
                <a:lnTo>
                  <a:pt x="5541692" y="7352518"/>
                </a:lnTo>
                <a:lnTo>
                  <a:pt x="5577242" y="7328531"/>
                </a:lnTo>
                <a:lnTo>
                  <a:pt x="5601215" y="7292955"/>
                </a:lnTo>
                <a:lnTo>
                  <a:pt x="5610007" y="7249391"/>
                </a:lnTo>
                <a:lnTo>
                  <a:pt x="5601215" y="7205847"/>
                </a:lnTo>
                <a:lnTo>
                  <a:pt x="5577242" y="7170295"/>
                </a:lnTo>
                <a:lnTo>
                  <a:pt x="5541692" y="7146329"/>
                </a:lnTo>
                <a:lnTo>
                  <a:pt x="5498167" y="7137541"/>
                </a:lnTo>
                <a:close/>
              </a:path>
              <a:path w="16523335" h="9235440">
                <a:moveTo>
                  <a:pt x="5498167" y="6869780"/>
                </a:moveTo>
                <a:lnTo>
                  <a:pt x="5454608" y="6878579"/>
                </a:lnTo>
                <a:lnTo>
                  <a:pt x="5419031" y="6902573"/>
                </a:lnTo>
                <a:lnTo>
                  <a:pt x="5395041" y="6938157"/>
                </a:lnTo>
                <a:lnTo>
                  <a:pt x="5386244" y="6981724"/>
                </a:lnTo>
                <a:lnTo>
                  <a:pt x="5395041" y="7025264"/>
                </a:lnTo>
                <a:lnTo>
                  <a:pt x="5419031" y="7060809"/>
                </a:lnTo>
                <a:lnTo>
                  <a:pt x="5454608" y="7084769"/>
                </a:lnTo>
                <a:lnTo>
                  <a:pt x="5498167" y="7093553"/>
                </a:lnTo>
                <a:lnTo>
                  <a:pt x="5541692" y="7084769"/>
                </a:lnTo>
                <a:lnTo>
                  <a:pt x="5577242" y="7060809"/>
                </a:lnTo>
                <a:lnTo>
                  <a:pt x="5601215" y="7025264"/>
                </a:lnTo>
                <a:lnTo>
                  <a:pt x="5610007" y="6981724"/>
                </a:lnTo>
                <a:lnTo>
                  <a:pt x="5601215" y="6938157"/>
                </a:lnTo>
                <a:lnTo>
                  <a:pt x="5577242" y="6902573"/>
                </a:lnTo>
                <a:lnTo>
                  <a:pt x="5541692" y="6878579"/>
                </a:lnTo>
                <a:lnTo>
                  <a:pt x="5498167" y="6869780"/>
                </a:lnTo>
                <a:close/>
              </a:path>
              <a:path w="16523335" h="9235440">
                <a:moveTo>
                  <a:pt x="5767478" y="176790"/>
                </a:moveTo>
                <a:lnTo>
                  <a:pt x="5723919" y="185586"/>
                </a:lnTo>
                <a:lnTo>
                  <a:pt x="5688342" y="209571"/>
                </a:lnTo>
                <a:lnTo>
                  <a:pt x="5664353" y="245145"/>
                </a:lnTo>
                <a:lnTo>
                  <a:pt x="5655555" y="288702"/>
                </a:lnTo>
                <a:lnTo>
                  <a:pt x="5664353" y="332221"/>
                </a:lnTo>
                <a:lnTo>
                  <a:pt x="5688342" y="367780"/>
                </a:lnTo>
                <a:lnTo>
                  <a:pt x="5723919" y="391765"/>
                </a:lnTo>
                <a:lnTo>
                  <a:pt x="5767478" y="400563"/>
                </a:lnTo>
                <a:lnTo>
                  <a:pt x="5811007" y="391765"/>
                </a:lnTo>
                <a:lnTo>
                  <a:pt x="5846557" y="367780"/>
                </a:lnTo>
                <a:lnTo>
                  <a:pt x="5870528" y="332221"/>
                </a:lnTo>
                <a:lnTo>
                  <a:pt x="5879318" y="288702"/>
                </a:lnTo>
                <a:lnTo>
                  <a:pt x="5870528" y="245145"/>
                </a:lnTo>
                <a:lnTo>
                  <a:pt x="5846557" y="209571"/>
                </a:lnTo>
                <a:lnTo>
                  <a:pt x="5811007" y="185586"/>
                </a:lnTo>
                <a:lnTo>
                  <a:pt x="5767478" y="176790"/>
                </a:lnTo>
                <a:close/>
              </a:path>
              <a:path w="16523335" h="9235440">
                <a:moveTo>
                  <a:pt x="5767478" y="444551"/>
                </a:moveTo>
                <a:lnTo>
                  <a:pt x="5723919" y="453336"/>
                </a:lnTo>
                <a:lnTo>
                  <a:pt x="5688342" y="477296"/>
                </a:lnTo>
                <a:lnTo>
                  <a:pt x="5664353" y="512844"/>
                </a:lnTo>
                <a:lnTo>
                  <a:pt x="5655555" y="556391"/>
                </a:lnTo>
                <a:lnTo>
                  <a:pt x="5664353" y="599952"/>
                </a:lnTo>
                <a:lnTo>
                  <a:pt x="5688342" y="635532"/>
                </a:lnTo>
                <a:lnTo>
                  <a:pt x="5723919" y="659525"/>
                </a:lnTo>
                <a:lnTo>
                  <a:pt x="5767478" y="668324"/>
                </a:lnTo>
                <a:lnTo>
                  <a:pt x="5811007" y="659525"/>
                </a:lnTo>
                <a:lnTo>
                  <a:pt x="5846557" y="635532"/>
                </a:lnTo>
                <a:lnTo>
                  <a:pt x="5870528" y="599952"/>
                </a:lnTo>
                <a:lnTo>
                  <a:pt x="5879318" y="556391"/>
                </a:lnTo>
                <a:lnTo>
                  <a:pt x="5870528" y="512844"/>
                </a:lnTo>
                <a:lnTo>
                  <a:pt x="5846557" y="477296"/>
                </a:lnTo>
                <a:lnTo>
                  <a:pt x="5811007" y="453336"/>
                </a:lnTo>
                <a:lnTo>
                  <a:pt x="5767478" y="444551"/>
                </a:lnTo>
                <a:close/>
              </a:path>
              <a:path w="16523335" h="9235440">
                <a:moveTo>
                  <a:pt x="5767478" y="712218"/>
                </a:moveTo>
                <a:lnTo>
                  <a:pt x="5723919" y="721018"/>
                </a:lnTo>
                <a:lnTo>
                  <a:pt x="5688342" y="745011"/>
                </a:lnTo>
                <a:lnTo>
                  <a:pt x="5664353" y="780591"/>
                </a:lnTo>
                <a:lnTo>
                  <a:pt x="5655555" y="824152"/>
                </a:lnTo>
                <a:lnTo>
                  <a:pt x="5664353" y="867681"/>
                </a:lnTo>
                <a:lnTo>
                  <a:pt x="5688342" y="903231"/>
                </a:lnTo>
                <a:lnTo>
                  <a:pt x="5723919" y="927201"/>
                </a:lnTo>
                <a:lnTo>
                  <a:pt x="5767478" y="935992"/>
                </a:lnTo>
                <a:lnTo>
                  <a:pt x="5811007" y="927201"/>
                </a:lnTo>
                <a:lnTo>
                  <a:pt x="5846557" y="903231"/>
                </a:lnTo>
                <a:lnTo>
                  <a:pt x="5870528" y="867681"/>
                </a:lnTo>
                <a:lnTo>
                  <a:pt x="5879318" y="824152"/>
                </a:lnTo>
                <a:lnTo>
                  <a:pt x="5870528" y="780591"/>
                </a:lnTo>
                <a:lnTo>
                  <a:pt x="5846557" y="745011"/>
                </a:lnTo>
                <a:lnTo>
                  <a:pt x="5811007" y="721018"/>
                </a:lnTo>
                <a:lnTo>
                  <a:pt x="5767478" y="712218"/>
                </a:lnTo>
                <a:close/>
              </a:path>
              <a:path w="16523335" h="9235440">
                <a:moveTo>
                  <a:pt x="5875091" y="0"/>
                </a:moveTo>
                <a:lnTo>
                  <a:pt x="5659786" y="0"/>
                </a:lnTo>
                <a:lnTo>
                  <a:pt x="5655555" y="20941"/>
                </a:lnTo>
                <a:lnTo>
                  <a:pt x="5664353" y="64502"/>
                </a:lnTo>
                <a:lnTo>
                  <a:pt x="5688342" y="100083"/>
                </a:lnTo>
                <a:lnTo>
                  <a:pt x="5723919" y="124076"/>
                </a:lnTo>
                <a:lnTo>
                  <a:pt x="5767478" y="132875"/>
                </a:lnTo>
                <a:lnTo>
                  <a:pt x="5811007" y="124076"/>
                </a:lnTo>
                <a:lnTo>
                  <a:pt x="5846557" y="100083"/>
                </a:lnTo>
                <a:lnTo>
                  <a:pt x="5870528" y="64502"/>
                </a:lnTo>
                <a:lnTo>
                  <a:pt x="5879318" y="20941"/>
                </a:lnTo>
                <a:lnTo>
                  <a:pt x="5875091" y="0"/>
                </a:lnTo>
                <a:close/>
              </a:path>
              <a:path w="16523335" h="9235440">
                <a:moveTo>
                  <a:pt x="5767478" y="2586297"/>
                </a:moveTo>
                <a:lnTo>
                  <a:pt x="5723919" y="2595090"/>
                </a:lnTo>
                <a:lnTo>
                  <a:pt x="5688342" y="2619070"/>
                </a:lnTo>
                <a:lnTo>
                  <a:pt x="5664353" y="2654639"/>
                </a:lnTo>
                <a:lnTo>
                  <a:pt x="5655555" y="2698200"/>
                </a:lnTo>
                <a:lnTo>
                  <a:pt x="5664353" y="2741725"/>
                </a:lnTo>
                <a:lnTo>
                  <a:pt x="5688342" y="2777286"/>
                </a:lnTo>
                <a:lnTo>
                  <a:pt x="5723919" y="2801273"/>
                </a:lnTo>
                <a:lnTo>
                  <a:pt x="5767478" y="2810071"/>
                </a:lnTo>
                <a:lnTo>
                  <a:pt x="5811007" y="2801273"/>
                </a:lnTo>
                <a:lnTo>
                  <a:pt x="5846557" y="2777286"/>
                </a:lnTo>
                <a:lnTo>
                  <a:pt x="5870528" y="2741725"/>
                </a:lnTo>
                <a:lnTo>
                  <a:pt x="5879318" y="2698200"/>
                </a:lnTo>
                <a:lnTo>
                  <a:pt x="5870528" y="2654639"/>
                </a:lnTo>
                <a:lnTo>
                  <a:pt x="5846557" y="2619070"/>
                </a:lnTo>
                <a:lnTo>
                  <a:pt x="5811007" y="2595090"/>
                </a:lnTo>
                <a:lnTo>
                  <a:pt x="5767478" y="2586297"/>
                </a:lnTo>
                <a:close/>
              </a:path>
              <a:path w="16523335" h="9235440">
                <a:moveTo>
                  <a:pt x="5767478" y="2318578"/>
                </a:moveTo>
                <a:lnTo>
                  <a:pt x="5723919" y="2327370"/>
                </a:lnTo>
                <a:lnTo>
                  <a:pt x="5688342" y="2351349"/>
                </a:lnTo>
                <a:lnTo>
                  <a:pt x="5664353" y="2386915"/>
                </a:lnTo>
                <a:lnTo>
                  <a:pt x="5655555" y="2430470"/>
                </a:lnTo>
                <a:lnTo>
                  <a:pt x="5664353" y="2474021"/>
                </a:lnTo>
                <a:lnTo>
                  <a:pt x="5688342" y="2509580"/>
                </a:lnTo>
                <a:lnTo>
                  <a:pt x="5723919" y="2533551"/>
                </a:lnTo>
                <a:lnTo>
                  <a:pt x="5767478" y="2542341"/>
                </a:lnTo>
                <a:lnTo>
                  <a:pt x="5811007" y="2533551"/>
                </a:lnTo>
                <a:lnTo>
                  <a:pt x="5846557" y="2509580"/>
                </a:lnTo>
                <a:lnTo>
                  <a:pt x="5870528" y="2474021"/>
                </a:lnTo>
                <a:lnTo>
                  <a:pt x="5879318" y="2430470"/>
                </a:lnTo>
                <a:lnTo>
                  <a:pt x="5870528" y="2386915"/>
                </a:lnTo>
                <a:lnTo>
                  <a:pt x="5846557" y="2351349"/>
                </a:lnTo>
                <a:lnTo>
                  <a:pt x="5811007" y="2327370"/>
                </a:lnTo>
                <a:lnTo>
                  <a:pt x="5767478" y="2318578"/>
                </a:lnTo>
                <a:close/>
              </a:path>
              <a:path w="16523335" h="9235440">
                <a:moveTo>
                  <a:pt x="5767478" y="4995774"/>
                </a:moveTo>
                <a:lnTo>
                  <a:pt x="5723919" y="5004565"/>
                </a:lnTo>
                <a:lnTo>
                  <a:pt x="5688342" y="5028541"/>
                </a:lnTo>
                <a:lnTo>
                  <a:pt x="5664353" y="5064107"/>
                </a:lnTo>
                <a:lnTo>
                  <a:pt x="5655555" y="5107666"/>
                </a:lnTo>
                <a:lnTo>
                  <a:pt x="5664353" y="5151204"/>
                </a:lnTo>
                <a:lnTo>
                  <a:pt x="5688342" y="5186764"/>
                </a:lnTo>
                <a:lnTo>
                  <a:pt x="5723919" y="5210743"/>
                </a:lnTo>
                <a:lnTo>
                  <a:pt x="5767478" y="5219537"/>
                </a:lnTo>
                <a:lnTo>
                  <a:pt x="5811007" y="5210743"/>
                </a:lnTo>
                <a:lnTo>
                  <a:pt x="5846557" y="5186764"/>
                </a:lnTo>
                <a:lnTo>
                  <a:pt x="5870528" y="5151204"/>
                </a:lnTo>
                <a:lnTo>
                  <a:pt x="5879318" y="5107666"/>
                </a:lnTo>
                <a:lnTo>
                  <a:pt x="5870528" y="5064107"/>
                </a:lnTo>
                <a:lnTo>
                  <a:pt x="5846557" y="5028541"/>
                </a:lnTo>
                <a:lnTo>
                  <a:pt x="5811007" y="5004565"/>
                </a:lnTo>
                <a:lnTo>
                  <a:pt x="5767478" y="4995774"/>
                </a:lnTo>
                <a:close/>
              </a:path>
              <a:path w="16523335" h="9235440">
                <a:moveTo>
                  <a:pt x="5767478" y="5263483"/>
                </a:moveTo>
                <a:lnTo>
                  <a:pt x="5723919" y="5272274"/>
                </a:lnTo>
                <a:lnTo>
                  <a:pt x="5688342" y="5296250"/>
                </a:lnTo>
                <a:lnTo>
                  <a:pt x="5664353" y="5331816"/>
                </a:lnTo>
                <a:lnTo>
                  <a:pt x="5655555" y="5375375"/>
                </a:lnTo>
                <a:lnTo>
                  <a:pt x="5664353" y="5418906"/>
                </a:lnTo>
                <a:lnTo>
                  <a:pt x="5688342" y="5454471"/>
                </a:lnTo>
                <a:lnTo>
                  <a:pt x="5723919" y="5478458"/>
                </a:lnTo>
                <a:lnTo>
                  <a:pt x="5767478" y="5487256"/>
                </a:lnTo>
                <a:lnTo>
                  <a:pt x="5811007" y="5478458"/>
                </a:lnTo>
                <a:lnTo>
                  <a:pt x="5846557" y="5454471"/>
                </a:lnTo>
                <a:lnTo>
                  <a:pt x="5870528" y="5418906"/>
                </a:lnTo>
                <a:lnTo>
                  <a:pt x="5879318" y="5375375"/>
                </a:lnTo>
                <a:lnTo>
                  <a:pt x="5870528" y="5331816"/>
                </a:lnTo>
                <a:lnTo>
                  <a:pt x="5846557" y="5296250"/>
                </a:lnTo>
                <a:lnTo>
                  <a:pt x="5811007" y="5272274"/>
                </a:lnTo>
                <a:lnTo>
                  <a:pt x="5767478" y="5263483"/>
                </a:lnTo>
                <a:close/>
              </a:path>
              <a:path w="16523335" h="9235440">
                <a:moveTo>
                  <a:pt x="5767478" y="5531192"/>
                </a:moveTo>
                <a:lnTo>
                  <a:pt x="5723919" y="5539988"/>
                </a:lnTo>
                <a:lnTo>
                  <a:pt x="5688342" y="5563975"/>
                </a:lnTo>
                <a:lnTo>
                  <a:pt x="5664353" y="5599551"/>
                </a:lnTo>
                <a:lnTo>
                  <a:pt x="5655555" y="5643115"/>
                </a:lnTo>
                <a:lnTo>
                  <a:pt x="5664353" y="5686662"/>
                </a:lnTo>
                <a:lnTo>
                  <a:pt x="5688342" y="5722222"/>
                </a:lnTo>
                <a:lnTo>
                  <a:pt x="5723919" y="5746196"/>
                </a:lnTo>
                <a:lnTo>
                  <a:pt x="5767478" y="5754986"/>
                </a:lnTo>
                <a:lnTo>
                  <a:pt x="5811007" y="5746196"/>
                </a:lnTo>
                <a:lnTo>
                  <a:pt x="5846557" y="5722222"/>
                </a:lnTo>
                <a:lnTo>
                  <a:pt x="5870528" y="5686662"/>
                </a:lnTo>
                <a:lnTo>
                  <a:pt x="5879318" y="5643115"/>
                </a:lnTo>
                <a:lnTo>
                  <a:pt x="5870528" y="5599551"/>
                </a:lnTo>
                <a:lnTo>
                  <a:pt x="5846557" y="5563975"/>
                </a:lnTo>
                <a:lnTo>
                  <a:pt x="5811007" y="5539988"/>
                </a:lnTo>
                <a:lnTo>
                  <a:pt x="5767478" y="5531192"/>
                </a:lnTo>
                <a:close/>
              </a:path>
              <a:path w="16523335" h="9235440">
                <a:moveTo>
                  <a:pt x="5767478" y="5798933"/>
                </a:moveTo>
                <a:lnTo>
                  <a:pt x="5723919" y="5807723"/>
                </a:lnTo>
                <a:lnTo>
                  <a:pt x="5688342" y="5831697"/>
                </a:lnTo>
                <a:lnTo>
                  <a:pt x="5664353" y="5867257"/>
                </a:lnTo>
                <a:lnTo>
                  <a:pt x="5655555" y="5910804"/>
                </a:lnTo>
                <a:lnTo>
                  <a:pt x="5664353" y="5954345"/>
                </a:lnTo>
                <a:lnTo>
                  <a:pt x="5688342" y="5989912"/>
                </a:lnTo>
                <a:lnTo>
                  <a:pt x="5723919" y="6013898"/>
                </a:lnTo>
                <a:lnTo>
                  <a:pt x="5767478" y="6022695"/>
                </a:lnTo>
                <a:lnTo>
                  <a:pt x="5811007" y="6013898"/>
                </a:lnTo>
                <a:lnTo>
                  <a:pt x="5846557" y="5989912"/>
                </a:lnTo>
                <a:lnTo>
                  <a:pt x="5870528" y="5954345"/>
                </a:lnTo>
                <a:lnTo>
                  <a:pt x="5879318" y="5910804"/>
                </a:lnTo>
                <a:lnTo>
                  <a:pt x="5870528" y="5867257"/>
                </a:lnTo>
                <a:lnTo>
                  <a:pt x="5846557" y="5831697"/>
                </a:lnTo>
                <a:lnTo>
                  <a:pt x="5811007" y="5807723"/>
                </a:lnTo>
                <a:lnTo>
                  <a:pt x="5767478" y="5798933"/>
                </a:lnTo>
                <a:close/>
              </a:path>
              <a:path w="16523335" h="9235440">
                <a:moveTo>
                  <a:pt x="5767478" y="6066642"/>
                </a:moveTo>
                <a:lnTo>
                  <a:pt x="5723919" y="6075433"/>
                </a:lnTo>
                <a:lnTo>
                  <a:pt x="5688342" y="6099406"/>
                </a:lnTo>
                <a:lnTo>
                  <a:pt x="5664353" y="6134966"/>
                </a:lnTo>
                <a:lnTo>
                  <a:pt x="5655555" y="6178513"/>
                </a:lnTo>
                <a:lnTo>
                  <a:pt x="5664353" y="6222077"/>
                </a:lnTo>
                <a:lnTo>
                  <a:pt x="5688342" y="6257653"/>
                </a:lnTo>
                <a:lnTo>
                  <a:pt x="5723919" y="6281640"/>
                </a:lnTo>
                <a:lnTo>
                  <a:pt x="5767478" y="6290436"/>
                </a:lnTo>
                <a:lnTo>
                  <a:pt x="5811007" y="6281640"/>
                </a:lnTo>
                <a:lnTo>
                  <a:pt x="5846557" y="6257653"/>
                </a:lnTo>
                <a:lnTo>
                  <a:pt x="5870528" y="6222077"/>
                </a:lnTo>
                <a:lnTo>
                  <a:pt x="5879318" y="6178513"/>
                </a:lnTo>
                <a:lnTo>
                  <a:pt x="5870528" y="6134966"/>
                </a:lnTo>
                <a:lnTo>
                  <a:pt x="5846557" y="6099406"/>
                </a:lnTo>
                <a:lnTo>
                  <a:pt x="5811007" y="6075433"/>
                </a:lnTo>
                <a:lnTo>
                  <a:pt x="5767478" y="6066642"/>
                </a:lnTo>
                <a:close/>
              </a:path>
              <a:path w="16523335" h="9235440">
                <a:moveTo>
                  <a:pt x="5767478" y="6334382"/>
                </a:moveTo>
                <a:lnTo>
                  <a:pt x="5723919" y="6343178"/>
                </a:lnTo>
                <a:lnTo>
                  <a:pt x="5688342" y="6367165"/>
                </a:lnTo>
                <a:lnTo>
                  <a:pt x="5664353" y="6402742"/>
                </a:lnTo>
                <a:lnTo>
                  <a:pt x="5655555" y="6446306"/>
                </a:lnTo>
                <a:lnTo>
                  <a:pt x="5664353" y="6489813"/>
                </a:lnTo>
                <a:lnTo>
                  <a:pt x="5688342" y="6525358"/>
                </a:lnTo>
                <a:lnTo>
                  <a:pt x="5723919" y="6549331"/>
                </a:lnTo>
                <a:lnTo>
                  <a:pt x="5767478" y="6558124"/>
                </a:lnTo>
                <a:lnTo>
                  <a:pt x="5811007" y="6549331"/>
                </a:lnTo>
                <a:lnTo>
                  <a:pt x="5846557" y="6525358"/>
                </a:lnTo>
                <a:lnTo>
                  <a:pt x="5870528" y="6489813"/>
                </a:lnTo>
                <a:lnTo>
                  <a:pt x="5879318" y="6446306"/>
                </a:lnTo>
                <a:lnTo>
                  <a:pt x="5870528" y="6402742"/>
                </a:lnTo>
                <a:lnTo>
                  <a:pt x="5846557" y="6367165"/>
                </a:lnTo>
                <a:lnTo>
                  <a:pt x="5811007" y="6343178"/>
                </a:lnTo>
                <a:lnTo>
                  <a:pt x="5767478" y="6334382"/>
                </a:lnTo>
                <a:close/>
              </a:path>
              <a:path w="16523335" h="9235440">
                <a:moveTo>
                  <a:pt x="5767478" y="6602112"/>
                </a:moveTo>
                <a:lnTo>
                  <a:pt x="5723919" y="6610897"/>
                </a:lnTo>
                <a:lnTo>
                  <a:pt x="5688342" y="6634856"/>
                </a:lnTo>
                <a:lnTo>
                  <a:pt x="5664353" y="6670401"/>
                </a:lnTo>
                <a:lnTo>
                  <a:pt x="5655555" y="6713941"/>
                </a:lnTo>
                <a:lnTo>
                  <a:pt x="5664353" y="6757505"/>
                </a:lnTo>
                <a:lnTo>
                  <a:pt x="5688342" y="6793082"/>
                </a:lnTo>
                <a:lnTo>
                  <a:pt x="5723919" y="6817069"/>
                </a:lnTo>
                <a:lnTo>
                  <a:pt x="5767478" y="6825865"/>
                </a:lnTo>
                <a:lnTo>
                  <a:pt x="5811007" y="6817069"/>
                </a:lnTo>
                <a:lnTo>
                  <a:pt x="5846557" y="6793082"/>
                </a:lnTo>
                <a:lnTo>
                  <a:pt x="5870528" y="6757505"/>
                </a:lnTo>
                <a:lnTo>
                  <a:pt x="5879318" y="6713941"/>
                </a:lnTo>
                <a:lnTo>
                  <a:pt x="5870528" y="6670401"/>
                </a:lnTo>
                <a:lnTo>
                  <a:pt x="5846557" y="6634856"/>
                </a:lnTo>
                <a:lnTo>
                  <a:pt x="5811007" y="6610897"/>
                </a:lnTo>
                <a:lnTo>
                  <a:pt x="5767478" y="6602112"/>
                </a:lnTo>
                <a:close/>
              </a:path>
              <a:path w="16523335" h="9235440">
                <a:moveTo>
                  <a:pt x="5767478" y="7405229"/>
                </a:moveTo>
                <a:lnTo>
                  <a:pt x="5723919" y="7414026"/>
                </a:lnTo>
                <a:lnTo>
                  <a:pt x="5688342" y="7438015"/>
                </a:lnTo>
                <a:lnTo>
                  <a:pt x="5664353" y="7473597"/>
                </a:lnTo>
                <a:lnTo>
                  <a:pt x="5655555" y="7517173"/>
                </a:lnTo>
                <a:lnTo>
                  <a:pt x="5664353" y="7560674"/>
                </a:lnTo>
                <a:lnTo>
                  <a:pt x="5688342" y="7596223"/>
                </a:lnTo>
                <a:lnTo>
                  <a:pt x="5723919" y="7620205"/>
                </a:lnTo>
                <a:lnTo>
                  <a:pt x="5767478" y="7629003"/>
                </a:lnTo>
                <a:lnTo>
                  <a:pt x="5811007" y="7620205"/>
                </a:lnTo>
                <a:lnTo>
                  <a:pt x="5846557" y="7596223"/>
                </a:lnTo>
                <a:lnTo>
                  <a:pt x="5870528" y="7560674"/>
                </a:lnTo>
                <a:lnTo>
                  <a:pt x="5879318" y="7517173"/>
                </a:lnTo>
                <a:lnTo>
                  <a:pt x="5870528" y="7473597"/>
                </a:lnTo>
                <a:lnTo>
                  <a:pt x="5846557" y="7438015"/>
                </a:lnTo>
                <a:lnTo>
                  <a:pt x="5811007" y="7414026"/>
                </a:lnTo>
                <a:lnTo>
                  <a:pt x="5767478" y="7405229"/>
                </a:lnTo>
                <a:close/>
              </a:path>
              <a:path w="16523335" h="9235440">
                <a:moveTo>
                  <a:pt x="5767478" y="7137541"/>
                </a:moveTo>
                <a:lnTo>
                  <a:pt x="5723919" y="7146329"/>
                </a:lnTo>
                <a:lnTo>
                  <a:pt x="5688342" y="7170295"/>
                </a:lnTo>
                <a:lnTo>
                  <a:pt x="5664353" y="7205847"/>
                </a:lnTo>
                <a:lnTo>
                  <a:pt x="5655555" y="7249391"/>
                </a:lnTo>
                <a:lnTo>
                  <a:pt x="5664353" y="7292955"/>
                </a:lnTo>
                <a:lnTo>
                  <a:pt x="5688342" y="7328531"/>
                </a:lnTo>
                <a:lnTo>
                  <a:pt x="5723919" y="7352518"/>
                </a:lnTo>
                <a:lnTo>
                  <a:pt x="5767478" y="7361314"/>
                </a:lnTo>
                <a:lnTo>
                  <a:pt x="5811007" y="7352518"/>
                </a:lnTo>
                <a:lnTo>
                  <a:pt x="5846557" y="7328531"/>
                </a:lnTo>
                <a:lnTo>
                  <a:pt x="5870528" y="7292955"/>
                </a:lnTo>
                <a:lnTo>
                  <a:pt x="5879318" y="7249391"/>
                </a:lnTo>
                <a:lnTo>
                  <a:pt x="5870528" y="7205847"/>
                </a:lnTo>
                <a:lnTo>
                  <a:pt x="5846557" y="7170295"/>
                </a:lnTo>
                <a:lnTo>
                  <a:pt x="5811007" y="7146329"/>
                </a:lnTo>
                <a:lnTo>
                  <a:pt x="5767478" y="7137541"/>
                </a:lnTo>
                <a:close/>
              </a:path>
              <a:path w="16523335" h="9235440">
                <a:moveTo>
                  <a:pt x="5767478" y="6869780"/>
                </a:moveTo>
                <a:lnTo>
                  <a:pt x="5723919" y="6878579"/>
                </a:lnTo>
                <a:lnTo>
                  <a:pt x="5688342" y="6902573"/>
                </a:lnTo>
                <a:lnTo>
                  <a:pt x="5664353" y="6938157"/>
                </a:lnTo>
                <a:lnTo>
                  <a:pt x="5655555" y="6981724"/>
                </a:lnTo>
                <a:lnTo>
                  <a:pt x="5664353" y="7025264"/>
                </a:lnTo>
                <a:lnTo>
                  <a:pt x="5688342" y="7060809"/>
                </a:lnTo>
                <a:lnTo>
                  <a:pt x="5723919" y="7084769"/>
                </a:lnTo>
                <a:lnTo>
                  <a:pt x="5767478" y="7093553"/>
                </a:lnTo>
                <a:lnTo>
                  <a:pt x="5811007" y="7084769"/>
                </a:lnTo>
                <a:lnTo>
                  <a:pt x="5846557" y="7060809"/>
                </a:lnTo>
                <a:lnTo>
                  <a:pt x="5870528" y="7025264"/>
                </a:lnTo>
                <a:lnTo>
                  <a:pt x="5879318" y="6981724"/>
                </a:lnTo>
                <a:lnTo>
                  <a:pt x="5870528" y="6938157"/>
                </a:lnTo>
                <a:lnTo>
                  <a:pt x="5846557" y="6902573"/>
                </a:lnTo>
                <a:lnTo>
                  <a:pt x="5811007" y="6878579"/>
                </a:lnTo>
                <a:lnTo>
                  <a:pt x="5767478" y="6869780"/>
                </a:lnTo>
                <a:close/>
              </a:path>
              <a:path w="16523335" h="9235440">
                <a:moveTo>
                  <a:pt x="6036748" y="176790"/>
                </a:moveTo>
                <a:lnTo>
                  <a:pt x="5993199" y="185586"/>
                </a:lnTo>
                <a:lnTo>
                  <a:pt x="5957636" y="209571"/>
                </a:lnTo>
                <a:lnTo>
                  <a:pt x="5933659" y="245145"/>
                </a:lnTo>
                <a:lnTo>
                  <a:pt x="5924866" y="288702"/>
                </a:lnTo>
                <a:lnTo>
                  <a:pt x="5933659" y="332221"/>
                </a:lnTo>
                <a:lnTo>
                  <a:pt x="5957636" y="367780"/>
                </a:lnTo>
                <a:lnTo>
                  <a:pt x="5993199" y="391765"/>
                </a:lnTo>
                <a:lnTo>
                  <a:pt x="6036748" y="400563"/>
                </a:lnTo>
                <a:lnTo>
                  <a:pt x="6080302" y="391765"/>
                </a:lnTo>
                <a:lnTo>
                  <a:pt x="6115868" y="367780"/>
                </a:lnTo>
                <a:lnTo>
                  <a:pt x="6139847" y="332221"/>
                </a:lnTo>
                <a:lnTo>
                  <a:pt x="6148640" y="288702"/>
                </a:lnTo>
                <a:lnTo>
                  <a:pt x="6139847" y="245145"/>
                </a:lnTo>
                <a:lnTo>
                  <a:pt x="6115868" y="209571"/>
                </a:lnTo>
                <a:lnTo>
                  <a:pt x="6080302" y="185586"/>
                </a:lnTo>
                <a:lnTo>
                  <a:pt x="6036748" y="176790"/>
                </a:lnTo>
                <a:close/>
              </a:path>
              <a:path w="16523335" h="9235440">
                <a:moveTo>
                  <a:pt x="6036748" y="444551"/>
                </a:moveTo>
                <a:lnTo>
                  <a:pt x="5993199" y="453336"/>
                </a:lnTo>
                <a:lnTo>
                  <a:pt x="5957636" y="477296"/>
                </a:lnTo>
                <a:lnTo>
                  <a:pt x="5933659" y="512844"/>
                </a:lnTo>
                <a:lnTo>
                  <a:pt x="5924866" y="556391"/>
                </a:lnTo>
                <a:lnTo>
                  <a:pt x="5933659" y="599952"/>
                </a:lnTo>
                <a:lnTo>
                  <a:pt x="5957636" y="635532"/>
                </a:lnTo>
                <a:lnTo>
                  <a:pt x="5993199" y="659525"/>
                </a:lnTo>
                <a:lnTo>
                  <a:pt x="6036748" y="668324"/>
                </a:lnTo>
                <a:lnTo>
                  <a:pt x="6080302" y="659525"/>
                </a:lnTo>
                <a:lnTo>
                  <a:pt x="6115868" y="635532"/>
                </a:lnTo>
                <a:lnTo>
                  <a:pt x="6139847" y="599952"/>
                </a:lnTo>
                <a:lnTo>
                  <a:pt x="6148640" y="556391"/>
                </a:lnTo>
                <a:lnTo>
                  <a:pt x="6139847" y="512844"/>
                </a:lnTo>
                <a:lnTo>
                  <a:pt x="6115868" y="477296"/>
                </a:lnTo>
                <a:lnTo>
                  <a:pt x="6080302" y="453336"/>
                </a:lnTo>
                <a:lnTo>
                  <a:pt x="6036748" y="444551"/>
                </a:lnTo>
                <a:close/>
              </a:path>
              <a:path w="16523335" h="9235440">
                <a:moveTo>
                  <a:pt x="6036748" y="712218"/>
                </a:moveTo>
                <a:lnTo>
                  <a:pt x="5993199" y="721018"/>
                </a:lnTo>
                <a:lnTo>
                  <a:pt x="5957636" y="745011"/>
                </a:lnTo>
                <a:lnTo>
                  <a:pt x="5933659" y="780591"/>
                </a:lnTo>
                <a:lnTo>
                  <a:pt x="5924866" y="824152"/>
                </a:lnTo>
                <a:lnTo>
                  <a:pt x="5933659" y="867681"/>
                </a:lnTo>
                <a:lnTo>
                  <a:pt x="5957636" y="903231"/>
                </a:lnTo>
                <a:lnTo>
                  <a:pt x="5993199" y="927201"/>
                </a:lnTo>
                <a:lnTo>
                  <a:pt x="6036748" y="935992"/>
                </a:lnTo>
                <a:lnTo>
                  <a:pt x="6080302" y="927201"/>
                </a:lnTo>
                <a:lnTo>
                  <a:pt x="6115868" y="903231"/>
                </a:lnTo>
                <a:lnTo>
                  <a:pt x="6139847" y="867681"/>
                </a:lnTo>
                <a:lnTo>
                  <a:pt x="6148640" y="824152"/>
                </a:lnTo>
                <a:lnTo>
                  <a:pt x="6139847" y="780591"/>
                </a:lnTo>
                <a:lnTo>
                  <a:pt x="6115868" y="745011"/>
                </a:lnTo>
                <a:lnTo>
                  <a:pt x="6080302" y="721018"/>
                </a:lnTo>
                <a:lnTo>
                  <a:pt x="6036748" y="712218"/>
                </a:lnTo>
                <a:close/>
              </a:path>
              <a:path w="16523335" h="9235440">
                <a:moveTo>
                  <a:pt x="6036748" y="979980"/>
                </a:moveTo>
                <a:lnTo>
                  <a:pt x="5993199" y="988766"/>
                </a:lnTo>
                <a:lnTo>
                  <a:pt x="5957636" y="1012731"/>
                </a:lnTo>
                <a:lnTo>
                  <a:pt x="5933659" y="1048286"/>
                </a:lnTo>
                <a:lnTo>
                  <a:pt x="5924866" y="1091840"/>
                </a:lnTo>
                <a:lnTo>
                  <a:pt x="5933659" y="1135394"/>
                </a:lnTo>
                <a:lnTo>
                  <a:pt x="5957636" y="1170968"/>
                </a:lnTo>
                <a:lnTo>
                  <a:pt x="5993199" y="1194956"/>
                </a:lnTo>
                <a:lnTo>
                  <a:pt x="6036748" y="1203753"/>
                </a:lnTo>
                <a:lnTo>
                  <a:pt x="6080302" y="1194956"/>
                </a:lnTo>
                <a:lnTo>
                  <a:pt x="6115868" y="1170968"/>
                </a:lnTo>
                <a:lnTo>
                  <a:pt x="6139847" y="1135394"/>
                </a:lnTo>
                <a:lnTo>
                  <a:pt x="6148640" y="1091840"/>
                </a:lnTo>
                <a:lnTo>
                  <a:pt x="6139847" y="1048286"/>
                </a:lnTo>
                <a:lnTo>
                  <a:pt x="6115868" y="1012731"/>
                </a:lnTo>
                <a:lnTo>
                  <a:pt x="6080302" y="988766"/>
                </a:lnTo>
                <a:lnTo>
                  <a:pt x="6036748" y="979980"/>
                </a:lnTo>
                <a:close/>
              </a:path>
              <a:path w="16523335" h="9235440">
                <a:moveTo>
                  <a:pt x="6036748" y="1247668"/>
                </a:moveTo>
                <a:lnTo>
                  <a:pt x="5993199" y="1256467"/>
                </a:lnTo>
                <a:lnTo>
                  <a:pt x="5957636" y="1280459"/>
                </a:lnTo>
                <a:lnTo>
                  <a:pt x="5933659" y="1316036"/>
                </a:lnTo>
                <a:lnTo>
                  <a:pt x="5924866" y="1359591"/>
                </a:lnTo>
                <a:lnTo>
                  <a:pt x="5933659" y="1403138"/>
                </a:lnTo>
                <a:lnTo>
                  <a:pt x="5957636" y="1438686"/>
                </a:lnTo>
                <a:lnTo>
                  <a:pt x="5993199" y="1462646"/>
                </a:lnTo>
                <a:lnTo>
                  <a:pt x="6036748" y="1471431"/>
                </a:lnTo>
                <a:lnTo>
                  <a:pt x="6080302" y="1462646"/>
                </a:lnTo>
                <a:lnTo>
                  <a:pt x="6115868" y="1438686"/>
                </a:lnTo>
                <a:lnTo>
                  <a:pt x="6139847" y="1403138"/>
                </a:lnTo>
                <a:lnTo>
                  <a:pt x="6148640" y="1359591"/>
                </a:lnTo>
                <a:lnTo>
                  <a:pt x="6139847" y="1316036"/>
                </a:lnTo>
                <a:lnTo>
                  <a:pt x="6115868" y="1280459"/>
                </a:lnTo>
                <a:lnTo>
                  <a:pt x="6080302" y="1256467"/>
                </a:lnTo>
                <a:lnTo>
                  <a:pt x="6036748" y="1247668"/>
                </a:lnTo>
                <a:close/>
              </a:path>
              <a:path w="16523335" h="9235440">
                <a:moveTo>
                  <a:pt x="6036748" y="1515430"/>
                </a:moveTo>
                <a:lnTo>
                  <a:pt x="5993199" y="1524214"/>
                </a:lnTo>
                <a:lnTo>
                  <a:pt x="5957636" y="1548173"/>
                </a:lnTo>
                <a:lnTo>
                  <a:pt x="5933659" y="1583718"/>
                </a:lnTo>
                <a:lnTo>
                  <a:pt x="5924866" y="1627259"/>
                </a:lnTo>
                <a:lnTo>
                  <a:pt x="5933659" y="1670826"/>
                </a:lnTo>
                <a:lnTo>
                  <a:pt x="5957636" y="1706409"/>
                </a:lnTo>
                <a:lnTo>
                  <a:pt x="5993199" y="1730404"/>
                </a:lnTo>
                <a:lnTo>
                  <a:pt x="6036748" y="1739203"/>
                </a:lnTo>
                <a:lnTo>
                  <a:pt x="6080302" y="1730404"/>
                </a:lnTo>
                <a:lnTo>
                  <a:pt x="6115868" y="1706409"/>
                </a:lnTo>
                <a:lnTo>
                  <a:pt x="6139847" y="1670826"/>
                </a:lnTo>
                <a:lnTo>
                  <a:pt x="6148640" y="1627259"/>
                </a:lnTo>
                <a:lnTo>
                  <a:pt x="6139847" y="1583718"/>
                </a:lnTo>
                <a:lnTo>
                  <a:pt x="6115868" y="1548173"/>
                </a:lnTo>
                <a:lnTo>
                  <a:pt x="6080302" y="1524214"/>
                </a:lnTo>
                <a:lnTo>
                  <a:pt x="6036748" y="1515430"/>
                </a:lnTo>
                <a:close/>
              </a:path>
              <a:path w="16523335" h="9235440">
                <a:moveTo>
                  <a:pt x="6144411" y="0"/>
                </a:moveTo>
                <a:lnTo>
                  <a:pt x="5929095" y="0"/>
                </a:lnTo>
                <a:lnTo>
                  <a:pt x="5924866" y="20941"/>
                </a:lnTo>
                <a:lnTo>
                  <a:pt x="5933659" y="64502"/>
                </a:lnTo>
                <a:lnTo>
                  <a:pt x="5957636" y="100083"/>
                </a:lnTo>
                <a:lnTo>
                  <a:pt x="5993199" y="124076"/>
                </a:lnTo>
                <a:lnTo>
                  <a:pt x="6036748" y="132875"/>
                </a:lnTo>
                <a:lnTo>
                  <a:pt x="6080302" y="124076"/>
                </a:lnTo>
                <a:lnTo>
                  <a:pt x="6115868" y="100083"/>
                </a:lnTo>
                <a:lnTo>
                  <a:pt x="6139847" y="64502"/>
                </a:lnTo>
                <a:lnTo>
                  <a:pt x="6148640" y="20941"/>
                </a:lnTo>
                <a:lnTo>
                  <a:pt x="6144411" y="0"/>
                </a:lnTo>
                <a:close/>
              </a:path>
              <a:path w="16523335" h="9235440">
                <a:moveTo>
                  <a:pt x="6036748" y="5263483"/>
                </a:moveTo>
                <a:lnTo>
                  <a:pt x="5993199" y="5272274"/>
                </a:lnTo>
                <a:lnTo>
                  <a:pt x="5957636" y="5296250"/>
                </a:lnTo>
                <a:lnTo>
                  <a:pt x="5933659" y="5331816"/>
                </a:lnTo>
                <a:lnTo>
                  <a:pt x="5924866" y="5375375"/>
                </a:lnTo>
                <a:lnTo>
                  <a:pt x="5933659" y="5418906"/>
                </a:lnTo>
                <a:lnTo>
                  <a:pt x="5957636" y="5454471"/>
                </a:lnTo>
                <a:lnTo>
                  <a:pt x="5993199" y="5478458"/>
                </a:lnTo>
                <a:lnTo>
                  <a:pt x="6036748" y="5487256"/>
                </a:lnTo>
                <a:lnTo>
                  <a:pt x="6080302" y="5478458"/>
                </a:lnTo>
                <a:lnTo>
                  <a:pt x="6115868" y="5454471"/>
                </a:lnTo>
                <a:lnTo>
                  <a:pt x="6139847" y="5418906"/>
                </a:lnTo>
                <a:lnTo>
                  <a:pt x="6148640" y="5375375"/>
                </a:lnTo>
                <a:lnTo>
                  <a:pt x="6139847" y="5331816"/>
                </a:lnTo>
                <a:lnTo>
                  <a:pt x="6115868" y="5296250"/>
                </a:lnTo>
                <a:lnTo>
                  <a:pt x="6080302" y="5272274"/>
                </a:lnTo>
                <a:lnTo>
                  <a:pt x="6036748" y="5263483"/>
                </a:lnTo>
                <a:close/>
              </a:path>
              <a:path w="16523335" h="9235440">
                <a:moveTo>
                  <a:pt x="6036748" y="5531192"/>
                </a:moveTo>
                <a:lnTo>
                  <a:pt x="5993199" y="5539988"/>
                </a:lnTo>
                <a:lnTo>
                  <a:pt x="5957636" y="5563975"/>
                </a:lnTo>
                <a:lnTo>
                  <a:pt x="5933659" y="5599551"/>
                </a:lnTo>
                <a:lnTo>
                  <a:pt x="5924866" y="5643115"/>
                </a:lnTo>
                <a:lnTo>
                  <a:pt x="5933659" y="5686662"/>
                </a:lnTo>
                <a:lnTo>
                  <a:pt x="5957636" y="5722222"/>
                </a:lnTo>
                <a:lnTo>
                  <a:pt x="5993199" y="5746196"/>
                </a:lnTo>
                <a:lnTo>
                  <a:pt x="6036748" y="5754986"/>
                </a:lnTo>
                <a:lnTo>
                  <a:pt x="6080302" y="5746196"/>
                </a:lnTo>
                <a:lnTo>
                  <a:pt x="6115868" y="5722222"/>
                </a:lnTo>
                <a:lnTo>
                  <a:pt x="6139847" y="5686662"/>
                </a:lnTo>
                <a:lnTo>
                  <a:pt x="6148640" y="5643115"/>
                </a:lnTo>
                <a:lnTo>
                  <a:pt x="6139847" y="5599551"/>
                </a:lnTo>
                <a:lnTo>
                  <a:pt x="6115868" y="5563975"/>
                </a:lnTo>
                <a:lnTo>
                  <a:pt x="6080302" y="5539988"/>
                </a:lnTo>
                <a:lnTo>
                  <a:pt x="6036748" y="5531192"/>
                </a:lnTo>
                <a:close/>
              </a:path>
              <a:path w="16523335" h="9235440">
                <a:moveTo>
                  <a:pt x="6036748" y="5798933"/>
                </a:moveTo>
                <a:lnTo>
                  <a:pt x="5993199" y="5807723"/>
                </a:lnTo>
                <a:lnTo>
                  <a:pt x="5957636" y="5831697"/>
                </a:lnTo>
                <a:lnTo>
                  <a:pt x="5933659" y="5867257"/>
                </a:lnTo>
                <a:lnTo>
                  <a:pt x="5924866" y="5910804"/>
                </a:lnTo>
                <a:lnTo>
                  <a:pt x="5933659" y="5954345"/>
                </a:lnTo>
                <a:lnTo>
                  <a:pt x="5957636" y="5989912"/>
                </a:lnTo>
                <a:lnTo>
                  <a:pt x="5993199" y="6013898"/>
                </a:lnTo>
                <a:lnTo>
                  <a:pt x="6036748" y="6022695"/>
                </a:lnTo>
                <a:lnTo>
                  <a:pt x="6080302" y="6013898"/>
                </a:lnTo>
                <a:lnTo>
                  <a:pt x="6115868" y="5989912"/>
                </a:lnTo>
                <a:lnTo>
                  <a:pt x="6139847" y="5954345"/>
                </a:lnTo>
                <a:lnTo>
                  <a:pt x="6148640" y="5910804"/>
                </a:lnTo>
                <a:lnTo>
                  <a:pt x="6139847" y="5867257"/>
                </a:lnTo>
                <a:lnTo>
                  <a:pt x="6115868" y="5831697"/>
                </a:lnTo>
                <a:lnTo>
                  <a:pt x="6080302" y="5807723"/>
                </a:lnTo>
                <a:lnTo>
                  <a:pt x="6036748" y="5798933"/>
                </a:lnTo>
                <a:close/>
              </a:path>
              <a:path w="16523335" h="9235440">
                <a:moveTo>
                  <a:pt x="6036748" y="6066642"/>
                </a:moveTo>
                <a:lnTo>
                  <a:pt x="5993199" y="6075433"/>
                </a:lnTo>
                <a:lnTo>
                  <a:pt x="5957636" y="6099406"/>
                </a:lnTo>
                <a:lnTo>
                  <a:pt x="5933659" y="6134966"/>
                </a:lnTo>
                <a:lnTo>
                  <a:pt x="5924866" y="6178513"/>
                </a:lnTo>
                <a:lnTo>
                  <a:pt x="5933659" y="6222077"/>
                </a:lnTo>
                <a:lnTo>
                  <a:pt x="5957636" y="6257653"/>
                </a:lnTo>
                <a:lnTo>
                  <a:pt x="5993199" y="6281640"/>
                </a:lnTo>
                <a:lnTo>
                  <a:pt x="6036748" y="6290436"/>
                </a:lnTo>
                <a:lnTo>
                  <a:pt x="6080302" y="6281640"/>
                </a:lnTo>
                <a:lnTo>
                  <a:pt x="6115868" y="6257653"/>
                </a:lnTo>
                <a:lnTo>
                  <a:pt x="6139847" y="6222077"/>
                </a:lnTo>
                <a:lnTo>
                  <a:pt x="6148640" y="6178513"/>
                </a:lnTo>
                <a:lnTo>
                  <a:pt x="6139847" y="6134966"/>
                </a:lnTo>
                <a:lnTo>
                  <a:pt x="6115868" y="6099406"/>
                </a:lnTo>
                <a:lnTo>
                  <a:pt x="6080302" y="6075433"/>
                </a:lnTo>
                <a:lnTo>
                  <a:pt x="6036748" y="6066642"/>
                </a:lnTo>
                <a:close/>
              </a:path>
              <a:path w="16523335" h="9235440">
                <a:moveTo>
                  <a:pt x="6036748" y="6334382"/>
                </a:moveTo>
                <a:lnTo>
                  <a:pt x="5993199" y="6343178"/>
                </a:lnTo>
                <a:lnTo>
                  <a:pt x="5957636" y="6367165"/>
                </a:lnTo>
                <a:lnTo>
                  <a:pt x="5933659" y="6402742"/>
                </a:lnTo>
                <a:lnTo>
                  <a:pt x="5924866" y="6446306"/>
                </a:lnTo>
                <a:lnTo>
                  <a:pt x="5933659" y="6489813"/>
                </a:lnTo>
                <a:lnTo>
                  <a:pt x="5957636" y="6525358"/>
                </a:lnTo>
                <a:lnTo>
                  <a:pt x="5993199" y="6549331"/>
                </a:lnTo>
                <a:lnTo>
                  <a:pt x="6036748" y="6558124"/>
                </a:lnTo>
                <a:lnTo>
                  <a:pt x="6080302" y="6549331"/>
                </a:lnTo>
                <a:lnTo>
                  <a:pt x="6115868" y="6525358"/>
                </a:lnTo>
                <a:lnTo>
                  <a:pt x="6139847" y="6489813"/>
                </a:lnTo>
                <a:lnTo>
                  <a:pt x="6148640" y="6446306"/>
                </a:lnTo>
                <a:lnTo>
                  <a:pt x="6139847" y="6402742"/>
                </a:lnTo>
                <a:lnTo>
                  <a:pt x="6115868" y="6367165"/>
                </a:lnTo>
                <a:lnTo>
                  <a:pt x="6080302" y="6343178"/>
                </a:lnTo>
                <a:lnTo>
                  <a:pt x="6036748" y="6334382"/>
                </a:lnTo>
                <a:close/>
              </a:path>
              <a:path w="16523335" h="9235440">
                <a:moveTo>
                  <a:pt x="6036748" y="6602112"/>
                </a:moveTo>
                <a:lnTo>
                  <a:pt x="5993199" y="6610897"/>
                </a:lnTo>
                <a:lnTo>
                  <a:pt x="5957636" y="6634856"/>
                </a:lnTo>
                <a:lnTo>
                  <a:pt x="5933659" y="6670401"/>
                </a:lnTo>
                <a:lnTo>
                  <a:pt x="5924866" y="6713941"/>
                </a:lnTo>
                <a:lnTo>
                  <a:pt x="5933659" y="6757505"/>
                </a:lnTo>
                <a:lnTo>
                  <a:pt x="5957636" y="6793082"/>
                </a:lnTo>
                <a:lnTo>
                  <a:pt x="5993199" y="6817069"/>
                </a:lnTo>
                <a:lnTo>
                  <a:pt x="6036748" y="6825865"/>
                </a:lnTo>
                <a:lnTo>
                  <a:pt x="6080302" y="6817069"/>
                </a:lnTo>
                <a:lnTo>
                  <a:pt x="6115868" y="6793082"/>
                </a:lnTo>
                <a:lnTo>
                  <a:pt x="6139847" y="6757505"/>
                </a:lnTo>
                <a:lnTo>
                  <a:pt x="6148640" y="6713941"/>
                </a:lnTo>
                <a:lnTo>
                  <a:pt x="6139847" y="6670401"/>
                </a:lnTo>
                <a:lnTo>
                  <a:pt x="6115868" y="6634856"/>
                </a:lnTo>
                <a:lnTo>
                  <a:pt x="6080302" y="6610897"/>
                </a:lnTo>
                <a:lnTo>
                  <a:pt x="6036748" y="6602112"/>
                </a:lnTo>
                <a:close/>
              </a:path>
              <a:path w="16523335" h="9235440">
                <a:moveTo>
                  <a:pt x="6036748" y="7137541"/>
                </a:moveTo>
                <a:lnTo>
                  <a:pt x="5993199" y="7146329"/>
                </a:lnTo>
                <a:lnTo>
                  <a:pt x="5957636" y="7170295"/>
                </a:lnTo>
                <a:lnTo>
                  <a:pt x="5933659" y="7205847"/>
                </a:lnTo>
                <a:lnTo>
                  <a:pt x="5924866" y="7249391"/>
                </a:lnTo>
                <a:lnTo>
                  <a:pt x="5933659" y="7292955"/>
                </a:lnTo>
                <a:lnTo>
                  <a:pt x="5957636" y="7328531"/>
                </a:lnTo>
                <a:lnTo>
                  <a:pt x="5993199" y="7352518"/>
                </a:lnTo>
                <a:lnTo>
                  <a:pt x="6036748" y="7361314"/>
                </a:lnTo>
                <a:lnTo>
                  <a:pt x="6080302" y="7352518"/>
                </a:lnTo>
                <a:lnTo>
                  <a:pt x="6115868" y="7328531"/>
                </a:lnTo>
                <a:lnTo>
                  <a:pt x="6139847" y="7292955"/>
                </a:lnTo>
                <a:lnTo>
                  <a:pt x="6148640" y="7249391"/>
                </a:lnTo>
                <a:lnTo>
                  <a:pt x="6139847" y="7205847"/>
                </a:lnTo>
                <a:lnTo>
                  <a:pt x="6115868" y="7170295"/>
                </a:lnTo>
                <a:lnTo>
                  <a:pt x="6080302" y="7146329"/>
                </a:lnTo>
                <a:lnTo>
                  <a:pt x="6036748" y="7137541"/>
                </a:lnTo>
                <a:close/>
              </a:path>
              <a:path w="16523335" h="9235440">
                <a:moveTo>
                  <a:pt x="6036748" y="6869780"/>
                </a:moveTo>
                <a:lnTo>
                  <a:pt x="5993199" y="6878579"/>
                </a:lnTo>
                <a:lnTo>
                  <a:pt x="5957636" y="6902573"/>
                </a:lnTo>
                <a:lnTo>
                  <a:pt x="5933659" y="6938157"/>
                </a:lnTo>
                <a:lnTo>
                  <a:pt x="5924866" y="6981724"/>
                </a:lnTo>
                <a:lnTo>
                  <a:pt x="5933659" y="7025264"/>
                </a:lnTo>
                <a:lnTo>
                  <a:pt x="5957636" y="7060809"/>
                </a:lnTo>
                <a:lnTo>
                  <a:pt x="5993199" y="7084769"/>
                </a:lnTo>
                <a:lnTo>
                  <a:pt x="6036748" y="7093553"/>
                </a:lnTo>
                <a:lnTo>
                  <a:pt x="6080302" y="7084769"/>
                </a:lnTo>
                <a:lnTo>
                  <a:pt x="6115868" y="7060809"/>
                </a:lnTo>
                <a:lnTo>
                  <a:pt x="6139847" y="7025264"/>
                </a:lnTo>
                <a:lnTo>
                  <a:pt x="6148640" y="6981724"/>
                </a:lnTo>
                <a:lnTo>
                  <a:pt x="6139847" y="6938157"/>
                </a:lnTo>
                <a:lnTo>
                  <a:pt x="6115868" y="6902573"/>
                </a:lnTo>
                <a:lnTo>
                  <a:pt x="6080302" y="6878579"/>
                </a:lnTo>
                <a:lnTo>
                  <a:pt x="6036748" y="6869780"/>
                </a:lnTo>
                <a:close/>
              </a:path>
              <a:path w="16523335" h="9235440">
                <a:moveTo>
                  <a:pt x="6306080" y="176790"/>
                </a:moveTo>
                <a:lnTo>
                  <a:pt x="6262523" y="185586"/>
                </a:lnTo>
                <a:lnTo>
                  <a:pt x="6226954" y="209571"/>
                </a:lnTo>
                <a:lnTo>
                  <a:pt x="6202972" y="245145"/>
                </a:lnTo>
                <a:lnTo>
                  <a:pt x="6194177" y="288702"/>
                </a:lnTo>
                <a:lnTo>
                  <a:pt x="6202972" y="332221"/>
                </a:lnTo>
                <a:lnTo>
                  <a:pt x="6226954" y="367780"/>
                </a:lnTo>
                <a:lnTo>
                  <a:pt x="6262523" y="391765"/>
                </a:lnTo>
                <a:lnTo>
                  <a:pt x="6306080" y="400563"/>
                </a:lnTo>
                <a:lnTo>
                  <a:pt x="6349605" y="391765"/>
                </a:lnTo>
                <a:lnTo>
                  <a:pt x="6385166" y="367780"/>
                </a:lnTo>
                <a:lnTo>
                  <a:pt x="6409153" y="332221"/>
                </a:lnTo>
                <a:lnTo>
                  <a:pt x="6417951" y="288702"/>
                </a:lnTo>
                <a:lnTo>
                  <a:pt x="6409153" y="245145"/>
                </a:lnTo>
                <a:lnTo>
                  <a:pt x="6385166" y="209571"/>
                </a:lnTo>
                <a:lnTo>
                  <a:pt x="6349605" y="185586"/>
                </a:lnTo>
                <a:lnTo>
                  <a:pt x="6306080" y="176790"/>
                </a:lnTo>
                <a:close/>
              </a:path>
              <a:path w="16523335" h="9235440">
                <a:moveTo>
                  <a:pt x="6306080" y="444551"/>
                </a:moveTo>
                <a:lnTo>
                  <a:pt x="6262523" y="453336"/>
                </a:lnTo>
                <a:lnTo>
                  <a:pt x="6226954" y="477296"/>
                </a:lnTo>
                <a:lnTo>
                  <a:pt x="6202972" y="512844"/>
                </a:lnTo>
                <a:lnTo>
                  <a:pt x="6194177" y="556391"/>
                </a:lnTo>
                <a:lnTo>
                  <a:pt x="6202972" y="599952"/>
                </a:lnTo>
                <a:lnTo>
                  <a:pt x="6226954" y="635532"/>
                </a:lnTo>
                <a:lnTo>
                  <a:pt x="6262523" y="659525"/>
                </a:lnTo>
                <a:lnTo>
                  <a:pt x="6306080" y="668324"/>
                </a:lnTo>
                <a:lnTo>
                  <a:pt x="6349605" y="659525"/>
                </a:lnTo>
                <a:lnTo>
                  <a:pt x="6385166" y="635532"/>
                </a:lnTo>
                <a:lnTo>
                  <a:pt x="6409153" y="599952"/>
                </a:lnTo>
                <a:lnTo>
                  <a:pt x="6417951" y="556391"/>
                </a:lnTo>
                <a:lnTo>
                  <a:pt x="6409153" y="512844"/>
                </a:lnTo>
                <a:lnTo>
                  <a:pt x="6385166" y="477296"/>
                </a:lnTo>
                <a:lnTo>
                  <a:pt x="6349605" y="453336"/>
                </a:lnTo>
                <a:lnTo>
                  <a:pt x="6306080" y="444551"/>
                </a:lnTo>
                <a:close/>
              </a:path>
              <a:path w="16523335" h="9235440">
                <a:moveTo>
                  <a:pt x="6306080" y="712218"/>
                </a:moveTo>
                <a:lnTo>
                  <a:pt x="6262523" y="721018"/>
                </a:lnTo>
                <a:lnTo>
                  <a:pt x="6226954" y="745011"/>
                </a:lnTo>
                <a:lnTo>
                  <a:pt x="6202972" y="780591"/>
                </a:lnTo>
                <a:lnTo>
                  <a:pt x="6194177" y="824152"/>
                </a:lnTo>
                <a:lnTo>
                  <a:pt x="6202972" y="867681"/>
                </a:lnTo>
                <a:lnTo>
                  <a:pt x="6226954" y="903231"/>
                </a:lnTo>
                <a:lnTo>
                  <a:pt x="6262523" y="927201"/>
                </a:lnTo>
                <a:lnTo>
                  <a:pt x="6306080" y="935992"/>
                </a:lnTo>
                <a:lnTo>
                  <a:pt x="6349605" y="927201"/>
                </a:lnTo>
                <a:lnTo>
                  <a:pt x="6385166" y="903231"/>
                </a:lnTo>
                <a:lnTo>
                  <a:pt x="6409153" y="867681"/>
                </a:lnTo>
                <a:lnTo>
                  <a:pt x="6417951" y="824152"/>
                </a:lnTo>
                <a:lnTo>
                  <a:pt x="6409153" y="780591"/>
                </a:lnTo>
                <a:lnTo>
                  <a:pt x="6385166" y="745011"/>
                </a:lnTo>
                <a:lnTo>
                  <a:pt x="6349605" y="721018"/>
                </a:lnTo>
                <a:lnTo>
                  <a:pt x="6306080" y="712218"/>
                </a:lnTo>
                <a:close/>
              </a:path>
              <a:path w="16523335" h="9235440">
                <a:moveTo>
                  <a:pt x="6306080" y="979980"/>
                </a:moveTo>
                <a:lnTo>
                  <a:pt x="6262523" y="988766"/>
                </a:lnTo>
                <a:lnTo>
                  <a:pt x="6226954" y="1012731"/>
                </a:lnTo>
                <a:lnTo>
                  <a:pt x="6202972" y="1048286"/>
                </a:lnTo>
                <a:lnTo>
                  <a:pt x="6194177" y="1091840"/>
                </a:lnTo>
                <a:lnTo>
                  <a:pt x="6202972" y="1135394"/>
                </a:lnTo>
                <a:lnTo>
                  <a:pt x="6226954" y="1170968"/>
                </a:lnTo>
                <a:lnTo>
                  <a:pt x="6262523" y="1194956"/>
                </a:lnTo>
                <a:lnTo>
                  <a:pt x="6306080" y="1203753"/>
                </a:lnTo>
                <a:lnTo>
                  <a:pt x="6349605" y="1194956"/>
                </a:lnTo>
                <a:lnTo>
                  <a:pt x="6385166" y="1170968"/>
                </a:lnTo>
                <a:lnTo>
                  <a:pt x="6409153" y="1135394"/>
                </a:lnTo>
                <a:lnTo>
                  <a:pt x="6417951" y="1091840"/>
                </a:lnTo>
                <a:lnTo>
                  <a:pt x="6409153" y="1048286"/>
                </a:lnTo>
                <a:lnTo>
                  <a:pt x="6385166" y="1012731"/>
                </a:lnTo>
                <a:lnTo>
                  <a:pt x="6349605" y="988766"/>
                </a:lnTo>
                <a:lnTo>
                  <a:pt x="6306080" y="979980"/>
                </a:lnTo>
                <a:close/>
              </a:path>
              <a:path w="16523335" h="9235440">
                <a:moveTo>
                  <a:pt x="6306080" y="1247668"/>
                </a:moveTo>
                <a:lnTo>
                  <a:pt x="6262523" y="1256467"/>
                </a:lnTo>
                <a:lnTo>
                  <a:pt x="6226954" y="1280459"/>
                </a:lnTo>
                <a:lnTo>
                  <a:pt x="6202972" y="1316036"/>
                </a:lnTo>
                <a:lnTo>
                  <a:pt x="6194177" y="1359591"/>
                </a:lnTo>
                <a:lnTo>
                  <a:pt x="6202972" y="1403138"/>
                </a:lnTo>
                <a:lnTo>
                  <a:pt x="6226954" y="1438686"/>
                </a:lnTo>
                <a:lnTo>
                  <a:pt x="6262523" y="1462646"/>
                </a:lnTo>
                <a:lnTo>
                  <a:pt x="6306080" y="1471431"/>
                </a:lnTo>
                <a:lnTo>
                  <a:pt x="6349605" y="1462646"/>
                </a:lnTo>
                <a:lnTo>
                  <a:pt x="6385166" y="1438686"/>
                </a:lnTo>
                <a:lnTo>
                  <a:pt x="6409153" y="1403138"/>
                </a:lnTo>
                <a:lnTo>
                  <a:pt x="6417951" y="1359591"/>
                </a:lnTo>
                <a:lnTo>
                  <a:pt x="6409153" y="1316036"/>
                </a:lnTo>
                <a:lnTo>
                  <a:pt x="6385166" y="1280459"/>
                </a:lnTo>
                <a:lnTo>
                  <a:pt x="6349605" y="1256467"/>
                </a:lnTo>
                <a:lnTo>
                  <a:pt x="6306080" y="1247668"/>
                </a:lnTo>
                <a:close/>
              </a:path>
              <a:path w="16523335" h="9235440">
                <a:moveTo>
                  <a:pt x="6306080" y="1515430"/>
                </a:moveTo>
                <a:lnTo>
                  <a:pt x="6262523" y="1524214"/>
                </a:lnTo>
                <a:lnTo>
                  <a:pt x="6226954" y="1548173"/>
                </a:lnTo>
                <a:lnTo>
                  <a:pt x="6202972" y="1583718"/>
                </a:lnTo>
                <a:lnTo>
                  <a:pt x="6194177" y="1627259"/>
                </a:lnTo>
                <a:lnTo>
                  <a:pt x="6202972" y="1670826"/>
                </a:lnTo>
                <a:lnTo>
                  <a:pt x="6226954" y="1706409"/>
                </a:lnTo>
                <a:lnTo>
                  <a:pt x="6262523" y="1730404"/>
                </a:lnTo>
                <a:lnTo>
                  <a:pt x="6306080" y="1739203"/>
                </a:lnTo>
                <a:lnTo>
                  <a:pt x="6349605" y="1730404"/>
                </a:lnTo>
                <a:lnTo>
                  <a:pt x="6385166" y="1706409"/>
                </a:lnTo>
                <a:lnTo>
                  <a:pt x="6409153" y="1670826"/>
                </a:lnTo>
                <a:lnTo>
                  <a:pt x="6417951" y="1627259"/>
                </a:lnTo>
                <a:lnTo>
                  <a:pt x="6409153" y="1583718"/>
                </a:lnTo>
                <a:lnTo>
                  <a:pt x="6385166" y="1548173"/>
                </a:lnTo>
                <a:lnTo>
                  <a:pt x="6349605" y="1524214"/>
                </a:lnTo>
                <a:lnTo>
                  <a:pt x="6306080" y="1515430"/>
                </a:lnTo>
                <a:close/>
              </a:path>
              <a:path w="16523335" h="9235440">
                <a:moveTo>
                  <a:pt x="6306080" y="1783149"/>
                </a:moveTo>
                <a:lnTo>
                  <a:pt x="6262523" y="1791938"/>
                </a:lnTo>
                <a:lnTo>
                  <a:pt x="6226954" y="1815910"/>
                </a:lnTo>
                <a:lnTo>
                  <a:pt x="6202972" y="1851469"/>
                </a:lnTo>
                <a:lnTo>
                  <a:pt x="6194177" y="1895020"/>
                </a:lnTo>
                <a:lnTo>
                  <a:pt x="6202972" y="1938576"/>
                </a:lnTo>
                <a:lnTo>
                  <a:pt x="6226954" y="1974146"/>
                </a:lnTo>
                <a:lnTo>
                  <a:pt x="6262523" y="1998128"/>
                </a:lnTo>
                <a:lnTo>
                  <a:pt x="6306080" y="2006922"/>
                </a:lnTo>
                <a:lnTo>
                  <a:pt x="6349605" y="1998128"/>
                </a:lnTo>
                <a:lnTo>
                  <a:pt x="6385166" y="1974146"/>
                </a:lnTo>
                <a:lnTo>
                  <a:pt x="6409153" y="1938576"/>
                </a:lnTo>
                <a:lnTo>
                  <a:pt x="6417951" y="1895020"/>
                </a:lnTo>
                <a:lnTo>
                  <a:pt x="6409153" y="1851469"/>
                </a:lnTo>
                <a:lnTo>
                  <a:pt x="6385166" y="1815910"/>
                </a:lnTo>
                <a:lnTo>
                  <a:pt x="6349605" y="1791938"/>
                </a:lnTo>
                <a:lnTo>
                  <a:pt x="6306080" y="1783149"/>
                </a:lnTo>
                <a:close/>
              </a:path>
              <a:path w="16523335" h="9235440">
                <a:moveTo>
                  <a:pt x="6413720" y="0"/>
                </a:moveTo>
                <a:lnTo>
                  <a:pt x="6198407" y="0"/>
                </a:lnTo>
                <a:lnTo>
                  <a:pt x="6194177" y="20941"/>
                </a:lnTo>
                <a:lnTo>
                  <a:pt x="6202972" y="64502"/>
                </a:lnTo>
                <a:lnTo>
                  <a:pt x="6226954" y="100083"/>
                </a:lnTo>
                <a:lnTo>
                  <a:pt x="6262523" y="124076"/>
                </a:lnTo>
                <a:lnTo>
                  <a:pt x="6306080" y="132875"/>
                </a:lnTo>
                <a:lnTo>
                  <a:pt x="6349605" y="124076"/>
                </a:lnTo>
                <a:lnTo>
                  <a:pt x="6385166" y="100083"/>
                </a:lnTo>
                <a:lnTo>
                  <a:pt x="6409153" y="64502"/>
                </a:lnTo>
                <a:lnTo>
                  <a:pt x="6417951" y="20941"/>
                </a:lnTo>
                <a:lnTo>
                  <a:pt x="6413720" y="0"/>
                </a:lnTo>
                <a:close/>
              </a:path>
              <a:path w="16523335" h="9235440">
                <a:moveTo>
                  <a:pt x="6306080" y="5531192"/>
                </a:moveTo>
                <a:lnTo>
                  <a:pt x="6262523" y="5539988"/>
                </a:lnTo>
                <a:lnTo>
                  <a:pt x="6226954" y="5563975"/>
                </a:lnTo>
                <a:lnTo>
                  <a:pt x="6202972" y="5599551"/>
                </a:lnTo>
                <a:lnTo>
                  <a:pt x="6194177" y="5643115"/>
                </a:lnTo>
                <a:lnTo>
                  <a:pt x="6202972" y="5686662"/>
                </a:lnTo>
                <a:lnTo>
                  <a:pt x="6226954" y="5722222"/>
                </a:lnTo>
                <a:lnTo>
                  <a:pt x="6262523" y="5746196"/>
                </a:lnTo>
                <a:lnTo>
                  <a:pt x="6306080" y="5754986"/>
                </a:lnTo>
                <a:lnTo>
                  <a:pt x="6349605" y="5746196"/>
                </a:lnTo>
                <a:lnTo>
                  <a:pt x="6385166" y="5722222"/>
                </a:lnTo>
                <a:lnTo>
                  <a:pt x="6409153" y="5686662"/>
                </a:lnTo>
                <a:lnTo>
                  <a:pt x="6417951" y="5643115"/>
                </a:lnTo>
                <a:lnTo>
                  <a:pt x="6409153" y="5599551"/>
                </a:lnTo>
                <a:lnTo>
                  <a:pt x="6385166" y="5563975"/>
                </a:lnTo>
                <a:lnTo>
                  <a:pt x="6349605" y="5539988"/>
                </a:lnTo>
                <a:lnTo>
                  <a:pt x="6306080" y="5531192"/>
                </a:lnTo>
                <a:close/>
              </a:path>
              <a:path w="16523335" h="9235440">
                <a:moveTo>
                  <a:pt x="6306080" y="5798933"/>
                </a:moveTo>
                <a:lnTo>
                  <a:pt x="6262523" y="5807723"/>
                </a:lnTo>
                <a:lnTo>
                  <a:pt x="6226954" y="5831697"/>
                </a:lnTo>
                <a:lnTo>
                  <a:pt x="6202972" y="5867257"/>
                </a:lnTo>
                <a:lnTo>
                  <a:pt x="6194177" y="5910804"/>
                </a:lnTo>
                <a:lnTo>
                  <a:pt x="6202972" y="5954345"/>
                </a:lnTo>
                <a:lnTo>
                  <a:pt x="6226954" y="5989912"/>
                </a:lnTo>
                <a:lnTo>
                  <a:pt x="6262523" y="6013898"/>
                </a:lnTo>
                <a:lnTo>
                  <a:pt x="6306080" y="6022695"/>
                </a:lnTo>
                <a:lnTo>
                  <a:pt x="6349605" y="6013898"/>
                </a:lnTo>
                <a:lnTo>
                  <a:pt x="6385166" y="5989912"/>
                </a:lnTo>
                <a:lnTo>
                  <a:pt x="6409153" y="5954345"/>
                </a:lnTo>
                <a:lnTo>
                  <a:pt x="6417951" y="5910804"/>
                </a:lnTo>
                <a:lnTo>
                  <a:pt x="6409153" y="5867257"/>
                </a:lnTo>
                <a:lnTo>
                  <a:pt x="6385166" y="5831697"/>
                </a:lnTo>
                <a:lnTo>
                  <a:pt x="6349605" y="5807723"/>
                </a:lnTo>
                <a:lnTo>
                  <a:pt x="6306080" y="5798933"/>
                </a:lnTo>
                <a:close/>
              </a:path>
              <a:path w="16523335" h="9235440">
                <a:moveTo>
                  <a:pt x="6306080" y="6066642"/>
                </a:moveTo>
                <a:lnTo>
                  <a:pt x="6262523" y="6075433"/>
                </a:lnTo>
                <a:lnTo>
                  <a:pt x="6226954" y="6099406"/>
                </a:lnTo>
                <a:lnTo>
                  <a:pt x="6202972" y="6134966"/>
                </a:lnTo>
                <a:lnTo>
                  <a:pt x="6194177" y="6178513"/>
                </a:lnTo>
                <a:lnTo>
                  <a:pt x="6202972" y="6222077"/>
                </a:lnTo>
                <a:lnTo>
                  <a:pt x="6226954" y="6257653"/>
                </a:lnTo>
                <a:lnTo>
                  <a:pt x="6262523" y="6281640"/>
                </a:lnTo>
                <a:lnTo>
                  <a:pt x="6306080" y="6290436"/>
                </a:lnTo>
                <a:lnTo>
                  <a:pt x="6349605" y="6281640"/>
                </a:lnTo>
                <a:lnTo>
                  <a:pt x="6385166" y="6257653"/>
                </a:lnTo>
                <a:lnTo>
                  <a:pt x="6409153" y="6222077"/>
                </a:lnTo>
                <a:lnTo>
                  <a:pt x="6417951" y="6178513"/>
                </a:lnTo>
                <a:lnTo>
                  <a:pt x="6409153" y="6134966"/>
                </a:lnTo>
                <a:lnTo>
                  <a:pt x="6385166" y="6099406"/>
                </a:lnTo>
                <a:lnTo>
                  <a:pt x="6349605" y="6075433"/>
                </a:lnTo>
                <a:lnTo>
                  <a:pt x="6306080" y="6066642"/>
                </a:lnTo>
                <a:close/>
              </a:path>
              <a:path w="16523335" h="9235440">
                <a:moveTo>
                  <a:pt x="6306080" y="6334382"/>
                </a:moveTo>
                <a:lnTo>
                  <a:pt x="6262523" y="6343178"/>
                </a:lnTo>
                <a:lnTo>
                  <a:pt x="6226954" y="6367165"/>
                </a:lnTo>
                <a:lnTo>
                  <a:pt x="6202972" y="6402742"/>
                </a:lnTo>
                <a:lnTo>
                  <a:pt x="6194177" y="6446306"/>
                </a:lnTo>
                <a:lnTo>
                  <a:pt x="6202972" y="6489813"/>
                </a:lnTo>
                <a:lnTo>
                  <a:pt x="6226954" y="6525358"/>
                </a:lnTo>
                <a:lnTo>
                  <a:pt x="6262523" y="6549331"/>
                </a:lnTo>
                <a:lnTo>
                  <a:pt x="6306080" y="6558124"/>
                </a:lnTo>
                <a:lnTo>
                  <a:pt x="6349605" y="6549331"/>
                </a:lnTo>
                <a:lnTo>
                  <a:pt x="6385166" y="6525358"/>
                </a:lnTo>
                <a:lnTo>
                  <a:pt x="6409153" y="6489813"/>
                </a:lnTo>
                <a:lnTo>
                  <a:pt x="6417951" y="6446306"/>
                </a:lnTo>
                <a:lnTo>
                  <a:pt x="6409153" y="6402742"/>
                </a:lnTo>
                <a:lnTo>
                  <a:pt x="6385166" y="6367165"/>
                </a:lnTo>
                <a:lnTo>
                  <a:pt x="6349605" y="6343178"/>
                </a:lnTo>
                <a:lnTo>
                  <a:pt x="6306080" y="6334382"/>
                </a:lnTo>
                <a:close/>
              </a:path>
              <a:path w="16523335" h="9235440">
                <a:moveTo>
                  <a:pt x="6306080" y="6602112"/>
                </a:moveTo>
                <a:lnTo>
                  <a:pt x="6262523" y="6610897"/>
                </a:lnTo>
                <a:lnTo>
                  <a:pt x="6226954" y="6634856"/>
                </a:lnTo>
                <a:lnTo>
                  <a:pt x="6202972" y="6670401"/>
                </a:lnTo>
                <a:lnTo>
                  <a:pt x="6194177" y="6713941"/>
                </a:lnTo>
                <a:lnTo>
                  <a:pt x="6202972" y="6757505"/>
                </a:lnTo>
                <a:lnTo>
                  <a:pt x="6226954" y="6793082"/>
                </a:lnTo>
                <a:lnTo>
                  <a:pt x="6262523" y="6817069"/>
                </a:lnTo>
                <a:lnTo>
                  <a:pt x="6306080" y="6825865"/>
                </a:lnTo>
                <a:lnTo>
                  <a:pt x="6349605" y="6817069"/>
                </a:lnTo>
                <a:lnTo>
                  <a:pt x="6385166" y="6793082"/>
                </a:lnTo>
                <a:lnTo>
                  <a:pt x="6409153" y="6757505"/>
                </a:lnTo>
                <a:lnTo>
                  <a:pt x="6417951" y="6713941"/>
                </a:lnTo>
                <a:lnTo>
                  <a:pt x="6409153" y="6670401"/>
                </a:lnTo>
                <a:lnTo>
                  <a:pt x="6385166" y="6634856"/>
                </a:lnTo>
                <a:lnTo>
                  <a:pt x="6349605" y="6610897"/>
                </a:lnTo>
                <a:lnTo>
                  <a:pt x="6306080" y="6602112"/>
                </a:lnTo>
                <a:close/>
              </a:path>
              <a:path w="16523335" h="9235440">
                <a:moveTo>
                  <a:pt x="6306080" y="6869780"/>
                </a:moveTo>
                <a:lnTo>
                  <a:pt x="6262523" y="6878579"/>
                </a:lnTo>
                <a:lnTo>
                  <a:pt x="6226954" y="6902573"/>
                </a:lnTo>
                <a:lnTo>
                  <a:pt x="6202972" y="6938157"/>
                </a:lnTo>
                <a:lnTo>
                  <a:pt x="6194177" y="6981724"/>
                </a:lnTo>
                <a:lnTo>
                  <a:pt x="6202972" y="7025264"/>
                </a:lnTo>
                <a:lnTo>
                  <a:pt x="6226954" y="7060809"/>
                </a:lnTo>
                <a:lnTo>
                  <a:pt x="6262523" y="7084769"/>
                </a:lnTo>
                <a:lnTo>
                  <a:pt x="6306080" y="7093553"/>
                </a:lnTo>
                <a:lnTo>
                  <a:pt x="6349605" y="7084769"/>
                </a:lnTo>
                <a:lnTo>
                  <a:pt x="6385166" y="7060809"/>
                </a:lnTo>
                <a:lnTo>
                  <a:pt x="6409153" y="7025264"/>
                </a:lnTo>
                <a:lnTo>
                  <a:pt x="6417951" y="6981724"/>
                </a:lnTo>
                <a:lnTo>
                  <a:pt x="6409153" y="6938157"/>
                </a:lnTo>
                <a:lnTo>
                  <a:pt x="6385166" y="6902573"/>
                </a:lnTo>
                <a:lnTo>
                  <a:pt x="6349605" y="6878579"/>
                </a:lnTo>
                <a:lnTo>
                  <a:pt x="6306080" y="6869780"/>
                </a:lnTo>
                <a:close/>
              </a:path>
              <a:path w="16523335" h="9235440">
                <a:moveTo>
                  <a:pt x="6575391" y="176790"/>
                </a:moveTo>
                <a:lnTo>
                  <a:pt x="6531838" y="185586"/>
                </a:lnTo>
                <a:lnTo>
                  <a:pt x="6496276" y="209571"/>
                </a:lnTo>
                <a:lnTo>
                  <a:pt x="6472300" y="245145"/>
                </a:lnTo>
                <a:lnTo>
                  <a:pt x="6463510" y="288702"/>
                </a:lnTo>
                <a:lnTo>
                  <a:pt x="6472300" y="332221"/>
                </a:lnTo>
                <a:lnTo>
                  <a:pt x="6496276" y="367780"/>
                </a:lnTo>
                <a:lnTo>
                  <a:pt x="6531838" y="391765"/>
                </a:lnTo>
                <a:lnTo>
                  <a:pt x="6575391" y="400563"/>
                </a:lnTo>
                <a:lnTo>
                  <a:pt x="6618928" y="391765"/>
                </a:lnTo>
                <a:lnTo>
                  <a:pt x="6654496" y="367780"/>
                </a:lnTo>
                <a:lnTo>
                  <a:pt x="6678484" y="332221"/>
                </a:lnTo>
                <a:lnTo>
                  <a:pt x="6687283" y="288702"/>
                </a:lnTo>
                <a:lnTo>
                  <a:pt x="6678484" y="245145"/>
                </a:lnTo>
                <a:lnTo>
                  <a:pt x="6654496" y="209571"/>
                </a:lnTo>
                <a:lnTo>
                  <a:pt x="6618928" y="185586"/>
                </a:lnTo>
                <a:lnTo>
                  <a:pt x="6575391" y="176790"/>
                </a:lnTo>
                <a:close/>
              </a:path>
              <a:path w="16523335" h="9235440">
                <a:moveTo>
                  <a:pt x="6575391" y="444551"/>
                </a:moveTo>
                <a:lnTo>
                  <a:pt x="6531838" y="453336"/>
                </a:lnTo>
                <a:lnTo>
                  <a:pt x="6496276" y="477296"/>
                </a:lnTo>
                <a:lnTo>
                  <a:pt x="6472300" y="512844"/>
                </a:lnTo>
                <a:lnTo>
                  <a:pt x="6463510" y="556391"/>
                </a:lnTo>
                <a:lnTo>
                  <a:pt x="6472300" y="599952"/>
                </a:lnTo>
                <a:lnTo>
                  <a:pt x="6496276" y="635532"/>
                </a:lnTo>
                <a:lnTo>
                  <a:pt x="6531838" y="659525"/>
                </a:lnTo>
                <a:lnTo>
                  <a:pt x="6575391" y="668324"/>
                </a:lnTo>
                <a:lnTo>
                  <a:pt x="6618928" y="659525"/>
                </a:lnTo>
                <a:lnTo>
                  <a:pt x="6654496" y="635532"/>
                </a:lnTo>
                <a:lnTo>
                  <a:pt x="6678484" y="599952"/>
                </a:lnTo>
                <a:lnTo>
                  <a:pt x="6687283" y="556391"/>
                </a:lnTo>
                <a:lnTo>
                  <a:pt x="6678484" y="512844"/>
                </a:lnTo>
                <a:lnTo>
                  <a:pt x="6654496" y="477296"/>
                </a:lnTo>
                <a:lnTo>
                  <a:pt x="6618928" y="453336"/>
                </a:lnTo>
                <a:lnTo>
                  <a:pt x="6575391" y="444551"/>
                </a:lnTo>
                <a:close/>
              </a:path>
              <a:path w="16523335" h="9235440">
                <a:moveTo>
                  <a:pt x="6575391" y="712218"/>
                </a:moveTo>
                <a:lnTo>
                  <a:pt x="6531838" y="721018"/>
                </a:lnTo>
                <a:lnTo>
                  <a:pt x="6496276" y="745011"/>
                </a:lnTo>
                <a:lnTo>
                  <a:pt x="6472300" y="780591"/>
                </a:lnTo>
                <a:lnTo>
                  <a:pt x="6463510" y="824152"/>
                </a:lnTo>
                <a:lnTo>
                  <a:pt x="6472300" y="867681"/>
                </a:lnTo>
                <a:lnTo>
                  <a:pt x="6496276" y="903231"/>
                </a:lnTo>
                <a:lnTo>
                  <a:pt x="6531838" y="927201"/>
                </a:lnTo>
                <a:lnTo>
                  <a:pt x="6575391" y="935992"/>
                </a:lnTo>
                <a:lnTo>
                  <a:pt x="6618928" y="927201"/>
                </a:lnTo>
                <a:lnTo>
                  <a:pt x="6654496" y="903231"/>
                </a:lnTo>
                <a:lnTo>
                  <a:pt x="6678484" y="867681"/>
                </a:lnTo>
                <a:lnTo>
                  <a:pt x="6687283" y="824152"/>
                </a:lnTo>
                <a:lnTo>
                  <a:pt x="6678484" y="780591"/>
                </a:lnTo>
                <a:lnTo>
                  <a:pt x="6654496" y="745011"/>
                </a:lnTo>
                <a:lnTo>
                  <a:pt x="6618928" y="721018"/>
                </a:lnTo>
                <a:lnTo>
                  <a:pt x="6575391" y="712218"/>
                </a:lnTo>
                <a:close/>
              </a:path>
              <a:path w="16523335" h="9235440">
                <a:moveTo>
                  <a:pt x="6575391" y="979980"/>
                </a:moveTo>
                <a:lnTo>
                  <a:pt x="6531838" y="988766"/>
                </a:lnTo>
                <a:lnTo>
                  <a:pt x="6496276" y="1012731"/>
                </a:lnTo>
                <a:lnTo>
                  <a:pt x="6472300" y="1048286"/>
                </a:lnTo>
                <a:lnTo>
                  <a:pt x="6463510" y="1091840"/>
                </a:lnTo>
                <a:lnTo>
                  <a:pt x="6472300" y="1135394"/>
                </a:lnTo>
                <a:lnTo>
                  <a:pt x="6496276" y="1170968"/>
                </a:lnTo>
                <a:lnTo>
                  <a:pt x="6531838" y="1194956"/>
                </a:lnTo>
                <a:lnTo>
                  <a:pt x="6575391" y="1203753"/>
                </a:lnTo>
                <a:lnTo>
                  <a:pt x="6618928" y="1194956"/>
                </a:lnTo>
                <a:lnTo>
                  <a:pt x="6654496" y="1170968"/>
                </a:lnTo>
                <a:lnTo>
                  <a:pt x="6678484" y="1135394"/>
                </a:lnTo>
                <a:lnTo>
                  <a:pt x="6687283" y="1091840"/>
                </a:lnTo>
                <a:lnTo>
                  <a:pt x="6678484" y="1048286"/>
                </a:lnTo>
                <a:lnTo>
                  <a:pt x="6654496" y="1012731"/>
                </a:lnTo>
                <a:lnTo>
                  <a:pt x="6618928" y="988766"/>
                </a:lnTo>
                <a:lnTo>
                  <a:pt x="6575391" y="979980"/>
                </a:lnTo>
                <a:close/>
              </a:path>
              <a:path w="16523335" h="9235440">
                <a:moveTo>
                  <a:pt x="6575391" y="1247668"/>
                </a:moveTo>
                <a:lnTo>
                  <a:pt x="6531838" y="1256467"/>
                </a:lnTo>
                <a:lnTo>
                  <a:pt x="6496276" y="1280459"/>
                </a:lnTo>
                <a:lnTo>
                  <a:pt x="6472300" y="1316036"/>
                </a:lnTo>
                <a:lnTo>
                  <a:pt x="6463510" y="1359591"/>
                </a:lnTo>
                <a:lnTo>
                  <a:pt x="6472300" y="1403138"/>
                </a:lnTo>
                <a:lnTo>
                  <a:pt x="6496276" y="1438686"/>
                </a:lnTo>
                <a:lnTo>
                  <a:pt x="6531838" y="1462646"/>
                </a:lnTo>
                <a:lnTo>
                  <a:pt x="6575391" y="1471431"/>
                </a:lnTo>
                <a:lnTo>
                  <a:pt x="6618928" y="1462646"/>
                </a:lnTo>
                <a:lnTo>
                  <a:pt x="6654496" y="1438686"/>
                </a:lnTo>
                <a:lnTo>
                  <a:pt x="6678484" y="1403138"/>
                </a:lnTo>
                <a:lnTo>
                  <a:pt x="6687283" y="1359591"/>
                </a:lnTo>
                <a:lnTo>
                  <a:pt x="6678484" y="1316036"/>
                </a:lnTo>
                <a:lnTo>
                  <a:pt x="6654496" y="1280459"/>
                </a:lnTo>
                <a:lnTo>
                  <a:pt x="6618928" y="1256467"/>
                </a:lnTo>
                <a:lnTo>
                  <a:pt x="6575391" y="1247668"/>
                </a:lnTo>
                <a:close/>
              </a:path>
              <a:path w="16523335" h="9235440">
                <a:moveTo>
                  <a:pt x="6683052" y="0"/>
                </a:moveTo>
                <a:lnTo>
                  <a:pt x="6467737" y="0"/>
                </a:lnTo>
                <a:lnTo>
                  <a:pt x="6463510" y="20941"/>
                </a:lnTo>
                <a:lnTo>
                  <a:pt x="6472300" y="64502"/>
                </a:lnTo>
                <a:lnTo>
                  <a:pt x="6496276" y="100083"/>
                </a:lnTo>
                <a:lnTo>
                  <a:pt x="6531838" y="124076"/>
                </a:lnTo>
                <a:lnTo>
                  <a:pt x="6575391" y="132875"/>
                </a:lnTo>
                <a:lnTo>
                  <a:pt x="6618928" y="124076"/>
                </a:lnTo>
                <a:lnTo>
                  <a:pt x="6654496" y="100083"/>
                </a:lnTo>
                <a:lnTo>
                  <a:pt x="6678484" y="64502"/>
                </a:lnTo>
                <a:lnTo>
                  <a:pt x="6687283" y="20941"/>
                </a:lnTo>
                <a:lnTo>
                  <a:pt x="6683052" y="0"/>
                </a:lnTo>
                <a:close/>
              </a:path>
              <a:path w="16523335" h="9235440">
                <a:moveTo>
                  <a:pt x="6575391" y="5798933"/>
                </a:moveTo>
                <a:lnTo>
                  <a:pt x="6531838" y="5807723"/>
                </a:lnTo>
                <a:lnTo>
                  <a:pt x="6496276" y="5831697"/>
                </a:lnTo>
                <a:lnTo>
                  <a:pt x="6472300" y="5867257"/>
                </a:lnTo>
                <a:lnTo>
                  <a:pt x="6463510" y="5910804"/>
                </a:lnTo>
                <a:lnTo>
                  <a:pt x="6472300" y="5954345"/>
                </a:lnTo>
                <a:lnTo>
                  <a:pt x="6496276" y="5989912"/>
                </a:lnTo>
                <a:lnTo>
                  <a:pt x="6531838" y="6013898"/>
                </a:lnTo>
                <a:lnTo>
                  <a:pt x="6575391" y="6022695"/>
                </a:lnTo>
                <a:lnTo>
                  <a:pt x="6618928" y="6013898"/>
                </a:lnTo>
                <a:lnTo>
                  <a:pt x="6654496" y="5989912"/>
                </a:lnTo>
                <a:lnTo>
                  <a:pt x="6678484" y="5954345"/>
                </a:lnTo>
                <a:lnTo>
                  <a:pt x="6687283" y="5910804"/>
                </a:lnTo>
                <a:lnTo>
                  <a:pt x="6678484" y="5867257"/>
                </a:lnTo>
                <a:lnTo>
                  <a:pt x="6654496" y="5831697"/>
                </a:lnTo>
                <a:lnTo>
                  <a:pt x="6618928" y="5807723"/>
                </a:lnTo>
                <a:lnTo>
                  <a:pt x="6575391" y="5798933"/>
                </a:lnTo>
                <a:close/>
              </a:path>
              <a:path w="16523335" h="9235440">
                <a:moveTo>
                  <a:pt x="6575391" y="6066642"/>
                </a:moveTo>
                <a:lnTo>
                  <a:pt x="6531838" y="6075433"/>
                </a:lnTo>
                <a:lnTo>
                  <a:pt x="6496276" y="6099406"/>
                </a:lnTo>
                <a:lnTo>
                  <a:pt x="6472300" y="6134966"/>
                </a:lnTo>
                <a:lnTo>
                  <a:pt x="6463510" y="6178513"/>
                </a:lnTo>
                <a:lnTo>
                  <a:pt x="6472300" y="6222077"/>
                </a:lnTo>
                <a:lnTo>
                  <a:pt x="6496276" y="6257653"/>
                </a:lnTo>
                <a:lnTo>
                  <a:pt x="6531838" y="6281640"/>
                </a:lnTo>
                <a:lnTo>
                  <a:pt x="6575391" y="6290436"/>
                </a:lnTo>
                <a:lnTo>
                  <a:pt x="6618928" y="6281640"/>
                </a:lnTo>
                <a:lnTo>
                  <a:pt x="6654496" y="6257653"/>
                </a:lnTo>
                <a:lnTo>
                  <a:pt x="6678484" y="6222077"/>
                </a:lnTo>
                <a:lnTo>
                  <a:pt x="6687283" y="6178513"/>
                </a:lnTo>
                <a:lnTo>
                  <a:pt x="6678484" y="6134966"/>
                </a:lnTo>
                <a:lnTo>
                  <a:pt x="6654496" y="6099406"/>
                </a:lnTo>
                <a:lnTo>
                  <a:pt x="6618928" y="6075433"/>
                </a:lnTo>
                <a:lnTo>
                  <a:pt x="6575391" y="6066642"/>
                </a:lnTo>
                <a:close/>
              </a:path>
              <a:path w="16523335" h="9235440">
                <a:moveTo>
                  <a:pt x="6575391" y="6334382"/>
                </a:moveTo>
                <a:lnTo>
                  <a:pt x="6531838" y="6343178"/>
                </a:lnTo>
                <a:lnTo>
                  <a:pt x="6496276" y="6367165"/>
                </a:lnTo>
                <a:lnTo>
                  <a:pt x="6472300" y="6402742"/>
                </a:lnTo>
                <a:lnTo>
                  <a:pt x="6463510" y="6446306"/>
                </a:lnTo>
                <a:lnTo>
                  <a:pt x="6472300" y="6489813"/>
                </a:lnTo>
                <a:lnTo>
                  <a:pt x="6496276" y="6525358"/>
                </a:lnTo>
                <a:lnTo>
                  <a:pt x="6531838" y="6549331"/>
                </a:lnTo>
                <a:lnTo>
                  <a:pt x="6575391" y="6558124"/>
                </a:lnTo>
                <a:lnTo>
                  <a:pt x="6618928" y="6549331"/>
                </a:lnTo>
                <a:lnTo>
                  <a:pt x="6654496" y="6525358"/>
                </a:lnTo>
                <a:lnTo>
                  <a:pt x="6678484" y="6489813"/>
                </a:lnTo>
                <a:lnTo>
                  <a:pt x="6687283" y="6446306"/>
                </a:lnTo>
                <a:lnTo>
                  <a:pt x="6678484" y="6402742"/>
                </a:lnTo>
                <a:lnTo>
                  <a:pt x="6654496" y="6367165"/>
                </a:lnTo>
                <a:lnTo>
                  <a:pt x="6618928" y="6343178"/>
                </a:lnTo>
                <a:lnTo>
                  <a:pt x="6575391" y="6334382"/>
                </a:lnTo>
                <a:close/>
              </a:path>
              <a:path w="16523335" h="9235440">
                <a:moveTo>
                  <a:pt x="6575391" y="6602112"/>
                </a:moveTo>
                <a:lnTo>
                  <a:pt x="6531838" y="6610897"/>
                </a:lnTo>
                <a:lnTo>
                  <a:pt x="6496276" y="6634856"/>
                </a:lnTo>
                <a:lnTo>
                  <a:pt x="6472300" y="6670401"/>
                </a:lnTo>
                <a:lnTo>
                  <a:pt x="6463510" y="6713941"/>
                </a:lnTo>
                <a:lnTo>
                  <a:pt x="6472300" y="6757505"/>
                </a:lnTo>
                <a:lnTo>
                  <a:pt x="6496276" y="6793082"/>
                </a:lnTo>
                <a:lnTo>
                  <a:pt x="6531838" y="6817069"/>
                </a:lnTo>
                <a:lnTo>
                  <a:pt x="6575391" y="6825865"/>
                </a:lnTo>
                <a:lnTo>
                  <a:pt x="6618928" y="6817069"/>
                </a:lnTo>
                <a:lnTo>
                  <a:pt x="6654496" y="6793082"/>
                </a:lnTo>
                <a:lnTo>
                  <a:pt x="6678484" y="6757505"/>
                </a:lnTo>
                <a:lnTo>
                  <a:pt x="6687283" y="6713941"/>
                </a:lnTo>
                <a:lnTo>
                  <a:pt x="6678484" y="6670401"/>
                </a:lnTo>
                <a:lnTo>
                  <a:pt x="6654496" y="6634856"/>
                </a:lnTo>
                <a:lnTo>
                  <a:pt x="6618928" y="6610897"/>
                </a:lnTo>
                <a:lnTo>
                  <a:pt x="6575391" y="6602112"/>
                </a:lnTo>
                <a:close/>
              </a:path>
              <a:path w="16523335" h="9235440">
                <a:moveTo>
                  <a:pt x="6575391" y="6869780"/>
                </a:moveTo>
                <a:lnTo>
                  <a:pt x="6531838" y="6878579"/>
                </a:lnTo>
                <a:lnTo>
                  <a:pt x="6496276" y="6902573"/>
                </a:lnTo>
                <a:lnTo>
                  <a:pt x="6472300" y="6938157"/>
                </a:lnTo>
                <a:lnTo>
                  <a:pt x="6463510" y="6981724"/>
                </a:lnTo>
                <a:lnTo>
                  <a:pt x="6472300" y="7025264"/>
                </a:lnTo>
                <a:lnTo>
                  <a:pt x="6496276" y="7060809"/>
                </a:lnTo>
                <a:lnTo>
                  <a:pt x="6531838" y="7084769"/>
                </a:lnTo>
                <a:lnTo>
                  <a:pt x="6575391" y="7093553"/>
                </a:lnTo>
                <a:lnTo>
                  <a:pt x="6618928" y="7084769"/>
                </a:lnTo>
                <a:lnTo>
                  <a:pt x="6654496" y="7060809"/>
                </a:lnTo>
                <a:lnTo>
                  <a:pt x="6678484" y="7025264"/>
                </a:lnTo>
                <a:lnTo>
                  <a:pt x="6687283" y="6981724"/>
                </a:lnTo>
                <a:lnTo>
                  <a:pt x="6678484" y="6938157"/>
                </a:lnTo>
                <a:lnTo>
                  <a:pt x="6654496" y="6902573"/>
                </a:lnTo>
                <a:lnTo>
                  <a:pt x="6618928" y="6878579"/>
                </a:lnTo>
                <a:lnTo>
                  <a:pt x="6575391" y="6869780"/>
                </a:lnTo>
                <a:close/>
              </a:path>
              <a:path w="16523335" h="9235440">
                <a:moveTo>
                  <a:pt x="6844702" y="176790"/>
                </a:moveTo>
                <a:lnTo>
                  <a:pt x="6801154" y="185586"/>
                </a:lnTo>
                <a:lnTo>
                  <a:pt x="6765591" y="209571"/>
                </a:lnTo>
                <a:lnTo>
                  <a:pt x="6741613" y="245145"/>
                </a:lnTo>
                <a:lnTo>
                  <a:pt x="6732821" y="288702"/>
                </a:lnTo>
                <a:lnTo>
                  <a:pt x="6741613" y="332221"/>
                </a:lnTo>
                <a:lnTo>
                  <a:pt x="6765591" y="367780"/>
                </a:lnTo>
                <a:lnTo>
                  <a:pt x="6801154" y="391765"/>
                </a:lnTo>
                <a:lnTo>
                  <a:pt x="6844702" y="400563"/>
                </a:lnTo>
                <a:lnTo>
                  <a:pt x="6888239" y="391765"/>
                </a:lnTo>
                <a:lnTo>
                  <a:pt x="6923807" y="367780"/>
                </a:lnTo>
                <a:lnTo>
                  <a:pt x="6947795" y="332221"/>
                </a:lnTo>
                <a:lnTo>
                  <a:pt x="6956594" y="288702"/>
                </a:lnTo>
                <a:lnTo>
                  <a:pt x="6947795" y="245145"/>
                </a:lnTo>
                <a:lnTo>
                  <a:pt x="6923807" y="209571"/>
                </a:lnTo>
                <a:lnTo>
                  <a:pt x="6888239" y="185586"/>
                </a:lnTo>
                <a:lnTo>
                  <a:pt x="6844702" y="176790"/>
                </a:lnTo>
                <a:close/>
              </a:path>
              <a:path w="16523335" h="9235440">
                <a:moveTo>
                  <a:pt x="6844702" y="444551"/>
                </a:moveTo>
                <a:lnTo>
                  <a:pt x="6801154" y="453336"/>
                </a:lnTo>
                <a:lnTo>
                  <a:pt x="6765591" y="477296"/>
                </a:lnTo>
                <a:lnTo>
                  <a:pt x="6741613" y="512844"/>
                </a:lnTo>
                <a:lnTo>
                  <a:pt x="6732821" y="556391"/>
                </a:lnTo>
                <a:lnTo>
                  <a:pt x="6741613" y="599952"/>
                </a:lnTo>
                <a:lnTo>
                  <a:pt x="6765591" y="635532"/>
                </a:lnTo>
                <a:lnTo>
                  <a:pt x="6801154" y="659525"/>
                </a:lnTo>
                <a:lnTo>
                  <a:pt x="6844702" y="668324"/>
                </a:lnTo>
                <a:lnTo>
                  <a:pt x="6888239" y="659525"/>
                </a:lnTo>
                <a:lnTo>
                  <a:pt x="6923807" y="635532"/>
                </a:lnTo>
                <a:lnTo>
                  <a:pt x="6947795" y="599952"/>
                </a:lnTo>
                <a:lnTo>
                  <a:pt x="6956594" y="556391"/>
                </a:lnTo>
                <a:lnTo>
                  <a:pt x="6947795" y="512844"/>
                </a:lnTo>
                <a:lnTo>
                  <a:pt x="6923807" y="477296"/>
                </a:lnTo>
                <a:lnTo>
                  <a:pt x="6888239" y="453336"/>
                </a:lnTo>
                <a:lnTo>
                  <a:pt x="6844702" y="444551"/>
                </a:lnTo>
                <a:close/>
              </a:path>
              <a:path w="16523335" h="9235440">
                <a:moveTo>
                  <a:pt x="6844702" y="712218"/>
                </a:moveTo>
                <a:lnTo>
                  <a:pt x="6801154" y="721018"/>
                </a:lnTo>
                <a:lnTo>
                  <a:pt x="6765591" y="745011"/>
                </a:lnTo>
                <a:lnTo>
                  <a:pt x="6741613" y="780591"/>
                </a:lnTo>
                <a:lnTo>
                  <a:pt x="6732821" y="824152"/>
                </a:lnTo>
                <a:lnTo>
                  <a:pt x="6741613" y="867681"/>
                </a:lnTo>
                <a:lnTo>
                  <a:pt x="6765591" y="903231"/>
                </a:lnTo>
                <a:lnTo>
                  <a:pt x="6801154" y="927201"/>
                </a:lnTo>
                <a:lnTo>
                  <a:pt x="6844702" y="935992"/>
                </a:lnTo>
                <a:lnTo>
                  <a:pt x="6888239" y="927201"/>
                </a:lnTo>
                <a:lnTo>
                  <a:pt x="6923807" y="903231"/>
                </a:lnTo>
                <a:lnTo>
                  <a:pt x="6947795" y="867681"/>
                </a:lnTo>
                <a:lnTo>
                  <a:pt x="6956594" y="824152"/>
                </a:lnTo>
                <a:lnTo>
                  <a:pt x="6947795" y="780591"/>
                </a:lnTo>
                <a:lnTo>
                  <a:pt x="6923807" y="745011"/>
                </a:lnTo>
                <a:lnTo>
                  <a:pt x="6888239" y="721018"/>
                </a:lnTo>
                <a:lnTo>
                  <a:pt x="6844702" y="712218"/>
                </a:lnTo>
                <a:close/>
              </a:path>
              <a:path w="16523335" h="9235440">
                <a:moveTo>
                  <a:pt x="6844702" y="979980"/>
                </a:moveTo>
                <a:lnTo>
                  <a:pt x="6801154" y="988766"/>
                </a:lnTo>
                <a:lnTo>
                  <a:pt x="6765591" y="1012731"/>
                </a:lnTo>
                <a:lnTo>
                  <a:pt x="6741613" y="1048286"/>
                </a:lnTo>
                <a:lnTo>
                  <a:pt x="6732821" y="1091840"/>
                </a:lnTo>
                <a:lnTo>
                  <a:pt x="6741613" y="1135394"/>
                </a:lnTo>
                <a:lnTo>
                  <a:pt x="6765591" y="1170968"/>
                </a:lnTo>
                <a:lnTo>
                  <a:pt x="6801154" y="1194956"/>
                </a:lnTo>
                <a:lnTo>
                  <a:pt x="6844702" y="1203753"/>
                </a:lnTo>
                <a:lnTo>
                  <a:pt x="6888239" y="1194956"/>
                </a:lnTo>
                <a:lnTo>
                  <a:pt x="6923807" y="1170968"/>
                </a:lnTo>
                <a:lnTo>
                  <a:pt x="6947795" y="1135394"/>
                </a:lnTo>
                <a:lnTo>
                  <a:pt x="6956594" y="1091840"/>
                </a:lnTo>
                <a:lnTo>
                  <a:pt x="6947795" y="1048286"/>
                </a:lnTo>
                <a:lnTo>
                  <a:pt x="6923807" y="1012731"/>
                </a:lnTo>
                <a:lnTo>
                  <a:pt x="6888239" y="988766"/>
                </a:lnTo>
                <a:lnTo>
                  <a:pt x="6844702" y="979980"/>
                </a:lnTo>
                <a:close/>
              </a:path>
              <a:path w="16523335" h="9235440">
                <a:moveTo>
                  <a:pt x="6952363" y="0"/>
                </a:moveTo>
                <a:lnTo>
                  <a:pt x="6737049" y="0"/>
                </a:lnTo>
                <a:lnTo>
                  <a:pt x="6732821" y="20941"/>
                </a:lnTo>
                <a:lnTo>
                  <a:pt x="6741613" y="64502"/>
                </a:lnTo>
                <a:lnTo>
                  <a:pt x="6765591" y="100083"/>
                </a:lnTo>
                <a:lnTo>
                  <a:pt x="6801154" y="124076"/>
                </a:lnTo>
                <a:lnTo>
                  <a:pt x="6844702" y="132875"/>
                </a:lnTo>
                <a:lnTo>
                  <a:pt x="6888239" y="124076"/>
                </a:lnTo>
                <a:lnTo>
                  <a:pt x="6923807" y="100083"/>
                </a:lnTo>
                <a:lnTo>
                  <a:pt x="6947795" y="64502"/>
                </a:lnTo>
                <a:lnTo>
                  <a:pt x="6956594" y="20941"/>
                </a:lnTo>
                <a:lnTo>
                  <a:pt x="6952363" y="0"/>
                </a:lnTo>
                <a:close/>
              </a:path>
              <a:path w="16523335" h="9235440">
                <a:moveTo>
                  <a:pt x="6844702" y="5798933"/>
                </a:moveTo>
                <a:lnTo>
                  <a:pt x="6801154" y="5807723"/>
                </a:lnTo>
                <a:lnTo>
                  <a:pt x="6765591" y="5831697"/>
                </a:lnTo>
                <a:lnTo>
                  <a:pt x="6741613" y="5867257"/>
                </a:lnTo>
                <a:lnTo>
                  <a:pt x="6732821" y="5910804"/>
                </a:lnTo>
                <a:lnTo>
                  <a:pt x="6741613" y="5954345"/>
                </a:lnTo>
                <a:lnTo>
                  <a:pt x="6765591" y="5989912"/>
                </a:lnTo>
                <a:lnTo>
                  <a:pt x="6801154" y="6013898"/>
                </a:lnTo>
                <a:lnTo>
                  <a:pt x="6844702" y="6022695"/>
                </a:lnTo>
                <a:lnTo>
                  <a:pt x="6888239" y="6013898"/>
                </a:lnTo>
                <a:lnTo>
                  <a:pt x="6923807" y="5989912"/>
                </a:lnTo>
                <a:lnTo>
                  <a:pt x="6947795" y="5954345"/>
                </a:lnTo>
                <a:lnTo>
                  <a:pt x="6956594" y="5910804"/>
                </a:lnTo>
                <a:lnTo>
                  <a:pt x="6947795" y="5867257"/>
                </a:lnTo>
                <a:lnTo>
                  <a:pt x="6923807" y="5831697"/>
                </a:lnTo>
                <a:lnTo>
                  <a:pt x="6888239" y="5807723"/>
                </a:lnTo>
                <a:lnTo>
                  <a:pt x="6844702" y="5798933"/>
                </a:lnTo>
                <a:close/>
              </a:path>
              <a:path w="16523335" h="9235440">
                <a:moveTo>
                  <a:pt x="6844702" y="6066642"/>
                </a:moveTo>
                <a:lnTo>
                  <a:pt x="6801154" y="6075433"/>
                </a:lnTo>
                <a:lnTo>
                  <a:pt x="6765591" y="6099406"/>
                </a:lnTo>
                <a:lnTo>
                  <a:pt x="6741613" y="6134966"/>
                </a:lnTo>
                <a:lnTo>
                  <a:pt x="6732821" y="6178513"/>
                </a:lnTo>
                <a:lnTo>
                  <a:pt x="6741613" y="6222077"/>
                </a:lnTo>
                <a:lnTo>
                  <a:pt x="6765591" y="6257653"/>
                </a:lnTo>
                <a:lnTo>
                  <a:pt x="6801154" y="6281640"/>
                </a:lnTo>
                <a:lnTo>
                  <a:pt x="6844702" y="6290436"/>
                </a:lnTo>
                <a:lnTo>
                  <a:pt x="6888239" y="6281640"/>
                </a:lnTo>
                <a:lnTo>
                  <a:pt x="6923807" y="6257653"/>
                </a:lnTo>
                <a:lnTo>
                  <a:pt x="6947795" y="6222077"/>
                </a:lnTo>
                <a:lnTo>
                  <a:pt x="6956594" y="6178513"/>
                </a:lnTo>
                <a:lnTo>
                  <a:pt x="6947795" y="6134966"/>
                </a:lnTo>
                <a:lnTo>
                  <a:pt x="6923807" y="6099406"/>
                </a:lnTo>
                <a:lnTo>
                  <a:pt x="6888239" y="6075433"/>
                </a:lnTo>
                <a:lnTo>
                  <a:pt x="6844702" y="6066642"/>
                </a:lnTo>
                <a:close/>
              </a:path>
              <a:path w="16523335" h="9235440">
                <a:moveTo>
                  <a:pt x="6844702" y="6334382"/>
                </a:moveTo>
                <a:lnTo>
                  <a:pt x="6801154" y="6343178"/>
                </a:lnTo>
                <a:lnTo>
                  <a:pt x="6765591" y="6367165"/>
                </a:lnTo>
                <a:lnTo>
                  <a:pt x="6741613" y="6402742"/>
                </a:lnTo>
                <a:lnTo>
                  <a:pt x="6732821" y="6446306"/>
                </a:lnTo>
                <a:lnTo>
                  <a:pt x="6741613" y="6489813"/>
                </a:lnTo>
                <a:lnTo>
                  <a:pt x="6765591" y="6525358"/>
                </a:lnTo>
                <a:lnTo>
                  <a:pt x="6801154" y="6549331"/>
                </a:lnTo>
                <a:lnTo>
                  <a:pt x="6844702" y="6558124"/>
                </a:lnTo>
                <a:lnTo>
                  <a:pt x="6888239" y="6549331"/>
                </a:lnTo>
                <a:lnTo>
                  <a:pt x="6923807" y="6525358"/>
                </a:lnTo>
                <a:lnTo>
                  <a:pt x="6947795" y="6489813"/>
                </a:lnTo>
                <a:lnTo>
                  <a:pt x="6956594" y="6446306"/>
                </a:lnTo>
                <a:lnTo>
                  <a:pt x="6947795" y="6402742"/>
                </a:lnTo>
                <a:lnTo>
                  <a:pt x="6923807" y="6367165"/>
                </a:lnTo>
                <a:lnTo>
                  <a:pt x="6888239" y="6343178"/>
                </a:lnTo>
                <a:lnTo>
                  <a:pt x="6844702" y="6334382"/>
                </a:lnTo>
                <a:close/>
              </a:path>
              <a:path w="16523335" h="9235440">
                <a:moveTo>
                  <a:pt x="7113992" y="176790"/>
                </a:moveTo>
                <a:lnTo>
                  <a:pt x="7070441" y="185586"/>
                </a:lnTo>
                <a:lnTo>
                  <a:pt x="7034894" y="209571"/>
                </a:lnTo>
                <a:lnTo>
                  <a:pt x="7010936" y="245145"/>
                </a:lnTo>
                <a:lnTo>
                  <a:pt x="7002153" y="288702"/>
                </a:lnTo>
                <a:lnTo>
                  <a:pt x="7010936" y="332221"/>
                </a:lnTo>
                <a:lnTo>
                  <a:pt x="7034894" y="367780"/>
                </a:lnTo>
                <a:lnTo>
                  <a:pt x="7070441" y="391765"/>
                </a:lnTo>
                <a:lnTo>
                  <a:pt x="7113992" y="400563"/>
                </a:lnTo>
                <a:lnTo>
                  <a:pt x="7157547" y="391765"/>
                </a:lnTo>
                <a:lnTo>
                  <a:pt x="7193125" y="367780"/>
                </a:lnTo>
                <a:lnTo>
                  <a:pt x="7217117" y="332221"/>
                </a:lnTo>
                <a:lnTo>
                  <a:pt x="7225916" y="288702"/>
                </a:lnTo>
                <a:lnTo>
                  <a:pt x="7217117" y="245145"/>
                </a:lnTo>
                <a:lnTo>
                  <a:pt x="7193125" y="209571"/>
                </a:lnTo>
                <a:lnTo>
                  <a:pt x="7157547" y="185586"/>
                </a:lnTo>
                <a:lnTo>
                  <a:pt x="7113992" y="176790"/>
                </a:lnTo>
                <a:close/>
              </a:path>
              <a:path w="16523335" h="9235440">
                <a:moveTo>
                  <a:pt x="7113992" y="444551"/>
                </a:moveTo>
                <a:lnTo>
                  <a:pt x="7070441" y="453336"/>
                </a:lnTo>
                <a:lnTo>
                  <a:pt x="7034894" y="477296"/>
                </a:lnTo>
                <a:lnTo>
                  <a:pt x="7010936" y="512844"/>
                </a:lnTo>
                <a:lnTo>
                  <a:pt x="7002153" y="556391"/>
                </a:lnTo>
                <a:lnTo>
                  <a:pt x="7010936" y="599952"/>
                </a:lnTo>
                <a:lnTo>
                  <a:pt x="7034894" y="635532"/>
                </a:lnTo>
                <a:lnTo>
                  <a:pt x="7070441" y="659525"/>
                </a:lnTo>
                <a:lnTo>
                  <a:pt x="7113992" y="668324"/>
                </a:lnTo>
                <a:lnTo>
                  <a:pt x="7157547" y="659525"/>
                </a:lnTo>
                <a:lnTo>
                  <a:pt x="7193125" y="635532"/>
                </a:lnTo>
                <a:lnTo>
                  <a:pt x="7217117" y="599952"/>
                </a:lnTo>
                <a:lnTo>
                  <a:pt x="7225916" y="556391"/>
                </a:lnTo>
                <a:lnTo>
                  <a:pt x="7217117" y="512844"/>
                </a:lnTo>
                <a:lnTo>
                  <a:pt x="7193125" y="477296"/>
                </a:lnTo>
                <a:lnTo>
                  <a:pt x="7157547" y="453336"/>
                </a:lnTo>
                <a:lnTo>
                  <a:pt x="7113992" y="444551"/>
                </a:lnTo>
                <a:close/>
              </a:path>
              <a:path w="16523335" h="9235440">
                <a:moveTo>
                  <a:pt x="7113992" y="712218"/>
                </a:moveTo>
                <a:lnTo>
                  <a:pt x="7070441" y="721018"/>
                </a:lnTo>
                <a:lnTo>
                  <a:pt x="7034894" y="745011"/>
                </a:lnTo>
                <a:lnTo>
                  <a:pt x="7010936" y="780591"/>
                </a:lnTo>
                <a:lnTo>
                  <a:pt x="7002153" y="824152"/>
                </a:lnTo>
                <a:lnTo>
                  <a:pt x="7010936" y="867681"/>
                </a:lnTo>
                <a:lnTo>
                  <a:pt x="7034894" y="903231"/>
                </a:lnTo>
                <a:lnTo>
                  <a:pt x="7070441" y="927201"/>
                </a:lnTo>
                <a:lnTo>
                  <a:pt x="7113992" y="935992"/>
                </a:lnTo>
                <a:lnTo>
                  <a:pt x="7157547" y="927201"/>
                </a:lnTo>
                <a:lnTo>
                  <a:pt x="7193125" y="903231"/>
                </a:lnTo>
                <a:lnTo>
                  <a:pt x="7217117" y="867681"/>
                </a:lnTo>
                <a:lnTo>
                  <a:pt x="7225916" y="824152"/>
                </a:lnTo>
                <a:lnTo>
                  <a:pt x="7217117" y="780591"/>
                </a:lnTo>
                <a:lnTo>
                  <a:pt x="7193125" y="745011"/>
                </a:lnTo>
                <a:lnTo>
                  <a:pt x="7157547" y="721018"/>
                </a:lnTo>
                <a:lnTo>
                  <a:pt x="7113992" y="712218"/>
                </a:lnTo>
                <a:close/>
              </a:path>
              <a:path w="16523335" h="9235440">
                <a:moveTo>
                  <a:pt x="7113992" y="979980"/>
                </a:moveTo>
                <a:lnTo>
                  <a:pt x="7070441" y="988766"/>
                </a:lnTo>
                <a:lnTo>
                  <a:pt x="7034894" y="1012731"/>
                </a:lnTo>
                <a:lnTo>
                  <a:pt x="7010936" y="1048286"/>
                </a:lnTo>
                <a:lnTo>
                  <a:pt x="7002153" y="1091840"/>
                </a:lnTo>
                <a:lnTo>
                  <a:pt x="7010936" y="1135394"/>
                </a:lnTo>
                <a:lnTo>
                  <a:pt x="7034894" y="1170968"/>
                </a:lnTo>
                <a:lnTo>
                  <a:pt x="7070441" y="1194956"/>
                </a:lnTo>
                <a:lnTo>
                  <a:pt x="7113992" y="1203753"/>
                </a:lnTo>
                <a:lnTo>
                  <a:pt x="7157547" y="1194956"/>
                </a:lnTo>
                <a:lnTo>
                  <a:pt x="7193125" y="1170968"/>
                </a:lnTo>
                <a:lnTo>
                  <a:pt x="7217117" y="1135394"/>
                </a:lnTo>
                <a:lnTo>
                  <a:pt x="7225916" y="1091840"/>
                </a:lnTo>
                <a:lnTo>
                  <a:pt x="7217117" y="1048286"/>
                </a:lnTo>
                <a:lnTo>
                  <a:pt x="7193125" y="1012731"/>
                </a:lnTo>
                <a:lnTo>
                  <a:pt x="7157547" y="988766"/>
                </a:lnTo>
                <a:lnTo>
                  <a:pt x="7113992" y="979980"/>
                </a:lnTo>
                <a:close/>
              </a:path>
              <a:path w="16523335" h="9235440">
                <a:moveTo>
                  <a:pt x="7221684" y="0"/>
                </a:moveTo>
                <a:lnTo>
                  <a:pt x="7006377" y="0"/>
                </a:lnTo>
                <a:lnTo>
                  <a:pt x="7002153" y="20941"/>
                </a:lnTo>
                <a:lnTo>
                  <a:pt x="7010936" y="64502"/>
                </a:lnTo>
                <a:lnTo>
                  <a:pt x="7034894" y="100083"/>
                </a:lnTo>
                <a:lnTo>
                  <a:pt x="7070441" y="124076"/>
                </a:lnTo>
                <a:lnTo>
                  <a:pt x="7113992" y="132875"/>
                </a:lnTo>
                <a:lnTo>
                  <a:pt x="7157547" y="124076"/>
                </a:lnTo>
                <a:lnTo>
                  <a:pt x="7193125" y="100083"/>
                </a:lnTo>
                <a:lnTo>
                  <a:pt x="7217117" y="64502"/>
                </a:lnTo>
                <a:lnTo>
                  <a:pt x="7225916" y="20941"/>
                </a:lnTo>
                <a:lnTo>
                  <a:pt x="7221684" y="0"/>
                </a:lnTo>
                <a:close/>
              </a:path>
              <a:path w="16523335" h="9235440">
                <a:moveTo>
                  <a:pt x="7383345" y="176790"/>
                </a:moveTo>
                <a:lnTo>
                  <a:pt x="7339792" y="185586"/>
                </a:lnTo>
                <a:lnTo>
                  <a:pt x="7304230" y="209571"/>
                </a:lnTo>
                <a:lnTo>
                  <a:pt x="7280255" y="245145"/>
                </a:lnTo>
                <a:lnTo>
                  <a:pt x="7271464" y="288702"/>
                </a:lnTo>
                <a:lnTo>
                  <a:pt x="7280255" y="332221"/>
                </a:lnTo>
                <a:lnTo>
                  <a:pt x="7304230" y="367780"/>
                </a:lnTo>
                <a:lnTo>
                  <a:pt x="7339792" y="391765"/>
                </a:lnTo>
                <a:lnTo>
                  <a:pt x="7383345" y="400563"/>
                </a:lnTo>
                <a:lnTo>
                  <a:pt x="7426874" y="391765"/>
                </a:lnTo>
                <a:lnTo>
                  <a:pt x="7462424" y="367780"/>
                </a:lnTo>
                <a:lnTo>
                  <a:pt x="7486395" y="332221"/>
                </a:lnTo>
                <a:lnTo>
                  <a:pt x="7495185" y="288702"/>
                </a:lnTo>
                <a:lnTo>
                  <a:pt x="7486395" y="245145"/>
                </a:lnTo>
                <a:lnTo>
                  <a:pt x="7462424" y="209571"/>
                </a:lnTo>
                <a:lnTo>
                  <a:pt x="7426874" y="185586"/>
                </a:lnTo>
                <a:lnTo>
                  <a:pt x="7383345" y="176790"/>
                </a:lnTo>
                <a:close/>
              </a:path>
              <a:path w="16523335" h="9235440">
                <a:moveTo>
                  <a:pt x="7383345" y="444551"/>
                </a:moveTo>
                <a:lnTo>
                  <a:pt x="7339792" y="453336"/>
                </a:lnTo>
                <a:lnTo>
                  <a:pt x="7304230" y="477296"/>
                </a:lnTo>
                <a:lnTo>
                  <a:pt x="7280255" y="512844"/>
                </a:lnTo>
                <a:lnTo>
                  <a:pt x="7271464" y="556391"/>
                </a:lnTo>
                <a:lnTo>
                  <a:pt x="7280255" y="599952"/>
                </a:lnTo>
                <a:lnTo>
                  <a:pt x="7304230" y="635532"/>
                </a:lnTo>
                <a:lnTo>
                  <a:pt x="7339792" y="659525"/>
                </a:lnTo>
                <a:lnTo>
                  <a:pt x="7383345" y="668324"/>
                </a:lnTo>
                <a:lnTo>
                  <a:pt x="7426874" y="659525"/>
                </a:lnTo>
                <a:lnTo>
                  <a:pt x="7462424" y="635532"/>
                </a:lnTo>
                <a:lnTo>
                  <a:pt x="7486395" y="599952"/>
                </a:lnTo>
                <a:lnTo>
                  <a:pt x="7495185" y="556391"/>
                </a:lnTo>
                <a:lnTo>
                  <a:pt x="7486395" y="512844"/>
                </a:lnTo>
                <a:lnTo>
                  <a:pt x="7462424" y="477296"/>
                </a:lnTo>
                <a:lnTo>
                  <a:pt x="7426874" y="453336"/>
                </a:lnTo>
                <a:lnTo>
                  <a:pt x="7383345" y="444551"/>
                </a:lnTo>
                <a:close/>
              </a:path>
              <a:path w="16523335" h="9235440">
                <a:moveTo>
                  <a:pt x="7383345" y="712218"/>
                </a:moveTo>
                <a:lnTo>
                  <a:pt x="7339792" y="721018"/>
                </a:lnTo>
                <a:lnTo>
                  <a:pt x="7304230" y="745011"/>
                </a:lnTo>
                <a:lnTo>
                  <a:pt x="7280255" y="780591"/>
                </a:lnTo>
                <a:lnTo>
                  <a:pt x="7271464" y="824152"/>
                </a:lnTo>
                <a:lnTo>
                  <a:pt x="7280255" y="867681"/>
                </a:lnTo>
                <a:lnTo>
                  <a:pt x="7304230" y="903231"/>
                </a:lnTo>
                <a:lnTo>
                  <a:pt x="7339792" y="927201"/>
                </a:lnTo>
                <a:lnTo>
                  <a:pt x="7383345" y="935992"/>
                </a:lnTo>
                <a:lnTo>
                  <a:pt x="7426874" y="927201"/>
                </a:lnTo>
                <a:lnTo>
                  <a:pt x="7462424" y="903231"/>
                </a:lnTo>
                <a:lnTo>
                  <a:pt x="7486395" y="867681"/>
                </a:lnTo>
                <a:lnTo>
                  <a:pt x="7495185" y="824152"/>
                </a:lnTo>
                <a:lnTo>
                  <a:pt x="7486395" y="780591"/>
                </a:lnTo>
                <a:lnTo>
                  <a:pt x="7462424" y="745011"/>
                </a:lnTo>
                <a:lnTo>
                  <a:pt x="7426874" y="721018"/>
                </a:lnTo>
                <a:lnTo>
                  <a:pt x="7383345" y="712218"/>
                </a:lnTo>
                <a:close/>
              </a:path>
              <a:path w="16523335" h="9235440">
                <a:moveTo>
                  <a:pt x="7383345" y="1247668"/>
                </a:moveTo>
                <a:lnTo>
                  <a:pt x="7339792" y="1256467"/>
                </a:lnTo>
                <a:lnTo>
                  <a:pt x="7304230" y="1280459"/>
                </a:lnTo>
                <a:lnTo>
                  <a:pt x="7280255" y="1316036"/>
                </a:lnTo>
                <a:lnTo>
                  <a:pt x="7271464" y="1359591"/>
                </a:lnTo>
                <a:lnTo>
                  <a:pt x="7280255" y="1403138"/>
                </a:lnTo>
                <a:lnTo>
                  <a:pt x="7304230" y="1438686"/>
                </a:lnTo>
                <a:lnTo>
                  <a:pt x="7339792" y="1462646"/>
                </a:lnTo>
                <a:lnTo>
                  <a:pt x="7383345" y="1471431"/>
                </a:lnTo>
                <a:lnTo>
                  <a:pt x="7426874" y="1462646"/>
                </a:lnTo>
                <a:lnTo>
                  <a:pt x="7462424" y="1438686"/>
                </a:lnTo>
                <a:lnTo>
                  <a:pt x="7486395" y="1403138"/>
                </a:lnTo>
                <a:lnTo>
                  <a:pt x="7495185" y="1359591"/>
                </a:lnTo>
                <a:lnTo>
                  <a:pt x="7486395" y="1316036"/>
                </a:lnTo>
                <a:lnTo>
                  <a:pt x="7462424" y="1280459"/>
                </a:lnTo>
                <a:lnTo>
                  <a:pt x="7426874" y="1256467"/>
                </a:lnTo>
                <a:lnTo>
                  <a:pt x="7383345" y="1247668"/>
                </a:lnTo>
                <a:close/>
              </a:path>
              <a:path w="16523335" h="9235440">
                <a:moveTo>
                  <a:pt x="7490958" y="0"/>
                </a:moveTo>
                <a:lnTo>
                  <a:pt x="7275692" y="0"/>
                </a:lnTo>
                <a:lnTo>
                  <a:pt x="7271464" y="20941"/>
                </a:lnTo>
                <a:lnTo>
                  <a:pt x="7280255" y="64502"/>
                </a:lnTo>
                <a:lnTo>
                  <a:pt x="7304230" y="100083"/>
                </a:lnTo>
                <a:lnTo>
                  <a:pt x="7339792" y="124076"/>
                </a:lnTo>
                <a:lnTo>
                  <a:pt x="7383345" y="132875"/>
                </a:lnTo>
                <a:lnTo>
                  <a:pt x="7426874" y="124076"/>
                </a:lnTo>
                <a:lnTo>
                  <a:pt x="7462424" y="100083"/>
                </a:lnTo>
                <a:lnTo>
                  <a:pt x="7486395" y="64502"/>
                </a:lnTo>
                <a:lnTo>
                  <a:pt x="7495185" y="20941"/>
                </a:lnTo>
                <a:lnTo>
                  <a:pt x="7490958" y="0"/>
                </a:lnTo>
                <a:close/>
              </a:path>
              <a:path w="16523335" h="9235440">
                <a:moveTo>
                  <a:pt x="111933" y="712218"/>
                </a:moveTo>
                <a:lnTo>
                  <a:pt x="68372" y="721018"/>
                </a:lnTo>
                <a:lnTo>
                  <a:pt x="32792" y="745011"/>
                </a:lnTo>
                <a:lnTo>
                  <a:pt x="8799" y="780591"/>
                </a:lnTo>
                <a:lnTo>
                  <a:pt x="0" y="824152"/>
                </a:lnTo>
                <a:lnTo>
                  <a:pt x="8799" y="867681"/>
                </a:lnTo>
                <a:lnTo>
                  <a:pt x="32792" y="903231"/>
                </a:lnTo>
                <a:lnTo>
                  <a:pt x="68372" y="927201"/>
                </a:lnTo>
                <a:lnTo>
                  <a:pt x="111933" y="935992"/>
                </a:lnTo>
                <a:lnTo>
                  <a:pt x="155464" y="927201"/>
                </a:lnTo>
                <a:lnTo>
                  <a:pt x="191029" y="903231"/>
                </a:lnTo>
                <a:lnTo>
                  <a:pt x="215016" y="867681"/>
                </a:lnTo>
                <a:lnTo>
                  <a:pt x="223815" y="824152"/>
                </a:lnTo>
                <a:lnTo>
                  <a:pt x="215016" y="780591"/>
                </a:lnTo>
                <a:lnTo>
                  <a:pt x="191029" y="745011"/>
                </a:lnTo>
                <a:lnTo>
                  <a:pt x="155464" y="721018"/>
                </a:lnTo>
                <a:lnTo>
                  <a:pt x="111933" y="712218"/>
                </a:lnTo>
                <a:close/>
              </a:path>
              <a:path w="16523335" h="9235440">
                <a:moveTo>
                  <a:pt x="111933" y="1515430"/>
                </a:moveTo>
                <a:lnTo>
                  <a:pt x="68372" y="1524214"/>
                </a:lnTo>
                <a:lnTo>
                  <a:pt x="32792" y="1548173"/>
                </a:lnTo>
                <a:lnTo>
                  <a:pt x="8799" y="1583718"/>
                </a:lnTo>
                <a:lnTo>
                  <a:pt x="0" y="1627259"/>
                </a:lnTo>
                <a:lnTo>
                  <a:pt x="8799" y="1670826"/>
                </a:lnTo>
                <a:lnTo>
                  <a:pt x="32792" y="1706409"/>
                </a:lnTo>
                <a:lnTo>
                  <a:pt x="68372" y="1730404"/>
                </a:lnTo>
                <a:lnTo>
                  <a:pt x="111933" y="1739203"/>
                </a:lnTo>
                <a:lnTo>
                  <a:pt x="155464" y="1730404"/>
                </a:lnTo>
                <a:lnTo>
                  <a:pt x="191029" y="1706409"/>
                </a:lnTo>
                <a:lnTo>
                  <a:pt x="215016" y="1670826"/>
                </a:lnTo>
                <a:lnTo>
                  <a:pt x="223815" y="1627259"/>
                </a:lnTo>
                <a:lnTo>
                  <a:pt x="215016" y="1583718"/>
                </a:lnTo>
                <a:lnTo>
                  <a:pt x="191029" y="1548173"/>
                </a:lnTo>
                <a:lnTo>
                  <a:pt x="155464" y="1524214"/>
                </a:lnTo>
                <a:lnTo>
                  <a:pt x="111933" y="1515430"/>
                </a:lnTo>
                <a:close/>
              </a:path>
              <a:path w="16523335" h="9235440">
                <a:moveTo>
                  <a:pt x="111933" y="2318578"/>
                </a:moveTo>
                <a:lnTo>
                  <a:pt x="68372" y="2327370"/>
                </a:lnTo>
                <a:lnTo>
                  <a:pt x="32792" y="2351349"/>
                </a:lnTo>
                <a:lnTo>
                  <a:pt x="8799" y="2386915"/>
                </a:lnTo>
                <a:lnTo>
                  <a:pt x="0" y="2430470"/>
                </a:lnTo>
                <a:lnTo>
                  <a:pt x="8799" y="2474021"/>
                </a:lnTo>
                <a:lnTo>
                  <a:pt x="32792" y="2509580"/>
                </a:lnTo>
                <a:lnTo>
                  <a:pt x="68372" y="2533551"/>
                </a:lnTo>
                <a:lnTo>
                  <a:pt x="111933" y="2542341"/>
                </a:lnTo>
                <a:lnTo>
                  <a:pt x="155464" y="2533551"/>
                </a:lnTo>
                <a:lnTo>
                  <a:pt x="191029" y="2509580"/>
                </a:lnTo>
                <a:lnTo>
                  <a:pt x="215016" y="2474021"/>
                </a:lnTo>
                <a:lnTo>
                  <a:pt x="223815" y="2430470"/>
                </a:lnTo>
                <a:lnTo>
                  <a:pt x="215016" y="2386915"/>
                </a:lnTo>
                <a:lnTo>
                  <a:pt x="191029" y="2351349"/>
                </a:lnTo>
                <a:lnTo>
                  <a:pt x="155464" y="2327370"/>
                </a:lnTo>
                <a:lnTo>
                  <a:pt x="111933" y="2318578"/>
                </a:lnTo>
                <a:close/>
              </a:path>
              <a:path w="16523335" h="9235440">
                <a:moveTo>
                  <a:pt x="381192" y="712218"/>
                </a:moveTo>
                <a:lnTo>
                  <a:pt x="337652" y="721018"/>
                </a:lnTo>
                <a:lnTo>
                  <a:pt x="302107" y="745011"/>
                </a:lnTo>
                <a:lnTo>
                  <a:pt x="278147" y="780591"/>
                </a:lnTo>
                <a:lnTo>
                  <a:pt x="269363" y="824152"/>
                </a:lnTo>
                <a:lnTo>
                  <a:pt x="278147" y="867681"/>
                </a:lnTo>
                <a:lnTo>
                  <a:pt x="302107" y="903231"/>
                </a:lnTo>
                <a:lnTo>
                  <a:pt x="337652" y="927201"/>
                </a:lnTo>
                <a:lnTo>
                  <a:pt x="381192" y="935992"/>
                </a:lnTo>
                <a:lnTo>
                  <a:pt x="424753" y="927201"/>
                </a:lnTo>
                <a:lnTo>
                  <a:pt x="460334" y="903231"/>
                </a:lnTo>
                <a:lnTo>
                  <a:pt x="484327" y="867681"/>
                </a:lnTo>
                <a:lnTo>
                  <a:pt x="493126" y="824152"/>
                </a:lnTo>
                <a:lnTo>
                  <a:pt x="484327" y="780591"/>
                </a:lnTo>
                <a:lnTo>
                  <a:pt x="460334" y="745011"/>
                </a:lnTo>
                <a:lnTo>
                  <a:pt x="424753" y="721018"/>
                </a:lnTo>
                <a:lnTo>
                  <a:pt x="381192" y="712218"/>
                </a:lnTo>
                <a:close/>
              </a:path>
              <a:path w="16523335" h="9235440">
                <a:moveTo>
                  <a:pt x="381192" y="979980"/>
                </a:moveTo>
                <a:lnTo>
                  <a:pt x="337652" y="988766"/>
                </a:lnTo>
                <a:lnTo>
                  <a:pt x="302107" y="1012731"/>
                </a:lnTo>
                <a:lnTo>
                  <a:pt x="278147" y="1048286"/>
                </a:lnTo>
                <a:lnTo>
                  <a:pt x="269363" y="1091840"/>
                </a:lnTo>
                <a:lnTo>
                  <a:pt x="278147" y="1135394"/>
                </a:lnTo>
                <a:lnTo>
                  <a:pt x="302107" y="1170968"/>
                </a:lnTo>
                <a:lnTo>
                  <a:pt x="337652" y="1194956"/>
                </a:lnTo>
                <a:lnTo>
                  <a:pt x="381192" y="1203753"/>
                </a:lnTo>
                <a:lnTo>
                  <a:pt x="424753" y="1194956"/>
                </a:lnTo>
                <a:lnTo>
                  <a:pt x="460334" y="1170968"/>
                </a:lnTo>
                <a:lnTo>
                  <a:pt x="484327" y="1135394"/>
                </a:lnTo>
                <a:lnTo>
                  <a:pt x="493126" y="1091840"/>
                </a:lnTo>
                <a:lnTo>
                  <a:pt x="484327" y="1048286"/>
                </a:lnTo>
                <a:lnTo>
                  <a:pt x="460334" y="1012731"/>
                </a:lnTo>
                <a:lnTo>
                  <a:pt x="424753" y="988766"/>
                </a:lnTo>
                <a:lnTo>
                  <a:pt x="381192" y="979980"/>
                </a:lnTo>
                <a:close/>
              </a:path>
              <a:path w="16523335" h="9235440">
                <a:moveTo>
                  <a:pt x="381192" y="1247668"/>
                </a:moveTo>
                <a:lnTo>
                  <a:pt x="337652" y="1256467"/>
                </a:lnTo>
                <a:lnTo>
                  <a:pt x="302107" y="1280459"/>
                </a:lnTo>
                <a:lnTo>
                  <a:pt x="278147" y="1316036"/>
                </a:lnTo>
                <a:lnTo>
                  <a:pt x="269363" y="1359591"/>
                </a:lnTo>
                <a:lnTo>
                  <a:pt x="278147" y="1403138"/>
                </a:lnTo>
                <a:lnTo>
                  <a:pt x="302107" y="1438686"/>
                </a:lnTo>
                <a:lnTo>
                  <a:pt x="337652" y="1462646"/>
                </a:lnTo>
                <a:lnTo>
                  <a:pt x="381192" y="1471431"/>
                </a:lnTo>
                <a:lnTo>
                  <a:pt x="424753" y="1462646"/>
                </a:lnTo>
                <a:lnTo>
                  <a:pt x="460334" y="1438686"/>
                </a:lnTo>
                <a:lnTo>
                  <a:pt x="484327" y="1403138"/>
                </a:lnTo>
                <a:lnTo>
                  <a:pt x="493126" y="1359591"/>
                </a:lnTo>
                <a:lnTo>
                  <a:pt x="484327" y="1316036"/>
                </a:lnTo>
                <a:lnTo>
                  <a:pt x="460334" y="1280459"/>
                </a:lnTo>
                <a:lnTo>
                  <a:pt x="424753" y="1256467"/>
                </a:lnTo>
                <a:lnTo>
                  <a:pt x="381192" y="1247668"/>
                </a:lnTo>
                <a:close/>
              </a:path>
              <a:path w="16523335" h="9235440">
                <a:moveTo>
                  <a:pt x="381192" y="1515430"/>
                </a:moveTo>
                <a:lnTo>
                  <a:pt x="337652" y="1524214"/>
                </a:lnTo>
                <a:lnTo>
                  <a:pt x="302107" y="1548173"/>
                </a:lnTo>
                <a:lnTo>
                  <a:pt x="278147" y="1583718"/>
                </a:lnTo>
                <a:lnTo>
                  <a:pt x="269363" y="1627259"/>
                </a:lnTo>
                <a:lnTo>
                  <a:pt x="278147" y="1670826"/>
                </a:lnTo>
                <a:lnTo>
                  <a:pt x="302107" y="1706409"/>
                </a:lnTo>
                <a:lnTo>
                  <a:pt x="337652" y="1730404"/>
                </a:lnTo>
                <a:lnTo>
                  <a:pt x="381192" y="1739203"/>
                </a:lnTo>
                <a:lnTo>
                  <a:pt x="424753" y="1730404"/>
                </a:lnTo>
                <a:lnTo>
                  <a:pt x="460334" y="1706409"/>
                </a:lnTo>
                <a:lnTo>
                  <a:pt x="484327" y="1670826"/>
                </a:lnTo>
                <a:lnTo>
                  <a:pt x="493126" y="1627259"/>
                </a:lnTo>
                <a:lnTo>
                  <a:pt x="484327" y="1583718"/>
                </a:lnTo>
                <a:lnTo>
                  <a:pt x="460334" y="1548173"/>
                </a:lnTo>
                <a:lnTo>
                  <a:pt x="424753" y="1524214"/>
                </a:lnTo>
                <a:lnTo>
                  <a:pt x="381192" y="1515430"/>
                </a:lnTo>
                <a:close/>
              </a:path>
              <a:path w="16523335" h="9235440">
                <a:moveTo>
                  <a:pt x="381192" y="1783149"/>
                </a:moveTo>
                <a:lnTo>
                  <a:pt x="337652" y="1791938"/>
                </a:lnTo>
                <a:lnTo>
                  <a:pt x="302107" y="1815910"/>
                </a:lnTo>
                <a:lnTo>
                  <a:pt x="278147" y="1851469"/>
                </a:lnTo>
                <a:lnTo>
                  <a:pt x="269363" y="1895020"/>
                </a:lnTo>
                <a:lnTo>
                  <a:pt x="278147" y="1938576"/>
                </a:lnTo>
                <a:lnTo>
                  <a:pt x="302107" y="1974146"/>
                </a:lnTo>
                <a:lnTo>
                  <a:pt x="337652" y="1998128"/>
                </a:lnTo>
                <a:lnTo>
                  <a:pt x="381192" y="2006922"/>
                </a:lnTo>
                <a:lnTo>
                  <a:pt x="424753" y="1998128"/>
                </a:lnTo>
                <a:lnTo>
                  <a:pt x="460334" y="1974146"/>
                </a:lnTo>
                <a:lnTo>
                  <a:pt x="484327" y="1938576"/>
                </a:lnTo>
                <a:lnTo>
                  <a:pt x="493126" y="1895020"/>
                </a:lnTo>
                <a:lnTo>
                  <a:pt x="484327" y="1851469"/>
                </a:lnTo>
                <a:lnTo>
                  <a:pt x="460334" y="1815910"/>
                </a:lnTo>
                <a:lnTo>
                  <a:pt x="424753" y="1791938"/>
                </a:lnTo>
                <a:lnTo>
                  <a:pt x="381192" y="1783149"/>
                </a:lnTo>
                <a:close/>
              </a:path>
              <a:path w="16523335" h="9235440">
                <a:moveTo>
                  <a:pt x="381192" y="2050869"/>
                </a:moveTo>
                <a:lnTo>
                  <a:pt x="337652" y="2059660"/>
                </a:lnTo>
                <a:lnTo>
                  <a:pt x="302107" y="2083635"/>
                </a:lnTo>
                <a:lnTo>
                  <a:pt x="278147" y="2119197"/>
                </a:lnTo>
                <a:lnTo>
                  <a:pt x="269363" y="2162750"/>
                </a:lnTo>
                <a:lnTo>
                  <a:pt x="278147" y="2206284"/>
                </a:lnTo>
                <a:lnTo>
                  <a:pt x="302107" y="2241845"/>
                </a:lnTo>
                <a:lnTo>
                  <a:pt x="337652" y="2265826"/>
                </a:lnTo>
                <a:lnTo>
                  <a:pt x="381192" y="2274621"/>
                </a:lnTo>
                <a:lnTo>
                  <a:pt x="424753" y="2265826"/>
                </a:lnTo>
                <a:lnTo>
                  <a:pt x="460334" y="2241845"/>
                </a:lnTo>
                <a:lnTo>
                  <a:pt x="484327" y="2206284"/>
                </a:lnTo>
                <a:lnTo>
                  <a:pt x="493126" y="2162750"/>
                </a:lnTo>
                <a:lnTo>
                  <a:pt x="484327" y="2119197"/>
                </a:lnTo>
                <a:lnTo>
                  <a:pt x="460334" y="2083635"/>
                </a:lnTo>
                <a:lnTo>
                  <a:pt x="424753" y="2059660"/>
                </a:lnTo>
                <a:lnTo>
                  <a:pt x="381192" y="2050869"/>
                </a:lnTo>
                <a:close/>
              </a:path>
              <a:path w="16523335" h="9235440">
                <a:moveTo>
                  <a:pt x="650524" y="712218"/>
                </a:moveTo>
                <a:lnTo>
                  <a:pt x="606971" y="721018"/>
                </a:lnTo>
                <a:lnTo>
                  <a:pt x="571409" y="745011"/>
                </a:lnTo>
                <a:lnTo>
                  <a:pt x="547434" y="780591"/>
                </a:lnTo>
                <a:lnTo>
                  <a:pt x="538643" y="824152"/>
                </a:lnTo>
                <a:lnTo>
                  <a:pt x="547434" y="867681"/>
                </a:lnTo>
                <a:lnTo>
                  <a:pt x="571409" y="903231"/>
                </a:lnTo>
                <a:lnTo>
                  <a:pt x="606971" y="927201"/>
                </a:lnTo>
                <a:lnTo>
                  <a:pt x="650524" y="935992"/>
                </a:lnTo>
                <a:lnTo>
                  <a:pt x="694076" y="927201"/>
                </a:lnTo>
                <a:lnTo>
                  <a:pt x="729634" y="903231"/>
                </a:lnTo>
                <a:lnTo>
                  <a:pt x="753606" y="867681"/>
                </a:lnTo>
                <a:lnTo>
                  <a:pt x="762395" y="824152"/>
                </a:lnTo>
                <a:lnTo>
                  <a:pt x="753606" y="780591"/>
                </a:lnTo>
                <a:lnTo>
                  <a:pt x="729634" y="745011"/>
                </a:lnTo>
                <a:lnTo>
                  <a:pt x="694076" y="721018"/>
                </a:lnTo>
                <a:lnTo>
                  <a:pt x="650524" y="712218"/>
                </a:lnTo>
                <a:close/>
              </a:path>
              <a:path w="16523335" h="9235440">
                <a:moveTo>
                  <a:pt x="650524" y="979980"/>
                </a:moveTo>
                <a:lnTo>
                  <a:pt x="606971" y="988766"/>
                </a:lnTo>
                <a:lnTo>
                  <a:pt x="571409" y="1012731"/>
                </a:lnTo>
                <a:lnTo>
                  <a:pt x="547434" y="1048286"/>
                </a:lnTo>
                <a:lnTo>
                  <a:pt x="538643" y="1091840"/>
                </a:lnTo>
                <a:lnTo>
                  <a:pt x="547434" y="1135394"/>
                </a:lnTo>
                <a:lnTo>
                  <a:pt x="571409" y="1170968"/>
                </a:lnTo>
                <a:lnTo>
                  <a:pt x="606971" y="1194956"/>
                </a:lnTo>
                <a:lnTo>
                  <a:pt x="650524" y="1203753"/>
                </a:lnTo>
                <a:lnTo>
                  <a:pt x="694076" y="1194956"/>
                </a:lnTo>
                <a:lnTo>
                  <a:pt x="729634" y="1170968"/>
                </a:lnTo>
                <a:lnTo>
                  <a:pt x="753606" y="1135394"/>
                </a:lnTo>
                <a:lnTo>
                  <a:pt x="762395" y="1091840"/>
                </a:lnTo>
                <a:lnTo>
                  <a:pt x="753606" y="1048286"/>
                </a:lnTo>
                <a:lnTo>
                  <a:pt x="729634" y="1012731"/>
                </a:lnTo>
                <a:lnTo>
                  <a:pt x="694076" y="988766"/>
                </a:lnTo>
                <a:lnTo>
                  <a:pt x="650524" y="979980"/>
                </a:lnTo>
                <a:close/>
              </a:path>
              <a:path w="16523335" h="9235440">
                <a:moveTo>
                  <a:pt x="650524" y="1247668"/>
                </a:moveTo>
                <a:lnTo>
                  <a:pt x="606971" y="1256467"/>
                </a:lnTo>
                <a:lnTo>
                  <a:pt x="571409" y="1280459"/>
                </a:lnTo>
                <a:lnTo>
                  <a:pt x="547434" y="1316036"/>
                </a:lnTo>
                <a:lnTo>
                  <a:pt x="538643" y="1359591"/>
                </a:lnTo>
                <a:lnTo>
                  <a:pt x="547434" y="1403138"/>
                </a:lnTo>
                <a:lnTo>
                  <a:pt x="571409" y="1438686"/>
                </a:lnTo>
                <a:lnTo>
                  <a:pt x="606971" y="1462646"/>
                </a:lnTo>
                <a:lnTo>
                  <a:pt x="650524" y="1471431"/>
                </a:lnTo>
                <a:lnTo>
                  <a:pt x="694076" y="1462646"/>
                </a:lnTo>
                <a:lnTo>
                  <a:pt x="729634" y="1438686"/>
                </a:lnTo>
                <a:lnTo>
                  <a:pt x="753606" y="1403138"/>
                </a:lnTo>
                <a:lnTo>
                  <a:pt x="762395" y="1359591"/>
                </a:lnTo>
                <a:lnTo>
                  <a:pt x="753606" y="1316036"/>
                </a:lnTo>
                <a:lnTo>
                  <a:pt x="729634" y="1280459"/>
                </a:lnTo>
                <a:lnTo>
                  <a:pt x="694076" y="1256467"/>
                </a:lnTo>
                <a:lnTo>
                  <a:pt x="650524" y="1247668"/>
                </a:lnTo>
                <a:close/>
              </a:path>
              <a:path w="16523335" h="9235440">
                <a:moveTo>
                  <a:pt x="650524" y="1515430"/>
                </a:moveTo>
                <a:lnTo>
                  <a:pt x="606971" y="1524214"/>
                </a:lnTo>
                <a:lnTo>
                  <a:pt x="571409" y="1548173"/>
                </a:lnTo>
                <a:lnTo>
                  <a:pt x="547434" y="1583718"/>
                </a:lnTo>
                <a:lnTo>
                  <a:pt x="538643" y="1627259"/>
                </a:lnTo>
                <a:lnTo>
                  <a:pt x="547434" y="1670826"/>
                </a:lnTo>
                <a:lnTo>
                  <a:pt x="571409" y="1706409"/>
                </a:lnTo>
                <a:lnTo>
                  <a:pt x="606971" y="1730404"/>
                </a:lnTo>
                <a:lnTo>
                  <a:pt x="650524" y="1739203"/>
                </a:lnTo>
                <a:lnTo>
                  <a:pt x="694076" y="1730404"/>
                </a:lnTo>
                <a:lnTo>
                  <a:pt x="729634" y="1706409"/>
                </a:lnTo>
                <a:lnTo>
                  <a:pt x="753606" y="1670826"/>
                </a:lnTo>
                <a:lnTo>
                  <a:pt x="762395" y="1627259"/>
                </a:lnTo>
                <a:lnTo>
                  <a:pt x="753606" y="1583718"/>
                </a:lnTo>
                <a:lnTo>
                  <a:pt x="729634" y="1548173"/>
                </a:lnTo>
                <a:lnTo>
                  <a:pt x="694076" y="1524214"/>
                </a:lnTo>
                <a:lnTo>
                  <a:pt x="650524" y="1515430"/>
                </a:lnTo>
                <a:close/>
              </a:path>
              <a:path w="16523335" h="9235440">
                <a:moveTo>
                  <a:pt x="650524" y="1783149"/>
                </a:moveTo>
                <a:lnTo>
                  <a:pt x="606971" y="1791938"/>
                </a:lnTo>
                <a:lnTo>
                  <a:pt x="571409" y="1815910"/>
                </a:lnTo>
                <a:lnTo>
                  <a:pt x="547434" y="1851469"/>
                </a:lnTo>
                <a:lnTo>
                  <a:pt x="538643" y="1895020"/>
                </a:lnTo>
                <a:lnTo>
                  <a:pt x="547434" y="1938576"/>
                </a:lnTo>
                <a:lnTo>
                  <a:pt x="571409" y="1974146"/>
                </a:lnTo>
                <a:lnTo>
                  <a:pt x="606971" y="1998128"/>
                </a:lnTo>
                <a:lnTo>
                  <a:pt x="650524" y="2006922"/>
                </a:lnTo>
                <a:lnTo>
                  <a:pt x="694076" y="1998128"/>
                </a:lnTo>
                <a:lnTo>
                  <a:pt x="729634" y="1974146"/>
                </a:lnTo>
                <a:lnTo>
                  <a:pt x="753606" y="1938576"/>
                </a:lnTo>
                <a:lnTo>
                  <a:pt x="762395" y="1895020"/>
                </a:lnTo>
                <a:lnTo>
                  <a:pt x="753606" y="1851469"/>
                </a:lnTo>
                <a:lnTo>
                  <a:pt x="729634" y="1815910"/>
                </a:lnTo>
                <a:lnTo>
                  <a:pt x="694076" y="1791938"/>
                </a:lnTo>
                <a:lnTo>
                  <a:pt x="650524" y="1783149"/>
                </a:lnTo>
                <a:close/>
              </a:path>
              <a:path w="16523335" h="9235440">
                <a:moveTo>
                  <a:pt x="650524" y="4192615"/>
                </a:moveTo>
                <a:lnTo>
                  <a:pt x="606971" y="4201406"/>
                </a:lnTo>
                <a:lnTo>
                  <a:pt x="571409" y="4225380"/>
                </a:lnTo>
                <a:lnTo>
                  <a:pt x="547434" y="4260939"/>
                </a:lnTo>
                <a:lnTo>
                  <a:pt x="538643" y="4304486"/>
                </a:lnTo>
                <a:lnTo>
                  <a:pt x="547434" y="4348026"/>
                </a:lnTo>
                <a:lnTo>
                  <a:pt x="571409" y="4383601"/>
                </a:lnTo>
                <a:lnTo>
                  <a:pt x="606971" y="4407597"/>
                </a:lnTo>
                <a:lnTo>
                  <a:pt x="650524" y="4416399"/>
                </a:lnTo>
                <a:lnTo>
                  <a:pt x="694076" y="4407597"/>
                </a:lnTo>
                <a:lnTo>
                  <a:pt x="729634" y="4383601"/>
                </a:lnTo>
                <a:lnTo>
                  <a:pt x="753606" y="4348026"/>
                </a:lnTo>
                <a:lnTo>
                  <a:pt x="762395" y="4304486"/>
                </a:lnTo>
                <a:lnTo>
                  <a:pt x="753606" y="4260939"/>
                </a:lnTo>
                <a:lnTo>
                  <a:pt x="729634" y="4225380"/>
                </a:lnTo>
                <a:lnTo>
                  <a:pt x="694076" y="4201406"/>
                </a:lnTo>
                <a:lnTo>
                  <a:pt x="650524" y="4192615"/>
                </a:lnTo>
                <a:close/>
              </a:path>
              <a:path w="16523335" h="9235440">
                <a:moveTo>
                  <a:pt x="919835" y="712218"/>
                </a:moveTo>
                <a:lnTo>
                  <a:pt x="876284" y="721018"/>
                </a:lnTo>
                <a:lnTo>
                  <a:pt x="840725" y="745011"/>
                </a:lnTo>
                <a:lnTo>
                  <a:pt x="816754" y="780591"/>
                </a:lnTo>
                <a:lnTo>
                  <a:pt x="807964" y="824152"/>
                </a:lnTo>
                <a:lnTo>
                  <a:pt x="816754" y="867681"/>
                </a:lnTo>
                <a:lnTo>
                  <a:pt x="840725" y="903231"/>
                </a:lnTo>
                <a:lnTo>
                  <a:pt x="876284" y="927201"/>
                </a:lnTo>
                <a:lnTo>
                  <a:pt x="919835" y="935992"/>
                </a:lnTo>
                <a:lnTo>
                  <a:pt x="963388" y="927201"/>
                </a:lnTo>
                <a:lnTo>
                  <a:pt x="998951" y="903231"/>
                </a:lnTo>
                <a:lnTo>
                  <a:pt x="1022926" y="867681"/>
                </a:lnTo>
                <a:lnTo>
                  <a:pt x="1031717" y="824152"/>
                </a:lnTo>
                <a:lnTo>
                  <a:pt x="1022926" y="780591"/>
                </a:lnTo>
                <a:lnTo>
                  <a:pt x="998951" y="745011"/>
                </a:lnTo>
                <a:lnTo>
                  <a:pt x="963388" y="721018"/>
                </a:lnTo>
                <a:lnTo>
                  <a:pt x="919835" y="712218"/>
                </a:lnTo>
                <a:close/>
              </a:path>
              <a:path w="16523335" h="9235440">
                <a:moveTo>
                  <a:pt x="919835" y="979980"/>
                </a:moveTo>
                <a:lnTo>
                  <a:pt x="876284" y="988766"/>
                </a:lnTo>
                <a:lnTo>
                  <a:pt x="840725" y="1012731"/>
                </a:lnTo>
                <a:lnTo>
                  <a:pt x="816754" y="1048286"/>
                </a:lnTo>
                <a:lnTo>
                  <a:pt x="807964" y="1091840"/>
                </a:lnTo>
                <a:lnTo>
                  <a:pt x="816754" y="1135394"/>
                </a:lnTo>
                <a:lnTo>
                  <a:pt x="840725" y="1170968"/>
                </a:lnTo>
                <a:lnTo>
                  <a:pt x="876284" y="1194956"/>
                </a:lnTo>
                <a:lnTo>
                  <a:pt x="919835" y="1203753"/>
                </a:lnTo>
                <a:lnTo>
                  <a:pt x="963388" y="1194956"/>
                </a:lnTo>
                <a:lnTo>
                  <a:pt x="998951" y="1170968"/>
                </a:lnTo>
                <a:lnTo>
                  <a:pt x="1022926" y="1135394"/>
                </a:lnTo>
                <a:lnTo>
                  <a:pt x="1031717" y="1091840"/>
                </a:lnTo>
                <a:lnTo>
                  <a:pt x="1022926" y="1048286"/>
                </a:lnTo>
                <a:lnTo>
                  <a:pt x="998951" y="1012731"/>
                </a:lnTo>
                <a:lnTo>
                  <a:pt x="963388" y="988766"/>
                </a:lnTo>
                <a:lnTo>
                  <a:pt x="919835" y="979980"/>
                </a:lnTo>
                <a:close/>
              </a:path>
              <a:path w="16523335" h="9235440">
                <a:moveTo>
                  <a:pt x="919835" y="1247668"/>
                </a:moveTo>
                <a:lnTo>
                  <a:pt x="876284" y="1256467"/>
                </a:lnTo>
                <a:lnTo>
                  <a:pt x="840725" y="1280459"/>
                </a:lnTo>
                <a:lnTo>
                  <a:pt x="816754" y="1316036"/>
                </a:lnTo>
                <a:lnTo>
                  <a:pt x="807964" y="1359591"/>
                </a:lnTo>
                <a:lnTo>
                  <a:pt x="816754" y="1403138"/>
                </a:lnTo>
                <a:lnTo>
                  <a:pt x="840725" y="1438686"/>
                </a:lnTo>
                <a:lnTo>
                  <a:pt x="876284" y="1462646"/>
                </a:lnTo>
                <a:lnTo>
                  <a:pt x="919835" y="1471431"/>
                </a:lnTo>
                <a:lnTo>
                  <a:pt x="963388" y="1462646"/>
                </a:lnTo>
                <a:lnTo>
                  <a:pt x="998951" y="1438686"/>
                </a:lnTo>
                <a:lnTo>
                  <a:pt x="1022926" y="1403138"/>
                </a:lnTo>
                <a:lnTo>
                  <a:pt x="1031717" y="1359591"/>
                </a:lnTo>
                <a:lnTo>
                  <a:pt x="1022926" y="1316036"/>
                </a:lnTo>
                <a:lnTo>
                  <a:pt x="998951" y="1280459"/>
                </a:lnTo>
                <a:lnTo>
                  <a:pt x="963388" y="1256467"/>
                </a:lnTo>
                <a:lnTo>
                  <a:pt x="919835" y="1247668"/>
                </a:lnTo>
                <a:close/>
              </a:path>
              <a:path w="16523335" h="9235440">
                <a:moveTo>
                  <a:pt x="919835" y="1515430"/>
                </a:moveTo>
                <a:lnTo>
                  <a:pt x="876284" y="1524214"/>
                </a:lnTo>
                <a:lnTo>
                  <a:pt x="840725" y="1548173"/>
                </a:lnTo>
                <a:lnTo>
                  <a:pt x="816754" y="1583718"/>
                </a:lnTo>
                <a:lnTo>
                  <a:pt x="807964" y="1627259"/>
                </a:lnTo>
                <a:lnTo>
                  <a:pt x="816754" y="1670826"/>
                </a:lnTo>
                <a:lnTo>
                  <a:pt x="840725" y="1706409"/>
                </a:lnTo>
                <a:lnTo>
                  <a:pt x="876284" y="1730404"/>
                </a:lnTo>
                <a:lnTo>
                  <a:pt x="919835" y="1739203"/>
                </a:lnTo>
                <a:lnTo>
                  <a:pt x="963388" y="1730404"/>
                </a:lnTo>
                <a:lnTo>
                  <a:pt x="998951" y="1706409"/>
                </a:lnTo>
                <a:lnTo>
                  <a:pt x="1022926" y="1670826"/>
                </a:lnTo>
                <a:lnTo>
                  <a:pt x="1031717" y="1627259"/>
                </a:lnTo>
                <a:lnTo>
                  <a:pt x="1022926" y="1583718"/>
                </a:lnTo>
                <a:lnTo>
                  <a:pt x="998951" y="1548173"/>
                </a:lnTo>
                <a:lnTo>
                  <a:pt x="963388" y="1524214"/>
                </a:lnTo>
                <a:lnTo>
                  <a:pt x="919835" y="1515430"/>
                </a:lnTo>
                <a:close/>
              </a:path>
              <a:path w="16523335" h="9235440">
                <a:moveTo>
                  <a:pt x="919835" y="1783149"/>
                </a:moveTo>
                <a:lnTo>
                  <a:pt x="876284" y="1791938"/>
                </a:lnTo>
                <a:lnTo>
                  <a:pt x="840725" y="1815910"/>
                </a:lnTo>
                <a:lnTo>
                  <a:pt x="816754" y="1851469"/>
                </a:lnTo>
                <a:lnTo>
                  <a:pt x="807964" y="1895020"/>
                </a:lnTo>
                <a:lnTo>
                  <a:pt x="816754" y="1938576"/>
                </a:lnTo>
                <a:lnTo>
                  <a:pt x="840725" y="1974146"/>
                </a:lnTo>
                <a:lnTo>
                  <a:pt x="876284" y="1998128"/>
                </a:lnTo>
                <a:lnTo>
                  <a:pt x="919835" y="2006922"/>
                </a:lnTo>
                <a:lnTo>
                  <a:pt x="963388" y="1998128"/>
                </a:lnTo>
                <a:lnTo>
                  <a:pt x="998951" y="1974146"/>
                </a:lnTo>
                <a:lnTo>
                  <a:pt x="1022926" y="1938576"/>
                </a:lnTo>
                <a:lnTo>
                  <a:pt x="1031717" y="1895020"/>
                </a:lnTo>
                <a:lnTo>
                  <a:pt x="1022926" y="1851469"/>
                </a:lnTo>
                <a:lnTo>
                  <a:pt x="998951" y="1815910"/>
                </a:lnTo>
                <a:lnTo>
                  <a:pt x="963388" y="1791938"/>
                </a:lnTo>
                <a:lnTo>
                  <a:pt x="919835" y="1783149"/>
                </a:lnTo>
                <a:close/>
              </a:path>
              <a:path w="16523335" h="9235440">
                <a:moveTo>
                  <a:pt x="1189167" y="712218"/>
                </a:moveTo>
                <a:lnTo>
                  <a:pt x="1145611" y="721018"/>
                </a:lnTo>
                <a:lnTo>
                  <a:pt x="1110042" y="745011"/>
                </a:lnTo>
                <a:lnTo>
                  <a:pt x="1086059" y="780591"/>
                </a:lnTo>
                <a:lnTo>
                  <a:pt x="1077265" y="824152"/>
                </a:lnTo>
                <a:lnTo>
                  <a:pt x="1086059" y="867681"/>
                </a:lnTo>
                <a:lnTo>
                  <a:pt x="1110042" y="903231"/>
                </a:lnTo>
                <a:lnTo>
                  <a:pt x="1145611" y="927201"/>
                </a:lnTo>
                <a:lnTo>
                  <a:pt x="1189167" y="935992"/>
                </a:lnTo>
                <a:lnTo>
                  <a:pt x="1232719" y="927201"/>
                </a:lnTo>
                <a:lnTo>
                  <a:pt x="1268278" y="903231"/>
                </a:lnTo>
                <a:lnTo>
                  <a:pt x="1292249" y="867681"/>
                </a:lnTo>
                <a:lnTo>
                  <a:pt x="1301038" y="824152"/>
                </a:lnTo>
                <a:lnTo>
                  <a:pt x="1292249" y="780591"/>
                </a:lnTo>
                <a:lnTo>
                  <a:pt x="1268278" y="745011"/>
                </a:lnTo>
                <a:lnTo>
                  <a:pt x="1232719" y="721018"/>
                </a:lnTo>
                <a:lnTo>
                  <a:pt x="1189167" y="712218"/>
                </a:lnTo>
                <a:close/>
              </a:path>
              <a:path w="16523335" h="9235440">
                <a:moveTo>
                  <a:pt x="1189167" y="979980"/>
                </a:moveTo>
                <a:lnTo>
                  <a:pt x="1145611" y="988766"/>
                </a:lnTo>
                <a:lnTo>
                  <a:pt x="1110042" y="1012731"/>
                </a:lnTo>
                <a:lnTo>
                  <a:pt x="1086059" y="1048286"/>
                </a:lnTo>
                <a:lnTo>
                  <a:pt x="1077265" y="1091840"/>
                </a:lnTo>
                <a:lnTo>
                  <a:pt x="1086059" y="1135394"/>
                </a:lnTo>
                <a:lnTo>
                  <a:pt x="1110042" y="1170968"/>
                </a:lnTo>
                <a:lnTo>
                  <a:pt x="1145611" y="1194956"/>
                </a:lnTo>
                <a:lnTo>
                  <a:pt x="1189167" y="1203753"/>
                </a:lnTo>
                <a:lnTo>
                  <a:pt x="1232719" y="1194956"/>
                </a:lnTo>
                <a:lnTo>
                  <a:pt x="1268278" y="1170968"/>
                </a:lnTo>
                <a:lnTo>
                  <a:pt x="1292249" y="1135394"/>
                </a:lnTo>
                <a:lnTo>
                  <a:pt x="1301038" y="1091840"/>
                </a:lnTo>
                <a:lnTo>
                  <a:pt x="1292249" y="1048286"/>
                </a:lnTo>
                <a:lnTo>
                  <a:pt x="1268278" y="1012731"/>
                </a:lnTo>
                <a:lnTo>
                  <a:pt x="1232719" y="988766"/>
                </a:lnTo>
                <a:lnTo>
                  <a:pt x="1189167" y="979980"/>
                </a:lnTo>
                <a:close/>
              </a:path>
              <a:path w="16523335" h="9235440">
                <a:moveTo>
                  <a:pt x="1189167" y="1247668"/>
                </a:moveTo>
                <a:lnTo>
                  <a:pt x="1145611" y="1256467"/>
                </a:lnTo>
                <a:lnTo>
                  <a:pt x="1110042" y="1280459"/>
                </a:lnTo>
                <a:lnTo>
                  <a:pt x="1086059" y="1316036"/>
                </a:lnTo>
                <a:lnTo>
                  <a:pt x="1077265" y="1359591"/>
                </a:lnTo>
                <a:lnTo>
                  <a:pt x="1086059" y="1403138"/>
                </a:lnTo>
                <a:lnTo>
                  <a:pt x="1110042" y="1438686"/>
                </a:lnTo>
                <a:lnTo>
                  <a:pt x="1145611" y="1462646"/>
                </a:lnTo>
                <a:lnTo>
                  <a:pt x="1189167" y="1471431"/>
                </a:lnTo>
                <a:lnTo>
                  <a:pt x="1232719" y="1462646"/>
                </a:lnTo>
                <a:lnTo>
                  <a:pt x="1268278" y="1438686"/>
                </a:lnTo>
                <a:lnTo>
                  <a:pt x="1292249" y="1403138"/>
                </a:lnTo>
                <a:lnTo>
                  <a:pt x="1301038" y="1359591"/>
                </a:lnTo>
                <a:lnTo>
                  <a:pt x="1292249" y="1316036"/>
                </a:lnTo>
                <a:lnTo>
                  <a:pt x="1268278" y="1280459"/>
                </a:lnTo>
                <a:lnTo>
                  <a:pt x="1232719" y="1256467"/>
                </a:lnTo>
                <a:lnTo>
                  <a:pt x="1189167" y="1247668"/>
                </a:lnTo>
                <a:close/>
              </a:path>
              <a:path w="16523335" h="9235440">
                <a:moveTo>
                  <a:pt x="1189167" y="1515430"/>
                </a:moveTo>
                <a:lnTo>
                  <a:pt x="1145611" y="1524214"/>
                </a:lnTo>
                <a:lnTo>
                  <a:pt x="1110042" y="1548173"/>
                </a:lnTo>
                <a:lnTo>
                  <a:pt x="1086059" y="1583718"/>
                </a:lnTo>
                <a:lnTo>
                  <a:pt x="1077265" y="1627259"/>
                </a:lnTo>
                <a:lnTo>
                  <a:pt x="1086059" y="1670826"/>
                </a:lnTo>
                <a:lnTo>
                  <a:pt x="1110042" y="1706409"/>
                </a:lnTo>
                <a:lnTo>
                  <a:pt x="1145611" y="1730404"/>
                </a:lnTo>
                <a:lnTo>
                  <a:pt x="1189167" y="1739203"/>
                </a:lnTo>
                <a:lnTo>
                  <a:pt x="1232719" y="1730404"/>
                </a:lnTo>
                <a:lnTo>
                  <a:pt x="1268278" y="1706409"/>
                </a:lnTo>
                <a:lnTo>
                  <a:pt x="1292249" y="1670826"/>
                </a:lnTo>
                <a:lnTo>
                  <a:pt x="1301038" y="1627259"/>
                </a:lnTo>
                <a:lnTo>
                  <a:pt x="1292249" y="1583718"/>
                </a:lnTo>
                <a:lnTo>
                  <a:pt x="1268278" y="1548173"/>
                </a:lnTo>
                <a:lnTo>
                  <a:pt x="1232719" y="1524214"/>
                </a:lnTo>
                <a:lnTo>
                  <a:pt x="1189167" y="1515430"/>
                </a:lnTo>
                <a:close/>
              </a:path>
              <a:path w="16523335" h="9235440">
                <a:moveTo>
                  <a:pt x="1189167" y="1783149"/>
                </a:moveTo>
                <a:lnTo>
                  <a:pt x="1145611" y="1791938"/>
                </a:lnTo>
                <a:lnTo>
                  <a:pt x="1110042" y="1815910"/>
                </a:lnTo>
                <a:lnTo>
                  <a:pt x="1086059" y="1851469"/>
                </a:lnTo>
                <a:lnTo>
                  <a:pt x="1077265" y="1895020"/>
                </a:lnTo>
                <a:lnTo>
                  <a:pt x="1086059" y="1938576"/>
                </a:lnTo>
                <a:lnTo>
                  <a:pt x="1110042" y="1974146"/>
                </a:lnTo>
                <a:lnTo>
                  <a:pt x="1145611" y="1998128"/>
                </a:lnTo>
                <a:lnTo>
                  <a:pt x="1189167" y="2006922"/>
                </a:lnTo>
                <a:lnTo>
                  <a:pt x="1232719" y="1998128"/>
                </a:lnTo>
                <a:lnTo>
                  <a:pt x="1268278" y="1974146"/>
                </a:lnTo>
                <a:lnTo>
                  <a:pt x="1292249" y="1938576"/>
                </a:lnTo>
                <a:lnTo>
                  <a:pt x="1301038" y="1895020"/>
                </a:lnTo>
                <a:lnTo>
                  <a:pt x="1292249" y="1851469"/>
                </a:lnTo>
                <a:lnTo>
                  <a:pt x="1268278" y="1815910"/>
                </a:lnTo>
                <a:lnTo>
                  <a:pt x="1232719" y="1791938"/>
                </a:lnTo>
                <a:lnTo>
                  <a:pt x="1189167" y="1783149"/>
                </a:lnTo>
                <a:close/>
              </a:path>
              <a:path w="16523335" h="9235440">
                <a:moveTo>
                  <a:pt x="1458479" y="712218"/>
                </a:moveTo>
                <a:lnTo>
                  <a:pt x="1414926" y="721018"/>
                </a:lnTo>
                <a:lnTo>
                  <a:pt x="1379363" y="745011"/>
                </a:lnTo>
                <a:lnTo>
                  <a:pt x="1355388" y="780591"/>
                </a:lnTo>
                <a:lnTo>
                  <a:pt x="1346597" y="824152"/>
                </a:lnTo>
                <a:lnTo>
                  <a:pt x="1355388" y="867681"/>
                </a:lnTo>
                <a:lnTo>
                  <a:pt x="1379363" y="903231"/>
                </a:lnTo>
                <a:lnTo>
                  <a:pt x="1414926" y="927201"/>
                </a:lnTo>
                <a:lnTo>
                  <a:pt x="1458479" y="935992"/>
                </a:lnTo>
                <a:lnTo>
                  <a:pt x="1502010" y="927201"/>
                </a:lnTo>
                <a:lnTo>
                  <a:pt x="1537574" y="903231"/>
                </a:lnTo>
                <a:lnTo>
                  <a:pt x="1561562" y="867681"/>
                </a:lnTo>
                <a:lnTo>
                  <a:pt x="1570360" y="824152"/>
                </a:lnTo>
                <a:lnTo>
                  <a:pt x="1561562" y="780591"/>
                </a:lnTo>
                <a:lnTo>
                  <a:pt x="1537574" y="745011"/>
                </a:lnTo>
                <a:lnTo>
                  <a:pt x="1502010" y="721018"/>
                </a:lnTo>
                <a:lnTo>
                  <a:pt x="1458479" y="712218"/>
                </a:lnTo>
                <a:close/>
              </a:path>
              <a:path w="16523335" h="9235440">
                <a:moveTo>
                  <a:pt x="1458479" y="979980"/>
                </a:moveTo>
                <a:lnTo>
                  <a:pt x="1414926" y="988766"/>
                </a:lnTo>
                <a:lnTo>
                  <a:pt x="1379363" y="1012731"/>
                </a:lnTo>
                <a:lnTo>
                  <a:pt x="1355388" y="1048286"/>
                </a:lnTo>
                <a:lnTo>
                  <a:pt x="1346597" y="1091840"/>
                </a:lnTo>
                <a:lnTo>
                  <a:pt x="1355388" y="1135394"/>
                </a:lnTo>
                <a:lnTo>
                  <a:pt x="1379363" y="1170968"/>
                </a:lnTo>
                <a:lnTo>
                  <a:pt x="1414926" y="1194956"/>
                </a:lnTo>
                <a:lnTo>
                  <a:pt x="1458479" y="1203753"/>
                </a:lnTo>
                <a:lnTo>
                  <a:pt x="1502010" y="1194956"/>
                </a:lnTo>
                <a:lnTo>
                  <a:pt x="1537574" y="1170968"/>
                </a:lnTo>
                <a:lnTo>
                  <a:pt x="1561562" y="1135394"/>
                </a:lnTo>
                <a:lnTo>
                  <a:pt x="1570360" y="1091840"/>
                </a:lnTo>
                <a:lnTo>
                  <a:pt x="1561562" y="1048286"/>
                </a:lnTo>
                <a:lnTo>
                  <a:pt x="1537574" y="1012731"/>
                </a:lnTo>
                <a:lnTo>
                  <a:pt x="1502010" y="988766"/>
                </a:lnTo>
                <a:lnTo>
                  <a:pt x="1458479" y="979980"/>
                </a:lnTo>
                <a:close/>
              </a:path>
              <a:path w="16523335" h="9235440">
                <a:moveTo>
                  <a:pt x="1458479" y="1247668"/>
                </a:moveTo>
                <a:lnTo>
                  <a:pt x="1414926" y="1256467"/>
                </a:lnTo>
                <a:lnTo>
                  <a:pt x="1379363" y="1280459"/>
                </a:lnTo>
                <a:lnTo>
                  <a:pt x="1355388" y="1316036"/>
                </a:lnTo>
                <a:lnTo>
                  <a:pt x="1346597" y="1359591"/>
                </a:lnTo>
                <a:lnTo>
                  <a:pt x="1355388" y="1403138"/>
                </a:lnTo>
                <a:lnTo>
                  <a:pt x="1379363" y="1438686"/>
                </a:lnTo>
                <a:lnTo>
                  <a:pt x="1414926" y="1462646"/>
                </a:lnTo>
                <a:lnTo>
                  <a:pt x="1458479" y="1471431"/>
                </a:lnTo>
                <a:lnTo>
                  <a:pt x="1502010" y="1462646"/>
                </a:lnTo>
                <a:lnTo>
                  <a:pt x="1537574" y="1438686"/>
                </a:lnTo>
                <a:lnTo>
                  <a:pt x="1561562" y="1403138"/>
                </a:lnTo>
                <a:lnTo>
                  <a:pt x="1570360" y="1359591"/>
                </a:lnTo>
                <a:lnTo>
                  <a:pt x="1561562" y="1316036"/>
                </a:lnTo>
                <a:lnTo>
                  <a:pt x="1537574" y="1280459"/>
                </a:lnTo>
                <a:lnTo>
                  <a:pt x="1502010" y="1256467"/>
                </a:lnTo>
                <a:lnTo>
                  <a:pt x="1458479" y="1247668"/>
                </a:lnTo>
                <a:close/>
              </a:path>
              <a:path w="16523335" h="9235440">
                <a:moveTo>
                  <a:pt x="1458479" y="1515430"/>
                </a:moveTo>
                <a:lnTo>
                  <a:pt x="1414926" y="1524214"/>
                </a:lnTo>
                <a:lnTo>
                  <a:pt x="1379363" y="1548173"/>
                </a:lnTo>
                <a:lnTo>
                  <a:pt x="1355388" y="1583718"/>
                </a:lnTo>
                <a:lnTo>
                  <a:pt x="1346597" y="1627259"/>
                </a:lnTo>
                <a:lnTo>
                  <a:pt x="1355388" y="1670826"/>
                </a:lnTo>
                <a:lnTo>
                  <a:pt x="1379363" y="1706409"/>
                </a:lnTo>
                <a:lnTo>
                  <a:pt x="1414926" y="1730404"/>
                </a:lnTo>
                <a:lnTo>
                  <a:pt x="1458479" y="1739203"/>
                </a:lnTo>
                <a:lnTo>
                  <a:pt x="1502010" y="1730404"/>
                </a:lnTo>
                <a:lnTo>
                  <a:pt x="1537574" y="1706409"/>
                </a:lnTo>
                <a:lnTo>
                  <a:pt x="1561562" y="1670826"/>
                </a:lnTo>
                <a:lnTo>
                  <a:pt x="1570360" y="1627259"/>
                </a:lnTo>
                <a:lnTo>
                  <a:pt x="1561562" y="1583718"/>
                </a:lnTo>
                <a:lnTo>
                  <a:pt x="1537574" y="1548173"/>
                </a:lnTo>
                <a:lnTo>
                  <a:pt x="1502010" y="1524214"/>
                </a:lnTo>
                <a:lnTo>
                  <a:pt x="1458479" y="1515430"/>
                </a:lnTo>
                <a:close/>
              </a:path>
              <a:path w="16523335" h="9235440">
                <a:moveTo>
                  <a:pt x="1727790" y="712218"/>
                </a:moveTo>
                <a:lnTo>
                  <a:pt x="1684232" y="721018"/>
                </a:lnTo>
                <a:lnTo>
                  <a:pt x="1648659" y="745011"/>
                </a:lnTo>
                <a:lnTo>
                  <a:pt x="1624673" y="780591"/>
                </a:lnTo>
                <a:lnTo>
                  <a:pt x="1615877" y="824152"/>
                </a:lnTo>
                <a:lnTo>
                  <a:pt x="1624673" y="867681"/>
                </a:lnTo>
                <a:lnTo>
                  <a:pt x="1648659" y="903231"/>
                </a:lnTo>
                <a:lnTo>
                  <a:pt x="1684232" y="927201"/>
                </a:lnTo>
                <a:lnTo>
                  <a:pt x="1727790" y="935992"/>
                </a:lnTo>
                <a:lnTo>
                  <a:pt x="1771320" y="927201"/>
                </a:lnTo>
                <a:lnTo>
                  <a:pt x="1806874" y="903231"/>
                </a:lnTo>
                <a:lnTo>
                  <a:pt x="1830848" y="867681"/>
                </a:lnTo>
                <a:lnTo>
                  <a:pt x="1839640" y="824152"/>
                </a:lnTo>
                <a:lnTo>
                  <a:pt x="1830848" y="780591"/>
                </a:lnTo>
                <a:lnTo>
                  <a:pt x="1806874" y="745011"/>
                </a:lnTo>
                <a:lnTo>
                  <a:pt x="1771320" y="721018"/>
                </a:lnTo>
                <a:lnTo>
                  <a:pt x="1727790" y="712218"/>
                </a:lnTo>
                <a:close/>
              </a:path>
              <a:path w="16523335" h="9235440">
                <a:moveTo>
                  <a:pt x="1727790" y="979980"/>
                </a:moveTo>
                <a:lnTo>
                  <a:pt x="1684232" y="988766"/>
                </a:lnTo>
                <a:lnTo>
                  <a:pt x="1648659" y="1012731"/>
                </a:lnTo>
                <a:lnTo>
                  <a:pt x="1624673" y="1048286"/>
                </a:lnTo>
                <a:lnTo>
                  <a:pt x="1615877" y="1091840"/>
                </a:lnTo>
                <a:lnTo>
                  <a:pt x="1624673" y="1135394"/>
                </a:lnTo>
                <a:lnTo>
                  <a:pt x="1648659" y="1170968"/>
                </a:lnTo>
                <a:lnTo>
                  <a:pt x="1684232" y="1194956"/>
                </a:lnTo>
                <a:lnTo>
                  <a:pt x="1727790" y="1203753"/>
                </a:lnTo>
                <a:lnTo>
                  <a:pt x="1771320" y="1194956"/>
                </a:lnTo>
                <a:lnTo>
                  <a:pt x="1806874" y="1170968"/>
                </a:lnTo>
                <a:lnTo>
                  <a:pt x="1830848" y="1135394"/>
                </a:lnTo>
                <a:lnTo>
                  <a:pt x="1839640" y="1091840"/>
                </a:lnTo>
                <a:lnTo>
                  <a:pt x="1830848" y="1048286"/>
                </a:lnTo>
                <a:lnTo>
                  <a:pt x="1806874" y="1012731"/>
                </a:lnTo>
                <a:lnTo>
                  <a:pt x="1771320" y="988766"/>
                </a:lnTo>
                <a:lnTo>
                  <a:pt x="1727790" y="979980"/>
                </a:lnTo>
                <a:close/>
              </a:path>
              <a:path w="16523335" h="9235440">
                <a:moveTo>
                  <a:pt x="1727790" y="1247668"/>
                </a:moveTo>
                <a:lnTo>
                  <a:pt x="1684232" y="1256467"/>
                </a:lnTo>
                <a:lnTo>
                  <a:pt x="1648659" y="1280459"/>
                </a:lnTo>
                <a:lnTo>
                  <a:pt x="1624673" y="1316036"/>
                </a:lnTo>
                <a:lnTo>
                  <a:pt x="1615877" y="1359591"/>
                </a:lnTo>
                <a:lnTo>
                  <a:pt x="1624673" y="1403138"/>
                </a:lnTo>
                <a:lnTo>
                  <a:pt x="1648659" y="1438686"/>
                </a:lnTo>
                <a:lnTo>
                  <a:pt x="1684232" y="1462646"/>
                </a:lnTo>
                <a:lnTo>
                  <a:pt x="1727790" y="1471431"/>
                </a:lnTo>
                <a:lnTo>
                  <a:pt x="1771320" y="1462646"/>
                </a:lnTo>
                <a:lnTo>
                  <a:pt x="1806874" y="1438686"/>
                </a:lnTo>
                <a:lnTo>
                  <a:pt x="1830848" y="1403138"/>
                </a:lnTo>
                <a:lnTo>
                  <a:pt x="1839640" y="1359591"/>
                </a:lnTo>
                <a:lnTo>
                  <a:pt x="1830848" y="1316036"/>
                </a:lnTo>
                <a:lnTo>
                  <a:pt x="1806874" y="1280459"/>
                </a:lnTo>
                <a:lnTo>
                  <a:pt x="1771320" y="1256467"/>
                </a:lnTo>
                <a:lnTo>
                  <a:pt x="1727790" y="1247668"/>
                </a:lnTo>
                <a:close/>
              </a:path>
              <a:path w="16523335" h="9235440">
                <a:moveTo>
                  <a:pt x="1727790" y="1515430"/>
                </a:moveTo>
                <a:lnTo>
                  <a:pt x="1684232" y="1524214"/>
                </a:lnTo>
                <a:lnTo>
                  <a:pt x="1648659" y="1548173"/>
                </a:lnTo>
                <a:lnTo>
                  <a:pt x="1624673" y="1583718"/>
                </a:lnTo>
                <a:lnTo>
                  <a:pt x="1615877" y="1627259"/>
                </a:lnTo>
                <a:lnTo>
                  <a:pt x="1624673" y="1670826"/>
                </a:lnTo>
                <a:lnTo>
                  <a:pt x="1648659" y="1706409"/>
                </a:lnTo>
                <a:lnTo>
                  <a:pt x="1684232" y="1730404"/>
                </a:lnTo>
                <a:lnTo>
                  <a:pt x="1727790" y="1739203"/>
                </a:lnTo>
                <a:lnTo>
                  <a:pt x="1771320" y="1730404"/>
                </a:lnTo>
                <a:lnTo>
                  <a:pt x="1806874" y="1706409"/>
                </a:lnTo>
                <a:lnTo>
                  <a:pt x="1830848" y="1670826"/>
                </a:lnTo>
                <a:lnTo>
                  <a:pt x="1839640" y="1627259"/>
                </a:lnTo>
                <a:lnTo>
                  <a:pt x="1830848" y="1583718"/>
                </a:lnTo>
                <a:lnTo>
                  <a:pt x="1806874" y="1548173"/>
                </a:lnTo>
                <a:lnTo>
                  <a:pt x="1771320" y="1524214"/>
                </a:lnTo>
                <a:lnTo>
                  <a:pt x="1727790" y="1515430"/>
                </a:lnTo>
                <a:close/>
              </a:path>
              <a:path w="16523335" h="9235440">
                <a:moveTo>
                  <a:pt x="1727790" y="1783149"/>
                </a:moveTo>
                <a:lnTo>
                  <a:pt x="1684232" y="1791938"/>
                </a:lnTo>
                <a:lnTo>
                  <a:pt x="1648659" y="1815910"/>
                </a:lnTo>
                <a:lnTo>
                  <a:pt x="1624673" y="1851469"/>
                </a:lnTo>
                <a:lnTo>
                  <a:pt x="1615877" y="1895020"/>
                </a:lnTo>
                <a:lnTo>
                  <a:pt x="1624673" y="1938576"/>
                </a:lnTo>
                <a:lnTo>
                  <a:pt x="1648659" y="1974146"/>
                </a:lnTo>
                <a:lnTo>
                  <a:pt x="1684232" y="1998128"/>
                </a:lnTo>
                <a:lnTo>
                  <a:pt x="1727790" y="2006922"/>
                </a:lnTo>
                <a:lnTo>
                  <a:pt x="1771320" y="1998128"/>
                </a:lnTo>
                <a:lnTo>
                  <a:pt x="1806874" y="1974146"/>
                </a:lnTo>
                <a:lnTo>
                  <a:pt x="1830848" y="1938576"/>
                </a:lnTo>
                <a:lnTo>
                  <a:pt x="1839640" y="1895020"/>
                </a:lnTo>
                <a:lnTo>
                  <a:pt x="1830848" y="1851469"/>
                </a:lnTo>
                <a:lnTo>
                  <a:pt x="1806874" y="1815910"/>
                </a:lnTo>
                <a:lnTo>
                  <a:pt x="1771320" y="1791938"/>
                </a:lnTo>
                <a:lnTo>
                  <a:pt x="1727790" y="1783149"/>
                </a:lnTo>
                <a:close/>
              </a:path>
              <a:path w="16523335" h="9235440">
                <a:moveTo>
                  <a:pt x="1727790" y="2050869"/>
                </a:moveTo>
                <a:lnTo>
                  <a:pt x="1684232" y="2059660"/>
                </a:lnTo>
                <a:lnTo>
                  <a:pt x="1648659" y="2083635"/>
                </a:lnTo>
                <a:lnTo>
                  <a:pt x="1624673" y="2119197"/>
                </a:lnTo>
                <a:lnTo>
                  <a:pt x="1615877" y="2162750"/>
                </a:lnTo>
                <a:lnTo>
                  <a:pt x="1624673" y="2206284"/>
                </a:lnTo>
                <a:lnTo>
                  <a:pt x="1648659" y="2241845"/>
                </a:lnTo>
                <a:lnTo>
                  <a:pt x="1684232" y="2265826"/>
                </a:lnTo>
                <a:lnTo>
                  <a:pt x="1727790" y="2274621"/>
                </a:lnTo>
                <a:lnTo>
                  <a:pt x="1771320" y="2265826"/>
                </a:lnTo>
                <a:lnTo>
                  <a:pt x="1806874" y="2241845"/>
                </a:lnTo>
                <a:lnTo>
                  <a:pt x="1830848" y="2206284"/>
                </a:lnTo>
                <a:lnTo>
                  <a:pt x="1839640" y="2162750"/>
                </a:lnTo>
                <a:lnTo>
                  <a:pt x="1830848" y="2119197"/>
                </a:lnTo>
                <a:lnTo>
                  <a:pt x="1806874" y="2083635"/>
                </a:lnTo>
                <a:lnTo>
                  <a:pt x="1771320" y="2059660"/>
                </a:lnTo>
                <a:lnTo>
                  <a:pt x="1727790" y="2050869"/>
                </a:lnTo>
                <a:close/>
              </a:path>
              <a:path w="16523335" h="9235440">
                <a:moveTo>
                  <a:pt x="1997111" y="712218"/>
                </a:moveTo>
                <a:lnTo>
                  <a:pt x="1953552" y="721018"/>
                </a:lnTo>
                <a:lnTo>
                  <a:pt x="1917975" y="745011"/>
                </a:lnTo>
                <a:lnTo>
                  <a:pt x="1893986" y="780591"/>
                </a:lnTo>
                <a:lnTo>
                  <a:pt x="1885188" y="824152"/>
                </a:lnTo>
                <a:lnTo>
                  <a:pt x="1893986" y="867681"/>
                </a:lnTo>
                <a:lnTo>
                  <a:pt x="1917975" y="903231"/>
                </a:lnTo>
                <a:lnTo>
                  <a:pt x="1953552" y="927201"/>
                </a:lnTo>
                <a:lnTo>
                  <a:pt x="1997111" y="935992"/>
                </a:lnTo>
                <a:lnTo>
                  <a:pt x="2040639" y="927201"/>
                </a:lnTo>
                <a:lnTo>
                  <a:pt x="2076185" y="903231"/>
                </a:lnTo>
                <a:lnTo>
                  <a:pt x="2100152" y="867681"/>
                </a:lnTo>
                <a:lnTo>
                  <a:pt x="2108941" y="824152"/>
                </a:lnTo>
                <a:lnTo>
                  <a:pt x="2100152" y="780591"/>
                </a:lnTo>
                <a:lnTo>
                  <a:pt x="2076185" y="745011"/>
                </a:lnTo>
                <a:lnTo>
                  <a:pt x="2040639" y="721018"/>
                </a:lnTo>
                <a:lnTo>
                  <a:pt x="1997111" y="712218"/>
                </a:lnTo>
                <a:close/>
              </a:path>
              <a:path w="16523335" h="9235440">
                <a:moveTo>
                  <a:pt x="1997111" y="979980"/>
                </a:moveTo>
                <a:lnTo>
                  <a:pt x="1953552" y="988766"/>
                </a:lnTo>
                <a:lnTo>
                  <a:pt x="1917975" y="1012731"/>
                </a:lnTo>
                <a:lnTo>
                  <a:pt x="1893986" y="1048286"/>
                </a:lnTo>
                <a:lnTo>
                  <a:pt x="1885188" y="1091840"/>
                </a:lnTo>
                <a:lnTo>
                  <a:pt x="1893986" y="1135394"/>
                </a:lnTo>
                <a:lnTo>
                  <a:pt x="1917975" y="1170968"/>
                </a:lnTo>
                <a:lnTo>
                  <a:pt x="1953552" y="1194956"/>
                </a:lnTo>
                <a:lnTo>
                  <a:pt x="1997111" y="1203753"/>
                </a:lnTo>
                <a:lnTo>
                  <a:pt x="2040639" y="1194956"/>
                </a:lnTo>
                <a:lnTo>
                  <a:pt x="2076185" y="1170968"/>
                </a:lnTo>
                <a:lnTo>
                  <a:pt x="2100152" y="1135394"/>
                </a:lnTo>
                <a:lnTo>
                  <a:pt x="2108941" y="1091840"/>
                </a:lnTo>
                <a:lnTo>
                  <a:pt x="2100152" y="1048286"/>
                </a:lnTo>
                <a:lnTo>
                  <a:pt x="2076185" y="1012731"/>
                </a:lnTo>
                <a:lnTo>
                  <a:pt x="2040639" y="988766"/>
                </a:lnTo>
                <a:lnTo>
                  <a:pt x="1997111" y="979980"/>
                </a:lnTo>
                <a:close/>
              </a:path>
              <a:path w="16523335" h="9235440">
                <a:moveTo>
                  <a:pt x="1997111" y="1247668"/>
                </a:moveTo>
                <a:lnTo>
                  <a:pt x="1953552" y="1256467"/>
                </a:lnTo>
                <a:lnTo>
                  <a:pt x="1917975" y="1280459"/>
                </a:lnTo>
                <a:lnTo>
                  <a:pt x="1893986" y="1316036"/>
                </a:lnTo>
                <a:lnTo>
                  <a:pt x="1885188" y="1359591"/>
                </a:lnTo>
                <a:lnTo>
                  <a:pt x="1893986" y="1403138"/>
                </a:lnTo>
                <a:lnTo>
                  <a:pt x="1917975" y="1438686"/>
                </a:lnTo>
                <a:lnTo>
                  <a:pt x="1953552" y="1462646"/>
                </a:lnTo>
                <a:lnTo>
                  <a:pt x="1997111" y="1471431"/>
                </a:lnTo>
                <a:lnTo>
                  <a:pt x="2040639" y="1462646"/>
                </a:lnTo>
                <a:lnTo>
                  <a:pt x="2076185" y="1438686"/>
                </a:lnTo>
                <a:lnTo>
                  <a:pt x="2100152" y="1403138"/>
                </a:lnTo>
                <a:lnTo>
                  <a:pt x="2108941" y="1359591"/>
                </a:lnTo>
                <a:lnTo>
                  <a:pt x="2100152" y="1316036"/>
                </a:lnTo>
                <a:lnTo>
                  <a:pt x="2076185" y="1280459"/>
                </a:lnTo>
                <a:lnTo>
                  <a:pt x="2040639" y="1256467"/>
                </a:lnTo>
                <a:lnTo>
                  <a:pt x="1997111" y="1247668"/>
                </a:lnTo>
                <a:close/>
              </a:path>
              <a:path w="16523335" h="9235440">
                <a:moveTo>
                  <a:pt x="1997111" y="1515430"/>
                </a:moveTo>
                <a:lnTo>
                  <a:pt x="1953552" y="1524214"/>
                </a:lnTo>
                <a:lnTo>
                  <a:pt x="1917975" y="1548173"/>
                </a:lnTo>
                <a:lnTo>
                  <a:pt x="1893986" y="1583718"/>
                </a:lnTo>
                <a:lnTo>
                  <a:pt x="1885188" y="1627259"/>
                </a:lnTo>
                <a:lnTo>
                  <a:pt x="1893986" y="1670826"/>
                </a:lnTo>
                <a:lnTo>
                  <a:pt x="1917975" y="1706409"/>
                </a:lnTo>
                <a:lnTo>
                  <a:pt x="1953552" y="1730404"/>
                </a:lnTo>
                <a:lnTo>
                  <a:pt x="1997111" y="1739203"/>
                </a:lnTo>
                <a:lnTo>
                  <a:pt x="2040639" y="1730404"/>
                </a:lnTo>
                <a:lnTo>
                  <a:pt x="2076185" y="1706409"/>
                </a:lnTo>
                <a:lnTo>
                  <a:pt x="2100152" y="1670826"/>
                </a:lnTo>
                <a:lnTo>
                  <a:pt x="2108941" y="1627259"/>
                </a:lnTo>
                <a:lnTo>
                  <a:pt x="2100152" y="1583718"/>
                </a:lnTo>
                <a:lnTo>
                  <a:pt x="2076185" y="1548173"/>
                </a:lnTo>
                <a:lnTo>
                  <a:pt x="2040639" y="1524214"/>
                </a:lnTo>
                <a:lnTo>
                  <a:pt x="1997111" y="1515430"/>
                </a:lnTo>
                <a:close/>
              </a:path>
              <a:path w="16523335" h="9235440">
                <a:moveTo>
                  <a:pt x="1997111" y="1783149"/>
                </a:moveTo>
                <a:lnTo>
                  <a:pt x="1953552" y="1791938"/>
                </a:lnTo>
                <a:lnTo>
                  <a:pt x="1917975" y="1815910"/>
                </a:lnTo>
                <a:lnTo>
                  <a:pt x="1893986" y="1851469"/>
                </a:lnTo>
                <a:lnTo>
                  <a:pt x="1885188" y="1895020"/>
                </a:lnTo>
                <a:lnTo>
                  <a:pt x="1893986" y="1938576"/>
                </a:lnTo>
                <a:lnTo>
                  <a:pt x="1917975" y="1974146"/>
                </a:lnTo>
                <a:lnTo>
                  <a:pt x="1953552" y="1998128"/>
                </a:lnTo>
                <a:lnTo>
                  <a:pt x="1997111" y="2006922"/>
                </a:lnTo>
                <a:lnTo>
                  <a:pt x="2040639" y="1998128"/>
                </a:lnTo>
                <a:lnTo>
                  <a:pt x="2076185" y="1974146"/>
                </a:lnTo>
                <a:lnTo>
                  <a:pt x="2100152" y="1938576"/>
                </a:lnTo>
                <a:lnTo>
                  <a:pt x="2108941" y="1895020"/>
                </a:lnTo>
                <a:lnTo>
                  <a:pt x="2100152" y="1851469"/>
                </a:lnTo>
                <a:lnTo>
                  <a:pt x="2076185" y="1815910"/>
                </a:lnTo>
                <a:lnTo>
                  <a:pt x="2040639" y="1791938"/>
                </a:lnTo>
                <a:lnTo>
                  <a:pt x="1997111" y="1783149"/>
                </a:lnTo>
                <a:close/>
              </a:path>
              <a:path w="16523335" h="9235440">
                <a:moveTo>
                  <a:pt x="1997111" y="2318578"/>
                </a:moveTo>
                <a:lnTo>
                  <a:pt x="1953552" y="2327370"/>
                </a:lnTo>
                <a:lnTo>
                  <a:pt x="1917975" y="2351349"/>
                </a:lnTo>
                <a:lnTo>
                  <a:pt x="1893986" y="2386915"/>
                </a:lnTo>
                <a:lnTo>
                  <a:pt x="1885188" y="2430470"/>
                </a:lnTo>
                <a:lnTo>
                  <a:pt x="1893986" y="2474021"/>
                </a:lnTo>
                <a:lnTo>
                  <a:pt x="1917975" y="2509580"/>
                </a:lnTo>
                <a:lnTo>
                  <a:pt x="1953552" y="2533551"/>
                </a:lnTo>
                <a:lnTo>
                  <a:pt x="1997111" y="2542341"/>
                </a:lnTo>
                <a:lnTo>
                  <a:pt x="2040639" y="2533551"/>
                </a:lnTo>
                <a:lnTo>
                  <a:pt x="2076185" y="2509580"/>
                </a:lnTo>
                <a:lnTo>
                  <a:pt x="2100152" y="2474021"/>
                </a:lnTo>
                <a:lnTo>
                  <a:pt x="2108941" y="2430470"/>
                </a:lnTo>
                <a:lnTo>
                  <a:pt x="2100152" y="2386915"/>
                </a:lnTo>
                <a:lnTo>
                  <a:pt x="2076185" y="2351349"/>
                </a:lnTo>
                <a:lnTo>
                  <a:pt x="2040639" y="2327370"/>
                </a:lnTo>
                <a:lnTo>
                  <a:pt x="1997111" y="2318578"/>
                </a:lnTo>
                <a:close/>
              </a:path>
              <a:path w="16523335" h="9235440">
                <a:moveTo>
                  <a:pt x="1997111" y="2050869"/>
                </a:moveTo>
                <a:lnTo>
                  <a:pt x="1953552" y="2059660"/>
                </a:lnTo>
                <a:lnTo>
                  <a:pt x="1917975" y="2083635"/>
                </a:lnTo>
                <a:lnTo>
                  <a:pt x="1893986" y="2119197"/>
                </a:lnTo>
                <a:lnTo>
                  <a:pt x="1885188" y="2162750"/>
                </a:lnTo>
                <a:lnTo>
                  <a:pt x="1893986" y="2206284"/>
                </a:lnTo>
                <a:lnTo>
                  <a:pt x="1917975" y="2241845"/>
                </a:lnTo>
                <a:lnTo>
                  <a:pt x="1953552" y="2265826"/>
                </a:lnTo>
                <a:lnTo>
                  <a:pt x="1997111" y="2274621"/>
                </a:lnTo>
                <a:lnTo>
                  <a:pt x="2040639" y="2265826"/>
                </a:lnTo>
                <a:lnTo>
                  <a:pt x="2076185" y="2241845"/>
                </a:lnTo>
                <a:lnTo>
                  <a:pt x="2100152" y="2206284"/>
                </a:lnTo>
                <a:lnTo>
                  <a:pt x="2108941" y="2162750"/>
                </a:lnTo>
                <a:lnTo>
                  <a:pt x="2100152" y="2119197"/>
                </a:lnTo>
                <a:lnTo>
                  <a:pt x="2076185" y="2083635"/>
                </a:lnTo>
                <a:lnTo>
                  <a:pt x="2040639" y="2059660"/>
                </a:lnTo>
                <a:lnTo>
                  <a:pt x="1997111" y="2050869"/>
                </a:lnTo>
                <a:close/>
              </a:path>
              <a:path w="16523335" h="9235440">
                <a:moveTo>
                  <a:pt x="2266433" y="444551"/>
                </a:moveTo>
                <a:lnTo>
                  <a:pt x="2222872" y="453336"/>
                </a:lnTo>
                <a:lnTo>
                  <a:pt x="2187292" y="477296"/>
                </a:lnTo>
                <a:lnTo>
                  <a:pt x="2163298" y="512844"/>
                </a:lnTo>
                <a:lnTo>
                  <a:pt x="2154499" y="556391"/>
                </a:lnTo>
                <a:lnTo>
                  <a:pt x="2163298" y="599952"/>
                </a:lnTo>
                <a:lnTo>
                  <a:pt x="2187292" y="635532"/>
                </a:lnTo>
                <a:lnTo>
                  <a:pt x="2222872" y="659525"/>
                </a:lnTo>
                <a:lnTo>
                  <a:pt x="2266433" y="668324"/>
                </a:lnTo>
                <a:lnTo>
                  <a:pt x="2309980" y="659525"/>
                </a:lnTo>
                <a:lnTo>
                  <a:pt x="2345528" y="635532"/>
                </a:lnTo>
                <a:lnTo>
                  <a:pt x="2369488" y="599952"/>
                </a:lnTo>
                <a:lnTo>
                  <a:pt x="2378273" y="556391"/>
                </a:lnTo>
                <a:lnTo>
                  <a:pt x="2369488" y="512844"/>
                </a:lnTo>
                <a:lnTo>
                  <a:pt x="2345528" y="477296"/>
                </a:lnTo>
                <a:lnTo>
                  <a:pt x="2309980" y="453336"/>
                </a:lnTo>
                <a:lnTo>
                  <a:pt x="2266433" y="444551"/>
                </a:lnTo>
                <a:close/>
              </a:path>
              <a:path w="16523335" h="9235440">
                <a:moveTo>
                  <a:pt x="2266433" y="712218"/>
                </a:moveTo>
                <a:lnTo>
                  <a:pt x="2222872" y="721018"/>
                </a:lnTo>
                <a:lnTo>
                  <a:pt x="2187292" y="745011"/>
                </a:lnTo>
                <a:lnTo>
                  <a:pt x="2163298" y="780591"/>
                </a:lnTo>
                <a:lnTo>
                  <a:pt x="2154499" y="824152"/>
                </a:lnTo>
                <a:lnTo>
                  <a:pt x="2163298" y="867681"/>
                </a:lnTo>
                <a:lnTo>
                  <a:pt x="2187292" y="903231"/>
                </a:lnTo>
                <a:lnTo>
                  <a:pt x="2222872" y="927201"/>
                </a:lnTo>
                <a:lnTo>
                  <a:pt x="2266433" y="935992"/>
                </a:lnTo>
                <a:lnTo>
                  <a:pt x="2309980" y="927201"/>
                </a:lnTo>
                <a:lnTo>
                  <a:pt x="2345528" y="903231"/>
                </a:lnTo>
                <a:lnTo>
                  <a:pt x="2369488" y="867681"/>
                </a:lnTo>
                <a:lnTo>
                  <a:pt x="2378273" y="824152"/>
                </a:lnTo>
                <a:lnTo>
                  <a:pt x="2369488" y="780591"/>
                </a:lnTo>
                <a:lnTo>
                  <a:pt x="2345528" y="745011"/>
                </a:lnTo>
                <a:lnTo>
                  <a:pt x="2309980" y="721018"/>
                </a:lnTo>
                <a:lnTo>
                  <a:pt x="2266433" y="712218"/>
                </a:lnTo>
                <a:close/>
              </a:path>
              <a:path w="16523335" h="9235440">
                <a:moveTo>
                  <a:pt x="2266433" y="979980"/>
                </a:moveTo>
                <a:lnTo>
                  <a:pt x="2222872" y="988766"/>
                </a:lnTo>
                <a:lnTo>
                  <a:pt x="2187292" y="1012731"/>
                </a:lnTo>
                <a:lnTo>
                  <a:pt x="2163298" y="1048286"/>
                </a:lnTo>
                <a:lnTo>
                  <a:pt x="2154499" y="1091840"/>
                </a:lnTo>
                <a:lnTo>
                  <a:pt x="2163298" y="1135394"/>
                </a:lnTo>
                <a:lnTo>
                  <a:pt x="2187292" y="1170968"/>
                </a:lnTo>
                <a:lnTo>
                  <a:pt x="2222872" y="1194956"/>
                </a:lnTo>
                <a:lnTo>
                  <a:pt x="2266433" y="1203753"/>
                </a:lnTo>
                <a:lnTo>
                  <a:pt x="2309980" y="1194956"/>
                </a:lnTo>
                <a:lnTo>
                  <a:pt x="2345528" y="1170968"/>
                </a:lnTo>
                <a:lnTo>
                  <a:pt x="2369488" y="1135394"/>
                </a:lnTo>
                <a:lnTo>
                  <a:pt x="2378273" y="1091840"/>
                </a:lnTo>
                <a:lnTo>
                  <a:pt x="2369488" y="1048286"/>
                </a:lnTo>
                <a:lnTo>
                  <a:pt x="2345528" y="1012731"/>
                </a:lnTo>
                <a:lnTo>
                  <a:pt x="2309980" y="988766"/>
                </a:lnTo>
                <a:lnTo>
                  <a:pt x="2266433" y="979980"/>
                </a:lnTo>
                <a:close/>
              </a:path>
              <a:path w="16523335" h="9235440">
                <a:moveTo>
                  <a:pt x="2266433" y="1247668"/>
                </a:moveTo>
                <a:lnTo>
                  <a:pt x="2222872" y="1256467"/>
                </a:lnTo>
                <a:lnTo>
                  <a:pt x="2187292" y="1280459"/>
                </a:lnTo>
                <a:lnTo>
                  <a:pt x="2163298" y="1316036"/>
                </a:lnTo>
                <a:lnTo>
                  <a:pt x="2154499" y="1359591"/>
                </a:lnTo>
                <a:lnTo>
                  <a:pt x="2163298" y="1403138"/>
                </a:lnTo>
                <a:lnTo>
                  <a:pt x="2187292" y="1438686"/>
                </a:lnTo>
                <a:lnTo>
                  <a:pt x="2222872" y="1462646"/>
                </a:lnTo>
                <a:lnTo>
                  <a:pt x="2266433" y="1471431"/>
                </a:lnTo>
                <a:lnTo>
                  <a:pt x="2309980" y="1462646"/>
                </a:lnTo>
                <a:lnTo>
                  <a:pt x="2345528" y="1438686"/>
                </a:lnTo>
                <a:lnTo>
                  <a:pt x="2369488" y="1403138"/>
                </a:lnTo>
                <a:lnTo>
                  <a:pt x="2378273" y="1359591"/>
                </a:lnTo>
                <a:lnTo>
                  <a:pt x="2369488" y="1316036"/>
                </a:lnTo>
                <a:lnTo>
                  <a:pt x="2345528" y="1280459"/>
                </a:lnTo>
                <a:lnTo>
                  <a:pt x="2309980" y="1256467"/>
                </a:lnTo>
                <a:lnTo>
                  <a:pt x="2266433" y="1247668"/>
                </a:lnTo>
                <a:close/>
              </a:path>
              <a:path w="16523335" h="9235440">
                <a:moveTo>
                  <a:pt x="2266433" y="1515430"/>
                </a:moveTo>
                <a:lnTo>
                  <a:pt x="2222872" y="1524214"/>
                </a:lnTo>
                <a:lnTo>
                  <a:pt x="2187292" y="1548173"/>
                </a:lnTo>
                <a:lnTo>
                  <a:pt x="2163298" y="1583718"/>
                </a:lnTo>
                <a:lnTo>
                  <a:pt x="2154499" y="1627259"/>
                </a:lnTo>
                <a:lnTo>
                  <a:pt x="2163298" y="1670826"/>
                </a:lnTo>
                <a:lnTo>
                  <a:pt x="2187292" y="1706409"/>
                </a:lnTo>
                <a:lnTo>
                  <a:pt x="2222872" y="1730404"/>
                </a:lnTo>
                <a:lnTo>
                  <a:pt x="2266433" y="1739203"/>
                </a:lnTo>
                <a:lnTo>
                  <a:pt x="2309980" y="1730404"/>
                </a:lnTo>
                <a:lnTo>
                  <a:pt x="2345528" y="1706409"/>
                </a:lnTo>
                <a:lnTo>
                  <a:pt x="2369488" y="1670826"/>
                </a:lnTo>
                <a:lnTo>
                  <a:pt x="2378273" y="1627259"/>
                </a:lnTo>
                <a:lnTo>
                  <a:pt x="2369488" y="1583718"/>
                </a:lnTo>
                <a:lnTo>
                  <a:pt x="2345528" y="1548173"/>
                </a:lnTo>
                <a:lnTo>
                  <a:pt x="2309980" y="1524214"/>
                </a:lnTo>
                <a:lnTo>
                  <a:pt x="2266433" y="1515430"/>
                </a:lnTo>
                <a:close/>
              </a:path>
              <a:path w="16523335" h="9235440">
                <a:moveTo>
                  <a:pt x="2266433" y="1783149"/>
                </a:moveTo>
                <a:lnTo>
                  <a:pt x="2222872" y="1791938"/>
                </a:lnTo>
                <a:lnTo>
                  <a:pt x="2187292" y="1815910"/>
                </a:lnTo>
                <a:lnTo>
                  <a:pt x="2163298" y="1851469"/>
                </a:lnTo>
                <a:lnTo>
                  <a:pt x="2154499" y="1895020"/>
                </a:lnTo>
                <a:lnTo>
                  <a:pt x="2163298" y="1938576"/>
                </a:lnTo>
                <a:lnTo>
                  <a:pt x="2187292" y="1974146"/>
                </a:lnTo>
                <a:lnTo>
                  <a:pt x="2222872" y="1998128"/>
                </a:lnTo>
                <a:lnTo>
                  <a:pt x="2266433" y="2006922"/>
                </a:lnTo>
                <a:lnTo>
                  <a:pt x="2309980" y="1998128"/>
                </a:lnTo>
                <a:lnTo>
                  <a:pt x="2345528" y="1974146"/>
                </a:lnTo>
                <a:lnTo>
                  <a:pt x="2369488" y="1938576"/>
                </a:lnTo>
                <a:lnTo>
                  <a:pt x="2378273" y="1895020"/>
                </a:lnTo>
                <a:lnTo>
                  <a:pt x="2369488" y="1851469"/>
                </a:lnTo>
                <a:lnTo>
                  <a:pt x="2345528" y="1815910"/>
                </a:lnTo>
                <a:lnTo>
                  <a:pt x="2309980" y="1791938"/>
                </a:lnTo>
                <a:lnTo>
                  <a:pt x="2266433" y="1783149"/>
                </a:lnTo>
                <a:close/>
              </a:path>
              <a:path w="16523335" h="9235440">
                <a:moveTo>
                  <a:pt x="2266433" y="2586297"/>
                </a:moveTo>
                <a:lnTo>
                  <a:pt x="2222872" y="2595090"/>
                </a:lnTo>
                <a:lnTo>
                  <a:pt x="2187292" y="2619070"/>
                </a:lnTo>
                <a:lnTo>
                  <a:pt x="2163298" y="2654639"/>
                </a:lnTo>
                <a:lnTo>
                  <a:pt x="2154499" y="2698200"/>
                </a:lnTo>
                <a:lnTo>
                  <a:pt x="2163298" y="2741725"/>
                </a:lnTo>
                <a:lnTo>
                  <a:pt x="2187292" y="2777286"/>
                </a:lnTo>
                <a:lnTo>
                  <a:pt x="2222872" y="2801273"/>
                </a:lnTo>
                <a:lnTo>
                  <a:pt x="2266433" y="2810071"/>
                </a:lnTo>
                <a:lnTo>
                  <a:pt x="2309980" y="2801273"/>
                </a:lnTo>
                <a:lnTo>
                  <a:pt x="2345528" y="2777286"/>
                </a:lnTo>
                <a:lnTo>
                  <a:pt x="2369488" y="2741725"/>
                </a:lnTo>
                <a:lnTo>
                  <a:pt x="2378273" y="2698200"/>
                </a:lnTo>
                <a:lnTo>
                  <a:pt x="2369488" y="2654639"/>
                </a:lnTo>
                <a:lnTo>
                  <a:pt x="2345528" y="2619070"/>
                </a:lnTo>
                <a:lnTo>
                  <a:pt x="2309980" y="2595090"/>
                </a:lnTo>
                <a:lnTo>
                  <a:pt x="2266433" y="2586297"/>
                </a:lnTo>
                <a:close/>
              </a:path>
              <a:path w="16523335" h="9235440">
                <a:moveTo>
                  <a:pt x="2266433" y="2854028"/>
                </a:moveTo>
                <a:lnTo>
                  <a:pt x="2222872" y="2862817"/>
                </a:lnTo>
                <a:lnTo>
                  <a:pt x="2187292" y="2886788"/>
                </a:lnTo>
                <a:lnTo>
                  <a:pt x="2163298" y="2922347"/>
                </a:lnTo>
                <a:lnTo>
                  <a:pt x="2154499" y="2965898"/>
                </a:lnTo>
                <a:lnTo>
                  <a:pt x="2163298" y="3009453"/>
                </a:lnTo>
                <a:lnTo>
                  <a:pt x="2187292" y="3045019"/>
                </a:lnTo>
                <a:lnTo>
                  <a:pt x="2222872" y="3068998"/>
                </a:lnTo>
                <a:lnTo>
                  <a:pt x="2266433" y="3077790"/>
                </a:lnTo>
                <a:lnTo>
                  <a:pt x="2309980" y="3068998"/>
                </a:lnTo>
                <a:lnTo>
                  <a:pt x="2345528" y="3045019"/>
                </a:lnTo>
                <a:lnTo>
                  <a:pt x="2369488" y="3009453"/>
                </a:lnTo>
                <a:lnTo>
                  <a:pt x="2378273" y="2965898"/>
                </a:lnTo>
                <a:lnTo>
                  <a:pt x="2369488" y="2922347"/>
                </a:lnTo>
                <a:lnTo>
                  <a:pt x="2345528" y="2886788"/>
                </a:lnTo>
                <a:lnTo>
                  <a:pt x="2309980" y="2862817"/>
                </a:lnTo>
                <a:lnTo>
                  <a:pt x="2266433" y="2854028"/>
                </a:lnTo>
                <a:close/>
              </a:path>
              <a:path w="16523335" h="9235440">
                <a:moveTo>
                  <a:pt x="2266433" y="3121737"/>
                </a:moveTo>
                <a:lnTo>
                  <a:pt x="2222872" y="3130528"/>
                </a:lnTo>
                <a:lnTo>
                  <a:pt x="2187292" y="3154503"/>
                </a:lnTo>
                <a:lnTo>
                  <a:pt x="2163298" y="3190065"/>
                </a:lnTo>
                <a:lnTo>
                  <a:pt x="2154499" y="3233618"/>
                </a:lnTo>
                <a:lnTo>
                  <a:pt x="2163298" y="3277161"/>
                </a:lnTo>
                <a:lnTo>
                  <a:pt x="2187292" y="3312732"/>
                </a:lnTo>
                <a:lnTo>
                  <a:pt x="2222872" y="3336722"/>
                </a:lnTo>
                <a:lnTo>
                  <a:pt x="2266433" y="3345520"/>
                </a:lnTo>
                <a:lnTo>
                  <a:pt x="2309980" y="3336722"/>
                </a:lnTo>
                <a:lnTo>
                  <a:pt x="2345528" y="3312732"/>
                </a:lnTo>
                <a:lnTo>
                  <a:pt x="2369488" y="3277161"/>
                </a:lnTo>
                <a:lnTo>
                  <a:pt x="2378273" y="3233618"/>
                </a:lnTo>
                <a:lnTo>
                  <a:pt x="2369488" y="3190065"/>
                </a:lnTo>
                <a:lnTo>
                  <a:pt x="2345528" y="3154503"/>
                </a:lnTo>
                <a:lnTo>
                  <a:pt x="2309980" y="3130528"/>
                </a:lnTo>
                <a:lnTo>
                  <a:pt x="2266433" y="3121737"/>
                </a:lnTo>
                <a:close/>
              </a:path>
              <a:path w="16523335" h="9235440">
                <a:moveTo>
                  <a:pt x="2266433" y="2318578"/>
                </a:moveTo>
                <a:lnTo>
                  <a:pt x="2222872" y="2327370"/>
                </a:lnTo>
                <a:lnTo>
                  <a:pt x="2187292" y="2351349"/>
                </a:lnTo>
                <a:lnTo>
                  <a:pt x="2163298" y="2386915"/>
                </a:lnTo>
                <a:lnTo>
                  <a:pt x="2154499" y="2430470"/>
                </a:lnTo>
                <a:lnTo>
                  <a:pt x="2163298" y="2474021"/>
                </a:lnTo>
                <a:lnTo>
                  <a:pt x="2187292" y="2509580"/>
                </a:lnTo>
                <a:lnTo>
                  <a:pt x="2222872" y="2533551"/>
                </a:lnTo>
                <a:lnTo>
                  <a:pt x="2266433" y="2542341"/>
                </a:lnTo>
                <a:lnTo>
                  <a:pt x="2309980" y="2533551"/>
                </a:lnTo>
                <a:lnTo>
                  <a:pt x="2345528" y="2509580"/>
                </a:lnTo>
                <a:lnTo>
                  <a:pt x="2369488" y="2474021"/>
                </a:lnTo>
                <a:lnTo>
                  <a:pt x="2378273" y="2430470"/>
                </a:lnTo>
                <a:lnTo>
                  <a:pt x="2369488" y="2386915"/>
                </a:lnTo>
                <a:lnTo>
                  <a:pt x="2345528" y="2351349"/>
                </a:lnTo>
                <a:lnTo>
                  <a:pt x="2309980" y="2327370"/>
                </a:lnTo>
                <a:lnTo>
                  <a:pt x="2266433" y="2318578"/>
                </a:lnTo>
                <a:close/>
              </a:path>
              <a:path w="16523335" h="9235440">
                <a:moveTo>
                  <a:pt x="2266433" y="2050869"/>
                </a:moveTo>
                <a:lnTo>
                  <a:pt x="2222872" y="2059660"/>
                </a:lnTo>
                <a:lnTo>
                  <a:pt x="2187292" y="2083635"/>
                </a:lnTo>
                <a:lnTo>
                  <a:pt x="2163298" y="2119197"/>
                </a:lnTo>
                <a:lnTo>
                  <a:pt x="2154499" y="2162750"/>
                </a:lnTo>
                <a:lnTo>
                  <a:pt x="2163298" y="2206284"/>
                </a:lnTo>
                <a:lnTo>
                  <a:pt x="2187292" y="2241845"/>
                </a:lnTo>
                <a:lnTo>
                  <a:pt x="2222872" y="2265826"/>
                </a:lnTo>
                <a:lnTo>
                  <a:pt x="2266433" y="2274621"/>
                </a:lnTo>
                <a:lnTo>
                  <a:pt x="2309980" y="2265826"/>
                </a:lnTo>
                <a:lnTo>
                  <a:pt x="2345528" y="2241845"/>
                </a:lnTo>
                <a:lnTo>
                  <a:pt x="2369488" y="2206284"/>
                </a:lnTo>
                <a:lnTo>
                  <a:pt x="2378273" y="2162750"/>
                </a:lnTo>
                <a:lnTo>
                  <a:pt x="2369488" y="2119197"/>
                </a:lnTo>
                <a:lnTo>
                  <a:pt x="2345528" y="2083635"/>
                </a:lnTo>
                <a:lnTo>
                  <a:pt x="2309980" y="2059660"/>
                </a:lnTo>
                <a:lnTo>
                  <a:pt x="2266433" y="2050869"/>
                </a:lnTo>
                <a:close/>
              </a:path>
              <a:path w="16523335" h="9235440">
                <a:moveTo>
                  <a:pt x="2535713" y="176790"/>
                </a:moveTo>
                <a:lnTo>
                  <a:pt x="2492157" y="185586"/>
                </a:lnTo>
                <a:lnTo>
                  <a:pt x="2456587" y="209571"/>
                </a:lnTo>
                <a:lnTo>
                  <a:pt x="2432605" y="245145"/>
                </a:lnTo>
                <a:lnTo>
                  <a:pt x="2423811" y="288702"/>
                </a:lnTo>
                <a:lnTo>
                  <a:pt x="2432605" y="332221"/>
                </a:lnTo>
                <a:lnTo>
                  <a:pt x="2456587" y="367780"/>
                </a:lnTo>
                <a:lnTo>
                  <a:pt x="2492157" y="391765"/>
                </a:lnTo>
                <a:lnTo>
                  <a:pt x="2535713" y="400563"/>
                </a:lnTo>
                <a:lnTo>
                  <a:pt x="2579238" y="391765"/>
                </a:lnTo>
                <a:lnTo>
                  <a:pt x="2614799" y="367780"/>
                </a:lnTo>
                <a:lnTo>
                  <a:pt x="2638786" y="332221"/>
                </a:lnTo>
                <a:lnTo>
                  <a:pt x="2647584" y="288702"/>
                </a:lnTo>
                <a:lnTo>
                  <a:pt x="2638786" y="245145"/>
                </a:lnTo>
                <a:lnTo>
                  <a:pt x="2614799" y="209571"/>
                </a:lnTo>
                <a:lnTo>
                  <a:pt x="2579238" y="185586"/>
                </a:lnTo>
                <a:lnTo>
                  <a:pt x="2535713" y="176790"/>
                </a:lnTo>
                <a:close/>
              </a:path>
              <a:path w="16523335" h="9235440">
                <a:moveTo>
                  <a:pt x="2535713" y="444551"/>
                </a:moveTo>
                <a:lnTo>
                  <a:pt x="2492157" y="453336"/>
                </a:lnTo>
                <a:lnTo>
                  <a:pt x="2456587" y="477296"/>
                </a:lnTo>
                <a:lnTo>
                  <a:pt x="2432605" y="512844"/>
                </a:lnTo>
                <a:lnTo>
                  <a:pt x="2423811" y="556391"/>
                </a:lnTo>
                <a:lnTo>
                  <a:pt x="2432605" y="599952"/>
                </a:lnTo>
                <a:lnTo>
                  <a:pt x="2456587" y="635532"/>
                </a:lnTo>
                <a:lnTo>
                  <a:pt x="2492157" y="659525"/>
                </a:lnTo>
                <a:lnTo>
                  <a:pt x="2535713" y="668324"/>
                </a:lnTo>
                <a:lnTo>
                  <a:pt x="2579238" y="659525"/>
                </a:lnTo>
                <a:lnTo>
                  <a:pt x="2614799" y="635532"/>
                </a:lnTo>
                <a:lnTo>
                  <a:pt x="2638786" y="599952"/>
                </a:lnTo>
                <a:lnTo>
                  <a:pt x="2647584" y="556391"/>
                </a:lnTo>
                <a:lnTo>
                  <a:pt x="2638786" y="512844"/>
                </a:lnTo>
                <a:lnTo>
                  <a:pt x="2614799" y="477296"/>
                </a:lnTo>
                <a:lnTo>
                  <a:pt x="2579238" y="453336"/>
                </a:lnTo>
                <a:lnTo>
                  <a:pt x="2535713" y="444551"/>
                </a:lnTo>
                <a:close/>
              </a:path>
              <a:path w="16523335" h="9235440">
                <a:moveTo>
                  <a:pt x="2535713" y="712218"/>
                </a:moveTo>
                <a:lnTo>
                  <a:pt x="2492157" y="721018"/>
                </a:lnTo>
                <a:lnTo>
                  <a:pt x="2456587" y="745011"/>
                </a:lnTo>
                <a:lnTo>
                  <a:pt x="2432605" y="780591"/>
                </a:lnTo>
                <a:lnTo>
                  <a:pt x="2423811" y="824152"/>
                </a:lnTo>
                <a:lnTo>
                  <a:pt x="2432605" y="867681"/>
                </a:lnTo>
                <a:lnTo>
                  <a:pt x="2456587" y="903231"/>
                </a:lnTo>
                <a:lnTo>
                  <a:pt x="2492157" y="927201"/>
                </a:lnTo>
                <a:lnTo>
                  <a:pt x="2535713" y="935992"/>
                </a:lnTo>
                <a:lnTo>
                  <a:pt x="2579238" y="927201"/>
                </a:lnTo>
                <a:lnTo>
                  <a:pt x="2614799" y="903231"/>
                </a:lnTo>
                <a:lnTo>
                  <a:pt x="2638786" y="867681"/>
                </a:lnTo>
                <a:lnTo>
                  <a:pt x="2647584" y="824152"/>
                </a:lnTo>
                <a:lnTo>
                  <a:pt x="2638786" y="780591"/>
                </a:lnTo>
                <a:lnTo>
                  <a:pt x="2614799" y="745011"/>
                </a:lnTo>
                <a:lnTo>
                  <a:pt x="2579238" y="721018"/>
                </a:lnTo>
                <a:lnTo>
                  <a:pt x="2535713" y="712218"/>
                </a:lnTo>
                <a:close/>
              </a:path>
              <a:path w="16523335" h="9235440">
                <a:moveTo>
                  <a:pt x="2535713" y="979980"/>
                </a:moveTo>
                <a:lnTo>
                  <a:pt x="2492157" y="988766"/>
                </a:lnTo>
                <a:lnTo>
                  <a:pt x="2456587" y="1012731"/>
                </a:lnTo>
                <a:lnTo>
                  <a:pt x="2432605" y="1048286"/>
                </a:lnTo>
                <a:lnTo>
                  <a:pt x="2423811" y="1091840"/>
                </a:lnTo>
                <a:lnTo>
                  <a:pt x="2432605" y="1135394"/>
                </a:lnTo>
                <a:lnTo>
                  <a:pt x="2456587" y="1170968"/>
                </a:lnTo>
                <a:lnTo>
                  <a:pt x="2492157" y="1194956"/>
                </a:lnTo>
                <a:lnTo>
                  <a:pt x="2535713" y="1203753"/>
                </a:lnTo>
                <a:lnTo>
                  <a:pt x="2579238" y="1194956"/>
                </a:lnTo>
                <a:lnTo>
                  <a:pt x="2614799" y="1170968"/>
                </a:lnTo>
                <a:lnTo>
                  <a:pt x="2638786" y="1135394"/>
                </a:lnTo>
                <a:lnTo>
                  <a:pt x="2647584" y="1091840"/>
                </a:lnTo>
                <a:lnTo>
                  <a:pt x="2638786" y="1048286"/>
                </a:lnTo>
                <a:lnTo>
                  <a:pt x="2614799" y="1012731"/>
                </a:lnTo>
                <a:lnTo>
                  <a:pt x="2579238" y="988766"/>
                </a:lnTo>
                <a:lnTo>
                  <a:pt x="2535713" y="979980"/>
                </a:lnTo>
                <a:close/>
              </a:path>
              <a:path w="16523335" h="9235440">
                <a:moveTo>
                  <a:pt x="2535713" y="1247668"/>
                </a:moveTo>
                <a:lnTo>
                  <a:pt x="2492157" y="1256467"/>
                </a:lnTo>
                <a:lnTo>
                  <a:pt x="2456587" y="1280459"/>
                </a:lnTo>
                <a:lnTo>
                  <a:pt x="2432605" y="1316036"/>
                </a:lnTo>
                <a:lnTo>
                  <a:pt x="2423811" y="1359591"/>
                </a:lnTo>
                <a:lnTo>
                  <a:pt x="2432605" y="1403138"/>
                </a:lnTo>
                <a:lnTo>
                  <a:pt x="2456587" y="1438686"/>
                </a:lnTo>
                <a:lnTo>
                  <a:pt x="2492157" y="1462646"/>
                </a:lnTo>
                <a:lnTo>
                  <a:pt x="2535713" y="1471431"/>
                </a:lnTo>
                <a:lnTo>
                  <a:pt x="2579238" y="1462646"/>
                </a:lnTo>
                <a:lnTo>
                  <a:pt x="2614799" y="1438686"/>
                </a:lnTo>
                <a:lnTo>
                  <a:pt x="2638786" y="1403138"/>
                </a:lnTo>
                <a:lnTo>
                  <a:pt x="2647584" y="1359591"/>
                </a:lnTo>
                <a:lnTo>
                  <a:pt x="2638786" y="1316036"/>
                </a:lnTo>
                <a:lnTo>
                  <a:pt x="2614799" y="1280459"/>
                </a:lnTo>
                <a:lnTo>
                  <a:pt x="2579238" y="1256467"/>
                </a:lnTo>
                <a:lnTo>
                  <a:pt x="2535713" y="1247668"/>
                </a:lnTo>
                <a:close/>
              </a:path>
              <a:path w="16523335" h="9235440">
                <a:moveTo>
                  <a:pt x="2535713" y="1515430"/>
                </a:moveTo>
                <a:lnTo>
                  <a:pt x="2492157" y="1524214"/>
                </a:lnTo>
                <a:lnTo>
                  <a:pt x="2456587" y="1548173"/>
                </a:lnTo>
                <a:lnTo>
                  <a:pt x="2432605" y="1583718"/>
                </a:lnTo>
                <a:lnTo>
                  <a:pt x="2423811" y="1627259"/>
                </a:lnTo>
                <a:lnTo>
                  <a:pt x="2432605" y="1670826"/>
                </a:lnTo>
                <a:lnTo>
                  <a:pt x="2456587" y="1706409"/>
                </a:lnTo>
                <a:lnTo>
                  <a:pt x="2492157" y="1730404"/>
                </a:lnTo>
                <a:lnTo>
                  <a:pt x="2535713" y="1739203"/>
                </a:lnTo>
                <a:lnTo>
                  <a:pt x="2579238" y="1730404"/>
                </a:lnTo>
                <a:lnTo>
                  <a:pt x="2614799" y="1706409"/>
                </a:lnTo>
                <a:lnTo>
                  <a:pt x="2638786" y="1670826"/>
                </a:lnTo>
                <a:lnTo>
                  <a:pt x="2647584" y="1627259"/>
                </a:lnTo>
                <a:lnTo>
                  <a:pt x="2638786" y="1583718"/>
                </a:lnTo>
                <a:lnTo>
                  <a:pt x="2614799" y="1548173"/>
                </a:lnTo>
                <a:lnTo>
                  <a:pt x="2579238" y="1524214"/>
                </a:lnTo>
                <a:lnTo>
                  <a:pt x="2535713" y="1515430"/>
                </a:lnTo>
                <a:close/>
              </a:path>
              <a:path w="16523335" h="9235440">
                <a:moveTo>
                  <a:pt x="2535713" y="1783149"/>
                </a:moveTo>
                <a:lnTo>
                  <a:pt x="2492157" y="1791938"/>
                </a:lnTo>
                <a:lnTo>
                  <a:pt x="2456587" y="1815910"/>
                </a:lnTo>
                <a:lnTo>
                  <a:pt x="2432605" y="1851469"/>
                </a:lnTo>
                <a:lnTo>
                  <a:pt x="2423811" y="1895020"/>
                </a:lnTo>
                <a:lnTo>
                  <a:pt x="2432605" y="1938576"/>
                </a:lnTo>
                <a:lnTo>
                  <a:pt x="2456587" y="1974146"/>
                </a:lnTo>
                <a:lnTo>
                  <a:pt x="2492157" y="1998128"/>
                </a:lnTo>
                <a:lnTo>
                  <a:pt x="2535713" y="2006922"/>
                </a:lnTo>
                <a:lnTo>
                  <a:pt x="2579238" y="1998128"/>
                </a:lnTo>
                <a:lnTo>
                  <a:pt x="2614799" y="1974146"/>
                </a:lnTo>
                <a:lnTo>
                  <a:pt x="2638786" y="1938576"/>
                </a:lnTo>
                <a:lnTo>
                  <a:pt x="2647584" y="1895020"/>
                </a:lnTo>
                <a:lnTo>
                  <a:pt x="2638786" y="1851469"/>
                </a:lnTo>
                <a:lnTo>
                  <a:pt x="2614799" y="1815910"/>
                </a:lnTo>
                <a:lnTo>
                  <a:pt x="2579238" y="1791938"/>
                </a:lnTo>
                <a:lnTo>
                  <a:pt x="2535713" y="1783149"/>
                </a:lnTo>
                <a:close/>
              </a:path>
              <a:path w="16523335" h="9235440">
                <a:moveTo>
                  <a:pt x="2535713" y="2586297"/>
                </a:moveTo>
                <a:lnTo>
                  <a:pt x="2492157" y="2595090"/>
                </a:lnTo>
                <a:lnTo>
                  <a:pt x="2456587" y="2619070"/>
                </a:lnTo>
                <a:lnTo>
                  <a:pt x="2432605" y="2654639"/>
                </a:lnTo>
                <a:lnTo>
                  <a:pt x="2423811" y="2698200"/>
                </a:lnTo>
                <a:lnTo>
                  <a:pt x="2432605" y="2741725"/>
                </a:lnTo>
                <a:lnTo>
                  <a:pt x="2456587" y="2777286"/>
                </a:lnTo>
                <a:lnTo>
                  <a:pt x="2492157" y="2801273"/>
                </a:lnTo>
                <a:lnTo>
                  <a:pt x="2535713" y="2810071"/>
                </a:lnTo>
                <a:lnTo>
                  <a:pt x="2579238" y="2801273"/>
                </a:lnTo>
                <a:lnTo>
                  <a:pt x="2614799" y="2777286"/>
                </a:lnTo>
                <a:lnTo>
                  <a:pt x="2638786" y="2741725"/>
                </a:lnTo>
                <a:lnTo>
                  <a:pt x="2647584" y="2698200"/>
                </a:lnTo>
                <a:lnTo>
                  <a:pt x="2638786" y="2654639"/>
                </a:lnTo>
                <a:lnTo>
                  <a:pt x="2614799" y="2619070"/>
                </a:lnTo>
                <a:lnTo>
                  <a:pt x="2579238" y="2595090"/>
                </a:lnTo>
                <a:lnTo>
                  <a:pt x="2535713" y="2586297"/>
                </a:lnTo>
                <a:close/>
              </a:path>
              <a:path w="16523335" h="9235440">
                <a:moveTo>
                  <a:pt x="2535713" y="2854028"/>
                </a:moveTo>
                <a:lnTo>
                  <a:pt x="2492157" y="2862817"/>
                </a:lnTo>
                <a:lnTo>
                  <a:pt x="2456587" y="2886788"/>
                </a:lnTo>
                <a:lnTo>
                  <a:pt x="2432605" y="2922347"/>
                </a:lnTo>
                <a:lnTo>
                  <a:pt x="2423811" y="2965898"/>
                </a:lnTo>
                <a:lnTo>
                  <a:pt x="2432605" y="3009453"/>
                </a:lnTo>
                <a:lnTo>
                  <a:pt x="2456587" y="3045019"/>
                </a:lnTo>
                <a:lnTo>
                  <a:pt x="2492157" y="3068998"/>
                </a:lnTo>
                <a:lnTo>
                  <a:pt x="2535713" y="3077790"/>
                </a:lnTo>
                <a:lnTo>
                  <a:pt x="2579238" y="3068998"/>
                </a:lnTo>
                <a:lnTo>
                  <a:pt x="2614799" y="3045019"/>
                </a:lnTo>
                <a:lnTo>
                  <a:pt x="2638786" y="3009453"/>
                </a:lnTo>
                <a:lnTo>
                  <a:pt x="2647584" y="2965898"/>
                </a:lnTo>
                <a:lnTo>
                  <a:pt x="2638786" y="2922347"/>
                </a:lnTo>
                <a:lnTo>
                  <a:pt x="2614799" y="2886788"/>
                </a:lnTo>
                <a:lnTo>
                  <a:pt x="2579238" y="2862817"/>
                </a:lnTo>
                <a:lnTo>
                  <a:pt x="2535713" y="2854028"/>
                </a:lnTo>
                <a:close/>
              </a:path>
              <a:path w="16523335" h="9235440">
                <a:moveTo>
                  <a:pt x="2535713" y="3121737"/>
                </a:moveTo>
                <a:lnTo>
                  <a:pt x="2492157" y="3130528"/>
                </a:lnTo>
                <a:lnTo>
                  <a:pt x="2456587" y="3154503"/>
                </a:lnTo>
                <a:lnTo>
                  <a:pt x="2432605" y="3190065"/>
                </a:lnTo>
                <a:lnTo>
                  <a:pt x="2423811" y="3233618"/>
                </a:lnTo>
                <a:lnTo>
                  <a:pt x="2432605" y="3277161"/>
                </a:lnTo>
                <a:lnTo>
                  <a:pt x="2456587" y="3312732"/>
                </a:lnTo>
                <a:lnTo>
                  <a:pt x="2492157" y="3336722"/>
                </a:lnTo>
                <a:lnTo>
                  <a:pt x="2535713" y="3345520"/>
                </a:lnTo>
                <a:lnTo>
                  <a:pt x="2579238" y="3336722"/>
                </a:lnTo>
                <a:lnTo>
                  <a:pt x="2614799" y="3312732"/>
                </a:lnTo>
                <a:lnTo>
                  <a:pt x="2638786" y="3277161"/>
                </a:lnTo>
                <a:lnTo>
                  <a:pt x="2647584" y="3233618"/>
                </a:lnTo>
                <a:lnTo>
                  <a:pt x="2638786" y="3190065"/>
                </a:lnTo>
                <a:lnTo>
                  <a:pt x="2614799" y="3154503"/>
                </a:lnTo>
                <a:lnTo>
                  <a:pt x="2579238" y="3130528"/>
                </a:lnTo>
                <a:lnTo>
                  <a:pt x="2535713" y="3121737"/>
                </a:lnTo>
                <a:close/>
              </a:path>
              <a:path w="16523335" h="9235440">
                <a:moveTo>
                  <a:pt x="2535713" y="3389446"/>
                </a:moveTo>
                <a:lnTo>
                  <a:pt x="2492157" y="3398240"/>
                </a:lnTo>
                <a:lnTo>
                  <a:pt x="2456587" y="3422222"/>
                </a:lnTo>
                <a:lnTo>
                  <a:pt x="2432605" y="3457792"/>
                </a:lnTo>
                <a:lnTo>
                  <a:pt x="2423811" y="3501348"/>
                </a:lnTo>
                <a:lnTo>
                  <a:pt x="2432605" y="3544899"/>
                </a:lnTo>
                <a:lnTo>
                  <a:pt x="2456587" y="3580458"/>
                </a:lnTo>
                <a:lnTo>
                  <a:pt x="2492157" y="3604430"/>
                </a:lnTo>
                <a:lnTo>
                  <a:pt x="2535713" y="3613219"/>
                </a:lnTo>
                <a:lnTo>
                  <a:pt x="2579238" y="3604430"/>
                </a:lnTo>
                <a:lnTo>
                  <a:pt x="2614799" y="3580458"/>
                </a:lnTo>
                <a:lnTo>
                  <a:pt x="2638786" y="3544899"/>
                </a:lnTo>
                <a:lnTo>
                  <a:pt x="2647584" y="3501348"/>
                </a:lnTo>
                <a:lnTo>
                  <a:pt x="2638786" y="3457792"/>
                </a:lnTo>
                <a:lnTo>
                  <a:pt x="2614799" y="3422222"/>
                </a:lnTo>
                <a:lnTo>
                  <a:pt x="2579238" y="3398240"/>
                </a:lnTo>
                <a:lnTo>
                  <a:pt x="2535713" y="3389446"/>
                </a:lnTo>
                <a:close/>
              </a:path>
              <a:path w="16523335" h="9235440">
                <a:moveTo>
                  <a:pt x="2535713" y="2318578"/>
                </a:moveTo>
                <a:lnTo>
                  <a:pt x="2492157" y="2327370"/>
                </a:lnTo>
                <a:lnTo>
                  <a:pt x="2456587" y="2351349"/>
                </a:lnTo>
                <a:lnTo>
                  <a:pt x="2432605" y="2386915"/>
                </a:lnTo>
                <a:lnTo>
                  <a:pt x="2423811" y="2430470"/>
                </a:lnTo>
                <a:lnTo>
                  <a:pt x="2432605" y="2474021"/>
                </a:lnTo>
                <a:lnTo>
                  <a:pt x="2456587" y="2509580"/>
                </a:lnTo>
                <a:lnTo>
                  <a:pt x="2492157" y="2533551"/>
                </a:lnTo>
                <a:lnTo>
                  <a:pt x="2535713" y="2542341"/>
                </a:lnTo>
                <a:lnTo>
                  <a:pt x="2579238" y="2533551"/>
                </a:lnTo>
                <a:lnTo>
                  <a:pt x="2614799" y="2509580"/>
                </a:lnTo>
                <a:lnTo>
                  <a:pt x="2638786" y="2474021"/>
                </a:lnTo>
                <a:lnTo>
                  <a:pt x="2647584" y="2430470"/>
                </a:lnTo>
                <a:lnTo>
                  <a:pt x="2638786" y="2386915"/>
                </a:lnTo>
                <a:lnTo>
                  <a:pt x="2614799" y="2351349"/>
                </a:lnTo>
                <a:lnTo>
                  <a:pt x="2579238" y="2327370"/>
                </a:lnTo>
                <a:lnTo>
                  <a:pt x="2535713" y="2318578"/>
                </a:lnTo>
                <a:close/>
              </a:path>
              <a:path w="16523335" h="9235440">
                <a:moveTo>
                  <a:pt x="2535713" y="2050869"/>
                </a:moveTo>
                <a:lnTo>
                  <a:pt x="2492157" y="2059660"/>
                </a:lnTo>
                <a:lnTo>
                  <a:pt x="2456587" y="2083635"/>
                </a:lnTo>
                <a:lnTo>
                  <a:pt x="2432605" y="2119197"/>
                </a:lnTo>
                <a:lnTo>
                  <a:pt x="2423811" y="2162750"/>
                </a:lnTo>
                <a:lnTo>
                  <a:pt x="2432605" y="2206284"/>
                </a:lnTo>
                <a:lnTo>
                  <a:pt x="2456587" y="2241845"/>
                </a:lnTo>
                <a:lnTo>
                  <a:pt x="2492157" y="2265826"/>
                </a:lnTo>
                <a:lnTo>
                  <a:pt x="2535713" y="2274621"/>
                </a:lnTo>
                <a:lnTo>
                  <a:pt x="2579238" y="2265826"/>
                </a:lnTo>
                <a:lnTo>
                  <a:pt x="2614799" y="2241845"/>
                </a:lnTo>
                <a:lnTo>
                  <a:pt x="2638786" y="2206284"/>
                </a:lnTo>
                <a:lnTo>
                  <a:pt x="2647584" y="2162750"/>
                </a:lnTo>
                <a:lnTo>
                  <a:pt x="2638786" y="2119197"/>
                </a:lnTo>
                <a:lnTo>
                  <a:pt x="2614799" y="2083635"/>
                </a:lnTo>
                <a:lnTo>
                  <a:pt x="2579238" y="2059660"/>
                </a:lnTo>
                <a:lnTo>
                  <a:pt x="2535713" y="2050869"/>
                </a:lnTo>
                <a:close/>
              </a:path>
              <a:path w="16523335" h="9235440">
                <a:moveTo>
                  <a:pt x="2805014" y="176790"/>
                </a:moveTo>
                <a:lnTo>
                  <a:pt x="2761462" y="185586"/>
                </a:lnTo>
                <a:lnTo>
                  <a:pt x="2725903" y="209571"/>
                </a:lnTo>
                <a:lnTo>
                  <a:pt x="2701932" y="245145"/>
                </a:lnTo>
                <a:lnTo>
                  <a:pt x="2693143" y="288702"/>
                </a:lnTo>
                <a:lnTo>
                  <a:pt x="2701932" y="332221"/>
                </a:lnTo>
                <a:lnTo>
                  <a:pt x="2725903" y="367780"/>
                </a:lnTo>
                <a:lnTo>
                  <a:pt x="2761462" y="391765"/>
                </a:lnTo>
                <a:lnTo>
                  <a:pt x="2805014" y="400563"/>
                </a:lnTo>
                <a:lnTo>
                  <a:pt x="2848557" y="391765"/>
                </a:lnTo>
                <a:lnTo>
                  <a:pt x="2884128" y="367780"/>
                </a:lnTo>
                <a:lnTo>
                  <a:pt x="2908117" y="332221"/>
                </a:lnTo>
                <a:lnTo>
                  <a:pt x="2916916" y="288702"/>
                </a:lnTo>
                <a:lnTo>
                  <a:pt x="2908117" y="245145"/>
                </a:lnTo>
                <a:lnTo>
                  <a:pt x="2884128" y="209571"/>
                </a:lnTo>
                <a:lnTo>
                  <a:pt x="2848557" y="185586"/>
                </a:lnTo>
                <a:lnTo>
                  <a:pt x="2805014" y="176790"/>
                </a:lnTo>
                <a:close/>
              </a:path>
              <a:path w="16523335" h="9235440">
                <a:moveTo>
                  <a:pt x="2805014" y="444551"/>
                </a:moveTo>
                <a:lnTo>
                  <a:pt x="2761462" y="453336"/>
                </a:lnTo>
                <a:lnTo>
                  <a:pt x="2725903" y="477296"/>
                </a:lnTo>
                <a:lnTo>
                  <a:pt x="2701932" y="512844"/>
                </a:lnTo>
                <a:lnTo>
                  <a:pt x="2693143" y="556391"/>
                </a:lnTo>
                <a:lnTo>
                  <a:pt x="2701932" y="599952"/>
                </a:lnTo>
                <a:lnTo>
                  <a:pt x="2725903" y="635532"/>
                </a:lnTo>
                <a:lnTo>
                  <a:pt x="2761462" y="659525"/>
                </a:lnTo>
                <a:lnTo>
                  <a:pt x="2805014" y="668324"/>
                </a:lnTo>
                <a:lnTo>
                  <a:pt x="2848557" y="659525"/>
                </a:lnTo>
                <a:lnTo>
                  <a:pt x="2884128" y="635532"/>
                </a:lnTo>
                <a:lnTo>
                  <a:pt x="2908117" y="599952"/>
                </a:lnTo>
                <a:lnTo>
                  <a:pt x="2916916" y="556391"/>
                </a:lnTo>
                <a:lnTo>
                  <a:pt x="2908117" y="512844"/>
                </a:lnTo>
                <a:lnTo>
                  <a:pt x="2884128" y="477296"/>
                </a:lnTo>
                <a:lnTo>
                  <a:pt x="2848557" y="453336"/>
                </a:lnTo>
                <a:lnTo>
                  <a:pt x="2805014" y="444551"/>
                </a:lnTo>
                <a:close/>
              </a:path>
              <a:path w="16523335" h="9235440">
                <a:moveTo>
                  <a:pt x="2805014" y="712218"/>
                </a:moveTo>
                <a:lnTo>
                  <a:pt x="2761462" y="721018"/>
                </a:lnTo>
                <a:lnTo>
                  <a:pt x="2725903" y="745011"/>
                </a:lnTo>
                <a:lnTo>
                  <a:pt x="2701932" y="780591"/>
                </a:lnTo>
                <a:lnTo>
                  <a:pt x="2693143" y="824152"/>
                </a:lnTo>
                <a:lnTo>
                  <a:pt x="2701932" y="867681"/>
                </a:lnTo>
                <a:lnTo>
                  <a:pt x="2725903" y="903231"/>
                </a:lnTo>
                <a:lnTo>
                  <a:pt x="2761462" y="927201"/>
                </a:lnTo>
                <a:lnTo>
                  <a:pt x="2805014" y="935992"/>
                </a:lnTo>
                <a:lnTo>
                  <a:pt x="2848557" y="927201"/>
                </a:lnTo>
                <a:lnTo>
                  <a:pt x="2884128" y="903231"/>
                </a:lnTo>
                <a:lnTo>
                  <a:pt x="2908117" y="867681"/>
                </a:lnTo>
                <a:lnTo>
                  <a:pt x="2916916" y="824152"/>
                </a:lnTo>
                <a:lnTo>
                  <a:pt x="2908117" y="780591"/>
                </a:lnTo>
                <a:lnTo>
                  <a:pt x="2884128" y="745011"/>
                </a:lnTo>
                <a:lnTo>
                  <a:pt x="2848557" y="721018"/>
                </a:lnTo>
                <a:lnTo>
                  <a:pt x="2805014" y="712218"/>
                </a:lnTo>
                <a:close/>
              </a:path>
              <a:path w="16523335" h="9235440">
                <a:moveTo>
                  <a:pt x="2805014" y="979980"/>
                </a:moveTo>
                <a:lnTo>
                  <a:pt x="2761462" y="988766"/>
                </a:lnTo>
                <a:lnTo>
                  <a:pt x="2725903" y="1012731"/>
                </a:lnTo>
                <a:lnTo>
                  <a:pt x="2701932" y="1048286"/>
                </a:lnTo>
                <a:lnTo>
                  <a:pt x="2693143" y="1091840"/>
                </a:lnTo>
                <a:lnTo>
                  <a:pt x="2701932" y="1135394"/>
                </a:lnTo>
                <a:lnTo>
                  <a:pt x="2725903" y="1170968"/>
                </a:lnTo>
                <a:lnTo>
                  <a:pt x="2761462" y="1194956"/>
                </a:lnTo>
                <a:lnTo>
                  <a:pt x="2805014" y="1203753"/>
                </a:lnTo>
                <a:lnTo>
                  <a:pt x="2848557" y="1194956"/>
                </a:lnTo>
                <a:lnTo>
                  <a:pt x="2884128" y="1170968"/>
                </a:lnTo>
                <a:lnTo>
                  <a:pt x="2908117" y="1135394"/>
                </a:lnTo>
                <a:lnTo>
                  <a:pt x="2916916" y="1091840"/>
                </a:lnTo>
                <a:lnTo>
                  <a:pt x="2908117" y="1048286"/>
                </a:lnTo>
                <a:lnTo>
                  <a:pt x="2884128" y="1012731"/>
                </a:lnTo>
                <a:lnTo>
                  <a:pt x="2848557" y="988766"/>
                </a:lnTo>
                <a:lnTo>
                  <a:pt x="2805014" y="979980"/>
                </a:lnTo>
                <a:close/>
              </a:path>
              <a:path w="16523335" h="9235440">
                <a:moveTo>
                  <a:pt x="2805014" y="1247668"/>
                </a:moveTo>
                <a:lnTo>
                  <a:pt x="2761462" y="1256467"/>
                </a:lnTo>
                <a:lnTo>
                  <a:pt x="2725903" y="1280459"/>
                </a:lnTo>
                <a:lnTo>
                  <a:pt x="2701932" y="1316036"/>
                </a:lnTo>
                <a:lnTo>
                  <a:pt x="2693143" y="1359591"/>
                </a:lnTo>
                <a:lnTo>
                  <a:pt x="2701932" y="1403138"/>
                </a:lnTo>
                <a:lnTo>
                  <a:pt x="2725903" y="1438686"/>
                </a:lnTo>
                <a:lnTo>
                  <a:pt x="2761462" y="1462646"/>
                </a:lnTo>
                <a:lnTo>
                  <a:pt x="2805014" y="1471431"/>
                </a:lnTo>
                <a:lnTo>
                  <a:pt x="2848557" y="1462646"/>
                </a:lnTo>
                <a:lnTo>
                  <a:pt x="2884128" y="1438686"/>
                </a:lnTo>
                <a:lnTo>
                  <a:pt x="2908117" y="1403138"/>
                </a:lnTo>
                <a:lnTo>
                  <a:pt x="2916916" y="1359591"/>
                </a:lnTo>
                <a:lnTo>
                  <a:pt x="2908117" y="1316036"/>
                </a:lnTo>
                <a:lnTo>
                  <a:pt x="2884128" y="1280459"/>
                </a:lnTo>
                <a:lnTo>
                  <a:pt x="2848557" y="1256467"/>
                </a:lnTo>
                <a:lnTo>
                  <a:pt x="2805014" y="1247668"/>
                </a:lnTo>
                <a:close/>
              </a:path>
              <a:path w="16523335" h="9235440">
                <a:moveTo>
                  <a:pt x="2805014" y="1515430"/>
                </a:moveTo>
                <a:lnTo>
                  <a:pt x="2761462" y="1524214"/>
                </a:lnTo>
                <a:lnTo>
                  <a:pt x="2725903" y="1548173"/>
                </a:lnTo>
                <a:lnTo>
                  <a:pt x="2701932" y="1583718"/>
                </a:lnTo>
                <a:lnTo>
                  <a:pt x="2693143" y="1627259"/>
                </a:lnTo>
                <a:lnTo>
                  <a:pt x="2701932" y="1670826"/>
                </a:lnTo>
                <a:lnTo>
                  <a:pt x="2725903" y="1706409"/>
                </a:lnTo>
                <a:lnTo>
                  <a:pt x="2761462" y="1730404"/>
                </a:lnTo>
                <a:lnTo>
                  <a:pt x="2805014" y="1739203"/>
                </a:lnTo>
                <a:lnTo>
                  <a:pt x="2848557" y="1730404"/>
                </a:lnTo>
                <a:lnTo>
                  <a:pt x="2884128" y="1706409"/>
                </a:lnTo>
                <a:lnTo>
                  <a:pt x="2908117" y="1670826"/>
                </a:lnTo>
                <a:lnTo>
                  <a:pt x="2916916" y="1627259"/>
                </a:lnTo>
                <a:lnTo>
                  <a:pt x="2908117" y="1583718"/>
                </a:lnTo>
                <a:lnTo>
                  <a:pt x="2884128" y="1548173"/>
                </a:lnTo>
                <a:lnTo>
                  <a:pt x="2848557" y="1524214"/>
                </a:lnTo>
                <a:lnTo>
                  <a:pt x="2805014" y="1515430"/>
                </a:lnTo>
                <a:close/>
              </a:path>
              <a:path w="16523335" h="9235440">
                <a:moveTo>
                  <a:pt x="2805014" y="1783149"/>
                </a:moveTo>
                <a:lnTo>
                  <a:pt x="2761462" y="1791938"/>
                </a:lnTo>
                <a:lnTo>
                  <a:pt x="2725903" y="1815910"/>
                </a:lnTo>
                <a:lnTo>
                  <a:pt x="2701932" y="1851469"/>
                </a:lnTo>
                <a:lnTo>
                  <a:pt x="2693143" y="1895020"/>
                </a:lnTo>
                <a:lnTo>
                  <a:pt x="2701932" y="1938576"/>
                </a:lnTo>
                <a:lnTo>
                  <a:pt x="2725903" y="1974146"/>
                </a:lnTo>
                <a:lnTo>
                  <a:pt x="2761462" y="1998128"/>
                </a:lnTo>
                <a:lnTo>
                  <a:pt x="2805014" y="2006922"/>
                </a:lnTo>
                <a:lnTo>
                  <a:pt x="2848557" y="1998128"/>
                </a:lnTo>
                <a:lnTo>
                  <a:pt x="2884128" y="1974146"/>
                </a:lnTo>
                <a:lnTo>
                  <a:pt x="2908117" y="1938576"/>
                </a:lnTo>
                <a:lnTo>
                  <a:pt x="2916916" y="1895020"/>
                </a:lnTo>
                <a:lnTo>
                  <a:pt x="2908117" y="1851469"/>
                </a:lnTo>
                <a:lnTo>
                  <a:pt x="2884128" y="1815910"/>
                </a:lnTo>
                <a:lnTo>
                  <a:pt x="2848557" y="1791938"/>
                </a:lnTo>
                <a:lnTo>
                  <a:pt x="2805014" y="1783149"/>
                </a:lnTo>
                <a:close/>
              </a:path>
              <a:path w="16523335" h="9235440">
                <a:moveTo>
                  <a:pt x="2912685" y="0"/>
                </a:moveTo>
                <a:lnTo>
                  <a:pt x="2697369" y="0"/>
                </a:lnTo>
                <a:lnTo>
                  <a:pt x="2693143" y="20941"/>
                </a:lnTo>
                <a:lnTo>
                  <a:pt x="2701932" y="64502"/>
                </a:lnTo>
                <a:lnTo>
                  <a:pt x="2725903" y="100083"/>
                </a:lnTo>
                <a:lnTo>
                  <a:pt x="2761462" y="124076"/>
                </a:lnTo>
                <a:lnTo>
                  <a:pt x="2805014" y="132875"/>
                </a:lnTo>
                <a:lnTo>
                  <a:pt x="2848557" y="124076"/>
                </a:lnTo>
                <a:lnTo>
                  <a:pt x="2884128" y="100083"/>
                </a:lnTo>
                <a:lnTo>
                  <a:pt x="2908117" y="64502"/>
                </a:lnTo>
                <a:lnTo>
                  <a:pt x="2916916" y="20941"/>
                </a:lnTo>
                <a:lnTo>
                  <a:pt x="2912685" y="0"/>
                </a:lnTo>
                <a:close/>
              </a:path>
              <a:path w="16523335" h="9235440">
                <a:moveTo>
                  <a:pt x="2805014" y="2586297"/>
                </a:moveTo>
                <a:lnTo>
                  <a:pt x="2761462" y="2595090"/>
                </a:lnTo>
                <a:lnTo>
                  <a:pt x="2725903" y="2619070"/>
                </a:lnTo>
                <a:lnTo>
                  <a:pt x="2701932" y="2654639"/>
                </a:lnTo>
                <a:lnTo>
                  <a:pt x="2693143" y="2698200"/>
                </a:lnTo>
                <a:lnTo>
                  <a:pt x="2701932" y="2741725"/>
                </a:lnTo>
                <a:lnTo>
                  <a:pt x="2725903" y="2777286"/>
                </a:lnTo>
                <a:lnTo>
                  <a:pt x="2761462" y="2801273"/>
                </a:lnTo>
                <a:lnTo>
                  <a:pt x="2805014" y="2810071"/>
                </a:lnTo>
                <a:lnTo>
                  <a:pt x="2848557" y="2801273"/>
                </a:lnTo>
                <a:lnTo>
                  <a:pt x="2884128" y="2777286"/>
                </a:lnTo>
                <a:lnTo>
                  <a:pt x="2908117" y="2741725"/>
                </a:lnTo>
                <a:lnTo>
                  <a:pt x="2916916" y="2698200"/>
                </a:lnTo>
                <a:lnTo>
                  <a:pt x="2908117" y="2654639"/>
                </a:lnTo>
                <a:lnTo>
                  <a:pt x="2884128" y="2619070"/>
                </a:lnTo>
                <a:lnTo>
                  <a:pt x="2848557" y="2595090"/>
                </a:lnTo>
                <a:lnTo>
                  <a:pt x="2805014" y="2586297"/>
                </a:lnTo>
                <a:close/>
              </a:path>
              <a:path w="16523335" h="9235440">
                <a:moveTo>
                  <a:pt x="2805014" y="2854028"/>
                </a:moveTo>
                <a:lnTo>
                  <a:pt x="2761462" y="2862817"/>
                </a:lnTo>
                <a:lnTo>
                  <a:pt x="2725903" y="2886788"/>
                </a:lnTo>
                <a:lnTo>
                  <a:pt x="2701932" y="2922347"/>
                </a:lnTo>
                <a:lnTo>
                  <a:pt x="2693143" y="2965898"/>
                </a:lnTo>
                <a:lnTo>
                  <a:pt x="2701932" y="3009453"/>
                </a:lnTo>
                <a:lnTo>
                  <a:pt x="2725903" y="3045019"/>
                </a:lnTo>
                <a:lnTo>
                  <a:pt x="2761462" y="3068998"/>
                </a:lnTo>
                <a:lnTo>
                  <a:pt x="2805014" y="3077790"/>
                </a:lnTo>
                <a:lnTo>
                  <a:pt x="2848557" y="3068998"/>
                </a:lnTo>
                <a:lnTo>
                  <a:pt x="2884128" y="3045019"/>
                </a:lnTo>
                <a:lnTo>
                  <a:pt x="2908117" y="3009453"/>
                </a:lnTo>
                <a:lnTo>
                  <a:pt x="2916916" y="2965898"/>
                </a:lnTo>
                <a:lnTo>
                  <a:pt x="2908117" y="2922347"/>
                </a:lnTo>
                <a:lnTo>
                  <a:pt x="2884128" y="2886788"/>
                </a:lnTo>
                <a:lnTo>
                  <a:pt x="2848557" y="2862817"/>
                </a:lnTo>
                <a:lnTo>
                  <a:pt x="2805014" y="2854028"/>
                </a:lnTo>
                <a:close/>
              </a:path>
              <a:path w="16523335" h="9235440">
                <a:moveTo>
                  <a:pt x="2805014" y="3121737"/>
                </a:moveTo>
                <a:lnTo>
                  <a:pt x="2761462" y="3130528"/>
                </a:lnTo>
                <a:lnTo>
                  <a:pt x="2725903" y="3154503"/>
                </a:lnTo>
                <a:lnTo>
                  <a:pt x="2701932" y="3190065"/>
                </a:lnTo>
                <a:lnTo>
                  <a:pt x="2693143" y="3233618"/>
                </a:lnTo>
                <a:lnTo>
                  <a:pt x="2701932" y="3277161"/>
                </a:lnTo>
                <a:lnTo>
                  <a:pt x="2725903" y="3312732"/>
                </a:lnTo>
                <a:lnTo>
                  <a:pt x="2761462" y="3336722"/>
                </a:lnTo>
                <a:lnTo>
                  <a:pt x="2805014" y="3345520"/>
                </a:lnTo>
                <a:lnTo>
                  <a:pt x="2848557" y="3336722"/>
                </a:lnTo>
                <a:lnTo>
                  <a:pt x="2884128" y="3312732"/>
                </a:lnTo>
                <a:lnTo>
                  <a:pt x="2908117" y="3277161"/>
                </a:lnTo>
                <a:lnTo>
                  <a:pt x="2916916" y="3233618"/>
                </a:lnTo>
                <a:lnTo>
                  <a:pt x="2908117" y="3190065"/>
                </a:lnTo>
                <a:lnTo>
                  <a:pt x="2884128" y="3154503"/>
                </a:lnTo>
                <a:lnTo>
                  <a:pt x="2848557" y="3130528"/>
                </a:lnTo>
                <a:lnTo>
                  <a:pt x="2805014" y="3121737"/>
                </a:lnTo>
                <a:close/>
              </a:path>
              <a:path w="16523335" h="9235440">
                <a:moveTo>
                  <a:pt x="2805014" y="3389446"/>
                </a:moveTo>
                <a:lnTo>
                  <a:pt x="2761462" y="3398240"/>
                </a:lnTo>
                <a:lnTo>
                  <a:pt x="2725903" y="3422222"/>
                </a:lnTo>
                <a:lnTo>
                  <a:pt x="2701932" y="3457792"/>
                </a:lnTo>
                <a:lnTo>
                  <a:pt x="2693143" y="3501348"/>
                </a:lnTo>
                <a:lnTo>
                  <a:pt x="2701932" y="3544899"/>
                </a:lnTo>
                <a:lnTo>
                  <a:pt x="2725903" y="3580458"/>
                </a:lnTo>
                <a:lnTo>
                  <a:pt x="2761462" y="3604430"/>
                </a:lnTo>
                <a:lnTo>
                  <a:pt x="2805014" y="3613219"/>
                </a:lnTo>
                <a:lnTo>
                  <a:pt x="2848557" y="3604430"/>
                </a:lnTo>
                <a:lnTo>
                  <a:pt x="2884128" y="3580458"/>
                </a:lnTo>
                <a:lnTo>
                  <a:pt x="2908117" y="3544899"/>
                </a:lnTo>
                <a:lnTo>
                  <a:pt x="2916916" y="3501348"/>
                </a:lnTo>
                <a:lnTo>
                  <a:pt x="2908117" y="3457792"/>
                </a:lnTo>
                <a:lnTo>
                  <a:pt x="2884128" y="3422222"/>
                </a:lnTo>
                <a:lnTo>
                  <a:pt x="2848557" y="3398240"/>
                </a:lnTo>
                <a:lnTo>
                  <a:pt x="2805014" y="3389446"/>
                </a:lnTo>
                <a:close/>
              </a:path>
              <a:path w="16523335" h="9235440">
                <a:moveTo>
                  <a:pt x="2805014" y="3657176"/>
                </a:moveTo>
                <a:lnTo>
                  <a:pt x="2761462" y="3665968"/>
                </a:lnTo>
                <a:lnTo>
                  <a:pt x="2725903" y="3689947"/>
                </a:lnTo>
                <a:lnTo>
                  <a:pt x="2701932" y="3725513"/>
                </a:lnTo>
                <a:lnTo>
                  <a:pt x="2693143" y="3769068"/>
                </a:lnTo>
                <a:lnTo>
                  <a:pt x="2701932" y="3812619"/>
                </a:lnTo>
                <a:lnTo>
                  <a:pt x="2725903" y="3848178"/>
                </a:lnTo>
                <a:lnTo>
                  <a:pt x="2761462" y="3872149"/>
                </a:lnTo>
                <a:lnTo>
                  <a:pt x="2805014" y="3880939"/>
                </a:lnTo>
                <a:lnTo>
                  <a:pt x="2848557" y="3872149"/>
                </a:lnTo>
                <a:lnTo>
                  <a:pt x="2884128" y="3848178"/>
                </a:lnTo>
                <a:lnTo>
                  <a:pt x="2908117" y="3812619"/>
                </a:lnTo>
                <a:lnTo>
                  <a:pt x="2916916" y="3769068"/>
                </a:lnTo>
                <a:lnTo>
                  <a:pt x="2908117" y="3725513"/>
                </a:lnTo>
                <a:lnTo>
                  <a:pt x="2884128" y="3689947"/>
                </a:lnTo>
                <a:lnTo>
                  <a:pt x="2848557" y="3665968"/>
                </a:lnTo>
                <a:lnTo>
                  <a:pt x="2805014" y="3657176"/>
                </a:lnTo>
                <a:close/>
              </a:path>
              <a:path w="16523335" h="9235440">
                <a:moveTo>
                  <a:pt x="2805014" y="3924895"/>
                </a:moveTo>
                <a:lnTo>
                  <a:pt x="2761462" y="3933689"/>
                </a:lnTo>
                <a:lnTo>
                  <a:pt x="2725903" y="3957668"/>
                </a:lnTo>
                <a:lnTo>
                  <a:pt x="2701932" y="3993228"/>
                </a:lnTo>
                <a:lnTo>
                  <a:pt x="2693143" y="4036766"/>
                </a:lnTo>
                <a:lnTo>
                  <a:pt x="2701932" y="4080327"/>
                </a:lnTo>
                <a:lnTo>
                  <a:pt x="2725903" y="4115896"/>
                </a:lnTo>
                <a:lnTo>
                  <a:pt x="2761462" y="4139876"/>
                </a:lnTo>
                <a:lnTo>
                  <a:pt x="2805014" y="4148669"/>
                </a:lnTo>
                <a:lnTo>
                  <a:pt x="2848557" y="4139876"/>
                </a:lnTo>
                <a:lnTo>
                  <a:pt x="2884128" y="4115896"/>
                </a:lnTo>
                <a:lnTo>
                  <a:pt x="2908117" y="4080327"/>
                </a:lnTo>
                <a:lnTo>
                  <a:pt x="2916916" y="4036766"/>
                </a:lnTo>
                <a:lnTo>
                  <a:pt x="2908117" y="3993228"/>
                </a:lnTo>
                <a:lnTo>
                  <a:pt x="2884128" y="3957668"/>
                </a:lnTo>
                <a:lnTo>
                  <a:pt x="2848557" y="3933689"/>
                </a:lnTo>
                <a:lnTo>
                  <a:pt x="2805014" y="3924895"/>
                </a:lnTo>
                <a:close/>
              </a:path>
              <a:path w="16523335" h="9235440">
                <a:moveTo>
                  <a:pt x="2805014" y="2318578"/>
                </a:moveTo>
                <a:lnTo>
                  <a:pt x="2761462" y="2327370"/>
                </a:lnTo>
                <a:lnTo>
                  <a:pt x="2725903" y="2351349"/>
                </a:lnTo>
                <a:lnTo>
                  <a:pt x="2701932" y="2386915"/>
                </a:lnTo>
                <a:lnTo>
                  <a:pt x="2693143" y="2430470"/>
                </a:lnTo>
                <a:lnTo>
                  <a:pt x="2701932" y="2474021"/>
                </a:lnTo>
                <a:lnTo>
                  <a:pt x="2725903" y="2509580"/>
                </a:lnTo>
                <a:lnTo>
                  <a:pt x="2761462" y="2533551"/>
                </a:lnTo>
                <a:lnTo>
                  <a:pt x="2805014" y="2542341"/>
                </a:lnTo>
                <a:lnTo>
                  <a:pt x="2848557" y="2533551"/>
                </a:lnTo>
                <a:lnTo>
                  <a:pt x="2884128" y="2509580"/>
                </a:lnTo>
                <a:lnTo>
                  <a:pt x="2908117" y="2474021"/>
                </a:lnTo>
                <a:lnTo>
                  <a:pt x="2916916" y="2430470"/>
                </a:lnTo>
                <a:lnTo>
                  <a:pt x="2908117" y="2386915"/>
                </a:lnTo>
                <a:lnTo>
                  <a:pt x="2884128" y="2351349"/>
                </a:lnTo>
                <a:lnTo>
                  <a:pt x="2848557" y="2327370"/>
                </a:lnTo>
                <a:lnTo>
                  <a:pt x="2805014" y="2318578"/>
                </a:lnTo>
                <a:close/>
              </a:path>
              <a:path w="16523335" h="9235440">
                <a:moveTo>
                  <a:pt x="2805014" y="2050869"/>
                </a:moveTo>
                <a:lnTo>
                  <a:pt x="2761462" y="2059660"/>
                </a:lnTo>
                <a:lnTo>
                  <a:pt x="2725903" y="2083635"/>
                </a:lnTo>
                <a:lnTo>
                  <a:pt x="2701932" y="2119197"/>
                </a:lnTo>
                <a:lnTo>
                  <a:pt x="2693143" y="2162750"/>
                </a:lnTo>
                <a:lnTo>
                  <a:pt x="2701932" y="2206284"/>
                </a:lnTo>
                <a:lnTo>
                  <a:pt x="2725903" y="2241845"/>
                </a:lnTo>
                <a:lnTo>
                  <a:pt x="2761462" y="2265826"/>
                </a:lnTo>
                <a:lnTo>
                  <a:pt x="2805014" y="2274621"/>
                </a:lnTo>
                <a:lnTo>
                  <a:pt x="2848557" y="2265826"/>
                </a:lnTo>
                <a:lnTo>
                  <a:pt x="2884128" y="2241845"/>
                </a:lnTo>
                <a:lnTo>
                  <a:pt x="2908117" y="2206284"/>
                </a:lnTo>
                <a:lnTo>
                  <a:pt x="2916916" y="2162750"/>
                </a:lnTo>
                <a:lnTo>
                  <a:pt x="2908117" y="2119197"/>
                </a:lnTo>
                <a:lnTo>
                  <a:pt x="2884128" y="2083635"/>
                </a:lnTo>
                <a:lnTo>
                  <a:pt x="2848557" y="2059660"/>
                </a:lnTo>
                <a:lnTo>
                  <a:pt x="2805014" y="2050869"/>
                </a:lnTo>
                <a:close/>
              </a:path>
              <a:path w="16523335" h="9235440">
                <a:moveTo>
                  <a:pt x="3074346" y="444551"/>
                </a:moveTo>
                <a:lnTo>
                  <a:pt x="3030791" y="453336"/>
                </a:lnTo>
                <a:lnTo>
                  <a:pt x="2995225" y="477296"/>
                </a:lnTo>
                <a:lnTo>
                  <a:pt x="2971246" y="512844"/>
                </a:lnTo>
                <a:lnTo>
                  <a:pt x="2962454" y="556391"/>
                </a:lnTo>
                <a:lnTo>
                  <a:pt x="2971246" y="599952"/>
                </a:lnTo>
                <a:lnTo>
                  <a:pt x="2995225" y="635532"/>
                </a:lnTo>
                <a:lnTo>
                  <a:pt x="3030791" y="659525"/>
                </a:lnTo>
                <a:lnTo>
                  <a:pt x="3074346" y="668324"/>
                </a:lnTo>
                <a:lnTo>
                  <a:pt x="3117877" y="659525"/>
                </a:lnTo>
                <a:lnTo>
                  <a:pt x="3153441" y="635532"/>
                </a:lnTo>
                <a:lnTo>
                  <a:pt x="3177429" y="599952"/>
                </a:lnTo>
                <a:lnTo>
                  <a:pt x="3186227" y="556391"/>
                </a:lnTo>
                <a:lnTo>
                  <a:pt x="3177429" y="512844"/>
                </a:lnTo>
                <a:lnTo>
                  <a:pt x="3153441" y="477296"/>
                </a:lnTo>
                <a:lnTo>
                  <a:pt x="3117877" y="453336"/>
                </a:lnTo>
                <a:lnTo>
                  <a:pt x="3074346" y="444551"/>
                </a:lnTo>
                <a:close/>
              </a:path>
              <a:path w="16523335" h="9235440">
                <a:moveTo>
                  <a:pt x="3074346" y="712218"/>
                </a:moveTo>
                <a:lnTo>
                  <a:pt x="3030791" y="721018"/>
                </a:lnTo>
                <a:lnTo>
                  <a:pt x="2995225" y="745011"/>
                </a:lnTo>
                <a:lnTo>
                  <a:pt x="2971246" y="780591"/>
                </a:lnTo>
                <a:lnTo>
                  <a:pt x="2962454" y="824152"/>
                </a:lnTo>
                <a:lnTo>
                  <a:pt x="2971246" y="867681"/>
                </a:lnTo>
                <a:lnTo>
                  <a:pt x="2995225" y="903231"/>
                </a:lnTo>
                <a:lnTo>
                  <a:pt x="3030791" y="927201"/>
                </a:lnTo>
                <a:lnTo>
                  <a:pt x="3074346" y="935992"/>
                </a:lnTo>
                <a:lnTo>
                  <a:pt x="3117877" y="927201"/>
                </a:lnTo>
                <a:lnTo>
                  <a:pt x="3153441" y="903231"/>
                </a:lnTo>
                <a:lnTo>
                  <a:pt x="3177429" y="867681"/>
                </a:lnTo>
                <a:lnTo>
                  <a:pt x="3186227" y="824152"/>
                </a:lnTo>
                <a:lnTo>
                  <a:pt x="3177429" y="780591"/>
                </a:lnTo>
                <a:lnTo>
                  <a:pt x="3153441" y="745011"/>
                </a:lnTo>
                <a:lnTo>
                  <a:pt x="3117877" y="721018"/>
                </a:lnTo>
                <a:lnTo>
                  <a:pt x="3074346" y="712218"/>
                </a:lnTo>
                <a:close/>
              </a:path>
              <a:path w="16523335" h="9235440">
                <a:moveTo>
                  <a:pt x="3074346" y="979980"/>
                </a:moveTo>
                <a:lnTo>
                  <a:pt x="3030791" y="988766"/>
                </a:lnTo>
                <a:lnTo>
                  <a:pt x="2995225" y="1012731"/>
                </a:lnTo>
                <a:lnTo>
                  <a:pt x="2971246" y="1048286"/>
                </a:lnTo>
                <a:lnTo>
                  <a:pt x="2962454" y="1091840"/>
                </a:lnTo>
                <a:lnTo>
                  <a:pt x="2971246" y="1135394"/>
                </a:lnTo>
                <a:lnTo>
                  <a:pt x="2995225" y="1170968"/>
                </a:lnTo>
                <a:lnTo>
                  <a:pt x="3030791" y="1194956"/>
                </a:lnTo>
                <a:lnTo>
                  <a:pt x="3074346" y="1203753"/>
                </a:lnTo>
                <a:lnTo>
                  <a:pt x="3117877" y="1194956"/>
                </a:lnTo>
                <a:lnTo>
                  <a:pt x="3153441" y="1170968"/>
                </a:lnTo>
                <a:lnTo>
                  <a:pt x="3177429" y="1135394"/>
                </a:lnTo>
                <a:lnTo>
                  <a:pt x="3186227" y="1091840"/>
                </a:lnTo>
                <a:lnTo>
                  <a:pt x="3177429" y="1048286"/>
                </a:lnTo>
                <a:lnTo>
                  <a:pt x="3153441" y="1012731"/>
                </a:lnTo>
                <a:lnTo>
                  <a:pt x="3117877" y="988766"/>
                </a:lnTo>
                <a:lnTo>
                  <a:pt x="3074346" y="979980"/>
                </a:lnTo>
                <a:close/>
              </a:path>
              <a:path w="16523335" h="9235440">
                <a:moveTo>
                  <a:pt x="3074346" y="1247668"/>
                </a:moveTo>
                <a:lnTo>
                  <a:pt x="3030791" y="1256467"/>
                </a:lnTo>
                <a:lnTo>
                  <a:pt x="2995225" y="1280459"/>
                </a:lnTo>
                <a:lnTo>
                  <a:pt x="2971246" y="1316036"/>
                </a:lnTo>
                <a:lnTo>
                  <a:pt x="2962454" y="1359591"/>
                </a:lnTo>
                <a:lnTo>
                  <a:pt x="2971246" y="1403138"/>
                </a:lnTo>
                <a:lnTo>
                  <a:pt x="2995225" y="1438686"/>
                </a:lnTo>
                <a:lnTo>
                  <a:pt x="3030791" y="1462646"/>
                </a:lnTo>
                <a:lnTo>
                  <a:pt x="3074346" y="1471431"/>
                </a:lnTo>
                <a:lnTo>
                  <a:pt x="3117877" y="1462646"/>
                </a:lnTo>
                <a:lnTo>
                  <a:pt x="3153441" y="1438686"/>
                </a:lnTo>
                <a:lnTo>
                  <a:pt x="3177429" y="1403138"/>
                </a:lnTo>
                <a:lnTo>
                  <a:pt x="3186227" y="1359591"/>
                </a:lnTo>
                <a:lnTo>
                  <a:pt x="3177429" y="1316036"/>
                </a:lnTo>
                <a:lnTo>
                  <a:pt x="3153441" y="1280459"/>
                </a:lnTo>
                <a:lnTo>
                  <a:pt x="3117877" y="1256467"/>
                </a:lnTo>
                <a:lnTo>
                  <a:pt x="3074346" y="1247668"/>
                </a:lnTo>
                <a:close/>
              </a:path>
              <a:path w="16523335" h="9235440">
                <a:moveTo>
                  <a:pt x="3074346" y="1515430"/>
                </a:moveTo>
                <a:lnTo>
                  <a:pt x="3030791" y="1524214"/>
                </a:lnTo>
                <a:lnTo>
                  <a:pt x="2995225" y="1548173"/>
                </a:lnTo>
                <a:lnTo>
                  <a:pt x="2971246" y="1583718"/>
                </a:lnTo>
                <a:lnTo>
                  <a:pt x="2962454" y="1627259"/>
                </a:lnTo>
                <a:lnTo>
                  <a:pt x="2971246" y="1670826"/>
                </a:lnTo>
                <a:lnTo>
                  <a:pt x="2995225" y="1706409"/>
                </a:lnTo>
                <a:lnTo>
                  <a:pt x="3030791" y="1730404"/>
                </a:lnTo>
                <a:lnTo>
                  <a:pt x="3074346" y="1739203"/>
                </a:lnTo>
                <a:lnTo>
                  <a:pt x="3117877" y="1730404"/>
                </a:lnTo>
                <a:lnTo>
                  <a:pt x="3153441" y="1706409"/>
                </a:lnTo>
                <a:lnTo>
                  <a:pt x="3177429" y="1670826"/>
                </a:lnTo>
                <a:lnTo>
                  <a:pt x="3186227" y="1627259"/>
                </a:lnTo>
                <a:lnTo>
                  <a:pt x="3177429" y="1583718"/>
                </a:lnTo>
                <a:lnTo>
                  <a:pt x="3153441" y="1548173"/>
                </a:lnTo>
                <a:lnTo>
                  <a:pt x="3117877" y="1524214"/>
                </a:lnTo>
                <a:lnTo>
                  <a:pt x="3074346" y="1515430"/>
                </a:lnTo>
                <a:close/>
              </a:path>
              <a:path w="16523335" h="9235440">
                <a:moveTo>
                  <a:pt x="3074346" y="1783149"/>
                </a:moveTo>
                <a:lnTo>
                  <a:pt x="3030791" y="1791938"/>
                </a:lnTo>
                <a:lnTo>
                  <a:pt x="2995225" y="1815910"/>
                </a:lnTo>
                <a:lnTo>
                  <a:pt x="2971246" y="1851469"/>
                </a:lnTo>
                <a:lnTo>
                  <a:pt x="2962454" y="1895020"/>
                </a:lnTo>
                <a:lnTo>
                  <a:pt x="2971246" y="1938576"/>
                </a:lnTo>
                <a:lnTo>
                  <a:pt x="2995225" y="1974146"/>
                </a:lnTo>
                <a:lnTo>
                  <a:pt x="3030791" y="1998128"/>
                </a:lnTo>
                <a:lnTo>
                  <a:pt x="3074346" y="2006922"/>
                </a:lnTo>
                <a:lnTo>
                  <a:pt x="3117877" y="1998128"/>
                </a:lnTo>
                <a:lnTo>
                  <a:pt x="3153441" y="1974146"/>
                </a:lnTo>
                <a:lnTo>
                  <a:pt x="3177429" y="1938576"/>
                </a:lnTo>
                <a:lnTo>
                  <a:pt x="3186227" y="1895020"/>
                </a:lnTo>
                <a:lnTo>
                  <a:pt x="3177429" y="1851469"/>
                </a:lnTo>
                <a:lnTo>
                  <a:pt x="3153441" y="1815910"/>
                </a:lnTo>
                <a:lnTo>
                  <a:pt x="3117877" y="1791938"/>
                </a:lnTo>
                <a:lnTo>
                  <a:pt x="3074346" y="1783149"/>
                </a:lnTo>
                <a:close/>
              </a:path>
              <a:path w="16523335" h="9235440">
                <a:moveTo>
                  <a:pt x="3181996" y="0"/>
                </a:moveTo>
                <a:lnTo>
                  <a:pt x="2966682" y="0"/>
                </a:lnTo>
                <a:lnTo>
                  <a:pt x="2962454" y="20941"/>
                </a:lnTo>
                <a:lnTo>
                  <a:pt x="2971246" y="64502"/>
                </a:lnTo>
                <a:lnTo>
                  <a:pt x="2995225" y="100083"/>
                </a:lnTo>
                <a:lnTo>
                  <a:pt x="3030791" y="124076"/>
                </a:lnTo>
                <a:lnTo>
                  <a:pt x="3074346" y="132875"/>
                </a:lnTo>
                <a:lnTo>
                  <a:pt x="3117877" y="124076"/>
                </a:lnTo>
                <a:lnTo>
                  <a:pt x="3153441" y="100083"/>
                </a:lnTo>
                <a:lnTo>
                  <a:pt x="3177429" y="64502"/>
                </a:lnTo>
                <a:lnTo>
                  <a:pt x="3186227" y="20941"/>
                </a:lnTo>
                <a:lnTo>
                  <a:pt x="3181996" y="0"/>
                </a:lnTo>
                <a:close/>
              </a:path>
              <a:path w="16523335" h="9235440">
                <a:moveTo>
                  <a:pt x="3074346" y="2586297"/>
                </a:moveTo>
                <a:lnTo>
                  <a:pt x="3030791" y="2595090"/>
                </a:lnTo>
                <a:lnTo>
                  <a:pt x="2995225" y="2619070"/>
                </a:lnTo>
                <a:lnTo>
                  <a:pt x="2971246" y="2654639"/>
                </a:lnTo>
                <a:lnTo>
                  <a:pt x="2962454" y="2698200"/>
                </a:lnTo>
                <a:lnTo>
                  <a:pt x="2971246" y="2741725"/>
                </a:lnTo>
                <a:lnTo>
                  <a:pt x="2995225" y="2777286"/>
                </a:lnTo>
                <a:lnTo>
                  <a:pt x="3030791" y="2801273"/>
                </a:lnTo>
                <a:lnTo>
                  <a:pt x="3074346" y="2810071"/>
                </a:lnTo>
                <a:lnTo>
                  <a:pt x="3117877" y="2801273"/>
                </a:lnTo>
                <a:lnTo>
                  <a:pt x="3153441" y="2777286"/>
                </a:lnTo>
                <a:lnTo>
                  <a:pt x="3177429" y="2741725"/>
                </a:lnTo>
                <a:lnTo>
                  <a:pt x="3186227" y="2698200"/>
                </a:lnTo>
                <a:lnTo>
                  <a:pt x="3177429" y="2654639"/>
                </a:lnTo>
                <a:lnTo>
                  <a:pt x="3153441" y="2619070"/>
                </a:lnTo>
                <a:lnTo>
                  <a:pt x="3117877" y="2595090"/>
                </a:lnTo>
                <a:lnTo>
                  <a:pt x="3074346" y="2586297"/>
                </a:lnTo>
                <a:close/>
              </a:path>
              <a:path w="16523335" h="9235440">
                <a:moveTo>
                  <a:pt x="3074346" y="2854028"/>
                </a:moveTo>
                <a:lnTo>
                  <a:pt x="3030791" y="2862817"/>
                </a:lnTo>
                <a:lnTo>
                  <a:pt x="2995225" y="2886788"/>
                </a:lnTo>
                <a:lnTo>
                  <a:pt x="2971246" y="2922347"/>
                </a:lnTo>
                <a:lnTo>
                  <a:pt x="2962454" y="2965898"/>
                </a:lnTo>
                <a:lnTo>
                  <a:pt x="2971246" y="3009453"/>
                </a:lnTo>
                <a:lnTo>
                  <a:pt x="2995225" y="3045019"/>
                </a:lnTo>
                <a:lnTo>
                  <a:pt x="3030791" y="3068998"/>
                </a:lnTo>
                <a:lnTo>
                  <a:pt x="3074346" y="3077790"/>
                </a:lnTo>
                <a:lnTo>
                  <a:pt x="3117877" y="3068998"/>
                </a:lnTo>
                <a:lnTo>
                  <a:pt x="3153441" y="3045019"/>
                </a:lnTo>
                <a:lnTo>
                  <a:pt x="3177429" y="3009453"/>
                </a:lnTo>
                <a:lnTo>
                  <a:pt x="3186227" y="2965898"/>
                </a:lnTo>
                <a:lnTo>
                  <a:pt x="3177429" y="2922347"/>
                </a:lnTo>
                <a:lnTo>
                  <a:pt x="3153441" y="2886788"/>
                </a:lnTo>
                <a:lnTo>
                  <a:pt x="3117877" y="2862817"/>
                </a:lnTo>
                <a:lnTo>
                  <a:pt x="3074346" y="2854028"/>
                </a:lnTo>
                <a:close/>
              </a:path>
              <a:path w="16523335" h="9235440">
                <a:moveTo>
                  <a:pt x="3074346" y="3121737"/>
                </a:moveTo>
                <a:lnTo>
                  <a:pt x="3030791" y="3130528"/>
                </a:lnTo>
                <a:lnTo>
                  <a:pt x="2995225" y="3154503"/>
                </a:lnTo>
                <a:lnTo>
                  <a:pt x="2971246" y="3190065"/>
                </a:lnTo>
                <a:lnTo>
                  <a:pt x="2962454" y="3233618"/>
                </a:lnTo>
                <a:lnTo>
                  <a:pt x="2971246" y="3277161"/>
                </a:lnTo>
                <a:lnTo>
                  <a:pt x="2995225" y="3312732"/>
                </a:lnTo>
                <a:lnTo>
                  <a:pt x="3030791" y="3336722"/>
                </a:lnTo>
                <a:lnTo>
                  <a:pt x="3074346" y="3345520"/>
                </a:lnTo>
                <a:lnTo>
                  <a:pt x="3117877" y="3336722"/>
                </a:lnTo>
                <a:lnTo>
                  <a:pt x="3153441" y="3312732"/>
                </a:lnTo>
                <a:lnTo>
                  <a:pt x="3177429" y="3277161"/>
                </a:lnTo>
                <a:lnTo>
                  <a:pt x="3186227" y="3233618"/>
                </a:lnTo>
                <a:lnTo>
                  <a:pt x="3177429" y="3190065"/>
                </a:lnTo>
                <a:lnTo>
                  <a:pt x="3153441" y="3154503"/>
                </a:lnTo>
                <a:lnTo>
                  <a:pt x="3117877" y="3130528"/>
                </a:lnTo>
                <a:lnTo>
                  <a:pt x="3074346" y="3121737"/>
                </a:lnTo>
                <a:close/>
              </a:path>
              <a:path w="16523335" h="9235440">
                <a:moveTo>
                  <a:pt x="3074346" y="3389446"/>
                </a:moveTo>
                <a:lnTo>
                  <a:pt x="3030791" y="3398240"/>
                </a:lnTo>
                <a:lnTo>
                  <a:pt x="2995225" y="3422222"/>
                </a:lnTo>
                <a:lnTo>
                  <a:pt x="2971246" y="3457792"/>
                </a:lnTo>
                <a:lnTo>
                  <a:pt x="2962454" y="3501348"/>
                </a:lnTo>
                <a:lnTo>
                  <a:pt x="2971246" y="3544899"/>
                </a:lnTo>
                <a:lnTo>
                  <a:pt x="2995225" y="3580458"/>
                </a:lnTo>
                <a:lnTo>
                  <a:pt x="3030791" y="3604430"/>
                </a:lnTo>
                <a:lnTo>
                  <a:pt x="3074346" y="3613219"/>
                </a:lnTo>
                <a:lnTo>
                  <a:pt x="3117877" y="3604430"/>
                </a:lnTo>
                <a:lnTo>
                  <a:pt x="3153441" y="3580458"/>
                </a:lnTo>
                <a:lnTo>
                  <a:pt x="3177429" y="3544899"/>
                </a:lnTo>
                <a:lnTo>
                  <a:pt x="3186227" y="3501348"/>
                </a:lnTo>
                <a:lnTo>
                  <a:pt x="3177429" y="3457792"/>
                </a:lnTo>
                <a:lnTo>
                  <a:pt x="3153441" y="3422222"/>
                </a:lnTo>
                <a:lnTo>
                  <a:pt x="3117877" y="3398240"/>
                </a:lnTo>
                <a:lnTo>
                  <a:pt x="3074346" y="3389446"/>
                </a:lnTo>
                <a:close/>
              </a:path>
              <a:path w="16523335" h="9235440">
                <a:moveTo>
                  <a:pt x="3074346" y="3657176"/>
                </a:moveTo>
                <a:lnTo>
                  <a:pt x="3030791" y="3665968"/>
                </a:lnTo>
                <a:lnTo>
                  <a:pt x="2995225" y="3689947"/>
                </a:lnTo>
                <a:lnTo>
                  <a:pt x="2971246" y="3725513"/>
                </a:lnTo>
                <a:lnTo>
                  <a:pt x="2962454" y="3769068"/>
                </a:lnTo>
                <a:lnTo>
                  <a:pt x="2971246" y="3812619"/>
                </a:lnTo>
                <a:lnTo>
                  <a:pt x="2995225" y="3848178"/>
                </a:lnTo>
                <a:lnTo>
                  <a:pt x="3030791" y="3872149"/>
                </a:lnTo>
                <a:lnTo>
                  <a:pt x="3074346" y="3880939"/>
                </a:lnTo>
                <a:lnTo>
                  <a:pt x="3117877" y="3872149"/>
                </a:lnTo>
                <a:lnTo>
                  <a:pt x="3153441" y="3848178"/>
                </a:lnTo>
                <a:lnTo>
                  <a:pt x="3177429" y="3812619"/>
                </a:lnTo>
                <a:lnTo>
                  <a:pt x="3186227" y="3769068"/>
                </a:lnTo>
                <a:lnTo>
                  <a:pt x="3177429" y="3725513"/>
                </a:lnTo>
                <a:lnTo>
                  <a:pt x="3153441" y="3689947"/>
                </a:lnTo>
                <a:lnTo>
                  <a:pt x="3117877" y="3665968"/>
                </a:lnTo>
                <a:lnTo>
                  <a:pt x="3074346" y="3657176"/>
                </a:lnTo>
                <a:close/>
              </a:path>
              <a:path w="16523335" h="9235440">
                <a:moveTo>
                  <a:pt x="3074346" y="3924895"/>
                </a:moveTo>
                <a:lnTo>
                  <a:pt x="3030791" y="3933689"/>
                </a:lnTo>
                <a:lnTo>
                  <a:pt x="2995225" y="3957668"/>
                </a:lnTo>
                <a:lnTo>
                  <a:pt x="2971246" y="3993228"/>
                </a:lnTo>
                <a:lnTo>
                  <a:pt x="2962454" y="4036766"/>
                </a:lnTo>
                <a:lnTo>
                  <a:pt x="2971246" y="4080327"/>
                </a:lnTo>
                <a:lnTo>
                  <a:pt x="2995225" y="4115896"/>
                </a:lnTo>
                <a:lnTo>
                  <a:pt x="3030791" y="4139876"/>
                </a:lnTo>
                <a:lnTo>
                  <a:pt x="3074346" y="4148669"/>
                </a:lnTo>
                <a:lnTo>
                  <a:pt x="3117877" y="4139876"/>
                </a:lnTo>
                <a:lnTo>
                  <a:pt x="3153441" y="4115896"/>
                </a:lnTo>
                <a:lnTo>
                  <a:pt x="3177429" y="4080327"/>
                </a:lnTo>
                <a:lnTo>
                  <a:pt x="3186227" y="4036766"/>
                </a:lnTo>
                <a:lnTo>
                  <a:pt x="3177429" y="3993228"/>
                </a:lnTo>
                <a:lnTo>
                  <a:pt x="3153441" y="3957668"/>
                </a:lnTo>
                <a:lnTo>
                  <a:pt x="3117877" y="3933689"/>
                </a:lnTo>
                <a:lnTo>
                  <a:pt x="3074346" y="3924895"/>
                </a:lnTo>
                <a:close/>
              </a:path>
              <a:path w="16523335" h="9235440">
                <a:moveTo>
                  <a:pt x="3074346" y="2318578"/>
                </a:moveTo>
                <a:lnTo>
                  <a:pt x="3030791" y="2327370"/>
                </a:lnTo>
                <a:lnTo>
                  <a:pt x="2995225" y="2351349"/>
                </a:lnTo>
                <a:lnTo>
                  <a:pt x="2971246" y="2386915"/>
                </a:lnTo>
                <a:lnTo>
                  <a:pt x="2962454" y="2430470"/>
                </a:lnTo>
                <a:lnTo>
                  <a:pt x="2971246" y="2474021"/>
                </a:lnTo>
                <a:lnTo>
                  <a:pt x="2995225" y="2509580"/>
                </a:lnTo>
                <a:lnTo>
                  <a:pt x="3030791" y="2533551"/>
                </a:lnTo>
                <a:lnTo>
                  <a:pt x="3074346" y="2542341"/>
                </a:lnTo>
                <a:lnTo>
                  <a:pt x="3117877" y="2533551"/>
                </a:lnTo>
                <a:lnTo>
                  <a:pt x="3153441" y="2509580"/>
                </a:lnTo>
                <a:lnTo>
                  <a:pt x="3177429" y="2474021"/>
                </a:lnTo>
                <a:lnTo>
                  <a:pt x="3186227" y="2430470"/>
                </a:lnTo>
                <a:lnTo>
                  <a:pt x="3177429" y="2386915"/>
                </a:lnTo>
                <a:lnTo>
                  <a:pt x="3153441" y="2351349"/>
                </a:lnTo>
                <a:lnTo>
                  <a:pt x="3117877" y="2327370"/>
                </a:lnTo>
                <a:lnTo>
                  <a:pt x="3074346" y="2318578"/>
                </a:lnTo>
                <a:close/>
              </a:path>
              <a:path w="16523335" h="9235440">
                <a:moveTo>
                  <a:pt x="3074346" y="2050869"/>
                </a:moveTo>
                <a:lnTo>
                  <a:pt x="3030791" y="2059660"/>
                </a:lnTo>
                <a:lnTo>
                  <a:pt x="2995225" y="2083635"/>
                </a:lnTo>
                <a:lnTo>
                  <a:pt x="2971246" y="2119197"/>
                </a:lnTo>
                <a:lnTo>
                  <a:pt x="2962454" y="2162750"/>
                </a:lnTo>
                <a:lnTo>
                  <a:pt x="2971246" y="2206284"/>
                </a:lnTo>
                <a:lnTo>
                  <a:pt x="2995225" y="2241845"/>
                </a:lnTo>
                <a:lnTo>
                  <a:pt x="3030791" y="2265826"/>
                </a:lnTo>
                <a:lnTo>
                  <a:pt x="3074346" y="2274621"/>
                </a:lnTo>
                <a:lnTo>
                  <a:pt x="3117877" y="2265826"/>
                </a:lnTo>
                <a:lnTo>
                  <a:pt x="3153441" y="2241845"/>
                </a:lnTo>
                <a:lnTo>
                  <a:pt x="3177429" y="2206284"/>
                </a:lnTo>
                <a:lnTo>
                  <a:pt x="3186227" y="2162750"/>
                </a:lnTo>
                <a:lnTo>
                  <a:pt x="3177429" y="2119197"/>
                </a:lnTo>
                <a:lnTo>
                  <a:pt x="3153441" y="2083635"/>
                </a:lnTo>
                <a:lnTo>
                  <a:pt x="3117877" y="2059660"/>
                </a:lnTo>
                <a:lnTo>
                  <a:pt x="3074346" y="2050869"/>
                </a:lnTo>
                <a:close/>
              </a:path>
              <a:path w="16523335" h="9235440">
                <a:moveTo>
                  <a:pt x="3343615" y="712218"/>
                </a:moveTo>
                <a:lnTo>
                  <a:pt x="3300070" y="721018"/>
                </a:lnTo>
                <a:lnTo>
                  <a:pt x="3264526" y="745011"/>
                </a:lnTo>
                <a:lnTo>
                  <a:pt x="3240569" y="780591"/>
                </a:lnTo>
                <a:lnTo>
                  <a:pt x="3231786" y="824152"/>
                </a:lnTo>
                <a:lnTo>
                  <a:pt x="3240569" y="867681"/>
                </a:lnTo>
                <a:lnTo>
                  <a:pt x="3264526" y="903231"/>
                </a:lnTo>
                <a:lnTo>
                  <a:pt x="3300070" y="927201"/>
                </a:lnTo>
                <a:lnTo>
                  <a:pt x="3343615" y="935992"/>
                </a:lnTo>
                <a:lnTo>
                  <a:pt x="3387181" y="927201"/>
                </a:lnTo>
                <a:lnTo>
                  <a:pt x="3422760" y="903231"/>
                </a:lnTo>
                <a:lnTo>
                  <a:pt x="3446751" y="867681"/>
                </a:lnTo>
                <a:lnTo>
                  <a:pt x="3455549" y="824152"/>
                </a:lnTo>
                <a:lnTo>
                  <a:pt x="3446751" y="780591"/>
                </a:lnTo>
                <a:lnTo>
                  <a:pt x="3422760" y="745011"/>
                </a:lnTo>
                <a:lnTo>
                  <a:pt x="3387181" y="721018"/>
                </a:lnTo>
                <a:lnTo>
                  <a:pt x="3343615" y="712218"/>
                </a:lnTo>
                <a:close/>
              </a:path>
              <a:path w="16523335" h="9235440">
                <a:moveTo>
                  <a:pt x="3343615" y="979980"/>
                </a:moveTo>
                <a:lnTo>
                  <a:pt x="3300070" y="988766"/>
                </a:lnTo>
                <a:lnTo>
                  <a:pt x="3264526" y="1012731"/>
                </a:lnTo>
                <a:lnTo>
                  <a:pt x="3240569" y="1048286"/>
                </a:lnTo>
                <a:lnTo>
                  <a:pt x="3231786" y="1091840"/>
                </a:lnTo>
                <a:lnTo>
                  <a:pt x="3240569" y="1135394"/>
                </a:lnTo>
                <a:lnTo>
                  <a:pt x="3264526" y="1170968"/>
                </a:lnTo>
                <a:lnTo>
                  <a:pt x="3300070" y="1194956"/>
                </a:lnTo>
                <a:lnTo>
                  <a:pt x="3343615" y="1203753"/>
                </a:lnTo>
                <a:lnTo>
                  <a:pt x="3387181" y="1194956"/>
                </a:lnTo>
                <a:lnTo>
                  <a:pt x="3422760" y="1170968"/>
                </a:lnTo>
                <a:lnTo>
                  <a:pt x="3446751" y="1135394"/>
                </a:lnTo>
                <a:lnTo>
                  <a:pt x="3455549" y="1091840"/>
                </a:lnTo>
                <a:lnTo>
                  <a:pt x="3446751" y="1048286"/>
                </a:lnTo>
                <a:lnTo>
                  <a:pt x="3422760" y="1012731"/>
                </a:lnTo>
                <a:lnTo>
                  <a:pt x="3387181" y="988766"/>
                </a:lnTo>
                <a:lnTo>
                  <a:pt x="3343615" y="979980"/>
                </a:lnTo>
                <a:close/>
              </a:path>
              <a:path w="16523335" h="9235440">
                <a:moveTo>
                  <a:pt x="3343615" y="1247668"/>
                </a:moveTo>
                <a:lnTo>
                  <a:pt x="3300070" y="1256467"/>
                </a:lnTo>
                <a:lnTo>
                  <a:pt x="3264526" y="1280459"/>
                </a:lnTo>
                <a:lnTo>
                  <a:pt x="3240569" y="1316036"/>
                </a:lnTo>
                <a:lnTo>
                  <a:pt x="3231786" y="1359591"/>
                </a:lnTo>
                <a:lnTo>
                  <a:pt x="3240569" y="1403138"/>
                </a:lnTo>
                <a:lnTo>
                  <a:pt x="3264526" y="1438686"/>
                </a:lnTo>
                <a:lnTo>
                  <a:pt x="3300070" y="1462646"/>
                </a:lnTo>
                <a:lnTo>
                  <a:pt x="3343615" y="1471431"/>
                </a:lnTo>
                <a:lnTo>
                  <a:pt x="3387181" y="1462646"/>
                </a:lnTo>
                <a:lnTo>
                  <a:pt x="3422760" y="1438686"/>
                </a:lnTo>
                <a:lnTo>
                  <a:pt x="3446751" y="1403138"/>
                </a:lnTo>
                <a:lnTo>
                  <a:pt x="3455549" y="1359591"/>
                </a:lnTo>
                <a:lnTo>
                  <a:pt x="3446751" y="1316036"/>
                </a:lnTo>
                <a:lnTo>
                  <a:pt x="3422760" y="1280459"/>
                </a:lnTo>
                <a:lnTo>
                  <a:pt x="3387181" y="1256467"/>
                </a:lnTo>
                <a:lnTo>
                  <a:pt x="3343615" y="1247668"/>
                </a:lnTo>
                <a:close/>
              </a:path>
              <a:path w="16523335" h="9235440">
                <a:moveTo>
                  <a:pt x="3343615" y="1515430"/>
                </a:moveTo>
                <a:lnTo>
                  <a:pt x="3300070" y="1524214"/>
                </a:lnTo>
                <a:lnTo>
                  <a:pt x="3264526" y="1548173"/>
                </a:lnTo>
                <a:lnTo>
                  <a:pt x="3240569" y="1583718"/>
                </a:lnTo>
                <a:lnTo>
                  <a:pt x="3231786" y="1627259"/>
                </a:lnTo>
                <a:lnTo>
                  <a:pt x="3240569" y="1670826"/>
                </a:lnTo>
                <a:lnTo>
                  <a:pt x="3264526" y="1706409"/>
                </a:lnTo>
                <a:lnTo>
                  <a:pt x="3300070" y="1730404"/>
                </a:lnTo>
                <a:lnTo>
                  <a:pt x="3343615" y="1739203"/>
                </a:lnTo>
                <a:lnTo>
                  <a:pt x="3387181" y="1730404"/>
                </a:lnTo>
                <a:lnTo>
                  <a:pt x="3422760" y="1706409"/>
                </a:lnTo>
                <a:lnTo>
                  <a:pt x="3446751" y="1670826"/>
                </a:lnTo>
                <a:lnTo>
                  <a:pt x="3455549" y="1627259"/>
                </a:lnTo>
                <a:lnTo>
                  <a:pt x="3446751" y="1583718"/>
                </a:lnTo>
                <a:lnTo>
                  <a:pt x="3422760" y="1548173"/>
                </a:lnTo>
                <a:lnTo>
                  <a:pt x="3387181" y="1524214"/>
                </a:lnTo>
                <a:lnTo>
                  <a:pt x="3343615" y="1515430"/>
                </a:lnTo>
                <a:close/>
              </a:path>
              <a:path w="16523335" h="9235440">
                <a:moveTo>
                  <a:pt x="3343615" y="1783149"/>
                </a:moveTo>
                <a:lnTo>
                  <a:pt x="3300070" y="1791938"/>
                </a:lnTo>
                <a:lnTo>
                  <a:pt x="3264526" y="1815910"/>
                </a:lnTo>
                <a:lnTo>
                  <a:pt x="3240569" y="1851469"/>
                </a:lnTo>
                <a:lnTo>
                  <a:pt x="3231786" y="1895020"/>
                </a:lnTo>
                <a:lnTo>
                  <a:pt x="3240569" y="1938576"/>
                </a:lnTo>
                <a:lnTo>
                  <a:pt x="3264526" y="1974146"/>
                </a:lnTo>
                <a:lnTo>
                  <a:pt x="3300070" y="1998128"/>
                </a:lnTo>
                <a:lnTo>
                  <a:pt x="3343615" y="2006922"/>
                </a:lnTo>
                <a:lnTo>
                  <a:pt x="3387181" y="1998128"/>
                </a:lnTo>
                <a:lnTo>
                  <a:pt x="3422760" y="1974146"/>
                </a:lnTo>
                <a:lnTo>
                  <a:pt x="3446751" y="1938576"/>
                </a:lnTo>
                <a:lnTo>
                  <a:pt x="3455549" y="1895020"/>
                </a:lnTo>
                <a:lnTo>
                  <a:pt x="3446751" y="1851469"/>
                </a:lnTo>
                <a:lnTo>
                  <a:pt x="3422760" y="1815910"/>
                </a:lnTo>
                <a:lnTo>
                  <a:pt x="3387181" y="1791938"/>
                </a:lnTo>
                <a:lnTo>
                  <a:pt x="3343615" y="1783149"/>
                </a:lnTo>
                <a:close/>
              </a:path>
              <a:path w="16523335" h="9235440">
                <a:moveTo>
                  <a:pt x="3451318" y="0"/>
                </a:moveTo>
                <a:lnTo>
                  <a:pt x="3236010" y="0"/>
                </a:lnTo>
                <a:lnTo>
                  <a:pt x="3231786" y="20941"/>
                </a:lnTo>
                <a:lnTo>
                  <a:pt x="3240569" y="64502"/>
                </a:lnTo>
                <a:lnTo>
                  <a:pt x="3264526" y="100083"/>
                </a:lnTo>
                <a:lnTo>
                  <a:pt x="3300070" y="124076"/>
                </a:lnTo>
                <a:lnTo>
                  <a:pt x="3343615" y="132875"/>
                </a:lnTo>
                <a:lnTo>
                  <a:pt x="3387181" y="124076"/>
                </a:lnTo>
                <a:lnTo>
                  <a:pt x="3422760" y="100083"/>
                </a:lnTo>
                <a:lnTo>
                  <a:pt x="3446751" y="64502"/>
                </a:lnTo>
                <a:lnTo>
                  <a:pt x="3455549" y="20941"/>
                </a:lnTo>
                <a:lnTo>
                  <a:pt x="3451318" y="0"/>
                </a:lnTo>
                <a:close/>
              </a:path>
              <a:path w="16523335" h="9235440">
                <a:moveTo>
                  <a:pt x="3343615" y="2586297"/>
                </a:moveTo>
                <a:lnTo>
                  <a:pt x="3300070" y="2595090"/>
                </a:lnTo>
                <a:lnTo>
                  <a:pt x="3264526" y="2619070"/>
                </a:lnTo>
                <a:lnTo>
                  <a:pt x="3240569" y="2654639"/>
                </a:lnTo>
                <a:lnTo>
                  <a:pt x="3231786" y="2698200"/>
                </a:lnTo>
                <a:lnTo>
                  <a:pt x="3240569" y="2741725"/>
                </a:lnTo>
                <a:lnTo>
                  <a:pt x="3264526" y="2777286"/>
                </a:lnTo>
                <a:lnTo>
                  <a:pt x="3300070" y="2801273"/>
                </a:lnTo>
                <a:lnTo>
                  <a:pt x="3343615" y="2810071"/>
                </a:lnTo>
                <a:lnTo>
                  <a:pt x="3387181" y="2801273"/>
                </a:lnTo>
                <a:lnTo>
                  <a:pt x="3422760" y="2777286"/>
                </a:lnTo>
                <a:lnTo>
                  <a:pt x="3446751" y="2741725"/>
                </a:lnTo>
                <a:lnTo>
                  <a:pt x="3455549" y="2698200"/>
                </a:lnTo>
                <a:lnTo>
                  <a:pt x="3446751" y="2654639"/>
                </a:lnTo>
                <a:lnTo>
                  <a:pt x="3422760" y="2619070"/>
                </a:lnTo>
                <a:lnTo>
                  <a:pt x="3387181" y="2595090"/>
                </a:lnTo>
                <a:lnTo>
                  <a:pt x="3343615" y="2586297"/>
                </a:lnTo>
                <a:close/>
              </a:path>
              <a:path w="16523335" h="9235440">
                <a:moveTo>
                  <a:pt x="3343615" y="2854028"/>
                </a:moveTo>
                <a:lnTo>
                  <a:pt x="3300070" y="2862817"/>
                </a:lnTo>
                <a:lnTo>
                  <a:pt x="3264526" y="2886788"/>
                </a:lnTo>
                <a:lnTo>
                  <a:pt x="3240569" y="2922347"/>
                </a:lnTo>
                <a:lnTo>
                  <a:pt x="3231786" y="2965898"/>
                </a:lnTo>
                <a:lnTo>
                  <a:pt x="3240569" y="3009453"/>
                </a:lnTo>
                <a:lnTo>
                  <a:pt x="3264526" y="3045019"/>
                </a:lnTo>
                <a:lnTo>
                  <a:pt x="3300070" y="3068998"/>
                </a:lnTo>
                <a:lnTo>
                  <a:pt x="3343615" y="3077790"/>
                </a:lnTo>
                <a:lnTo>
                  <a:pt x="3387181" y="3068998"/>
                </a:lnTo>
                <a:lnTo>
                  <a:pt x="3422760" y="3045019"/>
                </a:lnTo>
                <a:lnTo>
                  <a:pt x="3446751" y="3009453"/>
                </a:lnTo>
                <a:lnTo>
                  <a:pt x="3455549" y="2965898"/>
                </a:lnTo>
                <a:lnTo>
                  <a:pt x="3446751" y="2922347"/>
                </a:lnTo>
                <a:lnTo>
                  <a:pt x="3422760" y="2886788"/>
                </a:lnTo>
                <a:lnTo>
                  <a:pt x="3387181" y="2862817"/>
                </a:lnTo>
                <a:lnTo>
                  <a:pt x="3343615" y="2854028"/>
                </a:lnTo>
                <a:close/>
              </a:path>
              <a:path w="16523335" h="9235440">
                <a:moveTo>
                  <a:pt x="3343615" y="3121737"/>
                </a:moveTo>
                <a:lnTo>
                  <a:pt x="3300070" y="3130528"/>
                </a:lnTo>
                <a:lnTo>
                  <a:pt x="3264526" y="3154503"/>
                </a:lnTo>
                <a:lnTo>
                  <a:pt x="3240569" y="3190065"/>
                </a:lnTo>
                <a:lnTo>
                  <a:pt x="3231786" y="3233618"/>
                </a:lnTo>
                <a:lnTo>
                  <a:pt x="3240569" y="3277161"/>
                </a:lnTo>
                <a:lnTo>
                  <a:pt x="3264526" y="3312732"/>
                </a:lnTo>
                <a:lnTo>
                  <a:pt x="3300070" y="3336722"/>
                </a:lnTo>
                <a:lnTo>
                  <a:pt x="3343615" y="3345520"/>
                </a:lnTo>
                <a:lnTo>
                  <a:pt x="3387181" y="3336722"/>
                </a:lnTo>
                <a:lnTo>
                  <a:pt x="3422760" y="3312732"/>
                </a:lnTo>
                <a:lnTo>
                  <a:pt x="3446751" y="3277161"/>
                </a:lnTo>
                <a:lnTo>
                  <a:pt x="3455549" y="3233618"/>
                </a:lnTo>
                <a:lnTo>
                  <a:pt x="3446751" y="3190065"/>
                </a:lnTo>
                <a:lnTo>
                  <a:pt x="3422760" y="3154503"/>
                </a:lnTo>
                <a:lnTo>
                  <a:pt x="3387181" y="3130528"/>
                </a:lnTo>
                <a:lnTo>
                  <a:pt x="3343615" y="3121737"/>
                </a:lnTo>
                <a:close/>
              </a:path>
              <a:path w="16523335" h="9235440">
                <a:moveTo>
                  <a:pt x="3343615" y="3389446"/>
                </a:moveTo>
                <a:lnTo>
                  <a:pt x="3300070" y="3398240"/>
                </a:lnTo>
                <a:lnTo>
                  <a:pt x="3264526" y="3422222"/>
                </a:lnTo>
                <a:lnTo>
                  <a:pt x="3240569" y="3457792"/>
                </a:lnTo>
                <a:lnTo>
                  <a:pt x="3231786" y="3501348"/>
                </a:lnTo>
                <a:lnTo>
                  <a:pt x="3240569" y="3544899"/>
                </a:lnTo>
                <a:lnTo>
                  <a:pt x="3264526" y="3580458"/>
                </a:lnTo>
                <a:lnTo>
                  <a:pt x="3300070" y="3604430"/>
                </a:lnTo>
                <a:lnTo>
                  <a:pt x="3343615" y="3613219"/>
                </a:lnTo>
                <a:lnTo>
                  <a:pt x="3387181" y="3604430"/>
                </a:lnTo>
                <a:lnTo>
                  <a:pt x="3422760" y="3580458"/>
                </a:lnTo>
                <a:lnTo>
                  <a:pt x="3446751" y="3544899"/>
                </a:lnTo>
                <a:lnTo>
                  <a:pt x="3455549" y="3501348"/>
                </a:lnTo>
                <a:lnTo>
                  <a:pt x="3446751" y="3457792"/>
                </a:lnTo>
                <a:lnTo>
                  <a:pt x="3422760" y="3422222"/>
                </a:lnTo>
                <a:lnTo>
                  <a:pt x="3387181" y="3398240"/>
                </a:lnTo>
                <a:lnTo>
                  <a:pt x="3343615" y="3389446"/>
                </a:lnTo>
                <a:close/>
              </a:path>
              <a:path w="16523335" h="9235440">
                <a:moveTo>
                  <a:pt x="3343615" y="3657176"/>
                </a:moveTo>
                <a:lnTo>
                  <a:pt x="3300070" y="3665968"/>
                </a:lnTo>
                <a:lnTo>
                  <a:pt x="3264526" y="3689947"/>
                </a:lnTo>
                <a:lnTo>
                  <a:pt x="3240569" y="3725513"/>
                </a:lnTo>
                <a:lnTo>
                  <a:pt x="3231786" y="3769068"/>
                </a:lnTo>
                <a:lnTo>
                  <a:pt x="3240569" y="3812619"/>
                </a:lnTo>
                <a:lnTo>
                  <a:pt x="3264526" y="3848178"/>
                </a:lnTo>
                <a:lnTo>
                  <a:pt x="3300070" y="3872149"/>
                </a:lnTo>
                <a:lnTo>
                  <a:pt x="3343615" y="3880939"/>
                </a:lnTo>
                <a:lnTo>
                  <a:pt x="3387181" y="3872149"/>
                </a:lnTo>
                <a:lnTo>
                  <a:pt x="3422760" y="3848178"/>
                </a:lnTo>
                <a:lnTo>
                  <a:pt x="3446751" y="3812619"/>
                </a:lnTo>
                <a:lnTo>
                  <a:pt x="3455549" y="3769068"/>
                </a:lnTo>
                <a:lnTo>
                  <a:pt x="3446751" y="3725513"/>
                </a:lnTo>
                <a:lnTo>
                  <a:pt x="3422760" y="3689947"/>
                </a:lnTo>
                <a:lnTo>
                  <a:pt x="3387181" y="3665968"/>
                </a:lnTo>
                <a:lnTo>
                  <a:pt x="3343615" y="3657176"/>
                </a:lnTo>
                <a:close/>
              </a:path>
              <a:path w="16523335" h="9235440">
                <a:moveTo>
                  <a:pt x="3343615" y="3924895"/>
                </a:moveTo>
                <a:lnTo>
                  <a:pt x="3300070" y="3933689"/>
                </a:lnTo>
                <a:lnTo>
                  <a:pt x="3264526" y="3957668"/>
                </a:lnTo>
                <a:lnTo>
                  <a:pt x="3240569" y="3993228"/>
                </a:lnTo>
                <a:lnTo>
                  <a:pt x="3231786" y="4036766"/>
                </a:lnTo>
                <a:lnTo>
                  <a:pt x="3240569" y="4080327"/>
                </a:lnTo>
                <a:lnTo>
                  <a:pt x="3264526" y="4115896"/>
                </a:lnTo>
                <a:lnTo>
                  <a:pt x="3300070" y="4139876"/>
                </a:lnTo>
                <a:lnTo>
                  <a:pt x="3343615" y="4148669"/>
                </a:lnTo>
                <a:lnTo>
                  <a:pt x="3387181" y="4139876"/>
                </a:lnTo>
                <a:lnTo>
                  <a:pt x="3422760" y="4115896"/>
                </a:lnTo>
                <a:lnTo>
                  <a:pt x="3446751" y="4080327"/>
                </a:lnTo>
                <a:lnTo>
                  <a:pt x="3455549" y="4036766"/>
                </a:lnTo>
                <a:lnTo>
                  <a:pt x="3446751" y="3993228"/>
                </a:lnTo>
                <a:lnTo>
                  <a:pt x="3422760" y="3957668"/>
                </a:lnTo>
                <a:lnTo>
                  <a:pt x="3387181" y="3933689"/>
                </a:lnTo>
                <a:lnTo>
                  <a:pt x="3343615" y="3924895"/>
                </a:lnTo>
                <a:close/>
              </a:path>
              <a:path w="16523335" h="9235440">
                <a:moveTo>
                  <a:pt x="3343615" y="4192615"/>
                </a:moveTo>
                <a:lnTo>
                  <a:pt x="3300070" y="4201406"/>
                </a:lnTo>
                <a:lnTo>
                  <a:pt x="3264526" y="4225380"/>
                </a:lnTo>
                <a:lnTo>
                  <a:pt x="3240569" y="4260939"/>
                </a:lnTo>
                <a:lnTo>
                  <a:pt x="3231786" y="4304486"/>
                </a:lnTo>
                <a:lnTo>
                  <a:pt x="3240569" y="4348026"/>
                </a:lnTo>
                <a:lnTo>
                  <a:pt x="3264526" y="4383601"/>
                </a:lnTo>
                <a:lnTo>
                  <a:pt x="3300070" y="4407597"/>
                </a:lnTo>
                <a:lnTo>
                  <a:pt x="3343615" y="4416399"/>
                </a:lnTo>
                <a:lnTo>
                  <a:pt x="3387181" y="4407597"/>
                </a:lnTo>
                <a:lnTo>
                  <a:pt x="3422760" y="4383601"/>
                </a:lnTo>
                <a:lnTo>
                  <a:pt x="3446751" y="4348026"/>
                </a:lnTo>
                <a:lnTo>
                  <a:pt x="3455549" y="4304486"/>
                </a:lnTo>
                <a:lnTo>
                  <a:pt x="3446751" y="4260939"/>
                </a:lnTo>
                <a:lnTo>
                  <a:pt x="3422760" y="4225380"/>
                </a:lnTo>
                <a:lnTo>
                  <a:pt x="3387181" y="4201406"/>
                </a:lnTo>
                <a:lnTo>
                  <a:pt x="3343615" y="4192615"/>
                </a:lnTo>
                <a:close/>
              </a:path>
              <a:path w="16523335" h="9235440">
                <a:moveTo>
                  <a:pt x="3343615" y="2318578"/>
                </a:moveTo>
                <a:lnTo>
                  <a:pt x="3300070" y="2327370"/>
                </a:lnTo>
                <a:lnTo>
                  <a:pt x="3264526" y="2351349"/>
                </a:lnTo>
                <a:lnTo>
                  <a:pt x="3240569" y="2386915"/>
                </a:lnTo>
                <a:lnTo>
                  <a:pt x="3231786" y="2430470"/>
                </a:lnTo>
                <a:lnTo>
                  <a:pt x="3240569" y="2474021"/>
                </a:lnTo>
                <a:lnTo>
                  <a:pt x="3264526" y="2509580"/>
                </a:lnTo>
                <a:lnTo>
                  <a:pt x="3300070" y="2533551"/>
                </a:lnTo>
                <a:lnTo>
                  <a:pt x="3343615" y="2542341"/>
                </a:lnTo>
                <a:lnTo>
                  <a:pt x="3387181" y="2533551"/>
                </a:lnTo>
                <a:lnTo>
                  <a:pt x="3422760" y="2509580"/>
                </a:lnTo>
                <a:lnTo>
                  <a:pt x="3446751" y="2474021"/>
                </a:lnTo>
                <a:lnTo>
                  <a:pt x="3455549" y="2430470"/>
                </a:lnTo>
                <a:lnTo>
                  <a:pt x="3446751" y="2386915"/>
                </a:lnTo>
                <a:lnTo>
                  <a:pt x="3422760" y="2351349"/>
                </a:lnTo>
                <a:lnTo>
                  <a:pt x="3387181" y="2327370"/>
                </a:lnTo>
                <a:lnTo>
                  <a:pt x="3343615" y="2318578"/>
                </a:lnTo>
                <a:close/>
              </a:path>
              <a:path w="16523335" h="9235440">
                <a:moveTo>
                  <a:pt x="3343615" y="2050869"/>
                </a:moveTo>
                <a:lnTo>
                  <a:pt x="3300070" y="2059660"/>
                </a:lnTo>
                <a:lnTo>
                  <a:pt x="3264526" y="2083635"/>
                </a:lnTo>
                <a:lnTo>
                  <a:pt x="3240569" y="2119197"/>
                </a:lnTo>
                <a:lnTo>
                  <a:pt x="3231786" y="2162750"/>
                </a:lnTo>
                <a:lnTo>
                  <a:pt x="3240569" y="2206284"/>
                </a:lnTo>
                <a:lnTo>
                  <a:pt x="3264526" y="2241845"/>
                </a:lnTo>
                <a:lnTo>
                  <a:pt x="3300070" y="2265826"/>
                </a:lnTo>
                <a:lnTo>
                  <a:pt x="3343615" y="2274621"/>
                </a:lnTo>
                <a:lnTo>
                  <a:pt x="3387181" y="2265826"/>
                </a:lnTo>
                <a:lnTo>
                  <a:pt x="3422760" y="2241845"/>
                </a:lnTo>
                <a:lnTo>
                  <a:pt x="3446751" y="2206284"/>
                </a:lnTo>
                <a:lnTo>
                  <a:pt x="3455549" y="2162750"/>
                </a:lnTo>
                <a:lnTo>
                  <a:pt x="3446751" y="2119197"/>
                </a:lnTo>
                <a:lnTo>
                  <a:pt x="3422760" y="2083635"/>
                </a:lnTo>
                <a:lnTo>
                  <a:pt x="3387181" y="2059660"/>
                </a:lnTo>
                <a:lnTo>
                  <a:pt x="3343615" y="2050869"/>
                </a:lnTo>
                <a:close/>
              </a:path>
              <a:path w="16523335" h="9235440">
                <a:moveTo>
                  <a:pt x="3343615" y="4460345"/>
                </a:moveTo>
                <a:lnTo>
                  <a:pt x="3300070" y="4469136"/>
                </a:lnTo>
                <a:lnTo>
                  <a:pt x="3264526" y="4493110"/>
                </a:lnTo>
                <a:lnTo>
                  <a:pt x="3240569" y="4528669"/>
                </a:lnTo>
                <a:lnTo>
                  <a:pt x="3231786" y="4572216"/>
                </a:lnTo>
                <a:lnTo>
                  <a:pt x="3240569" y="4615763"/>
                </a:lnTo>
                <a:lnTo>
                  <a:pt x="3264526" y="4651322"/>
                </a:lnTo>
                <a:lnTo>
                  <a:pt x="3300070" y="4675296"/>
                </a:lnTo>
                <a:lnTo>
                  <a:pt x="3343615" y="4684087"/>
                </a:lnTo>
                <a:lnTo>
                  <a:pt x="3387181" y="4675296"/>
                </a:lnTo>
                <a:lnTo>
                  <a:pt x="3422760" y="4651322"/>
                </a:lnTo>
                <a:lnTo>
                  <a:pt x="3446751" y="4615763"/>
                </a:lnTo>
                <a:lnTo>
                  <a:pt x="3455549" y="4572216"/>
                </a:lnTo>
                <a:lnTo>
                  <a:pt x="3446751" y="4528669"/>
                </a:lnTo>
                <a:lnTo>
                  <a:pt x="3422760" y="4493110"/>
                </a:lnTo>
                <a:lnTo>
                  <a:pt x="3387181" y="4469136"/>
                </a:lnTo>
                <a:lnTo>
                  <a:pt x="3343615" y="4460345"/>
                </a:lnTo>
                <a:close/>
              </a:path>
              <a:path w="16523335" h="9235440">
                <a:moveTo>
                  <a:pt x="3612978" y="176790"/>
                </a:moveTo>
                <a:lnTo>
                  <a:pt x="3569426" y="185586"/>
                </a:lnTo>
                <a:lnTo>
                  <a:pt x="3533863" y="209571"/>
                </a:lnTo>
                <a:lnTo>
                  <a:pt x="3509888" y="245145"/>
                </a:lnTo>
                <a:lnTo>
                  <a:pt x="3501097" y="288702"/>
                </a:lnTo>
                <a:lnTo>
                  <a:pt x="3509888" y="332221"/>
                </a:lnTo>
                <a:lnTo>
                  <a:pt x="3533863" y="367780"/>
                </a:lnTo>
                <a:lnTo>
                  <a:pt x="3569426" y="391765"/>
                </a:lnTo>
                <a:lnTo>
                  <a:pt x="3612978" y="400563"/>
                </a:lnTo>
                <a:lnTo>
                  <a:pt x="3656507" y="391765"/>
                </a:lnTo>
                <a:lnTo>
                  <a:pt x="3692057" y="367780"/>
                </a:lnTo>
                <a:lnTo>
                  <a:pt x="3716028" y="332221"/>
                </a:lnTo>
                <a:lnTo>
                  <a:pt x="3724818" y="288702"/>
                </a:lnTo>
                <a:lnTo>
                  <a:pt x="3716028" y="245145"/>
                </a:lnTo>
                <a:lnTo>
                  <a:pt x="3692057" y="209571"/>
                </a:lnTo>
                <a:lnTo>
                  <a:pt x="3656507" y="185586"/>
                </a:lnTo>
                <a:lnTo>
                  <a:pt x="3612978" y="176790"/>
                </a:lnTo>
                <a:close/>
              </a:path>
              <a:path w="16523335" h="9235440">
                <a:moveTo>
                  <a:pt x="3612978" y="444551"/>
                </a:moveTo>
                <a:lnTo>
                  <a:pt x="3569426" y="453336"/>
                </a:lnTo>
                <a:lnTo>
                  <a:pt x="3533863" y="477296"/>
                </a:lnTo>
                <a:lnTo>
                  <a:pt x="3509888" y="512844"/>
                </a:lnTo>
                <a:lnTo>
                  <a:pt x="3501097" y="556391"/>
                </a:lnTo>
                <a:lnTo>
                  <a:pt x="3509888" y="599952"/>
                </a:lnTo>
                <a:lnTo>
                  <a:pt x="3533863" y="635532"/>
                </a:lnTo>
                <a:lnTo>
                  <a:pt x="3569426" y="659525"/>
                </a:lnTo>
                <a:lnTo>
                  <a:pt x="3612978" y="668324"/>
                </a:lnTo>
                <a:lnTo>
                  <a:pt x="3656507" y="659525"/>
                </a:lnTo>
                <a:lnTo>
                  <a:pt x="3692057" y="635532"/>
                </a:lnTo>
                <a:lnTo>
                  <a:pt x="3716028" y="599952"/>
                </a:lnTo>
                <a:lnTo>
                  <a:pt x="3724818" y="556391"/>
                </a:lnTo>
                <a:lnTo>
                  <a:pt x="3716028" y="512844"/>
                </a:lnTo>
                <a:lnTo>
                  <a:pt x="3692057" y="477296"/>
                </a:lnTo>
                <a:lnTo>
                  <a:pt x="3656507" y="453336"/>
                </a:lnTo>
                <a:lnTo>
                  <a:pt x="3612978" y="444551"/>
                </a:lnTo>
                <a:close/>
              </a:path>
              <a:path w="16523335" h="9235440">
                <a:moveTo>
                  <a:pt x="3612978" y="712218"/>
                </a:moveTo>
                <a:lnTo>
                  <a:pt x="3569426" y="721018"/>
                </a:lnTo>
                <a:lnTo>
                  <a:pt x="3533863" y="745011"/>
                </a:lnTo>
                <a:lnTo>
                  <a:pt x="3509888" y="780591"/>
                </a:lnTo>
                <a:lnTo>
                  <a:pt x="3501097" y="824152"/>
                </a:lnTo>
                <a:lnTo>
                  <a:pt x="3509888" y="867681"/>
                </a:lnTo>
                <a:lnTo>
                  <a:pt x="3533863" y="903231"/>
                </a:lnTo>
                <a:lnTo>
                  <a:pt x="3569426" y="927201"/>
                </a:lnTo>
                <a:lnTo>
                  <a:pt x="3612978" y="935992"/>
                </a:lnTo>
                <a:lnTo>
                  <a:pt x="3656507" y="927201"/>
                </a:lnTo>
                <a:lnTo>
                  <a:pt x="3692057" y="903231"/>
                </a:lnTo>
                <a:lnTo>
                  <a:pt x="3716028" y="867681"/>
                </a:lnTo>
                <a:lnTo>
                  <a:pt x="3724818" y="824152"/>
                </a:lnTo>
                <a:lnTo>
                  <a:pt x="3716028" y="780591"/>
                </a:lnTo>
                <a:lnTo>
                  <a:pt x="3692057" y="745011"/>
                </a:lnTo>
                <a:lnTo>
                  <a:pt x="3656507" y="721018"/>
                </a:lnTo>
                <a:lnTo>
                  <a:pt x="3612978" y="712218"/>
                </a:lnTo>
                <a:close/>
              </a:path>
              <a:path w="16523335" h="9235440">
                <a:moveTo>
                  <a:pt x="3612978" y="979980"/>
                </a:moveTo>
                <a:lnTo>
                  <a:pt x="3569426" y="988766"/>
                </a:lnTo>
                <a:lnTo>
                  <a:pt x="3533863" y="1012731"/>
                </a:lnTo>
                <a:lnTo>
                  <a:pt x="3509888" y="1048286"/>
                </a:lnTo>
                <a:lnTo>
                  <a:pt x="3501097" y="1091840"/>
                </a:lnTo>
                <a:lnTo>
                  <a:pt x="3509888" y="1135394"/>
                </a:lnTo>
                <a:lnTo>
                  <a:pt x="3533863" y="1170968"/>
                </a:lnTo>
                <a:lnTo>
                  <a:pt x="3569426" y="1194956"/>
                </a:lnTo>
                <a:lnTo>
                  <a:pt x="3612978" y="1203753"/>
                </a:lnTo>
                <a:lnTo>
                  <a:pt x="3656507" y="1194956"/>
                </a:lnTo>
                <a:lnTo>
                  <a:pt x="3692057" y="1170968"/>
                </a:lnTo>
                <a:lnTo>
                  <a:pt x="3716028" y="1135394"/>
                </a:lnTo>
                <a:lnTo>
                  <a:pt x="3724818" y="1091840"/>
                </a:lnTo>
                <a:lnTo>
                  <a:pt x="3716028" y="1048286"/>
                </a:lnTo>
                <a:lnTo>
                  <a:pt x="3692057" y="1012731"/>
                </a:lnTo>
                <a:lnTo>
                  <a:pt x="3656507" y="988766"/>
                </a:lnTo>
                <a:lnTo>
                  <a:pt x="3612978" y="979980"/>
                </a:lnTo>
                <a:close/>
              </a:path>
              <a:path w="16523335" h="9235440">
                <a:moveTo>
                  <a:pt x="3612978" y="1247668"/>
                </a:moveTo>
                <a:lnTo>
                  <a:pt x="3569426" y="1256467"/>
                </a:lnTo>
                <a:lnTo>
                  <a:pt x="3533863" y="1280459"/>
                </a:lnTo>
                <a:lnTo>
                  <a:pt x="3509888" y="1316036"/>
                </a:lnTo>
                <a:lnTo>
                  <a:pt x="3501097" y="1359591"/>
                </a:lnTo>
                <a:lnTo>
                  <a:pt x="3509888" y="1403138"/>
                </a:lnTo>
                <a:lnTo>
                  <a:pt x="3533863" y="1438686"/>
                </a:lnTo>
                <a:lnTo>
                  <a:pt x="3569426" y="1462646"/>
                </a:lnTo>
                <a:lnTo>
                  <a:pt x="3612978" y="1471431"/>
                </a:lnTo>
                <a:lnTo>
                  <a:pt x="3656507" y="1462646"/>
                </a:lnTo>
                <a:lnTo>
                  <a:pt x="3692057" y="1438686"/>
                </a:lnTo>
                <a:lnTo>
                  <a:pt x="3716028" y="1403138"/>
                </a:lnTo>
                <a:lnTo>
                  <a:pt x="3724818" y="1359591"/>
                </a:lnTo>
                <a:lnTo>
                  <a:pt x="3716028" y="1316036"/>
                </a:lnTo>
                <a:lnTo>
                  <a:pt x="3692057" y="1280459"/>
                </a:lnTo>
                <a:lnTo>
                  <a:pt x="3656507" y="1256467"/>
                </a:lnTo>
                <a:lnTo>
                  <a:pt x="3612978" y="1247668"/>
                </a:lnTo>
                <a:close/>
              </a:path>
              <a:path w="16523335" h="9235440">
                <a:moveTo>
                  <a:pt x="3612978" y="1515430"/>
                </a:moveTo>
                <a:lnTo>
                  <a:pt x="3569426" y="1524214"/>
                </a:lnTo>
                <a:lnTo>
                  <a:pt x="3533863" y="1548173"/>
                </a:lnTo>
                <a:lnTo>
                  <a:pt x="3509888" y="1583718"/>
                </a:lnTo>
                <a:lnTo>
                  <a:pt x="3501097" y="1627259"/>
                </a:lnTo>
                <a:lnTo>
                  <a:pt x="3509888" y="1670826"/>
                </a:lnTo>
                <a:lnTo>
                  <a:pt x="3533863" y="1706409"/>
                </a:lnTo>
                <a:lnTo>
                  <a:pt x="3569426" y="1730404"/>
                </a:lnTo>
                <a:lnTo>
                  <a:pt x="3612978" y="1739203"/>
                </a:lnTo>
                <a:lnTo>
                  <a:pt x="3656507" y="1730404"/>
                </a:lnTo>
                <a:lnTo>
                  <a:pt x="3692057" y="1706409"/>
                </a:lnTo>
                <a:lnTo>
                  <a:pt x="3716028" y="1670826"/>
                </a:lnTo>
                <a:lnTo>
                  <a:pt x="3724818" y="1627259"/>
                </a:lnTo>
                <a:lnTo>
                  <a:pt x="3716028" y="1583718"/>
                </a:lnTo>
                <a:lnTo>
                  <a:pt x="3692057" y="1548173"/>
                </a:lnTo>
                <a:lnTo>
                  <a:pt x="3656507" y="1524214"/>
                </a:lnTo>
                <a:lnTo>
                  <a:pt x="3612978" y="1515430"/>
                </a:lnTo>
                <a:close/>
              </a:path>
              <a:path w="16523335" h="9235440">
                <a:moveTo>
                  <a:pt x="3612978" y="1783149"/>
                </a:moveTo>
                <a:lnTo>
                  <a:pt x="3569426" y="1791938"/>
                </a:lnTo>
                <a:lnTo>
                  <a:pt x="3533863" y="1815910"/>
                </a:lnTo>
                <a:lnTo>
                  <a:pt x="3509888" y="1851469"/>
                </a:lnTo>
                <a:lnTo>
                  <a:pt x="3501097" y="1895020"/>
                </a:lnTo>
                <a:lnTo>
                  <a:pt x="3509888" y="1938576"/>
                </a:lnTo>
                <a:lnTo>
                  <a:pt x="3533863" y="1974146"/>
                </a:lnTo>
                <a:lnTo>
                  <a:pt x="3569426" y="1998128"/>
                </a:lnTo>
                <a:lnTo>
                  <a:pt x="3612978" y="2006922"/>
                </a:lnTo>
                <a:lnTo>
                  <a:pt x="3656507" y="1998128"/>
                </a:lnTo>
                <a:lnTo>
                  <a:pt x="3692057" y="1974146"/>
                </a:lnTo>
                <a:lnTo>
                  <a:pt x="3716028" y="1938576"/>
                </a:lnTo>
                <a:lnTo>
                  <a:pt x="3724818" y="1895020"/>
                </a:lnTo>
                <a:lnTo>
                  <a:pt x="3716028" y="1851469"/>
                </a:lnTo>
                <a:lnTo>
                  <a:pt x="3692057" y="1815910"/>
                </a:lnTo>
                <a:lnTo>
                  <a:pt x="3656507" y="1791938"/>
                </a:lnTo>
                <a:lnTo>
                  <a:pt x="3612978" y="1783149"/>
                </a:lnTo>
                <a:close/>
              </a:path>
              <a:path w="16523335" h="9235440">
                <a:moveTo>
                  <a:pt x="3612978" y="2586297"/>
                </a:moveTo>
                <a:lnTo>
                  <a:pt x="3569426" y="2595090"/>
                </a:lnTo>
                <a:lnTo>
                  <a:pt x="3533863" y="2619070"/>
                </a:lnTo>
                <a:lnTo>
                  <a:pt x="3509888" y="2654639"/>
                </a:lnTo>
                <a:lnTo>
                  <a:pt x="3501097" y="2698200"/>
                </a:lnTo>
                <a:lnTo>
                  <a:pt x="3509888" y="2741725"/>
                </a:lnTo>
                <a:lnTo>
                  <a:pt x="3533863" y="2777286"/>
                </a:lnTo>
                <a:lnTo>
                  <a:pt x="3569426" y="2801273"/>
                </a:lnTo>
                <a:lnTo>
                  <a:pt x="3612978" y="2810071"/>
                </a:lnTo>
                <a:lnTo>
                  <a:pt x="3656507" y="2801273"/>
                </a:lnTo>
                <a:lnTo>
                  <a:pt x="3692057" y="2777286"/>
                </a:lnTo>
                <a:lnTo>
                  <a:pt x="3716028" y="2741725"/>
                </a:lnTo>
                <a:lnTo>
                  <a:pt x="3724818" y="2698200"/>
                </a:lnTo>
                <a:lnTo>
                  <a:pt x="3716028" y="2654639"/>
                </a:lnTo>
                <a:lnTo>
                  <a:pt x="3692057" y="2619070"/>
                </a:lnTo>
                <a:lnTo>
                  <a:pt x="3656507" y="2595090"/>
                </a:lnTo>
                <a:lnTo>
                  <a:pt x="3612978" y="2586297"/>
                </a:lnTo>
                <a:close/>
              </a:path>
              <a:path w="16523335" h="9235440">
                <a:moveTo>
                  <a:pt x="3612978" y="2854028"/>
                </a:moveTo>
                <a:lnTo>
                  <a:pt x="3569426" y="2862817"/>
                </a:lnTo>
                <a:lnTo>
                  <a:pt x="3533863" y="2886788"/>
                </a:lnTo>
                <a:lnTo>
                  <a:pt x="3509888" y="2922347"/>
                </a:lnTo>
                <a:lnTo>
                  <a:pt x="3501097" y="2965898"/>
                </a:lnTo>
                <a:lnTo>
                  <a:pt x="3509888" y="3009453"/>
                </a:lnTo>
                <a:lnTo>
                  <a:pt x="3533863" y="3045019"/>
                </a:lnTo>
                <a:lnTo>
                  <a:pt x="3569426" y="3068998"/>
                </a:lnTo>
                <a:lnTo>
                  <a:pt x="3612978" y="3077790"/>
                </a:lnTo>
                <a:lnTo>
                  <a:pt x="3656507" y="3068998"/>
                </a:lnTo>
                <a:lnTo>
                  <a:pt x="3692057" y="3045019"/>
                </a:lnTo>
                <a:lnTo>
                  <a:pt x="3716028" y="3009453"/>
                </a:lnTo>
                <a:lnTo>
                  <a:pt x="3724818" y="2965898"/>
                </a:lnTo>
                <a:lnTo>
                  <a:pt x="3716028" y="2922347"/>
                </a:lnTo>
                <a:lnTo>
                  <a:pt x="3692057" y="2886788"/>
                </a:lnTo>
                <a:lnTo>
                  <a:pt x="3656507" y="2862817"/>
                </a:lnTo>
                <a:lnTo>
                  <a:pt x="3612978" y="2854028"/>
                </a:lnTo>
                <a:close/>
              </a:path>
              <a:path w="16523335" h="9235440">
                <a:moveTo>
                  <a:pt x="3612978" y="3121737"/>
                </a:moveTo>
                <a:lnTo>
                  <a:pt x="3569426" y="3130528"/>
                </a:lnTo>
                <a:lnTo>
                  <a:pt x="3533863" y="3154503"/>
                </a:lnTo>
                <a:lnTo>
                  <a:pt x="3509888" y="3190065"/>
                </a:lnTo>
                <a:lnTo>
                  <a:pt x="3501097" y="3233618"/>
                </a:lnTo>
                <a:lnTo>
                  <a:pt x="3509888" y="3277161"/>
                </a:lnTo>
                <a:lnTo>
                  <a:pt x="3533863" y="3312732"/>
                </a:lnTo>
                <a:lnTo>
                  <a:pt x="3569426" y="3336722"/>
                </a:lnTo>
                <a:lnTo>
                  <a:pt x="3612978" y="3345520"/>
                </a:lnTo>
                <a:lnTo>
                  <a:pt x="3656507" y="3336722"/>
                </a:lnTo>
                <a:lnTo>
                  <a:pt x="3692057" y="3312732"/>
                </a:lnTo>
                <a:lnTo>
                  <a:pt x="3716028" y="3277161"/>
                </a:lnTo>
                <a:lnTo>
                  <a:pt x="3724818" y="3233618"/>
                </a:lnTo>
                <a:lnTo>
                  <a:pt x="3716028" y="3190065"/>
                </a:lnTo>
                <a:lnTo>
                  <a:pt x="3692057" y="3154503"/>
                </a:lnTo>
                <a:lnTo>
                  <a:pt x="3656507" y="3130528"/>
                </a:lnTo>
                <a:lnTo>
                  <a:pt x="3612978" y="3121737"/>
                </a:lnTo>
                <a:close/>
              </a:path>
              <a:path w="16523335" h="9235440">
                <a:moveTo>
                  <a:pt x="3612978" y="3389446"/>
                </a:moveTo>
                <a:lnTo>
                  <a:pt x="3569426" y="3398240"/>
                </a:lnTo>
                <a:lnTo>
                  <a:pt x="3533863" y="3422222"/>
                </a:lnTo>
                <a:lnTo>
                  <a:pt x="3509888" y="3457792"/>
                </a:lnTo>
                <a:lnTo>
                  <a:pt x="3501097" y="3501348"/>
                </a:lnTo>
                <a:lnTo>
                  <a:pt x="3509888" y="3544899"/>
                </a:lnTo>
                <a:lnTo>
                  <a:pt x="3533863" y="3580458"/>
                </a:lnTo>
                <a:lnTo>
                  <a:pt x="3569426" y="3604430"/>
                </a:lnTo>
                <a:lnTo>
                  <a:pt x="3612978" y="3613219"/>
                </a:lnTo>
                <a:lnTo>
                  <a:pt x="3656507" y="3604430"/>
                </a:lnTo>
                <a:lnTo>
                  <a:pt x="3692057" y="3580458"/>
                </a:lnTo>
                <a:lnTo>
                  <a:pt x="3716028" y="3544899"/>
                </a:lnTo>
                <a:lnTo>
                  <a:pt x="3724818" y="3501348"/>
                </a:lnTo>
                <a:lnTo>
                  <a:pt x="3716028" y="3457792"/>
                </a:lnTo>
                <a:lnTo>
                  <a:pt x="3692057" y="3422222"/>
                </a:lnTo>
                <a:lnTo>
                  <a:pt x="3656507" y="3398240"/>
                </a:lnTo>
                <a:lnTo>
                  <a:pt x="3612978" y="3389446"/>
                </a:lnTo>
                <a:close/>
              </a:path>
              <a:path w="16523335" h="9235440">
                <a:moveTo>
                  <a:pt x="3612978" y="3657176"/>
                </a:moveTo>
                <a:lnTo>
                  <a:pt x="3569426" y="3665968"/>
                </a:lnTo>
                <a:lnTo>
                  <a:pt x="3533863" y="3689947"/>
                </a:lnTo>
                <a:lnTo>
                  <a:pt x="3509888" y="3725513"/>
                </a:lnTo>
                <a:lnTo>
                  <a:pt x="3501097" y="3769068"/>
                </a:lnTo>
                <a:lnTo>
                  <a:pt x="3509888" y="3812619"/>
                </a:lnTo>
                <a:lnTo>
                  <a:pt x="3533863" y="3848178"/>
                </a:lnTo>
                <a:lnTo>
                  <a:pt x="3569426" y="3872149"/>
                </a:lnTo>
                <a:lnTo>
                  <a:pt x="3612978" y="3880939"/>
                </a:lnTo>
                <a:lnTo>
                  <a:pt x="3656507" y="3872149"/>
                </a:lnTo>
                <a:lnTo>
                  <a:pt x="3692057" y="3848178"/>
                </a:lnTo>
                <a:lnTo>
                  <a:pt x="3716028" y="3812619"/>
                </a:lnTo>
                <a:lnTo>
                  <a:pt x="3724818" y="3769068"/>
                </a:lnTo>
                <a:lnTo>
                  <a:pt x="3716028" y="3725513"/>
                </a:lnTo>
                <a:lnTo>
                  <a:pt x="3692057" y="3689947"/>
                </a:lnTo>
                <a:lnTo>
                  <a:pt x="3656507" y="3665968"/>
                </a:lnTo>
                <a:lnTo>
                  <a:pt x="3612978" y="3657176"/>
                </a:lnTo>
                <a:close/>
              </a:path>
              <a:path w="16523335" h="9235440">
                <a:moveTo>
                  <a:pt x="3612978" y="3924895"/>
                </a:moveTo>
                <a:lnTo>
                  <a:pt x="3569426" y="3933689"/>
                </a:lnTo>
                <a:lnTo>
                  <a:pt x="3533863" y="3957668"/>
                </a:lnTo>
                <a:lnTo>
                  <a:pt x="3509888" y="3993228"/>
                </a:lnTo>
                <a:lnTo>
                  <a:pt x="3501097" y="4036766"/>
                </a:lnTo>
                <a:lnTo>
                  <a:pt x="3509888" y="4080327"/>
                </a:lnTo>
                <a:lnTo>
                  <a:pt x="3533863" y="4115896"/>
                </a:lnTo>
                <a:lnTo>
                  <a:pt x="3569426" y="4139876"/>
                </a:lnTo>
                <a:lnTo>
                  <a:pt x="3612978" y="4148669"/>
                </a:lnTo>
                <a:lnTo>
                  <a:pt x="3656507" y="4139876"/>
                </a:lnTo>
                <a:lnTo>
                  <a:pt x="3692057" y="4115896"/>
                </a:lnTo>
                <a:lnTo>
                  <a:pt x="3716028" y="4080327"/>
                </a:lnTo>
                <a:lnTo>
                  <a:pt x="3724818" y="4036766"/>
                </a:lnTo>
                <a:lnTo>
                  <a:pt x="3716028" y="3993228"/>
                </a:lnTo>
                <a:lnTo>
                  <a:pt x="3692057" y="3957668"/>
                </a:lnTo>
                <a:lnTo>
                  <a:pt x="3656507" y="3933689"/>
                </a:lnTo>
                <a:lnTo>
                  <a:pt x="3612978" y="3924895"/>
                </a:lnTo>
                <a:close/>
              </a:path>
              <a:path w="16523335" h="9235440">
                <a:moveTo>
                  <a:pt x="3612978" y="4192615"/>
                </a:moveTo>
                <a:lnTo>
                  <a:pt x="3569426" y="4201406"/>
                </a:lnTo>
                <a:lnTo>
                  <a:pt x="3533863" y="4225380"/>
                </a:lnTo>
                <a:lnTo>
                  <a:pt x="3509888" y="4260939"/>
                </a:lnTo>
                <a:lnTo>
                  <a:pt x="3501097" y="4304486"/>
                </a:lnTo>
                <a:lnTo>
                  <a:pt x="3509888" y="4348026"/>
                </a:lnTo>
                <a:lnTo>
                  <a:pt x="3533863" y="4383601"/>
                </a:lnTo>
                <a:lnTo>
                  <a:pt x="3569426" y="4407597"/>
                </a:lnTo>
                <a:lnTo>
                  <a:pt x="3612978" y="4416399"/>
                </a:lnTo>
                <a:lnTo>
                  <a:pt x="3656507" y="4407597"/>
                </a:lnTo>
                <a:lnTo>
                  <a:pt x="3692057" y="4383601"/>
                </a:lnTo>
                <a:lnTo>
                  <a:pt x="3716028" y="4348026"/>
                </a:lnTo>
                <a:lnTo>
                  <a:pt x="3724818" y="4304486"/>
                </a:lnTo>
                <a:lnTo>
                  <a:pt x="3716028" y="4260939"/>
                </a:lnTo>
                <a:lnTo>
                  <a:pt x="3692057" y="4225380"/>
                </a:lnTo>
                <a:lnTo>
                  <a:pt x="3656507" y="4201406"/>
                </a:lnTo>
                <a:lnTo>
                  <a:pt x="3612978" y="4192615"/>
                </a:lnTo>
                <a:close/>
              </a:path>
              <a:path w="16523335" h="9235440">
                <a:moveTo>
                  <a:pt x="3612978" y="2318578"/>
                </a:moveTo>
                <a:lnTo>
                  <a:pt x="3569426" y="2327370"/>
                </a:lnTo>
                <a:lnTo>
                  <a:pt x="3533863" y="2351349"/>
                </a:lnTo>
                <a:lnTo>
                  <a:pt x="3509888" y="2386915"/>
                </a:lnTo>
                <a:lnTo>
                  <a:pt x="3501097" y="2430470"/>
                </a:lnTo>
                <a:lnTo>
                  <a:pt x="3509888" y="2474021"/>
                </a:lnTo>
                <a:lnTo>
                  <a:pt x="3533863" y="2509580"/>
                </a:lnTo>
                <a:lnTo>
                  <a:pt x="3569426" y="2533551"/>
                </a:lnTo>
                <a:lnTo>
                  <a:pt x="3612978" y="2542341"/>
                </a:lnTo>
                <a:lnTo>
                  <a:pt x="3656507" y="2533551"/>
                </a:lnTo>
                <a:lnTo>
                  <a:pt x="3692057" y="2509580"/>
                </a:lnTo>
                <a:lnTo>
                  <a:pt x="3716028" y="2474021"/>
                </a:lnTo>
                <a:lnTo>
                  <a:pt x="3724818" y="2430470"/>
                </a:lnTo>
                <a:lnTo>
                  <a:pt x="3716028" y="2386915"/>
                </a:lnTo>
                <a:lnTo>
                  <a:pt x="3692057" y="2351349"/>
                </a:lnTo>
                <a:lnTo>
                  <a:pt x="3656507" y="2327370"/>
                </a:lnTo>
                <a:lnTo>
                  <a:pt x="3612978" y="2318578"/>
                </a:lnTo>
                <a:close/>
              </a:path>
              <a:path w="16523335" h="9235440">
                <a:moveTo>
                  <a:pt x="3612978" y="2050869"/>
                </a:moveTo>
                <a:lnTo>
                  <a:pt x="3569426" y="2059660"/>
                </a:lnTo>
                <a:lnTo>
                  <a:pt x="3533863" y="2083635"/>
                </a:lnTo>
                <a:lnTo>
                  <a:pt x="3509888" y="2119197"/>
                </a:lnTo>
                <a:lnTo>
                  <a:pt x="3501097" y="2162750"/>
                </a:lnTo>
                <a:lnTo>
                  <a:pt x="3509888" y="2206284"/>
                </a:lnTo>
                <a:lnTo>
                  <a:pt x="3533863" y="2241845"/>
                </a:lnTo>
                <a:lnTo>
                  <a:pt x="3569426" y="2265826"/>
                </a:lnTo>
                <a:lnTo>
                  <a:pt x="3612978" y="2274621"/>
                </a:lnTo>
                <a:lnTo>
                  <a:pt x="3656507" y="2265826"/>
                </a:lnTo>
                <a:lnTo>
                  <a:pt x="3692057" y="2241845"/>
                </a:lnTo>
                <a:lnTo>
                  <a:pt x="3716028" y="2206284"/>
                </a:lnTo>
                <a:lnTo>
                  <a:pt x="3724818" y="2162750"/>
                </a:lnTo>
                <a:lnTo>
                  <a:pt x="3716028" y="2119197"/>
                </a:lnTo>
                <a:lnTo>
                  <a:pt x="3692057" y="2083635"/>
                </a:lnTo>
                <a:lnTo>
                  <a:pt x="3656507" y="2059660"/>
                </a:lnTo>
                <a:lnTo>
                  <a:pt x="3612978" y="2050869"/>
                </a:lnTo>
                <a:close/>
              </a:path>
              <a:path w="16523335" h="9235440">
                <a:moveTo>
                  <a:pt x="3612978" y="4460345"/>
                </a:moveTo>
                <a:lnTo>
                  <a:pt x="3569426" y="4469136"/>
                </a:lnTo>
                <a:lnTo>
                  <a:pt x="3533863" y="4493110"/>
                </a:lnTo>
                <a:lnTo>
                  <a:pt x="3509888" y="4528669"/>
                </a:lnTo>
                <a:lnTo>
                  <a:pt x="3501097" y="4572216"/>
                </a:lnTo>
                <a:lnTo>
                  <a:pt x="3509888" y="4615763"/>
                </a:lnTo>
                <a:lnTo>
                  <a:pt x="3533863" y="4651322"/>
                </a:lnTo>
                <a:lnTo>
                  <a:pt x="3569426" y="4675296"/>
                </a:lnTo>
                <a:lnTo>
                  <a:pt x="3612978" y="4684087"/>
                </a:lnTo>
                <a:lnTo>
                  <a:pt x="3656507" y="4675296"/>
                </a:lnTo>
                <a:lnTo>
                  <a:pt x="3692057" y="4651322"/>
                </a:lnTo>
                <a:lnTo>
                  <a:pt x="3716028" y="4615763"/>
                </a:lnTo>
                <a:lnTo>
                  <a:pt x="3724818" y="4572216"/>
                </a:lnTo>
                <a:lnTo>
                  <a:pt x="3716028" y="4528669"/>
                </a:lnTo>
                <a:lnTo>
                  <a:pt x="3692057" y="4493110"/>
                </a:lnTo>
                <a:lnTo>
                  <a:pt x="3656507" y="4469136"/>
                </a:lnTo>
                <a:lnTo>
                  <a:pt x="3612978" y="4460345"/>
                </a:lnTo>
                <a:close/>
              </a:path>
              <a:path w="16523335" h="9235440">
                <a:moveTo>
                  <a:pt x="7652667" y="176790"/>
                </a:moveTo>
                <a:lnTo>
                  <a:pt x="7609112" y="185586"/>
                </a:lnTo>
                <a:lnTo>
                  <a:pt x="7573546" y="209571"/>
                </a:lnTo>
                <a:lnTo>
                  <a:pt x="7549568" y="245145"/>
                </a:lnTo>
                <a:lnTo>
                  <a:pt x="7540775" y="288702"/>
                </a:lnTo>
                <a:lnTo>
                  <a:pt x="7549568" y="332221"/>
                </a:lnTo>
                <a:lnTo>
                  <a:pt x="7573546" y="367780"/>
                </a:lnTo>
                <a:lnTo>
                  <a:pt x="7609112" y="391765"/>
                </a:lnTo>
                <a:lnTo>
                  <a:pt x="7652667" y="400563"/>
                </a:lnTo>
                <a:lnTo>
                  <a:pt x="7696212" y="391765"/>
                </a:lnTo>
                <a:lnTo>
                  <a:pt x="7731756" y="367780"/>
                </a:lnTo>
                <a:lnTo>
                  <a:pt x="7755713" y="332221"/>
                </a:lnTo>
                <a:lnTo>
                  <a:pt x="7764496" y="288702"/>
                </a:lnTo>
                <a:lnTo>
                  <a:pt x="7755713" y="245145"/>
                </a:lnTo>
                <a:lnTo>
                  <a:pt x="7731756" y="209571"/>
                </a:lnTo>
                <a:lnTo>
                  <a:pt x="7696212" y="185586"/>
                </a:lnTo>
                <a:lnTo>
                  <a:pt x="7652667" y="176790"/>
                </a:lnTo>
                <a:close/>
              </a:path>
              <a:path w="16523335" h="9235440">
                <a:moveTo>
                  <a:pt x="7652667" y="444551"/>
                </a:moveTo>
                <a:lnTo>
                  <a:pt x="7609112" y="453336"/>
                </a:lnTo>
                <a:lnTo>
                  <a:pt x="7573546" y="477296"/>
                </a:lnTo>
                <a:lnTo>
                  <a:pt x="7549568" y="512844"/>
                </a:lnTo>
                <a:lnTo>
                  <a:pt x="7540775" y="556391"/>
                </a:lnTo>
                <a:lnTo>
                  <a:pt x="7549568" y="599952"/>
                </a:lnTo>
                <a:lnTo>
                  <a:pt x="7573546" y="635532"/>
                </a:lnTo>
                <a:lnTo>
                  <a:pt x="7609112" y="659525"/>
                </a:lnTo>
                <a:lnTo>
                  <a:pt x="7652667" y="668324"/>
                </a:lnTo>
                <a:lnTo>
                  <a:pt x="7696212" y="659525"/>
                </a:lnTo>
                <a:lnTo>
                  <a:pt x="7731756" y="635532"/>
                </a:lnTo>
                <a:lnTo>
                  <a:pt x="7755713" y="599952"/>
                </a:lnTo>
                <a:lnTo>
                  <a:pt x="7764496" y="556391"/>
                </a:lnTo>
                <a:lnTo>
                  <a:pt x="7755713" y="512844"/>
                </a:lnTo>
                <a:lnTo>
                  <a:pt x="7731756" y="477296"/>
                </a:lnTo>
                <a:lnTo>
                  <a:pt x="7696212" y="453336"/>
                </a:lnTo>
                <a:lnTo>
                  <a:pt x="7652667" y="444551"/>
                </a:lnTo>
                <a:close/>
              </a:path>
              <a:path w="16523335" h="9235440">
                <a:moveTo>
                  <a:pt x="7652667" y="1247668"/>
                </a:moveTo>
                <a:lnTo>
                  <a:pt x="7609112" y="1256467"/>
                </a:lnTo>
                <a:lnTo>
                  <a:pt x="7573546" y="1280459"/>
                </a:lnTo>
                <a:lnTo>
                  <a:pt x="7549568" y="1316036"/>
                </a:lnTo>
                <a:lnTo>
                  <a:pt x="7540775" y="1359591"/>
                </a:lnTo>
                <a:lnTo>
                  <a:pt x="7549568" y="1403138"/>
                </a:lnTo>
                <a:lnTo>
                  <a:pt x="7573546" y="1438686"/>
                </a:lnTo>
                <a:lnTo>
                  <a:pt x="7609112" y="1462646"/>
                </a:lnTo>
                <a:lnTo>
                  <a:pt x="7652667" y="1471431"/>
                </a:lnTo>
                <a:lnTo>
                  <a:pt x="7696212" y="1462646"/>
                </a:lnTo>
                <a:lnTo>
                  <a:pt x="7731756" y="1438686"/>
                </a:lnTo>
                <a:lnTo>
                  <a:pt x="7755713" y="1403138"/>
                </a:lnTo>
                <a:lnTo>
                  <a:pt x="7764496" y="1359591"/>
                </a:lnTo>
                <a:lnTo>
                  <a:pt x="7755713" y="1316036"/>
                </a:lnTo>
                <a:lnTo>
                  <a:pt x="7731756" y="1280459"/>
                </a:lnTo>
                <a:lnTo>
                  <a:pt x="7696212" y="1256467"/>
                </a:lnTo>
                <a:lnTo>
                  <a:pt x="7652667" y="1247668"/>
                </a:lnTo>
                <a:close/>
              </a:path>
              <a:path w="16523335" h="9235440">
                <a:moveTo>
                  <a:pt x="7760272" y="0"/>
                </a:moveTo>
                <a:lnTo>
                  <a:pt x="7545003" y="0"/>
                </a:lnTo>
                <a:lnTo>
                  <a:pt x="7540775" y="20941"/>
                </a:lnTo>
                <a:lnTo>
                  <a:pt x="7549568" y="64502"/>
                </a:lnTo>
                <a:lnTo>
                  <a:pt x="7573546" y="100083"/>
                </a:lnTo>
                <a:lnTo>
                  <a:pt x="7609112" y="124076"/>
                </a:lnTo>
                <a:lnTo>
                  <a:pt x="7652667" y="132875"/>
                </a:lnTo>
                <a:lnTo>
                  <a:pt x="7696212" y="124076"/>
                </a:lnTo>
                <a:lnTo>
                  <a:pt x="7731756" y="100083"/>
                </a:lnTo>
                <a:lnTo>
                  <a:pt x="7755713" y="64502"/>
                </a:lnTo>
                <a:lnTo>
                  <a:pt x="7764496" y="20941"/>
                </a:lnTo>
                <a:lnTo>
                  <a:pt x="7760272" y="0"/>
                </a:lnTo>
                <a:close/>
              </a:path>
              <a:path w="16523335" h="9235440">
                <a:moveTo>
                  <a:pt x="7652667" y="4192615"/>
                </a:moveTo>
                <a:lnTo>
                  <a:pt x="7609112" y="4201406"/>
                </a:lnTo>
                <a:lnTo>
                  <a:pt x="7573546" y="4225380"/>
                </a:lnTo>
                <a:lnTo>
                  <a:pt x="7549568" y="4260939"/>
                </a:lnTo>
                <a:lnTo>
                  <a:pt x="7540775" y="4304486"/>
                </a:lnTo>
                <a:lnTo>
                  <a:pt x="7549568" y="4348026"/>
                </a:lnTo>
                <a:lnTo>
                  <a:pt x="7573546" y="4383601"/>
                </a:lnTo>
                <a:lnTo>
                  <a:pt x="7609112" y="4407597"/>
                </a:lnTo>
                <a:lnTo>
                  <a:pt x="7652667" y="4416399"/>
                </a:lnTo>
                <a:lnTo>
                  <a:pt x="7696212" y="4407597"/>
                </a:lnTo>
                <a:lnTo>
                  <a:pt x="7731756" y="4383601"/>
                </a:lnTo>
                <a:lnTo>
                  <a:pt x="7755713" y="4348026"/>
                </a:lnTo>
                <a:lnTo>
                  <a:pt x="7764496" y="4304486"/>
                </a:lnTo>
                <a:lnTo>
                  <a:pt x="7755713" y="4260939"/>
                </a:lnTo>
                <a:lnTo>
                  <a:pt x="7731756" y="4225380"/>
                </a:lnTo>
                <a:lnTo>
                  <a:pt x="7696212" y="4201406"/>
                </a:lnTo>
                <a:lnTo>
                  <a:pt x="7652667" y="4192615"/>
                </a:lnTo>
                <a:close/>
              </a:path>
              <a:path w="16523335" h="9235440">
                <a:moveTo>
                  <a:pt x="7652667" y="4728033"/>
                </a:moveTo>
                <a:lnTo>
                  <a:pt x="7609112" y="4736825"/>
                </a:lnTo>
                <a:lnTo>
                  <a:pt x="7573546" y="4760802"/>
                </a:lnTo>
                <a:lnTo>
                  <a:pt x="7549568" y="4796371"/>
                </a:lnTo>
                <a:lnTo>
                  <a:pt x="7540775" y="4839936"/>
                </a:lnTo>
                <a:lnTo>
                  <a:pt x="7549568" y="4883473"/>
                </a:lnTo>
                <a:lnTo>
                  <a:pt x="7573546" y="4919041"/>
                </a:lnTo>
                <a:lnTo>
                  <a:pt x="7609112" y="4943029"/>
                </a:lnTo>
                <a:lnTo>
                  <a:pt x="7652667" y="4951828"/>
                </a:lnTo>
                <a:lnTo>
                  <a:pt x="7696212" y="4943029"/>
                </a:lnTo>
                <a:lnTo>
                  <a:pt x="7731756" y="4919041"/>
                </a:lnTo>
                <a:lnTo>
                  <a:pt x="7755713" y="4883473"/>
                </a:lnTo>
                <a:lnTo>
                  <a:pt x="7764496" y="4839936"/>
                </a:lnTo>
                <a:lnTo>
                  <a:pt x="7755713" y="4796371"/>
                </a:lnTo>
                <a:lnTo>
                  <a:pt x="7731756" y="4760802"/>
                </a:lnTo>
                <a:lnTo>
                  <a:pt x="7696212" y="4736825"/>
                </a:lnTo>
                <a:lnTo>
                  <a:pt x="7652667" y="4728033"/>
                </a:lnTo>
                <a:close/>
              </a:path>
              <a:path w="16523335" h="9235440">
                <a:moveTo>
                  <a:pt x="7652667" y="4460345"/>
                </a:moveTo>
                <a:lnTo>
                  <a:pt x="7609112" y="4469136"/>
                </a:lnTo>
                <a:lnTo>
                  <a:pt x="7573546" y="4493110"/>
                </a:lnTo>
                <a:lnTo>
                  <a:pt x="7549568" y="4528669"/>
                </a:lnTo>
                <a:lnTo>
                  <a:pt x="7540775" y="4572216"/>
                </a:lnTo>
                <a:lnTo>
                  <a:pt x="7549568" y="4615763"/>
                </a:lnTo>
                <a:lnTo>
                  <a:pt x="7573546" y="4651322"/>
                </a:lnTo>
                <a:lnTo>
                  <a:pt x="7609112" y="4675296"/>
                </a:lnTo>
                <a:lnTo>
                  <a:pt x="7652667" y="4684087"/>
                </a:lnTo>
                <a:lnTo>
                  <a:pt x="7696212" y="4675296"/>
                </a:lnTo>
                <a:lnTo>
                  <a:pt x="7731756" y="4651322"/>
                </a:lnTo>
                <a:lnTo>
                  <a:pt x="7755713" y="4615763"/>
                </a:lnTo>
                <a:lnTo>
                  <a:pt x="7764496" y="4572216"/>
                </a:lnTo>
                <a:lnTo>
                  <a:pt x="7755713" y="4528669"/>
                </a:lnTo>
                <a:lnTo>
                  <a:pt x="7731756" y="4493110"/>
                </a:lnTo>
                <a:lnTo>
                  <a:pt x="7696212" y="4469136"/>
                </a:lnTo>
                <a:lnTo>
                  <a:pt x="7652667" y="4460345"/>
                </a:lnTo>
                <a:close/>
              </a:path>
              <a:path w="16523335" h="9235440">
                <a:moveTo>
                  <a:pt x="7921926" y="3924895"/>
                </a:moveTo>
                <a:lnTo>
                  <a:pt x="7878381" y="3933689"/>
                </a:lnTo>
                <a:lnTo>
                  <a:pt x="7842837" y="3957668"/>
                </a:lnTo>
                <a:lnTo>
                  <a:pt x="7818880" y="3993228"/>
                </a:lnTo>
                <a:lnTo>
                  <a:pt x="7810097" y="4036766"/>
                </a:lnTo>
                <a:lnTo>
                  <a:pt x="7818880" y="4080327"/>
                </a:lnTo>
                <a:lnTo>
                  <a:pt x="7842837" y="4115896"/>
                </a:lnTo>
                <a:lnTo>
                  <a:pt x="7878381" y="4139876"/>
                </a:lnTo>
                <a:lnTo>
                  <a:pt x="7921926" y="4148669"/>
                </a:lnTo>
                <a:lnTo>
                  <a:pt x="7965476" y="4139876"/>
                </a:lnTo>
                <a:lnTo>
                  <a:pt x="8001031" y="4115896"/>
                </a:lnTo>
                <a:lnTo>
                  <a:pt x="8024999" y="4080327"/>
                </a:lnTo>
                <a:lnTo>
                  <a:pt x="8033786" y="4036766"/>
                </a:lnTo>
                <a:lnTo>
                  <a:pt x="8024999" y="3993228"/>
                </a:lnTo>
                <a:lnTo>
                  <a:pt x="8001031" y="3957668"/>
                </a:lnTo>
                <a:lnTo>
                  <a:pt x="7965476" y="3933689"/>
                </a:lnTo>
                <a:lnTo>
                  <a:pt x="7921926" y="3924895"/>
                </a:lnTo>
                <a:close/>
              </a:path>
              <a:path w="16523335" h="9235440">
                <a:moveTo>
                  <a:pt x="7921926" y="4192615"/>
                </a:moveTo>
                <a:lnTo>
                  <a:pt x="7878381" y="4201406"/>
                </a:lnTo>
                <a:lnTo>
                  <a:pt x="7842837" y="4225380"/>
                </a:lnTo>
                <a:lnTo>
                  <a:pt x="7818880" y="4260939"/>
                </a:lnTo>
                <a:lnTo>
                  <a:pt x="7810097" y="4304486"/>
                </a:lnTo>
                <a:lnTo>
                  <a:pt x="7818880" y="4348026"/>
                </a:lnTo>
                <a:lnTo>
                  <a:pt x="7842837" y="4383601"/>
                </a:lnTo>
                <a:lnTo>
                  <a:pt x="7878381" y="4407597"/>
                </a:lnTo>
                <a:lnTo>
                  <a:pt x="7921926" y="4416399"/>
                </a:lnTo>
                <a:lnTo>
                  <a:pt x="7965476" y="4407597"/>
                </a:lnTo>
                <a:lnTo>
                  <a:pt x="8001031" y="4383601"/>
                </a:lnTo>
                <a:lnTo>
                  <a:pt x="8024999" y="4348026"/>
                </a:lnTo>
                <a:lnTo>
                  <a:pt x="8033786" y="4304486"/>
                </a:lnTo>
                <a:lnTo>
                  <a:pt x="8024999" y="4260939"/>
                </a:lnTo>
                <a:lnTo>
                  <a:pt x="8001031" y="4225380"/>
                </a:lnTo>
                <a:lnTo>
                  <a:pt x="7965476" y="4201406"/>
                </a:lnTo>
                <a:lnTo>
                  <a:pt x="7921926" y="4192615"/>
                </a:lnTo>
                <a:close/>
              </a:path>
              <a:path w="16523335" h="9235440">
                <a:moveTo>
                  <a:pt x="7921926" y="4995774"/>
                </a:moveTo>
                <a:lnTo>
                  <a:pt x="7878381" y="5004565"/>
                </a:lnTo>
                <a:lnTo>
                  <a:pt x="7842837" y="5028541"/>
                </a:lnTo>
                <a:lnTo>
                  <a:pt x="7818880" y="5064107"/>
                </a:lnTo>
                <a:lnTo>
                  <a:pt x="7810097" y="5107666"/>
                </a:lnTo>
                <a:lnTo>
                  <a:pt x="7818880" y="5151204"/>
                </a:lnTo>
                <a:lnTo>
                  <a:pt x="7842837" y="5186764"/>
                </a:lnTo>
                <a:lnTo>
                  <a:pt x="7878381" y="5210743"/>
                </a:lnTo>
                <a:lnTo>
                  <a:pt x="7921926" y="5219537"/>
                </a:lnTo>
                <a:lnTo>
                  <a:pt x="7965476" y="5210743"/>
                </a:lnTo>
                <a:lnTo>
                  <a:pt x="8001031" y="5186764"/>
                </a:lnTo>
                <a:lnTo>
                  <a:pt x="8024999" y="5151204"/>
                </a:lnTo>
                <a:lnTo>
                  <a:pt x="8033786" y="5107666"/>
                </a:lnTo>
                <a:lnTo>
                  <a:pt x="8024999" y="5064107"/>
                </a:lnTo>
                <a:lnTo>
                  <a:pt x="8001031" y="5028541"/>
                </a:lnTo>
                <a:lnTo>
                  <a:pt x="7965476" y="5004565"/>
                </a:lnTo>
                <a:lnTo>
                  <a:pt x="7921926" y="4995774"/>
                </a:lnTo>
                <a:close/>
              </a:path>
              <a:path w="16523335" h="9235440">
                <a:moveTo>
                  <a:pt x="7921926" y="4728033"/>
                </a:moveTo>
                <a:lnTo>
                  <a:pt x="7878381" y="4736825"/>
                </a:lnTo>
                <a:lnTo>
                  <a:pt x="7842837" y="4760802"/>
                </a:lnTo>
                <a:lnTo>
                  <a:pt x="7818880" y="4796371"/>
                </a:lnTo>
                <a:lnTo>
                  <a:pt x="7810097" y="4839936"/>
                </a:lnTo>
                <a:lnTo>
                  <a:pt x="7818880" y="4883473"/>
                </a:lnTo>
                <a:lnTo>
                  <a:pt x="7842837" y="4919041"/>
                </a:lnTo>
                <a:lnTo>
                  <a:pt x="7878381" y="4943029"/>
                </a:lnTo>
                <a:lnTo>
                  <a:pt x="7921926" y="4951828"/>
                </a:lnTo>
                <a:lnTo>
                  <a:pt x="7965476" y="4943029"/>
                </a:lnTo>
                <a:lnTo>
                  <a:pt x="8001031" y="4919041"/>
                </a:lnTo>
                <a:lnTo>
                  <a:pt x="8024999" y="4883473"/>
                </a:lnTo>
                <a:lnTo>
                  <a:pt x="8033786" y="4839936"/>
                </a:lnTo>
                <a:lnTo>
                  <a:pt x="8024999" y="4796371"/>
                </a:lnTo>
                <a:lnTo>
                  <a:pt x="8001031" y="4760802"/>
                </a:lnTo>
                <a:lnTo>
                  <a:pt x="7965476" y="4736825"/>
                </a:lnTo>
                <a:lnTo>
                  <a:pt x="7921926" y="4728033"/>
                </a:lnTo>
                <a:close/>
              </a:path>
              <a:path w="16523335" h="9235440">
                <a:moveTo>
                  <a:pt x="7921926" y="4460345"/>
                </a:moveTo>
                <a:lnTo>
                  <a:pt x="7878381" y="4469136"/>
                </a:lnTo>
                <a:lnTo>
                  <a:pt x="7842837" y="4493110"/>
                </a:lnTo>
                <a:lnTo>
                  <a:pt x="7818880" y="4528669"/>
                </a:lnTo>
                <a:lnTo>
                  <a:pt x="7810097" y="4572216"/>
                </a:lnTo>
                <a:lnTo>
                  <a:pt x="7818880" y="4615763"/>
                </a:lnTo>
                <a:lnTo>
                  <a:pt x="7842837" y="4651322"/>
                </a:lnTo>
                <a:lnTo>
                  <a:pt x="7878381" y="4675296"/>
                </a:lnTo>
                <a:lnTo>
                  <a:pt x="7921926" y="4684087"/>
                </a:lnTo>
                <a:lnTo>
                  <a:pt x="7965476" y="4675296"/>
                </a:lnTo>
                <a:lnTo>
                  <a:pt x="8001031" y="4651322"/>
                </a:lnTo>
                <a:lnTo>
                  <a:pt x="8024999" y="4615763"/>
                </a:lnTo>
                <a:lnTo>
                  <a:pt x="8033786" y="4572216"/>
                </a:lnTo>
                <a:lnTo>
                  <a:pt x="8024999" y="4528669"/>
                </a:lnTo>
                <a:lnTo>
                  <a:pt x="8001031" y="4493110"/>
                </a:lnTo>
                <a:lnTo>
                  <a:pt x="7965476" y="4469136"/>
                </a:lnTo>
                <a:lnTo>
                  <a:pt x="7921926" y="4460345"/>
                </a:lnTo>
                <a:close/>
              </a:path>
              <a:path w="16523335" h="9235440">
                <a:moveTo>
                  <a:pt x="8191258" y="3121737"/>
                </a:moveTo>
                <a:lnTo>
                  <a:pt x="8147711" y="3130528"/>
                </a:lnTo>
                <a:lnTo>
                  <a:pt x="8112163" y="3154503"/>
                </a:lnTo>
                <a:lnTo>
                  <a:pt x="8088203" y="3190065"/>
                </a:lnTo>
                <a:lnTo>
                  <a:pt x="8079418" y="3233618"/>
                </a:lnTo>
                <a:lnTo>
                  <a:pt x="8088203" y="3277161"/>
                </a:lnTo>
                <a:lnTo>
                  <a:pt x="8112163" y="3312732"/>
                </a:lnTo>
                <a:lnTo>
                  <a:pt x="8147711" y="3336722"/>
                </a:lnTo>
                <a:lnTo>
                  <a:pt x="8191258" y="3345520"/>
                </a:lnTo>
                <a:lnTo>
                  <a:pt x="8234804" y="3336722"/>
                </a:lnTo>
                <a:lnTo>
                  <a:pt x="8270352" y="3312732"/>
                </a:lnTo>
                <a:lnTo>
                  <a:pt x="8294313" y="3277161"/>
                </a:lnTo>
                <a:lnTo>
                  <a:pt x="8303097" y="3233618"/>
                </a:lnTo>
                <a:lnTo>
                  <a:pt x="8294313" y="3190065"/>
                </a:lnTo>
                <a:lnTo>
                  <a:pt x="8270352" y="3154503"/>
                </a:lnTo>
                <a:lnTo>
                  <a:pt x="8234804" y="3130528"/>
                </a:lnTo>
                <a:lnTo>
                  <a:pt x="8191258" y="3121737"/>
                </a:lnTo>
                <a:close/>
              </a:path>
              <a:path w="16523335" h="9235440">
                <a:moveTo>
                  <a:pt x="8191258" y="3389446"/>
                </a:moveTo>
                <a:lnTo>
                  <a:pt x="8147711" y="3398240"/>
                </a:lnTo>
                <a:lnTo>
                  <a:pt x="8112163" y="3422222"/>
                </a:lnTo>
                <a:lnTo>
                  <a:pt x="8088203" y="3457792"/>
                </a:lnTo>
                <a:lnTo>
                  <a:pt x="8079418" y="3501348"/>
                </a:lnTo>
                <a:lnTo>
                  <a:pt x="8088203" y="3544899"/>
                </a:lnTo>
                <a:lnTo>
                  <a:pt x="8112163" y="3580458"/>
                </a:lnTo>
                <a:lnTo>
                  <a:pt x="8147711" y="3604430"/>
                </a:lnTo>
                <a:lnTo>
                  <a:pt x="8191258" y="3613219"/>
                </a:lnTo>
                <a:lnTo>
                  <a:pt x="8234804" y="3604430"/>
                </a:lnTo>
                <a:lnTo>
                  <a:pt x="8270352" y="3580458"/>
                </a:lnTo>
                <a:lnTo>
                  <a:pt x="8294313" y="3544899"/>
                </a:lnTo>
                <a:lnTo>
                  <a:pt x="8303097" y="3501348"/>
                </a:lnTo>
                <a:lnTo>
                  <a:pt x="8294313" y="3457792"/>
                </a:lnTo>
                <a:lnTo>
                  <a:pt x="8270352" y="3422222"/>
                </a:lnTo>
                <a:lnTo>
                  <a:pt x="8234804" y="3398240"/>
                </a:lnTo>
                <a:lnTo>
                  <a:pt x="8191258" y="3389446"/>
                </a:lnTo>
                <a:close/>
              </a:path>
              <a:path w="16523335" h="9235440">
                <a:moveTo>
                  <a:pt x="8191258" y="3657176"/>
                </a:moveTo>
                <a:lnTo>
                  <a:pt x="8147711" y="3665968"/>
                </a:lnTo>
                <a:lnTo>
                  <a:pt x="8112163" y="3689947"/>
                </a:lnTo>
                <a:lnTo>
                  <a:pt x="8088203" y="3725513"/>
                </a:lnTo>
                <a:lnTo>
                  <a:pt x="8079418" y="3769068"/>
                </a:lnTo>
                <a:lnTo>
                  <a:pt x="8088203" y="3812619"/>
                </a:lnTo>
                <a:lnTo>
                  <a:pt x="8112163" y="3848178"/>
                </a:lnTo>
                <a:lnTo>
                  <a:pt x="8147711" y="3872149"/>
                </a:lnTo>
                <a:lnTo>
                  <a:pt x="8191258" y="3880939"/>
                </a:lnTo>
                <a:lnTo>
                  <a:pt x="8234804" y="3872149"/>
                </a:lnTo>
                <a:lnTo>
                  <a:pt x="8270352" y="3848178"/>
                </a:lnTo>
                <a:lnTo>
                  <a:pt x="8294313" y="3812619"/>
                </a:lnTo>
                <a:lnTo>
                  <a:pt x="8303097" y="3769068"/>
                </a:lnTo>
                <a:lnTo>
                  <a:pt x="8294313" y="3725513"/>
                </a:lnTo>
                <a:lnTo>
                  <a:pt x="8270352" y="3689947"/>
                </a:lnTo>
                <a:lnTo>
                  <a:pt x="8234804" y="3665968"/>
                </a:lnTo>
                <a:lnTo>
                  <a:pt x="8191258" y="3657176"/>
                </a:lnTo>
                <a:close/>
              </a:path>
              <a:path w="16523335" h="9235440">
                <a:moveTo>
                  <a:pt x="8191258" y="3924895"/>
                </a:moveTo>
                <a:lnTo>
                  <a:pt x="8147711" y="3933689"/>
                </a:lnTo>
                <a:lnTo>
                  <a:pt x="8112163" y="3957668"/>
                </a:lnTo>
                <a:lnTo>
                  <a:pt x="8088203" y="3993228"/>
                </a:lnTo>
                <a:lnTo>
                  <a:pt x="8079418" y="4036766"/>
                </a:lnTo>
                <a:lnTo>
                  <a:pt x="8088203" y="4080327"/>
                </a:lnTo>
                <a:lnTo>
                  <a:pt x="8112163" y="4115896"/>
                </a:lnTo>
                <a:lnTo>
                  <a:pt x="8147711" y="4139876"/>
                </a:lnTo>
                <a:lnTo>
                  <a:pt x="8191258" y="4148669"/>
                </a:lnTo>
                <a:lnTo>
                  <a:pt x="8234804" y="4139876"/>
                </a:lnTo>
                <a:lnTo>
                  <a:pt x="8270352" y="4115896"/>
                </a:lnTo>
                <a:lnTo>
                  <a:pt x="8294313" y="4080327"/>
                </a:lnTo>
                <a:lnTo>
                  <a:pt x="8303097" y="4036766"/>
                </a:lnTo>
                <a:lnTo>
                  <a:pt x="8294313" y="3993228"/>
                </a:lnTo>
                <a:lnTo>
                  <a:pt x="8270352" y="3957668"/>
                </a:lnTo>
                <a:lnTo>
                  <a:pt x="8234804" y="3933689"/>
                </a:lnTo>
                <a:lnTo>
                  <a:pt x="8191258" y="3924895"/>
                </a:lnTo>
                <a:close/>
              </a:path>
              <a:path w="16523335" h="9235440">
                <a:moveTo>
                  <a:pt x="8191258" y="4192615"/>
                </a:moveTo>
                <a:lnTo>
                  <a:pt x="8147711" y="4201406"/>
                </a:lnTo>
                <a:lnTo>
                  <a:pt x="8112163" y="4225380"/>
                </a:lnTo>
                <a:lnTo>
                  <a:pt x="8088203" y="4260939"/>
                </a:lnTo>
                <a:lnTo>
                  <a:pt x="8079418" y="4304486"/>
                </a:lnTo>
                <a:lnTo>
                  <a:pt x="8088203" y="4348026"/>
                </a:lnTo>
                <a:lnTo>
                  <a:pt x="8112163" y="4383601"/>
                </a:lnTo>
                <a:lnTo>
                  <a:pt x="8147711" y="4407597"/>
                </a:lnTo>
                <a:lnTo>
                  <a:pt x="8191258" y="4416399"/>
                </a:lnTo>
                <a:lnTo>
                  <a:pt x="8234804" y="4407597"/>
                </a:lnTo>
                <a:lnTo>
                  <a:pt x="8270352" y="4383601"/>
                </a:lnTo>
                <a:lnTo>
                  <a:pt x="8294313" y="4348026"/>
                </a:lnTo>
                <a:lnTo>
                  <a:pt x="8303097" y="4304486"/>
                </a:lnTo>
                <a:lnTo>
                  <a:pt x="8294313" y="4260939"/>
                </a:lnTo>
                <a:lnTo>
                  <a:pt x="8270352" y="4225380"/>
                </a:lnTo>
                <a:lnTo>
                  <a:pt x="8234804" y="4201406"/>
                </a:lnTo>
                <a:lnTo>
                  <a:pt x="8191258" y="4192615"/>
                </a:lnTo>
                <a:close/>
              </a:path>
              <a:path w="16523335" h="9235440">
                <a:moveTo>
                  <a:pt x="8191258" y="2318578"/>
                </a:moveTo>
                <a:lnTo>
                  <a:pt x="8147711" y="2327370"/>
                </a:lnTo>
                <a:lnTo>
                  <a:pt x="8112163" y="2351349"/>
                </a:lnTo>
                <a:lnTo>
                  <a:pt x="8088203" y="2386915"/>
                </a:lnTo>
                <a:lnTo>
                  <a:pt x="8079418" y="2430470"/>
                </a:lnTo>
                <a:lnTo>
                  <a:pt x="8088203" y="2474021"/>
                </a:lnTo>
                <a:lnTo>
                  <a:pt x="8112163" y="2509580"/>
                </a:lnTo>
                <a:lnTo>
                  <a:pt x="8147711" y="2533551"/>
                </a:lnTo>
                <a:lnTo>
                  <a:pt x="8191258" y="2542341"/>
                </a:lnTo>
                <a:lnTo>
                  <a:pt x="8234804" y="2533551"/>
                </a:lnTo>
                <a:lnTo>
                  <a:pt x="8270352" y="2509580"/>
                </a:lnTo>
                <a:lnTo>
                  <a:pt x="8294313" y="2474021"/>
                </a:lnTo>
                <a:lnTo>
                  <a:pt x="8303097" y="2430470"/>
                </a:lnTo>
                <a:lnTo>
                  <a:pt x="8294313" y="2386915"/>
                </a:lnTo>
                <a:lnTo>
                  <a:pt x="8270352" y="2351349"/>
                </a:lnTo>
                <a:lnTo>
                  <a:pt x="8234804" y="2327370"/>
                </a:lnTo>
                <a:lnTo>
                  <a:pt x="8191258" y="2318578"/>
                </a:lnTo>
                <a:close/>
              </a:path>
              <a:path w="16523335" h="9235440">
                <a:moveTo>
                  <a:pt x="8191258" y="2050869"/>
                </a:moveTo>
                <a:lnTo>
                  <a:pt x="8147711" y="2059660"/>
                </a:lnTo>
                <a:lnTo>
                  <a:pt x="8112163" y="2083635"/>
                </a:lnTo>
                <a:lnTo>
                  <a:pt x="8088203" y="2119197"/>
                </a:lnTo>
                <a:lnTo>
                  <a:pt x="8079418" y="2162750"/>
                </a:lnTo>
                <a:lnTo>
                  <a:pt x="8088203" y="2206284"/>
                </a:lnTo>
                <a:lnTo>
                  <a:pt x="8112163" y="2241845"/>
                </a:lnTo>
                <a:lnTo>
                  <a:pt x="8147711" y="2265826"/>
                </a:lnTo>
                <a:lnTo>
                  <a:pt x="8191258" y="2274621"/>
                </a:lnTo>
                <a:lnTo>
                  <a:pt x="8234804" y="2265826"/>
                </a:lnTo>
                <a:lnTo>
                  <a:pt x="8270352" y="2241845"/>
                </a:lnTo>
                <a:lnTo>
                  <a:pt x="8294313" y="2206284"/>
                </a:lnTo>
                <a:lnTo>
                  <a:pt x="8303097" y="2162750"/>
                </a:lnTo>
                <a:lnTo>
                  <a:pt x="8294313" y="2119197"/>
                </a:lnTo>
                <a:lnTo>
                  <a:pt x="8270352" y="2083635"/>
                </a:lnTo>
                <a:lnTo>
                  <a:pt x="8234804" y="2059660"/>
                </a:lnTo>
                <a:lnTo>
                  <a:pt x="8191258" y="2050869"/>
                </a:lnTo>
                <a:close/>
              </a:path>
              <a:path w="16523335" h="9235440">
                <a:moveTo>
                  <a:pt x="8191258" y="4995774"/>
                </a:moveTo>
                <a:lnTo>
                  <a:pt x="8147711" y="5004565"/>
                </a:lnTo>
                <a:lnTo>
                  <a:pt x="8112163" y="5028541"/>
                </a:lnTo>
                <a:lnTo>
                  <a:pt x="8088203" y="5064107"/>
                </a:lnTo>
                <a:lnTo>
                  <a:pt x="8079418" y="5107666"/>
                </a:lnTo>
                <a:lnTo>
                  <a:pt x="8088203" y="5151204"/>
                </a:lnTo>
                <a:lnTo>
                  <a:pt x="8112163" y="5186764"/>
                </a:lnTo>
                <a:lnTo>
                  <a:pt x="8147711" y="5210743"/>
                </a:lnTo>
                <a:lnTo>
                  <a:pt x="8191258" y="5219537"/>
                </a:lnTo>
                <a:lnTo>
                  <a:pt x="8234804" y="5210743"/>
                </a:lnTo>
                <a:lnTo>
                  <a:pt x="8270352" y="5186764"/>
                </a:lnTo>
                <a:lnTo>
                  <a:pt x="8294313" y="5151204"/>
                </a:lnTo>
                <a:lnTo>
                  <a:pt x="8303097" y="5107666"/>
                </a:lnTo>
                <a:lnTo>
                  <a:pt x="8294313" y="5064107"/>
                </a:lnTo>
                <a:lnTo>
                  <a:pt x="8270352" y="5028541"/>
                </a:lnTo>
                <a:lnTo>
                  <a:pt x="8234804" y="5004565"/>
                </a:lnTo>
                <a:lnTo>
                  <a:pt x="8191258" y="4995774"/>
                </a:lnTo>
                <a:close/>
              </a:path>
              <a:path w="16523335" h="9235440">
                <a:moveTo>
                  <a:pt x="8191258" y="5263483"/>
                </a:moveTo>
                <a:lnTo>
                  <a:pt x="8147711" y="5272274"/>
                </a:lnTo>
                <a:lnTo>
                  <a:pt x="8112163" y="5296250"/>
                </a:lnTo>
                <a:lnTo>
                  <a:pt x="8088203" y="5331816"/>
                </a:lnTo>
                <a:lnTo>
                  <a:pt x="8079418" y="5375375"/>
                </a:lnTo>
                <a:lnTo>
                  <a:pt x="8088203" y="5418906"/>
                </a:lnTo>
                <a:lnTo>
                  <a:pt x="8112163" y="5454471"/>
                </a:lnTo>
                <a:lnTo>
                  <a:pt x="8147711" y="5478458"/>
                </a:lnTo>
                <a:lnTo>
                  <a:pt x="8191258" y="5487256"/>
                </a:lnTo>
                <a:lnTo>
                  <a:pt x="8234804" y="5478458"/>
                </a:lnTo>
                <a:lnTo>
                  <a:pt x="8270352" y="5454471"/>
                </a:lnTo>
                <a:lnTo>
                  <a:pt x="8294313" y="5418906"/>
                </a:lnTo>
                <a:lnTo>
                  <a:pt x="8303097" y="5375375"/>
                </a:lnTo>
                <a:lnTo>
                  <a:pt x="8294313" y="5331816"/>
                </a:lnTo>
                <a:lnTo>
                  <a:pt x="8270352" y="5296250"/>
                </a:lnTo>
                <a:lnTo>
                  <a:pt x="8234804" y="5272274"/>
                </a:lnTo>
                <a:lnTo>
                  <a:pt x="8191258" y="5263483"/>
                </a:lnTo>
                <a:close/>
              </a:path>
              <a:path w="16523335" h="9235440">
                <a:moveTo>
                  <a:pt x="8191258" y="4728033"/>
                </a:moveTo>
                <a:lnTo>
                  <a:pt x="8147711" y="4736825"/>
                </a:lnTo>
                <a:lnTo>
                  <a:pt x="8112163" y="4760802"/>
                </a:lnTo>
                <a:lnTo>
                  <a:pt x="8088203" y="4796371"/>
                </a:lnTo>
                <a:lnTo>
                  <a:pt x="8079418" y="4839936"/>
                </a:lnTo>
                <a:lnTo>
                  <a:pt x="8088203" y="4883473"/>
                </a:lnTo>
                <a:lnTo>
                  <a:pt x="8112163" y="4919041"/>
                </a:lnTo>
                <a:lnTo>
                  <a:pt x="8147711" y="4943029"/>
                </a:lnTo>
                <a:lnTo>
                  <a:pt x="8191258" y="4951828"/>
                </a:lnTo>
                <a:lnTo>
                  <a:pt x="8234804" y="4943029"/>
                </a:lnTo>
                <a:lnTo>
                  <a:pt x="8270352" y="4919041"/>
                </a:lnTo>
                <a:lnTo>
                  <a:pt x="8294313" y="4883473"/>
                </a:lnTo>
                <a:lnTo>
                  <a:pt x="8303097" y="4839936"/>
                </a:lnTo>
                <a:lnTo>
                  <a:pt x="8294313" y="4796371"/>
                </a:lnTo>
                <a:lnTo>
                  <a:pt x="8270352" y="4760802"/>
                </a:lnTo>
                <a:lnTo>
                  <a:pt x="8234804" y="4736825"/>
                </a:lnTo>
                <a:lnTo>
                  <a:pt x="8191258" y="4728033"/>
                </a:lnTo>
                <a:close/>
              </a:path>
              <a:path w="16523335" h="9235440">
                <a:moveTo>
                  <a:pt x="8191258" y="4460345"/>
                </a:moveTo>
                <a:lnTo>
                  <a:pt x="8147711" y="4469136"/>
                </a:lnTo>
                <a:lnTo>
                  <a:pt x="8112163" y="4493110"/>
                </a:lnTo>
                <a:lnTo>
                  <a:pt x="8088203" y="4528669"/>
                </a:lnTo>
                <a:lnTo>
                  <a:pt x="8079418" y="4572216"/>
                </a:lnTo>
                <a:lnTo>
                  <a:pt x="8088203" y="4615763"/>
                </a:lnTo>
                <a:lnTo>
                  <a:pt x="8112163" y="4651322"/>
                </a:lnTo>
                <a:lnTo>
                  <a:pt x="8147711" y="4675296"/>
                </a:lnTo>
                <a:lnTo>
                  <a:pt x="8191258" y="4684087"/>
                </a:lnTo>
                <a:lnTo>
                  <a:pt x="8234804" y="4675296"/>
                </a:lnTo>
                <a:lnTo>
                  <a:pt x="8270352" y="4651322"/>
                </a:lnTo>
                <a:lnTo>
                  <a:pt x="8294313" y="4615763"/>
                </a:lnTo>
                <a:lnTo>
                  <a:pt x="8303097" y="4572216"/>
                </a:lnTo>
                <a:lnTo>
                  <a:pt x="8294313" y="4528669"/>
                </a:lnTo>
                <a:lnTo>
                  <a:pt x="8270352" y="4493110"/>
                </a:lnTo>
                <a:lnTo>
                  <a:pt x="8234804" y="4469136"/>
                </a:lnTo>
                <a:lnTo>
                  <a:pt x="8191258" y="4460345"/>
                </a:lnTo>
                <a:close/>
              </a:path>
              <a:path w="16523335" h="9235440">
                <a:moveTo>
                  <a:pt x="8460580" y="1783149"/>
                </a:moveTo>
                <a:lnTo>
                  <a:pt x="8417029" y="1791938"/>
                </a:lnTo>
                <a:lnTo>
                  <a:pt x="8381481" y="1815910"/>
                </a:lnTo>
                <a:lnTo>
                  <a:pt x="8357523" y="1851469"/>
                </a:lnTo>
                <a:lnTo>
                  <a:pt x="8348740" y="1895020"/>
                </a:lnTo>
                <a:lnTo>
                  <a:pt x="8357523" y="1938576"/>
                </a:lnTo>
                <a:lnTo>
                  <a:pt x="8381481" y="1974146"/>
                </a:lnTo>
                <a:lnTo>
                  <a:pt x="8417029" y="1998128"/>
                </a:lnTo>
                <a:lnTo>
                  <a:pt x="8460580" y="2006922"/>
                </a:lnTo>
                <a:lnTo>
                  <a:pt x="8504120" y="1998128"/>
                </a:lnTo>
                <a:lnTo>
                  <a:pt x="8539665" y="1974146"/>
                </a:lnTo>
                <a:lnTo>
                  <a:pt x="8563624" y="1938576"/>
                </a:lnTo>
                <a:lnTo>
                  <a:pt x="8572409" y="1895020"/>
                </a:lnTo>
                <a:lnTo>
                  <a:pt x="8563624" y="1851469"/>
                </a:lnTo>
                <a:lnTo>
                  <a:pt x="8539665" y="1815910"/>
                </a:lnTo>
                <a:lnTo>
                  <a:pt x="8504120" y="1791938"/>
                </a:lnTo>
                <a:lnTo>
                  <a:pt x="8460580" y="1783149"/>
                </a:lnTo>
                <a:close/>
              </a:path>
              <a:path w="16523335" h="9235440">
                <a:moveTo>
                  <a:pt x="8460580" y="2586297"/>
                </a:moveTo>
                <a:lnTo>
                  <a:pt x="8417029" y="2595090"/>
                </a:lnTo>
                <a:lnTo>
                  <a:pt x="8381481" y="2619070"/>
                </a:lnTo>
                <a:lnTo>
                  <a:pt x="8357523" y="2654639"/>
                </a:lnTo>
                <a:lnTo>
                  <a:pt x="8348740" y="2698200"/>
                </a:lnTo>
                <a:lnTo>
                  <a:pt x="8357523" y="2741725"/>
                </a:lnTo>
                <a:lnTo>
                  <a:pt x="8381481" y="2777286"/>
                </a:lnTo>
                <a:lnTo>
                  <a:pt x="8417029" y="2801273"/>
                </a:lnTo>
                <a:lnTo>
                  <a:pt x="8460580" y="2810071"/>
                </a:lnTo>
                <a:lnTo>
                  <a:pt x="8504120" y="2801273"/>
                </a:lnTo>
                <a:lnTo>
                  <a:pt x="8539665" y="2777286"/>
                </a:lnTo>
                <a:lnTo>
                  <a:pt x="8563624" y="2741725"/>
                </a:lnTo>
                <a:lnTo>
                  <a:pt x="8572409" y="2698200"/>
                </a:lnTo>
                <a:lnTo>
                  <a:pt x="8563624" y="2654639"/>
                </a:lnTo>
                <a:lnTo>
                  <a:pt x="8539665" y="2619070"/>
                </a:lnTo>
                <a:lnTo>
                  <a:pt x="8504120" y="2595090"/>
                </a:lnTo>
                <a:lnTo>
                  <a:pt x="8460580" y="2586297"/>
                </a:lnTo>
                <a:close/>
              </a:path>
              <a:path w="16523335" h="9235440">
                <a:moveTo>
                  <a:pt x="8460580" y="2854028"/>
                </a:moveTo>
                <a:lnTo>
                  <a:pt x="8417029" y="2862817"/>
                </a:lnTo>
                <a:lnTo>
                  <a:pt x="8381481" y="2886788"/>
                </a:lnTo>
                <a:lnTo>
                  <a:pt x="8357523" y="2922347"/>
                </a:lnTo>
                <a:lnTo>
                  <a:pt x="8348740" y="2965898"/>
                </a:lnTo>
                <a:lnTo>
                  <a:pt x="8357523" y="3009453"/>
                </a:lnTo>
                <a:lnTo>
                  <a:pt x="8381481" y="3045019"/>
                </a:lnTo>
                <a:lnTo>
                  <a:pt x="8417029" y="3068998"/>
                </a:lnTo>
                <a:lnTo>
                  <a:pt x="8460580" y="3077790"/>
                </a:lnTo>
                <a:lnTo>
                  <a:pt x="8504120" y="3068998"/>
                </a:lnTo>
                <a:lnTo>
                  <a:pt x="8539665" y="3045019"/>
                </a:lnTo>
                <a:lnTo>
                  <a:pt x="8563624" y="3009453"/>
                </a:lnTo>
                <a:lnTo>
                  <a:pt x="8572409" y="2965898"/>
                </a:lnTo>
                <a:lnTo>
                  <a:pt x="8563624" y="2922347"/>
                </a:lnTo>
                <a:lnTo>
                  <a:pt x="8539665" y="2886788"/>
                </a:lnTo>
                <a:lnTo>
                  <a:pt x="8504120" y="2862817"/>
                </a:lnTo>
                <a:lnTo>
                  <a:pt x="8460580" y="2854028"/>
                </a:lnTo>
                <a:close/>
              </a:path>
              <a:path w="16523335" h="9235440">
                <a:moveTo>
                  <a:pt x="8460580" y="3121737"/>
                </a:moveTo>
                <a:lnTo>
                  <a:pt x="8417029" y="3130528"/>
                </a:lnTo>
                <a:lnTo>
                  <a:pt x="8381481" y="3154503"/>
                </a:lnTo>
                <a:lnTo>
                  <a:pt x="8357523" y="3190065"/>
                </a:lnTo>
                <a:lnTo>
                  <a:pt x="8348740" y="3233618"/>
                </a:lnTo>
                <a:lnTo>
                  <a:pt x="8357523" y="3277161"/>
                </a:lnTo>
                <a:lnTo>
                  <a:pt x="8381481" y="3312732"/>
                </a:lnTo>
                <a:lnTo>
                  <a:pt x="8417029" y="3336722"/>
                </a:lnTo>
                <a:lnTo>
                  <a:pt x="8460580" y="3345520"/>
                </a:lnTo>
                <a:lnTo>
                  <a:pt x="8504120" y="3336722"/>
                </a:lnTo>
                <a:lnTo>
                  <a:pt x="8539665" y="3312732"/>
                </a:lnTo>
                <a:lnTo>
                  <a:pt x="8563624" y="3277161"/>
                </a:lnTo>
                <a:lnTo>
                  <a:pt x="8572409" y="3233618"/>
                </a:lnTo>
                <a:lnTo>
                  <a:pt x="8563624" y="3190065"/>
                </a:lnTo>
                <a:lnTo>
                  <a:pt x="8539665" y="3154503"/>
                </a:lnTo>
                <a:lnTo>
                  <a:pt x="8504120" y="3130528"/>
                </a:lnTo>
                <a:lnTo>
                  <a:pt x="8460580" y="3121737"/>
                </a:lnTo>
                <a:close/>
              </a:path>
              <a:path w="16523335" h="9235440">
                <a:moveTo>
                  <a:pt x="8460580" y="3389446"/>
                </a:moveTo>
                <a:lnTo>
                  <a:pt x="8417029" y="3398240"/>
                </a:lnTo>
                <a:lnTo>
                  <a:pt x="8381481" y="3422222"/>
                </a:lnTo>
                <a:lnTo>
                  <a:pt x="8357523" y="3457792"/>
                </a:lnTo>
                <a:lnTo>
                  <a:pt x="8348740" y="3501348"/>
                </a:lnTo>
                <a:lnTo>
                  <a:pt x="8357523" y="3544899"/>
                </a:lnTo>
                <a:lnTo>
                  <a:pt x="8381481" y="3580458"/>
                </a:lnTo>
                <a:lnTo>
                  <a:pt x="8417029" y="3604430"/>
                </a:lnTo>
                <a:lnTo>
                  <a:pt x="8460580" y="3613219"/>
                </a:lnTo>
                <a:lnTo>
                  <a:pt x="8504120" y="3604430"/>
                </a:lnTo>
                <a:lnTo>
                  <a:pt x="8539665" y="3580458"/>
                </a:lnTo>
                <a:lnTo>
                  <a:pt x="8563624" y="3544899"/>
                </a:lnTo>
                <a:lnTo>
                  <a:pt x="8572409" y="3501348"/>
                </a:lnTo>
                <a:lnTo>
                  <a:pt x="8563624" y="3457792"/>
                </a:lnTo>
                <a:lnTo>
                  <a:pt x="8539665" y="3422222"/>
                </a:lnTo>
                <a:lnTo>
                  <a:pt x="8504120" y="3398240"/>
                </a:lnTo>
                <a:lnTo>
                  <a:pt x="8460580" y="3389446"/>
                </a:lnTo>
                <a:close/>
              </a:path>
              <a:path w="16523335" h="9235440">
                <a:moveTo>
                  <a:pt x="8460580" y="3657176"/>
                </a:moveTo>
                <a:lnTo>
                  <a:pt x="8417029" y="3665968"/>
                </a:lnTo>
                <a:lnTo>
                  <a:pt x="8381481" y="3689947"/>
                </a:lnTo>
                <a:lnTo>
                  <a:pt x="8357523" y="3725513"/>
                </a:lnTo>
                <a:lnTo>
                  <a:pt x="8348740" y="3769068"/>
                </a:lnTo>
                <a:lnTo>
                  <a:pt x="8357523" y="3812619"/>
                </a:lnTo>
                <a:lnTo>
                  <a:pt x="8381481" y="3848178"/>
                </a:lnTo>
                <a:lnTo>
                  <a:pt x="8417029" y="3872149"/>
                </a:lnTo>
                <a:lnTo>
                  <a:pt x="8460580" y="3880939"/>
                </a:lnTo>
                <a:lnTo>
                  <a:pt x="8504120" y="3872149"/>
                </a:lnTo>
                <a:lnTo>
                  <a:pt x="8539665" y="3848178"/>
                </a:lnTo>
                <a:lnTo>
                  <a:pt x="8563624" y="3812619"/>
                </a:lnTo>
                <a:lnTo>
                  <a:pt x="8572409" y="3769068"/>
                </a:lnTo>
                <a:lnTo>
                  <a:pt x="8563624" y="3725513"/>
                </a:lnTo>
                <a:lnTo>
                  <a:pt x="8539665" y="3689947"/>
                </a:lnTo>
                <a:lnTo>
                  <a:pt x="8504120" y="3665968"/>
                </a:lnTo>
                <a:lnTo>
                  <a:pt x="8460580" y="3657176"/>
                </a:lnTo>
                <a:close/>
              </a:path>
              <a:path w="16523335" h="9235440">
                <a:moveTo>
                  <a:pt x="8460580" y="3924895"/>
                </a:moveTo>
                <a:lnTo>
                  <a:pt x="8417029" y="3933689"/>
                </a:lnTo>
                <a:lnTo>
                  <a:pt x="8381481" y="3957668"/>
                </a:lnTo>
                <a:lnTo>
                  <a:pt x="8357523" y="3993228"/>
                </a:lnTo>
                <a:lnTo>
                  <a:pt x="8348740" y="4036766"/>
                </a:lnTo>
                <a:lnTo>
                  <a:pt x="8357523" y="4080327"/>
                </a:lnTo>
                <a:lnTo>
                  <a:pt x="8381481" y="4115896"/>
                </a:lnTo>
                <a:lnTo>
                  <a:pt x="8417029" y="4139876"/>
                </a:lnTo>
                <a:lnTo>
                  <a:pt x="8460580" y="4148669"/>
                </a:lnTo>
                <a:lnTo>
                  <a:pt x="8504120" y="4139876"/>
                </a:lnTo>
                <a:lnTo>
                  <a:pt x="8539665" y="4115896"/>
                </a:lnTo>
                <a:lnTo>
                  <a:pt x="8563624" y="4080327"/>
                </a:lnTo>
                <a:lnTo>
                  <a:pt x="8572409" y="4036766"/>
                </a:lnTo>
                <a:lnTo>
                  <a:pt x="8563624" y="3993228"/>
                </a:lnTo>
                <a:lnTo>
                  <a:pt x="8539665" y="3957668"/>
                </a:lnTo>
                <a:lnTo>
                  <a:pt x="8504120" y="3933689"/>
                </a:lnTo>
                <a:lnTo>
                  <a:pt x="8460580" y="3924895"/>
                </a:lnTo>
                <a:close/>
              </a:path>
              <a:path w="16523335" h="9235440">
                <a:moveTo>
                  <a:pt x="8460580" y="4192615"/>
                </a:moveTo>
                <a:lnTo>
                  <a:pt x="8417029" y="4201406"/>
                </a:lnTo>
                <a:lnTo>
                  <a:pt x="8381481" y="4225380"/>
                </a:lnTo>
                <a:lnTo>
                  <a:pt x="8357523" y="4260939"/>
                </a:lnTo>
                <a:lnTo>
                  <a:pt x="8348740" y="4304486"/>
                </a:lnTo>
                <a:lnTo>
                  <a:pt x="8357523" y="4348026"/>
                </a:lnTo>
                <a:lnTo>
                  <a:pt x="8381481" y="4383601"/>
                </a:lnTo>
                <a:lnTo>
                  <a:pt x="8417029" y="4407597"/>
                </a:lnTo>
                <a:lnTo>
                  <a:pt x="8460580" y="4416399"/>
                </a:lnTo>
                <a:lnTo>
                  <a:pt x="8504120" y="4407597"/>
                </a:lnTo>
                <a:lnTo>
                  <a:pt x="8539665" y="4383601"/>
                </a:lnTo>
                <a:lnTo>
                  <a:pt x="8563624" y="4348026"/>
                </a:lnTo>
                <a:lnTo>
                  <a:pt x="8572409" y="4304486"/>
                </a:lnTo>
                <a:lnTo>
                  <a:pt x="8563624" y="4260939"/>
                </a:lnTo>
                <a:lnTo>
                  <a:pt x="8539665" y="4225380"/>
                </a:lnTo>
                <a:lnTo>
                  <a:pt x="8504120" y="4201406"/>
                </a:lnTo>
                <a:lnTo>
                  <a:pt x="8460580" y="4192615"/>
                </a:lnTo>
                <a:close/>
              </a:path>
              <a:path w="16523335" h="9235440">
                <a:moveTo>
                  <a:pt x="8460580" y="2318578"/>
                </a:moveTo>
                <a:lnTo>
                  <a:pt x="8417029" y="2327370"/>
                </a:lnTo>
                <a:lnTo>
                  <a:pt x="8381481" y="2351349"/>
                </a:lnTo>
                <a:lnTo>
                  <a:pt x="8357523" y="2386915"/>
                </a:lnTo>
                <a:lnTo>
                  <a:pt x="8348740" y="2430470"/>
                </a:lnTo>
                <a:lnTo>
                  <a:pt x="8357523" y="2474021"/>
                </a:lnTo>
                <a:lnTo>
                  <a:pt x="8381481" y="2509580"/>
                </a:lnTo>
                <a:lnTo>
                  <a:pt x="8417029" y="2533551"/>
                </a:lnTo>
                <a:lnTo>
                  <a:pt x="8460580" y="2542341"/>
                </a:lnTo>
                <a:lnTo>
                  <a:pt x="8504120" y="2533551"/>
                </a:lnTo>
                <a:lnTo>
                  <a:pt x="8539665" y="2509580"/>
                </a:lnTo>
                <a:lnTo>
                  <a:pt x="8563624" y="2474021"/>
                </a:lnTo>
                <a:lnTo>
                  <a:pt x="8572409" y="2430470"/>
                </a:lnTo>
                <a:lnTo>
                  <a:pt x="8563624" y="2386915"/>
                </a:lnTo>
                <a:lnTo>
                  <a:pt x="8539665" y="2351349"/>
                </a:lnTo>
                <a:lnTo>
                  <a:pt x="8504120" y="2327370"/>
                </a:lnTo>
                <a:lnTo>
                  <a:pt x="8460580" y="2318578"/>
                </a:lnTo>
                <a:close/>
              </a:path>
              <a:path w="16523335" h="9235440">
                <a:moveTo>
                  <a:pt x="8460580" y="2050869"/>
                </a:moveTo>
                <a:lnTo>
                  <a:pt x="8417029" y="2059660"/>
                </a:lnTo>
                <a:lnTo>
                  <a:pt x="8381481" y="2083635"/>
                </a:lnTo>
                <a:lnTo>
                  <a:pt x="8357523" y="2119197"/>
                </a:lnTo>
                <a:lnTo>
                  <a:pt x="8348740" y="2162750"/>
                </a:lnTo>
                <a:lnTo>
                  <a:pt x="8357523" y="2206284"/>
                </a:lnTo>
                <a:lnTo>
                  <a:pt x="8381481" y="2241845"/>
                </a:lnTo>
                <a:lnTo>
                  <a:pt x="8417029" y="2265826"/>
                </a:lnTo>
                <a:lnTo>
                  <a:pt x="8460580" y="2274621"/>
                </a:lnTo>
                <a:lnTo>
                  <a:pt x="8504120" y="2265826"/>
                </a:lnTo>
                <a:lnTo>
                  <a:pt x="8539665" y="2241845"/>
                </a:lnTo>
                <a:lnTo>
                  <a:pt x="8563624" y="2206284"/>
                </a:lnTo>
                <a:lnTo>
                  <a:pt x="8572409" y="2162750"/>
                </a:lnTo>
                <a:lnTo>
                  <a:pt x="8563624" y="2119197"/>
                </a:lnTo>
                <a:lnTo>
                  <a:pt x="8539665" y="2083635"/>
                </a:lnTo>
                <a:lnTo>
                  <a:pt x="8504120" y="2059660"/>
                </a:lnTo>
                <a:lnTo>
                  <a:pt x="8460580" y="2050869"/>
                </a:lnTo>
                <a:close/>
              </a:path>
              <a:path w="16523335" h="9235440">
                <a:moveTo>
                  <a:pt x="8460580" y="4995774"/>
                </a:moveTo>
                <a:lnTo>
                  <a:pt x="8417029" y="5004565"/>
                </a:lnTo>
                <a:lnTo>
                  <a:pt x="8381481" y="5028541"/>
                </a:lnTo>
                <a:lnTo>
                  <a:pt x="8357523" y="5064107"/>
                </a:lnTo>
                <a:lnTo>
                  <a:pt x="8348740" y="5107666"/>
                </a:lnTo>
                <a:lnTo>
                  <a:pt x="8357523" y="5151204"/>
                </a:lnTo>
                <a:lnTo>
                  <a:pt x="8381481" y="5186764"/>
                </a:lnTo>
                <a:lnTo>
                  <a:pt x="8417029" y="5210743"/>
                </a:lnTo>
                <a:lnTo>
                  <a:pt x="8460580" y="5219537"/>
                </a:lnTo>
                <a:lnTo>
                  <a:pt x="8504120" y="5210743"/>
                </a:lnTo>
                <a:lnTo>
                  <a:pt x="8539665" y="5186764"/>
                </a:lnTo>
                <a:lnTo>
                  <a:pt x="8563624" y="5151204"/>
                </a:lnTo>
                <a:lnTo>
                  <a:pt x="8572409" y="5107666"/>
                </a:lnTo>
                <a:lnTo>
                  <a:pt x="8563624" y="5064107"/>
                </a:lnTo>
                <a:lnTo>
                  <a:pt x="8539665" y="5028541"/>
                </a:lnTo>
                <a:lnTo>
                  <a:pt x="8504120" y="5004565"/>
                </a:lnTo>
                <a:lnTo>
                  <a:pt x="8460580" y="4995774"/>
                </a:lnTo>
                <a:close/>
              </a:path>
              <a:path w="16523335" h="9235440">
                <a:moveTo>
                  <a:pt x="8460580" y="5263483"/>
                </a:moveTo>
                <a:lnTo>
                  <a:pt x="8417029" y="5272274"/>
                </a:lnTo>
                <a:lnTo>
                  <a:pt x="8381481" y="5296250"/>
                </a:lnTo>
                <a:lnTo>
                  <a:pt x="8357523" y="5331816"/>
                </a:lnTo>
                <a:lnTo>
                  <a:pt x="8348740" y="5375375"/>
                </a:lnTo>
                <a:lnTo>
                  <a:pt x="8357523" y="5418906"/>
                </a:lnTo>
                <a:lnTo>
                  <a:pt x="8381481" y="5454471"/>
                </a:lnTo>
                <a:lnTo>
                  <a:pt x="8417029" y="5478458"/>
                </a:lnTo>
                <a:lnTo>
                  <a:pt x="8460580" y="5487256"/>
                </a:lnTo>
                <a:lnTo>
                  <a:pt x="8504120" y="5478458"/>
                </a:lnTo>
                <a:lnTo>
                  <a:pt x="8539665" y="5454471"/>
                </a:lnTo>
                <a:lnTo>
                  <a:pt x="8563624" y="5418906"/>
                </a:lnTo>
                <a:lnTo>
                  <a:pt x="8572409" y="5375375"/>
                </a:lnTo>
                <a:lnTo>
                  <a:pt x="8563624" y="5331816"/>
                </a:lnTo>
                <a:lnTo>
                  <a:pt x="8539665" y="5296250"/>
                </a:lnTo>
                <a:lnTo>
                  <a:pt x="8504120" y="5272274"/>
                </a:lnTo>
                <a:lnTo>
                  <a:pt x="8460580" y="5263483"/>
                </a:lnTo>
                <a:close/>
              </a:path>
              <a:path w="16523335" h="9235440">
                <a:moveTo>
                  <a:pt x="8460580" y="4728033"/>
                </a:moveTo>
                <a:lnTo>
                  <a:pt x="8417029" y="4736825"/>
                </a:lnTo>
                <a:lnTo>
                  <a:pt x="8381481" y="4760802"/>
                </a:lnTo>
                <a:lnTo>
                  <a:pt x="8357523" y="4796371"/>
                </a:lnTo>
                <a:lnTo>
                  <a:pt x="8348740" y="4839936"/>
                </a:lnTo>
                <a:lnTo>
                  <a:pt x="8357523" y="4883473"/>
                </a:lnTo>
                <a:lnTo>
                  <a:pt x="8381481" y="4919041"/>
                </a:lnTo>
                <a:lnTo>
                  <a:pt x="8417029" y="4943029"/>
                </a:lnTo>
                <a:lnTo>
                  <a:pt x="8460580" y="4951828"/>
                </a:lnTo>
                <a:lnTo>
                  <a:pt x="8504120" y="4943029"/>
                </a:lnTo>
                <a:lnTo>
                  <a:pt x="8539665" y="4919041"/>
                </a:lnTo>
                <a:lnTo>
                  <a:pt x="8563624" y="4883473"/>
                </a:lnTo>
                <a:lnTo>
                  <a:pt x="8572409" y="4839936"/>
                </a:lnTo>
                <a:lnTo>
                  <a:pt x="8563624" y="4796371"/>
                </a:lnTo>
                <a:lnTo>
                  <a:pt x="8539665" y="4760802"/>
                </a:lnTo>
                <a:lnTo>
                  <a:pt x="8504120" y="4736825"/>
                </a:lnTo>
                <a:lnTo>
                  <a:pt x="8460580" y="4728033"/>
                </a:lnTo>
                <a:close/>
              </a:path>
              <a:path w="16523335" h="9235440">
                <a:moveTo>
                  <a:pt x="8460580" y="4460345"/>
                </a:moveTo>
                <a:lnTo>
                  <a:pt x="8417029" y="4469136"/>
                </a:lnTo>
                <a:lnTo>
                  <a:pt x="8381481" y="4493110"/>
                </a:lnTo>
                <a:lnTo>
                  <a:pt x="8357523" y="4528669"/>
                </a:lnTo>
                <a:lnTo>
                  <a:pt x="8348740" y="4572216"/>
                </a:lnTo>
                <a:lnTo>
                  <a:pt x="8357523" y="4615763"/>
                </a:lnTo>
                <a:lnTo>
                  <a:pt x="8381481" y="4651322"/>
                </a:lnTo>
                <a:lnTo>
                  <a:pt x="8417029" y="4675296"/>
                </a:lnTo>
                <a:lnTo>
                  <a:pt x="8460580" y="4684087"/>
                </a:lnTo>
                <a:lnTo>
                  <a:pt x="8504120" y="4675296"/>
                </a:lnTo>
                <a:lnTo>
                  <a:pt x="8539665" y="4651322"/>
                </a:lnTo>
                <a:lnTo>
                  <a:pt x="8563624" y="4615763"/>
                </a:lnTo>
                <a:lnTo>
                  <a:pt x="8572409" y="4572216"/>
                </a:lnTo>
                <a:lnTo>
                  <a:pt x="8563624" y="4528669"/>
                </a:lnTo>
                <a:lnTo>
                  <a:pt x="8539665" y="4493110"/>
                </a:lnTo>
                <a:lnTo>
                  <a:pt x="8504120" y="4469136"/>
                </a:lnTo>
                <a:lnTo>
                  <a:pt x="8460580" y="4460345"/>
                </a:lnTo>
                <a:close/>
              </a:path>
            </a:pathLst>
          </a:custGeom>
          <a:solidFill>
            <a:srgbClr val="EDEDED"/>
          </a:solidFill>
        </p:spPr>
        <p:txBody>
          <a:bodyPr wrap="square" lIns="0" tIns="0" rIns="0" bIns="0" rtlCol="0"/>
          <a:lstStyle/>
          <a:p>
            <a:endParaRPr dirty="0"/>
          </a:p>
        </p:txBody>
      </p:sp>
      <p:sp>
        <p:nvSpPr>
          <p:cNvPr id="3" name="object 3"/>
          <p:cNvSpPr txBox="1">
            <a:spLocks noGrp="1"/>
          </p:cNvSpPr>
          <p:nvPr>
            <p:ph type="title"/>
          </p:nvPr>
        </p:nvSpPr>
        <p:spPr>
          <a:xfrm>
            <a:off x="1259511" y="787608"/>
            <a:ext cx="15405889" cy="684803"/>
          </a:xfrm>
          <a:prstGeom prst="rect">
            <a:avLst/>
          </a:prstGeom>
        </p:spPr>
        <p:txBody>
          <a:bodyPr vert="horz" wrap="square" lIns="0" tIns="15240" rIns="0" bIns="0" rtlCol="0">
            <a:spAutoFit/>
          </a:bodyPr>
          <a:lstStyle/>
          <a:p>
            <a:pPr marL="12700">
              <a:lnSpc>
                <a:spcPct val="100000"/>
              </a:lnSpc>
              <a:spcBef>
                <a:spcPts val="120"/>
              </a:spcBef>
            </a:pPr>
            <a:r>
              <a:rPr sz="4350" b="0" dirty="0">
                <a:solidFill>
                  <a:srgbClr val="000000"/>
                </a:solidFill>
                <a:latin typeface="Arial"/>
                <a:cs typeface="Arial"/>
              </a:rPr>
              <a:t>C</a:t>
            </a:r>
            <a:r>
              <a:rPr lang="en-ZA" sz="4350" b="0" dirty="0">
                <a:solidFill>
                  <a:srgbClr val="000000"/>
                </a:solidFill>
                <a:latin typeface="Arial"/>
                <a:cs typeface="Arial"/>
              </a:rPr>
              <a:t>reating digital content (Digitisation) vs Born Digital Content</a:t>
            </a:r>
            <a:endParaRPr sz="4350" dirty="0">
              <a:latin typeface="Arial"/>
              <a:cs typeface="Arial"/>
            </a:endParaRPr>
          </a:p>
        </p:txBody>
      </p:sp>
      <p:sp>
        <p:nvSpPr>
          <p:cNvPr id="4" name="object 4"/>
          <p:cNvSpPr/>
          <p:nvPr/>
        </p:nvSpPr>
        <p:spPr>
          <a:xfrm>
            <a:off x="1240799" y="1696283"/>
            <a:ext cx="17622520" cy="0"/>
          </a:xfrm>
          <a:custGeom>
            <a:avLst/>
            <a:gdLst/>
            <a:ahLst/>
            <a:cxnLst/>
            <a:rect l="l" t="t" r="r" b="b"/>
            <a:pathLst>
              <a:path w="17622520">
                <a:moveTo>
                  <a:pt x="0" y="0"/>
                </a:moveTo>
                <a:lnTo>
                  <a:pt x="17622500" y="0"/>
                </a:lnTo>
              </a:path>
            </a:pathLst>
          </a:custGeom>
          <a:ln w="29684">
            <a:solidFill>
              <a:srgbClr val="999999"/>
            </a:solidFill>
          </a:ln>
        </p:spPr>
        <p:txBody>
          <a:bodyPr wrap="square" lIns="0" tIns="0" rIns="0" bIns="0" rtlCol="0"/>
          <a:lstStyle/>
          <a:p>
            <a:endParaRPr/>
          </a:p>
        </p:txBody>
      </p:sp>
      <p:sp>
        <p:nvSpPr>
          <p:cNvPr id="5" name="object 5"/>
          <p:cNvSpPr txBox="1"/>
          <p:nvPr/>
        </p:nvSpPr>
        <p:spPr>
          <a:xfrm>
            <a:off x="16665401" y="964114"/>
            <a:ext cx="2195830" cy="553720"/>
          </a:xfrm>
          <a:prstGeom prst="rect">
            <a:avLst/>
          </a:prstGeom>
        </p:spPr>
        <p:txBody>
          <a:bodyPr vert="horz" wrap="square" lIns="0" tIns="12065" rIns="0" bIns="0" rtlCol="0">
            <a:spAutoFit/>
          </a:bodyPr>
          <a:lstStyle/>
          <a:p>
            <a:pPr marL="12700" marR="5080">
              <a:lnSpc>
                <a:spcPct val="101800"/>
              </a:lnSpc>
              <a:spcBef>
                <a:spcPts val="95"/>
              </a:spcBef>
            </a:pPr>
            <a:r>
              <a:rPr sz="1700" b="1" dirty="0">
                <a:solidFill>
                  <a:srgbClr val="6D091E"/>
                </a:solidFill>
                <a:latin typeface="Arial"/>
                <a:cs typeface="Arial"/>
              </a:rPr>
              <a:t>Library</a:t>
            </a:r>
            <a:r>
              <a:rPr sz="1700" b="1" spc="60" dirty="0">
                <a:solidFill>
                  <a:srgbClr val="6D091E"/>
                </a:solidFill>
                <a:latin typeface="Arial"/>
                <a:cs typeface="Arial"/>
              </a:rPr>
              <a:t> </a:t>
            </a:r>
            <a:r>
              <a:rPr sz="1700" b="1" spc="-25" dirty="0">
                <a:solidFill>
                  <a:srgbClr val="6D091E"/>
                </a:solidFill>
                <a:latin typeface="Arial"/>
                <a:cs typeface="Arial"/>
              </a:rPr>
              <a:t>and </a:t>
            </a:r>
            <a:r>
              <a:rPr sz="1700" b="1" dirty="0">
                <a:solidFill>
                  <a:srgbClr val="6D091E"/>
                </a:solidFill>
                <a:latin typeface="Arial"/>
                <a:cs typeface="Arial"/>
              </a:rPr>
              <a:t>Information</a:t>
            </a:r>
            <a:r>
              <a:rPr sz="1700" b="1" spc="50" dirty="0">
                <a:solidFill>
                  <a:srgbClr val="6D091E"/>
                </a:solidFill>
                <a:latin typeface="Arial"/>
                <a:cs typeface="Arial"/>
              </a:rPr>
              <a:t> </a:t>
            </a:r>
            <a:r>
              <a:rPr sz="1700" b="1" spc="-10" dirty="0">
                <a:solidFill>
                  <a:srgbClr val="6D091E"/>
                </a:solidFill>
                <a:latin typeface="Arial"/>
                <a:cs typeface="Arial"/>
              </a:rPr>
              <a:t>Services</a:t>
            </a:r>
            <a:endParaRPr sz="1700">
              <a:latin typeface="Arial"/>
              <a:cs typeface="Arial"/>
            </a:endParaRPr>
          </a:p>
        </p:txBody>
      </p:sp>
      <p:sp>
        <p:nvSpPr>
          <p:cNvPr id="7" name="TextBox 6">
            <a:extLst>
              <a:ext uri="{FF2B5EF4-FFF2-40B4-BE49-F238E27FC236}">
                <a16:creationId xmlns:a16="http://schemas.microsoft.com/office/drawing/2014/main" id="{94E17B6A-0008-4BE4-8C1A-6848CB996529}"/>
              </a:ext>
            </a:extLst>
          </p:cNvPr>
          <p:cNvSpPr txBox="1"/>
          <p:nvPr/>
        </p:nvSpPr>
        <p:spPr>
          <a:xfrm>
            <a:off x="755650" y="8226069"/>
            <a:ext cx="10049068" cy="369332"/>
          </a:xfrm>
          <a:prstGeom prst="rect">
            <a:avLst/>
          </a:prstGeom>
          <a:noFill/>
        </p:spPr>
        <p:txBody>
          <a:bodyPr wrap="square">
            <a:spAutoFit/>
          </a:bodyPr>
          <a:lstStyle/>
          <a:p>
            <a:r>
              <a:rPr lang="en-ZA" dirty="0">
                <a:hlinkClick r:id="rId2"/>
              </a:rPr>
              <a:t>Creating digital materials - Digital Preservation Handbook (dpconline.org)</a:t>
            </a:r>
            <a:endParaRPr lang="en-ZA" dirty="0"/>
          </a:p>
        </p:txBody>
      </p:sp>
      <p:pic>
        <p:nvPicPr>
          <p:cNvPr id="9" name="Picture 8">
            <a:extLst>
              <a:ext uri="{FF2B5EF4-FFF2-40B4-BE49-F238E27FC236}">
                <a16:creationId xmlns:a16="http://schemas.microsoft.com/office/drawing/2014/main" id="{B3095FD7-8E14-4A3F-89E8-A76F4ACBFA0C}"/>
              </a:ext>
            </a:extLst>
          </p:cNvPr>
          <p:cNvPicPr>
            <a:picLocks noChangeAspect="1"/>
          </p:cNvPicPr>
          <p:nvPr/>
        </p:nvPicPr>
        <p:blipFill>
          <a:blip r:embed="rId3"/>
          <a:stretch>
            <a:fillRect/>
          </a:stretch>
        </p:blipFill>
        <p:spPr>
          <a:xfrm>
            <a:off x="755650" y="1926895"/>
            <a:ext cx="4541914" cy="960203"/>
          </a:xfrm>
          <a:prstGeom prst="rect">
            <a:avLst/>
          </a:prstGeom>
        </p:spPr>
      </p:pic>
      <p:pic>
        <p:nvPicPr>
          <p:cNvPr id="11" name="Picture 10">
            <a:extLst>
              <a:ext uri="{FF2B5EF4-FFF2-40B4-BE49-F238E27FC236}">
                <a16:creationId xmlns:a16="http://schemas.microsoft.com/office/drawing/2014/main" id="{6E26DE64-F06B-4C6F-9054-AD56F4EFE0B0}"/>
              </a:ext>
            </a:extLst>
          </p:cNvPr>
          <p:cNvPicPr>
            <a:picLocks noChangeAspect="1"/>
          </p:cNvPicPr>
          <p:nvPr/>
        </p:nvPicPr>
        <p:blipFill>
          <a:blip r:embed="rId4"/>
          <a:stretch>
            <a:fillRect/>
          </a:stretch>
        </p:blipFill>
        <p:spPr>
          <a:xfrm>
            <a:off x="761741" y="3155864"/>
            <a:ext cx="4206605" cy="388654"/>
          </a:xfrm>
          <a:prstGeom prst="rect">
            <a:avLst/>
          </a:prstGeom>
        </p:spPr>
      </p:pic>
      <p:pic>
        <p:nvPicPr>
          <p:cNvPr id="13" name="Picture 12">
            <a:extLst>
              <a:ext uri="{FF2B5EF4-FFF2-40B4-BE49-F238E27FC236}">
                <a16:creationId xmlns:a16="http://schemas.microsoft.com/office/drawing/2014/main" id="{C3358939-2F56-4990-99E1-36A01499144F}"/>
              </a:ext>
            </a:extLst>
          </p:cNvPr>
          <p:cNvPicPr>
            <a:picLocks noChangeAspect="1"/>
          </p:cNvPicPr>
          <p:nvPr/>
        </p:nvPicPr>
        <p:blipFill>
          <a:blip r:embed="rId5"/>
          <a:stretch>
            <a:fillRect/>
          </a:stretch>
        </p:blipFill>
        <p:spPr>
          <a:xfrm>
            <a:off x="599718" y="3813284"/>
            <a:ext cx="6218459" cy="2842506"/>
          </a:xfrm>
          <a:prstGeom prst="rect">
            <a:avLst/>
          </a:prstGeom>
        </p:spPr>
      </p:pic>
      <p:sp>
        <p:nvSpPr>
          <p:cNvPr id="14" name="TextBox 13">
            <a:extLst>
              <a:ext uri="{FF2B5EF4-FFF2-40B4-BE49-F238E27FC236}">
                <a16:creationId xmlns:a16="http://schemas.microsoft.com/office/drawing/2014/main" id="{A8B34186-35F7-40A2-91FF-46BB4683C588}"/>
              </a:ext>
            </a:extLst>
          </p:cNvPr>
          <p:cNvSpPr txBox="1"/>
          <p:nvPr/>
        </p:nvSpPr>
        <p:spPr>
          <a:xfrm>
            <a:off x="10804717" y="7794280"/>
            <a:ext cx="5545261" cy="1200329"/>
          </a:xfrm>
          <a:prstGeom prst="rect">
            <a:avLst/>
          </a:prstGeom>
          <a:noFill/>
        </p:spPr>
        <p:txBody>
          <a:bodyPr wrap="square" rtlCol="0">
            <a:spAutoFit/>
          </a:bodyPr>
          <a:lstStyle/>
          <a:p>
            <a:r>
              <a:rPr lang="en-ZA" dirty="0"/>
              <a:t>Born-digital materials for example theses and dissertations submitted in electronic format</a:t>
            </a:r>
          </a:p>
          <a:p>
            <a:endParaRPr lang="en-ZA" dirty="0"/>
          </a:p>
          <a:p>
            <a:endParaRPr lang="en-ZA" dirty="0"/>
          </a:p>
        </p:txBody>
      </p:sp>
      <p:sp>
        <p:nvSpPr>
          <p:cNvPr id="15" name="TextBox 14">
            <a:extLst>
              <a:ext uri="{FF2B5EF4-FFF2-40B4-BE49-F238E27FC236}">
                <a16:creationId xmlns:a16="http://schemas.microsoft.com/office/drawing/2014/main" id="{B4346422-D646-4041-8D2F-06E08A54C9FB}"/>
              </a:ext>
            </a:extLst>
          </p:cNvPr>
          <p:cNvSpPr txBox="1"/>
          <p:nvPr/>
        </p:nvSpPr>
        <p:spPr>
          <a:xfrm rot="10800000" flipV="1">
            <a:off x="755650" y="6839527"/>
            <a:ext cx="6242685" cy="923330"/>
          </a:xfrm>
          <a:prstGeom prst="rect">
            <a:avLst/>
          </a:prstGeom>
          <a:noFill/>
        </p:spPr>
        <p:txBody>
          <a:bodyPr wrap="square" rtlCol="0">
            <a:spAutoFit/>
          </a:bodyPr>
          <a:lstStyle/>
          <a:p>
            <a:r>
              <a:rPr lang="en-ZA" dirty="0"/>
              <a:t>Creating digital surrogates for example digitisation of theses and dissertations that were originally submitted in printed format.</a:t>
            </a:r>
          </a:p>
        </p:txBody>
      </p:sp>
      <p:pic>
        <p:nvPicPr>
          <p:cNvPr id="1026" name="Picture 2" descr="Image result for born digital meaning images">
            <a:extLst>
              <a:ext uri="{FF2B5EF4-FFF2-40B4-BE49-F238E27FC236}">
                <a16:creationId xmlns:a16="http://schemas.microsoft.com/office/drawing/2014/main" id="{98F6A8D6-0E64-4C5F-B86F-15640659D2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10445" y="2312406"/>
            <a:ext cx="6808857" cy="501866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D669539C-0AA1-4257-8B0F-B73A9AE6F3CD}"/>
              </a:ext>
            </a:extLst>
          </p:cNvPr>
          <p:cNvSpPr txBox="1"/>
          <p:nvPr/>
        </p:nvSpPr>
        <p:spPr>
          <a:xfrm>
            <a:off x="10433050" y="8677664"/>
            <a:ext cx="7772401" cy="923330"/>
          </a:xfrm>
          <a:prstGeom prst="rect">
            <a:avLst/>
          </a:prstGeom>
          <a:noFill/>
        </p:spPr>
        <p:txBody>
          <a:bodyPr wrap="square">
            <a:spAutoFit/>
          </a:bodyPr>
          <a:lstStyle/>
          <a:p>
            <a:r>
              <a:rPr lang="en-ZA" dirty="0">
                <a:hlinkClick r:id="rId7"/>
              </a:rPr>
              <a:t>https://www.dreamstime.com/stock-illustration-born-digital-form-binary-code-d-illustration-image92020739</a:t>
            </a:r>
            <a:endParaRPr lang="en-ZA" dirty="0"/>
          </a:p>
          <a:p>
            <a:endParaRPr lang="en-ZA" dirty="0"/>
          </a:p>
        </p:txBody>
      </p:sp>
    </p:spTree>
    <p:extLst>
      <p:ext uri="{BB962C8B-B14F-4D97-AF65-F5344CB8AC3E}">
        <p14:creationId xmlns:p14="http://schemas.microsoft.com/office/powerpoint/2010/main" val="1326524753"/>
      </p:ext>
    </p:extLst>
  </p:cSld>
  <p:clrMapOvr>
    <a:masterClrMapping/>
  </p:clrMapOvr>
  <p:transition spd="slow" advClick="0" advTm="10000">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43843-0601-4B25-B7DC-D8DAAFA77AC8}"/>
              </a:ext>
            </a:extLst>
          </p:cNvPr>
          <p:cNvSpPr>
            <a:spLocks noGrp="1"/>
          </p:cNvSpPr>
          <p:nvPr>
            <p:ph type="title"/>
          </p:nvPr>
        </p:nvSpPr>
        <p:spPr/>
        <p:txBody>
          <a:bodyPr/>
          <a:lstStyle/>
          <a:p>
            <a:endParaRPr lang="en-ZA"/>
          </a:p>
        </p:txBody>
      </p:sp>
      <p:pic>
        <p:nvPicPr>
          <p:cNvPr id="4" name="Picture 3">
            <a:extLst>
              <a:ext uri="{FF2B5EF4-FFF2-40B4-BE49-F238E27FC236}">
                <a16:creationId xmlns:a16="http://schemas.microsoft.com/office/drawing/2014/main" id="{1C9E7A3E-A5B8-48FD-89BD-46229557B7DE}"/>
              </a:ext>
            </a:extLst>
          </p:cNvPr>
          <p:cNvPicPr>
            <a:picLocks noChangeAspect="1"/>
          </p:cNvPicPr>
          <p:nvPr/>
        </p:nvPicPr>
        <p:blipFill>
          <a:blip r:embed="rId2"/>
          <a:stretch>
            <a:fillRect/>
          </a:stretch>
        </p:blipFill>
        <p:spPr>
          <a:xfrm>
            <a:off x="1670050" y="807611"/>
            <a:ext cx="14074369" cy="10698734"/>
          </a:xfrm>
          <a:prstGeom prst="rect">
            <a:avLst/>
          </a:prstGeom>
        </p:spPr>
      </p:pic>
    </p:spTree>
    <p:extLst>
      <p:ext uri="{BB962C8B-B14F-4D97-AF65-F5344CB8AC3E}">
        <p14:creationId xmlns:p14="http://schemas.microsoft.com/office/powerpoint/2010/main" val="2294251416"/>
      </p:ext>
    </p:extLst>
  </p:cSld>
  <p:clrMapOvr>
    <a:masterClrMapping/>
  </p:clrMapOvr>
  <p:transition spd="slow" advClick="0" advTm="10000">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580765" y="-235446"/>
            <a:ext cx="16523335" cy="9235440"/>
          </a:xfrm>
          <a:custGeom>
            <a:avLst/>
            <a:gdLst/>
            <a:ahLst/>
            <a:cxnLst/>
            <a:rect l="l" t="t" r="r" b="b"/>
            <a:pathLst>
              <a:path w="16523335" h="9235440">
                <a:moveTo>
                  <a:pt x="13577513" y="176790"/>
                </a:moveTo>
                <a:lnTo>
                  <a:pt x="13533967" y="185586"/>
                </a:lnTo>
                <a:lnTo>
                  <a:pt x="13498388" y="209571"/>
                </a:lnTo>
                <a:lnTo>
                  <a:pt x="13474391" y="245145"/>
                </a:lnTo>
                <a:lnTo>
                  <a:pt x="13465589" y="288702"/>
                </a:lnTo>
                <a:lnTo>
                  <a:pt x="13474391" y="332221"/>
                </a:lnTo>
                <a:lnTo>
                  <a:pt x="13498388" y="367780"/>
                </a:lnTo>
                <a:lnTo>
                  <a:pt x="13533967" y="391765"/>
                </a:lnTo>
                <a:lnTo>
                  <a:pt x="13577513" y="400563"/>
                </a:lnTo>
                <a:lnTo>
                  <a:pt x="13621046" y="391765"/>
                </a:lnTo>
                <a:lnTo>
                  <a:pt x="13656607" y="367780"/>
                </a:lnTo>
                <a:lnTo>
                  <a:pt x="13680589" y="332221"/>
                </a:lnTo>
                <a:lnTo>
                  <a:pt x="13689384" y="288702"/>
                </a:lnTo>
                <a:lnTo>
                  <a:pt x="13680589" y="245145"/>
                </a:lnTo>
                <a:lnTo>
                  <a:pt x="13656607" y="209571"/>
                </a:lnTo>
                <a:lnTo>
                  <a:pt x="13621046" y="185586"/>
                </a:lnTo>
                <a:lnTo>
                  <a:pt x="13577513" y="176790"/>
                </a:lnTo>
                <a:close/>
              </a:path>
              <a:path w="16523335" h="9235440">
                <a:moveTo>
                  <a:pt x="13577513" y="444551"/>
                </a:moveTo>
                <a:lnTo>
                  <a:pt x="13533967" y="453336"/>
                </a:lnTo>
                <a:lnTo>
                  <a:pt x="13498388" y="477296"/>
                </a:lnTo>
                <a:lnTo>
                  <a:pt x="13474391" y="512844"/>
                </a:lnTo>
                <a:lnTo>
                  <a:pt x="13465589" y="556391"/>
                </a:lnTo>
                <a:lnTo>
                  <a:pt x="13474391" y="599952"/>
                </a:lnTo>
                <a:lnTo>
                  <a:pt x="13498388" y="635532"/>
                </a:lnTo>
                <a:lnTo>
                  <a:pt x="13533967" y="659525"/>
                </a:lnTo>
                <a:lnTo>
                  <a:pt x="13577513" y="668324"/>
                </a:lnTo>
                <a:lnTo>
                  <a:pt x="13621046" y="659525"/>
                </a:lnTo>
                <a:lnTo>
                  <a:pt x="13656607" y="635532"/>
                </a:lnTo>
                <a:lnTo>
                  <a:pt x="13680589" y="599952"/>
                </a:lnTo>
                <a:lnTo>
                  <a:pt x="13689384" y="556391"/>
                </a:lnTo>
                <a:lnTo>
                  <a:pt x="13680589" y="512844"/>
                </a:lnTo>
                <a:lnTo>
                  <a:pt x="13656607" y="477296"/>
                </a:lnTo>
                <a:lnTo>
                  <a:pt x="13621046" y="453336"/>
                </a:lnTo>
                <a:lnTo>
                  <a:pt x="13577513" y="444551"/>
                </a:lnTo>
                <a:close/>
              </a:path>
              <a:path w="16523335" h="9235440">
                <a:moveTo>
                  <a:pt x="13577513" y="712218"/>
                </a:moveTo>
                <a:lnTo>
                  <a:pt x="13533967" y="721018"/>
                </a:lnTo>
                <a:lnTo>
                  <a:pt x="13498388" y="745011"/>
                </a:lnTo>
                <a:lnTo>
                  <a:pt x="13474391" y="780591"/>
                </a:lnTo>
                <a:lnTo>
                  <a:pt x="13465589" y="824152"/>
                </a:lnTo>
                <a:lnTo>
                  <a:pt x="13474391" y="867681"/>
                </a:lnTo>
                <a:lnTo>
                  <a:pt x="13498388" y="903231"/>
                </a:lnTo>
                <a:lnTo>
                  <a:pt x="13533967" y="927201"/>
                </a:lnTo>
                <a:lnTo>
                  <a:pt x="13577513" y="935992"/>
                </a:lnTo>
                <a:lnTo>
                  <a:pt x="13621046" y="927201"/>
                </a:lnTo>
                <a:lnTo>
                  <a:pt x="13656607" y="903231"/>
                </a:lnTo>
                <a:lnTo>
                  <a:pt x="13680589" y="867681"/>
                </a:lnTo>
                <a:lnTo>
                  <a:pt x="13689384" y="824152"/>
                </a:lnTo>
                <a:lnTo>
                  <a:pt x="13680589" y="780591"/>
                </a:lnTo>
                <a:lnTo>
                  <a:pt x="13656607" y="745011"/>
                </a:lnTo>
                <a:lnTo>
                  <a:pt x="13621046" y="721018"/>
                </a:lnTo>
                <a:lnTo>
                  <a:pt x="13577513" y="712218"/>
                </a:lnTo>
                <a:close/>
              </a:path>
              <a:path w="16523335" h="9235440">
                <a:moveTo>
                  <a:pt x="13577513" y="979980"/>
                </a:moveTo>
                <a:lnTo>
                  <a:pt x="13533967" y="988766"/>
                </a:lnTo>
                <a:lnTo>
                  <a:pt x="13498388" y="1012731"/>
                </a:lnTo>
                <a:lnTo>
                  <a:pt x="13474391" y="1048286"/>
                </a:lnTo>
                <a:lnTo>
                  <a:pt x="13465589" y="1091840"/>
                </a:lnTo>
                <a:lnTo>
                  <a:pt x="13474391" y="1135394"/>
                </a:lnTo>
                <a:lnTo>
                  <a:pt x="13498388" y="1170968"/>
                </a:lnTo>
                <a:lnTo>
                  <a:pt x="13533967" y="1194956"/>
                </a:lnTo>
                <a:lnTo>
                  <a:pt x="13577513" y="1203753"/>
                </a:lnTo>
                <a:lnTo>
                  <a:pt x="13621046" y="1194956"/>
                </a:lnTo>
                <a:lnTo>
                  <a:pt x="13656607" y="1170968"/>
                </a:lnTo>
                <a:lnTo>
                  <a:pt x="13680589" y="1135394"/>
                </a:lnTo>
                <a:lnTo>
                  <a:pt x="13689384" y="1091840"/>
                </a:lnTo>
                <a:lnTo>
                  <a:pt x="13680589" y="1048286"/>
                </a:lnTo>
                <a:lnTo>
                  <a:pt x="13656607" y="1012731"/>
                </a:lnTo>
                <a:lnTo>
                  <a:pt x="13621046" y="988766"/>
                </a:lnTo>
                <a:lnTo>
                  <a:pt x="13577513" y="979980"/>
                </a:lnTo>
                <a:close/>
              </a:path>
              <a:path w="16523335" h="9235440">
                <a:moveTo>
                  <a:pt x="13577513" y="1247668"/>
                </a:moveTo>
                <a:lnTo>
                  <a:pt x="13533967" y="1256467"/>
                </a:lnTo>
                <a:lnTo>
                  <a:pt x="13498388" y="1280459"/>
                </a:lnTo>
                <a:lnTo>
                  <a:pt x="13474391" y="1316036"/>
                </a:lnTo>
                <a:lnTo>
                  <a:pt x="13465589" y="1359591"/>
                </a:lnTo>
                <a:lnTo>
                  <a:pt x="13474391" y="1403138"/>
                </a:lnTo>
                <a:lnTo>
                  <a:pt x="13498388" y="1438686"/>
                </a:lnTo>
                <a:lnTo>
                  <a:pt x="13533967" y="1462646"/>
                </a:lnTo>
                <a:lnTo>
                  <a:pt x="13577513" y="1471431"/>
                </a:lnTo>
                <a:lnTo>
                  <a:pt x="13621046" y="1462646"/>
                </a:lnTo>
                <a:lnTo>
                  <a:pt x="13656607" y="1438686"/>
                </a:lnTo>
                <a:lnTo>
                  <a:pt x="13680589" y="1403138"/>
                </a:lnTo>
                <a:lnTo>
                  <a:pt x="13689384" y="1359591"/>
                </a:lnTo>
                <a:lnTo>
                  <a:pt x="13680589" y="1316036"/>
                </a:lnTo>
                <a:lnTo>
                  <a:pt x="13656607" y="1280459"/>
                </a:lnTo>
                <a:lnTo>
                  <a:pt x="13621046" y="1256467"/>
                </a:lnTo>
                <a:lnTo>
                  <a:pt x="13577513" y="1247668"/>
                </a:lnTo>
                <a:close/>
              </a:path>
              <a:path w="16523335" h="9235440">
                <a:moveTo>
                  <a:pt x="13577513" y="1515430"/>
                </a:moveTo>
                <a:lnTo>
                  <a:pt x="13533967" y="1524214"/>
                </a:lnTo>
                <a:lnTo>
                  <a:pt x="13498388" y="1548173"/>
                </a:lnTo>
                <a:lnTo>
                  <a:pt x="13474391" y="1583718"/>
                </a:lnTo>
                <a:lnTo>
                  <a:pt x="13465589" y="1627259"/>
                </a:lnTo>
                <a:lnTo>
                  <a:pt x="13474391" y="1670826"/>
                </a:lnTo>
                <a:lnTo>
                  <a:pt x="13498388" y="1706409"/>
                </a:lnTo>
                <a:lnTo>
                  <a:pt x="13533967" y="1730404"/>
                </a:lnTo>
                <a:lnTo>
                  <a:pt x="13577513" y="1739203"/>
                </a:lnTo>
                <a:lnTo>
                  <a:pt x="13621046" y="1730404"/>
                </a:lnTo>
                <a:lnTo>
                  <a:pt x="13656607" y="1706409"/>
                </a:lnTo>
                <a:lnTo>
                  <a:pt x="13680589" y="1670826"/>
                </a:lnTo>
                <a:lnTo>
                  <a:pt x="13689384" y="1627259"/>
                </a:lnTo>
                <a:lnTo>
                  <a:pt x="13680589" y="1583718"/>
                </a:lnTo>
                <a:lnTo>
                  <a:pt x="13656607" y="1548173"/>
                </a:lnTo>
                <a:lnTo>
                  <a:pt x="13621046" y="1524214"/>
                </a:lnTo>
                <a:lnTo>
                  <a:pt x="13577513" y="1515430"/>
                </a:lnTo>
                <a:close/>
              </a:path>
              <a:path w="16523335" h="9235440">
                <a:moveTo>
                  <a:pt x="13577513" y="1783149"/>
                </a:moveTo>
                <a:lnTo>
                  <a:pt x="13533967" y="1791938"/>
                </a:lnTo>
                <a:lnTo>
                  <a:pt x="13498388" y="1815910"/>
                </a:lnTo>
                <a:lnTo>
                  <a:pt x="13474391" y="1851469"/>
                </a:lnTo>
                <a:lnTo>
                  <a:pt x="13465589" y="1895020"/>
                </a:lnTo>
                <a:lnTo>
                  <a:pt x="13474391" y="1938576"/>
                </a:lnTo>
                <a:lnTo>
                  <a:pt x="13498388" y="1974146"/>
                </a:lnTo>
                <a:lnTo>
                  <a:pt x="13533967" y="1998128"/>
                </a:lnTo>
                <a:lnTo>
                  <a:pt x="13577513" y="2006922"/>
                </a:lnTo>
                <a:lnTo>
                  <a:pt x="13621046" y="1998128"/>
                </a:lnTo>
                <a:lnTo>
                  <a:pt x="13656607" y="1974146"/>
                </a:lnTo>
                <a:lnTo>
                  <a:pt x="13680589" y="1938576"/>
                </a:lnTo>
                <a:lnTo>
                  <a:pt x="13689384" y="1895020"/>
                </a:lnTo>
                <a:lnTo>
                  <a:pt x="13680589" y="1851469"/>
                </a:lnTo>
                <a:lnTo>
                  <a:pt x="13656607" y="1815910"/>
                </a:lnTo>
                <a:lnTo>
                  <a:pt x="13621046" y="1791938"/>
                </a:lnTo>
                <a:lnTo>
                  <a:pt x="13577513" y="1783149"/>
                </a:lnTo>
                <a:close/>
              </a:path>
              <a:path w="16523335" h="9235440">
                <a:moveTo>
                  <a:pt x="13685154" y="0"/>
                </a:moveTo>
                <a:lnTo>
                  <a:pt x="13469822" y="0"/>
                </a:lnTo>
                <a:lnTo>
                  <a:pt x="13465589" y="20941"/>
                </a:lnTo>
                <a:lnTo>
                  <a:pt x="13474391" y="64502"/>
                </a:lnTo>
                <a:lnTo>
                  <a:pt x="13498388" y="100083"/>
                </a:lnTo>
                <a:lnTo>
                  <a:pt x="13533967" y="124076"/>
                </a:lnTo>
                <a:lnTo>
                  <a:pt x="13577513" y="132875"/>
                </a:lnTo>
                <a:lnTo>
                  <a:pt x="13621046" y="124076"/>
                </a:lnTo>
                <a:lnTo>
                  <a:pt x="13656607" y="100083"/>
                </a:lnTo>
                <a:lnTo>
                  <a:pt x="13680589" y="64502"/>
                </a:lnTo>
                <a:lnTo>
                  <a:pt x="13689384" y="20941"/>
                </a:lnTo>
                <a:lnTo>
                  <a:pt x="13685154" y="0"/>
                </a:lnTo>
                <a:close/>
              </a:path>
              <a:path w="16523335" h="9235440">
                <a:moveTo>
                  <a:pt x="13577513" y="2586297"/>
                </a:moveTo>
                <a:lnTo>
                  <a:pt x="13533967" y="2595090"/>
                </a:lnTo>
                <a:lnTo>
                  <a:pt x="13498388" y="2619070"/>
                </a:lnTo>
                <a:lnTo>
                  <a:pt x="13474391" y="2654639"/>
                </a:lnTo>
                <a:lnTo>
                  <a:pt x="13465589" y="2698200"/>
                </a:lnTo>
                <a:lnTo>
                  <a:pt x="13474391" y="2741725"/>
                </a:lnTo>
                <a:lnTo>
                  <a:pt x="13498388" y="2777286"/>
                </a:lnTo>
                <a:lnTo>
                  <a:pt x="13533967" y="2801273"/>
                </a:lnTo>
                <a:lnTo>
                  <a:pt x="13577513" y="2810071"/>
                </a:lnTo>
                <a:lnTo>
                  <a:pt x="13621046" y="2801273"/>
                </a:lnTo>
                <a:lnTo>
                  <a:pt x="13656607" y="2777286"/>
                </a:lnTo>
                <a:lnTo>
                  <a:pt x="13680589" y="2741725"/>
                </a:lnTo>
                <a:lnTo>
                  <a:pt x="13689384" y="2698200"/>
                </a:lnTo>
                <a:lnTo>
                  <a:pt x="13680589" y="2654639"/>
                </a:lnTo>
                <a:lnTo>
                  <a:pt x="13656607" y="2619070"/>
                </a:lnTo>
                <a:lnTo>
                  <a:pt x="13621046" y="2595090"/>
                </a:lnTo>
                <a:lnTo>
                  <a:pt x="13577513" y="2586297"/>
                </a:lnTo>
                <a:close/>
              </a:path>
              <a:path w="16523335" h="9235440">
                <a:moveTo>
                  <a:pt x="13577513" y="2854028"/>
                </a:moveTo>
                <a:lnTo>
                  <a:pt x="13533967" y="2862817"/>
                </a:lnTo>
                <a:lnTo>
                  <a:pt x="13498388" y="2886788"/>
                </a:lnTo>
                <a:lnTo>
                  <a:pt x="13474391" y="2922347"/>
                </a:lnTo>
                <a:lnTo>
                  <a:pt x="13465589" y="2965898"/>
                </a:lnTo>
                <a:lnTo>
                  <a:pt x="13474391" y="3009453"/>
                </a:lnTo>
                <a:lnTo>
                  <a:pt x="13498388" y="3045019"/>
                </a:lnTo>
                <a:lnTo>
                  <a:pt x="13533967" y="3068998"/>
                </a:lnTo>
                <a:lnTo>
                  <a:pt x="13577513" y="3077790"/>
                </a:lnTo>
                <a:lnTo>
                  <a:pt x="13621046" y="3068998"/>
                </a:lnTo>
                <a:lnTo>
                  <a:pt x="13656607" y="3045019"/>
                </a:lnTo>
                <a:lnTo>
                  <a:pt x="13680589" y="3009453"/>
                </a:lnTo>
                <a:lnTo>
                  <a:pt x="13689384" y="2965898"/>
                </a:lnTo>
                <a:lnTo>
                  <a:pt x="13680589" y="2922347"/>
                </a:lnTo>
                <a:lnTo>
                  <a:pt x="13656607" y="2886788"/>
                </a:lnTo>
                <a:lnTo>
                  <a:pt x="13621046" y="2862817"/>
                </a:lnTo>
                <a:lnTo>
                  <a:pt x="13577513" y="2854028"/>
                </a:lnTo>
                <a:close/>
              </a:path>
              <a:path w="16523335" h="9235440">
                <a:moveTo>
                  <a:pt x="13577513" y="3121737"/>
                </a:moveTo>
                <a:lnTo>
                  <a:pt x="13533967" y="3130528"/>
                </a:lnTo>
                <a:lnTo>
                  <a:pt x="13498388" y="3154503"/>
                </a:lnTo>
                <a:lnTo>
                  <a:pt x="13474391" y="3190065"/>
                </a:lnTo>
                <a:lnTo>
                  <a:pt x="13465589" y="3233618"/>
                </a:lnTo>
                <a:lnTo>
                  <a:pt x="13474391" y="3277161"/>
                </a:lnTo>
                <a:lnTo>
                  <a:pt x="13498388" y="3312732"/>
                </a:lnTo>
                <a:lnTo>
                  <a:pt x="13533967" y="3336722"/>
                </a:lnTo>
                <a:lnTo>
                  <a:pt x="13577513" y="3345520"/>
                </a:lnTo>
                <a:lnTo>
                  <a:pt x="13621046" y="3336722"/>
                </a:lnTo>
                <a:lnTo>
                  <a:pt x="13656607" y="3312732"/>
                </a:lnTo>
                <a:lnTo>
                  <a:pt x="13680589" y="3277161"/>
                </a:lnTo>
                <a:lnTo>
                  <a:pt x="13689384" y="3233618"/>
                </a:lnTo>
                <a:lnTo>
                  <a:pt x="13680589" y="3190065"/>
                </a:lnTo>
                <a:lnTo>
                  <a:pt x="13656607" y="3154503"/>
                </a:lnTo>
                <a:lnTo>
                  <a:pt x="13621046" y="3130528"/>
                </a:lnTo>
                <a:lnTo>
                  <a:pt x="13577513" y="3121737"/>
                </a:lnTo>
                <a:close/>
              </a:path>
              <a:path w="16523335" h="9235440">
                <a:moveTo>
                  <a:pt x="13577513" y="3389446"/>
                </a:moveTo>
                <a:lnTo>
                  <a:pt x="13533967" y="3398240"/>
                </a:lnTo>
                <a:lnTo>
                  <a:pt x="13498388" y="3422222"/>
                </a:lnTo>
                <a:lnTo>
                  <a:pt x="13474391" y="3457792"/>
                </a:lnTo>
                <a:lnTo>
                  <a:pt x="13465589" y="3501348"/>
                </a:lnTo>
                <a:lnTo>
                  <a:pt x="13474391" y="3544899"/>
                </a:lnTo>
                <a:lnTo>
                  <a:pt x="13498388" y="3580458"/>
                </a:lnTo>
                <a:lnTo>
                  <a:pt x="13533967" y="3604430"/>
                </a:lnTo>
                <a:lnTo>
                  <a:pt x="13577513" y="3613219"/>
                </a:lnTo>
                <a:lnTo>
                  <a:pt x="13621046" y="3604430"/>
                </a:lnTo>
                <a:lnTo>
                  <a:pt x="13656607" y="3580458"/>
                </a:lnTo>
                <a:lnTo>
                  <a:pt x="13680589" y="3544899"/>
                </a:lnTo>
                <a:lnTo>
                  <a:pt x="13689384" y="3501348"/>
                </a:lnTo>
                <a:lnTo>
                  <a:pt x="13680589" y="3457792"/>
                </a:lnTo>
                <a:lnTo>
                  <a:pt x="13656607" y="3422222"/>
                </a:lnTo>
                <a:lnTo>
                  <a:pt x="13621046" y="3398240"/>
                </a:lnTo>
                <a:lnTo>
                  <a:pt x="13577513" y="3389446"/>
                </a:lnTo>
                <a:close/>
              </a:path>
              <a:path w="16523335" h="9235440">
                <a:moveTo>
                  <a:pt x="13577513" y="3657176"/>
                </a:moveTo>
                <a:lnTo>
                  <a:pt x="13533967" y="3665968"/>
                </a:lnTo>
                <a:lnTo>
                  <a:pt x="13498388" y="3689947"/>
                </a:lnTo>
                <a:lnTo>
                  <a:pt x="13474391" y="3725513"/>
                </a:lnTo>
                <a:lnTo>
                  <a:pt x="13465589" y="3769068"/>
                </a:lnTo>
                <a:lnTo>
                  <a:pt x="13474391" y="3812619"/>
                </a:lnTo>
                <a:lnTo>
                  <a:pt x="13498388" y="3848178"/>
                </a:lnTo>
                <a:lnTo>
                  <a:pt x="13533967" y="3872149"/>
                </a:lnTo>
                <a:lnTo>
                  <a:pt x="13577513" y="3880939"/>
                </a:lnTo>
                <a:lnTo>
                  <a:pt x="13621046" y="3872149"/>
                </a:lnTo>
                <a:lnTo>
                  <a:pt x="13656607" y="3848178"/>
                </a:lnTo>
                <a:lnTo>
                  <a:pt x="13680589" y="3812619"/>
                </a:lnTo>
                <a:lnTo>
                  <a:pt x="13689384" y="3769068"/>
                </a:lnTo>
                <a:lnTo>
                  <a:pt x="13680589" y="3725513"/>
                </a:lnTo>
                <a:lnTo>
                  <a:pt x="13656607" y="3689947"/>
                </a:lnTo>
                <a:lnTo>
                  <a:pt x="13621046" y="3665968"/>
                </a:lnTo>
                <a:lnTo>
                  <a:pt x="13577513" y="3657176"/>
                </a:lnTo>
                <a:close/>
              </a:path>
              <a:path w="16523335" h="9235440">
                <a:moveTo>
                  <a:pt x="13577513" y="3924895"/>
                </a:moveTo>
                <a:lnTo>
                  <a:pt x="13533967" y="3933689"/>
                </a:lnTo>
                <a:lnTo>
                  <a:pt x="13498388" y="3957668"/>
                </a:lnTo>
                <a:lnTo>
                  <a:pt x="13474391" y="3993228"/>
                </a:lnTo>
                <a:lnTo>
                  <a:pt x="13465589" y="4036766"/>
                </a:lnTo>
                <a:lnTo>
                  <a:pt x="13474391" y="4080327"/>
                </a:lnTo>
                <a:lnTo>
                  <a:pt x="13498388" y="4115896"/>
                </a:lnTo>
                <a:lnTo>
                  <a:pt x="13533967" y="4139876"/>
                </a:lnTo>
                <a:lnTo>
                  <a:pt x="13577513" y="4148669"/>
                </a:lnTo>
                <a:lnTo>
                  <a:pt x="13621046" y="4139876"/>
                </a:lnTo>
                <a:lnTo>
                  <a:pt x="13656607" y="4115896"/>
                </a:lnTo>
                <a:lnTo>
                  <a:pt x="13680589" y="4080327"/>
                </a:lnTo>
                <a:lnTo>
                  <a:pt x="13689384" y="4036766"/>
                </a:lnTo>
                <a:lnTo>
                  <a:pt x="13680589" y="3993228"/>
                </a:lnTo>
                <a:lnTo>
                  <a:pt x="13656607" y="3957668"/>
                </a:lnTo>
                <a:lnTo>
                  <a:pt x="13621046" y="3933689"/>
                </a:lnTo>
                <a:lnTo>
                  <a:pt x="13577513" y="3924895"/>
                </a:lnTo>
                <a:close/>
              </a:path>
              <a:path w="16523335" h="9235440">
                <a:moveTo>
                  <a:pt x="13577513" y="4192615"/>
                </a:moveTo>
                <a:lnTo>
                  <a:pt x="13533967" y="4201406"/>
                </a:lnTo>
                <a:lnTo>
                  <a:pt x="13498388" y="4225380"/>
                </a:lnTo>
                <a:lnTo>
                  <a:pt x="13474391" y="4260939"/>
                </a:lnTo>
                <a:lnTo>
                  <a:pt x="13465589" y="4304486"/>
                </a:lnTo>
                <a:lnTo>
                  <a:pt x="13474391" y="4348026"/>
                </a:lnTo>
                <a:lnTo>
                  <a:pt x="13498388" y="4383601"/>
                </a:lnTo>
                <a:lnTo>
                  <a:pt x="13533967" y="4407597"/>
                </a:lnTo>
                <a:lnTo>
                  <a:pt x="13577513" y="4416399"/>
                </a:lnTo>
                <a:lnTo>
                  <a:pt x="13621046" y="4407597"/>
                </a:lnTo>
                <a:lnTo>
                  <a:pt x="13656607" y="4383601"/>
                </a:lnTo>
                <a:lnTo>
                  <a:pt x="13680589" y="4348026"/>
                </a:lnTo>
                <a:lnTo>
                  <a:pt x="13689384" y="4304486"/>
                </a:lnTo>
                <a:lnTo>
                  <a:pt x="13680589" y="4260939"/>
                </a:lnTo>
                <a:lnTo>
                  <a:pt x="13656607" y="4225380"/>
                </a:lnTo>
                <a:lnTo>
                  <a:pt x="13621046" y="4201406"/>
                </a:lnTo>
                <a:lnTo>
                  <a:pt x="13577513" y="4192615"/>
                </a:lnTo>
                <a:close/>
              </a:path>
              <a:path w="16523335" h="9235440">
                <a:moveTo>
                  <a:pt x="13577513" y="2318578"/>
                </a:moveTo>
                <a:lnTo>
                  <a:pt x="13533967" y="2327370"/>
                </a:lnTo>
                <a:lnTo>
                  <a:pt x="13498388" y="2351349"/>
                </a:lnTo>
                <a:lnTo>
                  <a:pt x="13474391" y="2386915"/>
                </a:lnTo>
                <a:lnTo>
                  <a:pt x="13465589" y="2430470"/>
                </a:lnTo>
                <a:lnTo>
                  <a:pt x="13474391" y="2474021"/>
                </a:lnTo>
                <a:lnTo>
                  <a:pt x="13498388" y="2509580"/>
                </a:lnTo>
                <a:lnTo>
                  <a:pt x="13533967" y="2533551"/>
                </a:lnTo>
                <a:lnTo>
                  <a:pt x="13577513" y="2542341"/>
                </a:lnTo>
                <a:lnTo>
                  <a:pt x="13621046" y="2533551"/>
                </a:lnTo>
                <a:lnTo>
                  <a:pt x="13656607" y="2509580"/>
                </a:lnTo>
                <a:lnTo>
                  <a:pt x="13680589" y="2474021"/>
                </a:lnTo>
                <a:lnTo>
                  <a:pt x="13689384" y="2430470"/>
                </a:lnTo>
                <a:lnTo>
                  <a:pt x="13680589" y="2386915"/>
                </a:lnTo>
                <a:lnTo>
                  <a:pt x="13656607" y="2351349"/>
                </a:lnTo>
                <a:lnTo>
                  <a:pt x="13621046" y="2327370"/>
                </a:lnTo>
                <a:lnTo>
                  <a:pt x="13577513" y="2318578"/>
                </a:lnTo>
                <a:close/>
              </a:path>
              <a:path w="16523335" h="9235440">
                <a:moveTo>
                  <a:pt x="13577513" y="2050869"/>
                </a:moveTo>
                <a:lnTo>
                  <a:pt x="13533967" y="2059660"/>
                </a:lnTo>
                <a:lnTo>
                  <a:pt x="13498388" y="2083635"/>
                </a:lnTo>
                <a:lnTo>
                  <a:pt x="13474391" y="2119197"/>
                </a:lnTo>
                <a:lnTo>
                  <a:pt x="13465589" y="2162750"/>
                </a:lnTo>
                <a:lnTo>
                  <a:pt x="13474391" y="2206284"/>
                </a:lnTo>
                <a:lnTo>
                  <a:pt x="13498388" y="2241845"/>
                </a:lnTo>
                <a:lnTo>
                  <a:pt x="13533967" y="2265826"/>
                </a:lnTo>
                <a:lnTo>
                  <a:pt x="13577513" y="2274621"/>
                </a:lnTo>
                <a:lnTo>
                  <a:pt x="13621046" y="2265826"/>
                </a:lnTo>
                <a:lnTo>
                  <a:pt x="13656607" y="2241845"/>
                </a:lnTo>
                <a:lnTo>
                  <a:pt x="13680589" y="2206284"/>
                </a:lnTo>
                <a:lnTo>
                  <a:pt x="13689384" y="2162750"/>
                </a:lnTo>
                <a:lnTo>
                  <a:pt x="13680589" y="2119197"/>
                </a:lnTo>
                <a:lnTo>
                  <a:pt x="13656607" y="2083635"/>
                </a:lnTo>
                <a:lnTo>
                  <a:pt x="13621046" y="2059660"/>
                </a:lnTo>
                <a:lnTo>
                  <a:pt x="13577513" y="2050869"/>
                </a:lnTo>
                <a:close/>
              </a:path>
              <a:path w="16523335" h="9235440">
                <a:moveTo>
                  <a:pt x="13577513" y="5263483"/>
                </a:moveTo>
                <a:lnTo>
                  <a:pt x="13533967" y="5272274"/>
                </a:lnTo>
                <a:lnTo>
                  <a:pt x="13498388" y="5296250"/>
                </a:lnTo>
                <a:lnTo>
                  <a:pt x="13474391" y="5331816"/>
                </a:lnTo>
                <a:lnTo>
                  <a:pt x="13465589" y="5375375"/>
                </a:lnTo>
                <a:lnTo>
                  <a:pt x="13474391" y="5418906"/>
                </a:lnTo>
                <a:lnTo>
                  <a:pt x="13498388" y="5454471"/>
                </a:lnTo>
                <a:lnTo>
                  <a:pt x="13533967" y="5478458"/>
                </a:lnTo>
                <a:lnTo>
                  <a:pt x="13577513" y="5487256"/>
                </a:lnTo>
                <a:lnTo>
                  <a:pt x="13621046" y="5478458"/>
                </a:lnTo>
                <a:lnTo>
                  <a:pt x="13656607" y="5454471"/>
                </a:lnTo>
                <a:lnTo>
                  <a:pt x="13680589" y="5418906"/>
                </a:lnTo>
                <a:lnTo>
                  <a:pt x="13689384" y="5375375"/>
                </a:lnTo>
                <a:lnTo>
                  <a:pt x="13680589" y="5331816"/>
                </a:lnTo>
                <a:lnTo>
                  <a:pt x="13656607" y="5296250"/>
                </a:lnTo>
                <a:lnTo>
                  <a:pt x="13621046" y="5272274"/>
                </a:lnTo>
                <a:lnTo>
                  <a:pt x="13577513" y="5263483"/>
                </a:lnTo>
                <a:close/>
              </a:path>
              <a:path w="16523335" h="9235440">
                <a:moveTo>
                  <a:pt x="13577513" y="5531192"/>
                </a:moveTo>
                <a:lnTo>
                  <a:pt x="13533967" y="5539988"/>
                </a:lnTo>
                <a:lnTo>
                  <a:pt x="13498388" y="5563975"/>
                </a:lnTo>
                <a:lnTo>
                  <a:pt x="13474391" y="5599551"/>
                </a:lnTo>
                <a:lnTo>
                  <a:pt x="13465589" y="5643115"/>
                </a:lnTo>
                <a:lnTo>
                  <a:pt x="13474391" y="5686662"/>
                </a:lnTo>
                <a:lnTo>
                  <a:pt x="13498388" y="5722222"/>
                </a:lnTo>
                <a:lnTo>
                  <a:pt x="13533967" y="5746196"/>
                </a:lnTo>
                <a:lnTo>
                  <a:pt x="13577513" y="5754986"/>
                </a:lnTo>
                <a:lnTo>
                  <a:pt x="13621046" y="5746196"/>
                </a:lnTo>
                <a:lnTo>
                  <a:pt x="13656607" y="5722222"/>
                </a:lnTo>
                <a:lnTo>
                  <a:pt x="13680589" y="5686662"/>
                </a:lnTo>
                <a:lnTo>
                  <a:pt x="13689384" y="5643115"/>
                </a:lnTo>
                <a:lnTo>
                  <a:pt x="13680589" y="5599551"/>
                </a:lnTo>
                <a:lnTo>
                  <a:pt x="13656607" y="5563975"/>
                </a:lnTo>
                <a:lnTo>
                  <a:pt x="13621046" y="5539988"/>
                </a:lnTo>
                <a:lnTo>
                  <a:pt x="13577513" y="5531192"/>
                </a:lnTo>
                <a:close/>
              </a:path>
              <a:path w="16523335" h="9235440">
                <a:moveTo>
                  <a:pt x="13577513" y="4728033"/>
                </a:moveTo>
                <a:lnTo>
                  <a:pt x="13533967" y="4736825"/>
                </a:lnTo>
                <a:lnTo>
                  <a:pt x="13498388" y="4760802"/>
                </a:lnTo>
                <a:lnTo>
                  <a:pt x="13474391" y="4796371"/>
                </a:lnTo>
                <a:lnTo>
                  <a:pt x="13465589" y="4839936"/>
                </a:lnTo>
                <a:lnTo>
                  <a:pt x="13474391" y="4883473"/>
                </a:lnTo>
                <a:lnTo>
                  <a:pt x="13498388" y="4919041"/>
                </a:lnTo>
                <a:lnTo>
                  <a:pt x="13533967" y="4943029"/>
                </a:lnTo>
                <a:lnTo>
                  <a:pt x="13577513" y="4951828"/>
                </a:lnTo>
                <a:lnTo>
                  <a:pt x="13621046" y="4943029"/>
                </a:lnTo>
                <a:lnTo>
                  <a:pt x="13656607" y="4919041"/>
                </a:lnTo>
                <a:lnTo>
                  <a:pt x="13680589" y="4883473"/>
                </a:lnTo>
                <a:lnTo>
                  <a:pt x="13689384" y="4839936"/>
                </a:lnTo>
                <a:lnTo>
                  <a:pt x="13680589" y="4796371"/>
                </a:lnTo>
                <a:lnTo>
                  <a:pt x="13656607" y="4760802"/>
                </a:lnTo>
                <a:lnTo>
                  <a:pt x="13621046" y="4736825"/>
                </a:lnTo>
                <a:lnTo>
                  <a:pt x="13577513" y="4728033"/>
                </a:lnTo>
                <a:close/>
              </a:path>
              <a:path w="16523335" h="9235440">
                <a:moveTo>
                  <a:pt x="13577513" y="4460345"/>
                </a:moveTo>
                <a:lnTo>
                  <a:pt x="13533967" y="4469136"/>
                </a:lnTo>
                <a:lnTo>
                  <a:pt x="13498388" y="4493110"/>
                </a:lnTo>
                <a:lnTo>
                  <a:pt x="13474391" y="4528669"/>
                </a:lnTo>
                <a:lnTo>
                  <a:pt x="13465589" y="4572216"/>
                </a:lnTo>
                <a:lnTo>
                  <a:pt x="13474391" y="4615763"/>
                </a:lnTo>
                <a:lnTo>
                  <a:pt x="13498388" y="4651322"/>
                </a:lnTo>
                <a:lnTo>
                  <a:pt x="13533967" y="4675296"/>
                </a:lnTo>
                <a:lnTo>
                  <a:pt x="13577513" y="4684087"/>
                </a:lnTo>
                <a:lnTo>
                  <a:pt x="13621046" y="4675296"/>
                </a:lnTo>
                <a:lnTo>
                  <a:pt x="13656607" y="4651322"/>
                </a:lnTo>
                <a:lnTo>
                  <a:pt x="13680589" y="4615763"/>
                </a:lnTo>
                <a:lnTo>
                  <a:pt x="13689384" y="4572216"/>
                </a:lnTo>
                <a:lnTo>
                  <a:pt x="13680589" y="4528669"/>
                </a:lnTo>
                <a:lnTo>
                  <a:pt x="13656607" y="4493110"/>
                </a:lnTo>
                <a:lnTo>
                  <a:pt x="13621046" y="4469136"/>
                </a:lnTo>
                <a:lnTo>
                  <a:pt x="13577513" y="4460345"/>
                </a:lnTo>
                <a:close/>
              </a:path>
              <a:path w="16523335" h="9235440">
                <a:moveTo>
                  <a:pt x="13846803" y="176790"/>
                </a:moveTo>
                <a:lnTo>
                  <a:pt x="13803265" y="185586"/>
                </a:lnTo>
                <a:lnTo>
                  <a:pt x="13767705" y="209571"/>
                </a:lnTo>
                <a:lnTo>
                  <a:pt x="13743726" y="245145"/>
                </a:lnTo>
                <a:lnTo>
                  <a:pt x="13734932" y="288702"/>
                </a:lnTo>
                <a:lnTo>
                  <a:pt x="13743726" y="332221"/>
                </a:lnTo>
                <a:lnTo>
                  <a:pt x="13767705" y="367780"/>
                </a:lnTo>
                <a:lnTo>
                  <a:pt x="13803265" y="391765"/>
                </a:lnTo>
                <a:lnTo>
                  <a:pt x="13846803" y="400563"/>
                </a:lnTo>
                <a:lnTo>
                  <a:pt x="13890319" y="391765"/>
                </a:lnTo>
                <a:lnTo>
                  <a:pt x="13925882" y="367780"/>
                </a:lnTo>
                <a:lnTo>
                  <a:pt x="13949873" y="332221"/>
                </a:lnTo>
                <a:lnTo>
                  <a:pt x="13958674" y="288702"/>
                </a:lnTo>
                <a:lnTo>
                  <a:pt x="13949873" y="245145"/>
                </a:lnTo>
                <a:lnTo>
                  <a:pt x="13925882" y="209571"/>
                </a:lnTo>
                <a:lnTo>
                  <a:pt x="13890319" y="185586"/>
                </a:lnTo>
                <a:lnTo>
                  <a:pt x="13846803" y="176790"/>
                </a:lnTo>
                <a:close/>
              </a:path>
              <a:path w="16523335" h="9235440">
                <a:moveTo>
                  <a:pt x="13846803" y="444551"/>
                </a:moveTo>
                <a:lnTo>
                  <a:pt x="13803265" y="453336"/>
                </a:lnTo>
                <a:lnTo>
                  <a:pt x="13767705" y="477296"/>
                </a:lnTo>
                <a:lnTo>
                  <a:pt x="13743726" y="512844"/>
                </a:lnTo>
                <a:lnTo>
                  <a:pt x="13734932" y="556391"/>
                </a:lnTo>
                <a:lnTo>
                  <a:pt x="13743726" y="599952"/>
                </a:lnTo>
                <a:lnTo>
                  <a:pt x="13767705" y="635532"/>
                </a:lnTo>
                <a:lnTo>
                  <a:pt x="13803265" y="659525"/>
                </a:lnTo>
                <a:lnTo>
                  <a:pt x="13846803" y="668324"/>
                </a:lnTo>
                <a:lnTo>
                  <a:pt x="13890319" y="659525"/>
                </a:lnTo>
                <a:lnTo>
                  <a:pt x="13925882" y="635532"/>
                </a:lnTo>
                <a:lnTo>
                  <a:pt x="13949873" y="599952"/>
                </a:lnTo>
                <a:lnTo>
                  <a:pt x="13958674" y="556391"/>
                </a:lnTo>
                <a:lnTo>
                  <a:pt x="13949873" y="512844"/>
                </a:lnTo>
                <a:lnTo>
                  <a:pt x="13925882" y="477296"/>
                </a:lnTo>
                <a:lnTo>
                  <a:pt x="13890319" y="453336"/>
                </a:lnTo>
                <a:lnTo>
                  <a:pt x="13846803" y="444551"/>
                </a:lnTo>
                <a:close/>
              </a:path>
              <a:path w="16523335" h="9235440">
                <a:moveTo>
                  <a:pt x="13846803" y="712218"/>
                </a:moveTo>
                <a:lnTo>
                  <a:pt x="13803265" y="721018"/>
                </a:lnTo>
                <a:lnTo>
                  <a:pt x="13767705" y="745011"/>
                </a:lnTo>
                <a:lnTo>
                  <a:pt x="13743726" y="780591"/>
                </a:lnTo>
                <a:lnTo>
                  <a:pt x="13734932" y="824152"/>
                </a:lnTo>
                <a:lnTo>
                  <a:pt x="13743726" y="867681"/>
                </a:lnTo>
                <a:lnTo>
                  <a:pt x="13767705" y="903231"/>
                </a:lnTo>
                <a:lnTo>
                  <a:pt x="13803265" y="927201"/>
                </a:lnTo>
                <a:lnTo>
                  <a:pt x="13846803" y="935992"/>
                </a:lnTo>
                <a:lnTo>
                  <a:pt x="13890319" y="927201"/>
                </a:lnTo>
                <a:lnTo>
                  <a:pt x="13925882" y="903231"/>
                </a:lnTo>
                <a:lnTo>
                  <a:pt x="13949873" y="867681"/>
                </a:lnTo>
                <a:lnTo>
                  <a:pt x="13958674" y="824152"/>
                </a:lnTo>
                <a:lnTo>
                  <a:pt x="13949873" y="780591"/>
                </a:lnTo>
                <a:lnTo>
                  <a:pt x="13925882" y="745011"/>
                </a:lnTo>
                <a:lnTo>
                  <a:pt x="13890319" y="721018"/>
                </a:lnTo>
                <a:lnTo>
                  <a:pt x="13846803" y="712218"/>
                </a:lnTo>
                <a:close/>
              </a:path>
              <a:path w="16523335" h="9235440">
                <a:moveTo>
                  <a:pt x="13846803" y="979980"/>
                </a:moveTo>
                <a:lnTo>
                  <a:pt x="13803265" y="988766"/>
                </a:lnTo>
                <a:lnTo>
                  <a:pt x="13767705" y="1012731"/>
                </a:lnTo>
                <a:lnTo>
                  <a:pt x="13743726" y="1048286"/>
                </a:lnTo>
                <a:lnTo>
                  <a:pt x="13734932" y="1091840"/>
                </a:lnTo>
                <a:lnTo>
                  <a:pt x="13743726" y="1135394"/>
                </a:lnTo>
                <a:lnTo>
                  <a:pt x="13767705" y="1170968"/>
                </a:lnTo>
                <a:lnTo>
                  <a:pt x="13803265" y="1194956"/>
                </a:lnTo>
                <a:lnTo>
                  <a:pt x="13846803" y="1203753"/>
                </a:lnTo>
                <a:lnTo>
                  <a:pt x="13890319" y="1194956"/>
                </a:lnTo>
                <a:lnTo>
                  <a:pt x="13925882" y="1170968"/>
                </a:lnTo>
                <a:lnTo>
                  <a:pt x="13949873" y="1135394"/>
                </a:lnTo>
                <a:lnTo>
                  <a:pt x="13958674" y="1091840"/>
                </a:lnTo>
                <a:lnTo>
                  <a:pt x="13949873" y="1048286"/>
                </a:lnTo>
                <a:lnTo>
                  <a:pt x="13925882" y="1012731"/>
                </a:lnTo>
                <a:lnTo>
                  <a:pt x="13890319" y="988766"/>
                </a:lnTo>
                <a:lnTo>
                  <a:pt x="13846803" y="979980"/>
                </a:lnTo>
                <a:close/>
              </a:path>
              <a:path w="16523335" h="9235440">
                <a:moveTo>
                  <a:pt x="13846803" y="1247668"/>
                </a:moveTo>
                <a:lnTo>
                  <a:pt x="13803265" y="1256467"/>
                </a:lnTo>
                <a:lnTo>
                  <a:pt x="13767705" y="1280459"/>
                </a:lnTo>
                <a:lnTo>
                  <a:pt x="13743726" y="1316036"/>
                </a:lnTo>
                <a:lnTo>
                  <a:pt x="13734932" y="1359591"/>
                </a:lnTo>
                <a:lnTo>
                  <a:pt x="13743726" y="1403138"/>
                </a:lnTo>
                <a:lnTo>
                  <a:pt x="13767705" y="1438686"/>
                </a:lnTo>
                <a:lnTo>
                  <a:pt x="13803265" y="1462646"/>
                </a:lnTo>
                <a:lnTo>
                  <a:pt x="13846803" y="1471431"/>
                </a:lnTo>
                <a:lnTo>
                  <a:pt x="13890319" y="1462646"/>
                </a:lnTo>
                <a:lnTo>
                  <a:pt x="13925882" y="1438686"/>
                </a:lnTo>
                <a:lnTo>
                  <a:pt x="13949873" y="1403138"/>
                </a:lnTo>
                <a:lnTo>
                  <a:pt x="13958674" y="1359591"/>
                </a:lnTo>
                <a:lnTo>
                  <a:pt x="13949873" y="1316036"/>
                </a:lnTo>
                <a:lnTo>
                  <a:pt x="13925882" y="1280459"/>
                </a:lnTo>
                <a:lnTo>
                  <a:pt x="13890319" y="1256467"/>
                </a:lnTo>
                <a:lnTo>
                  <a:pt x="13846803" y="1247668"/>
                </a:lnTo>
                <a:close/>
              </a:path>
              <a:path w="16523335" h="9235440">
                <a:moveTo>
                  <a:pt x="13846803" y="1515430"/>
                </a:moveTo>
                <a:lnTo>
                  <a:pt x="13803265" y="1524214"/>
                </a:lnTo>
                <a:lnTo>
                  <a:pt x="13767705" y="1548173"/>
                </a:lnTo>
                <a:lnTo>
                  <a:pt x="13743726" y="1583718"/>
                </a:lnTo>
                <a:lnTo>
                  <a:pt x="13734932" y="1627259"/>
                </a:lnTo>
                <a:lnTo>
                  <a:pt x="13743726" y="1670826"/>
                </a:lnTo>
                <a:lnTo>
                  <a:pt x="13767705" y="1706409"/>
                </a:lnTo>
                <a:lnTo>
                  <a:pt x="13803265" y="1730404"/>
                </a:lnTo>
                <a:lnTo>
                  <a:pt x="13846803" y="1739203"/>
                </a:lnTo>
                <a:lnTo>
                  <a:pt x="13890319" y="1730404"/>
                </a:lnTo>
                <a:lnTo>
                  <a:pt x="13925882" y="1706409"/>
                </a:lnTo>
                <a:lnTo>
                  <a:pt x="13949873" y="1670826"/>
                </a:lnTo>
                <a:lnTo>
                  <a:pt x="13958674" y="1627259"/>
                </a:lnTo>
                <a:lnTo>
                  <a:pt x="13949873" y="1583718"/>
                </a:lnTo>
                <a:lnTo>
                  <a:pt x="13925882" y="1548173"/>
                </a:lnTo>
                <a:lnTo>
                  <a:pt x="13890319" y="1524214"/>
                </a:lnTo>
                <a:lnTo>
                  <a:pt x="13846803" y="1515430"/>
                </a:lnTo>
                <a:close/>
              </a:path>
              <a:path w="16523335" h="9235440">
                <a:moveTo>
                  <a:pt x="13846803" y="1783149"/>
                </a:moveTo>
                <a:lnTo>
                  <a:pt x="13803265" y="1791938"/>
                </a:lnTo>
                <a:lnTo>
                  <a:pt x="13767705" y="1815910"/>
                </a:lnTo>
                <a:lnTo>
                  <a:pt x="13743726" y="1851469"/>
                </a:lnTo>
                <a:lnTo>
                  <a:pt x="13734932" y="1895020"/>
                </a:lnTo>
                <a:lnTo>
                  <a:pt x="13743726" y="1938576"/>
                </a:lnTo>
                <a:lnTo>
                  <a:pt x="13767705" y="1974146"/>
                </a:lnTo>
                <a:lnTo>
                  <a:pt x="13803265" y="1998128"/>
                </a:lnTo>
                <a:lnTo>
                  <a:pt x="13846803" y="2006922"/>
                </a:lnTo>
                <a:lnTo>
                  <a:pt x="13890319" y="1998128"/>
                </a:lnTo>
                <a:lnTo>
                  <a:pt x="13925882" y="1974146"/>
                </a:lnTo>
                <a:lnTo>
                  <a:pt x="13949873" y="1938576"/>
                </a:lnTo>
                <a:lnTo>
                  <a:pt x="13958674" y="1895020"/>
                </a:lnTo>
                <a:lnTo>
                  <a:pt x="13949873" y="1851469"/>
                </a:lnTo>
                <a:lnTo>
                  <a:pt x="13925882" y="1815910"/>
                </a:lnTo>
                <a:lnTo>
                  <a:pt x="13890319" y="1791938"/>
                </a:lnTo>
                <a:lnTo>
                  <a:pt x="13846803" y="1783149"/>
                </a:lnTo>
                <a:close/>
              </a:path>
              <a:path w="16523335" h="9235440">
                <a:moveTo>
                  <a:pt x="13954442" y="0"/>
                </a:moveTo>
                <a:lnTo>
                  <a:pt x="13739161" y="0"/>
                </a:lnTo>
                <a:lnTo>
                  <a:pt x="13734932" y="20941"/>
                </a:lnTo>
                <a:lnTo>
                  <a:pt x="13743726" y="64502"/>
                </a:lnTo>
                <a:lnTo>
                  <a:pt x="13767705" y="100083"/>
                </a:lnTo>
                <a:lnTo>
                  <a:pt x="13803265" y="124076"/>
                </a:lnTo>
                <a:lnTo>
                  <a:pt x="13846803" y="132875"/>
                </a:lnTo>
                <a:lnTo>
                  <a:pt x="13890319" y="124076"/>
                </a:lnTo>
                <a:lnTo>
                  <a:pt x="13925882" y="100083"/>
                </a:lnTo>
                <a:lnTo>
                  <a:pt x="13949873" y="64502"/>
                </a:lnTo>
                <a:lnTo>
                  <a:pt x="13958674" y="20941"/>
                </a:lnTo>
                <a:lnTo>
                  <a:pt x="13954442" y="0"/>
                </a:lnTo>
                <a:close/>
              </a:path>
              <a:path w="16523335" h="9235440">
                <a:moveTo>
                  <a:pt x="13846803" y="2586297"/>
                </a:moveTo>
                <a:lnTo>
                  <a:pt x="13803265" y="2595090"/>
                </a:lnTo>
                <a:lnTo>
                  <a:pt x="13767705" y="2619070"/>
                </a:lnTo>
                <a:lnTo>
                  <a:pt x="13743726" y="2654639"/>
                </a:lnTo>
                <a:lnTo>
                  <a:pt x="13734932" y="2698200"/>
                </a:lnTo>
                <a:lnTo>
                  <a:pt x="13743726" y="2741725"/>
                </a:lnTo>
                <a:lnTo>
                  <a:pt x="13767705" y="2777286"/>
                </a:lnTo>
                <a:lnTo>
                  <a:pt x="13803265" y="2801273"/>
                </a:lnTo>
                <a:lnTo>
                  <a:pt x="13846803" y="2810071"/>
                </a:lnTo>
                <a:lnTo>
                  <a:pt x="13890319" y="2801273"/>
                </a:lnTo>
                <a:lnTo>
                  <a:pt x="13925882" y="2777286"/>
                </a:lnTo>
                <a:lnTo>
                  <a:pt x="13949873" y="2741725"/>
                </a:lnTo>
                <a:lnTo>
                  <a:pt x="13958674" y="2698200"/>
                </a:lnTo>
                <a:lnTo>
                  <a:pt x="13949873" y="2654639"/>
                </a:lnTo>
                <a:lnTo>
                  <a:pt x="13925882" y="2619070"/>
                </a:lnTo>
                <a:lnTo>
                  <a:pt x="13890319" y="2595090"/>
                </a:lnTo>
                <a:lnTo>
                  <a:pt x="13846803" y="2586297"/>
                </a:lnTo>
                <a:close/>
              </a:path>
              <a:path w="16523335" h="9235440">
                <a:moveTo>
                  <a:pt x="13846803" y="2854028"/>
                </a:moveTo>
                <a:lnTo>
                  <a:pt x="13803265" y="2862817"/>
                </a:lnTo>
                <a:lnTo>
                  <a:pt x="13767705" y="2886788"/>
                </a:lnTo>
                <a:lnTo>
                  <a:pt x="13743726" y="2922347"/>
                </a:lnTo>
                <a:lnTo>
                  <a:pt x="13734932" y="2965898"/>
                </a:lnTo>
                <a:lnTo>
                  <a:pt x="13743726" y="3009453"/>
                </a:lnTo>
                <a:lnTo>
                  <a:pt x="13767705" y="3045019"/>
                </a:lnTo>
                <a:lnTo>
                  <a:pt x="13803265" y="3068998"/>
                </a:lnTo>
                <a:lnTo>
                  <a:pt x="13846803" y="3077790"/>
                </a:lnTo>
                <a:lnTo>
                  <a:pt x="13890319" y="3068998"/>
                </a:lnTo>
                <a:lnTo>
                  <a:pt x="13925882" y="3045019"/>
                </a:lnTo>
                <a:lnTo>
                  <a:pt x="13949873" y="3009453"/>
                </a:lnTo>
                <a:lnTo>
                  <a:pt x="13958674" y="2965898"/>
                </a:lnTo>
                <a:lnTo>
                  <a:pt x="13949873" y="2922347"/>
                </a:lnTo>
                <a:lnTo>
                  <a:pt x="13925882" y="2886788"/>
                </a:lnTo>
                <a:lnTo>
                  <a:pt x="13890319" y="2862817"/>
                </a:lnTo>
                <a:lnTo>
                  <a:pt x="13846803" y="2854028"/>
                </a:lnTo>
                <a:close/>
              </a:path>
              <a:path w="16523335" h="9235440">
                <a:moveTo>
                  <a:pt x="13846803" y="3121737"/>
                </a:moveTo>
                <a:lnTo>
                  <a:pt x="13803265" y="3130528"/>
                </a:lnTo>
                <a:lnTo>
                  <a:pt x="13767705" y="3154503"/>
                </a:lnTo>
                <a:lnTo>
                  <a:pt x="13743726" y="3190065"/>
                </a:lnTo>
                <a:lnTo>
                  <a:pt x="13734932" y="3233618"/>
                </a:lnTo>
                <a:lnTo>
                  <a:pt x="13743726" y="3277161"/>
                </a:lnTo>
                <a:lnTo>
                  <a:pt x="13767705" y="3312732"/>
                </a:lnTo>
                <a:lnTo>
                  <a:pt x="13803265" y="3336722"/>
                </a:lnTo>
                <a:lnTo>
                  <a:pt x="13846803" y="3345520"/>
                </a:lnTo>
                <a:lnTo>
                  <a:pt x="13890319" y="3336722"/>
                </a:lnTo>
                <a:lnTo>
                  <a:pt x="13925882" y="3312732"/>
                </a:lnTo>
                <a:lnTo>
                  <a:pt x="13949873" y="3277161"/>
                </a:lnTo>
                <a:lnTo>
                  <a:pt x="13958674" y="3233618"/>
                </a:lnTo>
                <a:lnTo>
                  <a:pt x="13949873" y="3190065"/>
                </a:lnTo>
                <a:lnTo>
                  <a:pt x="13925882" y="3154503"/>
                </a:lnTo>
                <a:lnTo>
                  <a:pt x="13890319" y="3130528"/>
                </a:lnTo>
                <a:lnTo>
                  <a:pt x="13846803" y="3121737"/>
                </a:lnTo>
                <a:close/>
              </a:path>
              <a:path w="16523335" h="9235440">
                <a:moveTo>
                  <a:pt x="13846803" y="3389446"/>
                </a:moveTo>
                <a:lnTo>
                  <a:pt x="13803265" y="3398240"/>
                </a:lnTo>
                <a:lnTo>
                  <a:pt x="13767705" y="3422222"/>
                </a:lnTo>
                <a:lnTo>
                  <a:pt x="13743726" y="3457792"/>
                </a:lnTo>
                <a:lnTo>
                  <a:pt x="13734932" y="3501348"/>
                </a:lnTo>
                <a:lnTo>
                  <a:pt x="13743726" y="3544899"/>
                </a:lnTo>
                <a:lnTo>
                  <a:pt x="13767705" y="3580458"/>
                </a:lnTo>
                <a:lnTo>
                  <a:pt x="13803265" y="3604430"/>
                </a:lnTo>
                <a:lnTo>
                  <a:pt x="13846803" y="3613219"/>
                </a:lnTo>
                <a:lnTo>
                  <a:pt x="13890319" y="3604430"/>
                </a:lnTo>
                <a:lnTo>
                  <a:pt x="13925882" y="3580458"/>
                </a:lnTo>
                <a:lnTo>
                  <a:pt x="13949873" y="3544899"/>
                </a:lnTo>
                <a:lnTo>
                  <a:pt x="13958674" y="3501348"/>
                </a:lnTo>
                <a:lnTo>
                  <a:pt x="13949873" y="3457792"/>
                </a:lnTo>
                <a:lnTo>
                  <a:pt x="13925882" y="3422222"/>
                </a:lnTo>
                <a:lnTo>
                  <a:pt x="13890319" y="3398240"/>
                </a:lnTo>
                <a:lnTo>
                  <a:pt x="13846803" y="3389446"/>
                </a:lnTo>
                <a:close/>
              </a:path>
              <a:path w="16523335" h="9235440">
                <a:moveTo>
                  <a:pt x="13846803" y="3657176"/>
                </a:moveTo>
                <a:lnTo>
                  <a:pt x="13803265" y="3665968"/>
                </a:lnTo>
                <a:lnTo>
                  <a:pt x="13767705" y="3689947"/>
                </a:lnTo>
                <a:lnTo>
                  <a:pt x="13743726" y="3725513"/>
                </a:lnTo>
                <a:lnTo>
                  <a:pt x="13734932" y="3769068"/>
                </a:lnTo>
                <a:lnTo>
                  <a:pt x="13743726" y="3812619"/>
                </a:lnTo>
                <a:lnTo>
                  <a:pt x="13767705" y="3848178"/>
                </a:lnTo>
                <a:lnTo>
                  <a:pt x="13803265" y="3872149"/>
                </a:lnTo>
                <a:lnTo>
                  <a:pt x="13846803" y="3880939"/>
                </a:lnTo>
                <a:lnTo>
                  <a:pt x="13890319" y="3872149"/>
                </a:lnTo>
                <a:lnTo>
                  <a:pt x="13925882" y="3848178"/>
                </a:lnTo>
                <a:lnTo>
                  <a:pt x="13949873" y="3812619"/>
                </a:lnTo>
                <a:lnTo>
                  <a:pt x="13958674" y="3769068"/>
                </a:lnTo>
                <a:lnTo>
                  <a:pt x="13949873" y="3725513"/>
                </a:lnTo>
                <a:lnTo>
                  <a:pt x="13925882" y="3689947"/>
                </a:lnTo>
                <a:lnTo>
                  <a:pt x="13890319" y="3665968"/>
                </a:lnTo>
                <a:lnTo>
                  <a:pt x="13846803" y="3657176"/>
                </a:lnTo>
                <a:close/>
              </a:path>
              <a:path w="16523335" h="9235440">
                <a:moveTo>
                  <a:pt x="13846803" y="3924895"/>
                </a:moveTo>
                <a:lnTo>
                  <a:pt x="13803265" y="3933689"/>
                </a:lnTo>
                <a:lnTo>
                  <a:pt x="13767705" y="3957668"/>
                </a:lnTo>
                <a:lnTo>
                  <a:pt x="13743726" y="3993228"/>
                </a:lnTo>
                <a:lnTo>
                  <a:pt x="13734932" y="4036766"/>
                </a:lnTo>
                <a:lnTo>
                  <a:pt x="13743726" y="4080327"/>
                </a:lnTo>
                <a:lnTo>
                  <a:pt x="13767705" y="4115896"/>
                </a:lnTo>
                <a:lnTo>
                  <a:pt x="13803265" y="4139876"/>
                </a:lnTo>
                <a:lnTo>
                  <a:pt x="13846803" y="4148669"/>
                </a:lnTo>
                <a:lnTo>
                  <a:pt x="13890319" y="4139876"/>
                </a:lnTo>
                <a:lnTo>
                  <a:pt x="13925882" y="4115896"/>
                </a:lnTo>
                <a:lnTo>
                  <a:pt x="13949873" y="4080327"/>
                </a:lnTo>
                <a:lnTo>
                  <a:pt x="13958674" y="4036766"/>
                </a:lnTo>
                <a:lnTo>
                  <a:pt x="13949873" y="3993228"/>
                </a:lnTo>
                <a:lnTo>
                  <a:pt x="13925882" y="3957668"/>
                </a:lnTo>
                <a:lnTo>
                  <a:pt x="13890319" y="3933689"/>
                </a:lnTo>
                <a:lnTo>
                  <a:pt x="13846803" y="3924895"/>
                </a:lnTo>
                <a:close/>
              </a:path>
              <a:path w="16523335" h="9235440">
                <a:moveTo>
                  <a:pt x="13846803" y="4192615"/>
                </a:moveTo>
                <a:lnTo>
                  <a:pt x="13803265" y="4201406"/>
                </a:lnTo>
                <a:lnTo>
                  <a:pt x="13767705" y="4225380"/>
                </a:lnTo>
                <a:lnTo>
                  <a:pt x="13743726" y="4260939"/>
                </a:lnTo>
                <a:lnTo>
                  <a:pt x="13734932" y="4304486"/>
                </a:lnTo>
                <a:lnTo>
                  <a:pt x="13743726" y="4348026"/>
                </a:lnTo>
                <a:lnTo>
                  <a:pt x="13767705" y="4383601"/>
                </a:lnTo>
                <a:lnTo>
                  <a:pt x="13803265" y="4407597"/>
                </a:lnTo>
                <a:lnTo>
                  <a:pt x="13846803" y="4416399"/>
                </a:lnTo>
                <a:lnTo>
                  <a:pt x="13890319" y="4407597"/>
                </a:lnTo>
                <a:lnTo>
                  <a:pt x="13925882" y="4383601"/>
                </a:lnTo>
                <a:lnTo>
                  <a:pt x="13949873" y="4348026"/>
                </a:lnTo>
                <a:lnTo>
                  <a:pt x="13958674" y="4304486"/>
                </a:lnTo>
                <a:lnTo>
                  <a:pt x="13949873" y="4260939"/>
                </a:lnTo>
                <a:lnTo>
                  <a:pt x="13925882" y="4225380"/>
                </a:lnTo>
                <a:lnTo>
                  <a:pt x="13890319" y="4201406"/>
                </a:lnTo>
                <a:lnTo>
                  <a:pt x="13846803" y="4192615"/>
                </a:lnTo>
                <a:close/>
              </a:path>
              <a:path w="16523335" h="9235440">
                <a:moveTo>
                  <a:pt x="13846803" y="2318578"/>
                </a:moveTo>
                <a:lnTo>
                  <a:pt x="13803265" y="2327370"/>
                </a:lnTo>
                <a:lnTo>
                  <a:pt x="13767705" y="2351349"/>
                </a:lnTo>
                <a:lnTo>
                  <a:pt x="13743726" y="2386915"/>
                </a:lnTo>
                <a:lnTo>
                  <a:pt x="13734932" y="2430470"/>
                </a:lnTo>
                <a:lnTo>
                  <a:pt x="13743726" y="2474021"/>
                </a:lnTo>
                <a:lnTo>
                  <a:pt x="13767705" y="2509580"/>
                </a:lnTo>
                <a:lnTo>
                  <a:pt x="13803265" y="2533551"/>
                </a:lnTo>
                <a:lnTo>
                  <a:pt x="13846803" y="2542341"/>
                </a:lnTo>
                <a:lnTo>
                  <a:pt x="13890319" y="2533551"/>
                </a:lnTo>
                <a:lnTo>
                  <a:pt x="13925882" y="2509580"/>
                </a:lnTo>
                <a:lnTo>
                  <a:pt x="13949873" y="2474021"/>
                </a:lnTo>
                <a:lnTo>
                  <a:pt x="13958674" y="2430470"/>
                </a:lnTo>
                <a:lnTo>
                  <a:pt x="13949873" y="2386915"/>
                </a:lnTo>
                <a:lnTo>
                  <a:pt x="13925882" y="2351349"/>
                </a:lnTo>
                <a:lnTo>
                  <a:pt x="13890319" y="2327370"/>
                </a:lnTo>
                <a:lnTo>
                  <a:pt x="13846803" y="2318578"/>
                </a:lnTo>
                <a:close/>
              </a:path>
              <a:path w="16523335" h="9235440">
                <a:moveTo>
                  <a:pt x="13846803" y="2050869"/>
                </a:moveTo>
                <a:lnTo>
                  <a:pt x="13803265" y="2059660"/>
                </a:lnTo>
                <a:lnTo>
                  <a:pt x="13767705" y="2083635"/>
                </a:lnTo>
                <a:lnTo>
                  <a:pt x="13743726" y="2119197"/>
                </a:lnTo>
                <a:lnTo>
                  <a:pt x="13734932" y="2162750"/>
                </a:lnTo>
                <a:lnTo>
                  <a:pt x="13743726" y="2206284"/>
                </a:lnTo>
                <a:lnTo>
                  <a:pt x="13767705" y="2241845"/>
                </a:lnTo>
                <a:lnTo>
                  <a:pt x="13803265" y="2265826"/>
                </a:lnTo>
                <a:lnTo>
                  <a:pt x="13846803" y="2274621"/>
                </a:lnTo>
                <a:lnTo>
                  <a:pt x="13890319" y="2265826"/>
                </a:lnTo>
                <a:lnTo>
                  <a:pt x="13925882" y="2241845"/>
                </a:lnTo>
                <a:lnTo>
                  <a:pt x="13949873" y="2206284"/>
                </a:lnTo>
                <a:lnTo>
                  <a:pt x="13958674" y="2162750"/>
                </a:lnTo>
                <a:lnTo>
                  <a:pt x="13949873" y="2119197"/>
                </a:lnTo>
                <a:lnTo>
                  <a:pt x="13925882" y="2083635"/>
                </a:lnTo>
                <a:lnTo>
                  <a:pt x="13890319" y="2059660"/>
                </a:lnTo>
                <a:lnTo>
                  <a:pt x="13846803" y="2050869"/>
                </a:lnTo>
                <a:close/>
              </a:path>
              <a:path w="16523335" h="9235440">
                <a:moveTo>
                  <a:pt x="13846803" y="4995774"/>
                </a:moveTo>
                <a:lnTo>
                  <a:pt x="13803265" y="5004565"/>
                </a:lnTo>
                <a:lnTo>
                  <a:pt x="13767705" y="5028541"/>
                </a:lnTo>
                <a:lnTo>
                  <a:pt x="13743726" y="5064107"/>
                </a:lnTo>
                <a:lnTo>
                  <a:pt x="13734932" y="5107666"/>
                </a:lnTo>
                <a:lnTo>
                  <a:pt x="13743726" y="5151204"/>
                </a:lnTo>
                <a:lnTo>
                  <a:pt x="13767705" y="5186764"/>
                </a:lnTo>
                <a:lnTo>
                  <a:pt x="13803265" y="5210743"/>
                </a:lnTo>
                <a:lnTo>
                  <a:pt x="13846803" y="5219537"/>
                </a:lnTo>
                <a:lnTo>
                  <a:pt x="13890319" y="5210743"/>
                </a:lnTo>
                <a:lnTo>
                  <a:pt x="13925882" y="5186764"/>
                </a:lnTo>
                <a:lnTo>
                  <a:pt x="13949873" y="5151204"/>
                </a:lnTo>
                <a:lnTo>
                  <a:pt x="13958674" y="5107666"/>
                </a:lnTo>
                <a:lnTo>
                  <a:pt x="13949873" y="5064107"/>
                </a:lnTo>
                <a:lnTo>
                  <a:pt x="13925882" y="5028541"/>
                </a:lnTo>
                <a:lnTo>
                  <a:pt x="13890319" y="5004565"/>
                </a:lnTo>
                <a:lnTo>
                  <a:pt x="13846803" y="4995774"/>
                </a:lnTo>
                <a:close/>
              </a:path>
              <a:path w="16523335" h="9235440">
                <a:moveTo>
                  <a:pt x="13846803" y="5531192"/>
                </a:moveTo>
                <a:lnTo>
                  <a:pt x="13803265" y="5539988"/>
                </a:lnTo>
                <a:lnTo>
                  <a:pt x="13767705" y="5563975"/>
                </a:lnTo>
                <a:lnTo>
                  <a:pt x="13743726" y="5599551"/>
                </a:lnTo>
                <a:lnTo>
                  <a:pt x="13734932" y="5643115"/>
                </a:lnTo>
                <a:lnTo>
                  <a:pt x="13743726" y="5686662"/>
                </a:lnTo>
                <a:lnTo>
                  <a:pt x="13767705" y="5722222"/>
                </a:lnTo>
                <a:lnTo>
                  <a:pt x="13803265" y="5746196"/>
                </a:lnTo>
                <a:lnTo>
                  <a:pt x="13846803" y="5754986"/>
                </a:lnTo>
                <a:lnTo>
                  <a:pt x="13890319" y="5746196"/>
                </a:lnTo>
                <a:lnTo>
                  <a:pt x="13925882" y="5722222"/>
                </a:lnTo>
                <a:lnTo>
                  <a:pt x="13949873" y="5686662"/>
                </a:lnTo>
                <a:lnTo>
                  <a:pt x="13958674" y="5643115"/>
                </a:lnTo>
                <a:lnTo>
                  <a:pt x="13949873" y="5599551"/>
                </a:lnTo>
                <a:lnTo>
                  <a:pt x="13925882" y="5563975"/>
                </a:lnTo>
                <a:lnTo>
                  <a:pt x="13890319" y="5539988"/>
                </a:lnTo>
                <a:lnTo>
                  <a:pt x="13846803" y="5531192"/>
                </a:lnTo>
                <a:close/>
              </a:path>
              <a:path w="16523335" h="9235440">
                <a:moveTo>
                  <a:pt x="13846803" y="5798933"/>
                </a:moveTo>
                <a:lnTo>
                  <a:pt x="13803265" y="5807723"/>
                </a:lnTo>
                <a:lnTo>
                  <a:pt x="13767705" y="5831697"/>
                </a:lnTo>
                <a:lnTo>
                  <a:pt x="13743726" y="5867257"/>
                </a:lnTo>
                <a:lnTo>
                  <a:pt x="13734932" y="5910804"/>
                </a:lnTo>
                <a:lnTo>
                  <a:pt x="13743726" y="5954345"/>
                </a:lnTo>
                <a:lnTo>
                  <a:pt x="13767705" y="5989912"/>
                </a:lnTo>
                <a:lnTo>
                  <a:pt x="13803265" y="6013898"/>
                </a:lnTo>
                <a:lnTo>
                  <a:pt x="13846803" y="6022695"/>
                </a:lnTo>
                <a:lnTo>
                  <a:pt x="13890319" y="6013898"/>
                </a:lnTo>
                <a:lnTo>
                  <a:pt x="13925882" y="5989912"/>
                </a:lnTo>
                <a:lnTo>
                  <a:pt x="13949873" y="5954345"/>
                </a:lnTo>
                <a:lnTo>
                  <a:pt x="13958674" y="5910804"/>
                </a:lnTo>
                <a:lnTo>
                  <a:pt x="13949873" y="5867257"/>
                </a:lnTo>
                <a:lnTo>
                  <a:pt x="13925882" y="5831697"/>
                </a:lnTo>
                <a:lnTo>
                  <a:pt x="13890319" y="5807723"/>
                </a:lnTo>
                <a:lnTo>
                  <a:pt x="13846803" y="5798933"/>
                </a:lnTo>
                <a:close/>
              </a:path>
              <a:path w="16523335" h="9235440">
                <a:moveTo>
                  <a:pt x="13846803" y="4728033"/>
                </a:moveTo>
                <a:lnTo>
                  <a:pt x="13803265" y="4736825"/>
                </a:lnTo>
                <a:lnTo>
                  <a:pt x="13767705" y="4760802"/>
                </a:lnTo>
                <a:lnTo>
                  <a:pt x="13743726" y="4796371"/>
                </a:lnTo>
                <a:lnTo>
                  <a:pt x="13734932" y="4839936"/>
                </a:lnTo>
                <a:lnTo>
                  <a:pt x="13743726" y="4883473"/>
                </a:lnTo>
                <a:lnTo>
                  <a:pt x="13767705" y="4919041"/>
                </a:lnTo>
                <a:lnTo>
                  <a:pt x="13803265" y="4943029"/>
                </a:lnTo>
                <a:lnTo>
                  <a:pt x="13846803" y="4951828"/>
                </a:lnTo>
                <a:lnTo>
                  <a:pt x="13890319" y="4943029"/>
                </a:lnTo>
                <a:lnTo>
                  <a:pt x="13925882" y="4919041"/>
                </a:lnTo>
                <a:lnTo>
                  <a:pt x="13949873" y="4883473"/>
                </a:lnTo>
                <a:lnTo>
                  <a:pt x="13958674" y="4839936"/>
                </a:lnTo>
                <a:lnTo>
                  <a:pt x="13949873" y="4796371"/>
                </a:lnTo>
                <a:lnTo>
                  <a:pt x="13925882" y="4760802"/>
                </a:lnTo>
                <a:lnTo>
                  <a:pt x="13890319" y="4736825"/>
                </a:lnTo>
                <a:lnTo>
                  <a:pt x="13846803" y="4728033"/>
                </a:lnTo>
                <a:close/>
              </a:path>
              <a:path w="16523335" h="9235440">
                <a:moveTo>
                  <a:pt x="13846803" y="4460345"/>
                </a:moveTo>
                <a:lnTo>
                  <a:pt x="13803265" y="4469136"/>
                </a:lnTo>
                <a:lnTo>
                  <a:pt x="13767705" y="4493110"/>
                </a:lnTo>
                <a:lnTo>
                  <a:pt x="13743726" y="4528669"/>
                </a:lnTo>
                <a:lnTo>
                  <a:pt x="13734932" y="4572216"/>
                </a:lnTo>
                <a:lnTo>
                  <a:pt x="13743726" y="4615763"/>
                </a:lnTo>
                <a:lnTo>
                  <a:pt x="13767705" y="4651322"/>
                </a:lnTo>
                <a:lnTo>
                  <a:pt x="13803265" y="4675296"/>
                </a:lnTo>
                <a:lnTo>
                  <a:pt x="13846803" y="4684087"/>
                </a:lnTo>
                <a:lnTo>
                  <a:pt x="13890319" y="4675296"/>
                </a:lnTo>
                <a:lnTo>
                  <a:pt x="13925882" y="4651322"/>
                </a:lnTo>
                <a:lnTo>
                  <a:pt x="13949873" y="4615763"/>
                </a:lnTo>
                <a:lnTo>
                  <a:pt x="13958674" y="4572216"/>
                </a:lnTo>
                <a:lnTo>
                  <a:pt x="13949873" y="4528669"/>
                </a:lnTo>
                <a:lnTo>
                  <a:pt x="13925882" y="4493110"/>
                </a:lnTo>
                <a:lnTo>
                  <a:pt x="13890319" y="4469136"/>
                </a:lnTo>
                <a:lnTo>
                  <a:pt x="13846803" y="4460345"/>
                </a:lnTo>
                <a:close/>
              </a:path>
              <a:path w="16523335" h="9235440">
                <a:moveTo>
                  <a:pt x="14116093" y="176790"/>
                </a:moveTo>
                <a:lnTo>
                  <a:pt x="14072537" y="185586"/>
                </a:lnTo>
                <a:lnTo>
                  <a:pt x="14036979" y="209571"/>
                </a:lnTo>
                <a:lnTo>
                  <a:pt x="14013010" y="245145"/>
                </a:lnTo>
                <a:lnTo>
                  <a:pt x="14004222" y="288702"/>
                </a:lnTo>
                <a:lnTo>
                  <a:pt x="14013010" y="332221"/>
                </a:lnTo>
                <a:lnTo>
                  <a:pt x="14036979" y="367780"/>
                </a:lnTo>
                <a:lnTo>
                  <a:pt x="14072537" y="391765"/>
                </a:lnTo>
                <a:lnTo>
                  <a:pt x="14116093" y="400563"/>
                </a:lnTo>
                <a:lnTo>
                  <a:pt x="14159635" y="391765"/>
                </a:lnTo>
                <a:lnTo>
                  <a:pt x="14195214" y="367780"/>
                </a:lnTo>
                <a:lnTo>
                  <a:pt x="14219213" y="332221"/>
                </a:lnTo>
                <a:lnTo>
                  <a:pt x="14228017" y="288702"/>
                </a:lnTo>
                <a:lnTo>
                  <a:pt x="14219213" y="245145"/>
                </a:lnTo>
                <a:lnTo>
                  <a:pt x="14195214" y="209571"/>
                </a:lnTo>
                <a:lnTo>
                  <a:pt x="14159635" y="185586"/>
                </a:lnTo>
                <a:lnTo>
                  <a:pt x="14116093" y="176790"/>
                </a:lnTo>
                <a:close/>
              </a:path>
              <a:path w="16523335" h="9235440">
                <a:moveTo>
                  <a:pt x="14116093" y="444551"/>
                </a:moveTo>
                <a:lnTo>
                  <a:pt x="14072537" y="453336"/>
                </a:lnTo>
                <a:lnTo>
                  <a:pt x="14036979" y="477296"/>
                </a:lnTo>
                <a:lnTo>
                  <a:pt x="14013010" y="512844"/>
                </a:lnTo>
                <a:lnTo>
                  <a:pt x="14004222" y="556391"/>
                </a:lnTo>
                <a:lnTo>
                  <a:pt x="14013010" y="599952"/>
                </a:lnTo>
                <a:lnTo>
                  <a:pt x="14036979" y="635532"/>
                </a:lnTo>
                <a:lnTo>
                  <a:pt x="14072537" y="659525"/>
                </a:lnTo>
                <a:lnTo>
                  <a:pt x="14116093" y="668324"/>
                </a:lnTo>
                <a:lnTo>
                  <a:pt x="14159635" y="659525"/>
                </a:lnTo>
                <a:lnTo>
                  <a:pt x="14195214" y="635532"/>
                </a:lnTo>
                <a:lnTo>
                  <a:pt x="14219213" y="599952"/>
                </a:lnTo>
                <a:lnTo>
                  <a:pt x="14228017" y="556391"/>
                </a:lnTo>
                <a:lnTo>
                  <a:pt x="14219213" y="512844"/>
                </a:lnTo>
                <a:lnTo>
                  <a:pt x="14195214" y="477296"/>
                </a:lnTo>
                <a:lnTo>
                  <a:pt x="14159635" y="453336"/>
                </a:lnTo>
                <a:lnTo>
                  <a:pt x="14116093" y="444551"/>
                </a:lnTo>
                <a:close/>
              </a:path>
              <a:path w="16523335" h="9235440">
                <a:moveTo>
                  <a:pt x="14116093" y="712218"/>
                </a:moveTo>
                <a:lnTo>
                  <a:pt x="14072537" y="721018"/>
                </a:lnTo>
                <a:lnTo>
                  <a:pt x="14036979" y="745011"/>
                </a:lnTo>
                <a:lnTo>
                  <a:pt x="14013010" y="780591"/>
                </a:lnTo>
                <a:lnTo>
                  <a:pt x="14004222" y="824152"/>
                </a:lnTo>
                <a:lnTo>
                  <a:pt x="14013010" y="867681"/>
                </a:lnTo>
                <a:lnTo>
                  <a:pt x="14036979" y="903231"/>
                </a:lnTo>
                <a:lnTo>
                  <a:pt x="14072537" y="927201"/>
                </a:lnTo>
                <a:lnTo>
                  <a:pt x="14116093" y="935992"/>
                </a:lnTo>
                <a:lnTo>
                  <a:pt x="14159635" y="927201"/>
                </a:lnTo>
                <a:lnTo>
                  <a:pt x="14195214" y="903231"/>
                </a:lnTo>
                <a:lnTo>
                  <a:pt x="14219213" y="867681"/>
                </a:lnTo>
                <a:lnTo>
                  <a:pt x="14228017" y="824152"/>
                </a:lnTo>
                <a:lnTo>
                  <a:pt x="14219213" y="780591"/>
                </a:lnTo>
                <a:lnTo>
                  <a:pt x="14195214" y="745011"/>
                </a:lnTo>
                <a:lnTo>
                  <a:pt x="14159635" y="721018"/>
                </a:lnTo>
                <a:lnTo>
                  <a:pt x="14116093" y="712218"/>
                </a:lnTo>
                <a:close/>
              </a:path>
              <a:path w="16523335" h="9235440">
                <a:moveTo>
                  <a:pt x="14116093" y="979980"/>
                </a:moveTo>
                <a:lnTo>
                  <a:pt x="14072537" y="988766"/>
                </a:lnTo>
                <a:lnTo>
                  <a:pt x="14036979" y="1012731"/>
                </a:lnTo>
                <a:lnTo>
                  <a:pt x="14013010" y="1048286"/>
                </a:lnTo>
                <a:lnTo>
                  <a:pt x="14004222" y="1091840"/>
                </a:lnTo>
                <a:lnTo>
                  <a:pt x="14013010" y="1135394"/>
                </a:lnTo>
                <a:lnTo>
                  <a:pt x="14036979" y="1170968"/>
                </a:lnTo>
                <a:lnTo>
                  <a:pt x="14072537" y="1194956"/>
                </a:lnTo>
                <a:lnTo>
                  <a:pt x="14116093" y="1203753"/>
                </a:lnTo>
                <a:lnTo>
                  <a:pt x="14159635" y="1194956"/>
                </a:lnTo>
                <a:lnTo>
                  <a:pt x="14195214" y="1170968"/>
                </a:lnTo>
                <a:lnTo>
                  <a:pt x="14219213" y="1135394"/>
                </a:lnTo>
                <a:lnTo>
                  <a:pt x="14228017" y="1091840"/>
                </a:lnTo>
                <a:lnTo>
                  <a:pt x="14219213" y="1048286"/>
                </a:lnTo>
                <a:lnTo>
                  <a:pt x="14195214" y="1012731"/>
                </a:lnTo>
                <a:lnTo>
                  <a:pt x="14159635" y="988766"/>
                </a:lnTo>
                <a:lnTo>
                  <a:pt x="14116093" y="979980"/>
                </a:lnTo>
                <a:close/>
              </a:path>
              <a:path w="16523335" h="9235440">
                <a:moveTo>
                  <a:pt x="14116093" y="1247668"/>
                </a:moveTo>
                <a:lnTo>
                  <a:pt x="14072537" y="1256467"/>
                </a:lnTo>
                <a:lnTo>
                  <a:pt x="14036979" y="1280459"/>
                </a:lnTo>
                <a:lnTo>
                  <a:pt x="14013010" y="1316036"/>
                </a:lnTo>
                <a:lnTo>
                  <a:pt x="14004222" y="1359591"/>
                </a:lnTo>
                <a:lnTo>
                  <a:pt x="14013010" y="1403138"/>
                </a:lnTo>
                <a:lnTo>
                  <a:pt x="14036979" y="1438686"/>
                </a:lnTo>
                <a:lnTo>
                  <a:pt x="14072537" y="1462646"/>
                </a:lnTo>
                <a:lnTo>
                  <a:pt x="14116093" y="1471431"/>
                </a:lnTo>
                <a:lnTo>
                  <a:pt x="14159635" y="1462646"/>
                </a:lnTo>
                <a:lnTo>
                  <a:pt x="14195214" y="1438686"/>
                </a:lnTo>
                <a:lnTo>
                  <a:pt x="14219213" y="1403138"/>
                </a:lnTo>
                <a:lnTo>
                  <a:pt x="14228017" y="1359591"/>
                </a:lnTo>
                <a:lnTo>
                  <a:pt x="14219213" y="1316036"/>
                </a:lnTo>
                <a:lnTo>
                  <a:pt x="14195214" y="1280459"/>
                </a:lnTo>
                <a:lnTo>
                  <a:pt x="14159635" y="1256467"/>
                </a:lnTo>
                <a:lnTo>
                  <a:pt x="14116093" y="1247668"/>
                </a:lnTo>
                <a:close/>
              </a:path>
              <a:path w="16523335" h="9235440">
                <a:moveTo>
                  <a:pt x="14116093" y="1515430"/>
                </a:moveTo>
                <a:lnTo>
                  <a:pt x="14072537" y="1524214"/>
                </a:lnTo>
                <a:lnTo>
                  <a:pt x="14036979" y="1548173"/>
                </a:lnTo>
                <a:lnTo>
                  <a:pt x="14013010" y="1583718"/>
                </a:lnTo>
                <a:lnTo>
                  <a:pt x="14004222" y="1627259"/>
                </a:lnTo>
                <a:lnTo>
                  <a:pt x="14013010" y="1670826"/>
                </a:lnTo>
                <a:lnTo>
                  <a:pt x="14036979" y="1706409"/>
                </a:lnTo>
                <a:lnTo>
                  <a:pt x="14072537" y="1730404"/>
                </a:lnTo>
                <a:lnTo>
                  <a:pt x="14116093" y="1739203"/>
                </a:lnTo>
                <a:lnTo>
                  <a:pt x="14159635" y="1730404"/>
                </a:lnTo>
                <a:lnTo>
                  <a:pt x="14195214" y="1706409"/>
                </a:lnTo>
                <a:lnTo>
                  <a:pt x="14219213" y="1670826"/>
                </a:lnTo>
                <a:lnTo>
                  <a:pt x="14228017" y="1627259"/>
                </a:lnTo>
                <a:lnTo>
                  <a:pt x="14219213" y="1583718"/>
                </a:lnTo>
                <a:lnTo>
                  <a:pt x="14195214" y="1548173"/>
                </a:lnTo>
                <a:lnTo>
                  <a:pt x="14159635" y="1524214"/>
                </a:lnTo>
                <a:lnTo>
                  <a:pt x="14116093" y="1515430"/>
                </a:lnTo>
                <a:close/>
              </a:path>
              <a:path w="16523335" h="9235440">
                <a:moveTo>
                  <a:pt x="14116093" y="1783149"/>
                </a:moveTo>
                <a:lnTo>
                  <a:pt x="14072537" y="1791938"/>
                </a:lnTo>
                <a:lnTo>
                  <a:pt x="14036979" y="1815910"/>
                </a:lnTo>
                <a:lnTo>
                  <a:pt x="14013010" y="1851469"/>
                </a:lnTo>
                <a:lnTo>
                  <a:pt x="14004222" y="1895020"/>
                </a:lnTo>
                <a:lnTo>
                  <a:pt x="14013010" y="1938576"/>
                </a:lnTo>
                <a:lnTo>
                  <a:pt x="14036979" y="1974146"/>
                </a:lnTo>
                <a:lnTo>
                  <a:pt x="14072537" y="1998128"/>
                </a:lnTo>
                <a:lnTo>
                  <a:pt x="14116093" y="2006922"/>
                </a:lnTo>
                <a:lnTo>
                  <a:pt x="14159635" y="1998128"/>
                </a:lnTo>
                <a:lnTo>
                  <a:pt x="14195214" y="1974146"/>
                </a:lnTo>
                <a:lnTo>
                  <a:pt x="14219213" y="1938576"/>
                </a:lnTo>
                <a:lnTo>
                  <a:pt x="14228017" y="1895020"/>
                </a:lnTo>
                <a:lnTo>
                  <a:pt x="14219213" y="1851469"/>
                </a:lnTo>
                <a:lnTo>
                  <a:pt x="14195214" y="1815910"/>
                </a:lnTo>
                <a:lnTo>
                  <a:pt x="14159635" y="1791938"/>
                </a:lnTo>
                <a:lnTo>
                  <a:pt x="14116093" y="1783149"/>
                </a:lnTo>
                <a:close/>
              </a:path>
              <a:path w="16523335" h="9235440">
                <a:moveTo>
                  <a:pt x="14116093" y="2586297"/>
                </a:moveTo>
                <a:lnTo>
                  <a:pt x="14072537" y="2595090"/>
                </a:lnTo>
                <a:lnTo>
                  <a:pt x="14036979" y="2619070"/>
                </a:lnTo>
                <a:lnTo>
                  <a:pt x="14013010" y="2654639"/>
                </a:lnTo>
                <a:lnTo>
                  <a:pt x="14004222" y="2698200"/>
                </a:lnTo>
                <a:lnTo>
                  <a:pt x="14013010" y="2741725"/>
                </a:lnTo>
                <a:lnTo>
                  <a:pt x="14036979" y="2777286"/>
                </a:lnTo>
                <a:lnTo>
                  <a:pt x="14072537" y="2801273"/>
                </a:lnTo>
                <a:lnTo>
                  <a:pt x="14116093" y="2810071"/>
                </a:lnTo>
                <a:lnTo>
                  <a:pt x="14159635" y="2801273"/>
                </a:lnTo>
                <a:lnTo>
                  <a:pt x="14195214" y="2777286"/>
                </a:lnTo>
                <a:lnTo>
                  <a:pt x="14219213" y="2741725"/>
                </a:lnTo>
                <a:lnTo>
                  <a:pt x="14228017" y="2698200"/>
                </a:lnTo>
                <a:lnTo>
                  <a:pt x="14219213" y="2654639"/>
                </a:lnTo>
                <a:lnTo>
                  <a:pt x="14195214" y="2619070"/>
                </a:lnTo>
                <a:lnTo>
                  <a:pt x="14159635" y="2595090"/>
                </a:lnTo>
                <a:lnTo>
                  <a:pt x="14116093" y="2586297"/>
                </a:lnTo>
                <a:close/>
              </a:path>
              <a:path w="16523335" h="9235440">
                <a:moveTo>
                  <a:pt x="14116093" y="2854028"/>
                </a:moveTo>
                <a:lnTo>
                  <a:pt x="14072537" y="2862817"/>
                </a:lnTo>
                <a:lnTo>
                  <a:pt x="14036979" y="2886788"/>
                </a:lnTo>
                <a:lnTo>
                  <a:pt x="14013010" y="2922347"/>
                </a:lnTo>
                <a:lnTo>
                  <a:pt x="14004222" y="2965898"/>
                </a:lnTo>
                <a:lnTo>
                  <a:pt x="14013010" y="3009453"/>
                </a:lnTo>
                <a:lnTo>
                  <a:pt x="14036979" y="3045019"/>
                </a:lnTo>
                <a:lnTo>
                  <a:pt x="14072537" y="3068998"/>
                </a:lnTo>
                <a:lnTo>
                  <a:pt x="14116093" y="3077790"/>
                </a:lnTo>
                <a:lnTo>
                  <a:pt x="14159635" y="3068998"/>
                </a:lnTo>
                <a:lnTo>
                  <a:pt x="14195214" y="3045019"/>
                </a:lnTo>
                <a:lnTo>
                  <a:pt x="14219213" y="3009453"/>
                </a:lnTo>
                <a:lnTo>
                  <a:pt x="14228017" y="2965898"/>
                </a:lnTo>
                <a:lnTo>
                  <a:pt x="14219213" y="2922347"/>
                </a:lnTo>
                <a:lnTo>
                  <a:pt x="14195214" y="2886788"/>
                </a:lnTo>
                <a:lnTo>
                  <a:pt x="14159635" y="2862817"/>
                </a:lnTo>
                <a:lnTo>
                  <a:pt x="14116093" y="2854028"/>
                </a:lnTo>
                <a:close/>
              </a:path>
              <a:path w="16523335" h="9235440">
                <a:moveTo>
                  <a:pt x="14116093" y="3121737"/>
                </a:moveTo>
                <a:lnTo>
                  <a:pt x="14072537" y="3130528"/>
                </a:lnTo>
                <a:lnTo>
                  <a:pt x="14036979" y="3154503"/>
                </a:lnTo>
                <a:lnTo>
                  <a:pt x="14013010" y="3190065"/>
                </a:lnTo>
                <a:lnTo>
                  <a:pt x="14004222" y="3233618"/>
                </a:lnTo>
                <a:lnTo>
                  <a:pt x="14013010" y="3277161"/>
                </a:lnTo>
                <a:lnTo>
                  <a:pt x="14036979" y="3312732"/>
                </a:lnTo>
                <a:lnTo>
                  <a:pt x="14072537" y="3336722"/>
                </a:lnTo>
                <a:lnTo>
                  <a:pt x="14116093" y="3345520"/>
                </a:lnTo>
                <a:lnTo>
                  <a:pt x="14159635" y="3336722"/>
                </a:lnTo>
                <a:lnTo>
                  <a:pt x="14195214" y="3312732"/>
                </a:lnTo>
                <a:lnTo>
                  <a:pt x="14219213" y="3277161"/>
                </a:lnTo>
                <a:lnTo>
                  <a:pt x="14228017" y="3233618"/>
                </a:lnTo>
                <a:lnTo>
                  <a:pt x="14219213" y="3190065"/>
                </a:lnTo>
                <a:lnTo>
                  <a:pt x="14195214" y="3154503"/>
                </a:lnTo>
                <a:lnTo>
                  <a:pt x="14159635" y="3130528"/>
                </a:lnTo>
                <a:lnTo>
                  <a:pt x="14116093" y="3121737"/>
                </a:lnTo>
                <a:close/>
              </a:path>
              <a:path w="16523335" h="9235440">
                <a:moveTo>
                  <a:pt x="14116093" y="3389446"/>
                </a:moveTo>
                <a:lnTo>
                  <a:pt x="14072537" y="3398240"/>
                </a:lnTo>
                <a:lnTo>
                  <a:pt x="14036979" y="3422222"/>
                </a:lnTo>
                <a:lnTo>
                  <a:pt x="14013010" y="3457792"/>
                </a:lnTo>
                <a:lnTo>
                  <a:pt x="14004222" y="3501348"/>
                </a:lnTo>
                <a:lnTo>
                  <a:pt x="14013010" y="3544899"/>
                </a:lnTo>
                <a:lnTo>
                  <a:pt x="14036979" y="3580458"/>
                </a:lnTo>
                <a:lnTo>
                  <a:pt x="14072537" y="3604430"/>
                </a:lnTo>
                <a:lnTo>
                  <a:pt x="14116093" y="3613219"/>
                </a:lnTo>
                <a:lnTo>
                  <a:pt x="14159635" y="3604430"/>
                </a:lnTo>
                <a:lnTo>
                  <a:pt x="14195214" y="3580458"/>
                </a:lnTo>
                <a:lnTo>
                  <a:pt x="14219213" y="3544899"/>
                </a:lnTo>
                <a:lnTo>
                  <a:pt x="14228017" y="3501348"/>
                </a:lnTo>
                <a:lnTo>
                  <a:pt x="14219213" y="3457792"/>
                </a:lnTo>
                <a:lnTo>
                  <a:pt x="14195214" y="3422222"/>
                </a:lnTo>
                <a:lnTo>
                  <a:pt x="14159635" y="3398240"/>
                </a:lnTo>
                <a:lnTo>
                  <a:pt x="14116093" y="3389446"/>
                </a:lnTo>
                <a:close/>
              </a:path>
              <a:path w="16523335" h="9235440">
                <a:moveTo>
                  <a:pt x="14116093" y="3657176"/>
                </a:moveTo>
                <a:lnTo>
                  <a:pt x="14072537" y="3665968"/>
                </a:lnTo>
                <a:lnTo>
                  <a:pt x="14036979" y="3689947"/>
                </a:lnTo>
                <a:lnTo>
                  <a:pt x="14013010" y="3725513"/>
                </a:lnTo>
                <a:lnTo>
                  <a:pt x="14004222" y="3769068"/>
                </a:lnTo>
                <a:lnTo>
                  <a:pt x="14013010" y="3812619"/>
                </a:lnTo>
                <a:lnTo>
                  <a:pt x="14036979" y="3848178"/>
                </a:lnTo>
                <a:lnTo>
                  <a:pt x="14072537" y="3872149"/>
                </a:lnTo>
                <a:lnTo>
                  <a:pt x="14116093" y="3880939"/>
                </a:lnTo>
                <a:lnTo>
                  <a:pt x="14159635" y="3872149"/>
                </a:lnTo>
                <a:lnTo>
                  <a:pt x="14195214" y="3848178"/>
                </a:lnTo>
                <a:lnTo>
                  <a:pt x="14219213" y="3812619"/>
                </a:lnTo>
                <a:lnTo>
                  <a:pt x="14228017" y="3769068"/>
                </a:lnTo>
                <a:lnTo>
                  <a:pt x="14219213" y="3725513"/>
                </a:lnTo>
                <a:lnTo>
                  <a:pt x="14195214" y="3689947"/>
                </a:lnTo>
                <a:lnTo>
                  <a:pt x="14159635" y="3665968"/>
                </a:lnTo>
                <a:lnTo>
                  <a:pt x="14116093" y="3657176"/>
                </a:lnTo>
                <a:close/>
              </a:path>
              <a:path w="16523335" h="9235440">
                <a:moveTo>
                  <a:pt x="14116093" y="3924895"/>
                </a:moveTo>
                <a:lnTo>
                  <a:pt x="14072537" y="3933689"/>
                </a:lnTo>
                <a:lnTo>
                  <a:pt x="14036979" y="3957668"/>
                </a:lnTo>
                <a:lnTo>
                  <a:pt x="14013010" y="3993228"/>
                </a:lnTo>
                <a:lnTo>
                  <a:pt x="14004222" y="4036766"/>
                </a:lnTo>
                <a:lnTo>
                  <a:pt x="14013010" y="4080327"/>
                </a:lnTo>
                <a:lnTo>
                  <a:pt x="14036979" y="4115896"/>
                </a:lnTo>
                <a:lnTo>
                  <a:pt x="14072537" y="4139876"/>
                </a:lnTo>
                <a:lnTo>
                  <a:pt x="14116093" y="4148669"/>
                </a:lnTo>
                <a:lnTo>
                  <a:pt x="14159635" y="4139876"/>
                </a:lnTo>
                <a:lnTo>
                  <a:pt x="14195214" y="4115896"/>
                </a:lnTo>
                <a:lnTo>
                  <a:pt x="14219213" y="4080327"/>
                </a:lnTo>
                <a:lnTo>
                  <a:pt x="14228017" y="4036766"/>
                </a:lnTo>
                <a:lnTo>
                  <a:pt x="14219213" y="3993228"/>
                </a:lnTo>
                <a:lnTo>
                  <a:pt x="14195214" y="3957668"/>
                </a:lnTo>
                <a:lnTo>
                  <a:pt x="14159635" y="3933689"/>
                </a:lnTo>
                <a:lnTo>
                  <a:pt x="14116093" y="3924895"/>
                </a:lnTo>
                <a:close/>
              </a:path>
              <a:path w="16523335" h="9235440">
                <a:moveTo>
                  <a:pt x="14116093" y="4192615"/>
                </a:moveTo>
                <a:lnTo>
                  <a:pt x="14072537" y="4201406"/>
                </a:lnTo>
                <a:lnTo>
                  <a:pt x="14036979" y="4225380"/>
                </a:lnTo>
                <a:lnTo>
                  <a:pt x="14013010" y="4260939"/>
                </a:lnTo>
                <a:lnTo>
                  <a:pt x="14004222" y="4304486"/>
                </a:lnTo>
                <a:lnTo>
                  <a:pt x="14013010" y="4348026"/>
                </a:lnTo>
                <a:lnTo>
                  <a:pt x="14036979" y="4383601"/>
                </a:lnTo>
                <a:lnTo>
                  <a:pt x="14072537" y="4407597"/>
                </a:lnTo>
                <a:lnTo>
                  <a:pt x="14116093" y="4416399"/>
                </a:lnTo>
                <a:lnTo>
                  <a:pt x="14159635" y="4407597"/>
                </a:lnTo>
                <a:lnTo>
                  <a:pt x="14195214" y="4383601"/>
                </a:lnTo>
                <a:lnTo>
                  <a:pt x="14219213" y="4348026"/>
                </a:lnTo>
                <a:lnTo>
                  <a:pt x="14228017" y="4304486"/>
                </a:lnTo>
                <a:lnTo>
                  <a:pt x="14219213" y="4260939"/>
                </a:lnTo>
                <a:lnTo>
                  <a:pt x="14195214" y="4225380"/>
                </a:lnTo>
                <a:lnTo>
                  <a:pt x="14159635" y="4201406"/>
                </a:lnTo>
                <a:lnTo>
                  <a:pt x="14116093" y="4192615"/>
                </a:lnTo>
                <a:close/>
              </a:path>
              <a:path w="16523335" h="9235440">
                <a:moveTo>
                  <a:pt x="14116093" y="2318578"/>
                </a:moveTo>
                <a:lnTo>
                  <a:pt x="14072537" y="2327370"/>
                </a:lnTo>
                <a:lnTo>
                  <a:pt x="14036979" y="2351349"/>
                </a:lnTo>
                <a:lnTo>
                  <a:pt x="14013010" y="2386915"/>
                </a:lnTo>
                <a:lnTo>
                  <a:pt x="14004222" y="2430470"/>
                </a:lnTo>
                <a:lnTo>
                  <a:pt x="14013010" y="2474021"/>
                </a:lnTo>
                <a:lnTo>
                  <a:pt x="14036979" y="2509580"/>
                </a:lnTo>
                <a:lnTo>
                  <a:pt x="14072537" y="2533551"/>
                </a:lnTo>
                <a:lnTo>
                  <a:pt x="14116093" y="2542341"/>
                </a:lnTo>
                <a:lnTo>
                  <a:pt x="14159635" y="2533551"/>
                </a:lnTo>
                <a:lnTo>
                  <a:pt x="14195214" y="2509580"/>
                </a:lnTo>
                <a:lnTo>
                  <a:pt x="14219213" y="2474021"/>
                </a:lnTo>
                <a:lnTo>
                  <a:pt x="14228017" y="2430470"/>
                </a:lnTo>
                <a:lnTo>
                  <a:pt x="14219213" y="2386915"/>
                </a:lnTo>
                <a:lnTo>
                  <a:pt x="14195214" y="2351349"/>
                </a:lnTo>
                <a:lnTo>
                  <a:pt x="14159635" y="2327370"/>
                </a:lnTo>
                <a:lnTo>
                  <a:pt x="14116093" y="2318578"/>
                </a:lnTo>
                <a:close/>
              </a:path>
              <a:path w="16523335" h="9235440">
                <a:moveTo>
                  <a:pt x="14116093" y="2050869"/>
                </a:moveTo>
                <a:lnTo>
                  <a:pt x="14072537" y="2059660"/>
                </a:lnTo>
                <a:lnTo>
                  <a:pt x="14036979" y="2083635"/>
                </a:lnTo>
                <a:lnTo>
                  <a:pt x="14013010" y="2119197"/>
                </a:lnTo>
                <a:lnTo>
                  <a:pt x="14004222" y="2162750"/>
                </a:lnTo>
                <a:lnTo>
                  <a:pt x="14013010" y="2206284"/>
                </a:lnTo>
                <a:lnTo>
                  <a:pt x="14036979" y="2241845"/>
                </a:lnTo>
                <a:lnTo>
                  <a:pt x="14072537" y="2265826"/>
                </a:lnTo>
                <a:lnTo>
                  <a:pt x="14116093" y="2274621"/>
                </a:lnTo>
                <a:lnTo>
                  <a:pt x="14159635" y="2265826"/>
                </a:lnTo>
                <a:lnTo>
                  <a:pt x="14195214" y="2241845"/>
                </a:lnTo>
                <a:lnTo>
                  <a:pt x="14219213" y="2206284"/>
                </a:lnTo>
                <a:lnTo>
                  <a:pt x="14228017" y="2162750"/>
                </a:lnTo>
                <a:lnTo>
                  <a:pt x="14219213" y="2119197"/>
                </a:lnTo>
                <a:lnTo>
                  <a:pt x="14195214" y="2083635"/>
                </a:lnTo>
                <a:lnTo>
                  <a:pt x="14159635" y="2059660"/>
                </a:lnTo>
                <a:lnTo>
                  <a:pt x="14116093" y="2050869"/>
                </a:lnTo>
                <a:close/>
              </a:path>
              <a:path w="16523335" h="9235440">
                <a:moveTo>
                  <a:pt x="14116093" y="5531192"/>
                </a:moveTo>
                <a:lnTo>
                  <a:pt x="14072537" y="5539988"/>
                </a:lnTo>
                <a:lnTo>
                  <a:pt x="14036979" y="5563975"/>
                </a:lnTo>
                <a:lnTo>
                  <a:pt x="14013010" y="5599551"/>
                </a:lnTo>
                <a:lnTo>
                  <a:pt x="14004222" y="5643115"/>
                </a:lnTo>
                <a:lnTo>
                  <a:pt x="14013010" y="5686662"/>
                </a:lnTo>
                <a:lnTo>
                  <a:pt x="14036979" y="5722222"/>
                </a:lnTo>
                <a:lnTo>
                  <a:pt x="14072537" y="5746196"/>
                </a:lnTo>
                <a:lnTo>
                  <a:pt x="14116093" y="5754986"/>
                </a:lnTo>
                <a:lnTo>
                  <a:pt x="14159635" y="5746196"/>
                </a:lnTo>
                <a:lnTo>
                  <a:pt x="14195214" y="5722222"/>
                </a:lnTo>
                <a:lnTo>
                  <a:pt x="14219213" y="5686662"/>
                </a:lnTo>
                <a:lnTo>
                  <a:pt x="14228017" y="5643115"/>
                </a:lnTo>
                <a:lnTo>
                  <a:pt x="14219213" y="5599551"/>
                </a:lnTo>
                <a:lnTo>
                  <a:pt x="14195214" y="5563975"/>
                </a:lnTo>
                <a:lnTo>
                  <a:pt x="14159635" y="5539988"/>
                </a:lnTo>
                <a:lnTo>
                  <a:pt x="14116093" y="5531192"/>
                </a:lnTo>
                <a:close/>
              </a:path>
              <a:path w="16523335" h="9235440">
                <a:moveTo>
                  <a:pt x="14116093" y="5798933"/>
                </a:moveTo>
                <a:lnTo>
                  <a:pt x="14072537" y="5807723"/>
                </a:lnTo>
                <a:lnTo>
                  <a:pt x="14036979" y="5831697"/>
                </a:lnTo>
                <a:lnTo>
                  <a:pt x="14013010" y="5867257"/>
                </a:lnTo>
                <a:lnTo>
                  <a:pt x="14004222" y="5910804"/>
                </a:lnTo>
                <a:lnTo>
                  <a:pt x="14013010" y="5954345"/>
                </a:lnTo>
                <a:lnTo>
                  <a:pt x="14036979" y="5989912"/>
                </a:lnTo>
                <a:lnTo>
                  <a:pt x="14072537" y="6013898"/>
                </a:lnTo>
                <a:lnTo>
                  <a:pt x="14116093" y="6022695"/>
                </a:lnTo>
                <a:lnTo>
                  <a:pt x="14159635" y="6013898"/>
                </a:lnTo>
                <a:lnTo>
                  <a:pt x="14195214" y="5989912"/>
                </a:lnTo>
                <a:lnTo>
                  <a:pt x="14219213" y="5954345"/>
                </a:lnTo>
                <a:lnTo>
                  <a:pt x="14228017" y="5910804"/>
                </a:lnTo>
                <a:lnTo>
                  <a:pt x="14219213" y="5867257"/>
                </a:lnTo>
                <a:lnTo>
                  <a:pt x="14195214" y="5831697"/>
                </a:lnTo>
                <a:lnTo>
                  <a:pt x="14159635" y="5807723"/>
                </a:lnTo>
                <a:lnTo>
                  <a:pt x="14116093" y="5798933"/>
                </a:lnTo>
                <a:close/>
              </a:path>
              <a:path w="16523335" h="9235440">
                <a:moveTo>
                  <a:pt x="14116093" y="4728033"/>
                </a:moveTo>
                <a:lnTo>
                  <a:pt x="14072537" y="4736825"/>
                </a:lnTo>
                <a:lnTo>
                  <a:pt x="14036979" y="4760802"/>
                </a:lnTo>
                <a:lnTo>
                  <a:pt x="14013010" y="4796371"/>
                </a:lnTo>
                <a:lnTo>
                  <a:pt x="14004222" y="4839936"/>
                </a:lnTo>
                <a:lnTo>
                  <a:pt x="14013010" y="4883473"/>
                </a:lnTo>
                <a:lnTo>
                  <a:pt x="14036979" y="4919041"/>
                </a:lnTo>
                <a:lnTo>
                  <a:pt x="14072537" y="4943029"/>
                </a:lnTo>
                <a:lnTo>
                  <a:pt x="14116093" y="4951828"/>
                </a:lnTo>
                <a:lnTo>
                  <a:pt x="14159635" y="4943029"/>
                </a:lnTo>
                <a:lnTo>
                  <a:pt x="14195214" y="4919041"/>
                </a:lnTo>
                <a:lnTo>
                  <a:pt x="14219213" y="4883473"/>
                </a:lnTo>
                <a:lnTo>
                  <a:pt x="14228017" y="4839936"/>
                </a:lnTo>
                <a:lnTo>
                  <a:pt x="14219213" y="4796371"/>
                </a:lnTo>
                <a:lnTo>
                  <a:pt x="14195214" y="4760802"/>
                </a:lnTo>
                <a:lnTo>
                  <a:pt x="14159635" y="4736825"/>
                </a:lnTo>
                <a:lnTo>
                  <a:pt x="14116093" y="4728033"/>
                </a:lnTo>
                <a:close/>
              </a:path>
              <a:path w="16523335" h="9235440">
                <a:moveTo>
                  <a:pt x="14385383" y="176790"/>
                </a:moveTo>
                <a:lnTo>
                  <a:pt x="14341830" y="185586"/>
                </a:lnTo>
                <a:lnTo>
                  <a:pt x="14306286" y="209571"/>
                </a:lnTo>
                <a:lnTo>
                  <a:pt x="14282334" y="245145"/>
                </a:lnTo>
                <a:lnTo>
                  <a:pt x="14273554" y="288702"/>
                </a:lnTo>
                <a:lnTo>
                  <a:pt x="14282334" y="332221"/>
                </a:lnTo>
                <a:lnTo>
                  <a:pt x="14306286" y="367780"/>
                </a:lnTo>
                <a:lnTo>
                  <a:pt x="14341830" y="391765"/>
                </a:lnTo>
                <a:lnTo>
                  <a:pt x="14385383" y="400563"/>
                </a:lnTo>
                <a:lnTo>
                  <a:pt x="14428946" y="391765"/>
                </a:lnTo>
                <a:lnTo>
                  <a:pt x="14464519" y="367780"/>
                </a:lnTo>
                <a:lnTo>
                  <a:pt x="14488502" y="332221"/>
                </a:lnTo>
                <a:lnTo>
                  <a:pt x="14497296" y="288702"/>
                </a:lnTo>
                <a:lnTo>
                  <a:pt x="14488502" y="245145"/>
                </a:lnTo>
                <a:lnTo>
                  <a:pt x="14464519" y="209571"/>
                </a:lnTo>
                <a:lnTo>
                  <a:pt x="14428946" y="185586"/>
                </a:lnTo>
                <a:lnTo>
                  <a:pt x="14385383" y="176790"/>
                </a:lnTo>
                <a:close/>
              </a:path>
              <a:path w="16523335" h="9235440">
                <a:moveTo>
                  <a:pt x="14385383" y="444551"/>
                </a:moveTo>
                <a:lnTo>
                  <a:pt x="14341830" y="453336"/>
                </a:lnTo>
                <a:lnTo>
                  <a:pt x="14306286" y="477296"/>
                </a:lnTo>
                <a:lnTo>
                  <a:pt x="14282334" y="512844"/>
                </a:lnTo>
                <a:lnTo>
                  <a:pt x="14273554" y="556391"/>
                </a:lnTo>
                <a:lnTo>
                  <a:pt x="14282334" y="599952"/>
                </a:lnTo>
                <a:lnTo>
                  <a:pt x="14306286" y="635532"/>
                </a:lnTo>
                <a:lnTo>
                  <a:pt x="14341830" y="659525"/>
                </a:lnTo>
                <a:lnTo>
                  <a:pt x="14385383" y="668324"/>
                </a:lnTo>
                <a:lnTo>
                  <a:pt x="14428946" y="659525"/>
                </a:lnTo>
                <a:lnTo>
                  <a:pt x="14464519" y="635532"/>
                </a:lnTo>
                <a:lnTo>
                  <a:pt x="14488502" y="599952"/>
                </a:lnTo>
                <a:lnTo>
                  <a:pt x="14497296" y="556391"/>
                </a:lnTo>
                <a:lnTo>
                  <a:pt x="14488502" y="512844"/>
                </a:lnTo>
                <a:lnTo>
                  <a:pt x="14464519" y="477296"/>
                </a:lnTo>
                <a:lnTo>
                  <a:pt x="14428946" y="453336"/>
                </a:lnTo>
                <a:lnTo>
                  <a:pt x="14385383" y="444551"/>
                </a:lnTo>
                <a:close/>
              </a:path>
              <a:path w="16523335" h="9235440">
                <a:moveTo>
                  <a:pt x="14385383" y="712218"/>
                </a:moveTo>
                <a:lnTo>
                  <a:pt x="14341830" y="721018"/>
                </a:lnTo>
                <a:lnTo>
                  <a:pt x="14306286" y="745011"/>
                </a:lnTo>
                <a:lnTo>
                  <a:pt x="14282334" y="780591"/>
                </a:lnTo>
                <a:lnTo>
                  <a:pt x="14273554" y="824152"/>
                </a:lnTo>
                <a:lnTo>
                  <a:pt x="14282334" y="867681"/>
                </a:lnTo>
                <a:lnTo>
                  <a:pt x="14306286" y="903231"/>
                </a:lnTo>
                <a:lnTo>
                  <a:pt x="14341830" y="927201"/>
                </a:lnTo>
                <a:lnTo>
                  <a:pt x="14385383" y="935992"/>
                </a:lnTo>
                <a:lnTo>
                  <a:pt x="14428946" y="927201"/>
                </a:lnTo>
                <a:lnTo>
                  <a:pt x="14464519" y="903231"/>
                </a:lnTo>
                <a:lnTo>
                  <a:pt x="14488502" y="867681"/>
                </a:lnTo>
                <a:lnTo>
                  <a:pt x="14497296" y="824152"/>
                </a:lnTo>
                <a:lnTo>
                  <a:pt x="14488502" y="780591"/>
                </a:lnTo>
                <a:lnTo>
                  <a:pt x="14464519" y="745011"/>
                </a:lnTo>
                <a:lnTo>
                  <a:pt x="14428946" y="721018"/>
                </a:lnTo>
                <a:lnTo>
                  <a:pt x="14385383" y="712218"/>
                </a:lnTo>
                <a:close/>
              </a:path>
              <a:path w="16523335" h="9235440">
                <a:moveTo>
                  <a:pt x="14385383" y="979980"/>
                </a:moveTo>
                <a:lnTo>
                  <a:pt x="14341830" y="988766"/>
                </a:lnTo>
                <a:lnTo>
                  <a:pt x="14306286" y="1012731"/>
                </a:lnTo>
                <a:lnTo>
                  <a:pt x="14282334" y="1048286"/>
                </a:lnTo>
                <a:lnTo>
                  <a:pt x="14273554" y="1091840"/>
                </a:lnTo>
                <a:lnTo>
                  <a:pt x="14282334" y="1135394"/>
                </a:lnTo>
                <a:lnTo>
                  <a:pt x="14306286" y="1170968"/>
                </a:lnTo>
                <a:lnTo>
                  <a:pt x="14341830" y="1194956"/>
                </a:lnTo>
                <a:lnTo>
                  <a:pt x="14385383" y="1203753"/>
                </a:lnTo>
                <a:lnTo>
                  <a:pt x="14428946" y="1194956"/>
                </a:lnTo>
                <a:lnTo>
                  <a:pt x="14464519" y="1170968"/>
                </a:lnTo>
                <a:lnTo>
                  <a:pt x="14488502" y="1135394"/>
                </a:lnTo>
                <a:lnTo>
                  <a:pt x="14497296" y="1091840"/>
                </a:lnTo>
                <a:lnTo>
                  <a:pt x="14488502" y="1048286"/>
                </a:lnTo>
                <a:lnTo>
                  <a:pt x="14464519" y="1012731"/>
                </a:lnTo>
                <a:lnTo>
                  <a:pt x="14428946" y="988766"/>
                </a:lnTo>
                <a:lnTo>
                  <a:pt x="14385383" y="979980"/>
                </a:lnTo>
                <a:close/>
              </a:path>
              <a:path w="16523335" h="9235440">
                <a:moveTo>
                  <a:pt x="14385383" y="1247668"/>
                </a:moveTo>
                <a:lnTo>
                  <a:pt x="14341830" y="1256467"/>
                </a:lnTo>
                <a:lnTo>
                  <a:pt x="14306286" y="1280459"/>
                </a:lnTo>
                <a:lnTo>
                  <a:pt x="14282334" y="1316036"/>
                </a:lnTo>
                <a:lnTo>
                  <a:pt x="14273554" y="1359591"/>
                </a:lnTo>
                <a:lnTo>
                  <a:pt x="14282334" y="1403138"/>
                </a:lnTo>
                <a:lnTo>
                  <a:pt x="14306286" y="1438686"/>
                </a:lnTo>
                <a:lnTo>
                  <a:pt x="14341830" y="1462646"/>
                </a:lnTo>
                <a:lnTo>
                  <a:pt x="14385383" y="1471431"/>
                </a:lnTo>
                <a:lnTo>
                  <a:pt x="14428946" y="1462646"/>
                </a:lnTo>
                <a:lnTo>
                  <a:pt x="14464519" y="1438686"/>
                </a:lnTo>
                <a:lnTo>
                  <a:pt x="14488502" y="1403138"/>
                </a:lnTo>
                <a:lnTo>
                  <a:pt x="14497296" y="1359591"/>
                </a:lnTo>
                <a:lnTo>
                  <a:pt x="14488502" y="1316036"/>
                </a:lnTo>
                <a:lnTo>
                  <a:pt x="14464519" y="1280459"/>
                </a:lnTo>
                <a:lnTo>
                  <a:pt x="14428946" y="1256467"/>
                </a:lnTo>
                <a:lnTo>
                  <a:pt x="14385383" y="1247668"/>
                </a:lnTo>
                <a:close/>
              </a:path>
              <a:path w="16523335" h="9235440">
                <a:moveTo>
                  <a:pt x="14385383" y="1515430"/>
                </a:moveTo>
                <a:lnTo>
                  <a:pt x="14341830" y="1524214"/>
                </a:lnTo>
                <a:lnTo>
                  <a:pt x="14306286" y="1548173"/>
                </a:lnTo>
                <a:lnTo>
                  <a:pt x="14282334" y="1583718"/>
                </a:lnTo>
                <a:lnTo>
                  <a:pt x="14273554" y="1627259"/>
                </a:lnTo>
                <a:lnTo>
                  <a:pt x="14282334" y="1670826"/>
                </a:lnTo>
                <a:lnTo>
                  <a:pt x="14306286" y="1706409"/>
                </a:lnTo>
                <a:lnTo>
                  <a:pt x="14341830" y="1730404"/>
                </a:lnTo>
                <a:lnTo>
                  <a:pt x="14385383" y="1739203"/>
                </a:lnTo>
                <a:lnTo>
                  <a:pt x="14428946" y="1730404"/>
                </a:lnTo>
                <a:lnTo>
                  <a:pt x="14464519" y="1706409"/>
                </a:lnTo>
                <a:lnTo>
                  <a:pt x="14488502" y="1670826"/>
                </a:lnTo>
                <a:lnTo>
                  <a:pt x="14497296" y="1627259"/>
                </a:lnTo>
                <a:lnTo>
                  <a:pt x="14488502" y="1583718"/>
                </a:lnTo>
                <a:lnTo>
                  <a:pt x="14464519" y="1548173"/>
                </a:lnTo>
                <a:lnTo>
                  <a:pt x="14428946" y="1524214"/>
                </a:lnTo>
                <a:lnTo>
                  <a:pt x="14385383" y="1515430"/>
                </a:lnTo>
                <a:close/>
              </a:path>
              <a:path w="16523335" h="9235440">
                <a:moveTo>
                  <a:pt x="14385383" y="1783149"/>
                </a:moveTo>
                <a:lnTo>
                  <a:pt x="14341830" y="1791938"/>
                </a:lnTo>
                <a:lnTo>
                  <a:pt x="14306286" y="1815910"/>
                </a:lnTo>
                <a:lnTo>
                  <a:pt x="14282334" y="1851469"/>
                </a:lnTo>
                <a:lnTo>
                  <a:pt x="14273554" y="1895020"/>
                </a:lnTo>
                <a:lnTo>
                  <a:pt x="14282334" y="1938576"/>
                </a:lnTo>
                <a:lnTo>
                  <a:pt x="14306286" y="1974146"/>
                </a:lnTo>
                <a:lnTo>
                  <a:pt x="14341830" y="1998128"/>
                </a:lnTo>
                <a:lnTo>
                  <a:pt x="14385383" y="2006922"/>
                </a:lnTo>
                <a:lnTo>
                  <a:pt x="14428946" y="1998128"/>
                </a:lnTo>
                <a:lnTo>
                  <a:pt x="14464519" y="1974146"/>
                </a:lnTo>
                <a:lnTo>
                  <a:pt x="14488502" y="1938576"/>
                </a:lnTo>
                <a:lnTo>
                  <a:pt x="14497296" y="1895020"/>
                </a:lnTo>
                <a:lnTo>
                  <a:pt x="14488502" y="1851469"/>
                </a:lnTo>
                <a:lnTo>
                  <a:pt x="14464519" y="1815910"/>
                </a:lnTo>
                <a:lnTo>
                  <a:pt x="14428946" y="1791938"/>
                </a:lnTo>
                <a:lnTo>
                  <a:pt x="14385383" y="1783149"/>
                </a:lnTo>
                <a:close/>
              </a:path>
              <a:path w="16523335" h="9235440">
                <a:moveTo>
                  <a:pt x="14385383" y="2586297"/>
                </a:moveTo>
                <a:lnTo>
                  <a:pt x="14341830" y="2595090"/>
                </a:lnTo>
                <a:lnTo>
                  <a:pt x="14306286" y="2619070"/>
                </a:lnTo>
                <a:lnTo>
                  <a:pt x="14282334" y="2654639"/>
                </a:lnTo>
                <a:lnTo>
                  <a:pt x="14273554" y="2698200"/>
                </a:lnTo>
                <a:lnTo>
                  <a:pt x="14282334" y="2741725"/>
                </a:lnTo>
                <a:lnTo>
                  <a:pt x="14306286" y="2777286"/>
                </a:lnTo>
                <a:lnTo>
                  <a:pt x="14341830" y="2801273"/>
                </a:lnTo>
                <a:lnTo>
                  <a:pt x="14385383" y="2810071"/>
                </a:lnTo>
                <a:lnTo>
                  <a:pt x="14428946" y="2801273"/>
                </a:lnTo>
                <a:lnTo>
                  <a:pt x="14464519" y="2777286"/>
                </a:lnTo>
                <a:lnTo>
                  <a:pt x="14488502" y="2741725"/>
                </a:lnTo>
                <a:lnTo>
                  <a:pt x="14497296" y="2698200"/>
                </a:lnTo>
                <a:lnTo>
                  <a:pt x="14488502" y="2654639"/>
                </a:lnTo>
                <a:lnTo>
                  <a:pt x="14464519" y="2619070"/>
                </a:lnTo>
                <a:lnTo>
                  <a:pt x="14428946" y="2595090"/>
                </a:lnTo>
                <a:lnTo>
                  <a:pt x="14385383" y="2586297"/>
                </a:lnTo>
                <a:close/>
              </a:path>
              <a:path w="16523335" h="9235440">
                <a:moveTo>
                  <a:pt x="14385383" y="2854028"/>
                </a:moveTo>
                <a:lnTo>
                  <a:pt x="14341830" y="2862817"/>
                </a:lnTo>
                <a:lnTo>
                  <a:pt x="14306286" y="2886788"/>
                </a:lnTo>
                <a:lnTo>
                  <a:pt x="14282334" y="2922347"/>
                </a:lnTo>
                <a:lnTo>
                  <a:pt x="14273554" y="2965898"/>
                </a:lnTo>
                <a:lnTo>
                  <a:pt x="14282334" y="3009453"/>
                </a:lnTo>
                <a:lnTo>
                  <a:pt x="14306286" y="3045019"/>
                </a:lnTo>
                <a:lnTo>
                  <a:pt x="14341830" y="3068998"/>
                </a:lnTo>
                <a:lnTo>
                  <a:pt x="14385383" y="3077790"/>
                </a:lnTo>
                <a:lnTo>
                  <a:pt x="14428946" y="3068998"/>
                </a:lnTo>
                <a:lnTo>
                  <a:pt x="14464519" y="3045019"/>
                </a:lnTo>
                <a:lnTo>
                  <a:pt x="14488502" y="3009453"/>
                </a:lnTo>
                <a:lnTo>
                  <a:pt x="14497296" y="2965898"/>
                </a:lnTo>
                <a:lnTo>
                  <a:pt x="14488502" y="2922347"/>
                </a:lnTo>
                <a:lnTo>
                  <a:pt x="14464519" y="2886788"/>
                </a:lnTo>
                <a:lnTo>
                  <a:pt x="14428946" y="2862817"/>
                </a:lnTo>
                <a:lnTo>
                  <a:pt x="14385383" y="2854028"/>
                </a:lnTo>
                <a:close/>
              </a:path>
              <a:path w="16523335" h="9235440">
                <a:moveTo>
                  <a:pt x="14385383" y="3121737"/>
                </a:moveTo>
                <a:lnTo>
                  <a:pt x="14341830" y="3130528"/>
                </a:lnTo>
                <a:lnTo>
                  <a:pt x="14306286" y="3154503"/>
                </a:lnTo>
                <a:lnTo>
                  <a:pt x="14282334" y="3190065"/>
                </a:lnTo>
                <a:lnTo>
                  <a:pt x="14273554" y="3233618"/>
                </a:lnTo>
                <a:lnTo>
                  <a:pt x="14282334" y="3277161"/>
                </a:lnTo>
                <a:lnTo>
                  <a:pt x="14306286" y="3312732"/>
                </a:lnTo>
                <a:lnTo>
                  <a:pt x="14341830" y="3336722"/>
                </a:lnTo>
                <a:lnTo>
                  <a:pt x="14385383" y="3345520"/>
                </a:lnTo>
                <a:lnTo>
                  <a:pt x="14428946" y="3336722"/>
                </a:lnTo>
                <a:lnTo>
                  <a:pt x="14464519" y="3312732"/>
                </a:lnTo>
                <a:lnTo>
                  <a:pt x="14488502" y="3277161"/>
                </a:lnTo>
                <a:lnTo>
                  <a:pt x="14497296" y="3233618"/>
                </a:lnTo>
                <a:lnTo>
                  <a:pt x="14488502" y="3190065"/>
                </a:lnTo>
                <a:lnTo>
                  <a:pt x="14464519" y="3154503"/>
                </a:lnTo>
                <a:lnTo>
                  <a:pt x="14428946" y="3130528"/>
                </a:lnTo>
                <a:lnTo>
                  <a:pt x="14385383" y="3121737"/>
                </a:lnTo>
                <a:close/>
              </a:path>
              <a:path w="16523335" h="9235440">
                <a:moveTo>
                  <a:pt x="14385383" y="3389446"/>
                </a:moveTo>
                <a:lnTo>
                  <a:pt x="14341830" y="3398240"/>
                </a:lnTo>
                <a:lnTo>
                  <a:pt x="14306286" y="3422222"/>
                </a:lnTo>
                <a:lnTo>
                  <a:pt x="14282334" y="3457792"/>
                </a:lnTo>
                <a:lnTo>
                  <a:pt x="14273554" y="3501348"/>
                </a:lnTo>
                <a:lnTo>
                  <a:pt x="14282334" y="3544899"/>
                </a:lnTo>
                <a:lnTo>
                  <a:pt x="14306286" y="3580458"/>
                </a:lnTo>
                <a:lnTo>
                  <a:pt x="14341830" y="3604430"/>
                </a:lnTo>
                <a:lnTo>
                  <a:pt x="14385383" y="3613219"/>
                </a:lnTo>
                <a:lnTo>
                  <a:pt x="14428946" y="3604430"/>
                </a:lnTo>
                <a:lnTo>
                  <a:pt x="14464519" y="3580458"/>
                </a:lnTo>
                <a:lnTo>
                  <a:pt x="14488502" y="3544899"/>
                </a:lnTo>
                <a:lnTo>
                  <a:pt x="14497296" y="3501348"/>
                </a:lnTo>
                <a:lnTo>
                  <a:pt x="14488502" y="3457792"/>
                </a:lnTo>
                <a:lnTo>
                  <a:pt x="14464519" y="3422222"/>
                </a:lnTo>
                <a:lnTo>
                  <a:pt x="14428946" y="3398240"/>
                </a:lnTo>
                <a:lnTo>
                  <a:pt x="14385383" y="3389446"/>
                </a:lnTo>
                <a:close/>
              </a:path>
              <a:path w="16523335" h="9235440">
                <a:moveTo>
                  <a:pt x="14385383" y="3657176"/>
                </a:moveTo>
                <a:lnTo>
                  <a:pt x="14341830" y="3665968"/>
                </a:lnTo>
                <a:lnTo>
                  <a:pt x="14306286" y="3689947"/>
                </a:lnTo>
                <a:lnTo>
                  <a:pt x="14282334" y="3725513"/>
                </a:lnTo>
                <a:lnTo>
                  <a:pt x="14273554" y="3769068"/>
                </a:lnTo>
                <a:lnTo>
                  <a:pt x="14282334" y="3812619"/>
                </a:lnTo>
                <a:lnTo>
                  <a:pt x="14306286" y="3848178"/>
                </a:lnTo>
                <a:lnTo>
                  <a:pt x="14341830" y="3872149"/>
                </a:lnTo>
                <a:lnTo>
                  <a:pt x="14385383" y="3880939"/>
                </a:lnTo>
                <a:lnTo>
                  <a:pt x="14428946" y="3872149"/>
                </a:lnTo>
                <a:lnTo>
                  <a:pt x="14464519" y="3848178"/>
                </a:lnTo>
                <a:lnTo>
                  <a:pt x="14488502" y="3812619"/>
                </a:lnTo>
                <a:lnTo>
                  <a:pt x="14497296" y="3769068"/>
                </a:lnTo>
                <a:lnTo>
                  <a:pt x="14488502" y="3725513"/>
                </a:lnTo>
                <a:lnTo>
                  <a:pt x="14464519" y="3689947"/>
                </a:lnTo>
                <a:lnTo>
                  <a:pt x="14428946" y="3665968"/>
                </a:lnTo>
                <a:lnTo>
                  <a:pt x="14385383" y="3657176"/>
                </a:lnTo>
                <a:close/>
              </a:path>
              <a:path w="16523335" h="9235440">
                <a:moveTo>
                  <a:pt x="14385383" y="3924895"/>
                </a:moveTo>
                <a:lnTo>
                  <a:pt x="14341830" y="3933689"/>
                </a:lnTo>
                <a:lnTo>
                  <a:pt x="14306286" y="3957668"/>
                </a:lnTo>
                <a:lnTo>
                  <a:pt x="14282334" y="3993228"/>
                </a:lnTo>
                <a:lnTo>
                  <a:pt x="14273554" y="4036766"/>
                </a:lnTo>
                <a:lnTo>
                  <a:pt x="14282334" y="4080327"/>
                </a:lnTo>
                <a:lnTo>
                  <a:pt x="14306286" y="4115896"/>
                </a:lnTo>
                <a:lnTo>
                  <a:pt x="14341830" y="4139876"/>
                </a:lnTo>
                <a:lnTo>
                  <a:pt x="14385383" y="4148669"/>
                </a:lnTo>
                <a:lnTo>
                  <a:pt x="14428946" y="4139876"/>
                </a:lnTo>
                <a:lnTo>
                  <a:pt x="14464519" y="4115896"/>
                </a:lnTo>
                <a:lnTo>
                  <a:pt x="14488502" y="4080327"/>
                </a:lnTo>
                <a:lnTo>
                  <a:pt x="14497296" y="4036766"/>
                </a:lnTo>
                <a:lnTo>
                  <a:pt x="14488502" y="3993228"/>
                </a:lnTo>
                <a:lnTo>
                  <a:pt x="14464519" y="3957668"/>
                </a:lnTo>
                <a:lnTo>
                  <a:pt x="14428946" y="3933689"/>
                </a:lnTo>
                <a:lnTo>
                  <a:pt x="14385383" y="3924895"/>
                </a:lnTo>
                <a:close/>
              </a:path>
              <a:path w="16523335" h="9235440">
                <a:moveTo>
                  <a:pt x="14385383" y="4192615"/>
                </a:moveTo>
                <a:lnTo>
                  <a:pt x="14341830" y="4201406"/>
                </a:lnTo>
                <a:lnTo>
                  <a:pt x="14306286" y="4225380"/>
                </a:lnTo>
                <a:lnTo>
                  <a:pt x="14282334" y="4260939"/>
                </a:lnTo>
                <a:lnTo>
                  <a:pt x="14273554" y="4304486"/>
                </a:lnTo>
                <a:lnTo>
                  <a:pt x="14282334" y="4348026"/>
                </a:lnTo>
                <a:lnTo>
                  <a:pt x="14306286" y="4383601"/>
                </a:lnTo>
                <a:lnTo>
                  <a:pt x="14341830" y="4407597"/>
                </a:lnTo>
                <a:lnTo>
                  <a:pt x="14385383" y="4416399"/>
                </a:lnTo>
                <a:lnTo>
                  <a:pt x="14428946" y="4407597"/>
                </a:lnTo>
                <a:lnTo>
                  <a:pt x="14464519" y="4383601"/>
                </a:lnTo>
                <a:lnTo>
                  <a:pt x="14488502" y="4348026"/>
                </a:lnTo>
                <a:lnTo>
                  <a:pt x="14497296" y="4304486"/>
                </a:lnTo>
                <a:lnTo>
                  <a:pt x="14488502" y="4260939"/>
                </a:lnTo>
                <a:lnTo>
                  <a:pt x="14464519" y="4225380"/>
                </a:lnTo>
                <a:lnTo>
                  <a:pt x="14428946" y="4201406"/>
                </a:lnTo>
                <a:lnTo>
                  <a:pt x="14385383" y="4192615"/>
                </a:lnTo>
                <a:close/>
              </a:path>
              <a:path w="16523335" h="9235440">
                <a:moveTo>
                  <a:pt x="14385383" y="2318578"/>
                </a:moveTo>
                <a:lnTo>
                  <a:pt x="14341830" y="2327370"/>
                </a:lnTo>
                <a:lnTo>
                  <a:pt x="14306286" y="2351349"/>
                </a:lnTo>
                <a:lnTo>
                  <a:pt x="14282334" y="2386915"/>
                </a:lnTo>
                <a:lnTo>
                  <a:pt x="14273554" y="2430470"/>
                </a:lnTo>
                <a:lnTo>
                  <a:pt x="14282334" y="2474021"/>
                </a:lnTo>
                <a:lnTo>
                  <a:pt x="14306286" y="2509580"/>
                </a:lnTo>
                <a:lnTo>
                  <a:pt x="14341830" y="2533551"/>
                </a:lnTo>
                <a:lnTo>
                  <a:pt x="14385383" y="2542341"/>
                </a:lnTo>
                <a:lnTo>
                  <a:pt x="14428946" y="2533551"/>
                </a:lnTo>
                <a:lnTo>
                  <a:pt x="14464519" y="2509580"/>
                </a:lnTo>
                <a:lnTo>
                  <a:pt x="14488502" y="2474021"/>
                </a:lnTo>
                <a:lnTo>
                  <a:pt x="14497296" y="2430470"/>
                </a:lnTo>
                <a:lnTo>
                  <a:pt x="14488502" y="2386915"/>
                </a:lnTo>
                <a:lnTo>
                  <a:pt x="14464519" y="2351349"/>
                </a:lnTo>
                <a:lnTo>
                  <a:pt x="14428946" y="2327370"/>
                </a:lnTo>
                <a:lnTo>
                  <a:pt x="14385383" y="2318578"/>
                </a:lnTo>
                <a:close/>
              </a:path>
              <a:path w="16523335" h="9235440">
                <a:moveTo>
                  <a:pt x="14385383" y="2050869"/>
                </a:moveTo>
                <a:lnTo>
                  <a:pt x="14341830" y="2059660"/>
                </a:lnTo>
                <a:lnTo>
                  <a:pt x="14306286" y="2083635"/>
                </a:lnTo>
                <a:lnTo>
                  <a:pt x="14282334" y="2119197"/>
                </a:lnTo>
                <a:lnTo>
                  <a:pt x="14273554" y="2162750"/>
                </a:lnTo>
                <a:lnTo>
                  <a:pt x="14282334" y="2206284"/>
                </a:lnTo>
                <a:lnTo>
                  <a:pt x="14306286" y="2241845"/>
                </a:lnTo>
                <a:lnTo>
                  <a:pt x="14341830" y="2265826"/>
                </a:lnTo>
                <a:lnTo>
                  <a:pt x="14385383" y="2274621"/>
                </a:lnTo>
                <a:lnTo>
                  <a:pt x="14428946" y="2265826"/>
                </a:lnTo>
                <a:lnTo>
                  <a:pt x="14464519" y="2241845"/>
                </a:lnTo>
                <a:lnTo>
                  <a:pt x="14488502" y="2206284"/>
                </a:lnTo>
                <a:lnTo>
                  <a:pt x="14497296" y="2162750"/>
                </a:lnTo>
                <a:lnTo>
                  <a:pt x="14488502" y="2119197"/>
                </a:lnTo>
                <a:lnTo>
                  <a:pt x="14464519" y="2083635"/>
                </a:lnTo>
                <a:lnTo>
                  <a:pt x="14428946" y="2059660"/>
                </a:lnTo>
                <a:lnTo>
                  <a:pt x="14385383" y="2050869"/>
                </a:lnTo>
                <a:close/>
              </a:path>
              <a:path w="16523335" h="9235440">
                <a:moveTo>
                  <a:pt x="14385383" y="5263483"/>
                </a:moveTo>
                <a:lnTo>
                  <a:pt x="14341830" y="5272274"/>
                </a:lnTo>
                <a:lnTo>
                  <a:pt x="14306286" y="5296250"/>
                </a:lnTo>
                <a:lnTo>
                  <a:pt x="14282334" y="5331816"/>
                </a:lnTo>
                <a:lnTo>
                  <a:pt x="14273554" y="5375375"/>
                </a:lnTo>
                <a:lnTo>
                  <a:pt x="14282334" y="5418906"/>
                </a:lnTo>
                <a:lnTo>
                  <a:pt x="14306286" y="5454471"/>
                </a:lnTo>
                <a:lnTo>
                  <a:pt x="14341830" y="5478458"/>
                </a:lnTo>
                <a:lnTo>
                  <a:pt x="14385383" y="5487256"/>
                </a:lnTo>
                <a:lnTo>
                  <a:pt x="14428946" y="5478458"/>
                </a:lnTo>
                <a:lnTo>
                  <a:pt x="14464519" y="5454471"/>
                </a:lnTo>
                <a:lnTo>
                  <a:pt x="14488502" y="5418906"/>
                </a:lnTo>
                <a:lnTo>
                  <a:pt x="14497296" y="5375375"/>
                </a:lnTo>
                <a:lnTo>
                  <a:pt x="14488502" y="5331816"/>
                </a:lnTo>
                <a:lnTo>
                  <a:pt x="14464519" y="5296250"/>
                </a:lnTo>
                <a:lnTo>
                  <a:pt x="14428946" y="5272274"/>
                </a:lnTo>
                <a:lnTo>
                  <a:pt x="14385383" y="5263483"/>
                </a:lnTo>
                <a:close/>
              </a:path>
              <a:path w="16523335" h="9235440">
                <a:moveTo>
                  <a:pt x="14385383" y="5531192"/>
                </a:moveTo>
                <a:lnTo>
                  <a:pt x="14341830" y="5539988"/>
                </a:lnTo>
                <a:lnTo>
                  <a:pt x="14306286" y="5563975"/>
                </a:lnTo>
                <a:lnTo>
                  <a:pt x="14282334" y="5599551"/>
                </a:lnTo>
                <a:lnTo>
                  <a:pt x="14273554" y="5643115"/>
                </a:lnTo>
                <a:lnTo>
                  <a:pt x="14282334" y="5686662"/>
                </a:lnTo>
                <a:lnTo>
                  <a:pt x="14306286" y="5722222"/>
                </a:lnTo>
                <a:lnTo>
                  <a:pt x="14341830" y="5746196"/>
                </a:lnTo>
                <a:lnTo>
                  <a:pt x="14385383" y="5754986"/>
                </a:lnTo>
                <a:lnTo>
                  <a:pt x="14428946" y="5746196"/>
                </a:lnTo>
                <a:lnTo>
                  <a:pt x="14464519" y="5722222"/>
                </a:lnTo>
                <a:lnTo>
                  <a:pt x="14488502" y="5686662"/>
                </a:lnTo>
                <a:lnTo>
                  <a:pt x="14497296" y="5643115"/>
                </a:lnTo>
                <a:lnTo>
                  <a:pt x="14488502" y="5599551"/>
                </a:lnTo>
                <a:lnTo>
                  <a:pt x="14464519" y="5563975"/>
                </a:lnTo>
                <a:lnTo>
                  <a:pt x="14428946" y="5539988"/>
                </a:lnTo>
                <a:lnTo>
                  <a:pt x="14385383" y="5531192"/>
                </a:lnTo>
                <a:close/>
              </a:path>
              <a:path w="16523335" h="9235440">
                <a:moveTo>
                  <a:pt x="14385383" y="6066642"/>
                </a:moveTo>
                <a:lnTo>
                  <a:pt x="14341830" y="6075433"/>
                </a:lnTo>
                <a:lnTo>
                  <a:pt x="14306286" y="6099406"/>
                </a:lnTo>
                <a:lnTo>
                  <a:pt x="14282334" y="6134966"/>
                </a:lnTo>
                <a:lnTo>
                  <a:pt x="14273554" y="6178513"/>
                </a:lnTo>
                <a:lnTo>
                  <a:pt x="14282334" y="6222077"/>
                </a:lnTo>
                <a:lnTo>
                  <a:pt x="14306286" y="6257653"/>
                </a:lnTo>
                <a:lnTo>
                  <a:pt x="14341830" y="6281640"/>
                </a:lnTo>
                <a:lnTo>
                  <a:pt x="14385383" y="6290436"/>
                </a:lnTo>
                <a:lnTo>
                  <a:pt x="14428946" y="6281640"/>
                </a:lnTo>
                <a:lnTo>
                  <a:pt x="14464519" y="6257653"/>
                </a:lnTo>
                <a:lnTo>
                  <a:pt x="14488502" y="6222077"/>
                </a:lnTo>
                <a:lnTo>
                  <a:pt x="14497296" y="6178513"/>
                </a:lnTo>
                <a:lnTo>
                  <a:pt x="14488502" y="6134966"/>
                </a:lnTo>
                <a:lnTo>
                  <a:pt x="14464519" y="6099406"/>
                </a:lnTo>
                <a:lnTo>
                  <a:pt x="14428946" y="6075433"/>
                </a:lnTo>
                <a:lnTo>
                  <a:pt x="14385383" y="6066642"/>
                </a:lnTo>
                <a:close/>
              </a:path>
              <a:path w="16523335" h="9235440">
                <a:moveTo>
                  <a:pt x="14385383" y="7405229"/>
                </a:moveTo>
                <a:lnTo>
                  <a:pt x="14341830" y="7414026"/>
                </a:lnTo>
                <a:lnTo>
                  <a:pt x="14306286" y="7438015"/>
                </a:lnTo>
                <a:lnTo>
                  <a:pt x="14282334" y="7473597"/>
                </a:lnTo>
                <a:lnTo>
                  <a:pt x="14273554" y="7517173"/>
                </a:lnTo>
                <a:lnTo>
                  <a:pt x="14282334" y="7560674"/>
                </a:lnTo>
                <a:lnTo>
                  <a:pt x="14306286" y="7596223"/>
                </a:lnTo>
                <a:lnTo>
                  <a:pt x="14341830" y="7620205"/>
                </a:lnTo>
                <a:lnTo>
                  <a:pt x="14385383" y="7629003"/>
                </a:lnTo>
                <a:lnTo>
                  <a:pt x="14428946" y="7620205"/>
                </a:lnTo>
                <a:lnTo>
                  <a:pt x="14464519" y="7596223"/>
                </a:lnTo>
                <a:lnTo>
                  <a:pt x="14488502" y="7560674"/>
                </a:lnTo>
                <a:lnTo>
                  <a:pt x="14497296" y="7517173"/>
                </a:lnTo>
                <a:lnTo>
                  <a:pt x="14488502" y="7473597"/>
                </a:lnTo>
                <a:lnTo>
                  <a:pt x="14464519" y="7438015"/>
                </a:lnTo>
                <a:lnTo>
                  <a:pt x="14428946" y="7414026"/>
                </a:lnTo>
                <a:lnTo>
                  <a:pt x="14385383" y="7405229"/>
                </a:lnTo>
                <a:close/>
              </a:path>
              <a:path w="16523335" h="9235440">
                <a:moveTo>
                  <a:pt x="14385383" y="7137541"/>
                </a:moveTo>
                <a:lnTo>
                  <a:pt x="14341830" y="7146329"/>
                </a:lnTo>
                <a:lnTo>
                  <a:pt x="14306286" y="7170295"/>
                </a:lnTo>
                <a:lnTo>
                  <a:pt x="14282334" y="7205847"/>
                </a:lnTo>
                <a:lnTo>
                  <a:pt x="14273554" y="7249391"/>
                </a:lnTo>
                <a:lnTo>
                  <a:pt x="14282334" y="7292955"/>
                </a:lnTo>
                <a:lnTo>
                  <a:pt x="14306286" y="7328531"/>
                </a:lnTo>
                <a:lnTo>
                  <a:pt x="14341830" y="7352518"/>
                </a:lnTo>
                <a:lnTo>
                  <a:pt x="14385383" y="7361314"/>
                </a:lnTo>
                <a:lnTo>
                  <a:pt x="14428946" y="7352518"/>
                </a:lnTo>
                <a:lnTo>
                  <a:pt x="14464519" y="7328531"/>
                </a:lnTo>
                <a:lnTo>
                  <a:pt x="14488502" y="7292955"/>
                </a:lnTo>
                <a:lnTo>
                  <a:pt x="14497296" y="7249391"/>
                </a:lnTo>
                <a:lnTo>
                  <a:pt x="14488502" y="7205847"/>
                </a:lnTo>
                <a:lnTo>
                  <a:pt x="14464519" y="7170295"/>
                </a:lnTo>
                <a:lnTo>
                  <a:pt x="14428946" y="7146329"/>
                </a:lnTo>
                <a:lnTo>
                  <a:pt x="14385383" y="7137541"/>
                </a:lnTo>
                <a:close/>
              </a:path>
              <a:path w="16523335" h="9235440">
                <a:moveTo>
                  <a:pt x="14385383" y="6869780"/>
                </a:moveTo>
                <a:lnTo>
                  <a:pt x="14341830" y="6878579"/>
                </a:lnTo>
                <a:lnTo>
                  <a:pt x="14306286" y="6902573"/>
                </a:lnTo>
                <a:lnTo>
                  <a:pt x="14282334" y="6938157"/>
                </a:lnTo>
                <a:lnTo>
                  <a:pt x="14273554" y="6981724"/>
                </a:lnTo>
                <a:lnTo>
                  <a:pt x="14282334" y="7025264"/>
                </a:lnTo>
                <a:lnTo>
                  <a:pt x="14306286" y="7060809"/>
                </a:lnTo>
                <a:lnTo>
                  <a:pt x="14341830" y="7084769"/>
                </a:lnTo>
                <a:lnTo>
                  <a:pt x="14385383" y="7093553"/>
                </a:lnTo>
                <a:lnTo>
                  <a:pt x="14428946" y="7084769"/>
                </a:lnTo>
                <a:lnTo>
                  <a:pt x="14464519" y="7060809"/>
                </a:lnTo>
                <a:lnTo>
                  <a:pt x="14488502" y="7025264"/>
                </a:lnTo>
                <a:lnTo>
                  <a:pt x="14497296" y="6981724"/>
                </a:lnTo>
                <a:lnTo>
                  <a:pt x="14488502" y="6938157"/>
                </a:lnTo>
                <a:lnTo>
                  <a:pt x="14464519" y="6902573"/>
                </a:lnTo>
                <a:lnTo>
                  <a:pt x="14428946" y="6878579"/>
                </a:lnTo>
                <a:lnTo>
                  <a:pt x="14385383" y="6869780"/>
                </a:lnTo>
                <a:close/>
              </a:path>
              <a:path w="16523335" h="9235440">
                <a:moveTo>
                  <a:pt x="14654674" y="444551"/>
                </a:moveTo>
                <a:lnTo>
                  <a:pt x="14611142" y="453336"/>
                </a:lnTo>
                <a:lnTo>
                  <a:pt x="14575596" y="477296"/>
                </a:lnTo>
                <a:lnTo>
                  <a:pt x="14551632" y="512844"/>
                </a:lnTo>
                <a:lnTo>
                  <a:pt x="14542845" y="556391"/>
                </a:lnTo>
                <a:lnTo>
                  <a:pt x="14551632" y="599952"/>
                </a:lnTo>
                <a:lnTo>
                  <a:pt x="14575596" y="635532"/>
                </a:lnTo>
                <a:lnTo>
                  <a:pt x="14611142" y="659525"/>
                </a:lnTo>
                <a:lnTo>
                  <a:pt x="14654674" y="668324"/>
                </a:lnTo>
                <a:lnTo>
                  <a:pt x="14698266" y="659525"/>
                </a:lnTo>
                <a:lnTo>
                  <a:pt x="14733855" y="635532"/>
                </a:lnTo>
                <a:lnTo>
                  <a:pt x="14757844" y="599952"/>
                </a:lnTo>
                <a:lnTo>
                  <a:pt x="14766639" y="556391"/>
                </a:lnTo>
                <a:lnTo>
                  <a:pt x="14757844" y="512844"/>
                </a:lnTo>
                <a:lnTo>
                  <a:pt x="14733855" y="477296"/>
                </a:lnTo>
                <a:lnTo>
                  <a:pt x="14698266" y="453336"/>
                </a:lnTo>
                <a:lnTo>
                  <a:pt x="14654674" y="444551"/>
                </a:lnTo>
                <a:close/>
              </a:path>
              <a:path w="16523335" h="9235440">
                <a:moveTo>
                  <a:pt x="14654674" y="712218"/>
                </a:moveTo>
                <a:lnTo>
                  <a:pt x="14611142" y="721018"/>
                </a:lnTo>
                <a:lnTo>
                  <a:pt x="14575596" y="745011"/>
                </a:lnTo>
                <a:lnTo>
                  <a:pt x="14551632" y="780591"/>
                </a:lnTo>
                <a:lnTo>
                  <a:pt x="14542845" y="824152"/>
                </a:lnTo>
                <a:lnTo>
                  <a:pt x="14551632" y="867681"/>
                </a:lnTo>
                <a:lnTo>
                  <a:pt x="14575596" y="903231"/>
                </a:lnTo>
                <a:lnTo>
                  <a:pt x="14611142" y="927201"/>
                </a:lnTo>
                <a:lnTo>
                  <a:pt x="14654674" y="935992"/>
                </a:lnTo>
                <a:lnTo>
                  <a:pt x="14698266" y="927201"/>
                </a:lnTo>
                <a:lnTo>
                  <a:pt x="14733855" y="903231"/>
                </a:lnTo>
                <a:lnTo>
                  <a:pt x="14757844" y="867681"/>
                </a:lnTo>
                <a:lnTo>
                  <a:pt x="14766639" y="824152"/>
                </a:lnTo>
                <a:lnTo>
                  <a:pt x="14757844" y="780591"/>
                </a:lnTo>
                <a:lnTo>
                  <a:pt x="14733855" y="745011"/>
                </a:lnTo>
                <a:lnTo>
                  <a:pt x="14698266" y="721018"/>
                </a:lnTo>
                <a:lnTo>
                  <a:pt x="14654674" y="712218"/>
                </a:lnTo>
                <a:close/>
              </a:path>
              <a:path w="16523335" h="9235440">
                <a:moveTo>
                  <a:pt x="14654674" y="979980"/>
                </a:moveTo>
                <a:lnTo>
                  <a:pt x="14611142" y="988766"/>
                </a:lnTo>
                <a:lnTo>
                  <a:pt x="14575596" y="1012731"/>
                </a:lnTo>
                <a:lnTo>
                  <a:pt x="14551632" y="1048286"/>
                </a:lnTo>
                <a:lnTo>
                  <a:pt x="14542845" y="1091840"/>
                </a:lnTo>
                <a:lnTo>
                  <a:pt x="14551632" y="1135394"/>
                </a:lnTo>
                <a:lnTo>
                  <a:pt x="14575596" y="1170968"/>
                </a:lnTo>
                <a:lnTo>
                  <a:pt x="14611142" y="1194956"/>
                </a:lnTo>
                <a:lnTo>
                  <a:pt x="14654674" y="1203753"/>
                </a:lnTo>
                <a:lnTo>
                  <a:pt x="14698266" y="1194956"/>
                </a:lnTo>
                <a:lnTo>
                  <a:pt x="14733855" y="1170968"/>
                </a:lnTo>
                <a:lnTo>
                  <a:pt x="14757844" y="1135394"/>
                </a:lnTo>
                <a:lnTo>
                  <a:pt x="14766639" y="1091840"/>
                </a:lnTo>
                <a:lnTo>
                  <a:pt x="14757844" y="1048286"/>
                </a:lnTo>
                <a:lnTo>
                  <a:pt x="14733855" y="1012731"/>
                </a:lnTo>
                <a:lnTo>
                  <a:pt x="14698266" y="988766"/>
                </a:lnTo>
                <a:lnTo>
                  <a:pt x="14654674" y="979980"/>
                </a:lnTo>
                <a:close/>
              </a:path>
              <a:path w="16523335" h="9235440">
                <a:moveTo>
                  <a:pt x="14654674" y="1247668"/>
                </a:moveTo>
                <a:lnTo>
                  <a:pt x="14611142" y="1256467"/>
                </a:lnTo>
                <a:lnTo>
                  <a:pt x="14575596" y="1280459"/>
                </a:lnTo>
                <a:lnTo>
                  <a:pt x="14551632" y="1316036"/>
                </a:lnTo>
                <a:lnTo>
                  <a:pt x="14542845" y="1359591"/>
                </a:lnTo>
                <a:lnTo>
                  <a:pt x="14551632" y="1403138"/>
                </a:lnTo>
                <a:lnTo>
                  <a:pt x="14575596" y="1438686"/>
                </a:lnTo>
                <a:lnTo>
                  <a:pt x="14611142" y="1462646"/>
                </a:lnTo>
                <a:lnTo>
                  <a:pt x="14654674" y="1471431"/>
                </a:lnTo>
                <a:lnTo>
                  <a:pt x="14698266" y="1462646"/>
                </a:lnTo>
                <a:lnTo>
                  <a:pt x="14733855" y="1438686"/>
                </a:lnTo>
                <a:lnTo>
                  <a:pt x="14757844" y="1403138"/>
                </a:lnTo>
                <a:lnTo>
                  <a:pt x="14766639" y="1359591"/>
                </a:lnTo>
                <a:lnTo>
                  <a:pt x="14757844" y="1316036"/>
                </a:lnTo>
                <a:lnTo>
                  <a:pt x="14733855" y="1280459"/>
                </a:lnTo>
                <a:lnTo>
                  <a:pt x="14698266" y="1256467"/>
                </a:lnTo>
                <a:lnTo>
                  <a:pt x="14654674" y="1247668"/>
                </a:lnTo>
                <a:close/>
              </a:path>
              <a:path w="16523335" h="9235440">
                <a:moveTo>
                  <a:pt x="14654674" y="1515430"/>
                </a:moveTo>
                <a:lnTo>
                  <a:pt x="14611142" y="1524214"/>
                </a:lnTo>
                <a:lnTo>
                  <a:pt x="14575596" y="1548173"/>
                </a:lnTo>
                <a:lnTo>
                  <a:pt x="14551632" y="1583718"/>
                </a:lnTo>
                <a:lnTo>
                  <a:pt x="14542845" y="1627259"/>
                </a:lnTo>
                <a:lnTo>
                  <a:pt x="14551632" y="1670826"/>
                </a:lnTo>
                <a:lnTo>
                  <a:pt x="14575596" y="1706409"/>
                </a:lnTo>
                <a:lnTo>
                  <a:pt x="14611142" y="1730404"/>
                </a:lnTo>
                <a:lnTo>
                  <a:pt x="14654674" y="1739203"/>
                </a:lnTo>
                <a:lnTo>
                  <a:pt x="14698266" y="1730404"/>
                </a:lnTo>
                <a:lnTo>
                  <a:pt x="14733855" y="1706409"/>
                </a:lnTo>
                <a:lnTo>
                  <a:pt x="14757844" y="1670826"/>
                </a:lnTo>
                <a:lnTo>
                  <a:pt x="14766639" y="1627259"/>
                </a:lnTo>
                <a:lnTo>
                  <a:pt x="14757844" y="1583718"/>
                </a:lnTo>
                <a:lnTo>
                  <a:pt x="14733855" y="1548173"/>
                </a:lnTo>
                <a:lnTo>
                  <a:pt x="14698266" y="1524214"/>
                </a:lnTo>
                <a:lnTo>
                  <a:pt x="14654674" y="1515430"/>
                </a:lnTo>
                <a:close/>
              </a:path>
              <a:path w="16523335" h="9235440">
                <a:moveTo>
                  <a:pt x="14654674" y="1783149"/>
                </a:moveTo>
                <a:lnTo>
                  <a:pt x="14611142" y="1791938"/>
                </a:lnTo>
                <a:lnTo>
                  <a:pt x="14575596" y="1815910"/>
                </a:lnTo>
                <a:lnTo>
                  <a:pt x="14551632" y="1851469"/>
                </a:lnTo>
                <a:lnTo>
                  <a:pt x="14542845" y="1895020"/>
                </a:lnTo>
                <a:lnTo>
                  <a:pt x="14551632" y="1938576"/>
                </a:lnTo>
                <a:lnTo>
                  <a:pt x="14575596" y="1974146"/>
                </a:lnTo>
                <a:lnTo>
                  <a:pt x="14611142" y="1998128"/>
                </a:lnTo>
                <a:lnTo>
                  <a:pt x="14654674" y="2006922"/>
                </a:lnTo>
                <a:lnTo>
                  <a:pt x="14698266" y="1998128"/>
                </a:lnTo>
                <a:lnTo>
                  <a:pt x="14733855" y="1974146"/>
                </a:lnTo>
                <a:lnTo>
                  <a:pt x="14757844" y="1938576"/>
                </a:lnTo>
                <a:lnTo>
                  <a:pt x="14766639" y="1895020"/>
                </a:lnTo>
                <a:lnTo>
                  <a:pt x="14757844" y="1851469"/>
                </a:lnTo>
                <a:lnTo>
                  <a:pt x="14733855" y="1815910"/>
                </a:lnTo>
                <a:lnTo>
                  <a:pt x="14698266" y="1791938"/>
                </a:lnTo>
                <a:lnTo>
                  <a:pt x="14654674" y="1783149"/>
                </a:lnTo>
                <a:close/>
              </a:path>
              <a:path w="16523335" h="9235440">
                <a:moveTo>
                  <a:pt x="14654674" y="2586297"/>
                </a:moveTo>
                <a:lnTo>
                  <a:pt x="14611142" y="2595090"/>
                </a:lnTo>
                <a:lnTo>
                  <a:pt x="14575596" y="2619070"/>
                </a:lnTo>
                <a:lnTo>
                  <a:pt x="14551632" y="2654639"/>
                </a:lnTo>
                <a:lnTo>
                  <a:pt x="14542845" y="2698200"/>
                </a:lnTo>
                <a:lnTo>
                  <a:pt x="14551632" y="2741725"/>
                </a:lnTo>
                <a:lnTo>
                  <a:pt x="14575596" y="2777286"/>
                </a:lnTo>
                <a:lnTo>
                  <a:pt x="14611142" y="2801273"/>
                </a:lnTo>
                <a:lnTo>
                  <a:pt x="14654674" y="2810071"/>
                </a:lnTo>
                <a:lnTo>
                  <a:pt x="14698266" y="2801273"/>
                </a:lnTo>
                <a:lnTo>
                  <a:pt x="14733855" y="2777286"/>
                </a:lnTo>
                <a:lnTo>
                  <a:pt x="14757844" y="2741725"/>
                </a:lnTo>
                <a:lnTo>
                  <a:pt x="14766639" y="2698200"/>
                </a:lnTo>
                <a:lnTo>
                  <a:pt x="14757844" y="2654639"/>
                </a:lnTo>
                <a:lnTo>
                  <a:pt x="14733855" y="2619070"/>
                </a:lnTo>
                <a:lnTo>
                  <a:pt x="14698266" y="2595090"/>
                </a:lnTo>
                <a:lnTo>
                  <a:pt x="14654674" y="2586297"/>
                </a:lnTo>
                <a:close/>
              </a:path>
              <a:path w="16523335" h="9235440">
                <a:moveTo>
                  <a:pt x="14654674" y="2854028"/>
                </a:moveTo>
                <a:lnTo>
                  <a:pt x="14611142" y="2862817"/>
                </a:lnTo>
                <a:lnTo>
                  <a:pt x="14575596" y="2886788"/>
                </a:lnTo>
                <a:lnTo>
                  <a:pt x="14551632" y="2922347"/>
                </a:lnTo>
                <a:lnTo>
                  <a:pt x="14542845" y="2965898"/>
                </a:lnTo>
                <a:lnTo>
                  <a:pt x="14551632" y="3009453"/>
                </a:lnTo>
                <a:lnTo>
                  <a:pt x="14575596" y="3045019"/>
                </a:lnTo>
                <a:lnTo>
                  <a:pt x="14611142" y="3068998"/>
                </a:lnTo>
                <a:lnTo>
                  <a:pt x="14654674" y="3077790"/>
                </a:lnTo>
                <a:lnTo>
                  <a:pt x="14698266" y="3068998"/>
                </a:lnTo>
                <a:lnTo>
                  <a:pt x="14733855" y="3045019"/>
                </a:lnTo>
                <a:lnTo>
                  <a:pt x="14757844" y="3009453"/>
                </a:lnTo>
                <a:lnTo>
                  <a:pt x="14766639" y="2965898"/>
                </a:lnTo>
                <a:lnTo>
                  <a:pt x="14757844" y="2922347"/>
                </a:lnTo>
                <a:lnTo>
                  <a:pt x="14733855" y="2886788"/>
                </a:lnTo>
                <a:lnTo>
                  <a:pt x="14698266" y="2862817"/>
                </a:lnTo>
                <a:lnTo>
                  <a:pt x="14654674" y="2854028"/>
                </a:lnTo>
                <a:close/>
              </a:path>
              <a:path w="16523335" h="9235440">
                <a:moveTo>
                  <a:pt x="14654674" y="3121737"/>
                </a:moveTo>
                <a:lnTo>
                  <a:pt x="14611142" y="3130528"/>
                </a:lnTo>
                <a:lnTo>
                  <a:pt x="14575596" y="3154503"/>
                </a:lnTo>
                <a:lnTo>
                  <a:pt x="14551632" y="3190065"/>
                </a:lnTo>
                <a:lnTo>
                  <a:pt x="14542845" y="3233618"/>
                </a:lnTo>
                <a:lnTo>
                  <a:pt x="14551632" y="3277161"/>
                </a:lnTo>
                <a:lnTo>
                  <a:pt x="14575596" y="3312732"/>
                </a:lnTo>
                <a:lnTo>
                  <a:pt x="14611142" y="3336722"/>
                </a:lnTo>
                <a:lnTo>
                  <a:pt x="14654674" y="3345520"/>
                </a:lnTo>
                <a:lnTo>
                  <a:pt x="14698266" y="3336722"/>
                </a:lnTo>
                <a:lnTo>
                  <a:pt x="14733855" y="3312732"/>
                </a:lnTo>
                <a:lnTo>
                  <a:pt x="14757844" y="3277161"/>
                </a:lnTo>
                <a:lnTo>
                  <a:pt x="14766639" y="3233618"/>
                </a:lnTo>
                <a:lnTo>
                  <a:pt x="14757844" y="3190065"/>
                </a:lnTo>
                <a:lnTo>
                  <a:pt x="14733855" y="3154503"/>
                </a:lnTo>
                <a:lnTo>
                  <a:pt x="14698266" y="3130528"/>
                </a:lnTo>
                <a:lnTo>
                  <a:pt x="14654674" y="3121737"/>
                </a:lnTo>
                <a:close/>
              </a:path>
              <a:path w="16523335" h="9235440">
                <a:moveTo>
                  <a:pt x="14654674" y="3389446"/>
                </a:moveTo>
                <a:lnTo>
                  <a:pt x="14611142" y="3398240"/>
                </a:lnTo>
                <a:lnTo>
                  <a:pt x="14575596" y="3422222"/>
                </a:lnTo>
                <a:lnTo>
                  <a:pt x="14551632" y="3457792"/>
                </a:lnTo>
                <a:lnTo>
                  <a:pt x="14542845" y="3501348"/>
                </a:lnTo>
                <a:lnTo>
                  <a:pt x="14551632" y="3544899"/>
                </a:lnTo>
                <a:lnTo>
                  <a:pt x="14575596" y="3580458"/>
                </a:lnTo>
                <a:lnTo>
                  <a:pt x="14611142" y="3604430"/>
                </a:lnTo>
                <a:lnTo>
                  <a:pt x="14654674" y="3613219"/>
                </a:lnTo>
                <a:lnTo>
                  <a:pt x="14698266" y="3604430"/>
                </a:lnTo>
                <a:lnTo>
                  <a:pt x="14733855" y="3580458"/>
                </a:lnTo>
                <a:lnTo>
                  <a:pt x="14757844" y="3544899"/>
                </a:lnTo>
                <a:lnTo>
                  <a:pt x="14766639" y="3501348"/>
                </a:lnTo>
                <a:lnTo>
                  <a:pt x="14757844" y="3457792"/>
                </a:lnTo>
                <a:lnTo>
                  <a:pt x="14733855" y="3422222"/>
                </a:lnTo>
                <a:lnTo>
                  <a:pt x="14698266" y="3398240"/>
                </a:lnTo>
                <a:lnTo>
                  <a:pt x="14654674" y="3389446"/>
                </a:lnTo>
                <a:close/>
              </a:path>
              <a:path w="16523335" h="9235440">
                <a:moveTo>
                  <a:pt x="14654674" y="3657176"/>
                </a:moveTo>
                <a:lnTo>
                  <a:pt x="14611142" y="3665968"/>
                </a:lnTo>
                <a:lnTo>
                  <a:pt x="14575596" y="3689947"/>
                </a:lnTo>
                <a:lnTo>
                  <a:pt x="14551632" y="3725513"/>
                </a:lnTo>
                <a:lnTo>
                  <a:pt x="14542845" y="3769068"/>
                </a:lnTo>
                <a:lnTo>
                  <a:pt x="14551632" y="3812619"/>
                </a:lnTo>
                <a:lnTo>
                  <a:pt x="14575596" y="3848178"/>
                </a:lnTo>
                <a:lnTo>
                  <a:pt x="14611142" y="3872149"/>
                </a:lnTo>
                <a:lnTo>
                  <a:pt x="14654674" y="3880939"/>
                </a:lnTo>
                <a:lnTo>
                  <a:pt x="14698266" y="3872149"/>
                </a:lnTo>
                <a:lnTo>
                  <a:pt x="14733855" y="3848178"/>
                </a:lnTo>
                <a:lnTo>
                  <a:pt x="14757844" y="3812619"/>
                </a:lnTo>
                <a:lnTo>
                  <a:pt x="14766639" y="3769068"/>
                </a:lnTo>
                <a:lnTo>
                  <a:pt x="14757844" y="3725513"/>
                </a:lnTo>
                <a:lnTo>
                  <a:pt x="14733855" y="3689947"/>
                </a:lnTo>
                <a:lnTo>
                  <a:pt x="14698266" y="3665968"/>
                </a:lnTo>
                <a:lnTo>
                  <a:pt x="14654674" y="3657176"/>
                </a:lnTo>
                <a:close/>
              </a:path>
              <a:path w="16523335" h="9235440">
                <a:moveTo>
                  <a:pt x="14654674" y="3924895"/>
                </a:moveTo>
                <a:lnTo>
                  <a:pt x="14611142" y="3933689"/>
                </a:lnTo>
                <a:lnTo>
                  <a:pt x="14575596" y="3957668"/>
                </a:lnTo>
                <a:lnTo>
                  <a:pt x="14551632" y="3993228"/>
                </a:lnTo>
                <a:lnTo>
                  <a:pt x="14542845" y="4036766"/>
                </a:lnTo>
                <a:lnTo>
                  <a:pt x="14551632" y="4080327"/>
                </a:lnTo>
                <a:lnTo>
                  <a:pt x="14575596" y="4115896"/>
                </a:lnTo>
                <a:lnTo>
                  <a:pt x="14611142" y="4139876"/>
                </a:lnTo>
                <a:lnTo>
                  <a:pt x="14654674" y="4148669"/>
                </a:lnTo>
                <a:lnTo>
                  <a:pt x="14698266" y="4139876"/>
                </a:lnTo>
                <a:lnTo>
                  <a:pt x="14733855" y="4115896"/>
                </a:lnTo>
                <a:lnTo>
                  <a:pt x="14757844" y="4080327"/>
                </a:lnTo>
                <a:lnTo>
                  <a:pt x="14766639" y="4036766"/>
                </a:lnTo>
                <a:lnTo>
                  <a:pt x="14757844" y="3993228"/>
                </a:lnTo>
                <a:lnTo>
                  <a:pt x="14733855" y="3957668"/>
                </a:lnTo>
                <a:lnTo>
                  <a:pt x="14698266" y="3933689"/>
                </a:lnTo>
                <a:lnTo>
                  <a:pt x="14654674" y="3924895"/>
                </a:lnTo>
                <a:close/>
              </a:path>
              <a:path w="16523335" h="9235440">
                <a:moveTo>
                  <a:pt x="14654674" y="4192615"/>
                </a:moveTo>
                <a:lnTo>
                  <a:pt x="14611142" y="4201406"/>
                </a:lnTo>
                <a:lnTo>
                  <a:pt x="14575596" y="4225380"/>
                </a:lnTo>
                <a:lnTo>
                  <a:pt x="14551632" y="4260939"/>
                </a:lnTo>
                <a:lnTo>
                  <a:pt x="14542845" y="4304486"/>
                </a:lnTo>
                <a:lnTo>
                  <a:pt x="14551632" y="4348026"/>
                </a:lnTo>
                <a:lnTo>
                  <a:pt x="14575596" y="4383601"/>
                </a:lnTo>
                <a:lnTo>
                  <a:pt x="14611142" y="4407597"/>
                </a:lnTo>
                <a:lnTo>
                  <a:pt x="14654674" y="4416399"/>
                </a:lnTo>
                <a:lnTo>
                  <a:pt x="14698266" y="4407597"/>
                </a:lnTo>
                <a:lnTo>
                  <a:pt x="14733855" y="4383601"/>
                </a:lnTo>
                <a:lnTo>
                  <a:pt x="14757844" y="4348026"/>
                </a:lnTo>
                <a:lnTo>
                  <a:pt x="14766639" y="4304486"/>
                </a:lnTo>
                <a:lnTo>
                  <a:pt x="14757844" y="4260939"/>
                </a:lnTo>
                <a:lnTo>
                  <a:pt x="14733855" y="4225380"/>
                </a:lnTo>
                <a:lnTo>
                  <a:pt x="14698266" y="4201406"/>
                </a:lnTo>
                <a:lnTo>
                  <a:pt x="14654674" y="4192615"/>
                </a:lnTo>
                <a:close/>
              </a:path>
              <a:path w="16523335" h="9235440">
                <a:moveTo>
                  <a:pt x="14654674" y="2318578"/>
                </a:moveTo>
                <a:lnTo>
                  <a:pt x="14611142" y="2327370"/>
                </a:lnTo>
                <a:lnTo>
                  <a:pt x="14575596" y="2351349"/>
                </a:lnTo>
                <a:lnTo>
                  <a:pt x="14551632" y="2386915"/>
                </a:lnTo>
                <a:lnTo>
                  <a:pt x="14542845" y="2430470"/>
                </a:lnTo>
                <a:lnTo>
                  <a:pt x="14551632" y="2474021"/>
                </a:lnTo>
                <a:lnTo>
                  <a:pt x="14575596" y="2509580"/>
                </a:lnTo>
                <a:lnTo>
                  <a:pt x="14611142" y="2533551"/>
                </a:lnTo>
                <a:lnTo>
                  <a:pt x="14654674" y="2542341"/>
                </a:lnTo>
                <a:lnTo>
                  <a:pt x="14698266" y="2533551"/>
                </a:lnTo>
                <a:lnTo>
                  <a:pt x="14733855" y="2509580"/>
                </a:lnTo>
                <a:lnTo>
                  <a:pt x="14757844" y="2474021"/>
                </a:lnTo>
                <a:lnTo>
                  <a:pt x="14766639" y="2430470"/>
                </a:lnTo>
                <a:lnTo>
                  <a:pt x="14757844" y="2386915"/>
                </a:lnTo>
                <a:lnTo>
                  <a:pt x="14733855" y="2351349"/>
                </a:lnTo>
                <a:lnTo>
                  <a:pt x="14698266" y="2327370"/>
                </a:lnTo>
                <a:lnTo>
                  <a:pt x="14654674" y="2318578"/>
                </a:lnTo>
                <a:close/>
              </a:path>
              <a:path w="16523335" h="9235440">
                <a:moveTo>
                  <a:pt x="14654674" y="2050869"/>
                </a:moveTo>
                <a:lnTo>
                  <a:pt x="14611142" y="2059660"/>
                </a:lnTo>
                <a:lnTo>
                  <a:pt x="14575596" y="2083635"/>
                </a:lnTo>
                <a:lnTo>
                  <a:pt x="14551632" y="2119197"/>
                </a:lnTo>
                <a:lnTo>
                  <a:pt x="14542845" y="2162750"/>
                </a:lnTo>
                <a:lnTo>
                  <a:pt x="14551632" y="2206284"/>
                </a:lnTo>
                <a:lnTo>
                  <a:pt x="14575596" y="2241845"/>
                </a:lnTo>
                <a:lnTo>
                  <a:pt x="14611142" y="2265826"/>
                </a:lnTo>
                <a:lnTo>
                  <a:pt x="14654674" y="2274621"/>
                </a:lnTo>
                <a:lnTo>
                  <a:pt x="14698266" y="2265826"/>
                </a:lnTo>
                <a:lnTo>
                  <a:pt x="14733855" y="2241845"/>
                </a:lnTo>
                <a:lnTo>
                  <a:pt x="14757844" y="2206284"/>
                </a:lnTo>
                <a:lnTo>
                  <a:pt x="14766639" y="2162750"/>
                </a:lnTo>
                <a:lnTo>
                  <a:pt x="14757844" y="2119197"/>
                </a:lnTo>
                <a:lnTo>
                  <a:pt x="14733855" y="2083635"/>
                </a:lnTo>
                <a:lnTo>
                  <a:pt x="14698266" y="2059660"/>
                </a:lnTo>
                <a:lnTo>
                  <a:pt x="14654674" y="2050869"/>
                </a:lnTo>
                <a:close/>
              </a:path>
              <a:path w="16523335" h="9235440">
                <a:moveTo>
                  <a:pt x="14654674" y="4995774"/>
                </a:moveTo>
                <a:lnTo>
                  <a:pt x="14611142" y="5004565"/>
                </a:lnTo>
                <a:lnTo>
                  <a:pt x="14575596" y="5028541"/>
                </a:lnTo>
                <a:lnTo>
                  <a:pt x="14551632" y="5064107"/>
                </a:lnTo>
                <a:lnTo>
                  <a:pt x="14542845" y="5107666"/>
                </a:lnTo>
                <a:lnTo>
                  <a:pt x="14551632" y="5151204"/>
                </a:lnTo>
                <a:lnTo>
                  <a:pt x="14575596" y="5186764"/>
                </a:lnTo>
                <a:lnTo>
                  <a:pt x="14611142" y="5210743"/>
                </a:lnTo>
                <a:lnTo>
                  <a:pt x="14654674" y="5219537"/>
                </a:lnTo>
                <a:lnTo>
                  <a:pt x="14698266" y="5210743"/>
                </a:lnTo>
                <a:lnTo>
                  <a:pt x="14733855" y="5186764"/>
                </a:lnTo>
                <a:lnTo>
                  <a:pt x="14757844" y="5151204"/>
                </a:lnTo>
                <a:lnTo>
                  <a:pt x="14766639" y="5107666"/>
                </a:lnTo>
                <a:lnTo>
                  <a:pt x="14757844" y="5064107"/>
                </a:lnTo>
                <a:lnTo>
                  <a:pt x="14733855" y="5028541"/>
                </a:lnTo>
                <a:lnTo>
                  <a:pt x="14698266" y="5004565"/>
                </a:lnTo>
                <a:lnTo>
                  <a:pt x="14654674" y="4995774"/>
                </a:lnTo>
                <a:close/>
              </a:path>
              <a:path w="16523335" h="9235440">
                <a:moveTo>
                  <a:pt x="14654674" y="5531192"/>
                </a:moveTo>
                <a:lnTo>
                  <a:pt x="14611142" y="5539988"/>
                </a:lnTo>
                <a:lnTo>
                  <a:pt x="14575596" y="5563975"/>
                </a:lnTo>
                <a:lnTo>
                  <a:pt x="14551632" y="5599551"/>
                </a:lnTo>
                <a:lnTo>
                  <a:pt x="14542845" y="5643115"/>
                </a:lnTo>
                <a:lnTo>
                  <a:pt x="14551632" y="5686662"/>
                </a:lnTo>
                <a:lnTo>
                  <a:pt x="14575596" y="5722222"/>
                </a:lnTo>
                <a:lnTo>
                  <a:pt x="14611142" y="5746196"/>
                </a:lnTo>
                <a:lnTo>
                  <a:pt x="14654674" y="5754986"/>
                </a:lnTo>
                <a:lnTo>
                  <a:pt x="14698266" y="5746196"/>
                </a:lnTo>
                <a:lnTo>
                  <a:pt x="14733855" y="5722222"/>
                </a:lnTo>
                <a:lnTo>
                  <a:pt x="14757844" y="5686662"/>
                </a:lnTo>
                <a:lnTo>
                  <a:pt x="14766639" y="5643115"/>
                </a:lnTo>
                <a:lnTo>
                  <a:pt x="14757844" y="5599551"/>
                </a:lnTo>
                <a:lnTo>
                  <a:pt x="14733855" y="5563975"/>
                </a:lnTo>
                <a:lnTo>
                  <a:pt x="14698266" y="5539988"/>
                </a:lnTo>
                <a:lnTo>
                  <a:pt x="14654674" y="5531192"/>
                </a:lnTo>
                <a:close/>
              </a:path>
              <a:path w="16523335" h="9235440">
                <a:moveTo>
                  <a:pt x="14654674" y="5798933"/>
                </a:moveTo>
                <a:lnTo>
                  <a:pt x="14611142" y="5807723"/>
                </a:lnTo>
                <a:lnTo>
                  <a:pt x="14575596" y="5831697"/>
                </a:lnTo>
                <a:lnTo>
                  <a:pt x="14551632" y="5867257"/>
                </a:lnTo>
                <a:lnTo>
                  <a:pt x="14542845" y="5910804"/>
                </a:lnTo>
                <a:lnTo>
                  <a:pt x="14551632" y="5954345"/>
                </a:lnTo>
                <a:lnTo>
                  <a:pt x="14575596" y="5989912"/>
                </a:lnTo>
                <a:lnTo>
                  <a:pt x="14611142" y="6013898"/>
                </a:lnTo>
                <a:lnTo>
                  <a:pt x="14654674" y="6022695"/>
                </a:lnTo>
                <a:lnTo>
                  <a:pt x="14698266" y="6013898"/>
                </a:lnTo>
                <a:lnTo>
                  <a:pt x="14733855" y="5989912"/>
                </a:lnTo>
                <a:lnTo>
                  <a:pt x="14757844" y="5954345"/>
                </a:lnTo>
                <a:lnTo>
                  <a:pt x="14766639" y="5910804"/>
                </a:lnTo>
                <a:lnTo>
                  <a:pt x="14757844" y="5867257"/>
                </a:lnTo>
                <a:lnTo>
                  <a:pt x="14733855" y="5831697"/>
                </a:lnTo>
                <a:lnTo>
                  <a:pt x="14698266" y="5807723"/>
                </a:lnTo>
                <a:lnTo>
                  <a:pt x="14654674" y="5798933"/>
                </a:lnTo>
                <a:close/>
              </a:path>
              <a:path w="16523335" h="9235440">
                <a:moveTo>
                  <a:pt x="14654674" y="6602112"/>
                </a:moveTo>
                <a:lnTo>
                  <a:pt x="14611142" y="6610897"/>
                </a:lnTo>
                <a:lnTo>
                  <a:pt x="14575596" y="6634856"/>
                </a:lnTo>
                <a:lnTo>
                  <a:pt x="14551632" y="6670401"/>
                </a:lnTo>
                <a:lnTo>
                  <a:pt x="14542845" y="6713941"/>
                </a:lnTo>
                <a:lnTo>
                  <a:pt x="14551632" y="6757505"/>
                </a:lnTo>
                <a:lnTo>
                  <a:pt x="14575596" y="6793082"/>
                </a:lnTo>
                <a:lnTo>
                  <a:pt x="14611142" y="6817069"/>
                </a:lnTo>
                <a:lnTo>
                  <a:pt x="14654674" y="6825865"/>
                </a:lnTo>
                <a:lnTo>
                  <a:pt x="14698266" y="6817069"/>
                </a:lnTo>
                <a:lnTo>
                  <a:pt x="14733855" y="6793082"/>
                </a:lnTo>
                <a:lnTo>
                  <a:pt x="14757844" y="6757505"/>
                </a:lnTo>
                <a:lnTo>
                  <a:pt x="14766639" y="6713941"/>
                </a:lnTo>
                <a:lnTo>
                  <a:pt x="14757844" y="6670401"/>
                </a:lnTo>
                <a:lnTo>
                  <a:pt x="14733855" y="6634856"/>
                </a:lnTo>
                <a:lnTo>
                  <a:pt x="14698266" y="6610897"/>
                </a:lnTo>
                <a:lnTo>
                  <a:pt x="14654674" y="6602112"/>
                </a:lnTo>
                <a:close/>
              </a:path>
              <a:path w="16523335" h="9235440">
                <a:moveTo>
                  <a:pt x="14654674" y="4728033"/>
                </a:moveTo>
                <a:lnTo>
                  <a:pt x="14611142" y="4736825"/>
                </a:lnTo>
                <a:lnTo>
                  <a:pt x="14575596" y="4760802"/>
                </a:lnTo>
                <a:lnTo>
                  <a:pt x="14551632" y="4796371"/>
                </a:lnTo>
                <a:lnTo>
                  <a:pt x="14542845" y="4839936"/>
                </a:lnTo>
                <a:lnTo>
                  <a:pt x="14551632" y="4883473"/>
                </a:lnTo>
                <a:lnTo>
                  <a:pt x="14575596" y="4919041"/>
                </a:lnTo>
                <a:lnTo>
                  <a:pt x="14611142" y="4943029"/>
                </a:lnTo>
                <a:lnTo>
                  <a:pt x="14654674" y="4951828"/>
                </a:lnTo>
                <a:lnTo>
                  <a:pt x="14698266" y="4943029"/>
                </a:lnTo>
                <a:lnTo>
                  <a:pt x="14733855" y="4919041"/>
                </a:lnTo>
                <a:lnTo>
                  <a:pt x="14757844" y="4883473"/>
                </a:lnTo>
                <a:lnTo>
                  <a:pt x="14766639" y="4839936"/>
                </a:lnTo>
                <a:lnTo>
                  <a:pt x="14757844" y="4796371"/>
                </a:lnTo>
                <a:lnTo>
                  <a:pt x="14733855" y="4760802"/>
                </a:lnTo>
                <a:lnTo>
                  <a:pt x="14698266" y="4736825"/>
                </a:lnTo>
                <a:lnTo>
                  <a:pt x="14654674" y="4728033"/>
                </a:lnTo>
                <a:close/>
              </a:path>
              <a:path w="16523335" h="9235440">
                <a:moveTo>
                  <a:pt x="14654674" y="4460345"/>
                </a:moveTo>
                <a:lnTo>
                  <a:pt x="14611142" y="4469136"/>
                </a:lnTo>
                <a:lnTo>
                  <a:pt x="14575596" y="4493110"/>
                </a:lnTo>
                <a:lnTo>
                  <a:pt x="14551632" y="4528669"/>
                </a:lnTo>
                <a:lnTo>
                  <a:pt x="14542845" y="4572216"/>
                </a:lnTo>
                <a:lnTo>
                  <a:pt x="14551632" y="4615763"/>
                </a:lnTo>
                <a:lnTo>
                  <a:pt x="14575596" y="4651322"/>
                </a:lnTo>
                <a:lnTo>
                  <a:pt x="14611142" y="4675296"/>
                </a:lnTo>
                <a:lnTo>
                  <a:pt x="14654674" y="4684087"/>
                </a:lnTo>
                <a:lnTo>
                  <a:pt x="14698266" y="4675296"/>
                </a:lnTo>
                <a:lnTo>
                  <a:pt x="14733855" y="4651322"/>
                </a:lnTo>
                <a:lnTo>
                  <a:pt x="14757844" y="4615763"/>
                </a:lnTo>
                <a:lnTo>
                  <a:pt x="14766639" y="4572216"/>
                </a:lnTo>
                <a:lnTo>
                  <a:pt x="14757844" y="4528669"/>
                </a:lnTo>
                <a:lnTo>
                  <a:pt x="14733855" y="4493110"/>
                </a:lnTo>
                <a:lnTo>
                  <a:pt x="14698266" y="4469136"/>
                </a:lnTo>
                <a:lnTo>
                  <a:pt x="14654674" y="4460345"/>
                </a:lnTo>
                <a:close/>
              </a:path>
              <a:path w="16523335" h="9235440">
                <a:moveTo>
                  <a:pt x="14654674" y="7405229"/>
                </a:moveTo>
                <a:lnTo>
                  <a:pt x="14611142" y="7414026"/>
                </a:lnTo>
                <a:lnTo>
                  <a:pt x="14575596" y="7438015"/>
                </a:lnTo>
                <a:lnTo>
                  <a:pt x="14551632" y="7473597"/>
                </a:lnTo>
                <a:lnTo>
                  <a:pt x="14542845" y="7517173"/>
                </a:lnTo>
                <a:lnTo>
                  <a:pt x="14551632" y="7560674"/>
                </a:lnTo>
                <a:lnTo>
                  <a:pt x="14575596" y="7596223"/>
                </a:lnTo>
                <a:lnTo>
                  <a:pt x="14611142" y="7620205"/>
                </a:lnTo>
                <a:lnTo>
                  <a:pt x="14654674" y="7629003"/>
                </a:lnTo>
                <a:lnTo>
                  <a:pt x="14698266" y="7620205"/>
                </a:lnTo>
                <a:lnTo>
                  <a:pt x="14733855" y="7596223"/>
                </a:lnTo>
                <a:lnTo>
                  <a:pt x="14757844" y="7560674"/>
                </a:lnTo>
                <a:lnTo>
                  <a:pt x="14766639" y="7517173"/>
                </a:lnTo>
                <a:lnTo>
                  <a:pt x="14757844" y="7473597"/>
                </a:lnTo>
                <a:lnTo>
                  <a:pt x="14733855" y="7438015"/>
                </a:lnTo>
                <a:lnTo>
                  <a:pt x="14698266" y="7414026"/>
                </a:lnTo>
                <a:lnTo>
                  <a:pt x="14654674" y="7405229"/>
                </a:lnTo>
                <a:close/>
              </a:path>
              <a:path w="16523335" h="9235440">
                <a:moveTo>
                  <a:pt x="14654674" y="7137541"/>
                </a:moveTo>
                <a:lnTo>
                  <a:pt x="14611142" y="7146329"/>
                </a:lnTo>
                <a:lnTo>
                  <a:pt x="14575596" y="7170295"/>
                </a:lnTo>
                <a:lnTo>
                  <a:pt x="14551632" y="7205847"/>
                </a:lnTo>
                <a:lnTo>
                  <a:pt x="14542845" y="7249391"/>
                </a:lnTo>
                <a:lnTo>
                  <a:pt x="14551632" y="7292955"/>
                </a:lnTo>
                <a:lnTo>
                  <a:pt x="14575596" y="7328531"/>
                </a:lnTo>
                <a:lnTo>
                  <a:pt x="14611142" y="7352518"/>
                </a:lnTo>
                <a:lnTo>
                  <a:pt x="14654674" y="7361314"/>
                </a:lnTo>
                <a:lnTo>
                  <a:pt x="14698266" y="7352518"/>
                </a:lnTo>
                <a:lnTo>
                  <a:pt x="14733855" y="7328531"/>
                </a:lnTo>
                <a:lnTo>
                  <a:pt x="14757844" y="7292955"/>
                </a:lnTo>
                <a:lnTo>
                  <a:pt x="14766639" y="7249391"/>
                </a:lnTo>
                <a:lnTo>
                  <a:pt x="14757844" y="7205847"/>
                </a:lnTo>
                <a:lnTo>
                  <a:pt x="14733855" y="7170295"/>
                </a:lnTo>
                <a:lnTo>
                  <a:pt x="14698266" y="7146329"/>
                </a:lnTo>
                <a:lnTo>
                  <a:pt x="14654674" y="7137541"/>
                </a:lnTo>
                <a:close/>
              </a:path>
              <a:path w="16523335" h="9235440">
                <a:moveTo>
                  <a:pt x="14654674" y="6869780"/>
                </a:moveTo>
                <a:lnTo>
                  <a:pt x="14611142" y="6878579"/>
                </a:lnTo>
                <a:lnTo>
                  <a:pt x="14575596" y="6902573"/>
                </a:lnTo>
                <a:lnTo>
                  <a:pt x="14551632" y="6938157"/>
                </a:lnTo>
                <a:lnTo>
                  <a:pt x="14542845" y="6981724"/>
                </a:lnTo>
                <a:lnTo>
                  <a:pt x="14551632" y="7025264"/>
                </a:lnTo>
                <a:lnTo>
                  <a:pt x="14575596" y="7060809"/>
                </a:lnTo>
                <a:lnTo>
                  <a:pt x="14611142" y="7084769"/>
                </a:lnTo>
                <a:lnTo>
                  <a:pt x="14654674" y="7093553"/>
                </a:lnTo>
                <a:lnTo>
                  <a:pt x="14698266" y="7084769"/>
                </a:lnTo>
                <a:lnTo>
                  <a:pt x="14733855" y="7060809"/>
                </a:lnTo>
                <a:lnTo>
                  <a:pt x="14757844" y="7025264"/>
                </a:lnTo>
                <a:lnTo>
                  <a:pt x="14766639" y="6981724"/>
                </a:lnTo>
                <a:lnTo>
                  <a:pt x="14757844" y="6938157"/>
                </a:lnTo>
                <a:lnTo>
                  <a:pt x="14733855" y="6902573"/>
                </a:lnTo>
                <a:lnTo>
                  <a:pt x="14698266" y="6878579"/>
                </a:lnTo>
                <a:lnTo>
                  <a:pt x="14654674" y="6869780"/>
                </a:lnTo>
                <a:close/>
              </a:path>
              <a:path w="16523335" h="9235440">
                <a:moveTo>
                  <a:pt x="14924006" y="444551"/>
                </a:moveTo>
                <a:lnTo>
                  <a:pt x="14880458" y="453336"/>
                </a:lnTo>
                <a:lnTo>
                  <a:pt x="14844918" y="477296"/>
                </a:lnTo>
                <a:lnTo>
                  <a:pt x="14820967" y="512844"/>
                </a:lnTo>
                <a:lnTo>
                  <a:pt x="14812187" y="556391"/>
                </a:lnTo>
                <a:lnTo>
                  <a:pt x="14820967" y="599952"/>
                </a:lnTo>
                <a:lnTo>
                  <a:pt x="14844918" y="635532"/>
                </a:lnTo>
                <a:lnTo>
                  <a:pt x="14880458" y="659525"/>
                </a:lnTo>
                <a:lnTo>
                  <a:pt x="14924006" y="668324"/>
                </a:lnTo>
                <a:lnTo>
                  <a:pt x="14967570" y="659525"/>
                </a:lnTo>
                <a:lnTo>
                  <a:pt x="15003146" y="635532"/>
                </a:lnTo>
                <a:lnTo>
                  <a:pt x="15027133" y="599952"/>
                </a:lnTo>
                <a:lnTo>
                  <a:pt x="15035929" y="556391"/>
                </a:lnTo>
                <a:lnTo>
                  <a:pt x="15027133" y="512844"/>
                </a:lnTo>
                <a:lnTo>
                  <a:pt x="15003146" y="477296"/>
                </a:lnTo>
                <a:lnTo>
                  <a:pt x="14967570" y="453336"/>
                </a:lnTo>
                <a:lnTo>
                  <a:pt x="14924006" y="444551"/>
                </a:lnTo>
                <a:close/>
              </a:path>
              <a:path w="16523335" h="9235440">
                <a:moveTo>
                  <a:pt x="14924006" y="712218"/>
                </a:moveTo>
                <a:lnTo>
                  <a:pt x="14880458" y="721018"/>
                </a:lnTo>
                <a:lnTo>
                  <a:pt x="14844918" y="745011"/>
                </a:lnTo>
                <a:lnTo>
                  <a:pt x="14820967" y="780591"/>
                </a:lnTo>
                <a:lnTo>
                  <a:pt x="14812187" y="824152"/>
                </a:lnTo>
                <a:lnTo>
                  <a:pt x="14820967" y="867681"/>
                </a:lnTo>
                <a:lnTo>
                  <a:pt x="14844918" y="903231"/>
                </a:lnTo>
                <a:lnTo>
                  <a:pt x="14880458" y="927201"/>
                </a:lnTo>
                <a:lnTo>
                  <a:pt x="14924006" y="935992"/>
                </a:lnTo>
                <a:lnTo>
                  <a:pt x="14967570" y="927201"/>
                </a:lnTo>
                <a:lnTo>
                  <a:pt x="15003146" y="903231"/>
                </a:lnTo>
                <a:lnTo>
                  <a:pt x="15027133" y="867681"/>
                </a:lnTo>
                <a:lnTo>
                  <a:pt x="15035929" y="824152"/>
                </a:lnTo>
                <a:lnTo>
                  <a:pt x="15027133" y="780591"/>
                </a:lnTo>
                <a:lnTo>
                  <a:pt x="15003146" y="745011"/>
                </a:lnTo>
                <a:lnTo>
                  <a:pt x="14967570" y="721018"/>
                </a:lnTo>
                <a:lnTo>
                  <a:pt x="14924006" y="712218"/>
                </a:lnTo>
                <a:close/>
              </a:path>
              <a:path w="16523335" h="9235440">
                <a:moveTo>
                  <a:pt x="14924006" y="979980"/>
                </a:moveTo>
                <a:lnTo>
                  <a:pt x="14880458" y="988766"/>
                </a:lnTo>
                <a:lnTo>
                  <a:pt x="14844918" y="1012731"/>
                </a:lnTo>
                <a:lnTo>
                  <a:pt x="14820967" y="1048286"/>
                </a:lnTo>
                <a:lnTo>
                  <a:pt x="14812187" y="1091840"/>
                </a:lnTo>
                <a:lnTo>
                  <a:pt x="14820967" y="1135394"/>
                </a:lnTo>
                <a:lnTo>
                  <a:pt x="14844918" y="1170968"/>
                </a:lnTo>
                <a:lnTo>
                  <a:pt x="14880458" y="1194956"/>
                </a:lnTo>
                <a:lnTo>
                  <a:pt x="14924006" y="1203753"/>
                </a:lnTo>
                <a:lnTo>
                  <a:pt x="14967570" y="1194956"/>
                </a:lnTo>
                <a:lnTo>
                  <a:pt x="15003146" y="1170968"/>
                </a:lnTo>
                <a:lnTo>
                  <a:pt x="15027133" y="1135394"/>
                </a:lnTo>
                <a:lnTo>
                  <a:pt x="15035929" y="1091840"/>
                </a:lnTo>
                <a:lnTo>
                  <a:pt x="15027133" y="1048286"/>
                </a:lnTo>
                <a:lnTo>
                  <a:pt x="15003146" y="1012731"/>
                </a:lnTo>
                <a:lnTo>
                  <a:pt x="14967570" y="988766"/>
                </a:lnTo>
                <a:lnTo>
                  <a:pt x="14924006" y="979980"/>
                </a:lnTo>
                <a:close/>
              </a:path>
              <a:path w="16523335" h="9235440">
                <a:moveTo>
                  <a:pt x="14924006" y="1247668"/>
                </a:moveTo>
                <a:lnTo>
                  <a:pt x="14880458" y="1256467"/>
                </a:lnTo>
                <a:lnTo>
                  <a:pt x="14844918" y="1280459"/>
                </a:lnTo>
                <a:lnTo>
                  <a:pt x="14820967" y="1316036"/>
                </a:lnTo>
                <a:lnTo>
                  <a:pt x="14812187" y="1359591"/>
                </a:lnTo>
                <a:lnTo>
                  <a:pt x="14820967" y="1403138"/>
                </a:lnTo>
                <a:lnTo>
                  <a:pt x="14844918" y="1438686"/>
                </a:lnTo>
                <a:lnTo>
                  <a:pt x="14880458" y="1462646"/>
                </a:lnTo>
                <a:lnTo>
                  <a:pt x="14924006" y="1471431"/>
                </a:lnTo>
                <a:lnTo>
                  <a:pt x="14967570" y="1462646"/>
                </a:lnTo>
                <a:lnTo>
                  <a:pt x="15003146" y="1438686"/>
                </a:lnTo>
                <a:lnTo>
                  <a:pt x="15027133" y="1403138"/>
                </a:lnTo>
                <a:lnTo>
                  <a:pt x="15035929" y="1359591"/>
                </a:lnTo>
                <a:lnTo>
                  <a:pt x="15027133" y="1316036"/>
                </a:lnTo>
                <a:lnTo>
                  <a:pt x="15003146" y="1280459"/>
                </a:lnTo>
                <a:lnTo>
                  <a:pt x="14967570" y="1256467"/>
                </a:lnTo>
                <a:lnTo>
                  <a:pt x="14924006" y="1247668"/>
                </a:lnTo>
                <a:close/>
              </a:path>
              <a:path w="16523335" h="9235440">
                <a:moveTo>
                  <a:pt x="14924006" y="1515430"/>
                </a:moveTo>
                <a:lnTo>
                  <a:pt x="14880458" y="1524214"/>
                </a:lnTo>
                <a:lnTo>
                  <a:pt x="14844918" y="1548173"/>
                </a:lnTo>
                <a:lnTo>
                  <a:pt x="14820967" y="1583718"/>
                </a:lnTo>
                <a:lnTo>
                  <a:pt x="14812187" y="1627259"/>
                </a:lnTo>
                <a:lnTo>
                  <a:pt x="14820967" y="1670826"/>
                </a:lnTo>
                <a:lnTo>
                  <a:pt x="14844918" y="1706409"/>
                </a:lnTo>
                <a:lnTo>
                  <a:pt x="14880458" y="1730404"/>
                </a:lnTo>
                <a:lnTo>
                  <a:pt x="14924006" y="1739203"/>
                </a:lnTo>
                <a:lnTo>
                  <a:pt x="14967570" y="1730404"/>
                </a:lnTo>
                <a:lnTo>
                  <a:pt x="15003146" y="1706409"/>
                </a:lnTo>
                <a:lnTo>
                  <a:pt x="15027133" y="1670826"/>
                </a:lnTo>
                <a:lnTo>
                  <a:pt x="15035929" y="1627259"/>
                </a:lnTo>
                <a:lnTo>
                  <a:pt x="15027133" y="1583718"/>
                </a:lnTo>
                <a:lnTo>
                  <a:pt x="15003146" y="1548173"/>
                </a:lnTo>
                <a:lnTo>
                  <a:pt x="14967570" y="1524214"/>
                </a:lnTo>
                <a:lnTo>
                  <a:pt x="14924006" y="1515430"/>
                </a:lnTo>
                <a:close/>
              </a:path>
              <a:path w="16523335" h="9235440">
                <a:moveTo>
                  <a:pt x="14924006" y="1783149"/>
                </a:moveTo>
                <a:lnTo>
                  <a:pt x="14880458" y="1791938"/>
                </a:lnTo>
                <a:lnTo>
                  <a:pt x="14844918" y="1815910"/>
                </a:lnTo>
                <a:lnTo>
                  <a:pt x="14820967" y="1851469"/>
                </a:lnTo>
                <a:lnTo>
                  <a:pt x="14812187" y="1895020"/>
                </a:lnTo>
                <a:lnTo>
                  <a:pt x="14820967" y="1938576"/>
                </a:lnTo>
                <a:lnTo>
                  <a:pt x="14844918" y="1974146"/>
                </a:lnTo>
                <a:lnTo>
                  <a:pt x="14880458" y="1998128"/>
                </a:lnTo>
                <a:lnTo>
                  <a:pt x="14924006" y="2006922"/>
                </a:lnTo>
                <a:lnTo>
                  <a:pt x="14967570" y="1998128"/>
                </a:lnTo>
                <a:lnTo>
                  <a:pt x="15003146" y="1974146"/>
                </a:lnTo>
                <a:lnTo>
                  <a:pt x="15027133" y="1938576"/>
                </a:lnTo>
                <a:lnTo>
                  <a:pt x="15035929" y="1895020"/>
                </a:lnTo>
                <a:lnTo>
                  <a:pt x="15027133" y="1851469"/>
                </a:lnTo>
                <a:lnTo>
                  <a:pt x="15003146" y="1815910"/>
                </a:lnTo>
                <a:lnTo>
                  <a:pt x="14967570" y="1791938"/>
                </a:lnTo>
                <a:lnTo>
                  <a:pt x="14924006" y="1783149"/>
                </a:lnTo>
                <a:close/>
              </a:path>
              <a:path w="16523335" h="9235440">
                <a:moveTo>
                  <a:pt x="14924006" y="2586297"/>
                </a:moveTo>
                <a:lnTo>
                  <a:pt x="14880458" y="2595090"/>
                </a:lnTo>
                <a:lnTo>
                  <a:pt x="14844918" y="2619070"/>
                </a:lnTo>
                <a:lnTo>
                  <a:pt x="14820967" y="2654639"/>
                </a:lnTo>
                <a:lnTo>
                  <a:pt x="14812187" y="2698200"/>
                </a:lnTo>
                <a:lnTo>
                  <a:pt x="14820967" y="2741725"/>
                </a:lnTo>
                <a:lnTo>
                  <a:pt x="14844918" y="2777286"/>
                </a:lnTo>
                <a:lnTo>
                  <a:pt x="14880458" y="2801273"/>
                </a:lnTo>
                <a:lnTo>
                  <a:pt x="14924006" y="2810071"/>
                </a:lnTo>
                <a:lnTo>
                  <a:pt x="14967570" y="2801273"/>
                </a:lnTo>
                <a:lnTo>
                  <a:pt x="15003146" y="2777286"/>
                </a:lnTo>
                <a:lnTo>
                  <a:pt x="15027133" y="2741725"/>
                </a:lnTo>
                <a:lnTo>
                  <a:pt x="15035929" y="2698200"/>
                </a:lnTo>
                <a:lnTo>
                  <a:pt x="15027133" y="2654639"/>
                </a:lnTo>
                <a:lnTo>
                  <a:pt x="15003146" y="2619070"/>
                </a:lnTo>
                <a:lnTo>
                  <a:pt x="14967570" y="2595090"/>
                </a:lnTo>
                <a:lnTo>
                  <a:pt x="14924006" y="2586297"/>
                </a:lnTo>
                <a:close/>
              </a:path>
              <a:path w="16523335" h="9235440">
                <a:moveTo>
                  <a:pt x="14924006" y="2854028"/>
                </a:moveTo>
                <a:lnTo>
                  <a:pt x="14880458" y="2862817"/>
                </a:lnTo>
                <a:lnTo>
                  <a:pt x="14844918" y="2886788"/>
                </a:lnTo>
                <a:lnTo>
                  <a:pt x="14820967" y="2922347"/>
                </a:lnTo>
                <a:lnTo>
                  <a:pt x="14812187" y="2965898"/>
                </a:lnTo>
                <a:lnTo>
                  <a:pt x="14820967" y="3009453"/>
                </a:lnTo>
                <a:lnTo>
                  <a:pt x="14844918" y="3045019"/>
                </a:lnTo>
                <a:lnTo>
                  <a:pt x="14880458" y="3068998"/>
                </a:lnTo>
                <a:lnTo>
                  <a:pt x="14924006" y="3077790"/>
                </a:lnTo>
                <a:lnTo>
                  <a:pt x="14967570" y="3068998"/>
                </a:lnTo>
                <a:lnTo>
                  <a:pt x="15003146" y="3045019"/>
                </a:lnTo>
                <a:lnTo>
                  <a:pt x="15027133" y="3009453"/>
                </a:lnTo>
                <a:lnTo>
                  <a:pt x="15035929" y="2965898"/>
                </a:lnTo>
                <a:lnTo>
                  <a:pt x="15027133" y="2922347"/>
                </a:lnTo>
                <a:lnTo>
                  <a:pt x="15003146" y="2886788"/>
                </a:lnTo>
                <a:lnTo>
                  <a:pt x="14967570" y="2862817"/>
                </a:lnTo>
                <a:lnTo>
                  <a:pt x="14924006" y="2854028"/>
                </a:lnTo>
                <a:close/>
              </a:path>
              <a:path w="16523335" h="9235440">
                <a:moveTo>
                  <a:pt x="14924006" y="3121737"/>
                </a:moveTo>
                <a:lnTo>
                  <a:pt x="14880458" y="3130528"/>
                </a:lnTo>
                <a:lnTo>
                  <a:pt x="14844918" y="3154503"/>
                </a:lnTo>
                <a:lnTo>
                  <a:pt x="14820967" y="3190065"/>
                </a:lnTo>
                <a:lnTo>
                  <a:pt x="14812187" y="3233618"/>
                </a:lnTo>
                <a:lnTo>
                  <a:pt x="14820967" y="3277161"/>
                </a:lnTo>
                <a:lnTo>
                  <a:pt x="14844918" y="3312732"/>
                </a:lnTo>
                <a:lnTo>
                  <a:pt x="14880458" y="3336722"/>
                </a:lnTo>
                <a:lnTo>
                  <a:pt x="14924006" y="3345520"/>
                </a:lnTo>
                <a:lnTo>
                  <a:pt x="14967570" y="3336722"/>
                </a:lnTo>
                <a:lnTo>
                  <a:pt x="15003146" y="3312732"/>
                </a:lnTo>
                <a:lnTo>
                  <a:pt x="15027133" y="3277161"/>
                </a:lnTo>
                <a:lnTo>
                  <a:pt x="15035929" y="3233618"/>
                </a:lnTo>
                <a:lnTo>
                  <a:pt x="15027133" y="3190065"/>
                </a:lnTo>
                <a:lnTo>
                  <a:pt x="15003146" y="3154503"/>
                </a:lnTo>
                <a:lnTo>
                  <a:pt x="14967570" y="3130528"/>
                </a:lnTo>
                <a:lnTo>
                  <a:pt x="14924006" y="3121737"/>
                </a:lnTo>
                <a:close/>
              </a:path>
              <a:path w="16523335" h="9235440">
                <a:moveTo>
                  <a:pt x="14924006" y="3389446"/>
                </a:moveTo>
                <a:lnTo>
                  <a:pt x="14880458" y="3398240"/>
                </a:lnTo>
                <a:lnTo>
                  <a:pt x="14844918" y="3422222"/>
                </a:lnTo>
                <a:lnTo>
                  <a:pt x="14820967" y="3457792"/>
                </a:lnTo>
                <a:lnTo>
                  <a:pt x="14812187" y="3501348"/>
                </a:lnTo>
                <a:lnTo>
                  <a:pt x="14820967" y="3544899"/>
                </a:lnTo>
                <a:lnTo>
                  <a:pt x="14844918" y="3580458"/>
                </a:lnTo>
                <a:lnTo>
                  <a:pt x="14880458" y="3604430"/>
                </a:lnTo>
                <a:lnTo>
                  <a:pt x="14924006" y="3613219"/>
                </a:lnTo>
                <a:lnTo>
                  <a:pt x="14967570" y="3604430"/>
                </a:lnTo>
                <a:lnTo>
                  <a:pt x="15003146" y="3580458"/>
                </a:lnTo>
                <a:lnTo>
                  <a:pt x="15027133" y="3544899"/>
                </a:lnTo>
                <a:lnTo>
                  <a:pt x="15035929" y="3501348"/>
                </a:lnTo>
                <a:lnTo>
                  <a:pt x="15027133" y="3457792"/>
                </a:lnTo>
                <a:lnTo>
                  <a:pt x="15003146" y="3422222"/>
                </a:lnTo>
                <a:lnTo>
                  <a:pt x="14967570" y="3398240"/>
                </a:lnTo>
                <a:lnTo>
                  <a:pt x="14924006" y="3389446"/>
                </a:lnTo>
                <a:close/>
              </a:path>
              <a:path w="16523335" h="9235440">
                <a:moveTo>
                  <a:pt x="14924006" y="2318578"/>
                </a:moveTo>
                <a:lnTo>
                  <a:pt x="14880458" y="2327370"/>
                </a:lnTo>
                <a:lnTo>
                  <a:pt x="14844918" y="2351349"/>
                </a:lnTo>
                <a:lnTo>
                  <a:pt x="14820967" y="2386915"/>
                </a:lnTo>
                <a:lnTo>
                  <a:pt x="14812187" y="2430470"/>
                </a:lnTo>
                <a:lnTo>
                  <a:pt x="14820967" y="2474021"/>
                </a:lnTo>
                <a:lnTo>
                  <a:pt x="14844918" y="2509580"/>
                </a:lnTo>
                <a:lnTo>
                  <a:pt x="14880458" y="2533551"/>
                </a:lnTo>
                <a:lnTo>
                  <a:pt x="14924006" y="2542341"/>
                </a:lnTo>
                <a:lnTo>
                  <a:pt x="14967570" y="2533551"/>
                </a:lnTo>
                <a:lnTo>
                  <a:pt x="15003146" y="2509580"/>
                </a:lnTo>
                <a:lnTo>
                  <a:pt x="15027133" y="2474021"/>
                </a:lnTo>
                <a:lnTo>
                  <a:pt x="15035929" y="2430470"/>
                </a:lnTo>
                <a:lnTo>
                  <a:pt x="15027133" y="2386915"/>
                </a:lnTo>
                <a:lnTo>
                  <a:pt x="15003146" y="2351349"/>
                </a:lnTo>
                <a:lnTo>
                  <a:pt x="14967570" y="2327370"/>
                </a:lnTo>
                <a:lnTo>
                  <a:pt x="14924006" y="2318578"/>
                </a:lnTo>
                <a:close/>
              </a:path>
              <a:path w="16523335" h="9235440">
                <a:moveTo>
                  <a:pt x="14924006" y="2050869"/>
                </a:moveTo>
                <a:lnTo>
                  <a:pt x="14880458" y="2059660"/>
                </a:lnTo>
                <a:lnTo>
                  <a:pt x="14844918" y="2083635"/>
                </a:lnTo>
                <a:lnTo>
                  <a:pt x="14820967" y="2119197"/>
                </a:lnTo>
                <a:lnTo>
                  <a:pt x="14812187" y="2162750"/>
                </a:lnTo>
                <a:lnTo>
                  <a:pt x="14820967" y="2206284"/>
                </a:lnTo>
                <a:lnTo>
                  <a:pt x="14844918" y="2241845"/>
                </a:lnTo>
                <a:lnTo>
                  <a:pt x="14880458" y="2265826"/>
                </a:lnTo>
                <a:lnTo>
                  <a:pt x="14924006" y="2274621"/>
                </a:lnTo>
                <a:lnTo>
                  <a:pt x="14967570" y="2265826"/>
                </a:lnTo>
                <a:lnTo>
                  <a:pt x="15003146" y="2241845"/>
                </a:lnTo>
                <a:lnTo>
                  <a:pt x="15027133" y="2206284"/>
                </a:lnTo>
                <a:lnTo>
                  <a:pt x="15035929" y="2162750"/>
                </a:lnTo>
                <a:lnTo>
                  <a:pt x="15027133" y="2119197"/>
                </a:lnTo>
                <a:lnTo>
                  <a:pt x="15003146" y="2083635"/>
                </a:lnTo>
                <a:lnTo>
                  <a:pt x="14967570" y="2059660"/>
                </a:lnTo>
                <a:lnTo>
                  <a:pt x="14924006" y="2050869"/>
                </a:lnTo>
                <a:close/>
              </a:path>
              <a:path w="16523335" h="9235440">
                <a:moveTo>
                  <a:pt x="14924006" y="4995774"/>
                </a:moveTo>
                <a:lnTo>
                  <a:pt x="14880458" y="5004565"/>
                </a:lnTo>
                <a:lnTo>
                  <a:pt x="14844918" y="5028541"/>
                </a:lnTo>
                <a:lnTo>
                  <a:pt x="14820967" y="5064107"/>
                </a:lnTo>
                <a:lnTo>
                  <a:pt x="14812187" y="5107666"/>
                </a:lnTo>
                <a:lnTo>
                  <a:pt x="14820967" y="5151204"/>
                </a:lnTo>
                <a:lnTo>
                  <a:pt x="14844918" y="5186764"/>
                </a:lnTo>
                <a:lnTo>
                  <a:pt x="14880458" y="5210743"/>
                </a:lnTo>
                <a:lnTo>
                  <a:pt x="14924006" y="5219537"/>
                </a:lnTo>
                <a:lnTo>
                  <a:pt x="14967570" y="5210743"/>
                </a:lnTo>
                <a:lnTo>
                  <a:pt x="15003146" y="5186764"/>
                </a:lnTo>
                <a:lnTo>
                  <a:pt x="15027133" y="5151204"/>
                </a:lnTo>
                <a:lnTo>
                  <a:pt x="15035929" y="5107666"/>
                </a:lnTo>
                <a:lnTo>
                  <a:pt x="15027133" y="5064107"/>
                </a:lnTo>
                <a:lnTo>
                  <a:pt x="15003146" y="5028541"/>
                </a:lnTo>
                <a:lnTo>
                  <a:pt x="14967570" y="5004565"/>
                </a:lnTo>
                <a:lnTo>
                  <a:pt x="14924006" y="4995774"/>
                </a:lnTo>
                <a:close/>
              </a:path>
              <a:path w="16523335" h="9235440">
                <a:moveTo>
                  <a:pt x="14924006" y="5263483"/>
                </a:moveTo>
                <a:lnTo>
                  <a:pt x="14880458" y="5272274"/>
                </a:lnTo>
                <a:lnTo>
                  <a:pt x="14844918" y="5296250"/>
                </a:lnTo>
                <a:lnTo>
                  <a:pt x="14820967" y="5331816"/>
                </a:lnTo>
                <a:lnTo>
                  <a:pt x="14812187" y="5375375"/>
                </a:lnTo>
                <a:lnTo>
                  <a:pt x="14820967" y="5418906"/>
                </a:lnTo>
                <a:lnTo>
                  <a:pt x="14844918" y="5454471"/>
                </a:lnTo>
                <a:lnTo>
                  <a:pt x="14880458" y="5478458"/>
                </a:lnTo>
                <a:lnTo>
                  <a:pt x="14924006" y="5487256"/>
                </a:lnTo>
                <a:lnTo>
                  <a:pt x="14967570" y="5478458"/>
                </a:lnTo>
                <a:lnTo>
                  <a:pt x="15003146" y="5454471"/>
                </a:lnTo>
                <a:lnTo>
                  <a:pt x="15027133" y="5418906"/>
                </a:lnTo>
                <a:lnTo>
                  <a:pt x="15035929" y="5375375"/>
                </a:lnTo>
                <a:lnTo>
                  <a:pt x="15027133" y="5331816"/>
                </a:lnTo>
                <a:lnTo>
                  <a:pt x="15003146" y="5296250"/>
                </a:lnTo>
                <a:lnTo>
                  <a:pt x="14967570" y="5272274"/>
                </a:lnTo>
                <a:lnTo>
                  <a:pt x="14924006" y="5263483"/>
                </a:lnTo>
                <a:close/>
              </a:path>
              <a:path w="16523335" h="9235440">
                <a:moveTo>
                  <a:pt x="14924006" y="5531192"/>
                </a:moveTo>
                <a:lnTo>
                  <a:pt x="14880458" y="5539988"/>
                </a:lnTo>
                <a:lnTo>
                  <a:pt x="14844918" y="5563975"/>
                </a:lnTo>
                <a:lnTo>
                  <a:pt x="14820967" y="5599551"/>
                </a:lnTo>
                <a:lnTo>
                  <a:pt x="14812187" y="5643115"/>
                </a:lnTo>
                <a:lnTo>
                  <a:pt x="14820967" y="5686662"/>
                </a:lnTo>
                <a:lnTo>
                  <a:pt x="14844918" y="5722222"/>
                </a:lnTo>
                <a:lnTo>
                  <a:pt x="14880458" y="5746196"/>
                </a:lnTo>
                <a:lnTo>
                  <a:pt x="14924006" y="5754986"/>
                </a:lnTo>
                <a:lnTo>
                  <a:pt x="14967570" y="5746196"/>
                </a:lnTo>
                <a:lnTo>
                  <a:pt x="15003146" y="5722222"/>
                </a:lnTo>
                <a:lnTo>
                  <a:pt x="15027133" y="5686662"/>
                </a:lnTo>
                <a:lnTo>
                  <a:pt x="15035929" y="5643115"/>
                </a:lnTo>
                <a:lnTo>
                  <a:pt x="15027133" y="5599551"/>
                </a:lnTo>
                <a:lnTo>
                  <a:pt x="15003146" y="5563975"/>
                </a:lnTo>
                <a:lnTo>
                  <a:pt x="14967570" y="5539988"/>
                </a:lnTo>
                <a:lnTo>
                  <a:pt x="14924006" y="5531192"/>
                </a:lnTo>
                <a:close/>
              </a:path>
              <a:path w="16523335" h="9235440">
                <a:moveTo>
                  <a:pt x="14924006" y="6334382"/>
                </a:moveTo>
                <a:lnTo>
                  <a:pt x="14880458" y="6343178"/>
                </a:lnTo>
                <a:lnTo>
                  <a:pt x="14844918" y="6367165"/>
                </a:lnTo>
                <a:lnTo>
                  <a:pt x="14820967" y="6402742"/>
                </a:lnTo>
                <a:lnTo>
                  <a:pt x="14812187" y="6446306"/>
                </a:lnTo>
                <a:lnTo>
                  <a:pt x="14820967" y="6489813"/>
                </a:lnTo>
                <a:lnTo>
                  <a:pt x="14844918" y="6525358"/>
                </a:lnTo>
                <a:lnTo>
                  <a:pt x="14880458" y="6549331"/>
                </a:lnTo>
                <a:lnTo>
                  <a:pt x="14924006" y="6558124"/>
                </a:lnTo>
                <a:lnTo>
                  <a:pt x="14967570" y="6549331"/>
                </a:lnTo>
                <a:lnTo>
                  <a:pt x="15003146" y="6525358"/>
                </a:lnTo>
                <a:lnTo>
                  <a:pt x="15027133" y="6489813"/>
                </a:lnTo>
                <a:lnTo>
                  <a:pt x="15035929" y="6446306"/>
                </a:lnTo>
                <a:lnTo>
                  <a:pt x="15027133" y="6402742"/>
                </a:lnTo>
                <a:lnTo>
                  <a:pt x="15003146" y="6367165"/>
                </a:lnTo>
                <a:lnTo>
                  <a:pt x="14967570" y="6343178"/>
                </a:lnTo>
                <a:lnTo>
                  <a:pt x="14924006" y="6334382"/>
                </a:lnTo>
                <a:close/>
              </a:path>
              <a:path w="16523335" h="9235440">
                <a:moveTo>
                  <a:pt x="14924006" y="6602112"/>
                </a:moveTo>
                <a:lnTo>
                  <a:pt x="14880458" y="6610897"/>
                </a:lnTo>
                <a:lnTo>
                  <a:pt x="14844918" y="6634856"/>
                </a:lnTo>
                <a:lnTo>
                  <a:pt x="14820967" y="6670401"/>
                </a:lnTo>
                <a:lnTo>
                  <a:pt x="14812187" y="6713941"/>
                </a:lnTo>
                <a:lnTo>
                  <a:pt x="14820967" y="6757505"/>
                </a:lnTo>
                <a:lnTo>
                  <a:pt x="14844918" y="6793082"/>
                </a:lnTo>
                <a:lnTo>
                  <a:pt x="14880458" y="6817069"/>
                </a:lnTo>
                <a:lnTo>
                  <a:pt x="14924006" y="6825865"/>
                </a:lnTo>
                <a:lnTo>
                  <a:pt x="14967570" y="6817069"/>
                </a:lnTo>
                <a:lnTo>
                  <a:pt x="15003146" y="6793082"/>
                </a:lnTo>
                <a:lnTo>
                  <a:pt x="15027133" y="6757505"/>
                </a:lnTo>
                <a:lnTo>
                  <a:pt x="15035929" y="6713941"/>
                </a:lnTo>
                <a:lnTo>
                  <a:pt x="15027133" y="6670401"/>
                </a:lnTo>
                <a:lnTo>
                  <a:pt x="15003146" y="6634856"/>
                </a:lnTo>
                <a:lnTo>
                  <a:pt x="14967570" y="6610897"/>
                </a:lnTo>
                <a:lnTo>
                  <a:pt x="14924006" y="6602112"/>
                </a:lnTo>
                <a:close/>
              </a:path>
              <a:path w="16523335" h="9235440">
                <a:moveTo>
                  <a:pt x="14924006" y="4728033"/>
                </a:moveTo>
                <a:lnTo>
                  <a:pt x="14880458" y="4736825"/>
                </a:lnTo>
                <a:lnTo>
                  <a:pt x="14844918" y="4760802"/>
                </a:lnTo>
                <a:lnTo>
                  <a:pt x="14820967" y="4796371"/>
                </a:lnTo>
                <a:lnTo>
                  <a:pt x="14812187" y="4839936"/>
                </a:lnTo>
                <a:lnTo>
                  <a:pt x="14820967" y="4883473"/>
                </a:lnTo>
                <a:lnTo>
                  <a:pt x="14844918" y="4919041"/>
                </a:lnTo>
                <a:lnTo>
                  <a:pt x="14880458" y="4943029"/>
                </a:lnTo>
                <a:lnTo>
                  <a:pt x="14924006" y="4951828"/>
                </a:lnTo>
                <a:lnTo>
                  <a:pt x="14967570" y="4943029"/>
                </a:lnTo>
                <a:lnTo>
                  <a:pt x="15003146" y="4919041"/>
                </a:lnTo>
                <a:lnTo>
                  <a:pt x="15027133" y="4883473"/>
                </a:lnTo>
                <a:lnTo>
                  <a:pt x="15035929" y="4839936"/>
                </a:lnTo>
                <a:lnTo>
                  <a:pt x="15027133" y="4796371"/>
                </a:lnTo>
                <a:lnTo>
                  <a:pt x="15003146" y="4760802"/>
                </a:lnTo>
                <a:lnTo>
                  <a:pt x="14967570" y="4736825"/>
                </a:lnTo>
                <a:lnTo>
                  <a:pt x="14924006" y="4728033"/>
                </a:lnTo>
                <a:close/>
              </a:path>
              <a:path w="16523335" h="9235440">
                <a:moveTo>
                  <a:pt x="14924006" y="7405229"/>
                </a:moveTo>
                <a:lnTo>
                  <a:pt x="14880458" y="7414026"/>
                </a:lnTo>
                <a:lnTo>
                  <a:pt x="14844918" y="7438015"/>
                </a:lnTo>
                <a:lnTo>
                  <a:pt x="14820967" y="7473597"/>
                </a:lnTo>
                <a:lnTo>
                  <a:pt x="14812187" y="7517173"/>
                </a:lnTo>
                <a:lnTo>
                  <a:pt x="14820967" y="7560674"/>
                </a:lnTo>
                <a:lnTo>
                  <a:pt x="14844918" y="7596223"/>
                </a:lnTo>
                <a:lnTo>
                  <a:pt x="14880458" y="7620205"/>
                </a:lnTo>
                <a:lnTo>
                  <a:pt x="14924006" y="7629003"/>
                </a:lnTo>
                <a:lnTo>
                  <a:pt x="14967570" y="7620205"/>
                </a:lnTo>
                <a:lnTo>
                  <a:pt x="15003146" y="7596223"/>
                </a:lnTo>
                <a:lnTo>
                  <a:pt x="15027133" y="7560674"/>
                </a:lnTo>
                <a:lnTo>
                  <a:pt x="15035929" y="7517173"/>
                </a:lnTo>
                <a:lnTo>
                  <a:pt x="15027133" y="7473597"/>
                </a:lnTo>
                <a:lnTo>
                  <a:pt x="15003146" y="7438015"/>
                </a:lnTo>
                <a:lnTo>
                  <a:pt x="14967570" y="7414026"/>
                </a:lnTo>
                <a:lnTo>
                  <a:pt x="14924006" y="7405229"/>
                </a:lnTo>
                <a:close/>
              </a:path>
              <a:path w="16523335" h="9235440">
                <a:moveTo>
                  <a:pt x="14924006" y="7137541"/>
                </a:moveTo>
                <a:lnTo>
                  <a:pt x="14880458" y="7146329"/>
                </a:lnTo>
                <a:lnTo>
                  <a:pt x="14844918" y="7170295"/>
                </a:lnTo>
                <a:lnTo>
                  <a:pt x="14820967" y="7205847"/>
                </a:lnTo>
                <a:lnTo>
                  <a:pt x="14812187" y="7249391"/>
                </a:lnTo>
                <a:lnTo>
                  <a:pt x="14820967" y="7292955"/>
                </a:lnTo>
                <a:lnTo>
                  <a:pt x="14844918" y="7328531"/>
                </a:lnTo>
                <a:lnTo>
                  <a:pt x="14880458" y="7352518"/>
                </a:lnTo>
                <a:lnTo>
                  <a:pt x="14924006" y="7361314"/>
                </a:lnTo>
                <a:lnTo>
                  <a:pt x="14967570" y="7352518"/>
                </a:lnTo>
                <a:lnTo>
                  <a:pt x="15003146" y="7328531"/>
                </a:lnTo>
                <a:lnTo>
                  <a:pt x="15027133" y="7292955"/>
                </a:lnTo>
                <a:lnTo>
                  <a:pt x="15035929" y="7249391"/>
                </a:lnTo>
                <a:lnTo>
                  <a:pt x="15027133" y="7205847"/>
                </a:lnTo>
                <a:lnTo>
                  <a:pt x="15003146" y="7170295"/>
                </a:lnTo>
                <a:lnTo>
                  <a:pt x="14967570" y="7146329"/>
                </a:lnTo>
                <a:lnTo>
                  <a:pt x="14924006" y="7137541"/>
                </a:lnTo>
                <a:close/>
              </a:path>
              <a:path w="16523335" h="9235440">
                <a:moveTo>
                  <a:pt x="14924006" y="6869780"/>
                </a:moveTo>
                <a:lnTo>
                  <a:pt x="14880458" y="6878579"/>
                </a:lnTo>
                <a:lnTo>
                  <a:pt x="14844918" y="6902573"/>
                </a:lnTo>
                <a:lnTo>
                  <a:pt x="14820967" y="6938157"/>
                </a:lnTo>
                <a:lnTo>
                  <a:pt x="14812187" y="6981724"/>
                </a:lnTo>
                <a:lnTo>
                  <a:pt x="14820967" y="7025264"/>
                </a:lnTo>
                <a:lnTo>
                  <a:pt x="14844918" y="7060809"/>
                </a:lnTo>
                <a:lnTo>
                  <a:pt x="14880458" y="7084769"/>
                </a:lnTo>
                <a:lnTo>
                  <a:pt x="14924006" y="7093553"/>
                </a:lnTo>
                <a:lnTo>
                  <a:pt x="14967570" y="7084769"/>
                </a:lnTo>
                <a:lnTo>
                  <a:pt x="15003146" y="7060809"/>
                </a:lnTo>
                <a:lnTo>
                  <a:pt x="15027133" y="7025264"/>
                </a:lnTo>
                <a:lnTo>
                  <a:pt x="15035929" y="6981724"/>
                </a:lnTo>
                <a:lnTo>
                  <a:pt x="15027133" y="6938157"/>
                </a:lnTo>
                <a:lnTo>
                  <a:pt x="15003146" y="6902573"/>
                </a:lnTo>
                <a:lnTo>
                  <a:pt x="14967570" y="6878579"/>
                </a:lnTo>
                <a:lnTo>
                  <a:pt x="14924006" y="6869780"/>
                </a:lnTo>
                <a:close/>
              </a:path>
              <a:path w="16523335" h="9235440">
                <a:moveTo>
                  <a:pt x="15193348" y="712218"/>
                </a:moveTo>
                <a:lnTo>
                  <a:pt x="15149793" y="721018"/>
                </a:lnTo>
                <a:lnTo>
                  <a:pt x="15114234" y="745011"/>
                </a:lnTo>
                <a:lnTo>
                  <a:pt x="15090265" y="780591"/>
                </a:lnTo>
                <a:lnTo>
                  <a:pt x="15081477" y="824152"/>
                </a:lnTo>
                <a:lnTo>
                  <a:pt x="15090265" y="867681"/>
                </a:lnTo>
                <a:lnTo>
                  <a:pt x="15114234" y="903231"/>
                </a:lnTo>
                <a:lnTo>
                  <a:pt x="15149793" y="927201"/>
                </a:lnTo>
                <a:lnTo>
                  <a:pt x="15193348" y="935992"/>
                </a:lnTo>
                <a:lnTo>
                  <a:pt x="15236890" y="927201"/>
                </a:lnTo>
                <a:lnTo>
                  <a:pt x="15272469" y="903231"/>
                </a:lnTo>
                <a:lnTo>
                  <a:pt x="15296468" y="867681"/>
                </a:lnTo>
                <a:lnTo>
                  <a:pt x="15305272" y="824152"/>
                </a:lnTo>
                <a:lnTo>
                  <a:pt x="15296468" y="780591"/>
                </a:lnTo>
                <a:lnTo>
                  <a:pt x="15272469" y="745011"/>
                </a:lnTo>
                <a:lnTo>
                  <a:pt x="15236890" y="721018"/>
                </a:lnTo>
                <a:lnTo>
                  <a:pt x="15193348" y="712218"/>
                </a:lnTo>
                <a:close/>
              </a:path>
              <a:path w="16523335" h="9235440">
                <a:moveTo>
                  <a:pt x="15193348" y="979980"/>
                </a:moveTo>
                <a:lnTo>
                  <a:pt x="15149793" y="988766"/>
                </a:lnTo>
                <a:lnTo>
                  <a:pt x="15114234" y="1012731"/>
                </a:lnTo>
                <a:lnTo>
                  <a:pt x="15090265" y="1048286"/>
                </a:lnTo>
                <a:lnTo>
                  <a:pt x="15081477" y="1091840"/>
                </a:lnTo>
                <a:lnTo>
                  <a:pt x="15090265" y="1135394"/>
                </a:lnTo>
                <a:lnTo>
                  <a:pt x="15114234" y="1170968"/>
                </a:lnTo>
                <a:lnTo>
                  <a:pt x="15149793" y="1194956"/>
                </a:lnTo>
                <a:lnTo>
                  <a:pt x="15193348" y="1203753"/>
                </a:lnTo>
                <a:lnTo>
                  <a:pt x="15236890" y="1194956"/>
                </a:lnTo>
                <a:lnTo>
                  <a:pt x="15272469" y="1170968"/>
                </a:lnTo>
                <a:lnTo>
                  <a:pt x="15296468" y="1135394"/>
                </a:lnTo>
                <a:lnTo>
                  <a:pt x="15305272" y="1091840"/>
                </a:lnTo>
                <a:lnTo>
                  <a:pt x="15296468" y="1048286"/>
                </a:lnTo>
                <a:lnTo>
                  <a:pt x="15272469" y="1012731"/>
                </a:lnTo>
                <a:lnTo>
                  <a:pt x="15236890" y="988766"/>
                </a:lnTo>
                <a:lnTo>
                  <a:pt x="15193348" y="979980"/>
                </a:lnTo>
                <a:close/>
              </a:path>
              <a:path w="16523335" h="9235440">
                <a:moveTo>
                  <a:pt x="15193348" y="1247668"/>
                </a:moveTo>
                <a:lnTo>
                  <a:pt x="15149793" y="1256467"/>
                </a:lnTo>
                <a:lnTo>
                  <a:pt x="15114234" y="1280459"/>
                </a:lnTo>
                <a:lnTo>
                  <a:pt x="15090265" y="1316036"/>
                </a:lnTo>
                <a:lnTo>
                  <a:pt x="15081477" y="1359591"/>
                </a:lnTo>
                <a:lnTo>
                  <a:pt x="15090265" y="1403138"/>
                </a:lnTo>
                <a:lnTo>
                  <a:pt x="15114234" y="1438686"/>
                </a:lnTo>
                <a:lnTo>
                  <a:pt x="15149793" y="1462646"/>
                </a:lnTo>
                <a:lnTo>
                  <a:pt x="15193348" y="1471431"/>
                </a:lnTo>
                <a:lnTo>
                  <a:pt x="15236890" y="1462646"/>
                </a:lnTo>
                <a:lnTo>
                  <a:pt x="15272469" y="1438686"/>
                </a:lnTo>
                <a:lnTo>
                  <a:pt x="15296468" y="1403138"/>
                </a:lnTo>
                <a:lnTo>
                  <a:pt x="15305272" y="1359591"/>
                </a:lnTo>
                <a:lnTo>
                  <a:pt x="15296468" y="1316036"/>
                </a:lnTo>
                <a:lnTo>
                  <a:pt x="15272469" y="1280459"/>
                </a:lnTo>
                <a:lnTo>
                  <a:pt x="15236890" y="1256467"/>
                </a:lnTo>
                <a:lnTo>
                  <a:pt x="15193348" y="1247668"/>
                </a:lnTo>
                <a:close/>
              </a:path>
              <a:path w="16523335" h="9235440">
                <a:moveTo>
                  <a:pt x="15193348" y="1515430"/>
                </a:moveTo>
                <a:lnTo>
                  <a:pt x="15149793" y="1524214"/>
                </a:lnTo>
                <a:lnTo>
                  <a:pt x="15114234" y="1548173"/>
                </a:lnTo>
                <a:lnTo>
                  <a:pt x="15090265" y="1583718"/>
                </a:lnTo>
                <a:lnTo>
                  <a:pt x="15081477" y="1627259"/>
                </a:lnTo>
                <a:lnTo>
                  <a:pt x="15090265" y="1670826"/>
                </a:lnTo>
                <a:lnTo>
                  <a:pt x="15114234" y="1706409"/>
                </a:lnTo>
                <a:lnTo>
                  <a:pt x="15149793" y="1730404"/>
                </a:lnTo>
                <a:lnTo>
                  <a:pt x="15193348" y="1739203"/>
                </a:lnTo>
                <a:lnTo>
                  <a:pt x="15236890" y="1730404"/>
                </a:lnTo>
                <a:lnTo>
                  <a:pt x="15272469" y="1706409"/>
                </a:lnTo>
                <a:lnTo>
                  <a:pt x="15296468" y="1670826"/>
                </a:lnTo>
                <a:lnTo>
                  <a:pt x="15305272" y="1627259"/>
                </a:lnTo>
                <a:lnTo>
                  <a:pt x="15296468" y="1583718"/>
                </a:lnTo>
                <a:lnTo>
                  <a:pt x="15272469" y="1548173"/>
                </a:lnTo>
                <a:lnTo>
                  <a:pt x="15236890" y="1524214"/>
                </a:lnTo>
                <a:lnTo>
                  <a:pt x="15193348" y="1515430"/>
                </a:lnTo>
                <a:close/>
              </a:path>
              <a:path w="16523335" h="9235440">
                <a:moveTo>
                  <a:pt x="15193348" y="1783149"/>
                </a:moveTo>
                <a:lnTo>
                  <a:pt x="15149793" y="1791938"/>
                </a:lnTo>
                <a:lnTo>
                  <a:pt x="15114234" y="1815910"/>
                </a:lnTo>
                <a:lnTo>
                  <a:pt x="15090265" y="1851469"/>
                </a:lnTo>
                <a:lnTo>
                  <a:pt x="15081477" y="1895020"/>
                </a:lnTo>
                <a:lnTo>
                  <a:pt x="15090265" y="1938576"/>
                </a:lnTo>
                <a:lnTo>
                  <a:pt x="15114234" y="1974146"/>
                </a:lnTo>
                <a:lnTo>
                  <a:pt x="15149793" y="1998128"/>
                </a:lnTo>
                <a:lnTo>
                  <a:pt x="15193348" y="2006922"/>
                </a:lnTo>
                <a:lnTo>
                  <a:pt x="15236890" y="1998128"/>
                </a:lnTo>
                <a:lnTo>
                  <a:pt x="15272469" y="1974146"/>
                </a:lnTo>
                <a:lnTo>
                  <a:pt x="15296468" y="1938576"/>
                </a:lnTo>
                <a:lnTo>
                  <a:pt x="15305272" y="1895020"/>
                </a:lnTo>
                <a:lnTo>
                  <a:pt x="15296468" y="1851469"/>
                </a:lnTo>
                <a:lnTo>
                  <a:pt x="15272469" y="1815910"/>
                </a:lnTo>
                <a:lnTo>
                  <a:pt x="15236890" y="1791938"/>
                </a:lnTo>
                <a:lnTo>
                  <a:pt x="15193348" y="1783149"/>
                </a:lnTo>
                <a:close/>
              </a:path>
              <a:path w="16523335" h="9235440">
                <a:moveTo>
                  <a:pt x="15193348" y="2586297"/>
                </a:moveTo>
                <a:lnTo>
                  <a:pt x="15149793" y="2595090"/>
                </a:lnTo>
                <a:lnTo>
                  <a:pt x="15114234" y="2619070"/>
                </a:lnTo>
                <a:lnTo>
                  <a:pt x="15090265" y="2654639"/>
                </a:lnTo>
                <a:lnTo>
                  <a:pt x="15081477" y="2698200"/>
                </a:lnTo>
                <a:lnTo>
                  <a:pt x="15090265" y="2741725"/>
                </a:lnTo>
                <a:lnTo>
                  <a:pt x="15114234" y="2777286"/>
                </a:lnTo>
                <a:lnTo>
                  <a:pt x="15149793" y="2801273"/>
                </a:lnTo>
                <a:lnTo>
                  <a:pt x="15193348" y="2810071"/>
                </a:lnTo>
                <a:lnTo>
                  <a:pt x="15236890" y="2801273"/>
                </a:lnTo>
                <a:lnTo>
                  <a:pt x="15272469" y="2777286"/>
                </a:lnTo>
                <a:lnTo>
                  <a:pt x="15296468" y="2741725"/>
                </a:lnTo>
                <a:lnTo>
                  <a:pt x="15305272" y="2698200"/>
                </a:lnTo>
                <a:lnTo>
                  <a:pt x="15296468" y="2654639"/>
                </a:lnTo>
                <a:lnTo>
                  <a:pt x="15272469" y="2619070"/>
                </a:lnTo>
                <a:lnTo>
                  <a:pt x="15236890" y="2595090"/>
                </a:lnTo>
                <a:lnTo>
                  <a:pt x="15193348" y="2586297"/>
                </a:lnTo>
                <a:close/>
              </a:path>
              <a:path w="16523335" h="9235440">
                <a:moveTo>
                  <a:pt x="15193348" y="2854028"/>
                </a:moveTo>
                <a:lnTo>
                  <a:pt x="15149793" y="2862817"/>
                </a:lnTo>
                <a:lnTo>
                  <a:pt x="15114234" y="2886788"/>
                </a:lnTo>
                <a:lnTo>
                  <a:pt x="15090265" y="2922347"/>
                </a:lnTo>
                <a:lnTo>
                  <a:pt x="15081477" y="2965898"/>
                </a:lnTo>
                <a:lnTo>
                  <a:pt x="15090265" y="3009453"/>
                </a:lnTo>
                <a:lnTo>
                  <a:pt x="15114234" y="3045019"/>
                </a:lnTo>
                <a:lnTo>
                  <a:pt x="15149793" y="3068998"/>
                </a:lnTo>
                <a:lnTo>
                  <a:pt x="15193348" y="3077790"/>
                </a:lnTo>
                <a:lnTo>
                  <a:pt x="15236890" y="3068998"/>
                </a:lnTo>
                <a:lnTo>
                  <a:pt x="15272469" y="3045019"/>
                </a:lnTo>
                <a:lnTo>
                  <a:pt x="15296468" y="3009453"/>
                </a:lnTo>
                <a:lnTo>
                  <a:pt x="15305272" y="2965898"/>
                </a:lnTo>
                <a:lnTo>
                  <a:pt x="15296468" y="2922347"/>
                </a:lnTo>
                <a:lnTo>
                  <a:pt x="15272469" y="2886788"/>
                </a:lnTo>
                <a:lnTo>
                  <a:pt x="15236890" y="2862817"/>
                </a:lnTo>
                <a:lnTo>
                  <a:pt x="15193348" y="2854028"/>
                </a:lnTo>
                <a:close/>
              </a:path>
              <a:path w="16523335" h="9235440">
                <a:moveTo>
                  <a:pt x="15193348" y="3389446"/>
                </a:moveTo>
                <a:lnTo>
                  <a:pt x="15149793" y="3398240"/>
                </a:lnTo>
                <a:lnTo>
                  <a:pt x="15114234" y="3422222"/>
                </a:lnTo>
                <a:lnTo>
                  <a:pt x="15090265" y="3457792"/>
                </a:lnTo>
                <a:lnTo>
                  <a:pt x="15081477" y="3501348"/>
                </a:lnTo>
                <a:lnTo>
                  <a:pt x="15090265" y="3544899"/>
                </a:lnTo>
                <a:lnTo>
                  <a:pt x="15114234" y="3580458"/>
                </a:lnTo>
                <a:lnTo>
                  <a:pt x="15149793" y="3604430"/>
                </a:lnTo>
                <a:lnTo>
                  <a:pt x="15193348" y="3613219"/>
                </a:lnTo>
                <a:lnTo>
                  <a:pt x="15236890" y="3604430"/>
                </a:lnTo>
                <a:lnTo>
                  <a:pt x="15272469" y="3580458"/>
                </a:lnTo>
                <a:lnTo>
                  <a:pt x="15296468" y="3544899"/>
                </a:lnTo>
                <a:lnTo>
                  <a:pt x="15305272" y="3501348"/>
                </a:lnTo>
                <a:lnTo>
                  <a:pt x="15296468" y="3457792"/>
                </a:lnTo>
                <a:lnTo>
                  <a:pt x="15272469" y="3422222"/>
                </a:lnTo>
                <a:lnTo>
                  <a:pt x="15236890" y="3398240"/>
                </a:lnTo>
                <a:lnTo>
                  <a:pt x="15193348" y="3389446"/>
                </a:lnTo>
                <a:close/>
              </a:path>
              <a:path w="16523335" h="9235440">
                <a:moveTo>
                  <a:pt x="15193348" y="3657176"/>
                </a:moveTo>
                <a:lnTo>
                  <a:pt x="15149793" y="3665968"/>
                </a:lnTo>
                <a:lnTo>
                  <a:pt x="15114234" y="3689947"/>
                </a:lnTo>
                <a:lnTo>
                  <a:pt x="15090265" y="3725513"/>
                </a:lnTo>
                <a:lnTo>
                  <a:pt x="15081477" y="3769068"/>
                </a:lnTo>
                <a:lnTo>
                  <a:pt x="15090265" y="3812619"/>
                </a:lnTo>
                <a:lnTo>
                  <a:pt x="15114234" y="3848178"/>
                </a:lnTo>
                <a:lnTo>
                  <a:pt x="15149793" y="3872149"/>
                </a:lnTo>
                <a:lnTo>
                  <a:pt x="15193348" y="3880939"/>
                </a:lnTo>
                <a:lnTo>
                  <a:pt x="15236890" y="3872149"/>
                </a:lnTo>
                <a:lnTo>
                  <a:pt x="15272469" y="3848178"/>
                </a:lnTo>
                <a:lnTo>
                  <a:pt x="15296468" y="3812619"/>
                </a:lnTo>
                <a:lnTo>
                  <a:pt x="15305272" y="3769068"/>
                </a:lnTo>
                <a:lnTo>
                  <a:pt x="15296468" y="3725513"/>
                </a:lnTo>
                <a:lnTo>
                  <a:pt x="15272469" y="3689947"/>
                </a:lnTo>
                <a:lnTo>
                  <a:pt x="15236890" y="3665968"/>
                </a:lnTo>
                <a:lnTo>
                  <a:pt x="15193348" y="3657176"/>
                </a:lnTo>
                <a:close/>
              </a:path>
              <a:path w="16523335" h="9235440">
                <a:moveTo>
                  <a:pt x="15193348" y="2318578"/>
                </a:moveTo>
                <a:lnTo>
                  <a:pt x="15149793" y="2327370"/>
                </a:lnTo>
                <a:lnTo>
                  <a:pt x="15114234" y="2351349"/>
                </a:lnTo>
                <a:lnTo>
                  <a:pt x="15090265" y="2386915"/>
                </a:lnTo>
                <a:lnTo>
                  <a:pt x="15081477" y="2430470"/>
                </a:lnTo>
                <a:lnTo>
                  <a:pt x="15090265" y="2474021"/>
                </a:lnTo>
                <a:lnTo>
                  <a:pt x="15114234" y="2509580"/>
                </a:lnTo>
                <a:lnTo>
                  <a:pt x="15149793" y="2533551"/>
                </a:lnTo>
                <a:lnTo>
                  <a:pt x="15193348" y="2542341"/>
                </a:lnTo>
                <a:lnTo>
                  <a:pt x="15236890" y="2533551"/>
                </a:lnTo>
                <a:lnTo>
                  <a:pt x="15272469" y="2509580"/>
                </a:lnTo>
                <a:lnTo>
                  <a:pt x="15296468" y="2474021"/>
                </a:lnTo>
                <a:lnTo>
                  <a:pt x="15305272" y="2430470"/>
                </a:lnTo>
                <a:lnTo>
                  <a:pt x="15296468" y="2386915"/>
                </a:lnTo>
                <a:lnTo>
                  <a:pt x="15272469" y="2351349"/>
                </a:lnTo>
                <a:lnTo>
                  <a:pt x="15236890" y="2327370"/>
                </a:lnTo>
                <a:lnTo>
                  <a:pt x="15193348" y="2318578"/>
                </a:lnTo>
                <a:close/>
              </a:path>
              <a:path w="16523335" h="9235440">
                <a:moveTo>
                  <a:pt x="15193348" y="2050869"/>
                </a:moveTo>
                <a:lnTo>
                  <a:pt x="15149793" y="2059660"/>
                </a:lnTo>
                <a:lnTo>
                  <a:pt x="15114234" y="2083635"/>
                </a:lnTo>
                <a:lnTo>
                  <a:pt x="15090265" y="2119197"/>
                </a:lnTo>
                <a:lnTo>
                  <a:pt x="15081477" y="2162750"/>
                </a:lnTo>
                <a:lnTo>
                  <a:pt x="15090265" y="2206284"/>
                </a:lnTo>
                <a:lnTo>
                  <a:pt x="15114234" y="2241845"/>
                </a:lnTo>
                <a:lnTo>
                  <a:pt x="15149793" y="2265826"/>
                </a:lnTo>
                <a:lnTo>
                  <a:pt x="15193348" y="2274621"/>
                </a:lnTo>
                <a:lnTo>
                  <a:pt x="15236890" y="2265826"/>
                </a:lnTo>
                <a:lnTo>
                  <a:pt x="15272469" y="2241845"/>
                </a:lnTo>
                <a:lnTo>
                  <a:pt x="15296468" y="2206284"/>
                </a:lnTo>
                <a:lnTo>
                  <a:pt x="15305272" y="2162750"/>
                </a:lnTo>
                <a:lnTo>
                  <a:pt x="15296468" y="2119197"/>
                </a:lnTo>
                <a:lnTo>
                  <a:pt x="15272469" y="2083635"/>
                </a:lnTo>
                <a:lnTo>
                  <a:pt x="15236890" y="2059660"/>
                </a:lnTo>
                <a:lnTo>
                  <a:pt x="15193348" y="2050869"/>
                </a:lnTo>
                <a:close/>
              </a:path>
              <a:path w="16523335" h="9235440">
                <a:moveTo>
                  <a:pt x="15193348" y="5531192"/>
                </a:moveTo>
                <a:lnTo>
                  <a:pt x="15149793" y="5539988"/>
                </a:lnTo>
                <a:lnTo>
                  <a:pt x="15114234" y="5563975"/>
                </a:lnTo>
                <a:lnTo>
                  <a:pt x="15090265" y="5599551"/>
                </a:lnTo>
                <a:lnTo>
                  <a:pt x="15081477" y="5643115"/>
                </a:lnTo>
                <a:lnTo>
                  <a:pt x="15090265" y="5686662"/>
                </a:lnTo>
                <a:lnTo>
                  <a:pt x="15114234" y="5722222"/>
                </a:lnTo>
                <a:lnTo>
                  <a:pt x="15149793" y="5746196"/>
                </a:lnTo>
                <a:lnTo>
                  <a:pt x="15193348" y="5754986"/>
                </a:lnTo>
                <a:lnTo>
                  <a:pt x="15236890" y="5746196"/>
                </a:lnTo>
                <a:lnTo>
                  <a:pt x="15272469" y="5722222"/>
                </a:lnTo>
                <a:lnTo>
                  <a:pt x="15296468" y="5686662"/>
                </a:lnTo>
                <a:lnTo>
                  <a:pt x="15305272" y="5643115"/>
                </a:lnTo>
                <a:lnTo>
                  <a:pt x="15296468" y="5599551"/>
                </a:lnTo>
                <a:lnTo>
                  <a:pt x="15272469" y="5563975"/>
                </a:lnTo>
                <a:lnTo>
                  <a:pt x="15236890" y="5539988"/>
                </a:lnTo>
                <a:lnTo>
                  <a:pt x="15193348" y="5531192"/>
                </a:lnTo>
                <a:close/>
              </a:path>
              <a:path w="16523335" h="9235440">
                <a:moveTo>
                  <a:pt x="15193348" y="6066642"/>
                </a:moveTo>
                <a:lnTo>
                  <a:pt x="15149793" y="6075433"/>
                </a:lnTo>
                <a:lnTo>
                  <a:pt x="15114234" y="6099406"/>
                </a:lnTo>
                <a:lnTo>
                  <a:pt x="15090265" y="6134966"/>
                </a:lnTo>
                <a:lnTo>
                  <a:pt x="15081477" y="6178513"/>
                </a:lnTo>
                <a:lnTo>
                  <a:pt x="15090265" y="6222077"/>
                </a:lnTo>
                <a:lnTo>
                  <a:pt x="15114234" y="6257653"/>
                </a:lnTo>
                <a:lnTo>
                  <a:pt x="15149793" y="6281640"/>
                </a:lnTo>
                <a:lnTo>
                  <a:pt x="15193348" y="6290436"/>
                </a:lnTo>
                <a:lnTo>
                  <a:pt x="15236890" y="6281640"/>
                </a:lnTo>
                <a:lnTo>
                  <a:pt x="15272469" y="6257653"/>
                </a:lnTo>
                <a:lnTo>
                  <a:pt x="15296468" y="6222077"/>
                </a:lnTo>
                <a:lnTo>
                  <a:pt x="15305272" y="6178513"/>
                </a:lnTo>
                <a:lnTo>
                  <a:pt x="15296468" y="6134966"/>
                </a:lnTo>
                <a:lnTo>
                  <a:pt x="15272469" y="6099406"/>
                </a:lnTo>
                <a:lnTo>
                  <a:pt x="15236890" y="6075433"/>
                </a:lnTo>
                <a:lnTo>
                  <a:pt x="15193348" y="6066642"/>
                </a:lnTo>
                <a:close/>
              </a:path>
              <a:path w="16523335" h="9235440">
                <a:moveTo>
                  <a:pt x="15193348" y="6334382"/>
                </a:moveTo>
                <a:lnTo>
                  <a:pt x="15149793" y="6343178"/>
                </a:lnTo>
                <a:lnTo>
                  <a:pt x="15114234" y="6367165"/>
                </a:lnTo>
                <a:lnTo>
                  <a:pt x="15090265" y="6402742"/>
                </a:lnTo>
                <a:lnTo>
                  <a:pt x="15081477" y="6446306"/>
                </a:lnTo>
                <a:lnTo>
                  <a:pt x="15090265" y="6489813"/>
                </a:lnTo>
                <a:lnTo>
                  <a:pt x="15114234" y="6525358"/>
                </a:lnTo>
                <a:lnTo>
                  <a:pt x="15149793" y="6549331"/>
                </a:lnTo>
                <a:lnTo>
                  <a:pt x="15193348" y="6558124"/>
                </a:lnTo>
                <a:lnTo>
                  <a:pt x="15236890" y="6549331"/>
                </a:lnTo>
                <a:lnTo>
                  <a:pt x="15272469" y="6525358"/>
                </a:lnTo>
                <a:lnTo>
                  <a:pt x="15296468" y="6489813"/>
                </a:lnTo>
                <a:lnTo>
                  <a:pt x="15305272" y="6446306"/>
                </a:lnTo>
                <a:lnTo>
                  <a:pt x="15296468" y="6402742"/>
                </a:lnTo>
                <a:lnTo>
                  <a:pt x="15272469" y="6367165"/>
                </a:lnTo>
                <a:lnTo>
                  <a:pt x="15236890" y="6343178"/>
                </a:lnTo>
                <a:lnTo>
                  <a:pt x="15193348" y="6334382"/>
                </a:lnTo>
                <a:close/>
              </a:path>
              <a:path w="16523335" h="9235440">
                <a:moveTo>
                  <a:pt x="15193348" y="6602112"/>
                </a:moveTo>
                <a:lnTo>
                  <a:pt x="15149793" y="6610897"/>
                </a:lnTo>
                <a:lnTo>
                  <a:pt x="15114234" y="6634856"/>
                </a:lnTo>
                <a:lnTo>
                  <a:pt x="15090265" y="6670401"/>
                </a:lnTo>
                <a:lnTo>
                  <a:pt x="15081477" y="6713941"/>
                </a:lnTo>
                <a:lnTo>
                  <a:pt x="15090265" y="6757505"/>
                </a:lnTo>
                <a:lnTo>
                  <a:pt x="15114234" y="6793082"/>
                </a:lnTo>
                <a:lnTo>
                  <a:pt x="15149793" y="6817069"/>
                </a:lnTo>
                <a:lnTo>
                  <a:pt x="15193348" y="6825865"/>
                </a:lnTo>
                <a:lnTo>
                  <a:pt x="15236890" y="6817069"/>
                </a:lnTo>
                <a:lnTo>
                  <a:pt x="15272469" y="6793082"/>
                </a:lnTo>
                <a:lnTo>
                  <a:pt x="15296468" y="6757505"/>
                </a:lnTo>
                <a:lnTo>
                  <a:pt x="15305272" y="6713941"/>
                </a:lnTo>
                <a:lnTo>
                  <a:pt x="15296468" y="6670401"/>
                </a:lnTo>
                <a:lnTo>
                  <a:pt x="15272469" y="6634856"/>
                </a:lnTo>
                <a:lnTo>
                  <a:pt x="15236890" y="6610897"/>
                </a:lnTo>
                <a:lnTo>
                  <a:pt x="15193348" y="6602112"/>
                </a:lnTo>
                <a:close/>
              </a:path>
              <a:path w="16523335" h="9235440">
                <a:moveTo>
                  <a:pt x="15193348" y="7405229"/>
                </a:moveTo>
                <a:lnTo>
                  <a:pt x="15149793" y="7414026"/>
                </a:lnTo>
                <a:lnTo>
                  <a:pt x="15114234" y="7438015"/>
                </a:lnTo>
                <a:lnTo>
                  <a:pt x="15090265" y="7473597"/>
                </a:lnTo>
                <a:lnTo>
                  <a:pt x="15081477" y="7517173"/>
                </a:lnTo>
                <a:lnTo>
                  <a:pt x="15090265" y="7560674"/>
                </a:lnTo>
                <a:lnTo>
                  <a:pt x="15114234" y="7596223"/>
                </a:lnTo>
                <a:lnTo>
                  <a:pt x="15149793" y="7620205"/>
                </a:lnTo>
                <a:lnTo>
                  <a:pt x="15193348" y="7629003"/>
                </a:lnTo>
                <a:lnTo>
                  <a:pt x="15236890" y="7620205"/>
                </a:lnTo>
                <a:lnTo>
                  <a:pt x="15272469" y="7596223"/>
                </a:lnTo>
                <a:lnTo>
                  <a:pt x="15296468" y="7560674"/>
                </a:lnTo>
                <a:lnTo>
                  <a:pt x="15305272" y="7517173"/>
                </a:lnTo>
                <a:lnTo>
                  <a:pt x="15296468" y="7473597"/>
                </a:lnTo>
                <a:lnTo>
                  <a:pt x="15272469" y="7438015"/>
                </a:lnTo>
                <a:lnTo>
                  <a:pt x="15236890" y="7414026"/>
                </a:lnTo>
                <a:lnTo>
                  <a:pt x="15193348" y="7405229"/>
                </a:lnTo>
                <a:close/>
              </a:path>
              <a:path w="16523335" h="9235440">
                <a:moveTo>
                  <a:pt x="15193348" y="7137541"/>
                </a:moveTo>
                <a:lnTo>
                  <a:pt x="15149793" y="7146329"/>
                </a:lnTo>
                <a:lnTo>
                  <a:pt x="15114234" y="7170295"/>
                </a:lnTo>
                <a:lnTo>
                  <a:pt x="15090265" y="7205847"/>
                </a:lnTo>
                <a:lnTo>
                  <a:pt x="15081477" y="7249391"/>
                </a:lnTo>
                <a:lnTo>
                  <a:pt x="15090265" y="7292955"/>
                </a:lnTo>
                <a:lnTo>
                  <a:pt x="15114234" y="7328531"/>
                </a:lnTo>
                <a:lnTo>
                  <a:pt x="15149793" y="7352518"/>
                </a:lnTo>
                <a:lnTo>
                  <a:pt x="15193348" y="7361314"/>
                </a:lnTo>
                <a:lnTo>
                  <a:pt x="15236890" y="7352518"/>
                </a:lnTo>
                <a:lnTo>
                  <a:pt x="15272469" y="7328531"/>
                </a:lnTo>
                <a:lnTo>
                  <a:pt x="15296468" y="7292955"/>
                </a:lnTo>
                <a:lnTo>
                  <a:pt x="15305272" y="7249391"/>
                </a:lnTo>
                <a:lnTo>
                  <a:pt x="15296468" y="7205847"/>
                </a:lnTo>
                <a:lnTo>
                  <a:pt x="15272469" y="7170295"/>
                </a:lnTo>
                <a:lnTo>
                  <a:pt x="15236890" y="7146329"/>
                </a:lnTo>
                <a:lnTo>
                  <a:pt x="15193348" y="7137541"/>
                </a:lnTo>
                <a:close/>
              </a:path>
              <a:path w="16523335" h="9235440">
                <a:moveTo>
                  <a:pt x="15193348" y="6869780"/>
                </a:moveTo>
                <a:lnTo>
                  <a:pt x="15149793" y="6878579"/>
                </a:lnTo>
                <a:lnTo>
                  <a:pt x="15114234" y="6902573"/>
                </a:lnTo>
                <a:lnTo>
                  <a:pt x="15090265" y="6938157"/>
                </a:lnTo>
                <a:lnTo>
                  <a:pt x="15081477" y="6981724"/>
                </a:lnTo>
                <a:lnTo>
                  <a:pt x="15090265" y="7025264"/>
                </a:lnTo>
                <a:lnTo>
                  <a:pt x="15114234" y="7060809"/>
                </a:lnTo>
                <a:lnTo>
                  <a:pt x="15149793" y="7084769"/>
                </a:lnTo>
                <a:lnTo>
                  <a:pt x="15193348" y="7093553"/>
                </a:lnTo>
                <a:lnTo>
                  <a:pt x="15236890" y="7084769"/>
                </a:lnTo>
                <a:lnTo>
                  <a:pt x="15272469" y="7060809"/>
                </a:lnTo>
                <a:lnTo>
                  <a:pt x="15296468" y="7025264"/>
                </a:lnTo>
                <a:lnTo>
                  <a:pt x="15305272" y="6981724"/>
                </a:lnTo>
                <a:lnTo>
                  <a:pt x="15296468" y="6938157"/>
                </a:lnTo>
                <a:lnTo>
                  <a:pt x="15272469" y="6902573"/>
                </a:lnTo>
                <a:lnTo>
                  <a:pt x="15236890" y="6878579"/>
                </a:lnTo>
                <a:lnTo>
                  <a:pt x="15193348" y="6869780"/>
                </a:lnTo>
                <a:close/>
              </a:path>
              <a:path w="16523335" h="9235440">
                <a:moveTo>
                  <a:pt x="15462639" y="176790"/>
                </a:moveTo>
                <a:lnTo>
                  <a:pt x="15419113" y="185586"/>
                </a:lnTo>
                <a:lnTo>
                  <a:pt x="15383570" y="209571"/>
                </a:lnTo>
                <a:lnTo>
                  <a:pt x="15359607" y="245145"/>
                </a:lnTo>
                <a:lnTo>
                  <a:pt x="15350820" y="288702"/>
                </a:lnTo>
                <a:lnTo>
                  <a:pt x="15359607" y="332221"/>
                </a:lnTo>
                <a:lnTo>
                  <a:pt x="15383570" y="367780"/>
                </a:lnTo>
                <a:lnTo>
                  <a:pt x="15419113" y="391765"/>
                </a:lnTo>
                <a:lnTo>
                  <a:pt x="15462639" y="400563"/>
                </a:lnTo>
                <a:lnTo>
                  <a:pt x="15506203" y="391765"/>
                </a:lnTo>
                <a:lnTo>
                  <a:pt x="15541779" y="367780"/>
                </a:lnTo>
                <a:lnTo>
                  <a:pt x="15565766" y="332221"/>
                </a:lnTo>
                <a:lnTo>
                  <a:pt x="15574562" y="288702"/>
                </a:lnTo>
                <a:lnTo>
                  <a:pt x="15565766" y="245145"/>
                </a:lnTo>
                <a:lnTo>
                  <a:pt x="15541779" y="209571"/>
                </a:lnTo>
                <a:lnTo>
                  <a:pt x="15506203" y="185586"/>
                </a:lnTo>
                <a:lnTo>
                  <a:pt x="15462639" y="176790"/>
                </a:lnTo>
                <a:close/>
              </a:path>
              <a:path w="16523335" h="9235440">
                <a:moveTo>
                  <a:pt x="15462639" y="712218"/>
                </a:moveTo>
                <a:lnTo>
                  <a:pt x="15419113" y="721018"/>
                </a:lnTo>
                <a:lnTo>
                  <a:pt x="15383570" y="745011"/>
                </a:lnTo>
                <a:lnTo>
                  <a:pt x="15359607" y="780591"/>
                </a:lnTo>
                <a:lnTo>
                  <a:pt x="15350820" y="824152"/>
                </a:lnTo>
                <a:lnTo>
                  <a:pt x="15359607" y="867681"/>
                </a:lnTo>
                <a:lnTo>
                  <a:pt x="15383570" y="903231"/>
                </a:lnTo>
                <a:lnTo>
                  <a:pt x="15419113" y="927201"/>
                </a:lnTo>
                <a:lnTo>
                  <a:pt x="15462639" y="935992"/>
                </a:lnTo>
                <a:lnTo>
                  <a:pt x="15506203" y="927201"/>
                </a:lnTo>
                <a:lnTo>
                  <a:pt x="15541779" y="903231"/>
                </a:lnTo>
                <a:lnTo>
                  <a:pt x="15565766" y="867681"/>
                </a:lnTo>
                <a:lnTo>
                  <a:pt x="15574562" y="824152"/>
                </a:lnTo>
                <a:lnTo>
                  <a:pt x="15565766" y="780591"/>
                </a:lnTo>
                <a:lnTo>
                  <a:pt x="15541779" y="745011"/>
                </a:lnTo>
                <a:lnTo>
                  <a:pt x="15506203" y="721018"/>
                </a:lnTo>
                <a:lnTo>
                  <a:pt x="15462639" y="712218"/>
                </a:lnTo>
                <a:close/>
              </a:path>
              <a:path w="16523335" h="9235440">
                <a:moveTo>
                  <a:pt x="15462639" y="979980"/>
                </a:moveTo>
                <a:lnTo>
                  <a:pt x="15419113" y="988766"/>
                </a:lnTo>
                <a:lnTo>
                  <a:pt x="15383570" y="1012731"/>
                </a:lnTo>
                <a:lnTo>
                  <a:pt x="15359607" y="1048286"/>
                </a:lnTo>
                <a:lnTo>
                  <a:pt x="15350820" y="1091840"/>
                </a:lnTo>
                <a:lnTo>
                  <a:pt x="15359607" y="1135394"/>
                </a:lnTo>
                <a:lnTo>
                  <a:pt x="15383570" y="1170968"/>
                </a:lnTo>
                <a:lnTo>
                  <a:pt x="15419113" y="1194956"/>
                </a:lnTo>
                <a:lnTo>
                  <a:pt x="15462639" y="1203753"/>
                </a:lnTo>
                <a:lnTo>
                  <a:pt x="15506203" y="1194956"/>
                </a:lnTo>
                <a:lnTo>
                  <a:pt x="15541779" y="1170968"/>
                </a:lnTo>
                <a:lnTo>
                  <a:pt x="15565766" y="1135394"/>
                </a:lnTo>
                <a:lnTo>
                  <a:pt x="15574562" y="1091840"/>
                </a:lnTo>
                <a:lnTo>
                  <a:pt x="15565766" y="1048286"/>
                </a:lnTo>
                <a:lnTo>
                  <a:pt x="15541779" y="1012731"/>
                </a:lnTo>
                <a:lnTo>
                  <a:pt x="15506203" y="988766"/>
                </a:lnTo>
                <a:lnTo>
                  <a:pt x="15462639" y="979980"/>
                </a:lnTo>
                <a:close/>
              </a:path>
              <a:path w="16523335" h="9235440">
                <a:moveTo>
                  <a:pt x="15462639" y="1247668"/>
                </a:moveTo>
                <a:lnTo>
                  <a:pt x="15419113" y="1256467"/>
                </a:lnTo>
                <a:lnTo>
                  <a:pt x="15383570" y="1280459"/>
                </a:lnTo>
                <a:lnTo>
                  <a:pt x="15359607" y="1316036"/>
                </a:lnTo>
                <a:lnTo>
                  <a:pt x="15350820" y="1359591"/>
                </a:lnTo>
                <a:lnTo>
                  <a:pt x="15359607" y="1403138"/>
                </a:lnTo>
                <a:lnTo>
                  <a:pt x="15383570" y="1438686"/>
                </a:lnTo>
                <a:lnTo>
                  <a:pt x="15419113" y="1462646"/>
                </a:lnTo>
                <a:lnTo>
                  <a:pt x="15462639" y="1471431"/>
                </a:lnTo>
                <a:lnTo>
                  <a:pt x="15506203" y="1462646"/>
                </a:lnTo>
                <a:lnTo>
                  <a:pt x="15541779" y="1438686"/>
                </a:lnTo>
                <a:lnTo>
                  <a:pt x="15565766" y="1403138"/>
                </a:lnTo>
                <a:lnTo>
                  <a:pt x="15574562" y="1359591"/>
                </a:lnTo>
                <a:lnTo>
                  <a:pt x="15565766" y="1316036"/>
                </a:lnTo>
                <a:lnTo>
                  <a:pt x="15541779" y="1280459"/>
                </a:lnTo>
                <a:lnTo>
                  <a:pt x="15506203" y="1256467"/>
                </a:lnTo>
                <a:lnTo>
                  <a:pt x="15462639" y="1247668"/>
                </a:lnTo>
                <a:close/>
              </a:path>
              <a:path w="16523335" h="9235440">
                <a:moveTo>
                  <a:pt x="15462639" y="1515430"/>
                </a:moveTo>
                <a:lnTo>
                  <a:pt x="15419113" y="1524214"/>
                </a:lnTo>
                <a:lnTo>
                  <a:pt x="15383570" y="1548173"/>
                </a:lnTo>
                <a:lnTo>
                  <a:pt x="15359607" y="1583718"/>
                </a:lnTo>
                <a:lnTo>
                  <a:pt x="15350820" y="1627259"/>
                </a:lnTo>
                <a:lnTo>
                  <a:pt x="15359607" y="1670826"/>
                </a:lnTo>
                <a:lnTo>
                  <a:pt x="15383570" y="1706409"/>
                </a:lnTo>
                <a:lnTo>
                  <a:pt x="15419113" y="1730404"/>
                </a:lnTo>
                <a:lnTo>
                  <a:pt x="15462639" y="1739203"/>
                </a:lnTo>
                <a:lnTo>
                  <a:pt x="15506203" y="1730404"/>
                </a:lnTo>
                <a:lnTo>
                  <a:pt x="15541779" y="1706409"/>
                </a:lnTo>
                <a:lnTo>
                  <a:pt x="15565766" y="1670826"/>
                </a:lnTo>
                <a:lnTo>
                  <a:pt x="15574562" y="1627259"/>
                </a:lnTo>
                <a:lnTo>
                  <a:pt x="15565766" y="1583718"/>
                </a:lnTo>
                <a:lnTo>
                  <a:pt x="15541779" y="1548173"/>
                </a:lnTo>
                <a:lnTo>
                  <a:pt x="15506203" y="1524214"/>
                </a:lnTo>
                <a:lnTo>
                  <a:pt x="15462639" y="1515430"/>
                </a:lnTo>
                <a:close/>
              </a:path>
              <a:path w="16523335" h="9235440">
                <a:moveTo>
                  <a:pt x="15462639" y="1783149"/>
                </a:moveTo>
                <a:lnTo>
                  <a:pt x="15419113" y="1791938"/>
                </a:lnTo>
                <a:lnTo>
                  <a:pt x="15383570" y="1815910"/>
                </a:lnTo>
                <a:lnTo>
                  <a:pt x="15359607" y="1851469"/>
                </a:lnTo>
                <a:lnTo>
                  <a:pt x="15350820" y="1895020"/>
                </a:lnTo>
                <a:lnTo>
                  <a:pt x="15359607" y="1938576"/>
                </a:lnTo>
                <a:lnTo>
                  <a:pt x="15383570" y="1974146"/>
                </a:lnTo>
                <a:lnTo>
                  <a:pt x="15419113" y="1998128"/>
                </a:lnTo>
                <a:lnTo>
                  <a:pt x="15462639" y="2006922"/>
                </a:lnTo>
                <a:lnTo>
                  <a:pt x="15506203" y="1998128"/>
                </a:lnTo>
                <a:lnTo>
                  <a:pt x="15541779" y="1974146"/>
                </a:lnTo>
                <a:lnTo>
                  <a:pt x="15565766" y="1938576"/>
                </a:lnTo>
                <a:lnTo>
                  <a:pt x="15574562" y="1895020"/>
                </a:lnTo>
                <a:lnTo>
                  <a:pt x="15565766" y="1851469"/>
                </a:lnTo>
                <a:lnTo>
                  <a:pt x="15541779" y="1815910"/>
                </a:lnTo>
                <a:lnTo>
                  <a:pt x="15506203" y="1791938"/>
                </a:lnTo>
                <a:lnTo>
                  <a:pt x="15462639" y="1783149"/>
                </a:lnTo>
                <a:close/>
              </a:path>
              <a:path w="16523335" h="9235440">
                <a:moveTo>
                  <a:pt x="15462639" y="2586297"/>
                </a:moveTo>
                <a:lnTo>
                  <a:pt x="15419113" y="2595090"/>
                </a:lnTo>
                <a:lnTo>
                  <a:pt x="15383570" y="2619070"/>
                </a:lnTo>
                <a:lnTo>
                  <a:pt x="15359607" y="2654639"/>
                </a:lnTo>
                <a:lnTo>
                  <a:pt x="15350820" y="2698200"/>
                </a:lnTo>
                <a:lnTo>
                  <a:pt x="15359607" y="2741725"/>
                </a:lnTo>
                <a:lnTo>
                  <a:pt x="15383570" y="2777286"/>
                </a:lnTo>
                <a:lnTo>
                  <a:pt x="15419113" y="2801273"/>
                </a:lnTo>
                <a:lnTo>
                  <a:pt x="15462639" y="2810071"/>
                </a:lnTo>
                <a:lnTo>
                  <a:pt x="15506203" y="2801273"/>
                </a:lnTo>
                <a:lnTo>
                  <a:pt x="15541779" y="2777286"/>
                </a:lnTo>
                <a:lnTo>
                  <a:pt x="15565766" y="2741725"/>
                </a:lnTo>
                <a:lnTo>
                  <a:pt x="15574562" y="2698200"/>
                </a:lnTo>
                <a:lnTo>
                  <a:pt x="15565766" y="2654639"/>
                </a:lnTo>
                <a:lnTo>
                  <a:pt x="15541779" y="2619070"/>
                </a:lnTo>
                <a:lnTo>
                  <a:pt x="15506203" y="2595090"/>
                </a:lnTo>
                <a:lnTo>
                  <a:pt x="15462639" y="2586297"/>
                </a:lnTo>
                <a:close/>
              </a:path>
              <a:path w="16523335" h="9235440">
                <a:moveTo>
                  <a:pt x="15462639" y="2854028"/>
                </a:moveTo>
                <a:lnTo>
                  <a:pt x="15419113" y="2862817"/>
                </a:lnTo>
                <a:lnTo>
                  <a:pt x="15383570" y="2886788"/>
                </a:lnTo>
                <a:lnTo>
                  <a:pt x="15359607" y="2922347"/>
                </a:lnTo>
                <a:lnTo>
                  <a:pt x="15350820" y="2965898"/>
                </a:lnTo>
                <a:lnTo>
                  <a:pt x="15359607" y="3009453"/>
                </a:lnTo>
                <a:lnTo>
                  <a:pt x="15383570" y="3045019"/>
                </a:lnTo>
                <a:lnTo>
                  <a:pt x="15419113" y="3068998"/>
                </a:lnTo>
                <a:lnTo>
                  <a:pt x="15462639" y="3077790"/>
                </a:lnTo>
                <a:lnTo>
                  <a:pt x="15506203" y="3068998"/>
                </a:lnTo>
                <a:lnTo>
                  <a:pt x="15541779" y="3045019"/>
                </a:lnTo>
                <a:lnTo>
                  <a:pt x="15565766" y="3009453"/>
                </a:lnTo>
                <a:lnTo>
                  <a:pt x="15574562" y="2965898"/>
                </a:lnTo>
                <a:lnTo>
                  <a:pt x="15565766" y="2922347"/>
                </a:lnTo>
                <a:lnTo>
                  <a:pt x="15541779" y="2886788"/>
                </a:lnTo>
                <a:lnTo>
                  <a:pt x="15506203" y="2862817"/>
                </a:lnTo>
                <a:lnTo>
                  <a:pt x="15462639" y="2854028"/>
                </a:lnTo>
                <a:close/>
              </a:path>
              <a:path w="16523335" h="9235440">
                <a:moveTo>
                  <a:pt x="15462639" y="3389446"/>
                </a:moveTo>
                <a:lnTo>
                  <a:pt x="15419113" y="3398240"/>
                </a:lnTo>
                <a:lnTo>
                  <a:pt x="15383570" y="3422222"/>
                </a:lnTo>
                <a:lnTo>
                  <a:pt x="15359607" y="3457792"/>
                </a:lnTo>
                <a:lnTo>
                  <a:pt x="15350820" y="3501348"/>
                </a:lnTo>
                <a:lnTo>
                  <a:pt x="15359607" y="3544899"/>
                </a:lnTo>
                <a:lnTo>
                  <a:pt x="15383570" y="3580458"/>
                </a:lnTo>
                <a:lnTo>
                  <a:pt x="15419113" y="3604430"/>
                </a:lnTo>
                <a:lnTo>
                  <a:pt x="15462639" y="3613219"/>
                </a:lnTo>
                <a:lnTo>
                  <a:pt x="15506203" y="3604430"/>
                </a:lnTo>
                <a:lnTo>
                  <a:pt x="15541779" y="3580458"/>
                </a:lnTo>
                <a:lnTo>
                  <a:pt x="15565766" y="3544899"/>
                </a:lnTo>
                <a:lnTo>
                  <a:pt x="15574562" y="3501348"/>
                </a:lnTo>
                <a:lnTo>
                  <a:pt x="15565766" y="3457792"/>
                </a:lnTo>
                <a:lnTo>
                  <a:pt x="15541779" y="3422222"/>
                </a:lnTo>
                <a:lnTo>
                  <a:pt x="15506203" y="3398240"/>
                </a:lnTo>
                <a:lnTo>
                  <a:pt x="15462639" y="3389446"/>
                </a:lnTo>
                <a:close/>
              </a:path>
              <a:path w="16523335" h="9235440">
                <a:moveTo>
                  <a:pt x="15462639" y="2318578"/>
                </a:moveTo>
                <a:lnTo>
                  <a:pt x="15419113" y="2327370"/>
                </a:lnTo>
                <a:lnTo>
                  <a:pt x="15383570" y="2351349"/>
                </a:lnTo>
                <a:lnTo>
                  <a:pt x="15359607" y="2386915"/>
                </a:lnTo>
                <a:lnTo>
                  <a:pt x="15350820" y="2430470"/>
                </a:lnTo>
                <a:lnTo>
                  <a:pt x="15359607" y="2474021"/>
                </a:lnTo>
                <a:lnTo>
                  <a:pt x="15383570" y="2509580"/>
                </a:lnTo>
                <a:lnTo>
                  <a:pt x="15419113" y="2533551"/>
                </a:lnTo>
                <a:lnTo>
                  <a:pt x="15462639" y="2542341"/>
                </a:lnTo>
                <a:lnTo>
                  <a:pt x="15506203" y="2533551"/>
                </a:lnTo>
                <a:lnTo>
                  <a:pt x="15541779" y="2509580"/>
                </a:lnTo>
                <a:lnTo>
                  <a:pt x="15565766" y="2474021"/>
                </a:lnTo>
                <a:lnTo>
                  <a:pt x="15574562" y="2430470"/>
                </a:lnTo>
                <a:lnTo>
                  <a:pt x="15565766" y="2386915"/>
                </a:lnTo>
                <a:lnTo>
                  <a:pt x="15541779" y="2351349"/>
                </a:lnTo>
                <a:lnTo>
                  <a:pt x="15506203" y="2327370"/>
                </a:lnTo>
                <a:lnTo>
                  <a:pt x="15462639" y="2318578"/>
                </a:lnTo>
                <a:close/>
              </a:path>
              <a:path w="16523335" h="9235440">
                <a:moveTo>
                  <a:pt x="15462639" y="2050869"/>
                </a:moveTo>
                <a:lnTo>
                  <a:pt x="15419113" y="2059660"/>
                </a:lnTo>
                <a:lnTo>
                  <a:pt x="15383570" y="2083635"/>
                </a:lnTo>
                <a:lnTo>
                  <a:pt x="15359607" y="2119197"/>
                </a:lnTo>
                <a:lnTo>
                  <a:pt x="15350820" y="2162750"/>
                </a:lnTo>
                <a:lnTo>
                  <a:pt x="15359607" y="2206284"/>
                </a:lnTo>
                <a:lnTo>
                  <a:pt x="15383570" y="2241845"/>
                </a:lnTo>
                <a:lnTo>
                  <a:pt x="15419113" y="2265826"/>
                </a:lnTo>
                <a:lnTo>
                  <a:pt x="15462639" y="2274621"/>
                </a:lnTo>
                <a:lnTo>
                  <a:pt x="15506203" y="2265826"/>
                </a:lnTo>
                <a:lnTo>
                  <a:pt x="15541779" y="2241845"/>
                </a:lnTo>
                <a:lnTo>
                  <a:pt x="15565766" y="2206284"/>
                </a:lnTo>
                <a:lnTo>
                  <a:pt x="15574562" y="2162750"/>
                </a:lnTo>
                <a:lnTo>
                  <a:pt x="15565766" y="2119197"/>
                </a:lnTo>
                <a:lnTo>
                  <a:pt x="15541779" y="2083635"/>
                </a:lnTo>
                <a:lnTo>
                  <a:pt x="15506203" y="2059660"/>
                </a:lnTo>
                <a:lnTo>
                  <a:pt x="15462639" y="2050869"/>
                </a:lnTo>
                <a:close/>
              </a:path>
              <a:path w="16523335" h="9235440">
                <a:moveTo>
                  <a:pt x="15462639" y="5531192"/>
                </a:moveTo>
                <a:lnTo>
                  <a:pt x="15419113" y="5539988"/>
                </a:lnTo>
                <a:lnTo>
                  <a:pt x="15383570" y="5563975"/>
                </a:lnTo>
                <a:lnTo>
                  <a:pt x="15359607" y="5599551"/>
                </a:lnTo>
                <a:lnTo>
                  <a:pt x="15350820" y="5643115"/>
                </a:lnTo>
                <a:lnTo>
                  <a:pt x="15359607" y="5686662"/>
                </a:lnTo>
                <a:lnTo>
                  <a:pt x="15383570" y="5722222"/>
                </a:lnTo>
                <a:lnTo>
                  <a:pt x="15419113" y="5746196"/>
                </a:lnTo>
                <a:lnTo>
                  <a:pt x="15462639" y="5754986"/>
                </a:lnTo>
                <a:lnTo>
                  <a:pt x="15506203" y="5746196"/>
                </a:lnTo>
                <a:lnTo>
                  <a:pt x="15541779" y="5722222"/>
                </a:lnTo>
                <a:lnTo>
                  <a:pt x="15565766" y="5686662"/>
                </a:lnTo>
                <a:lnTo>
                  <a:pt x="15574562" y="5643115"/>
                </a:lnTo>
                <a:lnTo>
                  <a:pt x="15565766" y="5599551"/>
                </a:lnTo>
                <a:lnTo>
                  <a:pt x="15541779" y="5563975"/>
                </a:lnTo>
                <a:lnTo>
                  <a:pt x="15506203" y="5539988"/>
                </a:lnTo>
                <a:lnTo>
                  <a:pt x="15462639" y="5531192"/>
                </a:lnTo>
                <a:close/>
              </a:path>
              <a:path w="16523335" h="9235440">
                <a:moveTo>
                  <a:pt x="15462639" y="5798933"/>
                </a:moveTo>
                <a:lnTo>
                  <a:pt x="15419113" y="5807723"/>
                </a:lnTo>
                <a:lnTo>
                  <a:pt x="15383570" y="5831697"/>
                </a:lnTo>
                <a:lnTo>
                  <a:pt x="15359607" y="5867257"/>
                </a:lnTo>
                <a:lnTo>
                  <a:pt x="15350820" y="5910804"/>
                </a:lnTo>
                <a:lnTo>
                  <a:pt x="15359607" y="5954345"/>
                </a:lnTo>
                <a:lnTo>
                  <a:pt x="15383570" y="5989912"/>
                </a:lnTo>
                <a:lnTo>
                  <a:pt x="15419113" y="6013898"/>
                </a:lnTo>
                <a:lnTo>
                  <a:pt x="15462639" y="6022695"/>
                </a:lnTo>
                <a:lnTo>
                  <a:pt x="15506203" y="6013898"/>
                </a:lnTo>
                <a:lnTo>
                  <a:pt x="15541779" y="5989912"/>
                </a:lnTo>
                <a:lnTo>
                  <a:pt x="15565766" y="5954345"/>
                </a:lnTo>
                <a:lnTo>
                  <a:pt x="15574562" y="5910804"/>
                </a:lnTo>
                <a:lnTo>
                  <a:pt x="15565766" y="5867257"/>
                </a:lnTo>
                <a:lnTo>
                  <a:pt x="15541779" y="5831697"/>
                </a:lnTo>
                <a:lnTo>
                  <a:pt x="15506203" y="5807723"/>
                </a:lnTo>
                <a:lnTo>
                  <a:pt x="15462639" y="5798933"/>
                </a:lnTo>
                <a:close/>
              </a:path>
              <a:path w="16523335" h="9235440">
                <a:moveTo>
                  <a:pt x="15462639" y="6334382"/>
                </a:moveTo>
                <a:lnTo>
                  <a:pt x="15419113" y="6343178"/>
                </a:lnTo>
                <a:lnTo>
                  <a:pt x="15383570" y="6367165"/>
                </a:lnTo>
                <a:lnTo>
                  <a:pt x="15359607" y="6402742"/>
                </a:lnTo>
                <a:lnTo>
                  <a:pt x="15350820" y="6446306"/>
                </a:lnTo>
                <a:lnTo>
                  <a:pt x="15359607" y="6489813"/>
                </a:lnTo>
                <a:lnTo>
                  <a:pt x="15383570" y="6525358"/>
                </a:lnTo>
                <a:lnTo>
                  <a:pt x="15419113" y="6549331"/>
                </a:lnTo>
                <a:lnTo>
                  <a:pt x="15462639" y="6558124"/>
                </a:lnTo>
                <a:lnTo>
                  <a:pt x="15506203" y="6549331"/>
                </a:lnTo>
                <a:lnTo>
                  <a:pt x="15541779" y="6525358"/>
                </a:lnTo>
                <a:lnTo>
                  <a:pt x="15565766" y="6489813"/>
                </a:lnTo>
                <a:lnTo>
                  <a:pt x="15574562" y="6446306"/>
                </a:lnTo>
                <a:lnTo>
                  <a:pt x="15565766" y="6402742"/>
                </a:lnTo>
                <a:lnTo>
                  <a:pt x="15541779" y="6367165"/>
                </a:lnTo>
                <a:lnTo>
                  <a:pt x="15506203" y="6343178"/>
                </a:lnTo>
                <a:lnTo>
                  <a:pt x="15462639" y="6334382"/>
                </a:lnTo>
                <a:close/>
              </a:path>
              <a:path w="16523335" h="9235440">
                <a:moveTo>
                  <a:pt x="15462639" y="6602112"/>
                </a:moveTo>
                <a:lnTo>
                  <a:pt x="15419113" y="6610897"/>
                </a:lnTo>
                <a:lnTo>
                  <a:pt x="15383570" y="6634856"/>
                </a:lnTo>
                <a:lnTo>
                  <a:pt x="15359607" y="6670401"/>
                </a:lnTo>
                <a:lnTo>
                  <a:pt x="15350820" y="6713941"/>
                </a:lnTo>
                <a:lnTo>
                  <a:pt x="15359607" y="6757505"/>
                </a:lnTo>
                <a:lnTo>
                  <a:pt x="15383570" y="6793082"/>
                </a:lnTo>
                <a:lnTo>
                  <a:pt x="15419113" y="6817069"/>
                </a:lnTo>
                <a:lnTo>
                  <a:pt x="15462639" y="6825865"/>
                </a:lnTo>
                <a:lnTo>
                  <a:pt x="15506203" y="6817069"/>
                </a:lnTo>
                <a:lnTo>
                  <a:pt x="15541779" y="6793082"/>
                </a:lnTo>
                <a:lnTo>
                  <a:pt x="15565766" y="6757505"/>
                </a:lnTo>
                <a:lnTo>
                  <a:pt x="15574562" y="6713941"/>
                </a:lnTo>
                <a:lnTo>
                  <a:pt x="15565766" y="6670401"/>
                </a:lnTo>
                <a:lnTo>
                  <a:pt x="15541779" y="6634856"/>
                </a:lnTo>
                <a:lnTo>
                  <a:pt x="15506203" y="6610897"/>
                </a:lnTo>
                <a:lnTo>
                  <a:pt x="15462639" y="6602112"/>
                </a:lnTo>
                <a:close/>
              </a:path>
              <a:path w="16523335" h="9235440">
                <a:moveTo>
                  <a:pt x="15462639" y="7405229"/>
                </a:moveTo>
                <a:lnTo>
                  <a:pt x="15419113" y="7414026"/>
                </a:lnTo>
                <a:lnTo>
                  <a:pt x="15383570" y="7438015"/>
                </a:lnTo>
                <a:lnTo>
                  <a:pt x="15359607" y="7473597"/>
                </a:lnTo>
                <a:lnTo>
                  <a:pt x="15350820" y="7517173"/>
                </a:lnTo>
                <a:lnTo>
                  <a:pt x="15359607" y="7560674"/>
                </a:lnTo>
                <a:lnTo>
                  <a:pt x="15383570" y="7596223"/>
                </a:lnTo>
                <a:lnTo>
                  <a:pt x="15419113" y="7620205"/>
                </a:lnTo>
                <a:lnTo>
                  <a:pt x="15462639" y="7629003"/>
                </a:lnTo>
                <a:lnTo>
                  <a:pt x="15506203" y="7620205"/>
                </a:lnTo>
                <a:lnTo>
                  <a:pt x="15541779" y="7596223"/>
                </a:lnTo>
                <a:lnTo>
                  <a:pt x="15565766" y="7560674"/>
                </a:lnTo>
                <a:lnTo>
                  <a:pt x="15574562" y="7517173"/>
                </a:lnTo>
                <a:lnTo>
                  <a:pt x="15565766" y="7473597"/>
                </a:lnTo>
                <a:lnTo>
                  <a:pt x="15541779" y="7438015"/>
                </a:lnTo>
                <a:lnTo>
                  <a:pt x="15506203" y="7414026"/>
                </a:lnTo>
                <a:lnTo>
                  <a:pt x="15462639" y="7405229"/>
                </a:lnTo>
                <a:close/>
              </a:path>
              <a:path w="16523335" h="9235440">
                <a:moveTo>
                  <a:pt x="15462639" y="7137541"/>
                </a:moveTo>
                <a:lnTo>
                  <a:pt x="15419113" y="7146329"/>
                </a:lnTo>
                <a:lnTo>
                  <a:pt x="15383570" y="7170295"/>
                </a:lnTo>
                <a:lnTo>
                  <a:pt x="15359607" y="7205847"/>
                </a:lnTo>
                <a:lnTo>
                  <a:pt x="15350820" y="7249391"/>
                </a:lnTo>
                <a:lnTo>
                  <a:pt x="15359607" y="7292955"/>
                </a:lnTo>
                <a:lnTo>
                  <a:pt x="15383570" y="7328531"/>
                </a:lnTo>
                <a:lnTo>
                  <a:pt x="15419113" y="7352518"/>
                </a:lnTo>
                <a:lnTo>
                  <a:pt x="15462639" y="7361314"/>
                </a:lnTo>
                <a:lnTo>
                  <a:pt x="15506203" y="7352518"/>
                </a:lnTo>
                <a:lnTo>
                  <a:pt x="15541779" y="7328531"/>
                </a:lnTo>
                <a:lnTo>
                  <a:pt x="15565766" y="7292955"/>
                </a:lnTo>
                <a:lnTo>
                  <a:pt x="15574562" y="7249391"/>
                </a:lnTo>
                <a:lnTo>
                  <a:pt x="15565766" y="7205847"/>
                </a:lnTo>
                <a:lnTo>
                  <a:pt x="15541779" y="7170295"/>
                </a:lnTo>
                <a:lnTo>
                  <a:pt x="15506203" y="7146329"/>
                </a:lnTo>
                <a:lnTo>
                  <a:pt x="15462639" y="7137541"/>
                </a:lnTo>
                <a:close/>
              </a:path>
              <a:path w="16523335" h="9235440">
                <a:moveTo>
                  <a:pt x="15462639" y="6869780"/>
                </a:moveTo>
                <a:lnTo>
                  <a:pt x="15419113" y="6878579"/>
                </a:lnTo>
                <a:lnTo>
                  <a:pt x="15383570" y="6902573"/>
                </a:lnTo>
                <a:lnTo>
                  <a:pt x="15359607" y="6938157"/>
                </a:lnTo>
                <a:lnTo>
                  <a:pt x="15350820" y="6981724"/>
                </a:lnTo>
                <a:lnTo>
                  <a:pt x="15359607" y="7025264"/>
                </a:lnTo>
                <a:lnTo>
                  <a:pt x="15383570" y="7060809"/>
                </a:lnTo>
                <a:lnTo>
                  <a:pt x="15419113" y="7084769"/>
                </a:lnTo>
                <a:lnTo>
                  <a:pt x="15462639" y="7093553"/>
                </a:lnTo>
                <a:lnTo>
                  <a:pt x="15506203" y="7084769"/>
                </a:lnTo>
                <a:lnTo>
                  <a:pt x="15541779" y="7060809"/>
                </a:lnTo>
                <a:lnTo>
                  <a:pt x="15565766" y="7025264"/>
                </a:lnTo>
                <a:lnTo>
                  <a:pt x="15574562" y="6981724"/>
                </a:lnTo>
                <a:lnTo>
                  <a:pt x="15565766" y="6938157"/>
                </a:lnTo>
                <a:lnTo>
                  <a:pt x="15541779" y="6902573"/>
                </a:lnTo>
                <a:lnTo>
                  <a:pt x="15506203" y="6878579"/>
                </a:lnTo>
                <a:lnTo>
                  <a:pt x="15462639" y="6869780"/>
                </a:lnTo>
                <a:close/>
              </a:path>
              <a:path w="16523335" h="9235440">
                <a:moveTo>
                  <a:pt x="15731981" y="176790"/>
                </a:moveTo>
                <a:lnTo>
                  <a:pt x="15688432" y="185586"/>
                </a:lnTo>
                <a:lnTo>
                  <a:pt x="15652888" y="209571"/>
                </a:lnTo>
                <a:lnTo>
                  <a:pt x="15628933" y="245145"/>
                </a:lnTo>
                <a:lnTo>
                  <a:pt x="15620152" y="288702"/>
                </a:lnTo>
                <a:lnTo>
                  <a:pt x="15628933" y="332221"/>
                </a:lnTo>
                <a:lnTo>
                  <a:pt x="15652888" y="367780"/>
                </a:lnTo>
                <a:lnTo>
                  <a:pt x="15688432" y="391765"/>
                </a:lnTo>
                <a:lnTo>
                  <a:pt x="15731981" y="400563"/>
                </a:lnTo>
                <a:lnTo>
                  <a:pt x="15775521" y="391765"/>
                </a:lnTo>
                <a:lnTo>
                  <a:pt x="15811097" y="367780"/>
                </a:lnTo>
                <a:lnTo>
                  <a:pt x="15835092" y="332221"/>
                </a:lnTo>
                <a:lnTo>
                  <a:pt x="15843894" y="288702"/>
                </a:lnTo>
                <a:lnTo>
                  <a:pt x="15835092" y="245145"/>
                </a:lnTo>
                <a:lnTo>
                  <a:pt x="15811097" y="209571"/>
                </a:lnTo>
                <a:lnTo>
                  <a:pt x="15775521" y="185586"/>
                </a:lnTo>
                <a:lnTo>
                  <a:pt x="15731981" y="176790"/>
                </a:lnTo>
                <a:close/>
              </a:path>
              <a:path w="16523335" h="9235440">
                <a:moveTo>
                  <a:pt x="15731981" y="444551"/>
                </a:moveTo>
                <a:lnTo>
                  <a:pt x="15688432" y="453336"/>
                </a:lnTo>
                <a:lnTo>
                  <a:pt x="15652888" y="477296"/>
                </a:lnTo>
                <a:lnTo>
                  <a:pt x="15628933" y="512844"/>
                </a:lnTo>
                <a:lnTo>
                  <a:pt x="15620152" y="556391"/>
                </a:lnTo>
                <a:lnTo>
                  <a:pt x="15628933" y="599952"/>
                </a:lnTo>
                <a:lnTo>
                  <a:pt x="15652888" y="635532"/>
                </a:lnTo>
                <a:lnTo>
                  <a:pt x="15688432" y="659525"/>
                </a:lnTo>
                <a:lnTo>
                  <a:pt x="15731981" y="668324"/>
                </a:lnTo>
                <a:lnTo>
                  <a:pt x="15775521" y="659525"/>
                </a:lnTo>
                <a:lnTo>
                  <a:pt x="15811097" y="635532"/>
                </a:lnTo>
                <a:lnTo>
                  <a:pt x="15835092" y="599952"/>
                </a:lnTo>
                <a:lnTo>
                  <a:pt x="15843894" y="556391"/>
                </a:lnTo>
                <a:lnTo>
                  <a:pt x="15835092" y="512844"/>
                </a:lnTo>
                <a:lnTo>
                  <a:pt x="15811097" y="477296"/>
                </a:lnTo>
                <a:lnTo>
                  <a:pt x="15775521" y="453336"/>
                </a:lnTo>
                <a:lnTo>
                  <a:pt x="15731981" y="444551"/>
                </a:lnTo>
                <a:close/>
              </a:path>
              <a:path w="16523335" h="9235440">
                <a:moveTo>
                  <a:pt x="15731981" y="712218"/>
                </a:moveTo>
                <a:lnTo>
                  <a:pt x="15688432" y="721018"/>
                </a:lnTo>
                <a:lnTo>
                  <a:pt x="15652888" y="745011"/>
                </a:lnTo>
                <a:lnTo>
                  <a:pt x="15628933" y="780591"/>
                </a:lnTo>
                <a:lnTo>
                  <a:pt x="15620152" y="824152"/>
                </a:lnTo>
                <a:lnTo>
                  <a:pt x="15628933" y="867681"/>
                </a:lnTo>
                <a:lnTo>
                  <a:pt x="15652888" y="903231"/>
                </a:lnTo>
                <a:lnTo>
                  <a:pt x="15688432" y="927201"/>
                </a:lnTo>
                <a:lnTo>
                  <a:pt x="15731981" y="935992"/>
                </a:lnTo>
                <a:lnTo>
                  <a:pt x="15775521" y="927201"/>
                </a:lnTo>
                <a:lnTo>
                  <a:pt x="15811097" y="903231"/>
                </a:lnTo>
                <a:lnTo>
                  <a:pt x="15835092" y="867681"/>
                </a:lnTo>
                <a:lnTo>
                  <a:pt x="15843894" y="824152"/>
                </a:lnTo>
                <a:lnTo>
                  <a:pt x="15835092" y="780591"/>
                </a:lnTo>
                <a:lnTo>
                  <a:pt x="15811097" y="745011"/>
                </a:lnTo>
                <a:lnTo>
                  <a:pt x="15775521" y="721018"/>
                </a:lnTo>
                <a:lnTo>
                  <a:pt x="15731981" y="712218"/>
                </a:lnTo>
                <a:close/>
              </a:path>
              <a:path w="16523335" h="9235440">
                <a:moveTo>
                  <a:pt x="15731981" y="979980"/>
                </a:moveTo>
                <a:lnTo>
                  <a:pt x="15688432" y="988766"/>
                </a:lnTo>
                <a:lnTo>
                  <a:pt x="15652888" y="1012731"/>
                </a:lnTo>
                <a:lnTo>
                  <a:pt x="15628933" y="1048286"/>
                </a:lnTo>
                <a:lnTo>
                  <a:pt x="15620152" y="1091840"/>
                </a:lnTo>
                <a:lnTo>
                  <a:pt x="15628933" y="1135394"/>
                </a:lnTo>
                <a:lnTo>
                  <a:pt x="15652888" y="1170968"/>
                </a:lnTo>
                <a:lnTo>
                  <a:pt x="15688432" y="1194956"/>
                </a:lnTo>
                <a:lnTo>
                  <a:pt x="15731981" y="1203753"/>
                </a:lnTo>
                <a:lnTo>
                  <a:pt x="15775521" y="1194956"/>
                </a:lnTo>
                <a:lnTo>
                  <a:pt x="15811097" y="1170968"/>
                </a:lnTo>
                <a:lnTo>
                  <a:pt x="15835092" y="1135394"/>
                </a:lnTo>
                <a:lnTo>
                  <a:pt x="15843894" y="1091840"/>
                </a:lnTo>
                <a:lnTo>
                  <a:pt x="15835092" y="1048286"/>
                </a:lnTo>
                <a:lnTo>
                  <a:pt x="15811097" y="1012731"/>
                </a:lnTo>
                <a:lnTo>
                  <a:pt x="15775521" y="988766"/>
                </a:lnTo>
                <a:lnTo>
                  <a:pt x="15731981" y="979980"/>
                </a:lnTo>
                <a:close/>
              </a:path>
              <a:path w="16523335" h="9235440">
                <a:moveTo>
                  <a:pt x="15731981" y="1247668"/>
                </a:moveTo>
                <a:lnTo>
                  <a:pt x="15688432" y="1256467"/>
                </a:lnTo>
                <a:lnTo>
                  <a:pt x="15652888" y="1280459"/>
                </a:lnTo>
                <a:lnTo>
                  <a:pt x="15628933" y="1316036"/>
                </a:lnTo>
                <a:lnTo>
                  <a:pt x="15620152" y="1359591"/>
                </a:lnTo>
                <a:lnTo>
                  <a:pt x="15628933" y="1403138"/>
                </a:lnTo>
                <a:lnTo>
                  <a:pt x="15652888" y="1438686"/>
                </a:lnTo>
                <a:lnTo>
                  <a:pt x="15688432" y="1462646"/>
                </a:lnTo>
                <a:lnTo>
                  <a:pt x="15731981" y="1471431"/>
                </a:lnTo>
                <a:lnTo>
                  <a:pt x="15775521" y="1462646"/>
                </a:lnTo>
                <a:lnTo>
                  <a:pt x="15811097" y="1438686"/>
                </a:lnTo>
                <a:lnTo>
                  <a:pt x="15835092" y="1403138"/>
                </a:lnTo>
                <a:lnTo>
                  <a:pt x="15843894" y="1359591"/>
                </a:lnTo>
                <a:lnTo>
                  <a:pt x="15835092" y="1316036"/>
                </a:lnTo>
                <a:lnTo>
                  <a:pt x="15811097" y="1280459"/>
                </a:lnTo>
                <a:lnTo>
                  <a:pt x="15775521" y="1256467"/>
                </a:lnTo>
                <a:lnTo>
                  <a:pt x="15731981" y="1247668"/>
                </a:lnTo>
                <a:close/>
              </a:path>
              <a:path w="16523335" h="9235440">
                <a:moveTo>
                  <a:pt x="15731981" y="1515430"/>
                </a:moveTo>
                <a:lnTo>
                  <a:pt x="15688432" y="1524214"/>
                </a:lnTo>
                <a:lnTo>
                  <a:pt x="15652888" y="1548173"/>
                </a:lnTo>
                <a:lnTo>
                  <a:pt x="15628933" y="1583718"/>
                </a:lnTo>
                <a:lnTo>
                  <a:pt x="15620152" y="1627259"/>
                </a:lnTo>
                <a:lnTo>
                  <a:pt x="15628933" y="1670826"/>
                </a:lnTo>
                <a:lnTo>
                  <a:pt x="15652888" y="1706409"/>
                </a:lnTo>
                <a:lnTo>
                  <a:pt x="15688432" y="1730404"/>
                </a:lnTo>
                <a:lnTo>
                  <a:pt x="15731981" y="1739203"/>
                </a:lnTo>
                <a:lnTo>
                  <a:pt x="15775521" y="1730404"/>
                </a:lnTo>
                <a:lnTo>
                  <a:pt x="15811097" y="1706409"/>
                </a:lnTo>
                <a:lnTo>
                  <a:pt x="15835092" y="1670826"/>
                </a:lnTo>
                <a:lnTo>
                  <a:pt x="15843894" y="1627259"/>
                </a:lnTo>
                <a:lnTo>
                  <a:pt x="15835092" y="1583718"/>
                </a:lnTo>
                <a:lnTo>
                  <a:pt x="15811097" y="1548173"/>
                </a:lnTo>
                <a:lnTo>
                  <a:pt x="15775521" y="1524214"/>
                </a:lnTo>
                <a:lnTo>
                  <a:pt x="15731981" y="1515430"/>
                </a:lnTo>
                <a:close/>
              </a:path>
              <a:path w="16523335" h="9235440">
                <a:moveTo>
                  <a:pt x="15731981" y="1783149"/>
                </a:moveTo>
                <a:lnTo>
                  <a:pt x="15688432" y="1791938"/>
                </a:lnTo>
                <a:lnTo>
                  <a:pt x="15652888" y="1815910"/>
                </a:lnTo>
                <a:lnTo>
                  <a:pt x="15628933" y="1851469"/>
                </a:lnTo>
                <a:lnTo>
                  <a:pt x="15620152" y="1895020"/>
                </a:lnTo>
                <a:lnTo>
                  <a:pt x="15628933" y="1938576"/>
                </a:lnTo>
                <a:lnTo>
                  <a:pt x="15652888" y="1974146"/>
                </a:lnTo>
                <a:lnTo>
                  <a:pt x="15688432" y="1998128"/>
                </a:lnTo>
                <a:lnTo>
                  <a:pt x="15731981" y="2006922"/>
                </a:lnTo>
                <a:lnTo>
                  <a:pt x="15775521" y="1998128"/>
                </a:lnTo>
                <a:lnTo>
                  <a:pt x="15811097" y="1974146"/>
                </a:lnTo>
                <a:lnTo>
                  <a:pt x="15835092" y="1938576"/>
                </a:lnTo>
                <a:lnTo>
                  <a:pt x="15843894" y="1895020"/>
                </a:lnTo>
                <a:lnTo>
                  <a:pt x="15835092" y="1851469"/>
                </a:lnTo>
                <a:lnTo>
                  <a:pt x="15811097" y="1815910"/>
                </a:lnTo>
                <a:lnTo>
                  <a:pt x="15775521" y="1791938"/>
                </a:lnTo>
                <a:lnTo>
                  <a:pt x="15731981" y="1783149"/>
                </a:lnTo>
                <a:close/>
              </a:path>
              <a:path w="16523335" h="9235440">
                <a:moveTo>
                  <a:pt x="15731981" y="2586297"/>
                </a:moveTo>
                <a:lnTo>
                  <a:pt x="15688432" y="2595090"/>
                </a:lnTo>
                <a:lnTo>
                  <a:pt x="15652888" y="2619070"/>
                </a:lnTo>
                <a:lnTo>
                  <a:pt x="15628933" y="2654639"/>
                </a:lnTo>
                <a:lnTo>
                  <a:pt x="15620152" y="2698200"/>
                </a:lnTo>
                <a:lnTo>
                  <a:pt x="15628933" y="2741725"/>
                </a:lnTo>
                <a:lnTo>
                  <a:pt x="15652888" y="2777286"/>
                </a:lnTo>
                <a:lnTo>
                  <a:pt x="15688432" y="2801273"/>
                </a:lnTo>
                <a:lnTo>
                  <a:pt x="15731981" y="2810071"/>
                </a:lnTo>
                <a:lnTo>
                  <a:pt x="15775521" y="2801273"/>
                </a:lnTo>
                <a:lnTo>
                  <a:pt x="15811097" y="2777286"/>
                </a:lnTo>
                <a:lnTo>
                  <a:pt x="15835092" y="2741725"/>
                </a:lnTo>
                <a:lnTo>
                  <a:pt x="15843894" y="2698200"/>
                </a:lnTo>
                <a:lnTo>
                  <a:pt x="15835092" y="2654639"/>
                </a:lnTo>
                <a:lnTo>
                  <a:pt x="15811097" y="2619070"/>
                </a:lnTo>
                <a:lnTo>
                  <a:pt x="15775521" y="2595090"/>
                </a:lnTo>
                <a:lnTo>
                  <a:pt x="15731981" y="2586297"/>
                </a:lnTo>
                <a:close/>
              </a:path>
              <a:path w="16523335" h="9235440">
                <a:moveTo>
                  <a:pt x="15731981" y="2854028"/>
                </a:moveTo>
                <a:lnTo>
                  <a:pt x="15688432" y="2862817"/>
                </a:lnTo>
                <a:lnTo>
                  <a:pt x="15652888" y="2886788"/>
                </a:lnTo>
                <a:lnTo>
                  <a:pt x="15628933" y="2922347"/>
                </a:lnTo>
                <a:lnTo>
                  <a:pt x="15620152" y="2965898"/>
                </a:lnTo>
                <a:lnTo>
                  <a:pt x="15628933" y="3009453"/>
                </a:lnTo>
                <a:lnTo>
                  <a:pt x="15652888" y="3045019"/>
                </a:lnTo>
                <a:lnTo>
                  <a:pt x="15688432" y="3068998"/>
                </a:lnTo>
                <a:lnTo>
                  <a:pt x="15731981" y="3077790"/>
                </a:lnTo>
                <a:lnTo>
                  <a:pt x="15775521" y="3068998"/>
                </a:lnTo>
                <a:lnTo>
                  <a:pt x="15811097" y="3045019"/>
                </a:lnTo>
                <a:lnTo>
                  <a:pt x="15835092" y="3009453"/>
                </a:lnTo>
                <a:lnTo>
                  <a:pt x="15843894" y="2965898"/>
                </a:lnTo>
                <a:lnTo>
                  <a:pt x="15835092" y="2922347"/>
                </a:lnTo>
                <a:lnTo>
                  <a:pt x="15811097" y="2886788"/>
                </a:lnTo>
                <a:lnTo>
                  <a:pt x="15775521" y="2862817"/>
                </a:lnTo>
                <a:lnTo>
                  <a:pt x="15731981" y="2854028"/>
                </a:lnTo>
                <a:close/>
              </a:path>
              <a:path w="16523335" h="9235440">
                <a:moveTo>
                  <a:pt x="15731981" y="3121737"/>
                </a:moveTo>
                <a:lnTo>
                  <a:pt x="15688432" y="3130528"/>
                </a:lnTo>
                <a:lnTo>
                  <a:pt x="15652888" y="3154503"/>
                </a:lnTo>
                <a:lnTo>
                  <a:pt x="15628933" y="3190065"/>
                </a:lnTo>
                <a:lnTo>
                  <a:pt x="15620152" y="3233618"/>
                </a:lnTo>
                <a:lnTo>
                  <a:pt x="15628933" y="3277161"/>
                </a:lnTo>
                <a:lnTo>
                  <a:pt x="15652888" y="3312732"/>
                </a:lnTo>
                <a:lnTo>
                  <a:pt x="15688432" y="3336722"/>
                </a:lnTo>
                <a:lnTo>
                  <a:pt x="15731981" y="3345520"/>
                </a:lnTo>
                <a:lnTo>
                  <a:pt x="15775521" y="3336722"/>
                </a:lnTo>
                <a:lnTo>
                  <a:pt x="15811097" y="3312732"/>
                </a:lnTo>
                <a:lnTo>
                  <a:pt x="15835092" y="3277161"/>
                </a:lnTo>
                <a:lnTo>
                  <a:pt x="15843894" y="3233618"/>
                </a:lnTo>
                <a:lnTo>
                  <a:pt x="15835092" y="3190065"/>
                </a:lnTo>
                <a:lnTo>
                  <a:pt x="15811097" y="3154503"/>
                </a:lnTo>
                <a:lnTo>
                  <a:pt x="15775521" y="3130528"/>
                </a:lnTo>
                <a:lnTo>
                  <a:pt x="15731981" y="3121737"/>
                </a:lnTo>
                <a:close/>
              </a:path>
              <a:path w="16523335" h="9235440">
                <a:moveTo>
                  <a:pt x="15731981" y="3389446"/>
                </a:moveTo>
                <a:lnTo>
                  <a:pt x="15688432" y="3398240"/>
                </a:lnTo>
                <a:lnTo>
                  <a:pt x="15652888" y="3422222"/>
                </a:lnTo>
                <a:lnTo>
                  <a:pt x="15628933" y="3457792"/>
                </a:lnTo>
                <a:lnTo>
                  <a:pt x="15620152" y="3501348"/>
                </a:lnTo>
                <a:lnTo>
                  <a:pt x="15628933" y="3544899"/>
                </a:lnTo>
                <a:lnTo>
                  <a:pt x="15652888" y="3580458"/>
                </a:lnTo>
                <a:lnTo>
                  <a:pt x="15688432" y="3604430"/>
                </a:lnTo>
                <a:lnTo>
                  <a:pt x="15731981" y="3613219"/>
                </a:lnTo>
                <a:lnTo>
                  <a:pt x="15775521" y="3604430"/>
                </a:lnTo>
                <a:lnTo>
                  <a:pt x="15811097" y="3580458"/>
                </a:lnTo>
                <a:lnTo>
                  <a:pt x="15835092" y="3544899"/>
                </a:lnTo>
                <a:lnTo>
                  <a:pt x="15843894" y="3501348"/>
                </a:lnTo>
                <a:lnTo>
                  <a:pt x="15835092" y="3457792"/>
                </a:lnTo>
                <a:lnTo>
                  <a:pt x="15811097" y="3422222"/>
                </a:lnTo>
                <a:lnTo>
                  <a:pt x="15775521" y="3398240"/>
                </a:lnTo>
                <a:lnTo>
                  <a:pt x="15731981" y="3389446"/>
                </a:lnTo>
                <a:close/>
              </a:path>
              <a:path w="16523335" h="9235440">
                <a:moveTo>
                  <a:pt x="15731981" y="2318578"/>
                </a:moveTo>
                <a:lnTo>
                  <a:pt x="15688432" y="2327370"/>
                </a:lnTo>
                <a:lnTo>
                  <a:pt x="15652888" y="2351349"/>
                </a:lnTo>
                <a:lnTo>
                  <a:pt x="15628933" y="2386915"/>
                </a:lnTo>
                <a:lnTo>
                  <a:pt x="15620152" y="2430470"/>
                </a:lnTo>
                <a:lnTo>
                  <a:pt x="15628933" y="2474021"/>
                </a:lnTo>
                <a:lnTo>
                  <a:pt x="15652888" y="2509580"/>
                </a:lnTo>
                <a:lnTo>
                  <a:pt x="15688432" y="2533551"/>
                </a:lnTo>
                <a:lnTo>
                  <a:pt x="15731981" y="2542341"/>
                </a:lnTo>
                <a:lnTo>
                  <a:pt x="15775521" y="2533551"/>
                </a:lnTo>
                <a:lnTo>
                  <a:pt x="15811097" y="2509580"/>
                </a:lnTo>
                <a:lnTo>
                  <a:pt x="15835092" y="2474021"/>
                </a:lnTo>
                <a:lnTo>
                  <a:pt x="15843894" y="2430470"/>
                </a:lnTo>
                <a:lnTo>
                  <a:pt x="15835092" y="2386915"/>
                </a:lnTo>
                <a:lnTo>
                  <a:pt x="15811097" y="2351349"/>
                </a:lnTo>
                <a:lnTo>
                  <a:pt x="15775521" y="2327370"/>
                </a:lnTo>
                <a:lnTo>
                  <a:pt x="15731981" y="2318578"/>
                </a:lnTo>
                <a:close/>
              </a:path>
              <a:path w="16523335" h="9235440">
                <a:moveTo>
                  <a:pt x="15731981" y="2050869"/>
                </a:moveTo>
                <a:lnTo>
                  <a:pt x="15688432" y="2059660"/>
                </a:lnTo>
                <a:lnTo>
                  <a:pt x="15652888" y="2083635"/>
                </a:lnTo>
                <a:lnTo>
                  <a:pt x="15628933" y="2119197"/>
                </a:lnTo>
                <a:lnTo>
                  <a:pt x="15620152" y="2162750"/>
                </a:lnTo>
                <a:lnTo>
                  <a:pt x="15628933" y="2206284"/>
                </a:lnTo>
                <a:lnTo>
                  <a:pt x="15652888" y="2241845"/>
                </a:lnTo>
                <a:lnTo>
                  <a:pt x="15688432" y="2265826"/>
                </a:lnTo>
                <a:lnTo>
                  <a:pt x="15731981" y="2274621"/>
                </a:lnTo>
                <a:lnTo>
                  <a:pt x="15775521" y="2265826"/>
                </a:lnTo>
                <a:lnTo>
                  <a:pt x="15811097" y="2241845"/>
                </a:lnTo>
                <a:lnTo>
                  <a:pt x="15835092" y="2206284"/>
                </a:lnTo>
                <a:lnTo>
                  <a:pt x="15843894" y="2162750"/>
                </a:lnTo>
                <a:lnTo>
                  <a:pt x="15835092" y="2119197"/>
                </a:lnTo>
                <a:lnTo>
                  <a:pt x="15811097" y="2083635"/>
                </a:lnTo>
                <a:lnTo>
                  <a:pt x="15775521" y="2059660"/>
                </a:lnTo>
                <a:lnTo>
                  <a:pt x="15731981" y="2050869"/>
                </a:lnTo>
                <a:close/>
              </a:path>
              <a:path w="16523335" h="9235440">
                <a:moveTo>
                  <a:pt x="15731981" y="5798933"/>
                </a:moveTo>
                <a:lnTo>
                  <a:pt x="15688432" y="5807723"/>
                </a:lnTo>
                <a:lnTo>
                  <a:pt x="15652888" y="5831697"/>
                </a:lnTo>
                <a:lnTo>
                  <a:pt x="15628933" y="5867257"/>
                </a:lnTo>
                <a:lnTo>
                  <a:pt x="15620152" y="5910804"/>
                </a:lnTo>
                <a:lnTo>
                  <a:pt x="15628933" y="5954345"/>
                </a:lnTo>
                <a:lnTo>
                  <a:pt x="15652888" y="5989912"/>
                </a:lnTo>
                <a:lnTo>
                  <a:pt x="15688432" y="6013898"/>
                </a:lnTo>
                <a:lnTo>
                  <a:pt x="15731981" y="6022695"/>
                </a:lnTo>
                <a:lnTo>
                  <a:pt x="15775521" y="6013898"/>
                </a:lnTo>
                <a:lnTo>
                  <a:pt x="15811097" y="5989912"/>
                </a:lnTo>
                <a:lnTo>
                  <a:pt x="15835092" y="5954345"/>
                </a:lnTo>
                <a:lnTo>
                  <a:pt x="15843894" y="5910804"/>
                </a:lnTo>
                <a:lnTo>
                  <a:pt x="15835092" y="5867257"/>
                </a:lnTo>
                <a:lnTo>
                  <a:pt x="15811097" y="5831697"/>
                </a:lnTo>
                <a:lnTo>
                  <a:pt x="15775521" y="5807723"/>
                </a:lnTo>
                <a:lnTo>
                  <a:pt x="15731981" y="5798933"/>
                </a:lnTo>
                <a:close/>
              </a:path>
              <a:path w="16523335" h="9235440">
                <a:moveTo>
                  <a:pt x="15731981" y="6066642"/>
                </a:moveTo>
                <a:lnTo>
                  <a:pt x="15688432" y="6075433"/>
                </a:lnTo>
                <a:lnTo>
                  <a:pt x="15652888" y="6099406"/>
                </a:lnTo>
                <a:lnTo>
                  <a:pt x="15628933" y="6134966"/>
                </a:lnTo>
                <a:lnTo>
                  <a:pt x="15620152" y="6178513"/>
                </a:lnTo>
                <a:lnTo>
                  <a:pt x="15628933" y="6222077"/>
                </a:lnTo>
                <a:lnTo>
                  <a:pt x="15652888" y="6257653"/>
                </a:lnTo>
                <a:lnTo>
                  <a:pt x="15688432" y="6281640"/>
                </a:lnTo>
                <a:lnTo>
                  <a:pt x="15731981" y="6290436"/>
                </a:lnTo>
                <a:lnTo>
                  <a:pt x="15775521" y="6281640"/>
                </a:lnTo>
                <a:lnTo>
                  <a:pt x="15811097" y="6257653"/>
                </a:lnTo>
                <a:lnTo>
                  <a:pt x="15835092" y="6222077"/>
                </a:lnTo>
                <a:lnTo>
                  <a:pt x="15843894" y="6178513"/>
                </a:lnTo>
                <a:lnTo>
                  <a:pt x="15835092" y="6134966"/>
                </a:lnTo>
                <a:lnTo>
                  <a:pt x="15811097" y="6099406"/>
                </a:lnTo>
                <a:lnTo>
                  <a:pt x="15775521" y="6075433"/>
                </a:lnTo>
                <a:lnTo>
                  <a:pt x="15731981" y="6066642"/>
                </a:lnTo>
                <a:close/>
              </a:path>
              <a:path w="16523335" h="9235440">
                <a:moveTo>
                  <a:pt x="15731981" y="6334382"/>
                </a:moveTo>
                <a:lnTo>
                  <a:pt x="15688432" y="6343178"/>
                </a:lnTo>
                <a:lnTo>
                  <a:pt x="15652888" y="6367165"/>
                </a:lnTo>
                <a:lnTo>
                  <a:pt x="15628933" y="6402742"/>
                </a:lnTo>
                <a:lnTo>
                  <a:pt x="15620152" y="6446306"/>
                </a:lnTo>
                <a:lnTo>
                  <a:pt x="15628933" y="6489813"/>
                </a:lnTo>
                <a:lnTo>
                  <a:pt x="15652888" y="6525358"/>
                </a:lnTo>
                <a:lnTo>
                  <a:pt x="15688432" y="6549331"/>
                </a:lnTo>
                <a:lnTo>
                  <a:pt x="15731981" y="6558124"/>
                </a:lnTo>
                <a:lnTo>
                  <a:pt x="15775521" y="6549331"/>
                </a:lnTo>
                <a:lnTo>
                  <a:pt x="15811097" y="6525358"/>
                </a:lnTo>
                <a:lnTo>
                  <a:pt x="15835092" y="6489813"/>
                </a:lnTo>
                <a:lnTo>
                  <a:pt x="15843894" y="6446306"/>
                </a:lnTo>
                <a:lnTo>
                  <a:pt x="15835092" y="6402742"/>
                </a:lnTo>
                <a:lnTo>
                  <a:pt x="15811097" y="6367165"/>
                </a:lnTo>
                <a:lnTo>
                  <a:pt x="15775521" y="6343178"/>
                </a:lnTo>
                <a:lnTo>
                  <a:pt x="15731981" y="6334382"/>
                </a:lnTo>
                <a:close/>
              </a:path>
              <a:path w="16523335" h="9235440">
                <a:moveTo>
                  <a:pt x="15731981" y="6602112"/>
                </a:moveTo>
                <a:lnTo>
                  <a:pt x="15688432" y="6610897"/>
                </a:lnTo>
                <a:lnTo>
                  <a:pt x="15652888" y="6634856"/>
                </a:lnTo>
                <a:lnTo>
                  <a:pt x="15628933" y="6670401"/>
                </a:lnTo>
                <a:lnTo>
                  <a:pt x="15620152" y="6713941"/>
                </a:lnTo>
                <a:lnTo>
                  <a:pt x="15628933" y="6757505"/>
                </a:lnTo>
                <a:lnTo>
                  <a:pt x="15652888" y="6793082"/>
                </a:lnTo>
                <a:lnTo>
                  <a:pt x="15688432" y="6817069"/>
                </a:lnTo>
                <a:lnTo>
                  <a:pt x="15731981" y="6825865"/>
                </a:lnTo>
                <a:lnTo>
                  <a:pt x="15775521" y="6817069"/>
                </a:lnTo>
                <a:lnTo>
                  <a:pt x="15811097" y="6793082"/>
                </a:lnTo>
                <a:lnTo>
                  <a:pt x="15835092" y="6757505"/>
                </a:lnTo>
                <a:lnTo>
                  <a:pt x="15843894" y="6713941"/>
                </a:lnTo>
                <a:lnTo>
                  <a:pt x="15835092" y="6670401"/>
                </a:lnTo>
                <a:lnTo>
                  <a:pt x="15811097" y="6634856"/>
                </a:lnTo>
                <a:lnTo>
                  <a:pt x="15775521" y="6610897"/>
                </a:lnTo>
                <a:lnTo>
                  <a:pt x="15731981" y="6602112"/>
                </a:lnTo>
                <a:close/>
              </a:path>
              <a:path w="16523335" h="9235440">
                <a:moveTo>
                  <a:pt x="15731981" y="7405229"/>
                </a:moveTo>
                <a:lnTo>
                  <a:pt x="15688432" y="7414026"/>
                </a:lnTo>
                <a:lnTo>
                  <a:pt x="15652888" y="7438015"/>
                </a:lnTo>
                <a:lnTo>
                  <a:pt x="15628933" y="7473597"/>
                </a:lnTo>
                <a:lnTo>
                  <a:pt x="15620152" y="7517173"/>
                </a:lnTo>
                <a:lnTo>
                  <a:pt x="15628933" y="7560674"/>
                </a:lnTo>
                <a:lnTo>
                  <a:pt x="15652888" y="7596223"/>
                </a:lnTo>
                <a:lnTo>
                  <a:pt x="15688432" y="7620205"/>
                </a:lnTo>
                <a:lnTo>
                  <a:pt x="15731981" y="7629003"/>
                </a:lnTo>
                <a:lnTo>
                  <a:pt x="15775521" y="7620205"/>
                </a:lnTo>
                <a:lnTo>
                  <a:pt x="15811097" y="7596223"/>
                </a:lnTo>
                <a:lnTo>
                  <a:pt x="15835092" y="7560674"/>
                </a:lnTo>
                <a:lnTo>
                  <a:pt x="15843894" y="7517173"/>
                </a:lnTo>
                <a:lnTo>
                  <a:pt x="15835092" y="7473597"/>
                </a:lnTo>
                <a:lnTo>
                  <a:pt x="15811097" y="7438015"/>
                </a:lnTo>
                <a:lnTo>
                  <a:pt x="15775521" y="7414026"/>
                </a:lnTo>
                <a:lnTo>
                  <a:pt x="15731981" y="7405229"/>
                </a:lnTo>
                <a:close/>
              </a:path>
              <a:path w="16523335" h="9235440">
                <a:moveTo>
                  <a:pt x="15731981" y="7672991"/>
                </a:moveTo>
                <a:lnTo>
                  <a:pt x="15688432" y="7681775"/>
                </a:lnTo>
                <a:lnTo>
                  <a:pt x="15652888" y="7705737"/>
                </a:lnTo>
                <a:lnTo>
                  <a:pt x="15628933" y="7741288"/>
                </a:lnTo>
                <a:lnTo>
                  <a:pt x="15620152" y="7784841"/>
                </a:lnTo>
                <a:lnTo>
                  <a:pt x="15628933" y="7828394"/>
                </a:lnTo>
                <a:lnTo>
                  <a:pt x="15652888" y="7863968"/>
                </a:lnTo>
                <a:lnTo>
                  <a:pt x="15688432" y="7887956"/>
                </a:lnTo>
                <a:lnTo>
                  <a:pt x="15731981" y="7896754"/>
                </a:lnTo>
                <a:lnTo>
                  <a:pt x="15775521" y="7887956"/>
                </a:lnTo>
                <a:lnTo>
                  <a:pt x="15811097" y="7863968"/>
                </a:lnTo>
                <a:lnTo>
                  <a:pt x="15835092" y="7828394"/>
                </a:lnTo>
                <a:lnTo>
                  <a:pt x="15843894" y="7784841"/>
                </a:lnTo>
                <a:lnTo>
                  <a:pt x="15835092" y="7741288"/>
                </a:lnTo>
                <a:lnTo>
                  <a:pt x="15811097" y="7705737"/>
                </a:lnTo>
                <a:lnTo>
                  <a:pt x="15775521" y="7681775"/>
                </a:lnTo>
                <a:lnTo>
                  <a:pt x="15731981" y="7672991"/>
                </a:lnTo>
                <a:close/>
              </a:path>
              <a:path w="16523335" h="9235440">
                <a:moveTo>
                  <a:pt x="15731981" y="7137541"/>
                </a:moveTo>
                <a:lnTo>
                  <a:pt x="15688432" y="7146329"/>
                </a:lnTo>
                <a:lnTo>
                  <a:pt x="15652888" y="7170295"/>
                </a:lnTo>
                <a:lnTo>
                  <a:pt x="15628933" y="7205847"/>
                </a:lnTo>
                <a:lnTo>
                  <a:pt x="15620152" y="7249391"/>
                </a:lnTo>
                <a:lnTo>
                  <a:pt x="15628933" y="7292955"/>
                </a:lnTo>
                <a:lnTo>
                  <a:pt x="15652888" y="7328531"/>
                </a:lnTo>
                <a:lnTo>
                  <a:pt x="15688432" y="7352518"/>
                </a:lnTo>
                <a:lnTo>
                  <a:pt x="15731981" y="7361314"/>
                </a:lnTo>
                <a:lnTo>
                  <a:pt x="15775521" y="7352518"/>
                </a:lnTo>
                <a:lnTo>
                  <a:pt x="15811097" y="7328531"/>
                </a:lnTo>
                <a:lnTo>
                  <a:pt x="15835092" y="7292955"/>
                </a:lnTo>
                <a:lnTo>
                  <a:pt x="15843894" y="7249391"/>
                </a:lnTo>
                <a:lnTo>
                  <a:pt x="15835092" y="7205847"/>
                </a:lnTo>
                <a:lnTo>
                  <a:pt x="15811097" y="7170295"/>
                </a:lnTo>
                <a:lnTo>
                  <a:pt x="15775521" y="7146329"/>
                </a:lnTo>
                <a:lnTo>
                  <a:pt x="15731981" y="7137541"/>
                </a:lnTo>
                <a:close/>
              </a:path>
              <a:path w="16523335" h="9235440">
                <a:moveTo>
                  <a:pt x="15731981" y="6869780"/>
                </a:moveTo>
                <a:lnTo>
                  <a:pt x="15688432" y="6878579"/>
                </a:lnTo>
                <a:lnTo>
                  <a:pt x="15652888" y="6902573"/>
                </a:lnTo>
                <a:lnTo>
                  <a:pt x="15628933" y="6938157"/>
                </a:lnTo>
                <a:lnTo>
                  <a:pt x="15620152" y="6981724"/>
                </a:lnTo>
                <a:lnTo>
                  <a:pt x="15628933" y="7025264"/>
                </a:lnTo>
                <a:lnTo>
                  <a:pt x="15652888" y="7060809"/>
                </a:lnTo>
                <a:lnTo>
                  <a:pt x="15688432" y="7084769"/>
                </a:lnTo>
                <a:lnTo>
                  <a:pt x="15731981" y="7093553"/>
                </a:lnTo>
                <a:lnTo>
                  <a:pt x="15775521" y="7084769"/>
                </a:lnTo>
                <a:lnTo>
                  <a:pt x="15811097" y="7060809"/>
                </a:lnTo>
                <a:lnTo>
                  <a:pt x="15835092" y="7025264"/>
                </a:lnTo>
                <a:lnTo>
                  <a:pt x="15843894" y="6981724"/>
                </a:lnTo>
                <a:lnTo>
                  <a:pt x="15835092" y="6938157"/>
                </a:lnTo>
                <a:lnTo>
                  <a:pt x="15811097" y="6902573"/>
                </a:lnTo>
                <a:lnTo>
                  <a:pt x="15775521" y="6878579"/>
                </a:lnTo>
                <a:lnTo>
                  <a:pt x="15731981" y="6869780"/>
                </a:lnTo>
                <a:close/>
              </a:path>
              <a:path w="16523335" h="9235440">
                <a:moveTo>
                  <a:pt x="16001313" y="176790"/>
                </a:moveTo>
                <a:lnTo>
                  <a:pt x="15957743" y="185586"/>
                </a:lnTo>
                <a:lnTo>
                  <a:pt x="15922152" y="209571"/>
                </a:lnTo>
                <a:lnTo>
                  <a:pt x="15898151" y="245145"/>
                </a:lnTo>
                <a:lnTo>
                  <a:pt x="15889348" y="288702"/>
                </a:lnTo>
                <a:lnTo>
                  <a:pt x="15898151" y="332221"/>
                </a:lnTo>
                <a:lnTo>
                  <a:pt x="15922152" y="367780"/>
                </a:lnTo>
                <a:lnTo>
                  <a:pt x="15957743" y="391765"/>
                </a:lnTo>
                <a:lnTo>
                  <a:pt x="16001313" y="400563"/>
                </a:lnTo>
                <a:lnTo>
                  <a:pt x="16044805" y="391765"/>
                </a:lnTo>
                <a:lnTo>
                  <a:pt x="16080355" y="367780"/>
                </a:lnTo>
                <a:lnTo>
                  <a:pt x="16104342" y="332221"/>
                </a:lnTo>
                <a:lnTo>
                  <a:pt x="16113142" y="288702"/>
                </a:lnTo>
                <a:lnTo>
                  <a:pt x="16104342" y="245145"/>
                </a:lnTo>
                <a:lnTo>
                  <a:pt x="16080355" y="209571"/>
                </a:lnTo>
                <a:lnTo>
                  <a:pt x="16044805" y="185586"/>
                </a:lnTo>
                <a:lnTo>
                  <a:pt x="16001313" y="176790"/>
                </a:lnTo>
                <a:close/>
              </a:path>
              <a:path w="16523335" h="9235440">
                <a:moveTo>
                  <a:pt x="16001313" y="712218"/>
                </a:moveTo>
                <a:lnTo>
                  <a:pt x="15957743" y="721018"/>
                </a:lnTo>
                <a:lnTo>
                  <a:pt x="15922152" y="745011"/>
                </a:lnTo>
                <a:lnTo>
                  <a:pt x="15898151" y="780591"/>
                </a:lnTo>
                <a:lnTo>
                  <a:pt x="15889348" y="824152"/>
                </a:lnTo>
                <a:lnTo>
                  <a:pt x="15898151" y="867681"/>
                </a:lnTo>
                <a:lnTo>
                  <a:pt x="15922152" y="903231"/>
                </a:lnTo>
                <a:lnTo>
                  <a:pt x="15957743" y="927201"/>
                </a:lnTo>
                <a:lnTo>
                  <a:pt x="16001313" y="935992"/>
                </a:lnTo>
                <a:lnTo>
                  <a:pt x="16044805" y="927201"/>
                </a:lnTo>
                <a:lnTo>
                  <a:pt x="16080355" y="903231"/>
                </a:lnTo>
                <a:lnTo>
                  <a:pt x="16104342" y="867681"/>
                </a:lnTo>
                <a:lnTo>
                  <a:pt x="16113142" y="824152"/>
                </a:lnTo>
                <a:lnTo>
                  <a:pt x="16104342" y="780591"/>
                </a:lnTo>
                <a:lnTo>
                  <a:pt x="16080355" y="745011"/>
                </a:lnTo>
                <a:lnTo>
                  <a:pt x="16044805" y="721018"/>
                </a:lnTo>
                <a:lnTo>
                  <a:pt x="16001313" y="712218"/>
                </a:lnTo>
                <a:close/>
              </a:path>
              <a:path w="16523335" h="9235440">
                <a:moveTo>
                  <a:pt x="16001313" y="979980"/>
                </a:moveTo>
                <a:lnTo>
                  <a:pt x="15957743" y="988766"/>
                </a:lnTo>
                <a:lnTo>
                  <a:pt x="15922152" y="1012731"/>
                </a:lnTo>
                <a:lnTo>
                  <a:pt x="15898151" y="1048286"/>
                </a:lnTo>
                <a:lnTo>
                  <a:pt x="15889348" y="1091840"/>
                </a:lnTo>
                <a:lnTo>
                  <a:pt x="15898151" y="1135394"/>
                </a:lnTo>
                <a:lnTo>
                  <a:pt x="15922152" y="1170968"/>
                </a:lnTo>
                <a:lnTo>
                  <a:pt x="15957743" y="1194956"/>
                </a:lnTo>
                <a:lnTo>
                  <a:pt x="16001313" y="1203753"/>
                </a:lnTo>
                <a:lnTo>
                  <a:pt x="16044805" y="1194956"/>
                </a:lnTo>
                <a:lnTo>
                  <a:pt x="16080355" y="1170968"/>
                </a:lnTo>
                <a:lnTo>
                  <a:pt x="16104342" y="1135394"/>
                </a:lnTo>
                <a:lnTo>
                  <a:pt x="16113142" y="1091840"/>
                </a:lnTo>
                <a:lnTo>
                  <a:pt x="16104342" y="1048286"/>
                </a:lnTo>
                <a:lnTo>
                  <a:pt x="16080355" y="1012731"/>
                </a:lnTo>
                <a:lnTo>
                  <a:pt x="16044805" y="988766"/>
                </a:lnTo>
                <a:lnTo>
                  <a:pt x="16001313" y="979980"/>
                </a:lnTo>
                <a:close/>
              </a:path>
              <a:path w="16523335" h="9235440">
                <a:moveTo>
                  <a:pt x="16001313" y="1247668"/>
                </a:moveTo>
                <a:lnTo>
                  <a:pt x="15957743" y="1256467"/>
                </a:lnTo>
                <a:lnTo>
                  <a:pt x="15922152" y="1280459"/>
                </a:lnTo>
                <a:lnTo>
                  <a:pt x="15898151" y="1316036"/>
                </a:lnTo>
                <a:lnTo>
                  <a:pt x="15889348" y="1359591"/>
                </a:lnTo>
                <a:lnTo>
                  <a:pt x="15898151" y="1403138"/>
                </a:lnTo>
                <a:lnTo>
                  <a:pt x="15922152" y="1438686"/>
                </a:lnTo>
                <a:lnTo>
                  <a:pt x="15957743" y="1462646"/>
                </a:lnTo>
                <a:lnTo>
                  <a:pt x="16001313" y="1471431"/>
                </a:lnTo>
                <a:lnTo>
                  <a:pt x="16044805" y="1462646"/>
                </a:lnTo>
                <a:lnTo>
                  <a:pt x="16080355" y="1438686"/>
                </a:lnTo>
                <a:lnTo>
                  <a:pt x="16104342" y="1403138"/>
                </a:lnTo>
                <a:lnTo>
                  <a:pt x="16113142" y="1359591"/>
                </a:lnTo>
                <a:lnTo>
                  <a:pt x="16104342" y="1316036"/>
                </a:lnTo>
                <a:lnTo>
                  <a:pt x="16080355" y="1280459"/>
                </a:lnTo>
                <a:lnTo>
                  <a:pt x="16044805" y="1256467"/>
                </a:lnTo>
                <a:lnTo>
                  <a:pt x="16001313" y="1247668"/>
                </a:lnTo>
                <a:close/>
              </a:path>
              <a:path w="16523335" h="9235440">
                <a:moveTo>
                  <a:pt x="16001313" y="1515430"/>
                </a:moveTo>
                <a:lnTo>
                  <a:pt x="15957743" y="1524214"/>
                </a:lnTo>
                <a:lnTo>
                  <a:pt x="15922152" y="1548173"/>
                </a:lnTo>
                <a:lnTo>
                  <a:pt x="15898151" y="1583718"/>
                </a:lnTo>
                <a:lnTo>
                  <a:pt x="15889348" y="1627259"/>
                </a:lnTo>
                <a:lnTo>
                  <a:pt x="15898151" y="1670826"/>
                </a:lnTo>
                <a:lnTo>
                  <a:pt x="15922152" y="1706409"/>
                </a:lnTo>
                <a:lnTo>
                  <a:pt x="15957743" y="1730404"/>
                </a:lnTo>
                <a:lnTo>
                  <a:pt x="16001313" y="1739203"/>
                </a:lnTo>
                <a:lnTo>
                  <a:pt x="16044805" y="1730404"/>
                </a:lnTo>
                <a:lnTo>
                  <a:pt x="16080355" y="1706409"/>
                </a:lnTo>
                <a:lnTo>
                  <a:pt x="16104342" y="1670826"/>
                </a:lnTo>
                <a:lnTo>
                  <a:pt x="16113142" y="1627259"/>
                </a:lnTo>
                <a:lnTo>
                  <a:pt x="16104342" y="1583718"/>
                </a:lnTo>
                <a:lnTo>
                  <a:pt x="16080355" y="1548173"/>
                </a:lnTo>
                <a:lnTo>
                  <a:pt x="16044805" y="1524214"/>
                </a:lnTo>
                <a:lnTo>
                  <a:pt x="16001313" y="1515430"/>
                </a:lnTo>
                <a:close/>
              </a:path>
              <a:path w="16523335" h="9235440">
                <a:moveTo>
                  <a:pt x="16001313" y="1783149"/>
                </a:moveTo>
                <a:lnTo>
                  <a:pt x="15957743" y="1791938"/>
                </a:lnTo>
                <a:lnTo>
                  <a:pt x="15922152" y="1815910"/>
                </a:lnTo>
                <a:lnTo>
                  <a:pt x="15898151" y="1851469"/>
                </a:lnTo>
                <a:lnTo>
                  <a:pt x="15889348" y="1895020"/>
                </a:lnTo>
                <a:lnTo>
                  <a:pt x="15898151" y="1938576"/>
                </a:lnTo>
                <a:lnTo>
                  <a:pt x="15922152" y="1974146"/>
                </a:lnTo>
                <a:lnTo>
                  <a:pt x="15957743" y="1998128"/>
                </a:lnTo>
                <a:lnTo>
                  <a:pt x="16001313" y="2006922"/>
                </a:lnTo>
                <a:lnTo>
                  <a:pt x="16044805" y="1998128"/>
                </a:lnTo>
                <a:lnTo>
                  <a:pt x="16080355" y="1974146"/>
                </a:lnTo>
                <a:lnTo>
                  <a:pt x="16104342" y="1938576"/>
                </a:lnTo>
                <a:lnTo>
                  <a:pt x="16113142" y="1895020"/>
                </a:lnTo>
                <a:lnTo>
                  <a:pt x="16104342" y="1851469"/>
                </a:lnTo>
                <a:lnTo>
                  <a:pt x="16080355" y="1815910"/>
                </a:lnTo>
                <a:lnTo>
                  <a:pt x="16044805" y="1791938"/>
                </a:lnTo>
                <a:lnTo>
                  <a:pt x="16001313" y="1783149"/>
                </a:lnTo>
                <a:close/>
              </a:path>
              <a:path w="16523335" h="9235440">
                <a:moveTo>
                  <a:pt x="16001313" y="2854028"/>
                </a:moveTo>
                <a:lnTo>
                  <a:pt x="15957743" y="2862817"/>
                </a:lnTo>
                <a:lnTo>
                  <a:pt x="15922152" y="2886788"/>
                </a:lnTo>
                <a:lnTo>
                  <a:pt x="15898151" y="2922347"/>
                </a:lnTo>
                <a:lnTo>
                  <a:pt x="15889348" y="2965898"/>
                </a:lnTo>
                <a:lnTo>
                  <a:pt x="15898151" y="3009453"/>
                </a:lnTo>
                <a:lnTo>
                  <a:pt x="15922152" y="3045019"/>
                </a:lnTo>
                <a:lnTo>
                  <a:pt x="15957743" y="3068998"/>
                </a:lnTo>
                <a:lnTo>
                  <a:pt x="16001313" y="3077790"/>
                </a:lnTo>
                <a:lnTo>
                  <a:pt x="16044805" y="3068998"/>
                </a:lnTo>
                <a:lnTo>
                  <a:pt x="16080355" y="3045019"/>
                </a:lnTo>
                <a:lnTo>
                  <a:pt x="16104342" y="3009453"/>
                </a:lnTo>
                <a:lnTo>
                  <a:pt x="16113142" y="2965898"/>
                </a:lnTo>
                <a:lnTo>
                  <a:pt x="16104342" y="2922347"/>
                </a:lnTo>
                <a:lnTo>
                  <a:pt x="16080355" y="2886788"/>
                </a:lnTo>
                <a:lnTo>
                  <a:pt x="16044805" y="2862817"/>
                </a:lnTo>
                <a:lnTo>
                  <a:pt x="16001313" y="2854028"/>
                </a:lnTo>
                <a:close/>
              </a:path>
              <a:path w="16523335" h="9235440">
                <a:moveTo>
                  <a:pt x="16001313" y="5798933"/>
                </a:moveTo>
                <a:lnTo>
                  <a:pt x="15957743" y="5807723"/>
                </a:lnTo>
                <a:lnTo>
                  <a:pt x="15922152" y="5831697"/>
                </a:lnTo>
                <a:lnTo>
                  <a:pt x="15898151" y="5867257"/>
                </a:lnTo>
                <a:lnTo>
                  <a:pt x="15889348" y="5910804"/>
                </a:lnTo>
                <a:lnTo>
                  <a:pt x="15898151" y="5954345"/>
                </a:lnTo>
                <a:lnTo>
                  <a:pt x="15922152" y="5989912"/>
                </a:lnTo>
                <a:lnTo>
                  <a:pt x="15957743" y="6013898"/>
                </a:lnTo>
                <a:lnTo>
                  <a:pt x="16001313" y="6022695"/>
                </a:lnTo>
                <a:lnTo>
                  <a:pt x="16044805" y="6013898"/>
                </a:lnTo>
                <a:lnTo>
                  <a:pt x="16080355" y="5989912"/>
                </a:lnTo>
                <a:lnTo>
                  <a:pt x="16104342" y="5954345"/>
                </a:lnTo>
                <a:lnTo>
                  <a:pt x="16113142" y="5910804"/>
                </a:lnTo>
                <a:lnTo>
                  <a:pt x="16104342" y="5867257"/>
                </a:lnTo>
                <a:lnTo>
                  <a:pt x="16080355" y="5831697"/>
                </a:lnTo>
                <a:lnTo>
                  <a:pt x="16044805" y="5807723"/>
                </a:lnTo>
                <a:lnTo>
                  <a:pt x="16001313" y="5798933"/>
                </a:lnTo>
                <a:close/>
              </a:path>
              <a:path w="16523335" h="9235440">
                <a:moveTo>
                  <a:pt x="16001313" y="6066642"/>
                </a:moveTo>
                <a:lnTo>
                  <a:pt x="15957743" y="6075433"/>
                </a:lnTo>
                <a:lnTo>
                  <a:pt x="15922152" y="6099406"/>
                </a:lnTo>
                <a:lnTo>
                  <a:pt x="15898151" y="6134966"/>
                </a:lnTo>
                <a:lnTo>
                  <a:pt x="15889348" y="6178513"/>
                </a:lnTo>
                <a:lnTo>
                  <a:pt x="15898151" y="6222077"/>
                </a:lnTo>
                <a:lnTo>
                  <a:pt x="15922152" y="6257653"/>
                </a:lnTo>
                <a:lnTo>
                  <a:pt x="15957743" y="6281640"/>
                </a:lnTo>
                <a:lnTo>
                  <a:pt x="16001313" y="6290436"/>
                </a:lnTo>
                <a:lnTo>
                  <a:pt x="16044805" y="6281640"/>
                </a:lnTo>
                <a:lnTo>
                  <a:pt x="16080355" y="6257653"/>
                </a:lnTo>
                <a:lnTo>
                  <a:pt x="16104342" y="6222077"/>
                </a:lnTo>
                <a:lnTo>
                  <a:pt x="16113142" y="6178513"/>
                </a:lnTo>
                <a:lnTo>
                  <a:pt x="16104342" y="6134966"/>
                </a:lnTo>
                <a:lnTo>
                  <a:pt x="16080355" y="6099406"/>
                </a:lnTo>
                <a:lnTo>
                  <a:pt x="16044805" y="6075433"/>
                </a:lnTo>
                <a:lnTo>
                  <a:pt x="16001313" y="6066642"/>
                </a:lnTo>
                <a:close/>
              </a:path>
              <a:path w="16523335" h="9235440">
                <a:moveTo>
                  <a:pt x="16001313" y="6602112"/>
                </a:moveTo>
                <a:lnTo>
                  <a:pt x="15957743" y="6610897"/>
                </a:lnTo>
                <a:lnTo>
                  <a:pt x="15922152" y="6634856"/>
                </a:lnTo>
                <a:lnTo>
                  <a:pt x="15898151" y="6670401"/>
                </a:lnTo>
                <a:lnTo>
                  <a:pt x="15889348" y="6713941"/>
                </a:lnTo>
                <a:lnTo>
                  <a:pt x="15898151" y="6757505"/>
                </a:lnTo>
                <a:lnTo>
                  <a:pt x="15922152" y="6793082"/>
                </a:lnTo>
                <a:lnTo>
                  <a:pt x="15957743" y="6817069"/>
                </a:lnTo>
                <a:lnTo>
                  <a:pt x="16001313" y="6825865"/>
                </a:lnTo>
                <a:lnTo>
                  <a:pt x="16044805" y="6817069"/>
                </a:lnTo>
                <a:lnTo>
                  <a:pt x="16080355" y="6793082"/>
                </a:lnTo>
                <a:lnTo>
                  <a:pt x="16104342" y="6757505"/>
                </a:lnTo>
                <a:lnTo>
                  <a:pt x="16113142" y="6713941"/>
                </a:lnTo>
                <a:lnTo>
                  <a:pt x="16104342" y="6670401"/>
                </a:lnTo>
                <a:lnTo>
                  <a:pt x="16080355" y="6634856"/>
                </a:lnTo>
                <a:lnTo>
                  <a:pt x="16044805" y="6610897"/>
                </a:lnTo>
                <a:lnTo>
                  <a:pt x="16001313" y="6602112"/>
                </a:lnTo>
                <a:close/>
              </a:path>
              <a:path w="16523335" h="9235440">
                <a:moveTo>
                  <a:pt x="16001313" y="7405229"/>
                </a:moveTo>
                <a:lnTo>
                  <a:pt x="15957743" y="7414026"/>
                </a:lnTo>
                <a:lnTo>
                  <a:pt x="15922152" y="7438015"/>
                </a:lnTo>
                <a:lnTo>
                  <a:pt x="15898151" y="7473597"/>
                </a:lnTo>
                <a:lnTo>
                  <a:pt x="15889348" y="7517173"/>
                </a:lnTo>
                <a:lnTo>
                  <a:pt x="15898151" y="7560674"/>
                </a:lnTo>
                <a:lnTo>
                  <a:pt x="15922152" y="7596223"/>
                </a:lnTo>
                <a:lnTo>
                  <a:pt x="15957743" y="7620205"/>
                </a:lnTo>
                <a:lnTo>
                  <a:pt x="16001313" y="7629003"/>
                </a:lnTo>
                <a:lnTo>
                  <a:pt x="16044805" y="7620205"/>
                </a:lnTo>
                <a:lnTo>
                  <a:pt x="16080355" y="7596223"/>
                </a:lnTo>
                <a:lnTo>
                  <a:pt x="16104342" y="7560674"/>
                </a:lnTo>
                <a:lnTo>
                  <a:pt x="16113142" y="7517173"/>
                </a:lnTo>
                <a:lnTo>
                  <a:pt x="16104342" y="7473597"/>
                </a:lnTo>
                <a:lnTo>
                  <a:pt x="16080355" y="7438015"/>
                </a:lnTo>
                <a:lnTo>
                  <a:pt x="16044805" y="7414026"/>
                </a:lnTo>
                <a:lnTo>
                  <a:pt x="16001313" y="7405229"/>
                </a:lnTo>
                <a:close/>
              </a:path>
              <a:path w="16523335" h="9235440">
                <a:moveTo>
                  <a:pt x="16001313" y="7672991"/>
                </a:moveTo>
                <a:lnTo>
                  <a:pt x="15957743" y="7681775"/>
                </a:lnTo>
                <a:lnTo>
                  <a:pt x="15922152" y="7705737"/>
                </a:lnTo>
                <a:lnTo>
                  <a:pt x="15898151" y="7741288"/>
                </a:lnTo>
                <a:lnTo>
                  <a:pt x="15889348" y="7784841"/>
                </a:lnTo>
                <a:lnTo>
                  <a:pt x="15898151" y="7828394"/>
                </a:lnTo>
                <a:lnTo>
                  <a:pt x="15922152" y="7863968"/>
                </a:lnTo>
                <a:lnTo>
                  <a:pt x="15957743" y="7887956"/>
                </a:lnTo>
                <a:lnTo>
                  <a:pt x="16001313" y="7896754"/>
                </a:lnTo>
                <a:lnTo>
                  <a:pt x="16044805" y="7887956"/>
                </a:lnTo>
                <a:lnTo>
                  <a:pt x="16080355" y="7863968"/>
                </a:lnTo>
                <a:lnTo>
                  <a:pt x="16104342" y="7828394"/>
                </a:lnTo>
                <a:lnTo>
                  <a:pt x="16113142" y="7784841"/>
                </a:lnTo>
                <a:lnTo>
                  <a:pt x="16104342" y="7741288"/>
                </a:lnTo>
                <a:lnTo>
                  <a:pt x="16080355" y="7705737"/>
                </a:lnTo>
                <a:lnTo>
                  <a:pt x="16044805" y="7681775"/>
                </a:lnTo>
                <a:lnTo>
                  <a:pt x="16001313" y="7672991"/>
                </a:lnTo>
                <a:close/>
              </a:path>
              <a:path w="16523335" h="9235440">
                <a:moveTo>
                  <a:pt x="16001313" y="8208419"/>
                </a:moveTo>
                <a:lnTo>
                  <a:pt x="15957743" y="8217206"/>
                </a:lnTo>
                <a:lnTo>
                  <a:pt x="15922152" y="8241172"/>
                </a:lnTo>
                <a:lnTo>
                  <a:pt x="15898151" y="8276730"/>
                </a:lnTo>
                <a:lnTo>
                  <a:pt x="15889348" y="8320290"/>
                </a:lnTo>
                <a:lnTo>
                  <a:pt x="15898151" y="8363839"/>
                </a:lnTo>
                <a:lnTo>
                  <a:pt x="15922152" y="8399414"/>
                </a:lnTo>
                <a:lnTo>
                  <a:pt x="15957743" y="8423404"/>
                </a:lnTo>
                <a:lnTo>
                  <a:pt x="16001313" y="8432203"/>
                </a:lnTo>
                <a:lnTo>
                  <a:pt x="16044805" y="8423404"/>
                </a:lnTo>
                <a:lnTo>
                  <a:pt x="16080355" y="8399414"/>
                </a:lnTo>
                <a:lnTo>
                  <a:pt x="16104342" y="8363839"/>
                </a:lnTo>
                <a:lnTo>
                  <a:pt x="16113142" y="8320290"/>
                </a:lnTo>
                <a:lnTo>
                  <a:pt x="16104342" y="8276730"/>
                </a:lnTo>
                <a:lnTo>
                  <a:pt x="16080355" y="8241172"/>
                </a:lnTo>
                <a:lnTo>
                  <a:pt x="16044805" y="8217206"/>
                </a:lnTo>
                <a:lnTo>
                  <a:pt x="16001313" y="8208419"/>
                </a:lnTo>
                <a:close/>
              </a:path>
              <a:path w="16523335" h="9235440">
                <a:moveTo>
                  <a:pt x="16001313" y="7137541"/>
                </a:moveTo>
                <a:lnTo>
                  <a:pt x="15957743" y="7146329"/>
                </a:lnTo>
                <a:lnTo>
                  <a:pt x="15922152" y="7170295"/>
                </a:lnTo>
                <a:lnTo>
                  <a:pt x="15898151" y="7205847"/>
                </a:lnTo>
                <a:lnTo>
                  <a:pt x="15889348" y="7249391"/>
                </a:lnTo>
                <a:lnTo>
                  <a:pt x="15898151" y="7292955"/>
                </a:lnTo>
                <a:lnTo>
                  <a:pt x="15922152" y="7328531"/>
                </a:lnTo>
                <a:lnTo>
                  <a:pt x="15957743" y="7352518"/>
                </a:lnTo>
                <a:lnTo>
                  <a:pt x="16001313" y="7361314"/>
                </a:lnTo>
                <a:lnTo>
                  <a:pt x="16044805" y="7352518"/>
                </a:lnTo>
                <a:lnTo>
                  <a:pt x="16080355" y="7328531"/>
                </a:lnTo>
                <a:lnTo>
                  <a:pt x="16104342" y="7292955"/>
                </a:lnTo>
                <a:lnTo>
                  <a:pt x="16113142" y="7249391"/>
                </a:lnTo>
                <a:lnTo>
                  <a:pt x="16104342" y="7205847"/>
                </a:lnTo>
                <a:lnTo>
                  <a:pt x="16080355" y="7170295"/>
                </a:lnTo>
                <a:lnTo>
                  <a:pt x="16044805" y="7146329"/>
                </a:lnTo>
                <a:lnTo>
                  <a:pt x="16001313" y="7137541"/>
                </a:lnTo>
                <a:close/>
              </a:path>
              <a:path w="16523335" h="9235440">
                <a:moveTo>
                  <a:pt x="16001313" y="6869780"/>
                </a:moveTo>
                <a:lnTo>
                  <a:pt x="15957743" y="6878579"/>
                </a:lnTo>
                <a:lnTo>
                  <a:pt x="15922152" y="6902573"/>
                </a:lnTo>
                <a:lnTo>
                  <a:pt x="15898151" y="6938157"/>
                </a:lnTo>
                <a:lnTo>
                  <a:pt x="15889348" y="6981724"/>
                </a:lnTo>
                <a:lnTo>
                  <a:pt x="15898151" y="7025264"/>
                </a:lnTo>
                <a:lnTo>
                  <a:pt x="15922152" y="7060809"/>
                </a:lnTo>
                <a:lnTo>
                  <a:pt x="15957743" y="7084769"/>
                </a:lnTo>
                <a:lnTo>
                  <a:pt x="16001313" y="7093553"/>
                </a:lnTo>
                <a:lnTo>
                  <a:pt x="16044805" y="7084769"/>
                </a:lnTo>
                <a:lnTo>
                  <a:pt x="16080355" y="7060809"/>
                </a:lnTo>
                <a:lnTo>
                  <a:pt x="16104342" y="7025264"/>
                </a:lnTo>
                <a:lnTo>
                  <a:pt x="16113142" y="6981724"/>
                </a:lnTo>
                <a:lnTo>
                  <a:pt x="16104342" y="6938157"/>
                </a:lnTo>
                <a:lnTo>
                  <a:pt x="16080355" y="6902573"/>
                </a:lnTo>
                <a:lnTo>
                  <a:pt x="16044805" y="6878579"/>
                </a:lnTo>
                <a:lnTo>
                  <a:pt x="16001313" y="6869780"/>
                </a:lnTo>
                <a:close/>
              </a:path>
              <a:path w="16523335" h="9235440">
                <a:moveTo>
                  <a:pt x="16270604" y="712218"/>
                </a:moveTo>
                <a:lnTo>
                  <a:pt x="16227040" y="721018"/>
                </a:lnTo>
                <a:lnTo>
                  <a:pt x="16191463" y="745011"/>
                </a:lnTo>
                <a:lnTo>
                  <a:pt x="16167476" y="780591"/>
                </a:lnTo>
                <a:lnTo>
                  <a:pt x="16158680" y="824152"/>
                </a:lnTo>
                <a:lnTo>
                  <a:pt x="16167476" y="867681"/>
                </a:lnTo>
                <a:lnTo>
                  <a:pt x="16191463" y="903231"/>
                </a:lnTo>
                <a:lnTo>
                  <a:pt x="16227040" y="927201"/>
                </a:lnTo>
                <a:lnTo>
                  <a:pt x="16270604" y="935992"/>
                </a:lnTo>
                <a:lnTo>
                  <a:pt x="16314153" y="927201"/>
                </a:lnTo>
                <a:lnTo>
                  <a:pt x="16349697" y="903231"/>
                </a:lnTo>
                <a:lnTo>
                  <a:pt x="16373651" y="867681"/>
                </a:lnTo>
                <a:lnTo>
                  <a:pt x="16382433" y="824152"/>
                </a:lnTo>
                <a:lnTo>
                  <a:pt x="16373651" y="780591"/>
                </a:lnTo>
                <a:lnTo>
                  <a:pt x="16349697" y="745011"/>
                </a:lnTo>
                <a:lnTo>
                  <a:pt x="16314153" y="721018"/>
                </a:lnTo>
                <a:lnTo>
                  <a:pt x="16270604" y="712218"/>
                </a:lnTo>
                <a:close/>
              </a:path>
              <a:path w="16523335" h="9235440">
                <a:moveTo>
                  <a:pt x="16270604" y="979980"/>
                </a:moveTo>
                <a:lnTo>
                  <a:pt x="16227040" y="988766"/>
                </a:lnTo>
                <a:lnTo>
                  <a:pt x="16191463" y="1012731"/>
                </a:lnTo>
                <a:lnTo>
                  <a:pt x="16167476" y="1048286"/>
                </a:lnTo>
                <a:lnTo>
                  <a:pt x="16158680" y="1091840"/>
                </a:lnTo>
                <a:lnTo>
                  <a:pt x="16167476" y="1135394"/>
                </a:lnTo>
                <a:lnTo>
                  <a:pt x="16191463" y="1170968"/>
                </a:lnTo>
                <a:lnTo>
                  <a:pt x="16227040" y="1194956"/>
                </a:lnTo>
                <a:lnTo>
                  <a:pt x="16270604" y="1203753"/>
                </a:lnTo>
                <a:lnTo>
                  <a:pt x="16314153" y="1194956"/>
                </a:lnTo>
                <a:lnTo>
                  <a:pt x="16349697" y="1170968"/>
                </a:lnTo>
                <a:lnTo>
                  <a:pt x="16373651" y="1135394"/>
                </a:lnTo>
                <a:lnTo>
                  <a:pt x="16382433" y="1091840"/>
                </a:lnTo>
                <a:lnTo>
                  <a:pt x="16373651" y="1048286"/>
                </a:lnTo>
                <a:lnTo>
                  <a:pt x="16349697" y="1012731"/>
                </a:lnTo>
                <a:lnTo>
                  <a:pt x="16314153" y="988766"/>
                </a:lnTo>
                <a:lnTo>
                  <a:pt x="16270604" y="979980"/>
                </a:lnTo>
                <a:close/>
              </a:path>
              <a:path w="16523335" h="9235440">
                <a:moveTo>
                  <a:pt x="16270604" y="1247668"/>
                </a:moveTo>
                <a:lnTo>
                  <a:pt x="16227040" y="1256467"/>
                </a:lnTo>
                <a:lnTo>
                  <a:pt x="16191463" y="1280459"/>
                </a:lnTo>
                <a:lnTo>
                  <a:pt x="16167476" y="1316036"/>
                </a:lnTo>
                <a:lnTo>
                  <a:pt x="16158680" y="1359591"/>
                </a:lnTo>
                <a:lnTo>
                  <a:pt x="16167476" y="1403138"/>
                </a:lnTo>
                <a:lnTo>
                  <a:pt x="16191463" y="1438686"/>
                </a:lnTo>
                <a:lnTo>
                  <a:pt x="16227040" y="1462646"/>
                </a:lnTo>
                <a:lnTo>
                  <a:pt x="16270604" y="1471431"/>
                </a:lnTo>
                <a:lnTo>
                  <a:pt x="16314153" y="1462646"/>
                </a:lnTo>
                <a:lnTo>
                  <a:pt x="16349697" y="1438686"/>
                </a:lnTo>
                <a:lnTo>
                  <a:pt x="16373651" y="1403138"/>
                </a:lnTo>
                <a:lnTo>
                  <a:pt x="16382433" y="1359591"/>
                </a:lnTo>
                <a:lnTo>
                  <a:pt x="16373651" y="1316036"/>
                </a:lnTo>
                <a:lnTo>
                  <a:pt x="16349697" y="1280459"/>
                </a:lnTo>
                <a:lnTo>
                  <a:pt x="16314153" y="1256467"/>
                </a:lnTo>
                <a:lnTo>
                  <a:pt x="16270604" y="1247668"/>
                </a:lnTo>
                <a:close/>
              </a:path>
              <a:path w="16523335" h="9235440">
                <a:moveTo>
                  <a:pt x="16270604" y="1515430"/>
                </a:moveTo>
                <a:lnTo>
                  <a:pt x="16227040" y="1524214"/>
                </a:lnTo>
                <a:lnTo>
                  <a:pt x="16191463" y="1548173"/>
                </a:lnTo>
                <a:lnTo>
                  <a:pt x="16167476" y="1583718"/>
                </a:lnTo>
                <a:lnTo>
                  <a:pt x="16158680" y="1627259"/>
                </a:lnTo>
                <a:lnTo>
                  <a:pt x="16167476" y="1670826"/>
                </a:lnTo>
                <a:lnTo>
                  <a:pt x="16191463" y="1706409"/>
                </a:lnTo>
                <a:lnTo>
                  <a:pt x="16227040" y="1730404"/>
                </a:lnTo>
                <a:lnTo>
                  <a:pt x="16270604" y="1739203"/>
                </a:lnTo>
                <a:lnTo>
                  <a:pt x="16314153" y="1730404"/>
                </a:lnTo>
                <a:lnTo>
                  <a:pt x="16349697" y="1706409"/>
                </a:lnTo>
                <a:lnTo>
                  <a:pt x="16373651" y="1670826"/>
                </a:lnTo>
                <a:lnTo>
                  <a:pt x="16382433" y="1627259"/>
                </a:lnTo>
                <a:lnTo>
                  <a:pt x="16373651" y="1583718"/>
                </a:lnTo>
                <a:lnTo>
                  <a:pt x="16349697" y="1548173"/>
                </a:lnTo>
                <a:lnTo>
                  <a:pt x="16314153" y="1524214"/>
                </a:lnTo>
                <a:lnTo>
                  <a:pt x="16270604" y="1515430"/>
                </a:lnTo>
                <a:close/>
              </a:path>
              <a:path w="16523335" h="9235440">
                <a:moveTo>
                  <a:pt x="16270604" y="5798933"/>
                </a:moveTo>
                <a:lnTo>
                  <a:pt x="16227040" y="5807723"/>
                </a:lnTo>
                <a:lnTo>
                  <a:pt x="16191463" y="5831697"/>
                </a:lnTo>
                <a:lnTo>
                  <a:pt x="16167476" y="5867257"/>
                </a:lnTo>
                <a:lnTo>
                  <a:pt x="16158680" y="5910804"/>
                </a:lnTo>
                <a:lnTo>
                  <a:pt x="16167476" y="5954345"/>
                </a:lnTo>
                <a:lnTo>
                  <a:pt x="16191463" y="5989912"/>
                </a:lnTo>
                <a:lnTo>
                  <a:pt x="16227040" y="6013898"/>
                </a:lnTo>
                <a:lnTo>
                  <a:pt x="16270604" y="6022695"/>
                </a:lnTo>
                <a:lnTo>
                  <a:pt x="16314153" y="6013898"/>
                </a:lnTo>
                <a:lnTo>
                  <a:pt x="16349697" y="5989912"/>
                </a:lnTo>
                <a:lnTo>
                  <a:pt x="16373651" y="5954345"/>
                </a:lnTo>
                <a:lnTo>
                  <a:pt x="16382433" y="5910804"/>
                </a:lnTo>
                <a:lnTo>
                  <a:pt x="16373651" y="5867257"/>
                </a:lnTo>
                <a:lnTo>
                  <a:pt x="16349697" y="5831697"/>
                </a:lnTo>
                <a:lnTo>
                  <a:pt x="16314153" y="5807723"/>
                </a:lnTo>
                <a:lnTo>
                  <a:pt x="16270604" y="5798933"/>
                </a:lnTo>
                <a:close/>
              </a:path>
              <a:path w="16523335" h="9235440">
                <a:moveTo>
                  <a:pt x="16270604" y="7405229"/>
                </a:moveTo>
                <a:lnTo>
                  <a:pt x="16227040" y="7414026"/>
                </a:lnTo>
                <a:lnTo>
                  <a:pt x="16191463" y="7438015"/>
                </a:lnTo>
                <a:lnTo>
                  <a:pt x="16167476" y="7473597"/>
                </a:lnTo>
                <a:lnTo>
                  <a:pt x="16158680" y="7517173"/>
                </a:lnTo>
                <a:lnTo>
                  <a:pt x="16167476" y="7560674"/>
                </a:lnTo>
                <a:lnTo>
                  <a:pt x="16191463" y="7596223"/>
                </a:lnTo>
                <a:lnTo>
                  <a:pt x="16227040" y="7620205"/>
                </a:lnTo>
                <a:lnTo>
                  <a:pt x="16270604" y="7629003"/>
                </a:lnTo>
                <a:lnTo>
                  <a:pt x="16314153" y="7620205"/>
                </a:lnTo>
                <a:lnTo>
                  <a:pt x="16349697" y="7596223"/>
                </a:lnTo>
                <a:lnTo>
                  <a:pt x="16373651" y="7560674"/>
                </a:lnTo>
                <a:lnTo>
                  <a:pt x="16382433" y="7517173"/>
                </a:lnTo>
                <a:lnTo>
                  <a:pt x="16373651" y="7473597"/>
                </a:lnTo>
                <a:lnTo>
                  <a:pt x="16349697" y="7438015"/>
                </a:lnTo>
                <a:lnTo>
                  <a:pt x="16314153" y="7414026"/>
                </a:lnTo>
                <a:lnTo>
                  <a:pt x="16270604" y="7405229"/>
                </a:lnTo>
                <a:close/>
              </a:path>
              <a:path w="16523335" h="9235440">
                <a:moveTo>
                  <a:pt x="16270604" y="7672991"/>
                </a:moveTo>
                <a:lnTo>
                  <a:pt x="16227040" y="7681775"/>
                </a:lnTo>
                <a:lnTo>
                  <a:pt x="16191463" y="7705737"/>
                </a:lnTo>
                <a:lnTo>
                  <a:pt x="16167476" y="7741288"/>
                </a:lnTo>
                <a:lnTo>
                  <a:pt x="16158680" y="7784841"/>
                </a:lnTo>
                <a:lnTo>
                  <a:pt x="16167476" y="7828394"/>
                </a:lnTo>
                <a:lnTo>
                  <a:pt x="16191463" y="7863968"/>
                </a:lnTo>
                <a:lnTo>
                  <a:pt x="16227040" y="7887956"/>
                </a:lnTo>
                <a:lnTo>
                  <a:pt x="16270604" y="7896754"/>
                </a:lnTo>
                <a:lnTo>
                  <a:pt x="16314153" y="7887956"/>
                </a:lnTo>
                <a:lnTo>
                  <a:pt x="16349697" y="7863968"/>
                </a:lnTo>
                <a:lnTo>
                  <a:pt x="16373651" y="7828394"/>
                </a:lnTo>
                <a:lnTo>
                  <a:pt x="16382433" y="7784841"/>
                </a:lnTo>
                <a:lnTo>
                  <a:pt x="16373651" y="7741288"/>
                </a:lnTo>
                <a:lnTo>
                  <a:pt x="16349697" y="7705737"/>
                </a:lnTo>
                <a:lnTo>
                  <a:pt x="16314153" y="7681775"/>
                </a:lnTo>
                <a:lnTo>
                  <a:pt x="16270604" y="7672991"/>
                </a:lnTo>
                <a:close/>
              </a:path>
              <a:path w="16523335" h="9235440">
                <a:moveTo>
                  <a:pt x="16270604" y="7137541"/>
                </a:moveTo>
                <a:lnTo>
                  <a:pt x="16227040" y="7146329"/>
                </a:lnTo>
                <a:lnTo>
                  <a:pt x="16191463" y="7170295"/>
                </a:lnTo>
                <a:lnTo>
                  <a:pt x="16167476" y="7205847"/>
                </a:lnTo>
                <a:lnTo>
                  <a:pt x="16158680" y="7249391"/>
                </a:lnTo>
                <a:lnTo>
                  <a:pt x="16167476" y="7292955"/>
                </a:lnTo>
                <a:lnTo>
                  <a:pt x="16191463" y="7328531"/>
                </a:lnTo>
                <a:lnTo>
                  <a:pt x="16227040" y="7352518"/>
                </a:lnTo>
                <a:lnTo>
                  <a:pt x="16270604" y="7361314"/>
                </a:lnTo>
                <a:lnTo>
                  <a:pt x="16314153" y="7352518"/>
                </a:lnTo>
                <a:lnTo>
                  <a:pt x="16349697" y="7328531"/>
                </a:lnTo>
                <a:lnTo>
                  <a:pt x="16373651" y="7292955"/>
                </a:lnTo>
                <a:lnTo>
                  <a:pt x="16382433" y="7249391"/>
                </a:lnTo>
                <a:lnTo>
                  <a:pt x="16373651" y="7205847"/>
                </a:lnTo>
                <a:lnTo>
                  <a:pt x="16349697" y="7170295"/>
                </a:lnTo>
                <a:lnTo>
                  <a:pt x="16314153" y="7146329"/>
                </a:lnTo>
                <a:lnTo>
                  <a:pt x="16270604" y="7137541"/>
                </a:lnTo>
                <a:close/>
              </a:path>
              <a:path w="16523335" h="9235440">
                <a:moveTo>
                  <a:pt x="16270604" y="6869780"/>
                </a:moveTo>
                <a:lnTo>
                  <a:pt x="16227040" y="6878579"/>
                </a:lnTo>
                <a:lnTo>
                  <a:pt x="16191463" y="6902573"/>
                </a:lnTo>
                <a:lnTo>
                  <a:pt x="16167476" y="6938157"/>
                </a:lnTo>
                <a:lnTo>
                  <a:pt x="16158680" y="6981724"/>
                </a:lnTo>
                <a:lnTo>
                  <a:pt x="16167476" y="7025264"/>
                </a:lnTo>
                <a:lnTo>
                  <a:pt x="16191463" y="7060809"/>
                </a:lnTo>
                <a:lnTo>
                  <a:pt x="16227040" y="7084769"/>
                </a:lnTo>
                <a:lnTo>
                  <a:pt x="16270604" y="7093553"/>
                </a:lnTo>
                <a:lnTo>
                  <a:pt x="16314153" y="7084769"/>
                </a:lnTo>
                <a:lnTo>
                  <a:pt x="16349697" y="7060809"/>
                </a:lnTo>
                <a:lnTo>
                  <a:pt x="16373651" y="7025264"/>
                </a:lnTo>
                <a:lnTo>
                  <a:pt x="16382433" y="6981724"/>
                </a:lnTo>
                <a:lnTo>
                  <a:pt x="16373651" y="6938157"/>
                </a:lnTo>
                <a:lnTo>
                  <a:pt x="16349697" y="6902573"/>
                </a:lnTo>
                <a:lnTo>
                  <a:pt x="16314153" y="6878579"/>
                </a:lnTo>
                <a:lnTo>
                  <a:pt x="16270604" y="6869780"/>
                </a:lnTo>
                <a:close/>
              </a:path>
              <a:path w="16523335" h="9235440">
                <a:moveTo>
                  <a:pt x="16523054" y="715621"/>
                </a:moveTo>
                <a:lnTo>
                  <a:pt x="16496352" y="721018"/>
                </a:lnTo>
                <a:lnTo>
                  <a:pt x="16460773" y="745011"/>
                </a:lnTo>
                <a:lnTo>
                  <a:pt x="16436774" y="780591"/>
                </a:lnTo>
                <a:lnTo>
                  <a:pt x="16427970" y="824152"/>
                </a:lnTo>
                <a:lnTo>
                  <a:pt x="16436774" y="867681"/>
                </a:lnTo>
                <a:lnTo>
                  <a:pt x="16460773" y="903231"/>
                </a:lnTo>
                <a:lnTo>
                  <a:pt x="16496352" y="927201"/>
                </a:lnTo>
                <a:lnTo>
                  <a:pt x="16523054" y="932592"/>
                </a:lnTo>
                <a:lnTo>
                  <a:pt x="16523054" y="715621"/>
                </a:lnTo>
                <a:close/>
              </a:path>
              <a:path w="16523335" h="9235440">
                <a:moveTo>
                  <a:pt x="16523054" y="983378"/>
                </a:moveTo>
                <a:lnTo>
                  <a:pt x="16496352" y="988766"/>
                </a:lnTo>
                <a:lnTo>
                  <a:pt x="16460773" y="1012731"/>
                </a:lnTo>
                <a:lnTo>
                  <a:pt x="16436774" y="1048286"/>
                </a:lnTo>
                <a:lnTo>
                  <a:pt x="16427970" y="1091840"/>
                </a:lnTo>
                <a:lnTo>
                  <a:pt x="16436774" y="1135394"/>
                </a:lnTo>
                <a:lnTo>
                  <a:pt x="16460773" y="1170968"/>
                </a:lnTo>
                <a:lnTo>
                  <a:pt x="16496352" y="1194956"/>
                </a:lnTo>
                <a:lnTo>
                  <a:pt x="16523054" y="1200351"/>
                </a:lnTo>
                <a:lnTo>
                  <a:pt x="16523054" y="983378"/>
                </a:lnTo>
                <a:close/>
              </a:path>
              <a:path w="16523335" h="9235440">
                <a:moveTo>
                  <a:pt x="16523054" y="1251071"/>
                </a:moveTo>
                <a:lnTo>
                  <a:pt x="16496352" y="1256467"/>
                </a:lnTo>
                <a:lnTo>
                  <a:pt x="16460773" y="1280459"/>
                </a:lnTo>
                <a:lnTo>
                  <a:pt x="16436774" y="1316036"/>
                </a:lnTo>
                <a:lnTo>
                  <a:pt x="16427970" y="1359591"/>
                </a:lnTo>
                <a:lnTo>
                  <a:pt x="16436774" y="1403138"/>
                </a:lnTo>
                <a:lnTo>
                  <a:pt x="16460773" y="1438686"/>
                </a:lnTo>
                <a:lnTo>
                  <a:pt x="16496352" y="1462646"/>
                </a:lnTo>
                <a:lnTo>
                  <a:pt x="16523054" y="1468034"/>
                </a:lnTo>
                <a:lnTo>
                  <a:pt x="16523054" y="1251071"/>
                </a:lnTo>
                <a:close/>
              </a:path>
              <a:path w="16523335" h="9235440">
                <a:moveTo>
                  <a:pt x="16523054" y="1518827"/>
                </a:moveTo>
                <a:lnTo>
                  <a:pt x="16496352" y="1524214"/>
                </a:lnTo>
                <a:lnTo>
                  <a:pt x="16460773" y="1548173"/>
                </a:lnTo>
                <a:lnTo>
                  <a:pt x="16436774" y="1583718"/>
                </a:lnTo>
                <a:lnTo>
                  <a:pt x="16427970" y="1627259"/>
                </a:lnTo>
                <a:lnTo>
                  <a:pt x="16436774" y="1670826"/>
                </a:lnTo>
                <a:lnTo>
                  <a:pt x="16460773" y="1706409"/>
                </a:lnTo>
                <a:lnTo>
                  <a:pt x="16496352" y="1730404"/>
                </a:lnTo>
                <a:lnTo>
                  <a:pt x="16523054" y="1735800"/>
                </a:lnTo>
                <a:lnTo>
                  <a:pt x="16523054" y="1518827"/>
                </a:lnTo>
                <a:close/>
              </a:path>
              <a:path w="16523335" h="9235440">
                <a:moveTo>
                  <a:pt x="16523054" y="1786548"/>
                </a:moveTo>
                <a:lnTo>
                  <a:pt x="16496352" y="1791938"/>
                </a:lnTo>
                <a:lnTo>
                  <a:pt x="16460773" y="1815910"/>
                </a:lnTo>
                <a:lnTo>
                  <a:pt x="16436774" y="1851469"/>
                </a:lnTo>
                <a:lnTo>
                  <a:pt x="16427970" y="1895020"/>
                </a:lnTo>
                <a:lnTo>
                  <a:pt x="16436774" y="1938576"/>
                </a:lnTo>
                <a:lnTo>
                  <a:pt x="16460773" y="1974146"/>
                </a:lnTo>
                <a:lnTo>
                  <a:pt x="16496352" y="1998128"/>
                </a:lnTo>
                <a:lnTo>
                  <a:pt x="16523054" y="2003521"/>
                </a:lnTo>
                <a:lnTo>
                  <a:pt x="16523054" y="1786548"/>
                </a:lnTo>
                <a:close/>
              </a:path>
              <a:path w="16523335" h="9235440">
                <a:moveTo>
                  <a:pt x="16523054" y="2589698"/>
                </a:moveTo>
                <a:lnTo>
                  <a:pt x="16496352" y="2595090"/>
                </a:lnTo>
                <a:lnTo>
                  <a:pt x="16460773" y="2619070"/>
                </a:lnTo>
                <a:lnTo>
                  <a:pt x="16436774" y="2654639"/>
                </a:lnTo>
                <a:lnTo>
                  <a:pt x="16427970" y="2698200"/>
                </a:lnTo>
                <a:lnTo>
                  <a:pt x="16436774" y="2741725"/>
                </a:lnTo>
                <a:lnTo>
                  <a:pt x="16460773" y="2777286"/>
                </a:lnTo>
                <a:lnTo>
                  <a:pt x="16496352" y="2801273"/>
                </a:lnTo>
                <a:lnTo>
                  <a:pt x="16523054" y="2806668"/>
                </a:lnTo>
                <a:lnTo>
                  <a:pt x="16523054" y="2589698"/>
                </a:lnTo>
                <a:close/>
              </a:path>
              <a:path w="16523335" h="9235440">
                <a:moveTo>
                  <a:pt x="16523054" y="2321978"/>
                </a:moveTo>
                <a:lnTo>
                  <a:pt x="16496352" y="2327370"/>
                </a:lnTo>
                <a:lnTo>
                  <a:pt x="16460773" y="2351349"/>
                </a:lnTo>
                <a:lnTo>
                  <a:pt x="16436774" y="2386915"/>
                </a:lnTo>
                <a:lnTo>
                  <a:pt x="16427970" y="2430470"/>
                </a:lnTo>
                <a:lnTo>
                  <a:pt x="16436774" y="2474021"/>
                </a:lnTo>
                <a:lnTo>
                  <a:pt x="16460773" y="2509580"/>
                </a:lnTo>
                <a:lnTo>
                  <a:pt x="16496352" y="2533551"/>
                </a:lnTo>
                <a:lnTo>
                  <a:pt x="16523054" y="2538941"/>
                </a:lnTo>
                <a:lnTo>
                  <a:pt x="16523054" y="2321978"/>
                </a:lnTo>
                <a:close/>
              </a:path>
              <a:path w="16523335" h="9235440">
                <a:moveTo>
                  <a:pt x="16523054" y="2054269"/>
                </a:moveTo>
                <a:lnTo>
                  <a:pt x="16496352" y="2059660"/>
                </a:lnTo>
                <a:lnTo>
                  <a:pt x="16460773" y="2083635"/>
                </a:lnTo>
                <a:lnTo>
                  <a:pt x="16436774" y="2119197"/>
                </a:lnTo>
                <a:lnTo>
                  <a:pt x="16427970" y="2162750"/>
                </a:lnTo>
                <a:lnTo>
                  <a:pt x="16436774" y="2206284"/>
                </a:lnTo>
                <a:lnTo>
                  <a:pt x="16460773" y="2241845"/>
                </a:lnTo>
                <a:lnTo>
                  <a:pt x="16496352" y="2265826"/>
                </a:lnTo>
                <a:lnTo>
                  <a:pt x="16523054" y="2271220"/>
                </a:lnTo>
                <a:lnTo>
                  <a:pt x="16523054" y="2054269"/>
                </a:lnTo>
                <a:close/>
              </a:path>
              <a:path w="16523335" h="9235440">
                <a:moveTo>
                  <a:pt x="16523054" y="5802332"/>
                </a:moveTo>
                <a:lnTo>
                  <a:pt x="16496352" y="5807723"/>
                </a:lnTo>
                <a:lnTo>
                  <a:pt x="16460773" y="5831697"/>
                </a:lnTo>
                <a:lnTo>
                  <a:pt x="16436774" y="5867257"/>
                </a:lnTo>
                <a:lnTo>
                  <a:pt x="16427970" y="5910804"/>
                </a:lnTo>
                <a:lnTo>
                  <a:pt x="16436774" y="5954345"/>
                </a:lnTo>
                <a:lnTo>
                  <a:pt x="16460773" y="5989912"/>
                </a:lnTo>
                <a:lnTo>
                  <a:pt x="16496352" y="6013898"/>
                </a:lnTo>
                <a:lnTo>
                  <a:pt x="16523054" y="6019293"/>
                </a:lnTo>
                <a:lnTo>
                  <a:pt x="16523054" y="5802332"/>
                </a:lnTo>
                <a:close/>
              </a:path>
              <a:path w="16523335" h="9235440">
                <a:moveTo>
                  <a:pt x="8729891" y="2586297"/>
                </a:moveTo>
                <a:lnTo>
                  <a:pt x="8686334" y="2595090"/>
                </a:lnTo>
                <a:lnTo>
                  <a:pt x="8650753" y="2619070"/>
                </a:lnTo>
                <a:lnTo>
                  <a:pt x="8626758" y="2654639"/>
                </a:lnTo>
                <a:lnTo>
                  <a:pt x="8617957" y="2698200"/>
                </a:lnTo>
                <a:lnTo>
                  <a:pt x="8626758" y="2741725"/>
                </a:lnTo>
                <a:lnTo>
                  <a:pt x="8650753" y="2777286"/>
                </a:lnTo>
                <a:lnTo>
                  <a:pt x="8686334" y="2801273"/>
                </a:lnTo>
                <a:lnTo>
                  <a:pt x="8729891" y="2810071"/>
                </a:lnTo>
                <a:lnTo>
                  <a:pt x="8773418" y="2801273"/>
                </a:lnTo>
                <a:lnTo>
                  <a:pt x="8808964" y="2777286"/>
                </a:lnTo>
                <a:lnTo>
                  <a:pt x="8832931" y="2741725"/>
                </a:lnTo>
                <a:lnTo>
                  <a:pt x="8841720" y="2698200"/>
                </a:lnTo>
                <a:lnTo>
                  <a:pt x="8832931" y="2654639"/>
                </a:lnTo>
                <a:lnTo>
                  <a:pt x="8808964" y="2619070"/>
                </a:lnTo>
                <a:lnTo>
                  <a:pt x="8773418" y="2595090"/>
                </a:lnTo>
                <a:lnTo>
                  <a:pt x="8729891" y="2586297"/>
                </a:lnTo>
                <a:close/>
              </a:path>
              <a:path w="16523335" h="9235440">
                <a:moveTo>
                  <a:pt x="8729891" y="2854028"/>
                </a:moveTo>
                <a:lnTo>
                  <a:pt x="8686334" y="2862817"/>
                </a:lnTo>
                <a:lnTo>
                  <a:pt x="8650753" y="2886788"/>
                </a:lnTo>
                <a:lnTo>
                  <a:pt x="8626758" y="2922347"/>
                </a:lnTo>
                <a:lnTo>
                  <a:pt x="8617957" y="2965898"/>
                </a:lnTo>
                <a:lnTo>
                  <a:pt x="8626758" y="3009453"/>
                </a:lnTo>
                <a:lnTo>
                  <a:pt x="8650753" y="3045019"/>
                </a:lnTo>
                <a:lnTo>
                  <a:pt x="8686334" y="3068998"/>
                </a:lnTo>
                <a:lnTo>
                  <a:pt x="8729891" y="3077790"/>
                </a:lnTo>
                <a:lnTo>
                  <a:pt x="8773418" y="3068998"/>
                </a:lnTo>
                <a:lnTo>
                  <a:pt x="8808964" y="3045019"/>
                </a:lnTo>
                <a:lnTo>
                  <a:pt x="8832931" y="3009453"/>
                </a:lnTo>
                <a:lnTo>
                  <a:pt x="8841720" y="2965898"/>
                </a:lnTo>
                <a:lnTo>
                  <a:pt x="8832931" y="2922347"/>
                </a:lnTo>
                <a:lnTo>
                  <a:pt x="8808964" y="2886788"/>
                </a:lnTo>
                <a:lnTo>
                  <a:pt x="8773418" y="2862817"/>
                </a:lnTo>
                <a:lnTo>
                  <a:pt x="8729891" y="2854028"/>
                </a:lnTo>
                <a:close/>
              </a:path>
              <a:path w="16523335" h="9235440">
                <a:moveTo>
                  <a:pt x="8729891" y="3121737"/>
                </a:moveTo>
                <a:lnTo>
                  <a:pt x="8686334" y="3130528"/>
                </a:lnTo>
                <a:lnTo>
                  <a:pt x="8650753" y="3154503"/>
                </a:lnTo>
                <a:lnTo>
                  <a:pt x="8626758" y="3190065"/>
                </a:lnTo>
                <a:lnTo>
                  <a:pt x="8617957" y="3233618"/>
                </a:lnTo>
                <a:lnTo>
                  <a:pt x="8626758" y="3277161"/>
                </a:lnTo>
                <a:lnTo>
                  <a:pt x="8650753" y="3312732"/>
                </a:lnTo>
                <a:lnTo>
                  <a:pt x="8686334" y="3336722"/>
                </a:lnTo>
                <a:lnTo>
                  <a:pt x="8729891" y="3345520"/>
                </a:lnTo>
                <a:lnTo>
                  <a:pt x="8773418" y="3336722"/>
                </a:lnTo>
                <a:lnTo>
                  <a:pt x="8808964" y="3312732"/>
                </a:lnTo>
                <a:lnTo>
                  <a:pt x="8832931" y="3277161"/>
                </a:lnTo>
                <a:lnTo>
                  <a:pt x="8841720" y="3233618"/>
                </a:lnTo>
                <a:lnTo>
                  <a:pt x="8832931" y="3190065"/>
                </a:lnTo>
                <a:lnTo>
                  <a:pt x="8808964" y="3154503"/>
                </a:lnTo>
                <a:lnTo>
                  <a:pt x="8773418" y="3130528"/>
                </a:lnTo>
                <a:lnTo>
                  <a:pt x="8729891" y="3121737"/>
                </a:lnTo>
                <a:close/>
              </a:path>
              <a:path w="16523335" h="9235440">
                <a:moveTo>
                  <a:pt x="8729891" y="3389446"/>
                </a:moveTo>
                <a:lnTo>
                  <a:pt x="8686334" y="3398240"/>
                </a:lnTo>
                <a:lnTo>
                  <a:pt x="8650753" y="3422222"/>
                </a:lnTo>
                <a:lnTo>
                  <a:pt x="8626758" y="3457792"/>
                </a:lnTo>
                <a:lnTo>
                  <a:pt x="8617957" y="3501348"/>
                </a:lnTo>
                <a:lnTo>
                  <a:pt x="8626758" y="3544899"/>
                </a:lnTo>
                <a:lnTo>
                  <a:pt x="8650753" y="3580458"/>
                </a:lnTo>
                <a:lnTo>
                  <a:pt x="8686334" y="3604430"/>
                </a:lnTo>
                <a:lnTo>
                  <a:pt x="8729891" y="3613219"/>
                </a:lnTo>
                <a:lnTo>
                  <a:pt x="8773418" y="3604430"/>
                </a:lnTo>
                <a:lnTo>
                  <a:pt x="8808964" y="3580458"/>
                </a:lnTo>
                <a:lnTo>
                  <a:pt x="8832931" y="3544899"/>
                </a:lnTo>
                <a:lnTo>
                  <a:pt x="8841720" y="3501348"/>
                </a:lnTo>
                <a:lnTo>
                  <a:pt x="8832931" y="3457792"/>
                </a:lnTo>
                <a:lnTo>
                  <a:pt x="8808964" y="3422222"/>
                </a:lnTo>
                <a:lnTo>
                  <a:pt x="8773418" y="3398240"/>
                </a:lnTo>
                <a:lnTo>
                  <a:pt x="8729891" y="3389446"/>
                </a:lnTo>
                <a:close/>
              </a:path>
              <a:path w="16523335" h="9235440">
                <a:moveTo>
                  <a:pt x="8729891" y="3657176"/>
                </a:moveTo>
                <a:lnTo>
                  <a:pt x="8686334" y="3665968"/>
                </a:lnTo>
                <a:lnTo>
                  <a:pt x="8650753" y="3689947"/>
                </a:lnTo>
                <a:lnTo>
                  <a:pt x="8626758" y="3725513"/>
                </a:lnTo>
                <a:lnTo>
                  <a:pt x="8617957" y="3769068"/>
                </a:lnTo>
                <a:lnTo>
                  <a:pt x="8626758" y="3812619"/>
                </a:lnTo>
                <a:lnTo>
                  <a:pt x="8650753" y="3848178"/>
                </a:lnTo>
                <a:lnTo>
                  <a:pt x="8686334" y="3872149"/>
                </a:lnTo>
                <a:lnTo>
                  <a:pt x="8729891" y="3880939"/>
                </a:lnTo>
                <a:lnTo>
                  <a:pt x="8773418" y="3872149"/>
                </a:lnTo>
                <a:lnTo>
                  <a:pt x="8808964" y="3848178"/>
                </a:lnTo>
                <a:lnTo>
                  <a:pt x="8832931" y="3812619"/>
                </a:lnTo>
                <a:lnTo>
                  <a:pt x="8841720" y="3769068"/>
                </a:lnTo>
                <a:lnTo>
                  <a:pt x="8832931" y="3725513"/>
                </a:lnTo>
                <a:lnTo>
                  <a:pt x="8808964" y="3689947"/>
                </a:lnTo>
                <a:lnTo>
                  <a:pt x="8773418" y="3665968"/>
                </a:lnTo>
                <a:lnTo>
                  <a:pt x="8729891" y="3657176"/>
                </a:lnTo>
                <a:close/>
              </a:path>
              <a:path w="16523335" h="9235440">
                <a:moveTo>
                  <a:pt x="8729891" y="3924895"/>
                </a:moveTo>
                <a:lnTo>
                  <a:pt x="8686334" y="3933689"/>
                </a:lnTo>
                <a:lnTo>
                  <a:pt x="8650753" y="3957668"/>
                </a:lnTo>
                <a:lnTo>
                  <a:pt x="8626758" y="3993228"/>
                </a:lnTo>
                <a:lnTo>
                  <a:pt x="8617957" y="4036766"/>
                </a:lnTo>
                <a:lnTo>
                  <a:pt x="8626758" y="4080327"/>
                </a:lnTo>
                <a:lnTo>
                  <a:pt x="8650753" y="4115896"/>
                </a:lnTo>
                <a:lnTo>
                  <a:pt x="8686334" y="4139876"/>
                </a:lnTo>
                <a:lnTo>
                  <a:pt x="8729891" y="4148669"/>
                </a:lnTo>
                <a:lnTo>
                  <a:pt x="8773418" y="4139876"/>
                </a:lnTo>
                <a:lnTo>
                  <a:pt x="8808964" y="4115896"/>
                </a:lnTo>
                <a:lnTo>
                  <a:pt x="8832931" y="4080327"/>
                </a:lnTo>
                <a:lnTo>
                  <a:pt x="8841720" y="4036766"/>
                </a:lnTo>
                <a:lnTo>
                  <a:pt x="8832931" y="3993228"/>
                </a:lnTo>
                <a:lnTo>
                  <a:pt x="8808964" y="3957668"/>
                </a:lnTo>
                <a:lnTo>
                  <a:pt x="8773418" y="3933689"/>
                </a:lnTo>
                <a:lnTo>
                  <a:pt x="8729891" y="3924895"/>
                </a:lnTo>
                <a:close/>
              </a:path>
              <a:path w="16523335" h="9235440">
                <a:moveTo>
                  <a:pt x="8729891" y="4192615"/>
                </a:moveTo>
                <a:lnTo>
                  <a:pt x="8686334" y="4201406"/>
                </a:lnTo>
                <a:lnTo>
                  <a:pt x="8650753" y="4225380"/>
                </a:lnTo>
                <a:lnTo>
                  <a:pt x="8626758" y="4260939"/>
                </a:lnTo>
                <a:lnTo>
                  <a:pt x="8617957" y="4304486"/>
                </a:lnTo>
                <a:lnTo>
                  <a:pt x="8626758" y="4348026"/>
                </a:lnTo>
                <a:lnTo>
                  <a:pt x="8650753" y="4383601"/>
                </a:lnTo>
                <a:lnTo>
                  <a:pt x="8686334" y="4407597"/>
                </a:lnTo>
                <a:lnTo>
                  <a:pt x="8729891" y="4416399"/>
                </a:lnTo>
                <a:lnTo>
                  <a:pt x="8773418" y="4407597"/>
                </a:lnTo>
                <a:lnTo>
                  <a:pt x="8808964" y="4383601"/>
                </a:lnTo>
                <a:lnTo>
                  <a:pt x="8832931" y="4348026"/>
                </a:lnTo>
                <a:lnTo>
                  <a:pt x="8841720" y="4304486"/>
                </a:lnTo>
                <a:lnTo>
                  <a:pt x="8832931" y="4260939"/>
                </a:lnTo>
                <a:lnTo>
                  <a:pt x="8808964" y="4225380"/>
                </a:lnTo>
                <a:lnTo>
                  <a:pt x="8773418" y="4201406"/>
                </a:lnTo>
                <a:lnTo>
                  <a:pt x="8729891" y="4192615"/>
                </a:lnTo>
                <a:close/>
              </a:path>
              <a:path w="16523335" h="9235440">
                <a:moveTo>
                  <a:pt x="8729891" y="2318578"/>
                </a:moveTo>
                <a:lnTo>
                  <a:pt x="8686334" y="2327370"/>
                </a:lnTo>
                <a:lnTo>
                  <a:pt x="8650753" y="2351349"/>
                </a:lnTo>
                <a:lnTo>
                  <a:pt x="8626758" y="2386915"/>
                </a:lnTo>
                <a:lnTo>
                  <a:pt x="8617957" y="2430470"/>
                </a:lnTo>
                <a:lnTo>
                  <a:pt x="8626758" y="2474021"/>
                </a:lnTo>
                <a:lnTo>
                  <a:pt x="8650753" y="2509580"/>
                </a:lnTo>
                <a:lnTo>
                  <a:pt x="8686334" y="2533551"/>
                </a:lnTo>
                <a:lnTo>
                  <a:pt x="8729891" y="2542341"/>
                </a:lnTo>
                <a:lnTo>
                  <a:pt x="8773418" y="2533551"/>
                </a:lnTo>
                <a:lnTo>
                  <a:pt x="8808964" y="2509580"/>
                </a:lnTo>
                <a:lnTo>
                  <a:pt x="8832931" y="2474021"/>
                </a:lnTo>
                <a:lnTo>
                  <a:pt x="8841720" y="2430470"/>
                </a:lnTo>
                <a:lnTo>
                  <a:pt x="8832931" y="2386915"/>
                </a:lnTo>
                <a:lnTo>
                  <a:pt x="8808964" y="2351349"/>
                </a:lnTo>
                <a:lnTo>
                  <a:pt x="8773418" y="2327370"/>
                </a:lnTo>
                <a:lnTo>
                  <a:pt x="8729891" y="2318578"/>
                </a:lnTo>
                <a:close/>
              </a:path>
              <a:path w="16523335" h="9235440">
                <a:moveTo>
                  <a:pt x="8729891" y="4995774"/>
                </a:moveTo>
                <a:lnTo>
                  <a:pt x="8686334" y="5004565"/>
                </a:lnTo>
                <a:lnTo>
                  <a:pt x="8650753" y="5028541"/>
                </a:lnTo>
                <a:lnTo>
                  <a:pt x="8626758" y="5064107"/>
                </a:lnTo>
                <a:lnTo>
                  <a:pt x="8617957" y="5107666"/>
                </a:lnTo>
                <a:lnTo>
                  <a:pt x="8626758" y="5151204"/>
                </a:lnTo>
                <a:lnTo>
                  <a:pt x="8650753" y="5186764"/>
                </a:lnTo>
                <a:lnTo>
                  <a:pt x="8686334" y="5210743"/>
                </a:lnTo>
                <a:lnTo>
                  <a:pt x="8729891" y="5219537"/>
                </a:lnTo>
                <a:lnTo>
                  <a:pt x="8773418" y="5210743"/>
                </a:lnTo>
                <a:lnTo>
                  <a:pt x="8808964" y="5186764"/>
                </a:lnTo>
                <a:lnTo>
                  <a:pt x="8832931" y="5151204"/>
                </a:lnTo>
                <a:lnTo>
                  <a:pt x="8841720" y="5107666"/>
                </a:lnTo>
                <a:lnTo>
                  <a:pt x="8832931" y="5064107"/>
                </a:lnTo>
                <a:lnTo>
                  <a:pt x="8808964" y="5028541"/>
                </a:lnTo>
                <a:lnTo>
                  <a:pt x="8773418" y="5004565"/>
                </a:lnTo>
                <a:lnTo>
                  <a:pt x="8729891" y="4995774"/>
                </a:lnTo>
                <a:close/>
              </a:path>
              <a:path w="16523335" h="9235440">
                <a:moveTo>
                  <a:pt x="8729891" y="5263483"/>
                </a:moveTo>
                <a:lnTo>
                  <a:pt x="8686334" y="5272274"/>
                </a:lnTo>
                <a:lnTo>
                  <a:pt x="8650753" y="5296250"/>
                </a:lnTo>
                <a:lnTo>
                  <a:pt x="8626758" y="5331816"/>
                </a:lnTo>
                <a:lnTo>
                  <a:pt x="8617957" y="5375375"/>
                </a:lnTo>
                <a:lnTo>
                  <a:pt x="8626758" y="5418906"/>
                </a:lnTo>
                <a:lnTo>
                  <a:pt x="8650753" y="5454471"/>
                </a:lnTo>
                <a:lnTo>
                  <a:pt x="8686334" y="5478458"/>
                </a:lnTo>
                <a:lnTo>
                  <a:pt x="8729891" y="5487256"/>
                </a:lnTo>
                <a:lnTo>
                  <a:pt x="8773418" y="5478458"/>
                </a:lnTo>
                <a:lnTo>
                  <a:pt x="8808964" y="5454471"/>
                </a:lnTo>
                <a:lnTo>
                  <a:pt x="8832931" y="5418906"/>
                </a:lnTo>
                <a:lnTo>
                  <a:pt x="8841720" y="5375375"/>
                </a:lnTo>
                <a:lnTo>
                  <a:pt x="8832931" y="5331816"/>
                </a:lnTo>
                <a:lnTo>
                  <a:pt x="8808964" y="5296250"/>
                </a:lnTo>
                <a:lnTo>
                  <a:pt x="8773418" y="5272274"/>
                </a:lnTo>
                <a:lnTo>
                  <a:pt x="8729891" y="5263483"/>
                </a:lnTo>
                <a:close/>
              </a:path>
              <a:path w="16523335" h="9235440">
                <a:moveTo>
                  <a:pt x="8729891" y="4728033"/>
                </a:moveTo>
                <a:lnTo>
                  <a:pt x="8686334" y="4736825"/>
                </a:lnTo>
                <a:lnTo>
                  <a:pt x="8650753" y="4760802"/>
                </a:lnTo>
                <a:lnTo>
                  <a:pt x="8626758" y="4796371"/>
                </a:lnTo>
                <a:lnTo>
                  <a:pt x="8617957" y="4839936"/>
                </a:lnTo>
                <a:lnTo>
                  <a:pt x="8626758" y="4883473"/>
                </a:lnTo>
                <a:lnTo>
                  <a:pt x="8650753" y="4919041"/>
                </a:lnTo>
                <a:lnTo>
                  <a:pt x="8686334" y="4943029"/>
                </a:lnTo>
                <a:lnTo>
                  <a:pt x="8729891" y="4951828"/>
                </a:lnTo>
                <a:lnTo>
                  <a:pt x="8773418" y="4943029"/>
                </a:lnTo>
                <a:lnTo>
                  <a:pt x="8808964" y="4919041"/>
                </a:lnTo>
                <a:lnTo>
                  <a:pt x="8832931" y="4883473"/>
                </a:lnTo>
                <a:lnTo>
                  <a:pt x="8841720" y="4839936"/>
                </a:lnTo>
                <a:lnTo>
                  <a:pt x="8832931" y="4796371"/>
                </a:lnTo>
                <a:lnTo>
                  <a:pt x="8808964" y="4760802"/>
                </a:lnTo>
                <a:lnTo>
                  <a:pt x="8773418" y="4736825"/>
                </a:lnTo>
                <a:lnTo>
                  <a:pt x="8729891" y="4728033"/>
                </a:lnTo>
                <a:close/>
              </a:path>
              <a:path w="16523335" h="9235440">
                <a:moveTo>
                  <a:pt x="8729891" y="4460345"/>
                </a:moveTo>
                <a:lnTo>
                  <a:pt x="8686334" y="4469136"/>
                </a:lnTo>
                <a:lnTo>
                  <a:pt x="8650753" y="4493110"/>
                </a:lnTo>
                <a:lnTo>
                  <a:pt x="8626758" y="4528669"/>
                </a:lnTo>
                <a:lnTo>
                  <a:pt x="8617957" y="4572216"/>
                </a:lnTo>
                <a:lnTo>
                  <a:pt x="8626758" y="4615763"/>
                </a:lnTo>
                <a:lnTo>
                  <a:pt x="8650753" y="4651322"/>
                </a:lnTo>
                <a:lnTo>
                  <a:pt x="8686334" y="4675296"/>
                </a:lnTo>
                <a:lnTo>
                  <a:pt x="8729891" y="4684087"/>
                </a:lnTo>
                <a:lnTo>
                  <a:pt x="8773418" y="4675296"/>
                </a:lnTo>
                <a:lnTo>
                  <a:pt x="8808964" y="4651322"/>
                </a:lnTo>
                <a:lnTo>
                  <a:pt x="8832931" y="4615763"/>
                </a:lnTo>
                <a:lnTo>
                  <a:pt x="8841720" y="4572216"/>
                </a:lnTo>
                <a:lnTo>
                  <a:pt x="8832931" y="4528669"/>
                </a:lnTo>
                <a:lnTo>
                  <a:pt x="8808964" y="4493110"/>
                </a:lnTo>
                <a:lnTo>
                  <a:pt x="8773418" y="4469136"/>
                </a:lnTo>
                <a:lnTo>
                  <a:pt x="8729891" y="4460345"/>
                </a:lnTo>
                <a:close/>
              </a:path>
              <a:path w="16523335" h="9235440">
                <a:moveTo>
                  <a:pt x="8999212" y="1515430"/>
                </a:moveTo>
                <a:lnTo>
                  <a:pt x="8955654" y="1524214"/>
                </a:lnTo>
                <a:lnTo>
                  <a:pt x="8920070" y="1548173"/>
                </a:lnTo>
                <a:lnTo>
                  <a:pt x="8896070" y="1583718"/>
                </a:lnTo>
                <a:lnTo>
                  <a:pt x="8887268" y="1627259"/>
                </a:lnTo>
                <a:lnTo>
                  <a:pt x="8896070" y="1670826"/>
                </a:lnTo>
                <a:lnTo>
                  <a:pt x="8920070" y="1706409"/>
                </a:lnTo>
                <a:lnTo>
                  <a:pt x="8955654" y="1730404"/>
                </a:lnTo>
                <a:lnTo>
                  <a:pt x="8999212" y="1739203"/>
                </a:lnTo>
                <a:lnTo>
                  <a:pt x="9042734" y="1730404"/>
                </a:lnTo>
                <a:lnTo>
                  <a:pt x="9078289" y="1706409"/>
                </a:lnTo>
                <a:lnTo>
                  <a:pt x="9102268" y="1670826"/>
                </a:lnTo>
                <a:lnTo>
                  <a:pt x="9111062" y="1627259"/>
                </a:lnTo>
                <a:lnTo>
                  <a:pt x="9102268" y="1583718"/>
                </a:lnTo>
                <a:lnTo>
                  <a:pt x="9078289" y="1548173"/>
                </a:lnTo>
                <a:lnTo>
                  <a:pt x="9042734" y="1524214"/>
                </a:lnTo>
                <a:lnTo>
                  <a:pt x="8999212" y="1515430"/>
                </a:lnTo>
                <a:close/>
              </a:path>
              <a:path w="16523335" h="9235440">
                <a:moveTo>
                  <a:pt x="8999212" y="1783149"/>
                </a:moveTo>
                <a:lnTo>
                  <a:pt x="8955654" y="1791938"/>
                </a:lnTo>
                <a:lnTo>
                  <a:pt x="8920070" y="1815910"/>
                </a:lnTo>
                <a:lnTo>
                  <a:pt x="8896070" y="1851469"/>
                </a:lnTo>
                <a:lnTo>
                  <a:pt x="8887268" y="1895020"/>
                </a:lnTo>
                <a:lnTo>
                  <a:pt x="8896070" y="1938576"/>
                </a:lnTo>
                <a:lnTo>
                  <a:pt x="8920070" y="1974146"/>
                </a:lnTo>
                <a:lnTo>
                  <a:pt x="8955654" y="1998128"/>
                </a:lnTo>
                <a:lnTo>
                  <a:pt x="8999212" y="2006922"/>
                </a:lnTo>
                <a:lnTo>
                  <a:pt x="9042734" y="1998128"/>
                </a:lnTo>
                <a:lnTo>
                  <a:pt x="9078289" y="1974146"/>
                </a:lnTo>
                <a:lnTo>
                  <a:pt x="9102268" y="1938576"/>
                </a:lnTo>
                <a:lnTo>
                  <a:pt x="9111062" y="1895020"/>
                </a:lnTo>
                <a:lnTo>
                  <a:pt x="9102268" y="1851469"/>
                </a:lnTo>
                <a:lnTo>
                  <a:pt x="9078289" y="1815910"/>
                </a:lnTo>
                <a:lnTo>
                  <a:pt x="9042734" y="1791938"/>
                </a:lnTo>
                <a:lnTo>
                  <a:pt x="8999212" y="1783149"/>
                </a:lnTo>
                <a:close/>
              </a:path>
              <a:path w="16523335" h="9235440">
                <a:moveTo>
                  <a:pt x="8999212" y="2586297"/>
                </a:moveTo>
                <a:lnTo>
                  <a:pt x="8955654" y="2595090"/>
                </a:lnTo>
                <a:lnTo>
                  <a:pt x="8920070" y="2619070"/>
                </a:lnTo>
                <a:lnTo>
                  <a:pt x="8896070" y="2654639"/>
                </a:lnTo>
                <a:lnTo>
                  <a:pt x="8887268" y="2698200"/>
                </a:lnTo>
                <a:lnTo>
                  <a:pt x="8896070" y="2741725"/>
                </a:lnTo>
                <a:lnTo>
                  <a:pt x="8920070" y="2777286"/>
                </a:lnTo>
                <a:lnTo>
                  <a:pt x="8955654" y="2801273"/>
                </a:lnTo>
                <a:lnTo>
                  <a:pt x="8999212" y="2810071"/>
                </a:lnTo>
                <a:lnTo>
                  <a:pt x="9042734" y="2801273"/>
                </a:lnTo>
                <a:lnTo>
                  <a:pt x="9078289" y="2777286"/>
                </a:lnTo>
                <a:lnTo>
                  <a:pt x="9102268" y="2741725"/>
                </a:lnTo>
                <a:lnTo>
                  <a:pt x="9111062" y="2698200"/>
                </a:lnTo>
                <a:lnTo>
                  <a:pt x="9102268" y="2654639"/>
                </a:lnTo>
                <a:lnTo>
                  <a:pt x="9078289" y="2619070"/>
                </a:lnTo>
                <a:lnTo>
                  <a:pt x="9042734" y="2595090"/>
                </a:lnTo>
                <a:lnTo>
                  <a:pt x="8999212" y="2586297"/>
                </a:lnTo>
                <a:close/>
              </a:path>
              <a:path w="16523335" h="9235440">
                <a:moveTo>
                  <a:pt x="8999212" y="2854028"/>
                </a:moveTo>
                <a:lnTo>
                  <a:pt x="8955654" y="2862817"/>
                </a:lnTo>
                <a:lnTo>
                  <a:pt x="8920070" y="2886788"/>
                </a:lnTo>
                <a:lnTo>
                  <a:pt x="8896070" y="2922347"/>
                </a:lnTo>
                <a:lnTo>
                  <a:pt x="8887268" y="2965898"/>
                </a:lnTo>
                <a:lnTo>
                  <a:pt x="8896070" y="3009453"/>
                </a:lnTo>
                <a:lnTo>
                  <a:pt x="8920070" y="3045019"/>
                </a:lnTo>
                <a:lnTo>
                  <a:pt x="8955654" y="3068998"/>
                </a:lnTo>
                <a:lnTo>
                  <a:pt x="8999212" y="3077790"/>
                </a:lnTo>
                <a:lnTo>
                  <a:pt x="9042734" y="3068998"/>
                </a:lnTo>
                <a:lnTo>
                  <a:pt x="9078289" y="3045019"/>
                </a:lnTo>
                <a:lnTo>
                  <a:pt x="9102268" y="3009453"/>
                </a:lnTo>
                <a:lnTo>
                  <a:pt x="9111062" y="2965898"/>
                </a:lnTo>
                <a:lnTo>
                  <a:pt x="9102268" y="2922347"/>
                </a:lnTo>
                <a:lnTo>
                  <a:pt x="9078289" y="2886788"/>
                </a:lnTo>
                <a:lnTo>
                  <a:pt x="9042734" y="2862817"/>
                </a:lnTo>
                <a:lnTo>
                  <a:pt x="8999212" y="2854028"/>
                </a:lnTo>
                <a:close/>
              </a:path>
              <a:path w="16523335" h="9235440">
                <a:moveTo>
                  <a:pt x="8999212" y="3389446"/>
                </a:moveTo>
                <a:lnTo>
                  <a:pt x="8955654" y="3398240"/>
                </a:lnTo>
                <a:lnTo>
                  <a:pt x="8920070" y="3422222"/>
                </a:lnTo>
                <a:lnTo>
                  <a:pt x="8896070" y="3457792"/>
                </a:lnTo>
                <a:lnTo>
                  <a:pt x="8887268" y="3501348"/>
                </a:lnTo>
                <a:lnTo>
                  <a:pt x="8896070" y="3544899"/>
                </a:lnTo>
                <a:lnTo>
                  <a:pt x="8920070" y="3580458"/>
                </a:lnTo>
                <a:lnTo>
                  <a:pt x="8955654" y="3604430"/>
                </a:lnTo>
                <a:lnTo>
                  <a:pt x="8999212" y="3613219"/>
                </a:lnTo>
                <a:lnTo>
                  <a:pt x="9042734" y="3604430"/>
                </a:lnTo>
                <a:lnTo>
                  <a:pt x="9078289" y="3580458"/>
                </a:lnTo>
                <a:lnTo>
                  <a:pt x="9102268" y="3544899"/>
                </a:lnTo>
                <a:lnTo>
                  <a:pt x="9111062" y="3501348"/>
                </a:lnTo>
                <a:lnTo>
                  <a:pt x="9102268" y="3457792"/>
                </a:lnTo>
                <a:lnTo>
                  <a:pt x="9078289" y="3422222"/>
                </a:lnTo>
                <a:lnTo>
                  <a:pt x="9042734" y="3398240"/>
                </a:lnTo>
                <a:lnTo>
                  <a:pt x="8999212" y="3389446"/>
                </a:lnTo>
                <a:close/>
              </a:path>
              <a:path w="16523335" h="9235440">
                <a:moveTo>
                  <a:pt x="8999212" y="3657176"/>
                </a:moveTo>
                <a:lnTo>
                  <a:pt x="8955654" y="3665968"/>
                </a:lnTo>
                <a:lnTo>
                  <a:pt x="8920070" y="3689947"/>
                </a:lnTo>
                <a:lnTo>
                  <a:pt x="8896070" y="3725513"/>
                </a:lnTo>
                <a:lnTo>
                  <a:pt x="8887268" y="3769068"/>
                </a:lnTo>
                <a:lnTo>
                  <a:pt x="8896070" y="3812619"/>
                </a:lnTo>
                <a:lnTo>
                  <a:pt x="8920070" y="3848178"/>
                </a:lnTo>
                <a:lnTo>
                  <a:pt x="8955654" y="3872149"/>
                </a:lnTo>
                <a:lnTo>
                  <a:pt x="8999212" y="3880939"/>
                </a:lnTo>
                <a:lnTo>
                  <a:pt x="9042734" y="3872149"/>
                </a:lnTo>
                <a:lnTo>
                  <a:pt x="9078289" y="3848178"/>
                </a:lnTo>
                <a:lnTo>
                  <a:pt x="9102268" y="3812619"/>
                </a:lnTo>
                <a:lnTo>
                  <a:pt x="9111062" y="3769068"/>
                </a:lnTo>
                <a:lnTo>
                  <a:pt x="9102268" y="3725513"/>
                </a:lnTo>
                <a:lnTo>
                  <a:pt x="9078289" y="3689947"/>
                </a:lnTo>
                <a:lnTo>
                  <a:pt x="9042734" y="3665968"/>
                </a:lnTo>
                <a:lnTo>
                  <a:pt x="8999212" y="3657176"/>
                </a:lnTo>
                <a:close/>
              </a:path>
              <a:path w="16523335" h="9235440">
                <a:moveTo>
                  <a:pt x="8999212" y="3924895"/>
                </a:moveTo>
                <a:lnTo>
                  <a:pt x="8955654" y="3933689"/>
                </a:lnTo>
                <a:lnTo>
                  <a:pt x="8920070" y="3957668"/>
                </a:lnTo>
                <a:lnTo>
                  <a:pt x="8896070" y="3993228"/>
                </a:lnTo>
                <a:lnTo>
                  <a:pt x="8887268" y="4036766"/>
                </a:lnTo>
                <a:lnTo>
                  <a:pt x="8896070" y="4080327"/>
                </a:lnTo>
                <a:lnTo>
                  <a:pt x="8920070" y="4115896"/>
                </a:lnTo>
                <a:lnTo>
                  <a:pt x="8955654" y="4139876"/>
                </a:lnTo>
                <a:lnTo>
                  <a:pt x="8999212" y="4148669"/>
                </a:lnTo>
                <a:lnTo>
                  <a:pt x="9042734" y="4139876"/>
                </a:lnTo>
                <a:lnTo>
                  <a:pt x="9078289" y="4115896"/>
                </a:lnTo>
                <a:lnTo>
                  <a:pt x="9102268" y="4080327"/>
                </a:lnTo>
                <a:lnTo>
                  <a:pt x="9111062" y="4036766"/>
                </a:lnTo>
                <a:lnTo>
                  <a:pt x="9102268" y="3993228"/>
                </a:lnTo>
                <a:lnTo>
                  <a:pt x="9078289" y="3957668"/>
                </a:lnTo>
                <a:lnTo>
                  <a:pt x="9042734" y="3933689"/>
                </a:lnTo>
                <a:lnTo>
                  <a:pt x="8999212" y="3924895"/>
                </a:lnTo>
                <a:close/>
              </a:path>
              <a:path w="16523335" h="9235440">
                <a:moveTo>
                  <a:pt x="8999212" y="4192615"/>
                </a:moveTo>
                <a:lnTo>
                  <a:pt x="8955654" y="4201406"/>
                </a:lnTo>
                <a:lnTo>
                  <a:pt x="8920070" y="4225380"/>
                </a:lnTo>
                <a:lnTo>
                  <a:pt x="8896070" y="4260939"/>
                </a:lnTo>
                <a:lnTo>
                  <a:pt x="8887268" y="4304486"/>
                </a:lnTo>
                <a:lnTo>
                  <a:pt x="8896070" y="4348026"/>
                </a:lnTo>
                <a:lnTo>
                  <a:pt x="8920070" y="4383601"/>
                </a:lnTo>
                <a:lnTo>
                  <a:pt x="8955654" y="4407597"/>
                </a:lnTo>
                <a:lnTo>
                  <a:pt x="8999212" y="4416399"/>
                </a:lnTo>
                <a:lnTo>
                  <a:pt x="9042734" y="4407597"/>
                </a:lnTo>
                <a:lnTo>
                  <a:pt x="9078289" y="4383601"/>
                </a:lnTo>
                <a:lnTo>
                  <a:pt x="9102268" y="4348026"/>
                </a:lnTo>
                <a:lnTo>
                  <a:pt x="9111062" y="4304486"/>
                </a:lnTo>
                <a:lnTo>
                  <a:pt x="9102268" y="4260939"/>
                </a:lnTo>
                <a:lnTo>
                  <a:pt x="9078289" y="4225380"/>
                </a:lnTo>
                <a:lnTo>
                  <a:pt x="9042734" y="4201406"/>
                </a:lnTo>
                <a:lnTo>
                  <a:pt x="8999212" y="4192615"/>
                </a:lnTo>
                <a:close/>
              </a:path>
              <a:path w="16523335" h="9235440">
                <a:moveTo>
                  <a:pt x="8999212" y="2318578"/>
                </a:moveTo>
                <a:lnTo>
                  <a:pt x="8955654" y="2327370"/>
                </a:lnTo>
                <a:lnTo>
                  <a:pt x="8920070" y="2351349"/>
                </a:lnTo>
                <a:lnTo>
                  <a:pt x="8896070" y="2386915"/>
                </a:lnTo>
                <a:lnTo>
                  <a:pt x="8887268" y="2430470"/>
                </a:lnTo>
                <a:lnTo>
                  <a:pt x="8896070" y="2474021"/>
                </a:lnTo>
                <a:lnTo>
                  <a:pt x="8920070" y="2509580"/>
                </a:lnTo>
                <a:lnTo>
                  <a:pt x="8955654" y="2533551"/>
                </a:lnTo>
                <a:lnTo>
                  <a:pt x="8999212" y="2542341"/>
                </a:lnTo>
                <a:lnTo>
                  <a:pt x="9042734" y="2533551"/>
                </a:lnTo>
                <a:lnTo>
                  <a:pt x="9078289" y="2509580"/>
                </a:lnTo>
                <a:lnTo>
                  <a:pt x="9102268" y="2474021"/>
                </a:lnTo>
                <a:lnTo>
                  <a:pt x="9111062" y="2430470"/>
                </a:lnTo>
                <a:lnTo>
                  <a:pt x="9102268" y="2386915"/>
                </a:lnTo>
                <a:lnTo>
                  <a:pt x="9078289" y="2351349"/>
                </a:lnTo>
                <a:lnTo>
                  <a:pt x="9042734" y="2327370"/>
                </a:lnTo>
                <a:lnTo>
                  <a:pt x="8999212" y="2318578"/>
                </a:lnTo>
                <a:close/>
              </a:path>
              <a:path w="16523335" h="9235440">
                <a:moveTo>
                  <a:pt x="8999212" y="4995774"/>
                </a:moveTo>
                <a:lnTo>
                  <a:pt x="8955654" y="5004565"/>
                </a:lnTo>
                <a:lnTo>
                  <a:pt x="8920070" y="5028541"/>
                </a:lnTo>
                <a:lnTo>
                  <a:pt x="8896070" y="5064107"/>
                </a:lnTo>
                <a:lnTo>
                  <a:pt x="8887268" y="5107666"/>
                </a:lnTo>
                <a:lnTo>
                  <a:pt x="8896070" y="5151204"/>
                </a:lnTo>
                <a:lnTo>
                  <a:pt x="8920070" y="5186764"/>
                </a:lnTo>
                <a:lnTo>
                  <a:pt x="8955654" y="5210743"/>
                </a:lnTo>
                <a:lnTo>
                  <a:pt x="8999212" y="5219537"/>
                </a:lnTo>
                <a:lnTo>
                  <a:pt x="9042734" y="5210743"/>
                </a:lnTo>
                <a:lnTo>
                  <a:pt x="9078289" y="5186764"/>
                </a:lnTo>
                <a:lnTo>
                  <a:pt x="9102268" y="5151204"/>
                </a:lnTo>
                <a:lnTo>
                  <a:pt x="9111062" y="5107666"/>
                </a:lnTo>
                <a:lnTo>
                  <a:pt x="9102268" y="5064107"/>
                </a:lnTo>
                <a:lnTo>
                  <a:pt x="9078289" y="5028541"/>
                </a:lnTo>
                <a:lnTo>
                  <a:pt x="9042734" y="5004565"/>
                </a:lnTo>
                <a:lnTo>
                  <a:pt x="8999212" y="4995774"/>
                </a:lnTo>
                <a:close/>
              </a:path>
              <a:path w="16523335" h="9235440">
                <a:moveTo>
                  <a:pt x="8999212" y="5263483"/>
                </a:moveTo>
                <a:lnTo>
                  <a:pt x="8955654" y="5272274"/>
                </a:lnTo>
                <a:lnTo>
                  <a:pt x="8920070" y="5296250"/>
                </a:lnTo>
                <a:lnTo>
                  <a:pt x="8896070" y="5331816"/>
                </a:lnTo>
                <a:lnTo>
                  <a:pt x="8887268" y="5375375"/>
                </a:lnTo>
                <a:lnTo>
                  <a:pt x="8896070" y="5418906"/>
                </a:lnTo>
                <a:lnTo>
                  <a:pt x="8920070" y="5454471"/>
                </a:lnTo>
                <a:lnTo>
                  <a:pt x="8955654" y="5478458"/>
                </a:lnTo>
                <a:lnTo>
                  <a:pt x="8999212" y="5487256"/>
                </a:lnTo>
                <a:lnTo>
                  <a:pt x="9042734" y="5478458"/>
                </a:lnTo>
                <a:lnTo>
                  <a:pt x="9078289" y="5454471"/>
                </a:lnTo>
                <a:lnTo>
                  <a:pt x="9102268" y="5418906"/>
                </a:lnTo>
                <a:lnTo>
                  <a:pt x="9111062" y="5375375"/>
                </a:lnTo>
                <a:lnTo>
                  <a:pt x="9102268" y="5331816"/>
                </a:lnTo>
                <a:lnTo>
                  <a:pt x="9078289" y="5296250"/>
                </a:lnTo>
                <a:lnTo>
                  <a:pt x="9042734" y="5272274"/>
                </a:lnTo>
                <a:lnTo>
                  <a:pt x="8999212" y="5263483"/>
                </a:lnTo>
                <a:close/>
              </a:path>
              <a:path w="16523335" h="9235440">
                <a:moveTo>
                  <a:pt x="8999212" y="5531192"/>
                </a:moveTo>
                <a:lnTo>
                  <a:pt x="8955654" y="5539988"/>
                </a:lnTo>
                <a:lnTo>
                  <a:pt x="8920070" y="5563975"/>
                </a:lnTo>
                <a:lnTo>
                  <a:pt x="8896070" y="5599551"/>
                </a:lnTo>
                <a:lnTo>
                  <a:pt x="8887268" y="5643115"/>
                </a:lnTo>
                <a:lnTo>
                  <a:pt x="8896070" y="5686662"/>
                </a:lnTo>
                <a:lnTo>
                  <a:pt x="8920070" y="5722222"/>
                </a:lnTo>
                <a:lnTo>
                  <a:pt x="8955654" y="5746196"/>
                </a:lnTo>
                <a:lnTo>
                  <a:pt x="8999212" y="5754986"/>
                </a:lnTo>
                <a:lnTo>
                  <a:pt x="9042734" y="5746196"/>
                </a:lnTo>
                <a:lnTo>
                  <a:pt x="9078289" y="5722222"/>
                </a:lnTo>
                <a:lnTo>
                  <a:pt x="9102268" y="5686662"/>
                </a:lnTo>
                <a:lnTo>
                  <a:pt x="9111062" y="5643115"/>
                </a:lnTo>
                <a:lnTo>
                  <a:pt x="9102268" y="5599551"/>
                </a:lnTo>
                <a:lnTo>
                  <a:pt x="9078289" y="5563975"/>
                </a:lnTo>
                <a:lnTo>
                  <a:pt x="9042734" y="5539988"/>
                </a:lnTo>
                <a:lnTo>
                  <a:pt x="8999212" y="5531192"/>
                </a:lnTo>
                <a:close/>
              </a:path>
              <a:path w="16523335" h="9235440">
                <a:moveTo>
                  <a:pt x="8999212" y="4728033"/>
                </a:moveTo>
                <a:lnTo>
                  <a:pt x="8955654" y="4736825"/>
                </a:lnTo>
                <a:lnTo>
                  <a:pt x="8920070" y="4760802"/>
                </a:lnTo>
                <a:lnTo>
                  <a:pt x="8896070" y="4796371"/>
                </a:lnTo>
                <a:lnTo>
                  <a:pt x="8887268" y="4839936"/>
                </a:lnTo>
                <a:lnTo>
                  <a:pt x="8896070" y="4883473"/>
                </a:lnTo>
                <a:lnTo>
                  <a:pt x="8920070" y="4919041"/>
                </a:lnTo>
                <a:lnTo>
                  <a:pt x="8955654" y="4943029"/>
                </a:lnTo>
                <a:lnTo>
                  <a:pt x="8999212" y="4951828"/>
                </a:lnTo>
                <a:lnTo>
                  <a:pt x="9042734" y="4943029"/>
                </a:lnTo>
                <a:lnTo>
                  <a:pt x="9078289" y="4919041"/>
                </a:lnTo>
                <a:lnTo>
                  <a:pt x="9102268" y="4883473"/>
                </a:lnTo>
                <a:lnTo>
                  <a:pt x="9111062" y="4839936"/>
                </a:lnTo>
                <a:lnTo>
                  <a:pt x="9102268" y="4796371"/>
                </a:lnTo>
                <a:lnTo>
                  <a:pt x="9078289" y="4760802"/>
                </a:lnTo>
                <a:lnTo>
                  <a:pt x="9042734" y="4736825"/>
                </a:lnTo>
                <a:lnTo>
                  <a:pt x="8999212" y="4728033"/>
                </a:lnTo>
                <a:close/>
              </a:path>
              <a:path w="16523335" h="9235440">
                <a:moveTo>
                  <a:pt x="8999212" y="4460345"/>
                </a:moveTo>
                <a:lnTo>
                  <a:pt x="8955654" y="4469136"/>
                </a:lnTo>
                <a:lnTo>
                  <a:pt x="8920070" y="4493110"/>
                </a:lnTo>
                <a:lnTo>
                  <a:pt x="8896070" y="4528669"/>
                </a:lnTo>
                <a:lnTo>
                  <a:pt x="8887268" y="4572216"/>
                </a:lnTo>
                <a:lnTo>
                  <a:pt x="8896070" y="4615763"/>
                </a:lnTo>
                <a:lnTo>
                  <a:pt x="8920070" y="4651322"/>
                </a:lnTo>
                <a:lnTo>
                  <a:pt x="8955654" y="4675296"/>
                </a:lnTo>
                <a:lnTo>
                  <a:pt x="8999212" y="4684087"/>
                </a:lnTo>
                <a:lnTo>
                  <a:pt x="9042734" y="4675296"/>
                </a:lnTo>
                <a:lnTo>
                  <a:pt x="9078289" y="4651322"/>
                </a:lnTo>
                <a:lnTo>
                  <a:pt x="9102268" y="4615763"/>
                </a:lnTo>
                <a:lnTo>
                  <a:pt x="9111062" y="4572216"/>
                </a:lnTo>
                <a:lnTo>
                  <a:pt x="9102268" y="4528669"/>
                </a:lnTo>
                <a:lnTo>
                  <a:pt x="9078289" y="4493110"/>
                </a:lnTo>
                <a:lnTo>
                  <a:pt x="9042734" y="4469136"/>
                </a:lnTo>
                <a:lnTo>
                  <a:pt x="8999212" y="4460345"/>
                </a:lnTo>
                <a:close/>
              </a:path>
              <a:path w="16523335" h="9235440">
                <a:moveTo>
                  <a:pt x="9268524" y="979980"/>
                </a:moveTo>
                <a:lnTo>
                  <a:pt x="9224961" y="988766"/>
                </a:lnTo>
                <a:lnTo>
                  <a:pt x="9189389" y="1012731"/>
                </a:lnTo>
                <a:lnTo>
                  <a:pt x="9165405" y="1048286"/>
                </a:lnTo>
                <a:lnTo>
                  <a:pt x="9156611" y="1091840"/>
                </a:lnTo>
                <a:lnTo>
                  <a:pt x="9165405" y="1135394"/>
                </a:lnTo>
                <a:lnTo>
                  <a:pt x="9189389" y="1170968"/>
                </a:lnTo>
                <a:lnTo>
                  <a:pt x="9224961" y="1194956"/>
                </a:lnTo>
                <a:lnTo>
                  <a:pt x="9268524" y="1203753"/>
                </a:lnTo>
                <a:lnTo>
                  <a:pt x="9312055" y="1194956"/>
                </a:lnTo>
                <a:lnTo>
                  <a:pt x="9347601" y="1170968"/>
                </a:lnTo>
                <a:lnTo>
                  <a:pt x="9371565" y="1135394"/>
                </a:lnTo>
                <a:lnTo>
                  <a:pt x="9380353" y="1091840"/>
                </a:lnTo>
                <a:lnTo>
                  <a:pt x="9371565" y="1048286"/>
                </a:lnTo>
                <a:lnTo>
                  <a:pt x="9347601" y="1012731"/>
                </a:lnTo>
                <a:lnTo>
                  <a:pt x="9312055" y="988766"/>
                </a:lnTo>
                <a:lnTo>
                  <a:pt x="9268524" y="979980"/>
                </a:lnTo>
                <a:close/>
              </a:path>
              <a:path w="16523335" h="9235440">
                <a:moveTo>
                  <a:pt x="9268524" y="1247668"/>
                </a:moveTo>
                <a:lnTo>
                  <a:pt x="9224961" y="1256467"/>
                </a:lnTo>
                <a:lnTo>
                  <a:pt x="9189389" y="1280459"/>
                </a:lnTo>
                <a:lnTo>
                  <a:pt x="9165405" y="1316036"/>
                </a:lnTo>
                <a:lnTo>
                  <a:pt x="9156611" y="1359591"/>
                </a:lnTo>
                <a:lnTo>
                  <a:pt x="9165405" y="1403138"/>
                </a:lnTo>
                <a:lnTo>
                  <a:pt x="9189389" y="1438686"/>
                </a:lnTo>
                <a:lnTo>
                  <a:pt x="9224961" y="1462646"/>
                </a:lnTo>
                <a:lnTo>
                  <a:pt x="9268524" y="1471431"/>
                </a:lnTo>
                <a:lnTo>
                  <a:pt x="9312055" y="1462646"/>
                </a:lnTo>
                <a:lnTo>
                  <a:pt x="9347601" y="1438686"/>
                </a:lnTo>
                <a:lnTo>
                  <a:pt x="9371565" y="1403138"/>
                </a:lnTo>
                <a:lnTo>
                  <a:pt x="9380353" y="1359591"/>
                </a:lnTo>
                <a:lnTo>
                  <a:pt x="9371565" y="1316036"/>
                </a:lnTo>
                <a:lnTo>
                  <a:pt x="9347601" y="1280459"/>
                </a:lnTo>
                <a:lnTo>
                  <a:pt x="9312055" y="1256467"/>
                </a:lnTo>
                <a:lnTo>
                  <a:pt x="9268524" y="1247668"/>
                </a:lnTo>
                <a:close/>
              </a:path>
              <a:path w="16523335" h="9235440">
                <a:moveTo>
                  <a:pt x="9268524" y="1515430"/>
                </a:moveTo>
                <a:lnTo>
                  <a:pt x="9224961" y="1524214"/>
                </a:lnTo>
                <a:lnTo>
                  <a:pt x="9189389" y="1548173"/>
                </a:lnTo>
                <a:lnTo>
                  <a:pt x="9165405" y="1583718"/>
                </a:lnTo>
                <a:lnTo>
                  <a:pt x="9156611" y="1627259"/>
                </a:lnTo>
                <a:lnTo>
                  <a:pt x="9165405" y="1670826"/>
                </a:lnTo>
                <a:lnTo>
                  <a:pt x="9189389" y="1706409"/>
                </a:lnTo>
                <a:lnTo>
                  <a:pt x="9224961" y="1730404"/>
                </a:lnTo>
                <a:lnTo>
                  <a:pt x="9268524" y="1739203"/>
                </a:lnTo>
                <a:lnTo>
                  <a:pt x="9312055" y="1730404"/>
                </a:lnTo>
                <a:lnTo>
                  <a:pt x="9347601" y="1706409"/>
                </a:lnTo>
                <a:lnTo>
                  <a:pt x="9371565" y="1670826"/>
                </a:lnTo>
                <a:lnTo>
                  <a:pt x="9380353" y="1627259"/>
                </a:lnTo>
                <a:lnTo>
                  <a:pt x="9371565" y="1583718"/>
                </a:lnTo>
                <a:lnTo>
                  <a:pt x="9347601" y="1548173"/>
                </a:lnTo>
                <a:lnTo>
                  <a:pt x="9312055" y="1524214"/>
                </a:lnTo>
                <a:lnTo>
                  <a:pt x="9268524" y="1515430"/>
                </a:lnTo>
                <a:close/>
              </a:path>
              <a:path w="16523335" h="9235440">
                <a:moveTo>
                  <a:pt x="9268524" y="1783149"/>
                </a:moveTo>
                <a:lnTo>
                  <a:pt x="9224961" y="1791938"/>
                </a:lnTo>
                <a:lnTo>
                  <a:pt x="9189389" y="1815910"/>
                </a:lnTo>
                <a:lnTo>
                  <a:pt x="9165405" y="1851469"/>
                </a:lnTo>
                <a:lnTo>
                  <a:pt x="9156611" y="1895020"/>
                </a:lnTo>
                <a:lnTo>
                  <a:pt x="9165405" y="1938576"/>
                </a:lnTo>
                <a:lnTo>
                  <a:pt x="9189389" y="1974146"/>
                </a:lnTo>
                <a:lnTo>
                  <a:pt x="9224961" y="1998128"/>
                </a:lnTo>
                <a:lnTo>
                  <a:pt x="9268524" y="2006922"/>
                </a:lnTo>
                <a:lnTo>
                  <a:pt x="9312055" y="1998128"/>
                </a:lnTo>
                <a:lnTo>
                  <a:pt x="9347601" y="1974146"/>
                </a:lnTo>
                <a:lnTo>
                  <a:pt x="9371565" y="1938576"/>
                </a:lnTo>
                <a:lnTo>
                  <a:pt x="9380353" y="1895020"/>
                </a:lnTo>
                <a:lnTo>
                  <a:pt x="9371565" y="1851469"/>
                </a:lnTo>
                <a:lnTo>
                  <a:pt x="9347601" y="1815910"/>
                </a:lnTo>
                <a:lnTo>
                  <a:pt x="9312055" y="1791938"/>
                </a:lnTo>
                <a:lnTo>
                  <a:pt x="9268524" y="1783149"/>
                </a:lnTo>
                <a:close/>
              </a:path>
              <a:path w="16523335" h="9235440">
                <a:moveTo>
                  <a:pt x="9376127" y="0"/>
                </a:moveTo>
                <a:lnTo>
                  <a:pt x="9160840" y="0"/>
                </a:lnTo>
                <a:lnTo>
                  <a:pt x="9156611" y="20941"/>
                </a:lnTo>
                <a:lnTo>
                  <a:pt x="9165405" y="64502"/>
                </a:lnTo>
                <a:lnTo>
                  <a:pt x="9189389" y="100083"/>
                </a:lnTo>
                <a:lnTo>
                  <a:pt x="9224961" y="124076"/>
                </a:lnTo>
                <a:lnTo>
                  <a:pt x="9268524" y="132875"/>
                </a:lnTo>
                <a:lnTo>
                  <a:pt x="9312055" y="124076"/>
                </a:lnTo>
                <a:lnTo>
                  <a:pt x="9347601" y="100083"/>
                </a:lnTo>
                <a:lnTo>
                  <a:pt x="9371565" y="64502"/>
                </a:lnTo>
                <a:lnTo>
                  <a:pt x="9380353" y="20941"/>
                </a:lnTo>
                <a:lnTo>
                  <a:pt x="9376127" y="0"/>
                </a:lnTo>
                <a:close/>
              </a:path>
              <a:path w="16523335" h="9235440">
                <a:moveTo>
                  <a:pt x="9268524" y="2586297"/>
                </a:moveTo>
                <a:lnTo>
                  <a:pt x="9224961" y="2595090"/>
                </a:lnTo>
                <a:lnTo>
                  <a:pt x="9189389" y="2619070"/>
                </a:lnTo>
                <a:lnTo>
                  <a:pt x="9165405" y="2654639"/>
                </a:lnTo>
                <a:lnTo>
                  <a:pt x="9156611" y="2698200"/>
                </a:lnTo>
                <a:lnTo>
                  <a:pt x="9165405" y="2741725"/>
                </a:lnTo>
                <a:lnTo>
                  <a:pt x="9189389" y="2777286"/>
                </a:lnTo>
                <a:lnTo>
                  <a:pt x="9224961" y="2801273"/>
                </a:lnTo>
                <a:lnTo>
                  <a:pt x="9268524" y="2810071"/>
                </a:lnTo>
                <a:lnTo>
                  <a:pt x="9312055" y="2801273"/>
                </a:lnTo>
                <a:lnTo>
                  <a:pt x="9347601" y="2777286"/>
                </a:lnTo>
                <a:lnTo>
                  <a:pt x="9371565" y="2741725"/>
                </a:lnTo>
                <a:lnTo>
                  <a:pt x="9380353" y="2698200"/>
                </a:lnTo>
                <a:lnTo>
                  <a:pt x="9371565" y="2654639"/>
                </a:lnTo>
                <a:lnTo>
                  <a:pt x="9347601" y="2619070"/>
                </a:lnTo>
                <a:lnTo>
                  <a:pt x="9312055" y="2595090"/>
                </a:lnTo>
                <a:lnTo>
                  <a:pt x="9268524" y="2586297"/>
                </a:lnTo>
                <a:close/>
              </a:path>
              <a:path w="16523335" h="9235440">
                <a:moveTo>
                  <a:pt x="9268524" y="2854028"/>
                </a:moveTo>
                <a:lnTo>
                  <a:pt x="9224961" y="2862817"/>
                </a:lnTo>
                <a:lnTo>
                  <a:pt x="9189389" y="2886788"/>
                </a:lnTo>
                <a:lnTo>
                  <a:pt x="9165405" y="2922347"/>
                </a:lnTo>
                <a:lnTo>
                  <a:pt x="9156611" y="2965898"/>
                </a:lnTo>
                <a:lnTo>
                  <a:pt x="9165405" y="3009453"/>
                </a:lnTo>
                <a:lnTo>
                  <a:pt x="9189389" y="3045019"/>
                </a:lnTo>
                <a:lnTo>
                  <a:pt x="9224961" y="3068998"/>
                </a:lnTo>
                <a:lnTo>
                  <a:pt x="9268524" y="3077790"/>
                </a:lnTo>
                <a:lnTo>
                  <a:pt x="9312055" y="3068998"/>
                </a:lnTo>
                <a:lnTo>
                  <a:pt x="9347601" y="3045019"/>
                </a:lnTo>
                <a:lnTo>
                  <a:pt x="9371565" y="3009453"/>
                </a:lnTo>
                <a:lnTo>
                  <a:pt x="9380353" y="2965898"/>
                </a:lnTo>
                <a:lnTo>
                  <a:pt x="9371565" y="2922347"/>
                </a:lnTo>
                <a:lnTo>
                  <a:pt x="9347601" y="2886788"/>
                </a:lnTo>
                <a:lnTo>
                  <a:pt x="9312055" y="2862817"/>
                </a:lnTo>
                <a:lnTo>
                  <a:pt x="9268524" y="2854028"/>
                </a:lnTo>
                <a:close/>
              </a:path>
              <a:path w="16523335" h="9235440">
                <a:moveTo>
                  <a:pt x="9268524" y="3121737"/>
                </a:moveTo>
                <a:lnTo>
                  <a:pt x="9224961" y="3130528"/>
                </a:lnTo>
                <a:lnTo>
                  <a:pt x="9189389" y="3154503"/>
                </a:lnTo>
                <a:lnTo>
                  <a:pt x="9165405" y="3190065"/>
                </a:lnTo>
                <a:lnTo>
                  <a:pt x="9156611" y="3233618"/>
                </a:lnTo>
                <a:lnTo>
                  <a:pt x="9165405" y="3277161"/>
                </a:lnTo>
                <a:lnTo>
                  <a:pt x="9189389" y="3312732"/>
                </a:lnTo>
                <a:lnTo>
                  <a:pt x="9224961" y="3336722"/>
                </a:lnTo>
                <a:lnTo>
                  <a:pt x="9268524" y="3345520"/>
                </a:lnTo>
                <a:lnTo>
                  <a:pt x="9312055" y="3336722"/>
                </a:lnTo>
                <a:lnTo>
                  <a:pt x="9347601" y="3312732"/>
                </a:lnTo>
                <a:lnTo>
                  <a:pt x="9371565" y="3277161"/>
                </a:lnTo>
                <a:lnTo>
                  <a:pt x="9380353" y="3233618"/>
                </a:lnTo>
                <a:lnTo>
                  <a:pt x="9371565" y="3190065"/>
                </a:lnTo>
                <a:lnTo>
                  <a:pt x="9347601" y="3154503"/>
                </a:lnTo>
                <a:lnTo>
                  <a:pt x="9312055" y="3130528"/>
                </a:lnTo>
                <a:lnTo>
                  <a:pt x="9268524" y="3121737"/>
                </a:lnTo>
                <a:close/>
              </a:path>
              <a:path w="16523335" h="9235440">
                <a:moveTo>
                  <a:pt x="9268524" y="3657176"/>
                </a:moveTo>
                <a:lnTo>
                  <a:pt x="9224961" y="3665968"/>
                </a:lnTo>
                <a:lnTo>
                  <a:pt x="9189389" y="3689947"/>
                </a:lnTo>
                <a:lnTo>
                  <a:pt x="9165405" y="3725513"/>
                </a:lnTo>
                <a:lnTo>
                  <a:pt x="9156611" y="3769068"/>
                </a:lnTo>
                <a:lnTo>
                  <a:pt x="9165405" y="3812619"/>
                </a:lnTo>
                <a:lnTo>
                  <a:pt x="9189389" y="3848178"/>
                </a:lnTo>
                <a:lnTo>
                  <a:pt x="9224961" y="3872149"/>
                </a:lnTo>
                <a:lnTo>
                  <a:pt x="9268524" y="3880939"/>
                </a:lnTo>
                <a:lnTo>
                  <a:pt x="9312055" y="3872149"/>
                </a:lnTo>
                <a:lnTo>
                  <a:pt x="9347601" y="3848178"/>
                </a:lnTo>
                <a:lnTo>
                  <a:pt x="9371565" y="3812619"/>
                </a:lnTo>
                <a:lnTo>
                  <a:pt x="9380353" y="3769068"/>
                </a:lnTo>
                <a:lnTo>
                  <a:pt x="9371565" y="3725513"/>
                </a:lnTo>
                <a:lnTo>
                  <a:pt x="9347601" y="3689947"/>
                </a:lnTo>
                <a:lnTo>
                  <a:pt x="9312055" y="3665968"/>
                </a:lnTo>
                <a:lnTo>
                  <a:pt x="9268524" y="3657176"/>
                </a:lnTo>
                <a:close/>
              </a:path>
              <a:path w="16523335" h="9235440">
                <a:moveTo>
                  <a:pt x="9268524" y="3924895"/>
                </a:moveTo>
                <a:lnTo>
                  <a:pt x="9224961" y="3933689"/>
                </a:lnTo>
                <a:lnTo>
                  <a:pt x="9189389" y="3957668"/>
                </a:lnTo>
                <a:lnTo>
                  <a:pt x="9165405" y="3993228"/>
                </a:lnTo>
                <a:lnTo>
                  <a:pt x="9156611" y="4036766"/>
                </a:lnTo>
                <a:lnTo>
                  <a:pt x="9165405" y="4080327"/>
                </a:lnTo>
                <a:lnTo>
                  <a:pt x="9189389" y="4115896"/>
                </a:lnTo>
                <a:lnTo>
                  <a:pt x="9224961" y="4139876"/>
                </a:lnTo>
                <a:lnTo>
                  <a:pt x="9268524" y="4148669"/>
                </a:lnTo>
                <a:lnTo>
                  <a:pt x="9312055" y="4139876"/>
                </a:lnTo>
                <a:lnTo>
                  <a:pt x="9347601" y="4115896"/>
                </a:lnTo>
                <a:lnTo>
                  <a:pt x="9371565" y="4080327"/>
                </a:lnTo>
                <a:lnTo>
                  <a:pt x="9380353" y="4036766"/>
                </a:lnTo>
                <a:lnTo>
                  <a:pt x="9371565" y="3993228"/>
                </a:lnTo>
                <a:lnTo>
                  <a:pt x="9347601" y="3957668"/>
                </a:lnTo>
                <a:lnTo>
                  <a:pt x="9312055" y="3933689"/>
                </a:lnTo>
                <a:lnTo>
                  <a:pt x="9268524" y="3924895"/>
                </a:lnTo>
                <a:close/>
              </a:path>
              <a:path w="16523335" h="9235440">
                <a:moveTo>
                  <a:pt x="9268524" y="4192615"/>
                </a:moveTo>
                <a:lnTo>
                  <a:pt x="9224961" y="4201406"/>
                </a:lnTo>
                <a:lnTo>
                  <a:pt x="9189389" y="4225380"/>
                </a:lnTo>
                <a:lnTo>
                  <a:pt x="9165405" y="4260939"/>
                </a:lnTo>
                <a:lnTo>
                  <a:pt x="9156611" y="4304486"/>
                </a:lnTo>
                <a:lnTo>
                  <a:pt x="9165405" y="4348026"/>
                </a:lnTo>
                <a:lnTo>
                  <a:pt x="9189389" y="4383601"/>
                </a:lnTo>
                <a:lnTo>
                  <a:pt x="9224961" y="4407597"/>
                </a:lnTo>
                <a:lnTo>
                  <a:pt x="9268524" y="4416399"/>
                </a:lnTo>
                <a:lnTo>
                  <a:pt x="9312055" y="4407597"/>
                </a:lnTo>
                <a:lnTo>
                  <a:pt x="9347601" y="4383601"/>
                </a:lnTo>
                <a:lnTo>
                  <a:pt x="9371565" y="4348026"/>
                </a:lnTo>
                <a:lnTo>
                  <a:pt x="9380353" y="4304486"/>
                </a:lnTo>
                <a:lnTo>
                  <a:pt x="9371565" y="4260939"/>
                </a:lnTo>
                <a:lnTo>
                  <a:pt x="9347601" y="4225380"/>
                </a:lnTo>
                <a:lnTo>
                  <a:pt x="9312055" y="4201406"/>
                </a:lnTo>
                <a:lnTo>
                  <a:pt x="9268524" y="4192615"/>
                </a:lnTo>
                <a:close/>
              </a:path>
              <a:path w="16523335" h="9235440">
                <a:moveTo>
                  <a:pt x="9268524" y="2318578"/>
                </a:moveTo>
                <a:lnTo>
                  <a:pt x="9224961" y="2327370"/>
                </a:lnTo>
                <a:lnTo>
                  <a:pt x="9189389" y="2351349"/>
                </a:lnTo>
                <a:lnTo>
                  <a:pt x="9165405" y="2386915"/>
                </a:lnTo>
                <a:lnTo>
                  <a:pt x="9156611" y="2430470"/>
                </a:lnTo>
                <a:lnTo>
                  <a:pt x="9165405" y="2474021"/>
                </a:lnTo>
                <a:lnTo>
                  <a:pt x="9189389" y="2509580"/>
                </a:lnTo>
                <a:lnTo>
                  <a:pt x="9224961" y="2533551"/>
                </a:lnTo>
                <a:lnTo>
                  <a:pt x="9268524" y="2542341"/>
                </a:lnTo>
                <a:lnTo>
                  <a:pt x="9312055" y="2533551"/>
                </a:lnTo>
                <a:lnTo>
                  <a:pt x="9347601" y="2509580"/>
                </a:lnTo>
                <a:lnTo>
                  <a:pt x="9371565" y="2474021"/>
                </a:lnTo>
                <a:lnTo>
                  <a:pt x="9380353" y="2430470"/>
                </a:lnTo>
                <a:lnTo>
                  <a:pt x="9371565" y="2386915"/>
                </a:lnTo>
                <a:lnTo>
                  <a:pt x="9347601" y="2351349"/>
                </a:lnTo>
                <a:lnTo>
                  <a:pt x="9312055" y="2327370"/>
                </a:lnTo>
                <a:lnTo>
                  <a:pt x="9268524" y="2318578"/>
                </a:lnTo>
                <a:close/>
              </a:path>
              <a:path w="16523335" h="9235440">
                <a:moveTo>
                  <a:pt x="9268524" y="2050869"/>
                </a:moveTo>
                <a:lnTo>
                  <a:pt x="9224961" y="2059660"/>
                </a:lnTo>
                <a:lnTo>
                  <a:pt x="9189389" y="2083635"/>
                </a:lnTo>
                <a:lnTo>
                  <a:pt x="9165405" y="2119197"/>
                </a:lnTo>
                <a:lnTo>
                  <a:pt x="9156611" y="2162750"/>
                </a:lnTo>
                <a:lnTo>
                  <a:pt x="9165405" y="2206284"/>
                </a:lnTo>
                <a:lnTo>
                  <a:pt x="9189389" y="2241845"/>
                </a:lnTo>
                <a:lnTo>
                  <a:pt x="9224961" y="2265826"/>
                </a:lnTo>
                <a:lnTo>
                  <a:pt x="9268524" y="2274621"/>
                </a:lnTo>
                <a:lnTo>
                  <a:pt x="9312055" y="2265826"/>
                </a:lnTo>
                <a:lnTo>
                  <a:pt x="9347601" y="2241845"/>
                </a:lnTo>
                <a:lnTo>
                  <a:pt x="9371565" y="2206284"/>
                </a:lnTo>
                <a:lnTo>
                  <a:pt x="9380353" y="2162750"/>
                </a:lnTo>
                <a:lnTo>
                  <a:pt x="9371565" y="2119197"/>
                </a:lnTo>
                <a:lnTo>
                  <a:pt x="9347601" y="2083635"/>
                </a:lnTo>
                <a:lnTo>
                  <a:pt x="9312055" y="2059660"/>
                </a:lnTo>
                <a:lnTo>
                  <a:pt x="9268524" y="2050869"/>
                </a:lnTo>
                <a:close/>
              </a:path>
              <a:path w="16523335" h="9235440">
                <a:moveTo>
                  <a:pt x="9268524" y="4995774"/>
                </a:moveTo>
                <a:lnTo>
                  <a:pt x="9224961" y="5004565"/>
                </a:lnTo>
                <a:lnTo>
                  <a:pt x="9189389" y="5028541"/>
                </a:lnTo>
                <a:lnTo>
                  <a:pt x="9165405" y="5064107"/>
                </a:lnTo>
                <a:lnTo>
                  <a:pt x="9156611" y="5107666"/>
                </a:lnTo>
                <a:lnTo>
                  <a:pt x="9165405" y="5151204"/>
                </a:lnTo>
                <a:lnTo>
                  <a:pt x="9189389" y="5186764"/>
                </a:lnTo>
                <a:lnTo>
                  <a:pt x="9224961" y="5210743"/>
                </a:lnTo>
                <a:lnTo>
                  <a:pt x="9268524" y="5219537"/>
                </a:lnTo>
                <a:lnTo>
                  <a:pt x="9312055" y="5210743"/>
                </a:lnTo>
                <a:lnTo>
                  <a:pt x="9347601" y="5186764"/>
                </a:lnTo>
                <a:lnTo>
                  <a:pt x="9371565" y="5151204"/>
                </a:lnTo>
                <a:lnTo>
                  <a:pt x="9380353" y="5107666"/>
                </a:lnTo>
                <a:lnTo>
                  <a:pt x="9371565" y="5064107"/>
                </a:lnTo>
                <a:lnTo>
                  <a:pt x="9347601" y="5028541"/>
                </a:lnTo>
                <a:lnTo>
                  <a:pt x="9312055" y="5004565"/>
                </a:lnTo>
                <a:lnTo>
                  <a:pt x="9268524" y="4995774"/>
                </a:lnTo>
                <a:close/>
              </a:path>
              <a:path w="16523335" h="9235440">
                <a:moveTo>
                  <a:pt x="9268524" y="5263483"/>
                </a:moveTo>
                <a:lnTo>
                  <a:pt x="9224961" y="5272274"/>
                </a:lnTo>
                <a:lnTo>
                  <a:pt x="9189389" y="5296250"/>
                </a:lnTo>
                <a:lnTo>
                  <a:pt x="9165405" y="5331816"/>
                </a:lnTo>
                <a:lnTo>
                  <a:pt x="9156611" y="5375375"/>
                </a:lnTo>
                <a:lnTo>
                  <a:pt x="9165405" y="5418906"/>
                </a:lnTo>
                <a:lnTo>
                  <a:pt x="9189389" y="5454471"/>
                </a:lnTo>
                <a:lnTo>
                  <a:pt x="9224961" y="5478458"/>
                </a:lnTo>
                <a:lnTo>
                  <a:pt x="9268524" y="5487256"/>
                </a:lnTo>
                <a:lnTo>
                  <a:pt x="9312055" y="5478458"/>
                </a:lnTo>
                <a:lnTo>
                  <a:pt x="9347601" y="5454471"/>
                </a:lnTo>
                <a:lnTo>
                  <a:pt x="9371565" y="5418906"/>
                </a:lnTo>
                <a:lnTo>
                  <a:pt x="9380353" y="5375375"/>
                </a:lnTo>
                <a:lnTo>
                  <a:pt x="9371565" y="5331816"/>
                </a:lnTo>
                <a:lnTo>
                  <a:pt x="9347601" y="5296250"/>
                </a:lnTo>
                <a:lnTo>
                  <a:pt x="9312055" y="5272274"/>
                </a:lnTo>
                <a:lnTo>
                  <a:pt x="9268524" y="5263483"/>
                </a:lnTo>
                <a:close/>
              </a:path>
              <a:path w="16523335" h="9235440">
                <a:moveTo>
                  <a:pt x="9268524" y="5531192"/>
                </a:moveTo>
                <a:lnTo>
                  <a:pt x="9224961" y="5539988"/>
                </a:lnTo>
                <a:lnTo>
                  <a:pt x="9189389" y="5563975"/>
                </a:lnTo>
                <a:lnTo>
                  <a:pt x="9165405" y="5599551"/>
                </a:lnTo>
                <a:lnTo>
                  <a:pt x="9156611" y="5643115"/>
                </a:lnTo>
                <a:lnTo>
                  <a:pt x="9165405" y="5686662"/>
                </a:lnTo>
                <a:lnTo>
                  <a:pt x="9189389" y="5722222"/>
                </a:lnTo>
                <a:lnTo>
                  <a:pt x="9224961" y="5746196"/>
                </a:lnTo>
                <a:lnTo>
                  <a:pt x="9268524" y="5754986"/>
                </a:lnTo>
                <a:lnTo>
                  <a:pt x="9312055" y="5746196"/>
                </a:lnTo>
                <a:lnTo>
                  <a:pt x="9347601" y="5722222"/>
                </a:lnTo>
                <a:lnTo>
                  <a:pt x="9371565" y="5686662"/>
                </a:lnTo>
                <a:lnTo>
                  <a:pt x="9380353" y="5643115"/>
                </a:lnTo>
                <a:lnTo>
                  <a:pt x="9371565" y="5599551"/>
                </a:lnTo>
                <a:lnTo>
                  <a:pt x="9347601" y="5563975"/>
                </a:lnTo>
                <a:lnTo>
                  <a:pt x="9312055" y="5539988"/>
                </a:lnTo>
                <a:lnTo>
                  <a:pt x="9268524" y="5531192"/>
                </a:lnTo>
                <a:close/>
              </a:path>
              <a:path w="16523335" h="9235440">
                <a:moveTo>
                  <a:pt x="9268524" y="5798933"/>
                </a:moveTo>
                <a:lnTo>
                  <a:pt x="9224961" y="5807723"/>
                </a:lnTo>
                <a:lnTo>
                  <a:pt x="9189389" y="5831697"/>
                </a:lnTo>
                <a:lnTo>
                  <a:pt x="9165405" y="5867257"/>
                </a:lnTo>
                <a:lnTo>
                  <a:pt x="9156611" y="5910804"/>
                </a:lnTo>
                <a:lnTo>
                  <a:pt x="9165405" y="5954345"/>
                </a:lnTo>
                <a:lnTo>
                  <a:pt x="9189389" y="5989912"/>
                </a:lnTo>
                <a:lnTo>
                  <a:pt x="9224961" y="6013898"/>
                </a:lnTo>
                <a:lnTo>
                  <a:pt x="9268524" y="6022695"/>
                </a:lnTo>
                <a:lnTo>
                  <a:pt x="9312055" y="6013898"/>
                </a:lnTo>
                <a:lnTo>
                  <a:pt x="9347601" y="5989912"/>
                </a:lnTo>
                <a:lnTo>
                  <a:pt x="9371565" y="5954345"/>
                </a:lnTo>
                <a:lnTo>
                  <a:pt x="9380353" y="5910804"/>
                </a:lnTo>
                <a:lnTo>
                  <a:pt x="9371565" y="5867257"/>
                </a:lnTo>
                <a:lnTo>
                  <a:pt x="9347601" y="5831697"/>
                </a:lnTo>
                <a:lnTo>
                  <a:pt x="9312055" y="5807723"/>
                </a:lnTo>
                <a:lnTo>
                  <a:pt x="9268524" y="5798933"/>
                </a:lnTo>
                <a:close/>
              </a:path>
              <a:path w="16523335" h="9235440">
                <a:moveTo>
                  <a:pt x="9268524" y="6066642"/>
                </a:moveTo>
                <a:lnTo>
                  <a:pt x="9224961" y="6075433"/>
                </a:lnTo>
                <a:lnTo>
                  <a:pt x="9189389" y="6099406"/>
                </a:lnTo>
                <a:lnTo>
                  <a:pt x="9165405" y="6134966"/>
                </a:lnTo>
                <a:lnTo>
                  <a:pt x="9156611" y="6178513"/>
                </a:lnTo>
                <a:lnTo>
                  <a:pt x="9165405" y="6222077"/>
                </a:lnTo>
                <a:lnTo>
                  <a:pt x="9189389" y="6257653"/>
                </a:lnTo>
                <a:lnTo>
                  <a:pt x="9224961" y="6281640"/>
                </a:lnTo>
                <a:lnTo>
                  <a:pt x="9268524" y="6290436"/>
                </a:lnTo>
                <a:lnTo>
                  <a:pt x="9312055" y="6281640"/>
                </a:lnTo>
                <a:lnTo>
                  <a:pt x="9347601" y="6257653"/>
                </a:lnTo>
                <a:lnTo>
                  <a:pt x="9371565" y="6222077"/>
                </a:lnTo>
                <a:lnTo>
                  <a:pt x="9380353" y="6178513"/>
                </a:lnTo>
                <a:lnTo>
                  <a:pt x="9371565" y="6134966"/>
                </a:lnTo>
                <a:lnTo>
                  <a:pt x="9347601" y="6099406"/>
                </a:lnTo>
                <a:lnTo>
                  <a:pt x="9312055" y="6075433"/>
                </a:lnTo>
                <a:lnTo>
                  <a:pt x="9268524" y="6066642"/>
                </a:lnTo>
                <a:close/>
              </a:path>
              <a:path w="16523335" h="9235440">
                <a:moveTo>
                  <a:pt x="9268524" y="6334382"/>
                </a:moveTo>
                <a:lnTo>
                  <a:pt x="9224961" y="6343178"/>
                </a:lnTo>
                <a:lnTo>
                  <a:pt x="9189389" y="6367165"/>
                </a:lnTo>
                <a:lnTo>
                  <a:pt x="9165405" y="6402742"/>
                </a:lnTo>
                <a:lnTo>
                  <a:pt x="9156611" y="6446306"/>
                </a:lnTo>
                <a:lnTo>
                  <a:pt x="9165405" y="6489813"/>
                </a:lnTo>
                <a:lnTo>
                  <a:pt x="9189389" y="6525358"/>
                </a:lnTo>
                <a:lnTo>
                  <a:pt x="9224961" y="6549331"/>
                </a:lnTo>
                <a:lnTo>
                  <a:pt x="9268524" y="6558124"/>
                </a:lnTo>
                <a:lnTo>
                  <a:pt x="9312055" y="6549331"/>
                </a:lnTo>
                <a:lnTo>
                  <a:pt x="9347601" y="6525358"/>
                </a:lnTo>
                <a:lnTo>
                  <a:pt x="9371565" y="6489813"/>
                </a:lnTo>
                <a:lnTo>
                  <a:pt x="9380353" y="6446306"/>
                </a:lnTo>
                <a:lnTo>
                  <a:pt x="9371565" y="6402742"/>
                </a:lnTo>
                <a:lnTo>
                  <a:pt x="9347601" y="6367165"/>
                </a:lnTo>
                <a:lnTo>
                  <a:pt x="9312055" y="6343178"/>
                </a:lnTo>
                <a:lnTo>
                  <a:pt x="9268524" y="6334382"/>
                </a:lnTo>
                <a:close/>
              </a:path>
              <a:path w="16523335" h="9235440">
                <a:moveTo>
                  <a:pt x="9268524" y="6602112"/>
                </a:moveTo>
                <a:lnTo>
                  <a:pt x="9224961" y="6610897"/>
                </a:lnTo>
                <a:lnTo>
                  <a:pt x="9189389" y="6634856"/>
                </a:lnTo>
                <a:lnTo>
                  <a:pt x="9165405" y="6670401"/>
                </a:lnTo>
                <a:lnTo>
                  <a:pt x="9156611" y="6713941"/>
                </a:lnTo>
                <a:lnTo>
                  <a:pt x="9165405" y="6757505"/>
                </a:lnTo>
                <a:lnTo>
                  <a:pt x="9189389" y="6793082"/>
                </a:lnTo>
                <a:lnTo>
                  <a:pt x="9224961" y="6817069"/>
                </a:lnTo>
                <a:lnTo>
                  <a:pt x="9268524" y="6825865"/>
                </a:lnTo>
                <a:lnTo>
                  <a:pt x="9312055" y="6817069"/>
                </a:lnTo>
                <a:lnTo>
                  <a:pt x="9347601" y="6793082"/>
                </a:lnTo>
                <a:lnTo>
                  <a:pt x="9371565" y="6757505"/>
                </a:lnTo>
                <a:lnTo>
                  <a:pt x="9380353" y="6713941"/>
                </a:lnTo>
                <a:lnTo>
                  <a:pt x="9371565" y="6670401"/>
                </a:lnTo>
                <a:lnTo>
                  <a:pt x="9347601" y="6634856"/>
                </a:lnTo>
                <a:lnTo>
                  <a:pt x="9312055" y="6610897"/>
                </a:lnTo>
                <a:lnTo>
                  <a:pt x="9268524" y="6602112"/>
                </a:lnTo>
                <a:close/>
              </a:path>
              <a:path w="16523335" h="9235440">
                <a:moveTo>
                  <a:pt x="9268524" y="4728033"/>
                </a:moveTo>
                <a:lnTo>
                  <a:pt x="9224961" y="4736825"/>
                </a:lnTo>
                <a:lnTo>
                  <a:pt x="9189389" y="4760802"/>
                </a:lnTo>
                <a:lnTo>
                  <a:pt x="9165405" y="4796371"/>
                </a:lnTo>
                <a:lnTo>
                  <a:pt x="9156611" y="4839936"/>
                </a:lnTo>
                <a:lnTo>
                  <a:pt x="9165405" y="4883473"/>
                </a:lnTo>
                <a:lnTo>
                  <a:pt x="9189389" y="4919041"/>
                </a:lnTo>
                <a:lnTo>
                  <a:pt x="9224961" y="4943029"/>
                </a:lnTo>
                <a:lnTo>
                  <a:pt x="9268524" y="4951828"/>
                </a:lnTo>
                <a:lnTo>
                  <a:pt x="9312055" y="4943029"/>
                </a:lnTo>
                <a:lnTo>
                  <a:pt x="9347601" y="4919041"/>
                </a:lnTo>
                <a:lnTo>
                  <a:pt x="9371565" y="4883473"/>
                </a:lnTo>
                <a:lnTo>
                  <a:pt x="9380353" y="4839936"/>
                </a:lnTo>
                <a:lnTo>
                  <a:pt x="9371565" y="4796371"/>
                </a:lnTo>
                <a:lnTo>
                  <a:pt x="9347601" y="4760802"/>
                </a:lnTo>
                <a:lnTo>
                  <a:pt x="9312055" y="4736825"/>
                </a:lnTo>
                <a:lnTo>
                  <a:pt x="9268524" y="4728033"/>
                </a:lnTo>
                <a:close/>
              </a:path>
              <a:path w="16523335" h="9235440">
                <a:moveTo>
                  <a:pt x="9268524" y="4460345"/>
                </a:moveTo>
                <a:lnTo>
                  <a:pt x="9224961" y="4469136"/>
                </a:lnTo>
                <a:lnTo>
                  <a:pt x="9189389" y="4493110"/>
                </a:lnTo>
                <a:lnTo>
                  <a:pt x="9165405" y="4528669"/>
                </a:lnTo>
                <a:lnTo>
                  <a:pt x="9156611" y="4572216"/>
                </a:lnTo>
                <a:lnTo>
                  <a:pt x="9165405" y="4615763"/>
                </a:lnTo>
                <a:lnTo>
                  <a:pt x="9189389" y="4651322"/>
                </a:lnTo>
                <a:lnTo>
                  <a:pt x="9224961" y="4675296"/>
                </a:lnTo>
                <a:lnTo>
                  <a:pt x="9268524" y="4684087"/>
                </a:lnTo>
                <a:lnTo>
                  <a:pt x="9312055" y="4675296"/>
                </a:lnTo>
                <a:lnTo>
                  <a:pt x="9347601" y="4651322"/>
                </a:lnTo>
                <a:lnTo>
                  <a:pt x="9371565" y="4615763"/>
                </a:lnTo>
                <a:lnTo>
                  <a:pt x="9380353" y="4572216"/>
                </a:lnTo>
                <a:lnTo>
                  <a:pt x="9371565" y="4528669"/>
                </a:lnTo>
                <a:lnTo>
                  <a:pt x="9347601" y="4493110"/>
                </a:lnTo>
                <a:lnTo>
                  <a:pt x="9312055" y="4469136"/>
                </a:lnTo>
                <a:lnTo>
                  <a:pt x="9268524" y="4460345"/>
                </a:lnTo>
                <a:close/>
              </a:path>
              <a:path w="16523335" h="9235440">
                <a:moveTo>
                  <a:pt x="9268524" y="6869780"/>
                </a:moveTo>
                <a:lnTo>
                  <a:pt x="9224961" y="6878579"/>
                </a:lnTo>
                <a:lnTo>
                  <a:pt x="9189389" y="6902573"/>
                </a:lnTo>
                <a:lnTo>
                  <a:pt x="9165405" y="6938157"/>
                </a:lnTo>
                <a:lnTo>
                  <a:pt x="9156611" y="6981724"/>
                </a:lnTo>
                <a:lnTo>
                  <a:pt x="9165405" y="7025264"/>
                </a:lnTo>
                <a:lnTo>
                  <a:pt x="9189389" y="7060809"/>
                </a:lnTo>
                <a:lnTo>
                  <a:pt x="9224961" y="7084769"/>
                </a:lnTo>
                <a:lnTo>
                  <a:pt x="9268524" y="7093553"/>
                </a:lnTo>
                <a:lnTo>
                  <a:pt x="9312055" y="7084769"/>
                </a:lnTo>
                <a:lnTo>
                  <a:pt x="9347601" y="7060809"/>
                </a:lnTo>
                <a:lnTo>
                  <a:pt x="9371565" y="7025264"/>
                </a:lnTo>
                <a:lnTo>
                  <a:pt x="9380353" y="6981724"/>
                </a:lnTo>
                <a:lnTo>
                  <a:pt x="9371565" y="6938157"/>
                </a:lnTo>
                <a:lnTo>
                  <a:pt x="9347601" y="6902573"/>
                </a:lnTo>
                <a:lnTo>
                  <a:pt x="9312055" y="6878579"/>
                </a:lnTo>
                <a:lnTo>
                  <a:pt x="9268524" y="6869780"/>
                </a:lnTo>
                <a:close/>
              </a:path>
              <a:path w="16523335" h="9235440">
                <a:moveTo>
                  <a:pt x="9537866" y="712218"/>
                </a:moveTo>
                <a:lnTo>
                  <a:pt x="9494302" y="721018"/>
                </a:lnTo>
                <a:lnTo>
                  <a:pt x="9458726" y="745011"/>
                </a:lnTo>
                <a:lnTo>
                  <a:pt x="9434739" y="780591"/>
                </a:lnTo>
                <a:lnTo>
                  <a:pt x="9425943" y="824152"/>
                </a:lnTo>
                <a:lnTo>
                  <a:pt x="9434739" y="867681"/>
                </a:lnTo>
                <a:lnTo>
                  <a:pt x="9458726" y="903231"/>
                </a:lnTo>
                <a:lnTo>
                  <a:pt x="9494302" y="927201"/>
                </a:lnTo>
                <a:lnTo>
                  <a:pt x="9537866" y="935992"/>
                </a:lnTo>
                <a:lnTo>
                  <a:pt x="9581374" y="927201"/>
                </a:lnTo>
                <a:lnTo>
                  <a:pt x="9616919" y="903231"/>
                </a:lnTo>
                <a:lnTo>
                  <a:pt x="9640892" y="867681"/>
                </a:lnTo>
                <a:lnTo>
                  <a:pt x="9649685" y="824152"/>
                </a:lnTo>
                <a:lnTo>
                  <a:pt x="9640892" y="780591"/>
                </a:lnTo>
                <a:lnTo>
                  <a:pt x="9616919" y="745011"/>
                </a:lnTo>
                <a:lnTo>
                  <a:pt x="9581374" y="721018"/>
                </a:lnTo>
                <a:lnTo>
                  <a:pt x="9537866" y="712218"/>
                </a:lnTo>
                <a:close/>
              </a:path>
              <a:path w="16523335" h="9235440">
                <a:moveTo>
                  <a:pt x="9537866" y="979980"/>
                </a:moveTo>
                <a:lnTo>
                  <a:pt x="9494302" y="988766"/>
                </a:lnTo>
                <a:lnTo>
                  <a:pt x="9458726" y="1012731"/>
                </a:lnTo>
                <a:lnTo>
                  <a:pt x="9434739" y="1048286"/>
                </a:lnTo>
                <a:lnTo>
                  <a:pt x="9425943" y="1091840"/>
                </a:lnTo>
                <a:lnTo>
                  <a:pt x="9434739" y="1135394"/>
                </a:lnTo>
                <a:lnTo>
                  <a:pt x="9458726" y="1170968"/>
                </a:lnTo>
                <a:lnTo>
                  <a:pt x="9494302" y="1194956"/>
                </a:lnTo>
                <a:lnTo>
                  <a:pt x="9537866" y="1203753"/>
                </a:lnTo>
                <a:lnTo>
                  <a:pt x="9581374" y="1194956"/>
                </a:lnTo>
                <a:lnTo>
                  <a:pt x="9616919" y="1170968"/>
                </a:lnTo>
                <a:lnTo>
                  <a:pt x="9640892" y="1135394"/>
                </a:lnTo>
                <a:lnTo>
                  <a:pt x="9649685" y="1091840"/>
                </a:lnTo>
                <a:lnTo>
                  <a:pt x="9640892" y="1048286"/>
                </a:lnTo>
                <a:lnTo>
                  <a:pt x="9616919" y="1012731"/>
                </a:lnTo>
                <a:lnTo>
                  <a:pt x="9581374" y="988766"/>
                </a:lnTo>
                <a:lnTo>
                  <a:pt x="9537866" y="979980"/>
                </a:lnTo>
                <a:close/>
              </a:path>
              <a:path w="16523335" h="9235440">
                <a:moveTo>
                  <a:pt x="9537866" y="1247668"/>
                </a:moveTo>
                <a:lnTo>
                  <a:pt x="9494302" y="1256467"/>
                </a:lnTo>
                <a:lnTo>
                  <a:pt x="9458726" y="1280459"/>
                </a:lnTo>
                <a:lnTo>
                  <a:pt x="9434739" y="1316036"/>
                </a:lnTo>
                <a:lnTo>
                  <a:pt x="9425943" y="1359591"/>
                </a:lnTo>
                <a:lnTo>
                  <a:pt x="9434739" y="1403138"/>
                </a:lnTo>
                <a:lnTo>
                  <a:pt x="9458726" y="1438686"/>
                </a:lnTo>
                <a:lnTo>
                  <a:pt x="9494302" y="1462646"/>
                </a:lnTo>
                <a:lnTo>
                  <a:pt x="9537866" y="1471431"/>
                </a:lnTo>
                <a:lnTo>
                  <a:pt x="9581374" y="1462646"/>
                </a:lnTo>
                <a:lnTo>
                  <a:pt x="9616919" y="1438686"/>
                </a:lnTo>
                <a:lnTo>
                  <a:pt x="9640892" y="1403138"/>
                </a:lnTo>
                <a:lnTo>
                  <a:pt x="9649685" y="1359591"/>
                </a:lnTo>
                <a:lnTo>
                  <a:pt x="9640892" y="1316036"/>
                </a:lnTo>
                <a:lnTo>
                  <a:pt x="9616919" y="1280459"/>
                </a:lnTo>
                <a:lnTo>
                  <a:pt x="9581374" y="1256467"/>
                </a:lnTo>
                <a:lnTo>
                  <a:pt x="9537866" y="1247668"/>
                </a:lnTo>
                <a:close/>
              </a:path>
              <a:path w="16523335" h="9235440">
                <a:moveTo>
                  <a:pt x="9645456" y="0"/>
                </a:moveTo>
                <a:lnTo>
                  <a:pt x="9430173" y="0"/>
                </a:lnTo>
                <a:lnTo>
                  <a:pt x="9425943" y="20941"/>
                </a:lnTo>
                <a:lnTo>
                  <a:pt x="9434739" y="64502"/>
                </a:lnTo>
                <a:lnTo>
                  <a:pt x="9458726" y="100083"/>
                </a:lnTo>
                <a:lnTo>
                  <a:pt x="9494302" y="124076"/>
                </a:lnTo>
                <a:lnTo>
                  <a:pt x="9537866" y="132875"/>
                </a:lnTo>
                <a:lnTo>
                  <a:pt x="9581374" y="124076"/>
                </a:lnTo>
                <a:lnTo>
                  <a:pt x="9616919" y="100083"/>
                </a:lnTo>
                <a:lnTo>
                  <a:pt x="9640892" y="64502"/>
                </a:lnTo>
                <a:lnTo>
                  <a:pt x="9649685" y="20941"/>
                </a:lnTo>
                <a:lnTo>
                  <a:pt x="9645456" y="0"/>
                </a:lnTo>
                <a:close/>
              </a:path>
              <a:path w="16523335" h="9235440">
                <a:moveTo>
                  <a:pt x="9537866" y="2586297"/>
                </a:moveTo>
                <a:lnTo>
                  <a:pt x="9494302" y="2595090"/>
                </a:lnTo>
                <a:lnTo>
                  <a:pt x="9458726" y="2619070"/>
                </a:lnTo>
                <a:lnTo>
                  <a:pt x="9434739" y="2654639"/>
                </a:lnTo>
                <a:lnTo>
                  <a:pt x="9425943" y="2698200"/>
                </a:lnTo>
                <a:lnTo>
                  <a:pt x="9434739" y="2741725"/>
                </a:lnTo>
                <a:lnTo>
                  <a:pt x="9458726" y="2777286"/>
                </a:lnTo>
                <a:lnTo>
                  <a:pt x="9494302" y="2801273"/>
                </a:lnTo>
                <a:lnTo>
                  <a:pt x="9537866" y="2810071"/>
                </a:lnTo>
                <a:lnTo>
                  <a:pt x="9581374" y="2801273"/>
                </a:lnTo>
                <a:lnTo>
                  <a:pt x="9616919" y="2777286"/>
                </a:lnTo>
                <a:lnTo>
                  <a:pt x="9640892" y="2741725"/>
                </a:lnTo>
                <a:lnTo>
                  <a:pt x="9649685" y="2698200"/>
                </a:lnTo>
                <a:lnTo>
                  <a:pt x="9640892" y="2654639"/>
                </a:lnTo>
                <a:lnTo>
                  <a:pt x="9616919" y="2619070"/>
                </a:lnTo>
                <a:lnTo>
                  <a:pt x="9581374" y="2595090"/>
                </a:lnTo>
                <a:lnTo>
                  <a:pt x="9537866" y="2586297"/>
                </a:lnTo>
                <a:close/>
              </a:path>
              <a:path w="16523335" h="9235440">
                <a:moveTo>
                  <a:pt x="9537866" y="2854028"/>
                </a:moveTo>
                <a:lnTo>
                  <a:pt x="9494302" y="2862817"/>
                </a:lnTo>
                <a:lnTo>
                  <a:pt x="9458726" y="2886788"/>
                </a:lnTo>
                <a:lnTo>
                  <a:pt x="9434739" y="2922347"/>
                </a:lnTo>
                <a:lnTo>
                  <a:pt x="9425943" y="2965898"/>
                </a:lnTo>
                <a:lnTo>
                  <a:pt x="9434739" y="3009453"/>
                </a:lnTo>
                <a:lnTo>
                  <a:pt x="9458726" y="3045019"/>
                </a:lnTo>
                <a:lnTo>
                  <a:pt x="9494302" y="3068998"/>
                </a:lnTo>
                <a:lnTo>
                  <a:pt x="9537866" y="3077790"/>
                </a:lnTo>
                <a:lnTo>
                  <a:pt x="9581374" y="3068998"/>
                </a:lnTo>
                <a:lnTo>
                  <a:pt x="9616919" y="3045019"/>
                </a:lnTo>
                <a:lnTo>
                  <a:pt x="9640892" y="3009453"/>
                </a:lnTo>
                <a:lnTo>
                  <a:pt x="9649685" y="2965898"/>
                </a:lnTo>
                <a:lnTo>
                  <a:pt x="9640892" y="2922347"/>
                </a:lnTo>
                <a:lnTo>
                  <a:pt x="9616919" y="2886788"/>
                </a:lnTo>
                <a:lnTo>
                  <a:pt x="9581374" y="2862817"/>
                </a:lnTo>
                <a:lnTo>
                  <a:pt x="9537866" y="2854028"/>
                </a:lnTo>
                <a:close/>
              </a:path>
              <a:path w="16523335" h="9235440">
                <a:moveTo>
                  <a:pt x="9537866" y="3121737"/>
                </a:moveTo>
                <a:lnTo>
                  <a:pt x="9494302" y="3130528"/>
                </a:lnTo>
                <a:lnTo>
                  <a:pt x="9458726" y="3154503"/>
                </a:lnTo>
                <a:lnTo>
                  <a:pt x="9434739" y="3190065"/>
                </a:lnTo>
                <a:lnTo>
                  <a:pt x="9425943" y="3233618"/>
                </a:lnTo>
                <a:lnTo>
                  <a:pt x="9434739" y="3277161"/>
                </a:lnTo>
                <a:lnTo>
                  <a:pt x="9458726" y="3312732"/>
                </a:lnTo>
                <a:lnTo>
                  <a:pt x="9494302" y="3336722"/>
                </a:lnTo>
                <a:lnTo>
                  <a:pt x="9537866" y="3345520"/>
                </a:lnTo>
                <a:lnTo>
                  <a:pt x="9581374" y="3336722"/>
                </a:lnTo>
                <a:lnTo>
                  <a:pt x="9616919" y="3312732"/>
                </a:lnTo>
                <a:lnTo>
                  <a:pt x="9640892" y="3277161"/>
                </a:lnTo>
                <a:lnTo>
                  <a:pt x="9649685" y="3233618"/>
                </a:lnTo>
                <a:lnTo>
                  <a:pt x="9640892" y="3190065"/>
                </a:lnTo>
                <a:lnTo>
                  <a:pt x="9616919" y="3154503"/>
                </a:lnTo>
                <a:lnTo>
                  <a:pt x="9581374" y="3130528"/>
                </a:lnTo>
                <a:lnTo>
                  <a:pt x="9537866" y="3121737"/>
                </a:lnTo>
                <a:close/>
              </a:path>
              <a:path w="16523335" h="9235440">
                <a:moveTo>
                  <a:pt x="9537866" y="3657176"/>
                </a:moveTo>
                <a:lnTo>
                  <a:pt x="9494302" y="3665968"/>
                </a:lnTo>
                <a:lnTo>
                  <a:pt x="9458726" y="3689947"/>
                </a:lnTo>
                <a:lnTo>
                  <a:pt x="9434739" y="3725513"/>
                </a:lnTo>
                <a:lnTo>
                  <a:pt x="9425943" y="3769068"/>
                </a:lnTo>
                <a:lnTo>
                  <a:pt x="9434739" y="3812619"/>
                </a:lnTo>
                <a:lnTo>
                  <a:pt x="9458726" y="3848178"/>
                </a:lnTo>
                <a:lnTo>
                  <a:pt x="9494302" y="3872149"/>
                </a:lnTo>
                <a:lnTo>
                  <a:pt x="9537866" y="3880939"/>
                </a:lnTo>
                <a:lnTo>
                  <a:pt x="9581374" y="3872149"/>
                </a:lnTo>
                <a:lnTo>
                  <a:pt x="9616919" y="3848178"/>
                </a:lnTo>
                <a:lnTo>
                  <a:pt x="9640892" y="3812619"/>
                </a:lnTo>
                <a:lnTo>
                  <a:pt x="9649685" y="3769068"/>
                </a:lnTo>
                <a:lnTo>
                  <a:pt x="9640892" y="3725513"/>
                </a:lnTo>
                <a:lnTo>
                  <a:pt x="9616919" y="3689947"/>
                </a:lnTo>
                <a:lnTo>
                  <a:pt x="9581374" y="3665968"/>
                </a:lnTo>
                <a:lnTo>
                  <a:pt x="9537866" y="3657176"/>
                </a:lnTo>
                <a:close/>
              </a:path>
              <a:path w="16523335" h="9235440">
                <a:moveTo>
                  <a:pt x="9537866" y="3924895"/>
                </a:moveTo>
                <a:lnTo>
                  <a:pt x="9494302" y="3933689"/>
                </a:lnTo>
                <a:lnTo>
                  <a:pt x="9458726" y="3957668"/>
                </a:lnTo>
                <a:lnTo>
                  <a:pt x="9434739" y="3993228"/>
                </a:lnTo>
                <a:lnTo>
                  <a:pt x="9425943" y="4036766"/>
                </a:lnTo>
                <a:lnTo>
                  <a:pt x="9434739" y="4080327"/>
                </a:lnTo>
                <a:lnTo>
                  <a:pt x="9458726" y="4115896"/>
                </a:lnTo>
                <a:lnTo>
                  <a:pt x="9494302" y="4139876"/>
                </a:lnTo>
                <a:lnTo>
                  <a:pt x="9537866" y="4148669"/>
                </a:lnTo>
                <a:lnTo>
                  <a:pt x="9581374" y="4139876"/>
                </a:lnTo>
                <a:lnTo>
                  <a:pt x="9616919" y="4115896"/>
                </a:lnTo>
                <a:lnTo>
                  <a:pt x="9640892" y="4080327"/>
                </a:lnTo>
                <a:lnTo>
                  <a:pt x="9649685" y="4036766"/>
                </a:lnTo>
                <a:lnTo>
                  <a:pt x="9640892" y="3993228"/>
                </a:lnTo>
                <a:lnTo>
                  <a:pt x="9616919" y="3957668"/>
                </a:lnTo>
                <a:lnTo>
                  <a:pt x="9581374" y="3933689"/>
                </a:lnTo>
                <a:lnTo>
                  <a:pt x="9537866" y="3924895"/>
                </a:lnTo>
                <a:close/>
              </a:path>
              <a:path w="16523335" h="9235440">
                <a:moveTo>
                  <a:pt x="9537866" y="4192615"/>
                </a:moveTo>
                <a:lnTo>
                  <a:pt x="9494302" y="4201406"/>
                </a:lnTo>
                <a:lnTo>
                  <a:pt x="9458726" y="4225380"/>
                </a:lnTo>
                <a:lnTo>
                  <a:pt x="9434739" y="4260939"/>
                </a:lnTo>
                <a:lnTo>
                  <a:pt x="9425943" y="4304486"/>
                </a:lnTo>
                <a:lnTo>
                  <a:pt x="9434739" y="4348026"/>
                </a:lnTo>
                <a:lnTo>
                  <a:pt x="9458726" y="4383601"/>
                </a:lnTo>
                <a:lnTo>
                  <a:pt x="9494302" y="4407597"/>
                </a:lnTo>
                <a:lnTo>
                  <a:pt x="9537866" y="4416399"/>
                </a:lnTo>
                <a:lnTo>
                  <a:pt x="9581374" y="4407597"/>
                </a:lnTo>
                <a:lnTo>
                  <a:pt x="9616919" y="4383601"/>
                </a:lnTo>
                <a:lnTo>
                  <a:pt x="9640892" y="4348026"/>
                </a:lnTo>
                <a:lnTo>
                  <a:pt x="9649685" y="4304486"/>
                </a:lnTo>
                <a:lnTo>
                  <a:pt x="9640892" y="4260939"/>
                </a:lnTo>
                <a:lnTo>
                  <a:pt x="9616919" y="4225380"/>
                </a:lnTo>
                <a:lnTo>
                  <a:pt x="9581374" y="4201406"/>
                </a:lnTo>
                <a:lnTo>
                  <a:pt x="9537866" y="4192615"/>
                </a:lnTo>
                <a:close/>
              </a:path>
              <a:path w="16523335" h="9235440">
                <a:moveTo>
                  <a:pt x="9537866" y="2318578"/>
                </a:moveTo>
                <a:lnTo>
                  <a:pt x="9494302" y="2327370"/>
                </a:lnTo>
                <a:lnTo>
                  <a:pt x="9458726" y="2351349"/>
                </a:lnTo>
                <a:lnTo>
                  <a:pt x="9434739" y="2386915"/>
                </a:lnTo>
                <a:lnTo>
                  <a:pt x="9425943" y="2430470"/>
                </a:lnTo>
                <a:lnTo>
                  <a:pt x="9434739" y="2474021"/>
                </a:lnTo>
                <a:lnTo>
                  <a:pt x="9458726" y="2509580"/>
                </a:lnTo>
                <a:lnTo>
                  <a:pt x="9494302" y="2533551"/>
                </a:lnTo>
                <a:lnTo>
                  <a:pt x="9537866" y="2542341"/>
                </a:lnTo>
                <a:lnTo>
                  <a:pt x="9581374" y="2533551"/>
                </a:lnTo>
                <a:lnTo>
                  <a:pt x="9616919" y="2509580"/>
                </a:lnTo>
                <a:lnTo>
                  <a:pt x="9640892" y="2474021"/>
                </a:lnTo>
                <a:lnTo>
                  <a:pt x="9649685" y="2430470"/>
                </a:lnTo>
                <a:lnTo>
                  <a:pt x="9640892" y="2386915"/>
                </a:lnTo>
                <a:lnTo>
                  <a:pt x="9616919" y="2351349"/>
                </a:lnTo>
                <a:lnTo>
                  <a:pt x="9581374" y="2327370"/>
                </a:lnTo>
                <a:lnTo>
                  <a:pt x="9537866" y="2318578"/>
                </a:lnTo>
                <a:close/>
              </a:path>
              <a:path w="16523335" h="9235440">
                <a:moveTo>
                  <a:pt x="9537866" y="2050869"/>
                </a:moveTo>
                <a:lnTo>
                  <a:pt x="9494302" y="2059660"/>
                </a:lnTo>
                <a:lnTo>
                  <a:pt x="9458726" y="2083635"/>
                </a:lnTo>
                <a:lnTo>
                  <a:pt x="9434739" y="2119197"/>
                </a:lnTo>
                <a:lnTo>
                  <a:pt x="9425943" y="2162750"/>
                </a:lnTo>
                <a:lnTo>
                  <a:pt x="9434739" y="2206284"/>
                </a:lnTo>
                <a:lnTo>
                  <a:pt x="9458726" y="2241845"/>
                </a:lnTo>
                <a:lnTo>
                  <a:pt x="9494302" y="2265826"/>
                </a:lnTo>
                <a:lnTo>
                  <a:pt x="9537866" y="2274621"/>
                </a:lnTo>
                <a:lnTo>
                  <a:pt x="9581374" y="2265826"/>
                </a:lnTo>
                <a:lnTo>
                  <a:pt x="9616919" y="2241845"/>
                </a:lnTo>
                <a:lnTo>
                  <a:pt x="9640892" y="2206284"/>
                </a:lnTo>
                <a:lnTo>
                  <a:pt x="9649685" y="2162750"/>
                </a:lnTo>
                <a:lnTo>
                  <a:pt x="9640892" y="2119197"/>
                </a:lnTo>
                <a:lnTo>
                  <a:pt x="9616919" y="2083635"/>
                </a:lnTo>
                <a:lnTo>
                  <a:pt x="9581374" y="2059660"/>
                </a:lnTo>
                <a:lnTo>
                  <a:pt x="9537866" y="2050869"/>
                </a:lnTo>
                <a:close/>
              </a:path>
              <a:path w="16523335" h="9235440">
                <a:moveTo>
                  <a:pt x="9537866" y="4995774"/>
                </a:moveTo>
                <a:lnTo>
                  <a:pt x="9494302" y="5004565"/>
                </a:lnTo>
                <a:lnTo>
                  <a:pt x="9458726" y="5028541"/>
                </a:lnTo>
                <a:lnTo>
                  <a:pt x="9434739" y="5064107"/>
                </a:lnTo>
                <a:lnTo>
                  <a:pt x="9425943" y="5107666"/>
                </a:lnTo>
                <a:lnTo>
                  <a:pt x="9434739" y="5151204"/>
                </a:lnTo>
                <a:lnTo>
                  <a:pt x="9458726" y="5186764"/>
                </a:lnTo>
                <a:lnTo>
                  <a:pt x="9494302" y="5210743"/>
                </a:lnTo>
                <a:lnTo>
                  <a:pt x="9537866" y="5219537"/>
                </a:lnTo>
                <a:lnTo>
                  <a:pt x="9581374" y="5210743"/>
                </a:lnTo>
                <a:lnTo>
                  <a:pt x="9616919" y="5186764"/>
                </a:lnTo>
                <a:lnTo>
                  <a:pt x="9640892" y="5151204"/>
                </a:lnTo>
                <a:lnTo>
                  <a:pt x="9649685" y="5107666"/>
                </a:lnTo>
                <a:lnTo>
                  <a:pt x="9640892" y="5064107"/>
                </a:lnTo>
                <a:lnTo>
                  <a:pt x="9616919" y="5028541"/>
                </a:lnTo>
                <a:lnTo>
                  <a:pt x="9581374" y="5004565"/>
                </a:lnTo>
                <a:lnTo>
                  <a:pt x="9537866" y="4995774"/>
                </a:lnTo>
                <a:close/>
              </a:path>
              <a:path w="16523335" h="9235440">
                <a:moveTo>
                  <a:pt x="9537866" y="5263483"/>
                </a:moveTo>
                <a:lnTo>
                  <a:pt x="9494302" y="5272274"/>
                </a:lnTo>
                <a:lnTo>
                  <a:pt x="9458726" y="5296250"/>
                </a:lnTo>
                <a:lnTo>
                  <a:pt x="9434739" y="5331816"/>
                </a:lnTo>
                <a:lnTo>
                  <a:pt x="9425943" y="5375375"/>
                </a:lnTo>
                <a:lnTo>
                  <a:pt x="9434739" y="5418906"/>
                </a:lnTo>
                <a:lnTo>
                  <a:pt x="9458726" y="5454471"/>
                </a:lnTo>
                <a:lnTo>
                  <a:pt x="9494302" y="5478458"/>
                </a:lnTo>
                <a:lnTo>
                  <a:pt x="9537866" y="5487256"/>
                </a:lnTo>
                <a:lnTo>
                  <a:pt x="9581374" y="5478458"/>
                </a:lnTo>
                <a:lnTo>
                  <a:pt x="9616919" y="5454471"/>
                </a:lnTo>
                <a:lnTo>
                  <a:pt x="9640892" y="5418906"/>
                </a:lnTo>
                <a:lnTo>
                  <a:pt x="9649685" y="5375375"/>
                </a:lnTo>
                <a:lnTo>
                  <a:pt x="9640892" y="5331816"/>
                </a:lnTo>
                <a:lnTo>
                  <a:pt x="9616919" y="5296250"/>
                </a:lnTo>
                <a:lnTo>
                  <a:pt x="9581374" y="5272274"/>
                </a:lnTo>
                <a:lnTo>
                  <a:pt x="9537866" y="5263483"/>
                </a:lnTo>
                <a:close/>
              </a:path>
              <a:path w="16523335" h="9235440">
                <a:moveTo>
                  <a:pt x="9537866" y="5531192"/>
                </a:moveTo>
                <a:lnTo>
                  <a:pt x="9494302" y="5539988"/>
                </a:lnTo>
                <a:lnTo>
                  <a:pt x="9458726" y="5563975"/>
                </a:lnTo>
                <a:lnTo>
                  <a:pt x="9434739" y="5599551"/>
                </a:lnTo>
                <a:lnTo>
                  <a:pt x="9425943" y="5643115"/>
                </a:lnTo>
                <a:lnTo>
                  <a:pt x="9434739" y="5686662"/>
                </a:lnTo>
                <a:lnTo>
                  <a:pt x="9458726" y="5722222"/>
                </a:lnTo>
                <a:lnTo>
                  <a:pt x="9494302" y="5746196"/>
                </a:lnTo>
                <a:lnTo>
                  <a:pt x="9537866" y="5754986"/>
                </a:lnTo>
                <a:lnTo>
                  <a:pt x="9581374" y="5746196"/>
                </a:lnTo>
                <a:lnTo>
                  <a:pt x="9616919" y="5722222"/>
                </a:lnTo>
                <a:lnTo>
                  <a:pt x="9640892" y="5686662"/>
                </a:lnTo>
                <a:lnTo>
                  <a:pt x="9649685" y="5643115"/>
                </a:lnTo>
                <a:lnTo>
                  <a:pt x="9640892" y="5599551"/>
                </a:lnTo>
                <a:lnTo>
                  <a:pt x="9616919" y="5563975"/>
                </a:lnTo>
                <a:lnTo>
                  <a:pt x="9581374" y="5539988"/>
                </a:lnTo>
                <a:lnTo>
                  <a:pt x="9537866" y="5531192"/>
                </a:lnTo>
                <a:close/>
              </a:path>
              <a:path w="16523335" h="9235440">
                <a:moveTo>
                  <a:pt x="9537866" y="5798933"/>
                </a:moveTo>
                <a:lnTo>
                  <a:pt x="9494302" y="5807723"/>
                </a:lnTo>
                <a:lnTo>
                  <a:pt x="9458726" y="5831697"/>
                </a:lnTo>
                <a:lnTo>
                  <a:pt x="9434739" y="5867257"/>
                </a:lnTo>
                <a:lnTo>
                  <a:pt x="9425943" y="5910804"/>
                </a:lnTo>
                <a:lnTo>
                  <a:pt x="9434739" y="5954345"/>
                </a:lnTo>
                <a:lnTo>
                  <a:pt x="9458726" y="5989912"/>
                </a:lnTo>
                <a:lnTo>
                  <a:pt x="9494302" y="6013898"/>
                </a:lnTo>
                <a:lnTo>
                  <a:pt x="9537866" y="6022695"/>
                </a:lnTo>
                <a:lnTo>
                  <a:pt x="9581374" y="6013898"/>
                </a:lnTo>
                <a:lnTo>
                  <a:pt x="9616919" y="5989912"/>
                </a:lnTo>
                <a:lnTo>
                  <a:pt x="9640892" y="5954345"/>
                </a:lnTo>
                <a:lnTo>
                  <a:pt x="9649685" y="5910804"/>
                </a:lnTo>
                <a:lnTo>
                  <a:pt x="9640892" y="5867257"/>
                </a:lnTo>
                <a:lnTo>
                  <a:pt x="9616919" y="5831697"/>
                </a:lnTo>
                <a:lnTo>
                  <a:pt x="9581374" y="5807723"/>
                </a:lnTo>
                <a:lnTo>
                  <a:pt x="9537866" y="5798933"/>
                </a:lnTo>
                <a:close/>
              </a:path>
              <a:path w="16523335" h="9235440">
                <a:moveTo>
                  <a:pt x="9537866" y="6066642"/>
                </a:moveTo>
                <a:lnTo>
                  <a:pt x="9494302" y="6075433"/>
                </a:lnTo>
                <a:lnTo>
                  <a:pt x="9458726" y="6099406"/>
                </a:lnTo>
                <a:lnTo>
                  <a:pt x="9434739" y="6134966"/>
                </a:lnTo>
                <a:lnTo>
                  <a:pt x="9425943" y="6178513"/>
                </a:lnTo>
                <a:lnTo>
                  <a:pt x="9434739" y="6222077"/>
                </a:lnTo>
                <a:lnTo>
                  <a:pt x="9458726" y="6257653"/>
                </a:lnTo>
                <a:lnTo>
                  <a:pt x="9494302" y="6281640"/>
                </a:lnTo>
                <a:lnTo>
                  <a:pt x="9537866" y="6290436"/>
                </a:lnTo>
                <a:lnTo>
                  <a:pt x="9581374" y="6281640"/>
                </a:lnTo>
                <a:lnTo>
                  <a:pt x="9616919" y="6257653"/>
                </a:lnTo>
                <a:lnTo>
                  <a:pt x="9640892" y="6222077"/>
                </a:lnTo>
                <a:lnTo>
                  <a:pt x="9649685" y="6178513"/>
                </a:lnTo>
                <a:lnTo>
                  <a:pt x="9640892" y="6134966"/>
                </a:lnTo>
                <a:lnTo>
                  <a:pt x="9616919" y="6099406"/>
                </a:lnTo>
                <a:lnTo>
                  <a:pt x="9581374" y="6075433"/>
                </a:lnTo>
                <a:lnTo>
                  <a:pt x="9537866" y="6066642"/>
                </a:lnTo>
                <a:close/>
              </a:path>
              <a:path w="16523335" h="9235440">
                <a:moveTo>
                  <a:pt x="9537866" y="6334382"/>
                </a:moveTo>
                <a:lnTo>
                  <a:pt x="9494302" y="6343178"/>
                </a:lnTo>
                <a:lnTo>
                  <a:pt x="9458726" y="6367165"/>
                </a:lnTo>
                <a:lnTo>
                  <a:pt x="9434739" y="6402742"/>
                </a:lnTo>
                <a:lnTo>
                  <a:pt x="9425943" y="6446306"/>
                </a:lnTo>
                <a:lnTo>
                  <a:pt x="9434739" y="6489813"/>
                </a:lnTo>
                <a:lnTo>
                  <a:pt x="9458726" y="6525358"/>
                </a:lnTo>
                <a:lnTo>
                  <a:pt x="9494302" y="6549331"/>
                </a:lnTo>
                <a:lnTo>
                  <a:pt x="9537866" y="6558124"/>
                </a:lnTo>
                <a:lnTo>
                  <a:pt x="9581374" y="6549331"/>
                </a:lnTo>
                <a:lnTo>
                  <a:pt x="9616919" y="6525358"/>
                </a:lnTo>
                <a:lnTo>
                  <a:pt x="9640892" y="6489813"/>
                </a:lnTo>
                <a:lnTo>
                  <a:pt x="9649685" y="6446306"/>
                </a:lnTo>
                <a:lnTo>
                  <a:pt x="9640892" y="6402742"/>
                </a:lnTo>
                <a:lnTo>
                  <a:pt x="9616919" y="6367165"/>
                </a:lnTo>
                <a:lnTo>
                  <a:pt x="9581374" y="6343178"/>
                </a:lnTo>
                <a:lnTo>
                  <a:pt x="9537866" y="6334382"/>
                </a:lnTo>
                <a:close/>
              </a:path>
              <a:path w="16523335" h="9235440">
                <a:moveTo>
                  <a:pt x="9537866" y="6602112"/>
                </a:moveTo>
                <a:lnTo>
                  <a:pt x="9494302" y="6610897"/>
                </a:lnTo>
                <a:lnTo>
                  <a:pt x="9458726" y="6634856"/>
                </a:lnTo>
                <a:lnTo>
                  <a:pt x="9434739" y="6670401"/>
                </a:lnTo>
                <a:lnTo>
                  <a:pt x="9425943" y="6713941"/>
                </a:lnTo>
                <a:lnTo>
                  <a:pt x="9434739" y="6757505"/>
                </a:lnTo>
                <a:lnTo>
                  <a:pt x="9458726" y="6793082"/>
                </a:lnTo>
                <a:lnTo>
                  <a:pt x="9494302" y="6817069"/>
                </a:lnTo>
                <a:lnTo>
                  <a:pt x="9537866" y="6825865"/>
                </a:lnTo>
                <a:lnTo>
                  <a:pt x="9581374" y="6817069"/>
                </a:lnTo>
                <a:lnTo>
                  <a:pt x="9616919" y="6793082"/>
                </a:lnTo>
                <a:lnTo>
                  <a:pt x="9640892" y="6757505"/>
                </a:lnTo>
                <a:lnTo>
                  <a:pt x="9649685" y="6713941"/>
                </a:lnTo>
                <a:lnTo>
                  <a:pt x="9640892" y="6670401"/>
                </a:lnTo>
                <a:lnTo>
                  <a:pt x="9616919" y="6634856"/>
                </a:lnTo>
                <a:lnTo>
                  <a:pt x="9581374" y="6610897"/>
                </a:lnTo>
                <a:lnTo>
                  <a:pt x="9537866" y="6602112"/>
                </a:lnTo>
                <a:close/>
              </a:path>
              <a:path w="16523335" h="9235440">
                <a:moveTo>
                  <a:pt x="9537866" y="4728033"/>
                </a:moveTo>
                <a:lnTo>
                  <a:pt x="9494302" y="4736825"/>
                </a:lnTo>
                <a:lnTo>
                  <a:pt x="9458726" y="4760802"/>
                </a:lnTo>
                <a:lnTo>
                  <a:pt x="9434739" y="4796371"/>
                </a:lnTo>
                <a:lnTo>
                  <a:pt x="9425943" y="4839936"/>
                </a:lnTo>
                <a:lnTo>
                  <a:pt x="9434739" y="4883473"/>
                </a:lnTo>
                <a:lnTo>
                  <a:pt x="9458726" y="4919041"/>
                </a:lnTo>
                <a:lnTo>
                  <a:pt x="9494302" y="4943029"/>
                </a:lnTo>
                <a:lnTo>
                  <a:pt x="9537866" y="4951828"/>
                </a:lnTo>
                <a:lnTo>
                  <a:pt x="9581374" y="4943029"/>
                </a:lnTo>
                <a:lnTo>
                  <a:pt x="9616919" y="4919041"/>
                </a:lnTo>
                <a:lnTo>
                  <a:pt x="9640892" y="4883473"/>
                </a:lnTo>
                <a:lnTo>
                  <a:pt x="9649685" y="4839936"/>
                </a:lnTo>
                <a:lnTo>
                  <a:pt x="9640892" y="4796371"/>
                </a:lnTo>
                <a:lnTo>
                  <a:pt x="9616919" y="4760802"/>
                </a:lnTo>
                <a:lnTo>
                  <a:pt x="9581374" y="4736825"/>
                </a:lnTo>
                <a:lnTo>
                  <a:pt x="9537866" y="4728033"/>
                </a:lnTo>
                <a:close/>
              </a:path>
              <a:path w="16523335" h="9235440">
                <a:moveTo>
                  <a:pt x="9537866" y="4460345"/>
                </a:moveTo>
                <a:lnTo>
                  <a:pt x="9494302" y="4469136"/>
                </a:lnTo>
                <a:lnTo>
                  <a:pt x="9458726" y="4493110"/>
                </a:lnTo>
                <a:lnTo>
                  <a:pt x="9434739" y="4528669"/>
                </a:lnTo>
                <a:lnTo>
                  <a:pt x="9425943" y="4572216"/>
                </a:lnTo>
                <a:lnTo>
                  <a:pt x="9434739" y="4615763"/>
                </a:lnTo>
                <a:lnTo>
                  <a:pt x="9458726" y="4651322"/>
                </a:lnTo>
                <a:lnTo>
                  <a:pt x="9494302" y="4675296"/>
                </a:lnTo>
                <a:lnTo>
                  <a:pt x="9537866" y="4684087"/>
                </a:lnTo>
                <a:lnTo>
                  <a:pt x="9581374" y="4675296"/>
                </a:lnTo>
                <a:lnTo>
                  <a:pt x="9616919" y="4651322"/>
                </a:lnTo>
                <a:lnTo>
                  <a:pt x="9640892" y="4615763"/>
                </a:lnTo>
                <a:lnTo>
                  <a:pt x="9649685" y="4572216"/>
                </a:lnTo>
                <a:lnTo>
                  <a:pt x="9640892" y="4528669"/>
                </a:lnTo>
                <a:lnTo>
                  <a:pt x="9616919" y="4493110"/>
                </a:lnTo>
                <a:lnTo>
                  <a:pt x="9581374" y="4469136"/>
                </a:lnTo>
                <a:lnTo>
                  <a:pt x="9537866" y="4460345"/>
                </a:lnTo>
                <a:close/>
              </a:path>
              <a:path w="16523335" h="9235440">
                <a:moveTo>
                  <a:pt x="9537866" y="7405229"/>
                </a:moveTo>
                <a:lnTo>
                  <a:pt x="9494302" y="7414026"/>
                </a:lnTo>
                <a:lnTo>
                  <a:pt x="9458726" y="7438015"/>
                </a:lnTo>
                <a:lnTo>
                  <a:pt x="9434739" y="7473597"/>
                </a:lnTo>
                <a:lnTo>
                  <a:pt x="9425943" y="7517173"/>
                </a:lnTo>
                <a:lnTo>
                  <a:pt x="9434739" y="7560674"/>
                </a:lnTo>
                <a:lnTo>
                  <a:pt x="9458726" y="7596223"/>
                </a:lnTo>
                <a:lnTo>
                  <a:pt x="9494302" y="7620205"/>
                </a:lnTo>
                <a:lnTo>
                  <a:pt x="9537866" y="7629003"/>
                </a:lnTo>
                <a:lnTo>
                  <a:pt x="9581374" y="7620205"/>
                </a:lnTo>
                <a:lnTo>
                  <a:pt x="9616919" y="7596223"/>
                </a:lnTo>
                <a:lnTo>
                  <a:pt x="9640892" y="7560674"/>
                </a:lnTo>
                <a:lnTo>
                  <a:pt x="9649685" y="7517173"/>
                </a:lnTo>
                <a:lnTo>
                  <a:pt x="9640892" y="7473597"/>
                </a:lnTo>
                <a:lnTo>
                  <a:pt x="9616919" y="7438015"/>
                </a:lnTo>
                <a:lnTo>
                  <a:pt x="9581374" y="7414026"/>
                </a:lnTo>
                <a:lnTo>
                  <a:pt x="9537866" y="7405229"/>
                </a:lnTo>
                <a:close/>
              </a:path>
              <a:path w="16523335" h="9235440">
                <a:moveTo>
                  <a:pt x="9537866" y="7137541"/>
                </a:moveTo>
                <a:lnTo>
                  <a:pt x="9494302" y="7146329"/>
                </a:lnTo>
                <a:lnTo>
                  <a:pt x="9458726" y="7170295"/>
                </a:lnTo>
                <a:lnTo>
                  <a:pt x="9434739" y="7205847"/>
                </a:lnTo>
                <a:lnTo>
                  <a:pt x="9425943" y="7249391"/>
                </a:lnTo>
                <a:lnTo>
                  <a:pt x="9434739" y="7292955"/>
                </a:lnTo>
                <a:lnTo>
                  <a:pt x="9458726" y="7328531"/>
                </a:lnTo>
                <a:lnTo>
                  <a:pt x="9494302" y="7352518"/>
                </a:lnTo>
                <a:lnTo>
                  <a:pt x="9537866" y="7361314"/>
                </a:lnTo>
                <a:lnTo>
                  <a:pt x="9581374" y="7352518"/>
                </a:lnTo>
                <a:lnTo>
                  <a:pt x="9616919" y="7328531"/>
                </a:lnTo>
                <a:lnTo>
                  <a:pt x="9640892" y="7292955"/>
                </a:lnTo>
                <a:lnTo>
                  <a:pt x="9649685" y="7249391"/>
                </a:lnTo>
                <a:lnTo>
                  <a:pt x="9640892" y="7205847"/>
                </a:lnTo>
                <a:lnTo>
                  <a:pt x="9616919" y="7170295"/>
                </a:lnTo>
                <a:lnTo>
                  <a:pt x="9581374" y="7146329"/>
                </a:lnTo>
                <a:lnTo>
                  <a:pt x="9537866" y="7137541"/>
                </a:lnTo>
                <a:close/>
              </a:path>
              <a:path w="16523335" h="9235440">
                <a:moveTo>
                  <a:pt x="9537866" y="6869780"/>
                </a:moveTo>
                <a:lnTo>
                  <a:pt x="9494302" y="6878579"/>
                </a:lnTo>
                <a:lnTo>
                  <a:pt x="9458726" y="6902573"/>
                </a:lnTo>
                <a:lnTo>
                  <a:pt x="9434739" y="6938157"/>
                </a:lnTo>
                <a:lnTo>
                  <a:pt x="9425943" y="6981724"/>
                </a:lnTo>
                <a:lnTo>
                  <a:pt x="9434739" y="7025264"/>
                </a:lnTo>
                <a:lnTo>
                  <a:pt x="9458726" y="7060809"/>
                </a:lnTo>
                <a:lnTo>
                  <a:pt x="9494302" y="7084769"/>
                </a:lnTo>
                <a:lnTo>
                  <a:pt x="9537866" y="7093553"/>
                </a:lnTo>
                <a:lnTo>
                  <a:pt x="9581374" y="7084769"/>
                </a:lnTo>
                <a:lnTo>
                  <a:pt x="9616919" y="7060809"/>
                </a:lnTo>
                <a:lnTo>
                  <a:pt x="9640892" y="7025264"/>
                </a:lnTo>
                <a:lnTo>
                  <a:pt x="9649685" y="6981724"/>
                </a:lnTo>
                <a:lnTo>
                  <a:pt x="9640892" y="6938157"/>
                </a:lnTo>
                <a:lnTo>
                  <a:pt x="9616919" y="6902573"/>
                </a:lnTo>
                <a:lnTo>
                  <a:pt x="9581374" y="6878579"/>
                </a:lnTo>
                <a:lnTo>
                  <a:pt x="9537866" y="6869780"/>
                </a:lnTo>
                <a:close/>
              </a:path>
              <a:path w="16523335" h="9235440">
                <a:moveTo>
                  <a:pt x="9807156" y="712218"/>
                </a:moveTo>
                <a:lnTo>
                  <a:pt x="9763570" y="721018"/>
                </a:lnTo>
                <a:lnTo>
                  <a:pt x="9727996" y="745011"/>
                </a:lnTo>
                <a:lnTo>
                  <a:pt x="9704022" y="780591"/>
                </a:lnTo>
                <a:lnTo>
                  <a:pt x="9695233" y="824152"/>
                </a:lnTo>
                <a:lnTo>
                  <a:pt x="9704022" y="867681"/>
                </a:lnTo>
                <a:lnTo>
                  <a:pt x="9727996" y="903231"/>
                </a:lnTo>
                <a:lnTo>
                  <a:pt x="9763570" y="927201"/>
                </a:lnTo>
                <a:lnTo>
                  <a:pt x="9807156" y="935992"/>
                </a:lnTo>
                <a:lnTo>
                  <a:pt x="9850672" y="927201"/>
                </a:lnTo>
                <a:lnTo>
                  <a:pt x="9886235" y="903231"/>
                </a:lnTo>
                <a:lnTo>
                  <a:pt x="9910226" y="867681"/>
                </a:lnTo>
                <a:lnTo>
                  <a:pt x="9919027" y="824152"/>
                </a:lnTo>
                <a:lnTo>
                  <a:pt x="9910226" y="780591"/>
                </a:lnTo>
                <a:lnTo>
                  <a:pt x="9886235" y="745011"/>
                </a:lnTo>
                <a:lnTo>
                  <a:pt x="9850672" y="721018"/>
                </a:lnTo>
                <a:lnTo>
                  <a:pt x="9807156" y="712218"/>
                </a:lnTo>
                <a:close/>
              </a:path>
              <a:path w="16523335" h="9235440">
                <a:moveTo>
                  <a:pt x="9807156" y="979980"/>
                </a:moveTo>
                <a:lnTo>
                  <a:pt x="9763570" y="988766"/>
                </a:lnTo>
                <a:lnTo>
                  <a:pt x="9727996" y="1012731"/>
                </a:lnTo>
                <a:lnTo>
                  <a:pt x="9704022" y="1048286"/>
                </a:lnTo>
                <a:lnTo>
                  <a:pt x="9695233" y="1091840"/>
                </a:lnTo>
                <a:lnTo>
                  <a:pt x="9704022" y="1135394"/>
                </a:lnTo>
                <a:lnTo>
                  <a:pt x="9727996" y="1170968"/>
                </a:lnTo>
                <a:lnTo>
                  <a:pt x="9763570" y="1194956"/>
                </a:lnTo>
                <a:lnTo>
                  <a:pt x="9807156" y="1203753"/>
                </a:lnTo>
                <a:lnTo>
                  <a:pt x="9850672" y="1194956"/>
                </a:lnTo>
                <a:lnTo>
                  <a:pt x="9886235" y="1170968"/>
                </a:lnTo>
                <a:lnTo>
                  <a:pt x="9910226" y="1135394"/>
                </a:lnTo>
                <a:lnTo>
                  <a:pt x="9919027" y="1091840"/>
                </a:lnTo>
                <a:lnTo>
                  <a:pt x="9910226" y="1048286"/>
                </a:lnTo>
                <a:lnTo>
                  <a:pt x="9886235" y="1012731"/>
                </a:lnTo>
                <a:lnTo>
                  <a:pt x="9850672" y="988766"/>
                </a:lnTo>
                <a:lnTo>
                  <a:pt x="9807156" y="979980"/>
                </a:lnTo>
                <a:close/>
              </a:path>
              <a:path w="16523335" h="9235440">
                <a:moveTo>
                  <a:pt x="9807156" y="1247668"/>
                </a:moveTo>
                <a:lnTo>
                  <a:pt x="9763570" y="1256467"/>
                </a:lnTo>
                <a:lnTo>
                  <a:pt x="9727996" y="1280459"/>
                </a:lnTo>
                <a:lnTo>
                  <a:pt x="9704022" y="1316036"/>
                </a:lnTo>
                <a:lnTo>
                  <a:pt x="9695233" y="1359591"/>
                </a:lnTo>
                <a:lnTo>
                  <a:pt x="9704022" y="1403138"/>
                </a:lnTo>
                <a:lnTo>
                  <a:pt x="9727996" y="1438686"/>
                </a:lnTo>
                <a:lnTo>
                  <a:pt x="9763570" y="1462646"/>
                </a:lnTo>
                <a:lnTo>
                  <a:pt x="9807156" y="1471431"/>
                </a:lnTo>
                <a:lnTo>
                  <a:pt x="9850672" y="1462646"/>
                </a:lnTo>
                <a:lnTo>
                  <a:pt x="9886235" y="1438686"/>
                </a:lnTo>
                <a:lnTo>
                  <a:pt x="9910226" y="1403138"/>
                </a:lnTo>
                <a:lnTo>
                  <a:pt x="9919027" y="1359591"/>
                </a:lnTo>
                <a:lnTo>
                  <a:pt x="9910226" y="1316036"/>
                </a:lnTo>
                <a:lnTo>
                  <a:pt x="9886235" y="1280459"/>
                </a:lnTo>
                <a:lnTo>
                  <a:pt x="9850672" y="1256467"/>
                </a:lnTo>
                <a:lnTo>
                  <a:pt x="9807156" y="1247668"/>
                </a:lnTo>
                <a:close/>
              </a:path>
              <a:path w="16523335" h="9235440">
                <a:moveTo>
                  <a:pt x="9807156" y="1515430"/>
                </a:moveTo>
                <a:lnTo>
                  <a:pt x="9763570" y="1524214"/>
                </a:lnTo>
                <a:lnTo>
                  <a:pt x="9727996" y="1548173"/>
                </a:lnTo>
                <a:lnTo>
                  <a:pt x="9704022" y="1583718"/>
                </a:lnTo>
                <a:lnTo>
                  <a:pt x="9695233" y="1627259"/>
                </a:lnTo>
                <a:lnTo>
                  <a:pt x="9704022" y="1670826"/>
                </a:lnTo>
                <a:lnTo>
                  <a:pt x="9727996" y="1706409"/>
                </a:lnTo>
                <a:lnTo>
                  <a:pt x="9763570" y="1730404"/>
                </a:lnTo>
                <a:lnTo>
                  <a:pt x="9807156" y="1739203"/>
                </a:lnTo>
                <a:lnTo>
                  <a:pt x="9850672" y="1730404"/>
                </a:lnTo>
                <a:lnTo>
                  <a:pt x="9886235" y="1706409"/>
                </a:lnTo>
                <a:lnTo>
                  <a:pt x="9910226" y="1670826"/>
                </a:lnTo>
                <a:lnTo>
                  <a:pt x="9919027" y="1627259"/>
                </a:lnTo>
                <a:lnTo>
                  <a:pt x="9910226" y="1583718"/>
                </a:lnTo>
                <a:lnTo>
                  <a:pt x="9886235" y="1548173"/>
                </a:lnTo>
                <a:lnTo>
                  <a:pt x="9850672" y="1524214"/>
                </a:lnTo>
                <a:lnTo>
                  <a:pt x="9807156" y="1515430"/>
                </a:lnTo>
                <a:close/>
              </a:path>
              <a:path w="16523335" h="9235440">
                <a:moveTo>
                  <a:pt x="9807156" y="1783149"/>
                </a:moveTo>
                <a:lnTo>
                  <a:pt x="9763570" y="1791938"/>
                </a:lnTo>
                <a:lnTo>
                  <a:pt x="9727996" y="1815910"/>
                </a:lnTo>
                <a:lnTo>
                  <a:pt x="9704022" y="1851469"/>
                </a:lnTo>
                <a:lnTo>
                  <a:pt x="9695233" y="1895020"/>
                </a:lnTo>
                <a:lnTo>
                  <a:pt x="9704022" y="1938576"/>
                </a:lnTo>
                <a:lnTo>
                  <a:pt x="9727996" y="1974146"/>
                </a:lnTo>
                <a:lnTo>
                  <a:pt x="9763570" y="1998128"/>
                </a:lnTo>
                <a:lnTo>
                  <a:pt x="9807156" y="2006922"/>
                </a:lnTo>
                <a:lnTo>
                  <a:pt x="9850672" y="1998128"/>
                </a:lnTo>
                <a:lnTo>
                  <a:pt x="9886235" y="1974146"/>
                </a:lnTo>
                <a:lnTo>
                  <a:pt x="9910226" y="1938576"/>
                </a:lnTo>
                <a:lnTo>
                  <a:pt x="9919027" y="1895020"/>
                </a:lnTo>
                <a:lnTo>
                  <a:pt x="9910226" y="1851469"/>
                </a:lnTo>
                <a:lnTo>
                  <a:pt x="9886235" y="1815910"/>
                </a:lnTo>
                <a:lnTo>
                  <a:pt x="9850672" y="1791938"/>
                </a:lnTo>
                <a:lnTo>
                  <a:pt x="9807156" y="1783149"/>
                </a:lnTo>
                <a:close/>
              </a:path>
              <a:path w="16523335" h="9235440">
                <a:moveTo>
                  <a:pt x="9914795" y="0"/>
                </a:moveTo>
                <a:lnTo>
                  <a:pt x="9699460" y="0"/>
                </a:lnTo>
                <a:lnTo>
                  <a:pt x="9695233" y="20941"/>
                </a:lnTo>
                <a:lnTo>
                  <a:pt x="9704022" y="64502"/>
                </a:lnTo>
                <a:lnTo>
                  <a:pt x="9727996" y="100083"/>
                </a:lnTo>
                <a:lnTo>
                  <a:pt x="9763570" y="124076"/>
                </a:lnTo>
                <a:lnTo>
                  <a:pt x="9807156" y="132875"/>
                </a:lnTo>
                <a:lnTo>
                  <a:pt x="9850672" y="124076"/>
                </a:lnTo>
                <a:lnTo>
                  <a:pt x="9886235" y="100083"/>
                </a:lnTo>
                <a:lnTo>
                  <a:pt x="9910226" y="64502"/>
                </a:lnTo>
                <a:lnTo>
                  <a:pt x="9919027" y="20941"/>
                </a:lnTo>
                <a:lnTo>
                  <a:pt x="9914795" y="0"/>
                </a:lnTo>
                <a:close/>
              </a:path>
              <a:path w="16523335" h="9235440">
                <a:moveTo>
                  <a:pt x="9807156" y="2586297"/>
                </a:moveTo>
                <a:lnTo>
                  <a:pt x="9763570" y="2595090"/>
                </a:lnTo>
                <a:lnTo>
                  <a:pt x="9727996" y="2619070"/>
                </a:lnTo>
                <a:lnTo>
                  <a:pt x="9704022" y="2654639"/>
                </a:lnTo>
                <a:lnTo>
                  <a:pt x="9695233" y="2698200"/>
                </a:lnTo>
                <a:lnTo>
                  <a:pt x="9704022" y="2741725"/>
                </a:lnTo>
                <a:lnTo>
                  <a:pt x="9727996" y="2777286"/>
                </a:lnTo>
                <a:lnTo>
                  <a:pt x="9763570" y="2801273"/>
                </a:lnTo>
                <a:lnTo>
                  <a:pt x="9807156" y="2810071"/>
                </a:lnTo>
                <a:lnTo>
                  <a:pt x="9850672" y="2801273"/>
                </a:lnTo>
                <a:lnTo>
                  <a:pt x="9886235" y="2777286"/>
                </a:lnTo>
                <a:lnTo>
                  <a:pt x="9910226" y="2741725"/>
                </a:lnTo>
                <a:lnTo>
                  <a:pt x="9919027" y="2698200"/>
                </a:lnTo>
                <a:lnTo>
                  <a:pt x="9910226" y="2654639"/>
                </a:lnTo>
                <a:lnTo>
                  <a:pt x="9886235" y="2619070"/>
                </a:lnTo>
                <a:lnTo>
                  <a:pt x="9850672" y="2595090"/>
                </a:lnTo>
                <a:lnTo>
                  <a:pt x="9807156" y="2586297"/>
                </a:lnTo>
                <a:close/>
              </a:path>
              <a:path w="16523335" h="9235440">
                <a:moveTo>
                  <a:pt x="9807156" y="2854028"/>
                </a:moveTo>
                <a:lnTo>
                  <a:pt x="9763570" y="2862817"/>
                </a:lnTo>
                <a:lnTo>
                  <a:pt x="9727996" y="2886788"/>
                </a:lnTo>
                <a:lnTo>
                  <a:pt x="9704022" y="2922347"/>
                </a:lnTo>
                <a:lnTo>
                  <a:pt x="9695233" y="2965898"/>
                </a:lnTo>
                <a:lnTo>
                  <a:pt x="9704022" y="3009453"/>
                </a:lnTo>
                <a:lnTo>
                  <a:pt x="9727996" y="3045019"/>
                </a:lnTo>
                <a:lnTo>
                  <a:pt x="9763570" y="3068998"/>
                </a:lnTo>
                <a:lnTo>
                  <a:pt x="9807156" y="3077790"/>
                </a:lnTo>
                <a:lnTo>
                  <a:pt x="9850672" y="3068998"/>
                </a:lnTo>
                <a:lnTo>
                  <a:pt x="9886235" y="3045019"/>
                </a:lnTo>
                <a:lnTo>
                  <a:pt x="9910226" y="3009453"/>
                </a:lnTo>
                <a:lnTo>
                  <a:pt x="9919027" y="2965898"/>
                </a:lnTo>
                <a:lnTo>
                  <a:pt x="9910226" y="2922347"/>
                </a:lnTo>
                <a:lnTo>
                  <a:pt x="9886235" y="2886788"/>
                </a:lnTo>
                <a:lnTo>
                  <a:pt x="9850672" y="2862817"/>
                </a:lnTo>
                <a:lnTo>
                  <a:pt x="9807156" y="2854028"/>
                </a:lnTo>
                <a:close/>
              </a:path>
              <a:path w="16523335" h="9235440">
                <a:moveTo>
                  <a:pt x="9807156" y="3121737"/>
                </a:moveTo>
                <a:lnTo>
                  <a:pt x="9763570" y="3130528"/>
                </a:lnTo>
                <a:lnTo>
                  <a:pt x="9727996" y="3154503"/>
                </a:lnTo>
                <a:lnTo>
                  <a:pt x="9704022" y="3190065"/>
                </a:lnTo>
                <a:lnTo>
                  <a:pt x="9695233" y="3233618"/>
                </a:lnTo>
                <a:lnTo>
                  <a:pt x="9704022" y="3277161"/>
                </a:lnTo>
                <a:lnTo>
                  <a:pt x="9727996" y="3312732"/>
                </a:lnTo>
                <a:lnTo>
                  <a:pt x="9763570" y="3336722"/>
                </a:lnTo>
                <a:lnTo>
                  <a:pt x="9807156" y="3345520"/>
                </a:lnTo>
                <a:lnTo>
                  <a:pt x="9850672" y="3336722"/>
                </a:lnTo>
                <a:lnTo>
                  <a:pt x="9886235" y="3312732"/>
                </a:lnTo>
                <a:lnTo>
                  <a:pt x="9910226" y="3277161"/>
                </a:lnTo>
                <a:lnTo>
                  <a:pt x="9919027" y="3233618"/>
                </a:lnTo>
                <a:lnTo>
                  <a:pt x="9910226" y="3190065"/>
                </a:lnTo>
                <a:lnTo>
                  <a:pt x="9886235" y="3154503"/>
                </a:lnTo>
                <a:lnTo>
                  <a:pt x="9850672" y="3130528"/>
                </a:lnTo>
                <a:lnTo>
                  <a:pt x="9807156" y="3121737"/>
                </a:lnTo>
                <a:close/>
              </a:path>
              <a:path w="16523335" h="9235440">
                <a:moveTo>
                  <a:pt x="9807156" y="3657176"/>
                </a:moveTo>
                <a:lnTo>
                  <a:pt x="9763570" y="3665968"/>
                </a:lnTo>
                <a:lnTo>
                  <a:pt x="9727996" y="3689947"/>
                </a:lnTo>
                <a:lnTo>
                  <a:pt x="9704022" y="3725513"/>
                </a:lnTo>
                <a:lnTo>
                  <a:pt x="9695233" y="3769068"/>
                </a:lnTo>
                <a:lnTo>
                  <a:pt x="9704022" y="3812619"/>
                </a:lnTo>
                <a:lnTo>
                  <a:pt x="9727996" y="3848178"/>
                </a:lnTo>
                <a:lnTo>
                  <a:pt x="9763570" y="3872149"/>
                </a:lnTo>
                <a:lnTo>
                  <a:pt x="9807156" y="3880939"/>
                </a:lnTo>
                <a:lnTo>
                  <a:pt x="9850672" y="3872149"/>
                </a:lnTo>
                <a:lnTo>
                  <a:pt x="9886235" y="3848178"/>
                </a:lnTo>
                <a:lnTo>
                  <a:pt x="9910226" y="3812619"/>
                </a:lnTo>
                <a:lnTo>
                  <a:pt x="9919027" y="3769068"/>
                </a:lnTo>
                <a:lnTo>
                  <a:pt x="9910226" y="3725513"/>
                </a:lnTo>
                <a:lnTo>
                  <a:pt x="9886235" y="3689947"/>
                </a:lnTo>
                <a:lnTo>
                  <a:pt x="9850672" y="3665968"/>
                </a:lnTo>
                <a:lnTo>
                  <a:pt x="9807156" y="3657176"/>
                </a:lnTo>
                <a:close/>
              </a:path>
              <a:path w="16523335" h="9235440">
                <a:moveTo>
                  <a:pt x="9807156" y="3924895"/>
                </a:moveTo>
                <a:lnTo>
                  <a:pt x="9763570" y="3933689"/>
                </a:lnTo>
                <a:lnTo>
                  <a:pt x="9727996" y="3957668"/>
                </a:lnTo>
                <a:lnTo>
                  <a:pt x="9704022" y="3993228"/>
                </a:lnTo>
                <a:lnTo>
                  <a:pt x="9695233" y="4036766"/>
                </a:lnTo>
                <a:lnTo>
                  <a:pt x="9704022" y="4080327"/>
                </a:lnTo>
                <a:lnTo>
                  <a:pt x="9727996" y="4115896"/>
                </a:lnTo>
                <a:lnTo>
                  <a:pt x="9763570" y="4139876"/>
                </a:lnTo>
                <a:lnTo>
                  <a:pt x="9807156" y="4148669"/>
                </a:lnTo>
                <a:lnTo>
                  <a:pt x="9850672" y="4139876"/>
                </a:lnTo>
                <a:lnTo>
                  <a:pt x="9886235" y="4115896"/>
                </a:lnTo>
                <a:lnTo>
                  <a:pt x="9910226" y="4080327"/>
                </a:lnTo>
                <a:lnTo>
                  <a:pt x="9919027" y="4036766"/>
                </a:lnTo>
                <a:lnTo>
                  <a:pt x="9910226" y="3993228"/>
                </a:lnTo>
                <a:lnTo>
                  <a:pt x="9886235" y="3957668"/>
                </a:lnTo>
                <a:lnTo>
                  <a:pt x="9850672" y="3933689"/>
                </a:lnTo>
                <a:lnTo>
                  <a:pt x="9807156" y="3924895"/>
                </a:lnTo>
                <a:close/>
              </a:path>
              <a:path w="16523335" h="9235440">
                <a:moveTo>
                  <a:pt x="9807156" y="4192615"/>
                </a:moveTo>
                <a:lnTo>
                  <a:pt x="9763570" y="4201406"/>
                </a:lnTo>
                <a:lnTo>
                  <a:pt x="9727996" y="4225380"/>
                </a:lnTo>
                <a:lnTo>
                  <a:pt x="9704022" y="4260939"/>
                </a:lnTo>
                <a:lnTo>
                  <a:pt x="9695233" y="4304486"/>
                </a:lnTo>
                <a:lnTo>
                  <a:pt x="9704022" y="4348026"/>
                </a:lnTo>
                <a:lnTo>
                  <a:pt x="9727996" y="4383601"/>
                </a:lnTo>
                <a:lnTo>
                  <a:pt x="9763570" y="4407597"/>
                </a:lnTo>
                <a:lnTo>
                  <a:pt x="9807156" y="4416399"/>
                </a:lnTo>
                <a:lnTo>
                  <a:pt x="9850672" y="4407597"/>
                </a:lnTo>
                <a:lnTo>
                  <a:pt x="9886235" y="4383601"/>
                </a:lnTo>
                <a:lnTo>
                  <a:pt x="9910226" y="4348026"/>
                </a:lnTo>
                <a:lnTo>
                  <a:pt x="9919027" y="4304486"/>
                </a:lnTo>
                <a:lnTo>
                  <a:pt x="9910226" y="4260939"/>
                </a:lnTo>
                <a:lnTo>
                  <a:pt x="9886235" y="4225380"/>
                </a:lnTo>
                <a:lnTo>
                  <a:pt x="9850672" y="4201406"/>
                </a:lnTo>
                <a:lnTo>
                  <a:pt x="9807156" y="4192615"/>
                </a:lnTo>
                <a:close/>
              </a:path>
              <a:path w="16523335" h="9235440">
                <a:moveTo>
                  <a:pt x="9807156" y="2318578"/>
                </a:moveTo>
                <a:lnTo>
                  <a:pt x="9763570" y="2327370"/>
                </a:lnTo>
                <a:lnTo>
                  <a:pt x="9727996" y="2351349"/>
                </a:lnTo>
                <a:lnTo>
                  <a:pt x="9704022" y="2386915"/>
                </a:lnTo>
                <a:lnTo>
                  <a:pt x="9695233" y="2430470"/>
                </a:lnTo>
                <a:lnTo>
                  <a:pt x="9704022" y="2474021"/>
                </a:lnTo>
                <a:lnTo>
                  <a:pt x="9727996" y="2509580"/>
                </a:lnTo>
                <a:lnTo>
                  <a:pt x="9763570" y="2533551"/>
                </a:lnTo>
                <a:lnTo>
                  <a:pt x="9807156" y="2542341"/>
                </a:lnTo>
                <a:lnTo>
                  <a:pt x="9850672" y="2533551"/>
                </a:lnTo>
                <a:lnTo>
                  <a:pt x="9886235" y="2509580"/>
                </a:lnTo>
                <a:lnTo>
                  <a:pt x="9910226" y="2474021"/>
                </a:lnTo>
                <a:lnTo>
                  <a:pt x="9919027" y="2430470"/>
                </a:lnTo>
                <a:lnTo>
                  <a:pt x="9910226" y="2386915"/>
                </a:lnTo>
                <a:lnTo>
                  <a:pt x="9886235" y="2351349"/>
                </a:lnTo>
                <a:lnTo>
                  <a:pt x="9850672" y="2327370"/>
                </a:lnTo>
                <a:lnTo>
                  <a:pt x="9807156" y="2318578"/>
                </a:lnTo>
                <a:close/>
              </a:path>
              <a:path w="16523335" h="9235440">
                <a:moveTo>
                  <a:pt x="9807156" y="2050869"/>
                </a:moveTo>
                <a:lnTo>
                  <a:pt x="9763570" y="2059660"/>
                </a:lnTo>
                <a:lnTo>
                  <a:pt x="9727996" y="2083635"/>
                </a:lnTo>
                <a:lnTo>
                  <a:pt x="9704022" y="2119197"/>
                </a:lnTo>
                <a:lnTo>
                  <a:pt x="9695233" y="2162750"/>
                </a:lnTo>
                <a:lnTo>
                  <a:pt x="9704022" y="2206284"/>
                </a:lnTo>
                <a:lnTo>
                  <a:pt x="9727996" y="2241845"/>
                </a:lnTo>
                <a:lnTo>
                  <a:pt x="9763570" y="2265826"/>
                </a:lnTo>
                <a:lnTo>
                  <a:pt x="9807156" y="2274621"/>
                </a:lnTo>
                <a:lnTo>
                  <a:pt x="9850672" y="2265826"/>
                </a:lnTo>
                <a:lnTo>
                  <a:pt x="9886235" y="2241845"/>
                </a:lnTo>
                <a:lnTo>
                  <a:pt x="9910226" y="2206284"/>
                </a:lnTo>
                <a:lnTo>
                  <a:pt x="9919027" y="2162750"/>
                </a:lnTo>
                <a:lnTo>
                  <a:pt x="9910226" y="2119197"/>
                </a:lnTo>
                <a:lnTo>
                  <a:pt x="9886235" y="2083635"/>
                </a:lnTo>
                <a:lnTo>
                  <a:pt x="9850672" y="2059660"/>
                </a:lnTo>
                <a:lnTo>
                  <a:pt x="9807156" y="2050869"/>
                </a:lnTo>
                <a:close/>
              </a:path>
              <a:path w="16523335" h="9235440">
                <a:moveTo>
                  <a:pt x="9807156" y="4995774"/>
                </a:moveTo>
                <a:lnTo>
                  <a:pt x="9763570" y="5004565"/>
                </a:lnTo>
                <a:lnTo>
                  <a:pt x="9727996" y="5028541"/>
                </a:lnTo>
                <a:lnTo>
                  <a:pt x="9704022" y="5064107"/>
                </a:lnTo>
                <a:lnTo>
                  <a:pt x="9695233" y="5107666"/>
                </a:lnTo>
                <a:lnTo>
                  <a:pt x="9704022" y="5151204"/>
                </a:lnTo>
                <a:lnTo>
                  <a:pt x="9727996" y="5186764"/>
                </a:lnTo>
                <a:lnTo>
                  <a:pt x="9763570" y="5210743"/>
                </a:lnTo>
                <a:lnTo>
                  <a:pt x="9807156" y="5219537"/>
                </a:lnTo>
                <a:lnTo>
                  <a:pt x="9850672" y="5210743"/>
                </a:lnTo>
                <a:lnTo>
                  <a:pt x="9886235" y="5186764"/>
                </a:lnTo>
                <a:lnTo>
                  <a:pt x="9910226" y="5151204"/>
                </a:lnTo>
                <a:lnTo>
                  <a:pt x="9919027" y="5107666"/>
                </a:lnTo>
                <a:lnTo>
                  <a:pt x="9910226" y="5064107"/>
                </a:lnTo>
                <a:lnTo>
                  <a:pt x="9886235" y="5028541"/>
                </a:lnTo>
                <a:lnTo>
                  <a:pt x="9850672" y="5004565"/>
                </a:lnTo>
                <a:lnTo>
                  <a:pt x="9807156" y="4995774"/>
                </a:lnTo>
                <a:close/>
              </a:path>
              <a:path w="16523335" h="9235440">
                <a:moveTo>
                  <a:pt x="9807156" y="5263483"/>
                </a:moveTo>
                <a:lnTo>
                  <a:pt x="9763570" y="5272274"/>
                </a:lnTo>
                <a:lnTo>
                  <a:pt x="9727996" y="5296250"/>
                </a:lnTo>
                <a:lnTo>
                  <a:pt x="9704022" y="5331816"/>
                </a:lnTo>
                <a:lnTo>
                  <a:pt x="9695233" y="5375375"/>
                </a:lnTo>
                <a:lnTo>
                  <a:pt x="9704022" y="5418906"/>
                </a:lnTo>
                <a:lnTo>
                  <a:pt x="9727996" y="5454471"/>
                </a:lnTo>
                <a:lnTo>
                  <a:pt x="9763570" y="5478458"/>
                </a:lnTo>
                <a:lnTo>
                  <a:pt x="9807156" y="5487256"/>
                </a:lnTo>
                <a:lnTo>
                  <a:pt x="9850672" y="5478458"/>
                </a:lnTo>
                <a:lnTo>
                  <a:pt x="9886235" y="5454471"/>
                </a:lnTo>
                <a:lnTo>
                  <a:pt x="9910226" y="5418906"/>
                </a:lnTo>
                <a:lnTo>
                  <a:pt x="9919027" y="5375375"/>
                </a:lnTo>
                <a:lnTo>
                  <a:pt x="9910226" y="5331816"/>
                </a:lnTo>
                <a:lnTo>
                  <a:pt x="9886235" y="5296250"/>
                </a:lnTo>
                <a:lnTo>
                  <a:pt x="9850672" y="5272274"/>
                </a:lnTo>
                <a:lnTo>
                  <a:pt x="9807156" y="5263483"/>
                </a:lnTo>
                <a:close/>
              </a:path>
              <a:path w="16523335" h="9235440">
                <a:moveTo>
                  <a:pt x="9807156" y="5531192"/>
                </a:moveTo>
                <a:lnTo>
                  <a:pt x="9763570" y="5539988"/>
                </a:lnTo>
                <a:lnTo>
                  <a:pt x="9727996" y="5563975"/>
                </a:lnTo>
                <a:lnTo>
                  <a:pt x="9704022" y="5599551"/>
                </a:lnTo>
                <a:lnTo>
                  <a:pt x="9695233" y="5643115"/>
                </a:lnTo>
                <a:lnTo>
                  <a:pt x="9704022" y="5686662"/>
                </a:lnTo>
                <a:lnTo>
                  <a:pt x="9727996" y="5722222"/>
                </a:lnTo>
                <a:lnTo>
                  <a:pt x="9763570" y="5746196"/>
                </a:lnTo>
                <a:lnTo>
                  <a:pt x="9807156" y="5754986"/>
                </a:lnTo>
                <a:lnTo>
                  <a:pt x="9850672" y="5746196"/>
                </a:lnTo>
                <a:lnTo>
                  <a:pt x="9886235" y="5722222"/>
                </a:lnTo>
                <a:lnTo>
                  <a:pt x="9910226" y="5686662"/>
                </a:lnTo>
                <a:lnTo>
                  <a:pt x="9919027" y="5643115"/>
                </a:lnTo>
                <a:lnTo>
                  <a:pt x="9910226" y="5599551"/>
                </a:lnTo>
                <a:lnTo>
                  <a:pt x="9886235" y="5563975"/>
                </a:lnTo>
                <a:lnTo>
                  <a:pt x="9850672" y="5539988"/>
                </a:lnTo>
                <a:lnTo>
                  <a:pt x="9807156" y="5531192"/>
                </a:lnTo>
                <a:close/>
              </a:path>
              <a:path w="16523335" h="9235440">
                <a:moveTo>
                  <a:pt x="9807156" y="5798933"/>
                </a:moveTo>
                <a:lnTo>
                  <a:pt x="9763570" y="5807723"/>
                </a:lnTo>
                <a:lnTo>
                  <a:pt x="9727996" y="5831697"/>
                </a:lnTo>
                <a:lnTo>
                  <a:pt x="9704022" y="5867257"/>
                </a:lnTo>
                <a:lnTo>
                  <a:pt x="9695233" y="5910804"/>
                </a:lnTo>
                <a:lnTo>
                  <a:pt x="9704022" y="5954345"/>
                </a:lnTo>
                <a:lnTo>
                  <a:pt x="9727996" y="5989912"/>
                </a:lnTo>
                <a:lnTo>
                  <a:pt x="9763570" y="6013898"/>
                </a:lnTo>
                <a:lnTo>
                  <a:pt x="9807156" y="6022695"/>
                </a:lnTo>
                <a:lnTo>
                  <a:pt x="9850672" y="6013898"/>
                </a:lnTo>
                <a:lnTo>
                  <a:pt x="9886235" y="5989912"/>
                </a:lnTo>
                <a:lnTo>
                  <a:pt x="9910226" y="5954345"/>
                </a:lnTo>
                <a:lnTo>
                  <a:pt x="9919027" y="5910804"/>
                </a:lnTo>
                <a:lnTo>
                  <a:pt x="9910226" y="5867257"/>
                </a:lnTo>
                <a:lnTo>
                  <a:pt x="9886235" y="5831697"/>
                </a:lnTo>
                <a:lnTo>
                  <a:pt x="9850672" y="5807723"/>
                </a:lnTo>
                <a:lnTo>
                  <a:pt x="9807156" y="5798933"/>
                </a:lnTo>
                <a:close/>
              </a:path>
              <a:path w="16523335" h="9235440">
                <a:moveTo>
                  <a:pt x="9807156" y="6066642"/>
                </a:moveTo>
                <a:lnTo>
                  <a:pt x="9763570" y="6075433"/>
                </a:lnTo>
                <a:lnTo>
                  <a:pt x="9727996" y="6099406"/>
                </a:lnTo>
                <a:lnTo>
                  <a:pt x="9704022" y="6134966"/>
                </a:lnTo>
                <a:lnTo>
                  <a:pt x="9695233" y="6178513"/>
                </a:lnTo>
                <a:lnTo>
                  <a:pt x="9704022" y="6222077"/>
                </a:lnTo>
                <a:lnTo>
                  <a:pt x="9727996" y="6257653"/>
                </a:lnTo>
                <a:lnTo>
                  <a:pt x="9763570" y="6281640"/>
                </a:lnTo>
                <a:lnTo>
                  <a:pt x="9807156" y="6290436"/>
                </a:lnTo>
                <a:lnTo>
                  <a:pt x="9850672" y="6281640"/>
                </a:lnTo>
                <a:lnTo>
                  <a:pt x="9886235" y="6257653"/>
                </a:lnTo>
                <a:lnTo>
                  <a:pt x="9910226" y="6222077"/>
                </a:lnTo>
                <a:lnTo>
                  <a:pt x="9919027" y="6178513"/>
                </a:lnTo>
                <a:lnTo>
                  <a:pt x="9910226" y="6134966"/>
                </a:lnTo>
                <a:lnTo>
                  <a:pt x="9886235" y="6099406"/>
                </a:lnTo>
                <a:lnTo>
                  <a:pt x="9850672" y="6075433"/>
                </a:lnTo>
                <a:lnTo>
                  <a:pt x="9807156" y="6066642"/>
                </a:lnTo>
                <a:close/>
              </a:path>
              <a:path w="16523335" h="9235440">
                <a:moveTo>
                  <a:pt x="9807156" y="6334382"/>
                </a:moveTo>
                <a:lnTo>
                  <a:pt x="9763570" y="6343178"/>
                </a:lnTo>
                <a:lnTo>
                  <a:pt x="9727996" y="6367165"/>
                </a:lnTo>
                <a:lnTo>
                  <a:pt x="9704022" y="6402742"/>
                </a:lnTo>
                <a:lnTo>
                  <a:pt x="9695233" y="6446306"/>
                </a:lnTo>
                <a:lnTo>
                  <a:pt x="9704022" y="6489813"/>
                </a:lnTo>
                <a:lnTo>
                  <a:pt x="9727996" y="6525358"/>
                </a:lnTo>
                <a:lnTo>
                  <a:pt x="9763570" y="6549331"/>
                </a:lnTo>
                <a:lnTo>
                  <a:pt x="9807156" y="6558124"/>
                </a:lnTo>
                <a:lnTo>
                  <a:pt x="9850672" y="6549331"/>
                </a:lnTo>
                <a:lnTo>
                  <a:pt x="9886235" y="6525358"/>
                </a:lnTo>
                <a:lnTo>
                  <a:pt x="9910226" y="6489813"/>
                </a:lnTo>
                <a:lnTo>
                  <a:pt x="9919027" y="6446306"/>
                </a:lnTo>
                <a:lnTo>
                  <a:pt x="9910226" y="6402742"/>
                </a:lnTo>
                <a:lnTo>
                  <a:pt x="9886235" y="6367165"/>
                </a:lnTo>
                <a:lnTo>
                  <a:pt x="9850672" y="6343178"/>
                </a:lnTo>
                <a:lnTo>
                  <a:pt x="9807156" y="6334382"/>
                </a:lnTo>
                <a:close/>
              </a:path>
              <a:path w="16523335" h="9235440">
                <a:moveTo>
                  <a:pt x="9807156" y="6602112"/>
                </a:moveTo>
                <a:lnTo>
                  <a:pt x="9763570" y="6610897"/>
                </a:lnTo>
                <a:lnTo>
                  <a:pt x="9727996" y="6634856"/>
                </a:lnTo>
                <a:lnTo>
                  <a:pt x="9704022" y="6670401"/>
                </a:lnTo>
                <a:lnTo>
                  <a:pt x="9695233" y="6713941"/>
                </a:lnTo>
                <a:lnTo>
                  <a:pt x="9704022" y="6757505"/>
                </a:lnTo>
                <a:lnTo>
                  <a:pt x="9727996" y="6793082"/>
                </a:lnTo>
                <a:lnTo>
                  <a:pt x="9763570" y="6817069"/>
                </a:lnTo>
                <a:lnTo>
                  <a:pt x="9807156" y="6825865"/>
                </a:lnTo>
                <a:lnTo>
                  <a:pt x="9850672" y="6817069"/>
                </a:lnTo>
                <a:lnTo>
                  <a:pt x="9886235" y="6793082"/>
                </a:lnTo>
                <a:lnTo>
                  <a:pt x="9910226" y="6757505"/>
                </a:lnTo>
                <a:lnTo>
                  <a:pt x="9919027" y="6713941"/>
                </a:lnTo>
                <a:lnTo>
                  <a:pt x="9910226" y="6670401"/>
                </a:lnTo>
                <a:lnTo>
                  <a:pt x="9886235" y="6634856"/>
                </a:lnTo>
                <a:lnTo>
                  <a:pt x="9850672" y="6610897"/>
                </a:lnTo>
                <a:lnTo>
                  <a:pt x="9807156" y="6602112"/>
                </a:lnTo>
                <a:close/>
              </a:path>
              <a:path w="16523335" h="9235440">
                <a:moveTo>
                  <a:pt x="9807156" y="4728033"/>
                </a:moveTo>
                <a:lnTo>
                  <a:pt x="9763570" y="4736825"/>
                </a:lnTo>
                <a:lnTo>
                  <a:pt x="9727996" y="4760802"/>
                </a:lnTo>
                <a:lnTo>
                  <a:pt x="9704022" y="4796371"/>
                </a:lnTo>
                <a:lnTo>
                  <a:pt x="9695233" y="4839936"/>
                </a:lnTo>
                <a:lnTo>
                  <a:pt x="9704022" y="4883473"/>
                </a:lnTo>
                <a:lnTo>
                  <a:pt x="9727996" y="4919041"/>
                </a:lnTo>
                <a:lnTo>
                  <a:pt x="9763570" y="4943029"/>
                </a:lnTo>
                <a:lnTo>
                  <a:pt x="9807156" y="4951828"/>
                </a:lnTo>
                <a:lnTo>
                  <a:pt x="9850672" y="4943029"/>
                </a:lnTo>
                <a:lnTo>
                  <a:pt x="9886235" y="4919041"/>
                </a:lnTo>
                <a:lnTo>
                  <a:pt x="9910226" y="4883473"/>
                </a:lnTo>
                <a:lnTo>
                  <a:pt x="9919027" y="4839936"/>
                </a:lnTo>
                <a:lnTo>
                  <a:pt x="9910226" y="4796371"/>
                </a:lnTo>
                <a:lnTo>
                  <a:pt x="9886235" y="4760802"/>
                </a:lnTo>
                <a:lnTo>
                  <a:pt x="9850672" y="4736825"/>
                </a:lnTo>
                <a:lnTo>
                  <a:pt x="9807156" y="4728033"/>
                </a:lnTo>
                <a:close/>
              </a:path>
              <a:path w="16523335" h="9235440">
                <a:moveTo>
                  <a:pt x="9807156" y="4460345"/>
                </a:moveTo>
                <a:lnTo>
                  <a:pt x="9763570" y="4469136"/>
                </a:lnTo>
                <a:lnTo>
                  <a:pt x="9727996" y="4493110"/>
                </a:lnTo>
                <a:lnTo>
                  <a:pt x="9704022" y="4528669"/>
                </a:lnTo>
                <a:lnTo>
                  <a:pt x="9695233" y="4572216"/>
                </a:lnTo>
                <a:lnTo>
                  <a:pt x="9704022" y="4615763"/>
                </a:lnTo>
                <a:lnTo>
                  <a:pt x="9727996" y="4651322"/>
                </a:lnTo>
                <a:lnTo>
                  <a:pt x="9763570" y="4675296"/>
                </a:lnTo>
                <a:lnTo>
                  <a:pt x="9807156" y="4684087"/>
                </a:lnTo>
                <a:lnTo>
                  <a:pt x="9850672" y="4675296"/>
                </a:lnTo>
                <a:lnTo>
                  <a:pt x="9886235" y="4651322"/>
                </a:lnTo>
                <a:lnTo>
                  <a:pt x="9910226" y="4615763"/>
                </a:lnTo>
                <a:lnTo>
                  <a:pt x="9919027" y="4572216"/>
                </a:lnTo>
                <a:lnTo>
                  <a:pt x="9910226" y="4528669"/>
                </a:lnTo>
                <a:lnTo>
                  <a:pt x="9886235" y="4493110"/>
                </a:lnTo>
                <a:lnTo>
                  <a:pt x="9850672" y="4469136"/>
                </a:lnTo>
                <a:lnTo>
                  <a:pt x="9807156" y="4460345"/>
                </a:lnTo>
                <a:close/>
              </a:path>
              <a:path w="16523335" h="9235440">
                <a:moveTo>
                  <a:pt x="9807156" y="7405229"/>
                </a:moveTo>
                <a:lnTo>
                  <a:pt x="9763570" y="7414026"/>
                </a:lnTo>
                <a:lnTo>
                  <a:pt x="9727996" y="7438015"/>
                </a:lnTo>
                <a:lnTo>
                  <a:pt x="9704022" y="7473597"/>
                </a:lnTo>
                <a:lnTo>
                  <a:pt x="9695233" y="7517173"/>
                </a:lnTo>
                <a:lnTo>
                  <a:pt x="9704022" y="7560674"/>
                </a:lnTo>
                <a:lnTo>
                  <a:pt x="9727996" y="7596223"/>
                </a:lnTo>
                <a:lnTo>
                  <a:pt x="9763570" y="7620205"/>
                </a:lnTo>
                <a:lnTo>
                  <a:pt x="9807156" y="7629003"/>
                </a:lnTo>
                <a:lnTo>
                  <a:pt x="9850672" y="7620205"/>
                </a:lnTo>
                <a:lnTo>
                  <a:pt x="9886235" y="7596223"/>
                </a:lnTo>
                <a:lnTo>
                  <a:pt x="9910226" y="7560674"/>
                </a:lnTo>
                <a:lnTo>
                  <a:pt x="9919027" y="7517173"/>
                </a:lnTo>
                <a:lnTo>
                  <a:pt x="9910226" y="7473597"/>
                </a:lnTo>
                <a:lnTo>
                  <a:pt x="9886235" y="7438015"/>
                </a:lnTo>
                <a:lnTo>
                  <a:pt x="9850672" y="7414026"/>
                </a:lnTo>
                <a:lnTo>
                  <a:pt x="9807156" y="7405229"/>
                </a:lnTo>
                <a:close/>
              </a:path>
              <a:path w="16523335" h="9235440">
                <a:moveTo>
                  <a:pt x="9807156" y="7137541"/>
                </a:moveTo>
                <a:lnTo>
                  <a:pt x="9763570" y="7146329"/>
                </a:lnTo>
                <a:lnTo>
                  <a:pt x="9727996" y="7170295"/>
                </a:lnTo>
                <a:lnTo>
                  <a:pt x="9704022" y="7205847"/>
                </a:lnTo>
                <a:lnTo>
                  <a:pt x="9695233" y="7249391"/>
                </a:lnTo>
                <a:lnTo>
                  <a:pt x="9704022" y="7292955"/>
                </a:lnTo>
                <a:lnTo>
                  <a:pt x="9727996" y="7328531"/>
                </a:lnTo>
                <a:lnTo>
                  <a:pt x="9763570" y="7352518"/>
                </a:lnTo>
                <a:lnTo>
                  <a:pt x="9807156" y="7361314"/>
                </a:lnTo>
                <a:lnTo>
                  <a:pt x="9850672" y="7352518"/>
                </a:lnTo>
                <a:lnTo>
                  <a:pt x="9886235" y="7328531"/>
                </a:lnTo>
                <a:lnTo>
                  <a:pt x="9910226" y="7292955"/>
                </a:lnTo>
                <a:lnTo>
                  <a:pt x="9919027" y="7249391"/>
                </a:lnTo>
                <a:lnTo>
                  <a:pt x="9910226" y="7205847"/>
                </a:lnTo>
                <a:lnTo>
                  <a:pt x="9886235" y="7170295"/>
                </a:lnTo>
                <a:lnTo>
                  <a:pt x="9850672" y="7146329"/>
                </a:lnTo>
                <a:lnTo>
                  <a:pt x="9807156" y="7137541"/>
                </a:lnTo>
                <a:close/>
              </a:path>
              <a:path w="16523335" h="9235440">
                <a:moveTo>
                  <a:pt x="9807156" y="6869780"/>
                </a:moveTo>
                <a:lnTo>
                  <a:pt x="9763570" y="6878579"/>
                </a:lnTo>
                <a:lnTo>
                  <a:pt x="9727996" y="6902573"/>
                </a:lnTo>
                <a:lnTo>
                  <a:pt x="9704022" y="6938157"/>
                </a:lnTo>
                <a:lnTo>
                  <a:pt x="9695233" y="6981724"/>
                </a:lnTo>
                <a:lnTo>
                  <a:pt x="9704022" y="7025264"/>
                </a:lnTo>
                <a:lnTo>
                  <a:pt x="9727996" y="7060809"/>
                </a:lnTo>
                <a:lnTo>
                  <a:pt x="9763570" y="7084769"/>
                </a:lnTo>
                <a:lnTo>
                  <a:pt x="9807156" y="7093553"/>
                </a:lnTo>
                <a:lnTo>
                  <a:pt x="9850672" y="7084769"/>
                </a:lnTo>
                <a:lnTo>
                  <a:pt x="9886235" y="7060809"/>
                </a:lnTo>
                <a:lnTo>
                  <a:pt x="9910226" y="7025264"/>
                </a:lnTo>
                <a:lnTo>
                  <a:pt x="9919027" y="6981724"/>
                </a:lnTo>
                <a:lnTo>
                  <a:pt x="9910226" y="6938157"/>
                </a:lnTo>
                <a:lnTo>
                  <a:pt x="9886235" y="6902573"/>
                </a:lnTo>
                <a:lnTo>
                  <a:pt x="9850672" y="6878579"/>
                </a:lnTo>
                <a:lnTo>
                  <a:pt x="9807156" y="6869780"/>
                </a:lnTo>
                <a:close/>
              </a:path>
              <a:path w="16523335" h="9235440">
                <a:moveTo>
                  <a:pt x="10076447" y="712218"/>
                </a:moveTo>
                <a:lnTo>
                  <a:pt x="10032891" y="721018"/>
                </a:lnTo>
                <a:lnTo>
                  <a:pt x="9997333" y="745011"/>
                </a:lnTo>
                <a:lnTo>
                  <a:pt x="9973364" y="780591"/>
                </a:lnTo>
                <a:lnTo>
                  <a:pt x="9964576" y="824152"/>
                </a:lnTo>
                <a:lnTo>
                  <a:pt x="9973364" y="867681"/>
                </a:lnTo>
                <a:lnTo>
                  <a:pt x="9997333" y="903231"/>
                </a:lnTo>
                <a:lnTo>
                  <a:pt x="10032891" y="927201"/>
                </a:lnTo>
                <a:lnTo>
                  <a:pt x="10076447" y="935992"/>
                </a:lnTo>
                <a:lnTo>
                  <a:pt x="10119980" y="927201"/>
                </a:lnTo>
                <a:lnTo>
                  <a:pt x="10155541" y="903231"/>
                </a:lnTo>
                <a:lnTo>
                  <a:pt x="10179522" y="867681"/>
                </a:lnTo>
                <a:lnTo>
                  <a:pt x="10188318" y="824152"/>
                </a:lnTo>
                <a:lnTo>
                  <a:pt x="10179522" y="780591"/>
                </a:lnTo>
                <a:lnTo>
                  <a:pt x="10155541" y="745011"/>
                </a:lnTo>
                <a:lnTo>
                  <a:pt x="10119980" y="721018"/>
                </a:lnTo>
                <a:lnTo>
                  <a:pt x="10076447" y="712218"/>
                </a:lnTo>
                <a:close/>
              </a:path>
              <a:path w="16523335" h="9235440">
                <a:moveTo>
                  <a:pt x="10076447" y="979980"/>
                </a:moveTo>
                <a:lnTo>
                  <a:pt x="10032891" y="988766"/>
                </a:lnTo>
                <a:lnTo>
                  <a:pt x="9997333" y="1012731"/>
                </a:lnTo>
                <a:lnTo>
                  <a:pt x="9973364" y="1048286"/>
                </a:lnTo>
                <a:lnTo>
                  <a:pt x="9964576" y="1091840"/>
                </a:lnTo>
                <a:lnTo>
                  <a:pt x="9973364" y="1135394"/>
                </a:lnTo>
                <a:lnTo>
                  <a:pt x="9997333" y="1170968"/>
                </a:lnTo>
                <a:lnTo>
                  <a:pt x="10032891" y="1194956"/>
                </a:lnTo>
                <a:lnTo>
                  <a:pt x="10076447" y="1203753"/>
                </a:lnTo>
                <a:lnTo>
                  <a:pt x="10119980" y="1194956"/>
                </a:lnTo>
                <a:lnTo>
                  <a:pt x="10155541" y="1170968"/>
                </a:lnTo>
                <a:lnTo>
                  <a:pt x="10179522" y="1135394"/>
                </a:lnTo>
                <a:lnTo>
                  <a:pt x="10188318" y="1091840"/>
                </a:lnTo>
                <a:lnTo>
                  <a:pt x="10179522" y="1048286"/>
                </a:lnTo>
                <a:lnTo>
                  <a:pt x="10155541" y="1012731"/>
                </a:lnTo>
                <a:lnTo>
                  <a:pt x="10119980" y="988766"/>
                </a:lnTo>
                <a:lnTo>
                  <a:pt x="10076447" y="979980"/>
                </a:lnTo>
                <a:close/>
              </a:path>
              <a:path w="16523335" h="9235440">
                <a:moveTo>
                  <a:pt x="10076447" y="1247668"/>
                </a:moveTo>
                <a:lnTo>
                  <a:pt x="10032891" y="1256467"/>
                </a:lnTo>
                <a:lnTo>
                  <a:pt x="9997333" y="1280459"/>
                </a:lnTo>
                <a:lnTo>
                  <a:pt x="9973364" y="1316036"/>
                </a:lnTo>
                <a:lnTo>
                  <a:pt x="9964576" y="1359591"/>
                </a:lnTo>
                <a:lnTo>
                  <a:pt x="9973364" y="1403138"/>
                </a:lnTo>
                <a:lnTo>
                  <a:pt x="9997333" y="1438686"/>
                </a:lnTo>
                <a:lnTo>
                  <a:pt x="10032891" y="1462646"/>
                </a:lnTo>
                <a:lnTo>
                  <a:pt x="10076447" y="1471431"/>
                </a:lnTo>
                <a:lnTo>
                  <a:pt x="10119980" y="1462646"/>
                </a:lnTo>
                <a:lnTo>
                  <a:pt x="10155541" y="1438686"/>
                </a:lnTo>
                <a:lnTo>
                  <a:pt x="10179522" y="1403138"/>
                </a:lnTo>
                <a:lnTo>
                  <a:pt x="10188318" y="1359591"/>
                </a:lnTo>
                <a:lnTo>
                  <a:pt x="10179522" y="1316036"/>
                </a:lnTo>
                <a:lnTo>
                  <a:pt x="10155541" y="1280459"/>
                </a:lnTo>
                <a:lnTo>
                  <a:pt x="10119980" y="1256467"/>
                </a:lnTo>
                <a:lnTo>
                  <a:pt x="10076447" y="1247668"/>
                </a:lnTo>
                <a:close/>
              </a:path>
              <a:path w="16523335" h="9235440">
                <a:moveTo>
                  <a:pt x="10076447" y="1515430"/>
                </a:moveTo>
                <a:lnTo>
                  <a:pt x="10032891" y="1524214"/>
                </a:lnTo>
                <a:lnTo>
                  <a:pt x="9997333" y="1548173"/>
                </a:lnTo>
                <a:lnTo>
                  <a:pt x="9973364" y="1583718"/>
                </a:lnTo>
                <a:lnTo>
                  <a:pt x="9964576" y="1627259"/>
                </a:lnTo>
                <a:lnTo>
                  <a:pt x="9973364" y="1670826"/>
                </a:lnTo>
                <a:lnTo>
                  <a:pt x="9997333" y="1706409"/>
                </a:lnTo>
                <a:lnTo>
                  <a:pt x="10032891" y="1730404"/>
                </a:lnTo>
                <a:lnTo>
                  <a:pt x="10076447" y="1739203"/>
                </a:lnTo>
                <a:lnTo>
                  <a:pt x="10119980" y="1730404"/>
                </a:lnTo>
                <a:lnTo>
                  <a:pt x="10155541" y="1706409"/>
                </a:lnTo>
                <a:lnTo>
                  <a:pt x="10179522" y="1670826"/>
                </a:lnTo>
                <a:lnTo>
                  <a:pt x="10188318" y="1627259"/>
                </a:lnTo>
                <a:lnTo>
                  <a:pt x="10179522" y="1583718"/>
                </a:lnTo>
                <a:lnTo>
                  <a:pt x="10155541" y="1548173"/>
                </a:lnTo>
                <a:lnTo>
                  <a:pt x="10119980" y="1524214"/>
                </a:lnTo>
                <a:lnTo>
                  <a:pt x="10076447" y="1515430"/>
                </a:lnTo>
                <a:close/>
              </a:path>
              <a:path w="16523335" h="9235440">
                <a:moveTo>
                  <a:pt x="10076447" y="1783149"/>
                </a:moveTo>
                <a:lnTo>
                  <a:pt x="10032891" y="1791938"/>
                </a:lnTo>
                <a:lnTo>
                  <a:pt x="9997333" y="1815910"/>
                </a:lnTo>
                <a:lnTo>
                  <a:pt x="9973364" y="1851469"/>
                </a:lnTo>
                <a:lnTo>
                  <a:pt x="9964576" y="1895020"/>
                </a:lnTo>
                <a:lnTo>
                  <a:pt x="9973364" y="1938576"/>
                </a:lnTo>
                <a:lnTo>
                  <a:pt x="9997333" y="1974146"/>
                </a:lnTo>
                <a:lnTo>
                  <a:pt x="10032891" y="1998128"/>
                </a:lnTo>
                <a:lnTo>
                  <a:pt x="10076447" y="2006922"/>
                </a:lnTo>
                <a:lnTo>
                  <a:pt x="10119980" y="1998128"/>
                </a:lnTo>
                <a:lnTo>
                  <a:pt x="10155541" y="1974146"/>
                </a:lnTo>
                <a:lnTo>
                  <a:pt x="10179522" y="1938576"/>
                </a:lnTo>
                <a:lnTo>
                  <a:pt x="10188318" y="1895020"/>
                </a:lnTo>
                <a:lnTo>
                  <a:pt x="10179522" y="1851469"/>
                </a:lnTo>
                <a:lnTo>
                  <a:pt x="10155541" y="1815910"/>
                </a:lnTo>
                <a:lnTo>
                  <a:pt x="10119980" y="1791938"/>
                </a:lnTo>
                <a:lnTo>
                  <a:pt x="10076447" y="1783149"/>
                </a:lnTo>
                <a:close/>
              </a:path>
              <a:path w="16523335" h="9235440">
                <a:moveTo>
                  <a:pt x="10184088" y="0"/>
                </a:moveTo>
                <a:lnTo>
                  <a:pt x="9968802" y="0"/>
                </a:lnTo>
                <a:lnTo>
                  <a:pt x="9964576" y="20941"/>
                </a:lnTo>
                <a:lnTo>
                  <a:pt x="9973364" y="64502"/>
                </a:lnTo>
                <a:lnTo>
                  <a:pt x="9997333" y="100083"/>
                </a:lnTo>
                <a:lnTo>
                  <a:pt x="10032891" y="124076"/>
                </a:lnTo>
                <a:lnTo>
                  <a:pt x="10076447" y="132875"/>
                </a:lnTo>
                <a:lnTo>
                  <a:pt x="10119980" y="124076"/>
                </a:lnTo>
                <a:lnTo>
                  <a:pt x="10155541" y="100083"/>
                </a:lnTo>
                <a:lnTo>
                  <a:pt x="10179522" y="64502"/>
                </a:lnTo>
                <a:lnTo>
                  <a:pt x="10188318" y="20941"/>
                </a:lnTo>
                <a:lnTo>
                  <a:pt x="10184088" y="0"/>
                </a:lnTo>
                <a:close/>
              </a:path>
              <a:path w="16523335" h="9235440">
                <a:moveTo>
                  <a:pt x="10076447" y="2586297"/>
                </a:moveTo>
                <a:lnTo>
                  <a:pt x="10032891" y="2595090"/>
                </a:lnTo>
                <a:lnTo>
                  <a:pt x="9997333" y="2619070"/>
                </a:lnTo>
                <a:lnTo>
                  <a:pt x="9973364" y="2654639"/>
                </a:lnTo>
                <a:lnTo>
                  <a:pt x="9964576" y="2698200"/>
                </a:lnTo>
                <a:lnTo>
                  <a:pt x="9973364" y="2741725"/>
                </a:lnTo>
                <a:lnTo>
                  <a:pt x="9997333" y="2777286"/>
                </a:lnTo>
                <a:lnTo>
                  <a:pt x="10032891" y="2801273"/>
                </a:lnTo>
                <a:lnTo>
                  <a:pt x="10076447" y="2810071"/>
                </a:lnTo>
                <a:lnTo>
                  <a:pt x="10119980" y="2801273"/>
                </a:lnTo>
                <a:lnTo>
                  <a:pt x="10155541" y="2777286"/>
                </a:lnTo>
                <a:lnTo>
                  <a:pt x="10179522" y="2741725"/>
                </a:lnTo>
                <a:lnTo>
                  <a:pt x="10188318" y="2698200"/>
                </a:lnTo>
                <a:lnTo>
                  <a:pt x="10179522" y="2654639"/>
                </a:lnTo>
                <a:lnTo>
                  <a:pt x="10155541" y="2619070"/>
                </a:lnTo>
                <a:lnTo>
                  <a:pt x="10119980" y="2595090"/>
                </a:lnTo>
                <a:lnTo>
                  <a:pt x="10076447" y="2586297"/>
                </a:lnTo>
                <a:close/>
              </a:path>
              <a:path w="16523335" h="9235440">
                <a:moveTo>
                  <a:pt x="10076447" y="3121737"/>
                </a:moveTo>
                <a:lnTo>
                  <a:pt x="10032891" y="3130528"/>
                </a:lnTo>
                <a:lnTo>
                  <a:pt x="9997333" y="3154503"/>
                </a:lnTo>
                <a:lnTo>
                  <a:pt x="9973364" y="3190065"/>
                </a:lnTo>
                <a:lnTo>
                  <a:pt x="9964576" y="3233618"/>
                </a:lnTo>
                <a:lnTo>
                  <a:pt x="9973364" y="3277161"/>
                </a:lnTo>
                <a:lnTo>
                  <a:pt x="9997333" y="3312732"/>
                </a:lnTo>
                <a:lnTo>
                  <a:pt x="10032891" y="3336722"/>
                </a:lnTo>
                <a:lnTo>
                  <a:pt x="10076447" y="3345520"/>
                </a:lnTo>
                <a:lnTo>
                  <a:pt x="10119980" y="3336722"/>
                </a:lnTo>
                <a:lnTo>
                  <a:pt x="10155541" y="3312732"/>
                </a:lnTo>
                <a:lnTo>
                  <a:pt x="10179522" y="3277161"/>
                </a:lnTo>
                <a:lnTo>
                  <a:pt x="10188318" y="3233618"/>
                </a:lnTo>
                <a:lnTo>
                  <a:pt x="10179522" y="3190065"/>
                </a:lnTo>
                <a:lnTo>
                  <a:pt x="10155541" y="3154503"/>
                </a:lnTo>
                <a:lnTo>
                  <a:pt x="10119980" y="3130528"/>
                </a:lnTo>
                <a:lnTo>
                  <a:pt x="10076447" y="3121737"/>
                </a:lnTo>
                <a:close/>
              </a:path>
              <a:path w="16523335" h="9235440">
                <a:moveTo>
                  <a:pt x="10076447" y="3657176"/>
                </a:moveTo>
                <a:lnTo>
                  <a:pt x="10032891" y="3665968"/>
                </a:lnTo>
                <a:lnTo>
                  <a:pt x="9997333" y="3689947"/>
                </a:lnTo>
                <a:lnTo>
                  <a:pt x="9973364" y="3725513"/>
                </a:lnTo>
                <a:lnTo>
                  <a:pt x="9964576" y="3769068"/>
                </a:lnTo>
                <a:lnTo>
                  <a:pt x="9973364" y="3812619"/>
                </a:lnTo>
                <a:lnTo>
                  <a:pt x="9997333" y="3848178"/>
                </a:lnTo>
                <a:lnTo>
                  <a:pt x="10032891" y="3872149"/>
                </a:lnTo>
                <a:lnTo>
                  <a:pt x="10076447" y="3880939"/>
                </a:lnTo>
                <a:lnTo>
                  <a:pt x="10119980" y="3872149"/>
                </a:lnTo>
                <a:lnTo>
                  <a:pt x="10155541" y="3848178"/>
                </a:lnTo>
                <a:lnTo>
                  <a:pt x="10179522" y="3812619"/>
                </a:lnTo>
                <a:lnTo>
                  <a:pt x="10188318" y="3769068"/>
                </a:lnTo>
                <a:lnTo>
                  <a:pt x="10179522" y="3725513"/>
                </a:lnTo>
                <a:lnTo>
                  <a:pt x="10155541" y="3689947"/>
                </a:lnTo>
                <a:lnTo>
                  <a:pt x="10119980" y="3665968"/>
                </a:lnTo>
                <a:lnTo>
                  <a:pt x="10076447" y="3657176"/>
                </a:lnTo>
                <a:close/>
              </a:path>
              <a:path w="16523335" h="9235440">
                <a:moveTo>
                  <a:pt x="10076447" y="3924895"/>
                </a:moveTo>
                <a:lnTo>
                  <a:pt x="10032891" y="3933689"/>
                </a:lnTo>
                <a:lnTo>
                  <a:pt x="9997333" y="3957668"/>
                </a:lnTo>
                <a:lnTo>
                  <a:pt x="9973364" y="3993228"/>
                </a:lnTo>
                <a:lnTo>
                  <a:pt x="9964576" y="4036766"/>
                </a:lnTo>
                <a:lnTo>
                  <a:pt x="9973364" y="4080327"/>
                </a:lnTo>
                <a:lnTo>
                  <a:pt x="9997333" y="4115896"/>
                </a:lnTo>
                <a:lnTo>
                  <a:pt x="10032891" y="4139876"/>
                </a:lnTo>
                <a:lnTo>
                  <a:pt x="10076447" y="4148669"/>
                </a:lnTo>
                <a:lnTo>
                  <a:pt x="10119980" y="4139876"/>
                </a:lnTo>
                <a:lnTo>
                  <a:pt x="10155541" y="4115896"/>
                </a:lnTo>
                <a:lnTo>
                  <a:pt x="10179522" y="4080327"/>
                </a:lnTo>
                <a:lnTo>
                  <a:pt x="10188318" y="4036766"/>
                </a:lnTo>
                <a:lnTo>
                  <a:pt x="10179522" y="3993228"/>
                </a:lnTo>
                <a:lnTo>
                  <a:pt x="10155541" y="3957668"/>
                </a:lnTo>
                <a:lnTo>
                  <a:pt x="10119980" y="3933689"/>
                </a:lnTo>
                <a:lnTo>
                  <a:pt x="10076447" y="3924895"/>
                </a:lnTo>
                <a:close/>
              </a:path>
              <a:path w="16523335" h="9235440">
                <a:moveTo>
                  <a:pt x="10076447" y="4192615"/>
                </a:moveTo>
                <a:lnTo>
                  <a:pt x="10032891" y="4201406"/>
                </a:lnTo>
                <a:lnTo>
                  <a:pt x="9997333" y="4225380"/>
                </a:lnTo>
                <a:lnTo>
                  <a:pt x="9973364" y="4260939"/>
                </a:lnTo>
                <a:lnTo>
                  <a:pt x="9964576" y="4304486"/>
                </a:lnTo>
                <a:lnTo>
                  <a:pt x="9973364" y="4348026"/>
                </a:lnTo>
                <a:lnTo>
                  <a:pt x="9997333" y="4383601"/>
                </a:lnTo>
                <a:lnTo>
                  <a:pt x="10032891" y="4407597"/>
                </a:lnTo>
                <a:lnTo>
                  <a:pt x="10076447" y="4416399"/>
                </a:lnTo>
                <a:lnTo>
                  <a:pt x="10119980" y="4407597"/>
                </a:lnTo>
                <a:lnTo>
                  <a:pt x="10155541" y="4383601"/>
                </a:lnTo>
                <a:lnTo>
                  <a:pt x="10179522" y="4348026"/>
                </a:lnTo>
                <a:lnTo>
                  <a:pt x="10188318" y="4304486"/>
                </a:lnTo>
                <a:lnTo>
                  <a:pt x="10179522" y="4260939"/>
                </a:lnTo>
                <a:lnTo>
                  <a:pt x="10155541" y="4225380"/>
                </a:lnTo>
                <a:lnTo>
                  <a:pt x="10119980" y="4201406"/>
                </a:lnTo>
                <a:lnTo>
                  <a:pt x="10076447" y="4192615"/>
                </a:lnTo>
                <a:close/>
              </a:path>
              <a:path w="16523335" h="9235440">
                <a:moveTo>
                  <a:pt x="10076447" y="2318578"/>
                </a:moveTo>
                <a:lnTo>
                  <a:pt x="10032891" y="2327370"/>
                </a:lnTo>
                <a:lnTo>
                  <a:pt x="9997333" y="2351349"/>
                </a:lnTo>
                <a:lnTo>
                  <a:pt x="9973364" y="2386915"/>
                </a:lnTo>
                <a:lnTo>
                  <a:pt x="9964576" y="2430470"/>
                </a:lnTo>
                <a:lnTo>
                  <a:pt x="9973364" y="2474021"/>
                </a:lnTo>
                <a:lnTo>
                  <a:pt x="9997333" y="2509580"/>
                </a:lnTo>
                <a:lnTo>
                  <a:pt x="10032891" y="2533551"/>
                </a:lnTo>
                <a:lnTo>
                  <a:pt x="10076447" y="2542341"/>
                </a:lnTo>
                <a:lnTo>
                  <a:pt x="10119980" y="2533551"/>
                </a:lnTo>
                <a:lnTo>
                  <a:pt x="10155541" y="2509580"/>
                </a:lnTo>
                <a:lnTo>
                  <a:pt x="10179522" y="2474021"/>
                </a:lnTo>
                <a:lnTo>
                  <a:pt x="10188318" y="2430470"/>
                </a:lnTo>
                <a:lnTo>
                  <a:pt x="10179522" y="2386915"/>
                </a:lnTo>
                <a:lnTo>
                  <a:pt x="10155541" y="2351349"/>
                </a:lnTo>
                <a:lnTo>
                  <a:pt x="10119980" y="2327370"/>
                </a:lnTo>
                <a:lnTo>
                  <a:pt x="10076447" y="2318578"/>
                </a:lnTo>
                <a:close/>
              </a:path>
              <a:path w="16523335" h="9235440">
                <a:moveTo>
                  <a:pt x="10076447" y="2050869"/>
                </a:moveTo>
                <a:lnTo>
                  <a:pt x="10032891" y="2059660"/>
                </a:lnTo>
                <a:lnTo>
                  <a:pt x="9997333" y="2083635"/>
                </a:lnTo>
                <a:lnTo>
                  <a:pt x="9973364" y="2119197"/>
                </a:lnTo>
                <a:lnTo>
                  <a:pt x="9964576" y="2162750"/>
                </a:lnTo>
                <a:lnTo>
                  <a:pt x="9973364" y="2206284"/>
                </a:lnTo>
                <a:lnTo>
                  <a:pt x="9997333" y="2241845"/>
                </a:lnTo>
                <a:lnTo>
                  <a:pt x="10032891" y="2265826"/>
                </a:lnTo>
                <a:lnTo>
                  <a:pt x="10076447" y="2274621"/>
                </a:lnTo>
                <a:lnTo>
                  <a:pt x="10119980" y="2265826"/>
                </a:lnTo>
                <a:lnTo>
                  <a:pt x="10155541" y="2241845"/>
                </a:lnTo>
                <a:lnTo>
                  <a:pt x="10179522" y="2206284"/>
                </a:lnTo>
                <a:lnTo>
                  <a:pt x="10188318" y="2162750"/>
                </a:lnTo>
                <a:lnTo>
                  <a:pt x="10179522" y="2119197"/>
                </a:lnTo>
                <a:lnTo>
                  <a:pt x="10155541" y="2083635"/>
                </a:lnTo>
                <a:lnTo>
                  <a:pt x="10119980" y="2059660"/>
                </a:lnTo>
                <a:lnTo>
                  <a:pt x="10076447" y="2050869"/>
                </a:lnTo>
                <a:close/>
              </a:path>
              <a:path w="16523335" h="9235440">
                <a:moveTo>
                  <a:pt x="10076447" y="4995774"/>
                </a:moveTo>
                <a:lnTo>
                  <a:pt x="10032891" y="5004565"/>
                </a:lnTo>
                <a:lnTo>
                  <a:pt x="9997333" y="5028541"/>
                </a:lnTo>
                <a:lnTo>
                  <a:pt x="9973364" y="5064107"/>
                </a:lnTo>
                <a:lnTo>
                  <a:pt x="9964576" y="5107666"/>
                </a:lnTo>
                <a:lnTo>
                  <a:pt x="9973364" y="5151204"/>
                </a:lnTo>
                <a:lnTo>
                  <a:pt x="9997333" y="5186764"/>
                </a:lnTo>
                <a:lnTo>
                  <a:pt x="10032891" y="5210743"/>
                </a:lnTo>
                <a:lnTo>
                  <a:pt x="10076447" y="5219537"/>
                </a:lnTo>
                <a:lnTo>
                  <a:pt x="10119980" y="5210743"/>
                </a:lnTo>
                <a:lnTo>
                  <a:pt x="10155541" y="5186764"/>
                </a:lnTo>
                <a:lnTo>
                  <a:pt x="10179522" y="5151204"/>
                </a:lnTo>
                <a:lnTo>
                  <a:pt x="10188318" y="5107666"/>
                </a:lnTo>
                <a:lnTo>
                  <a:pt x="10179522" y="5064107"/>
                </a:lnTo>
                <a:lnTo>
                  <a:pt x="10155541" y="5028541"/>
                </a:lnTo>
                <a:lnTo>
                  <a:pt x="10119980" y="5004565"/>
                </a:lnTo>
                <a:lnTo>
                  <a:pt x="10076447" y="4995774"/>
                </a:lnTo>
                <a:close/>
              </a:path>
              <a:path w="16523335" h="9235440">
                <a:moveTo>
                  <a:pt x="10076447" y="5263483"/>
                </a:moveTo>
                <a:lnTo>
                  <a:pt x="10032891" y="5272274"/>
                </a:lnTo>
                <a:lnTo>
                  <a:pt x="9997333" y="5296250"/>
                </a:lnTo>
                <a:lnTo>
                  <a:pt x="9973364" y="5331816"/>
                </a:lnTo>
                <a:lnTo>
                  <a:pt x="9964576" y="5375375"/>
                </a:lnTo>
                <a:lnTo>
                  <a:pt x="9973364" y="5418906"/>
                </a:lnTo>
                <a:lnTo>
                  <a:pt x="9997333" y="5454471"/>
                </a:lnTo>
                <a:lnTo>
                  <a:pt x="10032891" y="5478458"/>
                </a:lnTo>
                <a:lnTo>
                  <a:pt x="10076447" y="5487256"/>
                </a:lnTo>
                <a:lnTo>
                  <a:pt x="10119980" y="5478458"/>
                </a:lnTo>
                <a:lnTo>
                  <a:pt x="10155541" y="5454471"/>
                </a:lnTo>
                <a:lnTo>
                  <a:pt x="10179522" y="5418906"/>
                </a:lnTo>
                <a:lnTo>
                  <a:pt x="10188318" y="5375375"/>
                </a:lnTo>
                <a:lnTo>
                  <a:pt x="10179522" y="5331816"/>
                </a:lnTo>
                <a:lnTo>
                  <a:pt x="10155541" y="5296250"/>
                </a:lnTo>
                <a:lnTo>
                  <a:pt x="10119980" y="5272274"/>
                </a:lnTo>
                <a:lnTo>
                  <a:pt x="10076447" y="5263483"/>
                </a:lnTo>
                <a:close/>
              </a:path>
              <a:path w="16523335" h="9235440">
                <a:moveTo>
                  <a:pt x="10076447" y="5531192"/>
                </a:moveTo>
                <a:lnTo>
                  <a:pt x="10032891" y="5539988"/>
                </a:lnTo>
                <a:lnTo>
                  <a:pt x="9997333" y="5563975"/>
                </a:lnTo>
                <a:lnTo>
                  <a:pt x="9973364" y="5599551"/>
                </a:lnTo>
                <a:lnTo>
                  <a:pt x="9964576" y="5643115"/>
                </a:lnTo>
                <a:lnTo>
                  <a:pt x="9973364" y="5686662"/>
                </a:lnTo>
                <a:lnTo>
                  <a:pt x="9997333" y="5722222"/>
                </a:lnTo>
                <a:lnTo>
                  <a:pt x="10032891" y="5746196"/>
                </a:lnTo>
                <a:lnTo>
                  <a:pt x="10076447" y="5754986"/>
                </a:lnTo>
                <a:lnTo>
                  <a:pt x="10119980" y="5746196"/>
                </a:lnTo>
                <a:lnTo>
                  <a:pt x="10155541" y="5722222"/>
                </a:lnTo>
                <a:lnTo>
                  <a:pt x="10179522" y="5686662"/>
                </a:lnTo>
                <a:lnTo>
                  <a:pt x="10188318" y="5643115"/>
                </a:lnTo>
                <a:lnTo>
                  <a:pt x="10179522" y="5599551"/>
                </a:lnTo>
                <a:lnTo>
                  <a:pt x="10155541" y="5563975"/>
                </a:lnTo>
                <a:lnTo>
                  <a:pt x="10119980" y="5539988"/>
                </a:lnTo>
                <a:lnTo>
                  <a:pt x="10076447" y="5531192"/>
                </a:lnTo>
                <a:close/>
              </a:path>
              <a:path w="16523335" h="9235440">
                <a:moveTo>
                  <a:pt x="10076447" y="5798933"/>
                </a:moveTo>
                <a:lnTo>
                  <a:pt x="10032891" y="5807723"/>
                </a:lnTo>
                <a:lnTo>
                  <a:pt x="9997333" y="5831697"/>
                </a:lnTo>
                <a:lnTo>
                  <a:pt x="9973364" y="5867257"/>
                </a:lnTo>
                <a:lnTo>
                  <a:pt x="9964576" y="5910804"/>
                </a:lnTo>
                <a:lnTo>
                  <a:pt x="9973364" y="5954345"/>
                </a:lnTo>
                <a:lnTo>
                  <a:pt x="9997333" y="5989912"/>
                </a:lnTo>
                <a:lnTo>
                  <a:pt x="10032891" y="6013898"/>
                </a:lnTo>
                <a:lnTo>
                  <a:pt x="10076447" y="6022695"/>
                </a:lnTo>
                <a:lnTo>
                  <a:pt x="10119980" y="6013898"/>
                </a:lnTo>
                <a:lnTo>
                  <a:pt x="10155541" y="5989912"/>
                </a:lnTo>
                <a:lnTo>
                  <a:pt x="10179522" y="5954345"/>
                </a:lnTo>
                <a:lnTo>
                  <a:pt x="10188318" y="5910804"/>
                </a:lnTo>
                <a:lnTo>
                  <a:pt x="10179522" y="5867257"/>
                </a:lnTo>
                <a:lnTo>
                  <a:pt x="10155541" y="5831697"/>
                </a:lnTo>
                <a:lnTo>
                  <a:pt x="10119980" y="5807723"/>
                </a:lnTo>
                <a:lnTo>
                  <a:pt x="10076447" y="5798933"/>
                </a:lnTo>
                <a:close/>
              </a:path>
              <a:path w="16523335" h="9235440">
                <a:moveTo>
                  <a:pt x="10076447" y="6066642"/>
                </a:moveTo>
                <a:lnTo>
                  <a:pt x="10032891" y="6075433"/>
                </a:lnTo>
                <a:lnTo>
                  <a:pt x="9997333" y="6099406"/>
                </a:lnTo>
                <a:lnTo>
                  <a:pt x="9973364" y="6134966"/>
                </a:lnTo>
                <a:lnTo>
                  <a:pt x="9964576" y="6178513"/>
                </a:lnTo>
                <a:lnTo>
                  <a:pt x="9973364" y="6222077"/>
                </a:lnTo>
                <a:lnTo>
                  <a:pt x="9997333" y="6257653"/>
                </a:lnTo>
                <a:lnTo>
                  <a:pt x="10032891" y="6281640"/>
                </a:lnTo>
                <a:lnTo>
                  <a:pt x="10076447" y="6290436"/>
                </a:lnTo>
                <a:lnTo>
                  <a:pt x="10119980" y="6281640"/>
                </a:lnTo>
                <a:lnTo>
                  <a:pt x="10155541" y="6257653"/>
                </a:lnTo>
                <a:lnTo>
                  <a:pt x="10179522" y="6222077"/>
                </a:lnTo>
                <a:lnTo>
                  <a:pt x="10188318" y="6178513"/>
                </a:lnTo>
                <a:lnTo>
                  <a:pt x="10179522" y="6134966"/>
                </a:lnTo>
                <a:lnTo>
                  <a:pt x="10155541" y="6099406"/>
                </a:lnTo>
                <a:lnTo>
                  <a:pt x="10119980" y="6075433"/>
                </a:lnTo>
                <a:lnTo>
                  <a:pt x="10076447" y="6066642"/>
                </a:lnTo>
                <a:close/>
              </a:path>
              <a:path w="16523335" h="9235440">
                <a:moveTo>
                  <a:pt x="10076447" y="6334382"/>
                </a:moveTo>
                <a:lnTo>
                  <a:pt x="10032891" y="6343178"/>
                </a:lnTo>
                <a:lnTo>
                  <a:pt x="9997333" y="6367165"/>
                </a:lnTo>
                <a:lnTo>
                  <a:pt x="9973364" y="6402742"/>
                </a:lnTo>
                <a:lnTo>
                  <a:pt x="9964576" y="6446306"/>
                </a:lnTo>
                <a:lnTo>
                  <a:pt x="9973364" y="6489813"/>
                </a:lnTo>
                <a:lnTo>
                  <a:pt x="9997333" y="6525358"/>
                </a:lnTo>
                <a:lnTo>
                  <a:pt x="10032891" y="6549331"/>
                </a:lnTo>
                <a:lnTo>
                  <a:pt x="10076447" y="6558124"/>
                </a:lnTo>
                <a:lnTo>
                  <a:pt x="10119980" y="6549331"/>
                </a:lnTo>
                <a:lnTo>
                  <a:pt x="10155541" y="6525358"/>
                </a:lnTo>
                <a:lnTo>
                  <a:pt x="10179522" y="6489813"/>
                </a:lnTo>
                <a:lnTo>
                  <a:pt x="10188318" y="6446306"/>
                </a:lnTo>
                <a:lnTo>
                  <a:pt x="10179522" y="6402742"/>
                </a:lnTo>
                <a:lnTo>
                  <a:pt x="10155541" y="6367165"/>
                </a:lnTo>
                <a:lnTo>
                  <a:pt x="10119980" y="6343178"/>
                </a:lnTo>
                <a:lnTo>
                  <a:pt x="10076447" y="6334382"/>
                </a:lnTo>
                <a:close/>
              </a:path>
              <a:path w="16523335" h="9235440">
                <a:moveTo>
                  <a:pt x="10076447" y="6602112"/>
                </a:moveTo>
                <a:lnTo>
                  <a:pt x="10032891" y="6610897"/>
                </a:lnTo>
                <a:lnTo>
                  <a:pt x="9997333" y="6634856"/>
                </a:lnTo>
                <a:lnTo>
                  <a:pt x="9973364" y="6670401"/>
                </a:lnTo>
                <a:lnTo>
                  <a:pt x="9964576" y="6713941"/>
                </a:lnTo>
                <a:lnTo>
                  <a:pt x="9973364" y="6757505"/>
                </a:lnTo>
                <a:lnTo>
                  <a:pt x="9997333" y="6793082"/>
                </a:lnTo>
                <a:lnTo>
                  <a:pt x="10032891" y="6817069"/>
                </a:lnTo>
                <a:lnTo>
                  <a:pt x="10076447" y="6825865"/>
                </a:lnTo>
                <a:lnTo>
                  <a:pt x="10119980" y="6817069"/>
                </a:lnTo>
                <a:lnTo>
                  <a:pt x="10155541" y="6793082"/>
                </a:lnTo>
                <a:lnTo>
                  <a:pt x="10179522" y="6757505"/>
                </a:lnTo>
                <a:lnTo>
                  <a:pt x="10188318" y="6713941"/>
                </a:lnTo>
                <a:lnTo>
                  <a:pt x="10179522" y="6670401"/>
                </a:lnTo>
                <a:lnTo>
                  <a:pt x="10155541" y="6634856"/>
                </a:lnTo>
                <a:lnTo>
                  <a:pt x="10119980" y="6610897"/>
                </a:lnTo>
                <a:lnTo>
                  <a:pt x="10076447" y="6602112"/>
                </a:lnTo>
                <a:close/>
              </a:path>
              <a:path w="16523335" h="9235440">
                <a:moveTo>
                  <a:pt x="10076447" y="4728033"/>
                </a:moveTo>
                <a:lnTo>
                  <a:pt x="10032891" y="4736825"/>
                </a:lnTo>
                <a:lnTo>
                  <a:pt x="9997333" y="4760802"/>
                </a:lnTo>
                <a:lnTo>
                  <a:pt x="9973364" y="4796371"/>
                </a:lnTo>
                <a:lnTo>
                  <a:pt x="9964576" y="4839936"/>
                </a:lnTo>
                <a:lnTo>
                  <a:pt x="9973364" y="4883473"/>
                </a:lnTo>
                <a:lnTo>
                  <a:pt x="9997333" y="4919041"/>
                </a:lnTo>
                <a:lnTo>
                  <a:pt x="10032891" y="4943029"/>
                </a:lnTo>
                <a:lnTo>
                  <a:pt x="10076447" y="4951828"/>
                </a:lnTo>
                <a:lnTo>
                  <a:pt x="10119980" y="4943029"/>
                </a:lnTo>
                <a:lnTo>
                  <a:pt x="10155541" y="4919041"/>
                </a:lnTo>
                <a:lnTo>
                  <a:pt x="10179522" y="4883473"/>
                </a:lnTo>
                <a:lnTo>
                  <a:pt x="10188318" y="4839936"/>
                </a:lnTo>
                <a:lnTo>
                  <a:pt x="10179522" y="4796371"/>
                </a:lnTo>
                <a:lnTo>
                  <a:pt x="10155541" y="4760802"/>
                </a:lnTo>
                <a:lnTo>
                  <a:pt x="10119980" y="4736825"/>
                </a:lnTo>
                <a:lnTo>
                  <a:pt x="10076447" y="4728033"/>
                </a:lnTo>
                <a:close/>
              </a:path>
              <a:path w="16523335" h="9235440">
                <a:moveTo>
                  <a:pt x="10076447" y="4460345"/>
                </a:moveTo>
                <a:lnTo>
                  <a:pt x="10032891" y="4469136"/>
                </a:lnTo>
                <a:lnTo>
                  <a:pt x="9997333" y="4493110"/>
                </a:lnTo>
                <a:lnTo>
                  <a:pt x="9973364" y="4528669"/>
                </a:lnTo>
                <a:lnTo>
                  <a:pt x="9964576" y="4572216"/>
                </a:lnTo>
                <a:lnTo>
                  <a:pt x="9973364" y="4615763"/>
                </a:lnTo>
                <a:lnTo>
                  <a:pt x="9997333" y="4651322"/>
                </a:lnTo>
                <a:lnTo>
                  <a:pt x="10032891" y="4675296"/>
                </a:lnTo>
                <a:lnTo>
                  <a:pt x="10076447" y="4684087"/>
                </a:lnTo>
                <a:lnTo>
                  <a:pt x="10119980" y="4675296"/>
                </a:lnTo>
                <a:lnTo>
                  <a:pt x="10155541" y="4651322"/>
                </a:lnTo>
                <a:lnTo>
                  <a:pt x="10179522" y="4615763"/>
                </a:lnTo>
                <a:lnTo>
                  <a:pt x="10188318" y="4572216"/>
                </a:lnTo>
                <a:lnTo>
                  <a:pt x="10179522" y="4528669"/>
                </a:lnTo>
                <a:lnTo>
                  <a:pt x="10155541" y="4493110"/>
                </a:lnTo>
                <a:lnTo>
                  <a:pt x="10119980" y="4469136"/>
                </a:lnTo>
                <a:lnTo>
                  <a:pt x="10076447" y="4460345"/>
                </a:lnTo>
                <a:close/>
              </a:path>
              <a:path w="16523335" h="9235440">
                <a:moveTo>
                  <a:pt x="10076447" y="7137541"/>
                </a:moveTo>
                <a:lnTo>
                  <a:pt x="10032891" y="7146329"/>
                </a:lnTo>
                <a:lnTo>
                  <a:pt x="9997333" y="7170295"/>
                </a:lnTo>
                <a:lnTo>
                  <a:pt x="9973364" y="7205847"/>
                </a:lnTo>
                <a:lnTo>
                  <a:pt x="9964576" y="7249391"/>
                </a:lnTo>
                <a:lnTo>
                  <a:pt x="9973364" y="7292955"/>
                </a:lnTo>
                <a:lnTo>
                  <a:pt x="9997333" y="7328531"/>
                </a:lnTo>
                <a:lnTo>
                  <a:pt x="10032891" y="7352518"/>
                </a:lnTo>
                <a:lnTo>
                  <a:pt x="10076447" y="7361314"/>
                </a:lnTo>
                <a:lnTo>
                  <a:pt x="10119980" y="7352518"/>
                </a:lnTo>
                <a:lnTo>
                  <a:pt x="10155541" y="7328531"/>
                </a:lnTo>
                <a:lnTo>
                  <a:pt x="10179522" y="7292955"/>
                </a:lnTo>
                <a:lnTo>
                  <a:pt x="10188318" y="7249391"/>
                </a:lnTo>
                <a:lnTo>
                  <a:pt x="10179522" y="7205847"/>
                </a:lnTo>
                <a:lnTo>
                  <a:pt x="10155541" y="7170295"/>
                </a:lnTo>
                <a:lnTo>
                  <a:pt x="10119980" y="7146329"/>
                </a:lnTo>
                <a:lnTo>
                  <a:pt x="10076447" y="7137541"/>
                </a:lnTo>
                <a:close/>
              </a:path>
              <a:path w="16523335" h="9235440">
                <a:moveTo>
                  <a:pt x="10076447" y="6869780"/>
                </a:moveTo>
                <a:lnTo>
                  <a:pt x="10032891" y="6878579"/>
                </a:lnTo>
                <a:lnTo>
                  <a:pt x="9997333" y="6902573"/>
                </a:lnTo>
                <a:lnTo>
                  <a:pt x="9973364" y="6938157"/>
                </a:lnTo>
                <a:lnTo>
                  <a:pt x="9964576" y="6981724"/>
                </a:lnTo>
                <a:lnTo>
                  <a:pt x="9973364" y="7025264"/>
                </a:lnTo>
                <a:lnTo>
                  <a:pt x="9997333" y="7060809"/>
                </a:lnTo>
                <a:lnTo>
                  <a:pt x="10032891" y="7084769"/>
                </a:lnTo>
                <a:lnTo>
                  <a:pt x="10076447" y="7093553"/>
                </a:lnTo>
                <a:lnTo>
                  <a:pt x="10119980" y="7084769"/>
                </a:lnTo>
                <a:lnTo>
                  <a:pt x="10155541" y="7060809"/>
                </a:lnTo>
                <a:lnTo>
                  <a:pt x="10179522" y="7025264"/>
                </a:lnTo>
                <a:lnTo>
                  <a:pt x="10188318" y="6981724"/>
                </a:lnTo>
                <a:lnTo>
                  <a:pt x="10179522" y="6938157"/>
                </a:lnTo>
                <a:lnTo>
                  <a:pt x="10155541" y="6902573"/>
                </a:lnTo>
                <a:lnTo>
                  <a:pt x="10119980" y="6878579"/>
                </a:lnTo>
                <a:lnTo>
                  <a:pt x="10076447" y="6869780"/>
                </a:lnTo>
                <a:close/>
              </a:path>
              <a:path w="16523335" h="9235440">
                <a:moveTo>
                  <a:pt x="10345737" y="979980"/>
                </a:moveTo>
                <a:lnTo>
                  <a:pt x="10302199" y="988766"/>
                </a:lnTo>
                <a:lnTo>
                  <a:pt x="10266638" y="1012731"/>
                </a:lnTo>
                <a:lnTo>
                  <a:pt x="10242660" y="1048286"/>
                </a:lnTo>
                <a:lnTo>
                  <a:pt x="10233866" y="1091840"/>
                </a:lnTo>
                <a:lnTo>
                  <a:pt x="10242660" y="1135394"/>
                </a:lnTo>
                <a:lnTo>
                  <a:pt x="10266638" y="1170968"/>
                </a:lnTo>
                <a:lnTo>
                  <a:pt x="10302199" y="1194956"/>
                </a:lnTo>
                <a:lnTo>
                  <a:pt x="10345737" y="1203753"/>
                </a:lnTo>
                <a:lnTo>
                  <a:pt x="10389275" y="1194956"/>
                </a:lnTo>
                <a:lnTo>
                  <a:pt x="10424835" y="1170968"/>
                </a:lnTo>
                <a:lnTo>
                  <a:pt x="10448814" y="1135394"/>
                </a:lnTo>
                <a:lnTo>
                  <a:pt x="10457608" y="1091840"/>
                </a:lnTo>
                <a:lnTo>
                  <a:pt x="10448814" y="1048286"/>
                </a:lnTo>
                <a:lnTo>
                  <a:pt x="10424835" y="1012731"/>
                </a:lnTo>
                <a:lnTo>
                  <a:pt x="10389275" y="988766"/>
                </a:lnTo>
                <a:lnTo>
                  <a:pt x="10345737" y="979980"/>
                </a:lnTo>
                <a:close/>
              </a:path>
              <a:path w="16523335" h="9235440">
                <a:moveTo>
                  <a:pt x="10345737" y="1247668"/>
                </a:moveTo>
                <a:lnTo>
                  <a:pt x="10302199" y="1256467"/>
                </a:lnTo>
                <a:lnTo>
                  <a:pt x="10266638" y="1280459"/>
                </a:lnTo>
                <a:lnTo>
                  <a:pt x="10242660" y="1316036"/>
                </a:lnTo>
                <a:lnTo>
                  <a:pt x="10233866" y="1359591"/>
                </a:lnTo>
                <a:lnTo>
                  <a:pt x="10242660" y="1403138"/>
                </a:lnTo>
                <a:lnTo>
                  <a:pt x="10266638" y="1438686"/>
                </a:lnTo>
                <a:lnTo>
                  <a:pt x="10302199" y="1462646"/>
                </a:lnTo>
                <a:lnTo>
                  <a:pt x="10345737" y="1471431"/>
                </a:lnTo>
                <a:lnTo>
                  <a:pt x="10389275" y="1462646"/>
                </a:lnTo>
                <a:lnTo>
                  <a:pt x="10424835" y="1438686"/>
                </a:lnTo>
                <a:lnTo>
                  <a:pt x="10448814" y="1403138"/>
                </a:lnTo>
                <a:lnTo>
                  <a:pt x="10457608" y="1359591"/>
                </a:lnTo>
                <a:lnTo>
                  <a:pt x="10448814" y="1316036"/>
                </a:lnTo>
                <a:lnTo>
                  <a:pt x="10424835" y="1280459"/>
                </a:lnTo>
                <a:lnTo>
                  <a:pt x="10389275" y="1256467"/>
                </a:lnTo>
                <a:lnTo>
                  <a:pt x="10345737" y="1247668"/>
                </a:lnTo>
                <a:close/>
              </a:path>
              <a:path w="16523335" h="9235440">
                <a:moveTo>
                  <a:pt x="10345737" y="1515430"/>
                </a:moveTo>
                <a:lnTo>
                  <a:pt x="10302199" y="1524214"/>
                </a:lnTo>
                <a:lnTo>
                  <a:pt x="10266638" y="1548173"/>
                </a:lnTo>
                <a:lnTo>
                  <a:pt x="10242660" y="1583718"/>
                </a:lnTo>
                <a:lnTo>
                  <a:pt x="10233866" y="1627259"/>
                </a:lnTo>
                <a:lnTo>
                  <a:pt x="10242660" y="1670826"/>
                </a:lnTo>
                <a:lnTo>
                  <a:pt x="10266638" y="1706409"/>
                </a:lnTo>
                <a:lnTo>
                  <a:pt x="10302199" y="1730404"/>
                </a:lnTo>
                <a:lnTo>
                  <a:pt x="10345737" y="1739203"/>
                </a:lnTo>
                <a:lnTo>
                  <a:pt x="10389275" y="1730404"/>
                </a:lnTo>
                <a:lnTo>
                  <a:pt x="10424835" y="1706409"/>
                </a:lnTo>
                <a:lnTo>
                  <a:pt x="10448814" y="1670826"/>
                </a:lnTo>
                <a:lnTo>
                  <a:pt x="10457608" y="1627259"/>
                </a:lnTo>
                <a:lnTo>
                  <a:pt x="10448814" y="1583718"/>
                </a:lnTo>
                <a:lnTo>
                  <a:pt x="10424835" y="1548173"/>
                </a:lnTo>
                <a:lnTo>
                  <a:pt x="10389275" y="1524214"/>
                </a:lnTo>
                <a:lnTo>
                  <a:pt x="10345737" y="1515430"/>
                </a:lnTo>
                <a:close/>
              </a:path>
              <a:path w="16523335" h="9235440">
                <a:moveTo>
                  <a:pt x="10345737" y="1783149"/>
                </a:moveTo>
                <a:lnTo>
                  <a:pt x="10302199" y="1791938"/>
                </a:lnTo>
                <a:lnTo>
                  <a:pt x="10266638" y="1815910"/>
                </a:lnTo>
                <a:lnTo>
                  <a:pt x="10242660" y="1851469"/>
                </a:lnTo>
                <a:lnTo>
                  <a:pt x="10233866" y="1895020"/>
                </a:lnTo>
                <a:lnTo>
                  <a:pt x="10242660" y="1938576"/>
                </a:lnTo>
                <a:lnTo>
                  <a:pt x="10266638" y="1974146"/>
                </a:lnTo>
                <a:lnTo>
                  <a:pt x="10302199" y="1998128"/>
                </a:lnTo>
                <a:lnTo>
                  <a:pt x="10345737" y="2006922"/>
                </a:lnTo>
                <a:lnTo>
                  <a:pt x="10389275" y="1998128"/>
                </a:lnTo>
                <a:lnTo>
                  <a:pt x="10424835" y="1974146"/>
                </a:lnTo>
                <a:lnTo>
                  <a:pt x="10448814" y="1938576"/>
                </a:lnTo>
                <a:lnTo>
                  <a:pt x="10457608" y="1895020"/>
                </a:lnTo>
                <a:lnTo>
                  <a:pt x="10448814" y="1851469"/>
                </a:lnTo>
                <a:lnTo>
                  <a:pt x="10424835" y="1815910"/>
                </a:lnTo>
                <a:lnTo>
                  <a:pt x="10389275" y="1791938"/>
                </a:lnTo>
                <a:lnTo>
                  <a:pt x="10345737" y="1783149"/>
                </a:lnTo>
                <a:close/>
              </a:path>
              <a:path w="16523335" h="9235440">
                <a:moveTo>
                  <a:pt x="10345737" y="2586297"/>
                </a:moveTo>
                <a:lnTo>
                  <a:pt x="10302199" y="2595090"/>
                </a:lnTo>
                <a:lnTo>
                  <a:pt x="10266638" y="2619070"/>
                </a:lnTo>
                <a:lnTo>
                  <a:pt x="10242660" y="2654639"/>
                </a:lnTo>
                <a:lnTo>
                  <a:pt x="10233866" y="2698200"/>
                </a:lnTo>
                <a:lnTo>
                  <a:pt x="10242660" y="2741725"/>
                </a:lnTo>
                <a:lnTo>
                  <a:pt x="10266638" y="2777286"/>
                </a:lnTo>
                <a:lnTo>
                  <a:pt x="10302199" y="2801273"/>
                </a:lnTo>
                <a:lnTo>
                  <a:pt x="10345737" y="2810071"/>
                </a:lnTo>
                <a:lnTo>
                  <a:pt x="10389275" y="2801273"/>
                </a:lnTo>
                <a:lnTo>
                  <a:pt x="10424835" y="2777286"/>
                </a:lnTo>
                <a:lnTo>
                  <a:pt x="10448814" y="2741725"/>
                </a:lnTo>
                <a:lnTo>
                  <a:pt x="10457608" y="2698200"/>
                </a:lnTo>
                <a:lnTo>
                  <a:pt x="10448814" y="2654639"/>
                </a:lnTo>
                <a:lnTo>
                  <a:pt x="10424835" y="2619070"/>
                </a:lnTo>
                <a:lnTo>
                  <a:pt x="10389275" y="2595090"/>
                </a:lnTo>
                <a:lnTo>
                  <a:pt x="10345737" y="2586297"/>
                </a:lnTo>
                <a:close/>
              </a:path>
              <a:path w="16523335" h="9235440">
                <a:moveTo>
                  <a:pt x="10345737" y="3121737"/>
                </a:moveTo>
                <a:lnTo>
                  <a:pt x="10302199" y="3130528"/>
                </a:lnTo>
                <a:lnTo>
                  <a:pt x="10266638" y="3154503"/>
                </a:lnTo>
                <a:lnTo>
                  <a:pt x="10242660" y="3190065"/>
                </a:lnTo>
                <a:lnTo>
                  <a:pt x="10233866" y="3233618"/>
                </a:lnTo>
                <a:lnTo>
                  <a:pt x="10242660" y="3277161"/>
                </a:lnTo>
                <a:lnTo>
                  <a:pt x="10266638" y="3312732"/>
                </a:lnTo>
                <a:lnTo>
                  <a:pt x="10302199" y="3336722"/>
                </a:lnTo>
                <a:lnTo>
                  <a:pt x="10345737" y="3345520"/>
                </a:lnTo>
                <a:lnTo>
                  <a:pt x="10389275" y="3336722"/>
                </a:lnTo>
                <a:lnTo>
                  <a:pt x="10424835" y="3312732"/>
                </a:lnTo>
                <a:lnTo>
                  <a:pt x="10448814" y="3277161"/>
                </a:lnTo>
                <a:lnTo>
                  <a:pt x="10457608" y="3233618"/>
                </a:lnTo>
                <a:lnTo>
                  <a:pt x="10448814" y="3190065"/>
                </a:lnTo>
                <a:lnTo>
                  <a:pt x="10424835" y="3154503"/>
                </a:lnTo>
                <a:lnTo>
                  <a:pt x="10389275" y="3130528"/>
                </a:lnTo>
                <a:lnTo>
                  <a:pt x="10345737" y="3121737"/>
                </a:lnTo>
                <a:close/>
              </a:path>
              <a:path w="16523335" h="9235440">
                <a:moveTo>
                  <a:pt x="10345737" y="3389446"/>
                </a:moveTo>
                <a:lnTo>
                  <a:pt x="10302199" y="3398240"/>
                </a:lnTo>
                <a:lnTo>
                  <a:pt x="10266638" y="3422222"/>
                </a:lnTo>
                <a:lnTo>
                  <a:pt x="10242660" y="3457792"/>
                </a:lnTo>
                <a:lnTo>
                  <a:pt x="10233866" y="3501348"/>
                </a:lnTo>
                <a:lnTo>
                  <a:pt x="10242660" y="3544899"/>
                </a:lnTo>
                <a:lnTo>
                  <a:pt x="10266638" y="3580458"/>
                </a:lnTo>
                <a:lnTo>
                  <a:pt x="10302199" y="3604430"/>
                </a:lnTo>
                <a:lnTo>
                  <a:pt x="10345737" y="3613219"/>
                </a:lnTo>
                <a:lnTo>
                  <a:pt x="10389275" y="3604430"/>
                </a:lnTo>
                <a:lnTo>
                  <a:pt x="10424835" y="3580458"/>
                </a:lnTo>
                <a:lnTo>
                  <a:pt x="10448814" y="3544899"/>
                </a:lnTo>
                <a:lnTo>
                  <a:pt x="10457608" y="3501348"/>
                </a:lnTo>
                <a:lnTo>
                  <a:pt x="10448814" y="3457792"/>
                </a:lnTo>
                <a:lnTo>
                  <a:pt x="10424835" y="3422222"/>
                </a:lnTo>
                <a:lnTo>
                  <a:pt x="10389275" y="3398240"/>
                </a:lnTo>
                <a:lnTo>
                  <a:pt x="10345737" y="3389446"/>
                </a:lnTo>
                <a:close/>
              </a:path>
              <a:path w="16523335" h="9235440">
                <a:moveTo>
                  <a:pt x="10345737" y="3657176"/>
                </a:moveTo>
                <a:lnTo>
                  <a:pt x="10302199" y="3665968"/>
                </a:lnTo>
                <a:lnTo>
                  <a:pt x="10266638" y="3689947"/>
                </a:lnTo>
                <a:lnTo>
                  <a:pt x="10242660" y="3725513"/>
                </a:lnTo>
                <a:lnTo>
                  <a:pt x="10233866" y="3769068"/>
                </a:lnTo>
                <a:lnTo>
                  <a:pt x="10242660" y="3812619"/>
                </a:lnTo>
                <a:lnTo>
                  <a:pt x="10266638" y="3848178"/>
                </a:lnTo>
                <a:lnTo>
                  <a:pt x="10302199" y="3872149"/>
                </a:lnTo>
                <a:lnTo>
                  <a:pt x="10345737" y="3880939"/>
                </a:lnTo>
                <a:lnTo>
                  <a:pt x="10389275" y="3872149"/>
                </a:lnTo>
                <a:lnTo>
                  <a:pt x="10424835" y="3848178"/>
                </a:lnTo>
                <a:lnTo>
                  <a:pt x="10448814" y="3812619"/>
                </a:lnTo>
                <a:lnTo>
                  <a:pt x="10457608" y="3769068"/>
                </a:lnTo>
                <a:lnTo>
                  <a:pt x="10448814" y="3725513"/>
                </a:lnTo>
                <a:lnTo>
                  <a:pt x="10424835" y="3689947"/>
                </a:lnTo>
                <a:lnTo>
                  <a:pt x="10389275" y="3665968"/>
                </a:lnTo>
                <a:lnTo>
                  <a:pt x="10345737" y="3657176"/>
                </a:lnTo>
                <a:close/>
              </a:path>
              <a:path w="16523335" h="9235440">
                <a:moveTo>
                  <a:pt x="10345737" y="3924895"/>
                </a:moveTo>
                <a:lnTo>
                  <a:pt x="10302199" y="3933689"/>
                </a:lnTo>
                <a:lnTo>
                  <a:pt x="10266638" y="3957668"/>
                </a:lnTo>
                <a:lnTo>
                  <a:pt x="10242660" y="3993228"/>
                </a:lnTo>
                <a:lnTo>
                  <a:pt x="10233866" y="4036766"/>
                </a:lnTo>
                <a:lnTo>
                  <a:pt x="10242660" y="4080327"/>
                </a:lnTo>
                <a:lnTo>
                  <a:pt x="10266638" y="4115896"/>
                </a:lnTo>
                <a:lnTo>
                  <a:pt x="10302199" y="4139876"/>
                </a:lnTo>
                <a:lnTo>
                  <a:pt x="10345737" y="4148669"/>
                </a:lnTo>
                <a:lnTo>
                  <a:pt x="10389275" y="4139876"/>
                </a:lnTo>
                <a:lnTo>
                  <a:pt x="10424835" y="4115896"/>
                </a:lnTo>
                <a:lnTo>
                  <a:pt x="10448814" y="4080327"/>
                </a:lnTo>
                <a:lnTo>
                  <a:pt x="10457608" y="4036766"/>
                </a:lnTo>
                <a:lnTo>
                  <a:pt x="10448814" y="3993228"/>
                </a:lnTo>
                <a:lnTo>
                  <a:pt x="10424835" y="3957668"/>
                </a:lnTo>
                <a:lnTo>
                  <a:pt x="10389275" y="3933689"/>
                </a:lnTo>
                <a:lnTo>
                  <a:pt x="10345737" y="3924895"/>
                </a:lnTo>
                <a:close/>
              </a:path>
              <a:path w="16523335" h="9235440">
                <a:moveTo>
                  <a:pt x="10345737" y="4192615"/>
                </a:moveTo>
                <a:lnTo>
                  <a:pt x="10302199" y="4201406"/>
                </a:lnTo>
                <a:lnTo>
                  <a:pt x="10266638" y="4225380"/>
                </a:lnTo>
                <a:lnTo>
                  <a:pt x="10242660" y="4260939"/>
                </a:lnTo>
                <a:lnTo>
                  <a:pt x="10233866" y="4304486"/>
                </a:lnTo>
                <a:lnTo>
                  <a:pt x="10242660" y="4348026"/>
                </a:lnTo>
                <a:lnTo>
                  <a:pt x="10266638" y="4383601"/>
                </a:lnTo>
                <a:lnTo>
                  <a:pt x="10302199" y="4407597"/>
                </a:lnTo>
                <a:lnTo>
                  <a:pt x="10345737" y="4416399"/>
                </a:lnTo>
                <a:lnTo>
                  <a:pt x="10389275" y="4407597"/>
                </a:lnTo>
                <a:lnTo>
                  <a:pt x="10424835" y="4383601"/>
                </a:lnTo>
                <a:lnTo>
                  <a:pt x="10448814" y="4348026"/>
                </a:lnTo>
                <a:lnTo>
                  <a:pt x="10457608" y="4304486"/>
                </a:lnTo>
                <a:lnTo>
                  <a:pt x="10448814" y="4260939"/>
                </a:lnTo>
                <a:lnTo>
                  <a:pt x="10424835" y="4225380"/>
                </a:lnTo>
                <a:lnTo>
                  <a:pt x="10389275" y="4201406"/>
                </a:lnTo>
                <a:lnTo>
                  <a:pt x="10345737" y="4192615"/>
                </a:lnTo>
                <a:close/>
              </a:path>
              <a:path w="16523335" h="9235440">
                <a:moveTo>
                  <a:pt x="10345737" y="2318578"/>
                </a:moveTo>
                <a:lnTo>
                  <a:pt x="10302199" y="2327370"/>
                </a:lnTo>
                <a:lnTo>
                  <a:pt x="10266638" y="2351349"/>
                </a:lnTo>
                <a:lnTo>
                  <a:pt x="10242660" y="2386915"/>
                </a:lnTo>
                <a:lnTo>
                  <a:pt x="10233866" y="2430470"/>
                </a:lnTo>
                <a:lnTo>
                  <a:pt x="10242660" y="2474021"/>
                </a:lnTo>
                <a:lnTo>
                  <a:pt x="10266638" y="2509580"/>
                </a:lnTo>
                <a:lnTo>
                  <a:pt x="10302199" y="2533551"/>
                </a:lnTo>
                <a:lnTo>
                  <a:pt x="10345737" y="2542341"/>
                </a:lnTo>
                <a:lnTo>
                  <a:pt x="10389275" y="2533551"/>
                </a:lnTo>
                <a:lnTo>
                  <a:pt x="10424835" y="2509580"/>
                </a:lnTo>
                <a:lnTo>
                  <a:pt x="10448814" y="2474021"/>
                </a:lnTo>
                <a:lnTo>
                  <a:pt x="10457608" y="2430470"/>
                </a:lnTo>
                <a:lnTo>
                  <a:pt x="10448814" y="2386915"/>
                </a:lnTo>
                <a:lnTo>
                  <a:pt x="10424835" y="2351349"/>
                </a:lnTo>
                <a:lnTo>
                  <a:pt x="10389275" y="2327370"/>
                </a:lnTo>
                <a:lnTo>
                  <a:pt x="10345737" y="2318578"/>
                </a:lnTo>
                <a:close/>
              </a:path>
              <a:path w="16523335" h="9235440">
                <a:moveTo>
                  <a:pt x="10345737" y="2050869"/>
                </a:moveTo>
                <a:lnTo>
                  <a:pt x="10302199" y="2059660"/>
                </a:lnTo>
                <a:lnTo>
                  <a:pt x="10266638" y="2083635"/>
                </a:lnTo>
                <a:lnTo>
                  <a:pt x="10242660" y="2119197"/>
                </a:lnTo>
                <a:lnTo>
                  <a:pt x="10233866" y="2162750"/>
                </a:lnTo>
                <a:lnTo>
                  <a:pt x="10242660" y="2206284"/>
                </a:lnTo>
                <a:lnTo>
                  <a:pt x="10266638" y="2241845"/>
                </a:lnTo>
                <a:lnTo>
                  <a:pt x="10302199" y="2265826"/>
                </a:lnTo>
                <a:lnTo>
                  <a:pt x="10345737" y="2274621"/>
                </a:lnTo>
                <a:lnTo>
                  <a:pt x="10389275" y="2265826"/>
                </a:lnTo>
                <a:lnTo>
                  <a:pt x="10424835" y="2241845"/>
                </a:lnTo>
                <a:lnTo>
                  <a:pt x="10448814" y="2206284"/>
                </a:lnTo>
                <a:lnTo>
                  <a:pt x="10457608" y="2162750"/>
                </a:lnTo>
                <a:lnTo>
                  <a:pt x="10448814" y="2119197"/>
                </a:lnTo>
                <a:lnTo>
                  <a:pt x="10424835" y="2083635"/>
                </a:lnTo>
                <a:lnTo>
                  <a:pt x="10389275" y="2059660"/>
                </a:lnTo>
                <a:lnTo>
                  <a:pt x="10345737" y="2050869"/>
                </a:lnTo>
                <a:close/>
              </a:path>
              <a:path w="16523335" h="9235440">
                <a:moveTo>
                  <a:pt x="10345737" y="4995774"/>
                </a:moveTo>
                <a:lnTo>
                  <a:pt x="10302199" y="5004565"/>
                </a:lnTo>
                <a:lnTo>
                  <a:pt x="10266638" y="5028541"/>
                </a:lnTo>
                <a:lnTo>
                  <a:pt x="10242660" y="5064107"/>
                </a:lnTo>
                <a:lnTo>
                  <a:pt x="10233866" y="5107666"/>
                </a:lnTo>
                <a:lnTo>
                  <a:pt x="10242660" y="5151204"/>
                </a:lnTo>
                <a:lnTo>
                  <a:pt x="10266638" y="5186764"/>
                </a:lnTo>
                <a:lnTo>
                  <a:pt x="10302199" y="5210743"/>
                </a:lnTo>
                <a:lnTo>
                  <a:pt x="10345737" y="5219537"/>
                </a:lnTo>
                <a:lnTo>
                  <a:pt x="10389275" y="5210743"/>
                </a:lnTo>
                <a:lnTo>
                  <a:pt x="10424835" y="5186764"/>
                </a:lnTo>
                <a:lnTo>
                  <a:pt x="10448814" y="5151204"/>
                </a:lnTo>
                <a:lnTo>
                  <a:pt x="10457608" y="5107666"/>
                </a:lnTo>
                <a:lnTo>
                  <a:pt x="10448814" y="5064107"/>
                </a:lnTo>
                <a:lnTo>
                  <a:pt x="10424835" y="5028541"/>
                </a:lnTo>
                <a:lnTo>
                  <a:pt x="10389275" y="5004565"/>
                </a:lnTo>
                <a:lnTo>
                  <a:pt x="10345737" y="4995774"/>
                </a:lnTo>
                <a:close/>
              </a:path>
              <a:path w="16523335" h="9235440">
                <a:moveTo>
                  <a:pt x="10345737" y="5263483"/>
                </a:moveTo>
                <a:lnTo>
                  <a:pt x="10302199" y="5272274"/>
                </a:lnTo>
                <a:lnTo>
                  <a:pt x="10266638" y="5296250"/>
                </a:lnTo>
                <a:lnTo>
                  <a:pt x="10242660" y="5331816"/>
                </a:lnTo>
                <a:lnTo>
                  <a:pt x="10233866" y="5375375"/>
                </a:lnTo>
                <a:lnTo>
                  <a:pt x="10242660" y="5418906"/>
                </a:lnTo>
                <a:lnTo>
                  <a:pt x="10266638" y="5454471"/>
                </a:lnTo>
                <a:lnTo>
                  <a:pt x="10302199" y="5478458"/>
                </a:lnTo>
                <a:lnTo>
                  <a:pt x="10345737" y="5487256"/>
                </a:lnTo>
                <a:lnTo>
                  <a:pt x="10389275" y="5478458"/>
                </a:lnTo>
                <a:lnTo>
                  <a:pt x="10424835" y="5454471"/>
                </a:lnTo>
                <a:lnTo>
                  <a:pt x="10448814" y="5418906"/>
                </a:lnTo>
                <a:lnTo>
                  <a:pt x="10457608" y="5375375"/>
                </a:lnTo>
                <a:lnTo>
                  <a:pt x="10448814" y="5331816"/>
                </a:lnTo>
                <a:lnTo>
                  <a:pt x="10424835" y="5296250"/>
                </a:lnTo>
                <a:lnTo>
                  <a:pt x="10389275" y="5272274"/>
                </a:lnTo>
                <a:lnTo>
                  <a:pt x="10345737" y="5263483"/>
                </a:lnTo>
                <a:close/>
              </a:path>
              <a:path w="16523335" h="9235440">
                <a:moveTo>
                  <a:pt x="10345737" y="5531192"/>
                </a:moveTo>
                <a:lnTo>
                  <a:pt x="10302199" y="5539988"/>
                </a:lnTo>
                <a:lnTo>
                  <a:pt x="10266638" y="5563975"/>
                </a:lnTo>
                <a:lnTo>
                  <a:pt x="10242660" y="5599551"/>
                </a:lnTo>
                <a:lnTo>
                  <a:pt x="10233866" y="5643115"/>
                </a:lnTo>
                <a:lnTo>
                  <a:pt x="10242660" y="5686662"/>
                </a:lnTo>
                <a:lnTo>
                  <a:pt x="10266638" y="5722222"/>
                </a:lnTo>
                <a:lnTo>
                  <a:pt x="10302199" y="5746196"/>
                </a:lnTo>
                <a:lnTo>
                  <a:pt x="10345737" y="5754986"/>
                </a:lnTo>
                <a:lnTo>
                  <a:pt x="10389275" y="5746196"/>
                </a:lnTo>
                <a:lnTo>
                  <a:pt x="10424835" y="5722222"/>
                </a:lnTo>
                <a:lnTo>
                  <a:pt x="10448814" y="5686662"/>
                </a:lnTo>
                <a:lnTo>
                  <a:pt x="10457608" y="5643115"/>
                </a:lnTo>
                <a:lnTo>
                  <a:pt x="10448814" y="5599551"/>
                </a:lnTo>
                <a:lnTo>
                  <a:pt x="10424835" y="5563975"/>
                </a:lnTo>
                <a:lnTo>
                  <a:pt x="10389275" y="5539988"/>
                </a:lnTo>
                <a:lnTo>
                  <a:pt x="10345737" y="5531192"/>
                </a:lnTo>
                <a:close/>
              </a:path>
              <a:path w="16523335" h="9235440">
                <a:moveTo>
                  <a:pt x="10345737" y="5798933"/>
                </a:moveTo>
                <a:lnTo>
                  <a:pt x="10302199" y="5807723"/>
                </a:lnTo>
                <a:lnTo>
                  <a:pt x="10266638" y="5831697"/>
                </a:lnTo>
                <a:lnTo>
                  <a:pt x="10242660" y="5867257"/>
                </a:lnTo>
                <a:lnTo>
                  <a:pt x="10233866" y="5910804"/>
                </a:lnTo>
                <a:lnTo>
                  <a:pt x="10242660" y="5954345"/>
                </a:lnTo>
                <a:lnTo>
                  <a:pt x="10266638" y="5989912"/>
                </a:lnTo>
                <a:lnTo>
                  <a:pt x="10302199" y="6013898"/>
                </a:lnTo>
                <a:lnTo>
                  <a:pt x="10345737" y="6022695"/>
                </a:lnTo>
                <a:lnTo>
                  <a:pt x="10389275" y="6013898"/>
                </a:lnTo>
                <a:lnTo>
                  <a:pt x="10424835" y="5989912"/>
                </a:lnTo>
                <a:lnTo>
                  <a:pt x="10448814" y="5954345"/>
                </a:lnTo>
                <a:lnTo>
                  <a:pt x="10457608" y="5910804"/>
                </a:lnTo>
                <a:lnTo>
                  <a:pt x="10448814" y="5867257"/>
                </a:lnTo>
                <a:lnTo>
                  <a:pt x="10424835" y="5831697"/>
                </a:lnTo>
                <a:lnTo>
                  <a:pt x="10389275" y="5807723"/>
                </a:lnTo>
                <a:lnTo>
                  <a:pt x="10345737" y="5798933"/>
                </a:lnTo>
                <a:close/>
              </a:path>
              <a:path w="16523335" h="9235440">
                <a:moveTo>
                  <a:pt x="10345737" y="6066642"/>
                </a:moveTo>
                <a:lnTo>
                  <a:pt x="10302199" y="6075433"/>
                </a:lnTo>
                <a:lnTo>
                  <a:pt x="10266638" y="6099406"/>
                </a:lnTo>
                <a:lnTo>
                  <a:pt x="10242660" y="6134966"/>
                </a:lnTo>
                <a:lnTo>
                  <a:pt x="10233866" y="6178513"/>
                </a:lnTo>
                <a:lnTo>
                  <a:pt x="10242660" y="6222077"/>
                </a:lnTo>
                <a:lnTo>
                  <a:pt x="10266638" y="6257653"/>
                </a:lnTo>
                <a:lnTo>
                  <a:pt x="10302199" y="6281640"/>
                </a:lnTo>
                <a:lnTo>
                  <a:pt x="10345737" y="6290436"/>
                </a:lnTo>
                <a:lnTo>
                  <a:pt x="10389275" y="6281640"/>
                </a:lnTo>
                <a:lnTo>
                  <a:pt x="10424835" y="6257653"/>
                </a:lnTo>
                <a:lnTo>
                  <a:pt x="10448814" y="6222077"/>
                </a:lnTo>
                <a:lnTo>
                  <a:pt x="10457608" y="6178513"/>
                </a:lnTo>
                <a:lnTo>
                  <a:pt x="10448814" y="6134966"/>
                </a:lnTo>
                <a:lnTo>
                  <a:pt x="10424835" y="6099406"/>
                </a:lnTo>
                <a:lnTo>
                  <a:pt x="10389275" y="6075433"/>
                </a:lnTo>
                <a:lnTo>
                  <a:pt x="10345737" y="6066642"/>
                </a:lnTo>
                <a:close/>
              </a:path>
              <a:path w="16523335" h="9235440">
                <a:moveTo>
                  <a:pt x="10345737" y="6334382"/>
                </a:moveTo>
                <a:lnTo>
                  <a:pt x="10302199" y="6343178"/>
                </a:lnTo>
                <a:lnTo>
                  <a:pt x="10266638" y="6367165"/>
                </a:lnTo>
                <a:lnTo>
                  <a:pt x="10242660" y="6402742"/>
                </a:lnTo>
                <a:lnTo>
                  <a:pt x="10233866" y="6446306"/>
                </a:lnTo>
                <a:lnTo>
                  <a:pt x="10242660" y="6489813"/>
                </a:lnTo>
                <a:lnTo>
                  <a:pt x="10266638" y="6525358"/>
                </a:lnTo>
                <a:lnTo>
                  <a:pt x="10302199" y="6549331"/>
                </a:lnTo>
                <a:lnTo>
                  <a:pt x="10345737" y="6558124"/>
                </a:lnTo>
                <a:lnTo>
                  <a:pt x="10389275" y="6549331"/>
                </a:lnTo>
                <a:lnTo>
                  <a:pt x="10424835" y="6525358"/>
                </a:lnTo>
                <a:lnTo>
                  <a:pt x="10448814" y="6489813"/>
                </a:lnTo>
                <a:lnTo>
                  <a:pt x="10457608" y="6446306"/>
                </a:lnTo>
                <a:lnTo>
                  <a:pt x="10448814" y="6402742"/>
                </a:lnTo>
                <a:lnTo>
                  <a:pt x="10424835" y="6367165"/>
                </a:lnTo>
                <a:lnTo>
                  <a:pt x="10389275" y="6343178"/>
                </a:lnTo>
                <a:lnTo>
                  <a:pt x="10345737" y="6334382"/>
                </a:lnTo>
                <a:close/>
              </a:path>
              <a:path w="16523335" h="9235440">
                <a:moveTo>
                  <a:pt x="10345737" y="6602112"/>
                </a:moveTo>
                <a:lnTo>
                  <a:pt x="10302199" y="6610897"/>
                </a:lnTo>
                <a:lnTo>
                  <a:pt x="10266638" y="6634856"/>
                </a:lnTo>
                <a:lnTo>
                  <a:pt x="10242660" y="6670401"/>
                </a:lnTo>
                <a:lnTo>
                  <a:pt x="10233866" y="6713941"/>
                </a:lnTo>
                <a:lnTo>
                  <a:pt x="10242660" y="6757505"/>
                </a:lnTo>
                <a:lnTo>
                  <a:pt x="10266638" y="6793082"/>
                </a:lnTo>
                <a:lnTo>
                  <a:pt x="10302199" y="6817069"/>
                </a:lnTo>
                <a:lnTo>
                  <a:pt x="10345737" y="6825865"/>
                </a:lnTo>
                <a:lnTo>
                  <a:pt x="10389275" y="6817069"/>
                </a:lnTo>
                <a:lnTo>
                  <a:pt x="10424835" y="6793082"/>
                </a:lnTo>
                <a:lnTo>
                  <a:pt x="10448814" y="6757505"/>
                </a:lnTo>
                <a:lnTo>
                  <a:pt x="10457608" y="6713941"/>
                </a:lnTo>
                <a:lnTo>
                  <a:pt x="10448814" y="6670401"/>
                </a:lnTo>
                <a:lnTo>
                  <a:pt x="10424835" y="6634856"/>
                </a:lnTo>
                <a:lnTo>
                  <a:pt x="10389275" y="6610897"/>
                </a:lnTo>
                <a:lnTo>
                  <a:pt x="10345737" y="6602112"/>
                </a:lnTo>
                <a:close/>
              </a:path>
              <a:path w="16523335" h="9235440">
                <a:moveTo>
                  <a:pt x="10345737" y="4728033"/>
                </a:moveTo>
                <a:lnTo>
                  <a:pt x="10302199" y="4736825"/>
                </a:lnTo>
                <a:lnTo>
                  <a:pt x="10266638" y="4760802"/>
                </a:lnTo>
                <a:lnTo>
                  <a:pt x="10242660" y="4796371"/>
                </a:lnTo>
                <a:lnTo>
                  <a:pt x="10233866" y="4839936"/>
                </a:lnTo>
                <a:lnTo>
                  <a:pt x="10242660" y="4883473"/>
                </a:lnTo>
                <a:lnTo>
                  <a:pt x="10266638" y="4919041"/>
                </a:lnTo>
                <a:lnTo>
                  <a:pt x="10302199" y="4943029"/>
                </a:lnTo>
                <a:lnTo>
                  <a:pt x="10345737" y="4951828"/>
                </a:lnTo>
                <a:lnTo>
                  <a:pt x="10389275" y="4943029"/>
                </a:lnTo>
                <a:lnTo>
                  <a:pt x="10424835" y="4919041"/>
                </a:lnTo>
                <a:lnTo>
                  <a:pt x="10448814" y="4883473"/>
                </a:lnTo>
                <a:lnTo>
                  <a:pt x="10457608" y="4839936"/>
                </a:lnTo>
                <a:lnTo>
                  <a:pt x="10448814" y="4796371"/>
                </a:lnTo>
                <a:lnTo>
                  <a:pt x="10424835" y="4760802"/>
                </a:lnTo>
                <a:lnTo>
                  <a:pt x="10389275" y="4736825"/>
                </a:lnTo>
                <a:lnTo>
                  <a:pt x="10345737" y="4728033"/>
                </a:lnTo>
                <a:close/>
              </a:path>
              <a:path w="16523335" h="9235440">
                <a:moveTo>
                  <a:pt x="10345737" y="4460345"/>
                </a:moveTo>
                <a:lnTo>
                  <a:pt x="10302199" y="4469136"/>
                </a:lnTo>
                <a:lnTo>
                  <a:pt x="10266638" y="4493110"/>
                </a:lnTo>
                <a:lnTo>
                  <a:pt x="10242660" y="4528669"/>
                </a:lnTo>
                <a:lnTo>
                  <a:pt x="10233866" y="4572216"/>
                </a:lnTo>
                <a:lnTo>
                  <a:pt x="10242660" y="4615763"/>
                </a:lnTo>
                <a:lnTo>
                  <a:pt x="10266638" y="4651322"/>
                </a:lnTo>
                <a:lnTo>
                  <a:pt x="10302199" y="4675296"/>
                </a:lnTo>
                <a:lnTo>
                  <a:pt x="10345737" y="4684087"/>
                </a:lnTo>
                <a:lnTo>
                  <a:pt x="10389275" y="4675296"/>
                </a:lnTo>
                <a:lnTo>
                  <a:pt x="10424835" y="4651322"/>
                </a:lnTo>
                <a:lnTo>
                  <a:pt x="10448814" y="4615763"/>
                </a:lnTo>
                <a:lnTo>
                  <a:pt x="10457608" y="4572216"/>
                </a:lnTo>
                <a:lnTo>
                  <a:pt x="10448814" y="4528669"/>
                </a:lnTo>
                <a:lnTo>
                  <a:pt x="10424835" y="4493110"/>
                </a:lnTo>
                <a:lnTo>
                  <a:pt x="10389275" y="4469136"/>
                </a:lnTo>
                <a:lnTo>
                  <a:pt x="10345737" y="4460345"/>
                </a:lnTo>
                <a:close/>
              </a:path>
              <a:path w="16523335" h="9235440">
                <a:moveTo>
                  <a:pt x="10345737" y="6869780"/>
                </a:moveTo>
                <a:lnTo>
                  <a:pt x="10302199" y="6878579"/>
                </a:lnTo>
                <a:lnTo>
                  <a:pt x="10266638" y="6902573"/>
                </a:lnTo>
                <a:lnTo>
                  <a:pt x="10242660" y="6938157"/>
                </a:lnTo>
                <a:lnTo>
                  <a:pt x="10233866" y="6981724"/>
                </a:lnTo>
                <a:lnTo>
                  <a:pt x="10242660" y="7025264"/>
                </a:lnTo>
                <a:lnTo>
                  <a:pt x="10266638" y="7060809"/>
                </a:lnTo>
                <a:lnTo>
                  <a:pt x="10302199" y="7084769"/>
                </a:lnTo>
                <a:lnTo>
                  <a:pt x="10345737" y="7093553"/>
                </a:lnTo>
                <a:lnTo>
                  <a:pt x="10389275" y="7084769"/>
                </a:lnTo>
                <a:lnTo>
                  <a:pt x="10424835" y="7060809"/>
                </a:lnTo>
                <a:lnTo>
                  <a:pt x="10448814" y="7025264"/>
                </a:lnTo>
                <a:lnTo>
                  <a:pt x="10457608" y="6981724"/>
                </a:lnTo>
                <a:lnTo>
                  <a:pt x="10448814" y="6938157"/>
                </a:lnTo>
                <a:lnTo>
                  <a:pt x="10424835" y="6902573"/>
                </a:lnTo>
                <a:lnTo>
                  <a:pt x="10389275" y="6878579"/>
                </a:lnTo>
                <a:lnTo>
                  <a:pt x="10345737" y="6869780"/>
                </a:lnTo>
                <a:close/>
              </a:path>
              <a:path w="16523335" h="9235440">
                <a:moveTo>
                  <a:pt x="10615027" y="979980"/>
                </a:moveTo>
                <a:lnTo>
                  <a:pt x="10571496" y="988766"/>
                </a:lnTo>
                <a:lnTo>
                  <a:pt x="10535950" y="1012731"/>
                </a:lnTo>
                <a:lnTo>
                  <a:pt x="10511985" y="1048286"/>
                </a:lnTo>
                <a:lnTo>
                  <a:pt x="10503198" y="1091840"/>
                </a:lnTo>
                <a:lnTo>
                  <a:pt x="10511985" y="1135394"/>
                </a:lnTo>
                <a:lnTo>
                  <a:pt x="10535950" y="1170968"/>
                </a:lnTo>
                <a:lnTo>
                  <a:pt x="10571496" y="1194956"/>
                </a:lnTo>
                <a:lnTo>
                  <a:pt x="10615027" y="1203753"/>
                </a:lnTo>
                <a:lnTo>
                  <a:pt x="10658591" y="1194956"/>
                </a:lnTo>
                <a:lnTo>
                  <a:pt x="10694167" y="1170968"/>
                </a:lnTo>
                <a:lnTo>
                  <a:pt x="10718154" y="1135394"/>
                </a:lnTo>
                <a:lnTo>
                  <a:pt x="10726950" y="1091840"/>
                </a:lnTo>
                <a:lnTo>
                  <a:pt x="10718154" y="1048286"/>
                </a:lnTo>
                <a:lnTo>
                  <a:pt x="10694167" y="1012731"/>
                </a:lnTo>
                <a:lnTo>
                  <a:pt x="10658591" y="988766"/>
                </a:lnTo>
                <a:lnTo>
                  <a:pt x="10615027" y="979980"/>
                </a:lnTo>
                <a:close/>
              </a:path>
              <a:path w="16523335" h="9235440">
                <a:moveTo>
                  <a:pt x="10615027" y="1247668"/>
                </a:moveTo>
                <a:lnTo>
                  <a:pt x="10571496" y="1256467"/>
                </a:lnTo>
                <a:lnTo>
                  <a:pt x="10535950" y="1280459"/>
                </a:lnTo>
                <a:lnTo>
                  <a:pt x="10511985" y="1316036"/>
                </a:lnTo>
                <a:lnTo>
                  <a:pt x="10503198" y="1359591"/>
                </a:lnTo>
                <a:lnTo>
                  <a:pt x="10511985" y="1403138"/>
                </a:lnTo>
                <a:lnTo>
                  <a:pt x="10535950" y="1438686"/>
                </a:lnTo>
                <a:lnTo>
                  <a:pt x="10571496" y="1462646"/>
                </a:lnTo>
                <a:lnTo>
                  <a:pt x="10615027" y="1471431"/>
                </a:lnTo>
                <a:lnTo>
                  <a:pt x="10658591" y="1462646"/>
                </a:lnTo>
                <a:lnTo>
                  <a:pt x="10694167" y="1438686"/>
                </a:lnTo>
                <a:lnTo>
                  <a:pt x="10718154" y="1403138"/>
                </a:lnTo>
                <a:lnTo>
                  <a:pt x="10726950" y="1359591"/>
                </a:lnTo>
                <a:lnTo>
                  <a:pt x="10718154" y="1316036"/>
                </a:lnTo>
                <a:lnTo>
                  <a:pt x="10694167" y="1280459"/>
                </a:lnTo>
                <a:lnTo>
                  <a:pt x="10658591" y="1256467"/>
                </a:lnTo>
                <a:lnTo>
                  <a:pt x="10615027" y="1247668"/>
                </a:lnTo>
                <a:close/>
              </a:path>
              <a:path w="16523335" h="9235440">
                <a:moveTo>
                  <a:pt x="10615027" y="1515430"/>
                </a:moveTo>
                <a:lnTo>
                  <a:pt x="10571496" y="1524214"/>
                </a:lnTo>
                <a:lnTo>
                  <a:pt x="10535950" y="1548173"/>
                </a:lnTo>
                <a:lnTo>
                  <a:pt x="10511985" y="1583718"/>
                </a:lnTo>
                <a:lnTo>
                  <a:pt x="10503198" y="1627259"/>
                </a:lnTo>
                <a:lnTo>
                  <a:pt x="10511985" y="1670826"/>
                </a:lnTo>
                <a:lnTo>
                  <a:pt x="10535950" y="1706409"/>
                </a:lnTo>
                <a:lnTo>
                  <a:pt x="10571496" y="1730404"/>
                </a:lnTo>
                <a:lnTo>
                  <a:pt x="10615027" y="1739203"/>
                </a:lnTo>
                <a:lnTo>
                  <a:pt x="10658591" y="1730404"/>
                </a:lnTo>
                <a:lnTo>
                  <a:pt x="10694167" y="1706409"/>
                </a:lnTo>
                <a:lnTo>
                  <a:pt x="10718154" y="1670826"/>
                </a:lnTo>
                <a:lnTo>
                  <a:pt x="10726950" y="1627259"/>
                </a:lnTo>
                <a:lnTo>
                  <a:pt x="10718154" y="1583718"/>
                </a:lnTo>
                <a:lnTo>
                  <a:pt x="10694167" y="1548173"/>
                </a:lnTo>
                <a:lnTo>
                  <a:pt x="10658591" y="1524214"/>
                </a:lnTo>
                <a:lnTo>
                  <a:pt x="10615027" y="1515430"/>
                </a:lnTo>
                <a:close/>
              </a:path>
              <a:path w="16523335" h="9235440">
                <a:moveTo>
                  <a:pt x="10615027" y="1783149"/>
                </a:moveTo>
                <a:lnTo>
                  <a:pt x="10571496" y="1791938"/>
                </a:lnTo>
                <a:lnTo>
                  <a:pt x="10535950" y="1815910"/>
                </a:lnTo>
                <a:lnTo>
                  <a:pt x="10511985" y="1851469"/>
                </a:lnTo>
                <a:lnTo>
                  <a:pt x="10503198" y="1895020"/>
                </a:lnTo>
                <a:lnTo>
                  <a:pt x="10511985" y="1938576"/>
                </a:lnTo>
                <a:lnTo>
                  <a:pt x="10535950" y="1974146"/>
                </a:lnTo>
                <a:lnTo>
                  <a:pt x="10571496" y="1998128"/>
                </a:lnTo>
                <a:lnTo>
                  <a:pt x="10615027" y="2006922"/>
                </a:lnTo>
                <a:lnTo>
                  <a:pt x="10658591" y="1998128"/>
                </a:lnTo>
                <a:lnTo>
                  <a:pt x="10694167" y="1974146"/>
                </a:lnTo>
                <a:lnTo>
                  <a:pt x="10718154" y="1938576"/>
                </a:lnTo>
                <a:lnTo>
                  <a:pt x="10726950" y="1895020"/>
                </a:lnTo>
                <a:lnTo>
                  <a:pt x="10718154" y="1851469"/>
                </a:lnTo>
                <a:lnTo>
                  <a:pt x="10694167" y="1815910"/>
                </a:lnTo>
                <a:lnTo>
                  <a:pt x="10658591" y="1791938"/>
                </a:lnTo>
                <a:lnTo>
                  <a:pt x="10615027" y="1783149"/>
                </a:lnTo>
                <a:close/>
              </a:path>
              <a:path w="16523335" h="9235440">
                <a:moveTo>
                  <a:pt x="10615027" y="2586297"/>
                </a:moveTo>
                <a:lnTo>
                  <a:pt x="10571496" y="2595090"/>
                </a:lnTo>
                <a:lnTo>
                  <a:pt x="10535950" y="2619070"/>
                </a:lnTo>
                <a:lnTo>
                  <a:pt x="10511985" y="2654639"/>
                </a:lnTo>
                <a:lnTo>
                  <a:pt x="10503198" y="2698200"/>
                </a:lnTo>
                <a:lnTo>
                  <a:pt x="10511985" y="2741725"/>
                </a:lnTo>
                <a:lnTo>
                  <a:pt x="10535950" y="2777286"/>
                </a:lnTo>
                <a:lnTo>
                  <a:pt x="10571496" y="2801273"/>
                </a:lnTo>
                <a:lnTo>
                  <a:pt x="10615027" y="2810071"/>
                </a:lnTo>
                <a:lnTo>
                  <a:pt x="10658591" y="2801273"/>
                </a:lnTo>
                <a:lnTo>
                  <a:pt x="10694167" y="2777286"/>
                </a:lnTo>
                <a:lnTo>
                  <a:pt x="10718154" y="2741725"/>
                </a:lnTo>
                <a:lnTo>
                  <a:pt x="10726950" y="2698200"/>
                </a:lnTo>
                <a:lnTo>
                  <a:pt x="10718154" y="2654639"/>
                </a:lnTo>
                <a:lnTo>
                  <a:pt x="10694167" y="2619070"/>
                </a:lnTo>
                <a:lnTo>
                  <a:pt x="10658591" y="2595090"/>
                </a:lnTo>
                <a:lnTo>
                  <a:pt x="10615027" y="2586297"/>
                </a:lnTo>
                <a:close/>
              </a:path>
              <a:path w="16523335" h="9235440">
                <a:moveTo>
                  <a:pt x="10615027" y="2854028"/>
                </a:moveTo>
                <a:lnTo>
                  <a:pt x="10571496" y="2862817"/>
                </a:lnTo>
                <a:lnTo>
                  <a:pt x="10535950" y="2886788"/>
                </a:lnTo>
                <a:lnTo>
                  <a:pt x="10511985" y="2922347"/>
                </a:lnTo>
                <a:lnTo>
                  <a:pt x="10503198" y="2965898"/>
                </a:lnTo>
                <a:lnTo>
                  <a:pt x="10511985" y="3009453"/>
                </a:lnTo>
                <a:lnTo>
                  <a:pt x="10535950" y="3045019"/>
                </a:lnTo>
                <a:lnTo>
                  <a:pt x="10571496" y="3068998"/>
                </a:lnTo>
                <a:lnTo>
                  <a:pt x="10615027" y="3077790"/>
                </a:lnTo>
                <a:lnTo>
                  <a:pt x="10658591" y="3068998"/>
                </a:lnTo>
                <a:lnTo>
                  <a:pt x="10694167" y="3045019"/>
                </a:lnTo>
                <a:lnTo>
                  <a:pt x="10718154" y="3009453"/>
                </a:lnTo>
                <a:lnTo>
                  <a:pt x="10726950" y="2965898"/>
                </a:lnTo>
                <a:lnTo>
                  <a:pt x="10718154" y="2922347"/>
                </a:lnTo>
                <a:lnTo>
                  <a:pt x="10694167" y="2886788"/>
                </a:lnTo>
                <a:lnTo>
                  <a:pt x="10658591" y="2862817"/>
                </a:lnTo>
                <a:lnTo>
                  <a:pt x="10615027" y="2854028"/>
                </a:lnTo>
                <a:close/>
              </a:path>
              <a:path w="16523335" h="9235440">
                <a:moveTo>
                  <a:pt x="10615027" y="3121737"/>
                </a:moveTo>
                <a:lnTo>
                  <a:pt x="10571496" y="3130528"/>
                </a:lnTo>
                <a:lnTo>
                  <a:pt x="10535950" y="3154503"/>
                </a:lnTo>
                <a:lnTo>
                  <a:pt x="10511985" y="3190065"/>
                </a:lnTo>
                <a:lnTo>
                  <a:pt x="10503198" y="3233618"/>
                </a:lnTo>
                <a:lnTo>
                  <a:pt x="10511985" y="3277161"/>
                </a:lnTo>
                <a:lnTo>
                  <a:pt x="10535950" y="3312732"/>
                </a:lnTo>
                <a:lnTo>
                  <a:pt x="10571496" y="3336722"/>
                </a:lnTo>
                <a:lnTo>
                  <a:pt x="10615027" y="3345520"/>
                </a:lnTo>
                <a:lnTo>
                  <a:pt x="10658591" y="3336722"/>
                </a:lnTo>
                <a:lnTo>
                  <a:pt x="10694167" y="3312732"/>
                </a:lnTo>
                <a:lnTo>
                  <a:pt x="10718154" y="3277161"/>
                </a:lnTo>
                <a:lnTo>
                  <a:pt x="10726950" y="3233618"/>
                </a:lnTo>
                <a:lnTo>
                  <a:pt x="10718154" y="3190065"/>
                </a:lnTo>
                <a:lnTo>
                  <a:pt x="10694167" y="3154503"/>
                </a:lnTo>
                <a:lnTo>
                  <a:pt x="10658591" y="3130528"/>
                </a:lnTo>
                <a:lnTo>
                  <a:pt x="10615027" y="3121737"/>
                </a:lnTo>
                <a:close/>
              </a:path>
              <a:path w="16523335" h="9235440">
                <a:moveTo>
                  <a:pt x="10615027" y="3389446"/>
                </a:moveTo>
                <a:lnTo>
                  <a:pt x="10571496" y="3398240"/>
                </a:lnTo>
                <a:lnTo>
                  <a:pt x="10535950" y="3422222"/>
                </a:lnTo>
                <a:lnTo>
                  <a:pt x="10511985" y="3457792"/>
                </a:lnTo>
                <a:lnTo>
                  <a:pt x="10503198" y="3501348"/>
                </a:lnTo>
                <a:lnTo>
                  <a:pt x="10511985" y="3544899"/>
                </a:lnTo>
                <a:lnTo>
                  <a:pt x="10535950" y="3580458"/>
                </a:lnTo>
                <a:lnTo>
                  <a:pt x="10571496" y="3604430"/>
                </a:lnTo>
                <a:lnTo>
                  <a:pt x="10615027" y="3613219"/>
                </a:lnTo>
                <a:lnTo>
                  <a:pt x="10658591" y="3604430"/>
                </a:lnTo>
                <a:lnTo>
                  <a:pt x="10694167" y="3580458"/>
                </a:lnTo>
                <a:lnTo>
                  <a:pt x="10718154" y="3544899"/>
                </a:lnTo>
                <a:lnTo>
                  <a:pt x="10726950" y="3501348"/>
                </a:lnTo>
                <a:lnTo>
                  <a:pt x="10718154" y="3457792"/>
                </a:lnTo>
                <a:lnTo>
                  <a:pt x="10694167" y="3422222"/>
                </a:lnTo>
                <a:lnTo>
                  <a:pt x="10658591" y="3398240"/>
                </a:lnTo>
                <a:lnTo>
                  <a:pt x="10615027" y="3389446"/>
                </a:lnTo>
                <a:close/>
              </a:path>
              <a:path w="16523335" h="9235440">
                <a:moveTo>
                  <a:pt x="10615027" y="3657176"/>
                </a:moveTo>
                <a:lnTo>
                  <a:pt x="10571496" y="3665968"/>
                </a:lnTo>
                <a:lnTo>
                  <a:pt x="10535950" y="3689947"/>
                </a:lnTo>
                <a:lnTo>
                  <a:pt x="10511985" y="3725513"/>
                </a:lnTo>
                <a:lnTo>
                  <a:pt x="10503198" y="3769068"/>
                </a:lnTo>
                <a:lnTo>
                  <a:pt x="10511985" y="3812619"/>
                </a:lnTo>
                <a:lnTo>
                  <a:pt x="10535950" y="3848178"/>
                </a:lnTo>
                <a:lnTo>
                  <a:pt x="10571496" y="3872149"/>
                </a:lnTo>
                <a:lnTo>
                  <a:pt x="10615027" y="3880939"/>
                </a:lnTo>
                <a:lnTo>
                  <a:pt x="10658591" y="3872149"/>
                </a:lnTo>
                <a:lnTo>
                  <a:pt x="10694167" y="3848178"/>
                </a:lnTo>
                <a:lnTo>
                  <a:pt x="10718154" y="3812619"/>
                </a:lnTo>
                <a:lnTo>
                  <a:pt x="10726950" y="3769068"/>
                </a:lnTo>
                <a:lnTo>
                  <a:pt x="10718154" y="3725513"/>
                </a:lnTo>
                <a:lnTo>
                  <a:pt x="10694167" y="3689947"/>
                </a:lnTo>
                <a:lnTo>
                  <a:pt x="10658591" y="3665968"/>
                </a:lnTo>
                <a:lnTo>
                  <a:pt x="10615027" y="3657176"/>
                </a:lnTo>
                <a:close/>
              </a:path>
              <a:path w="16523335" h="9235440">
                <a:moveTo>
                  <a:pt x="10615027" y="3924895"/>
                </a:moveTo>
                <a:lnTo>
                  <a:pt x="10571496" y="3933689"/>
                </a:lnTo>
                <a:lnTo>
                  <a:pt x="10535950" y="3957668"/>
                </a:lnTo>
                <a:lnTo>
                  <a:pt x="10511985" y="3993228"/>
                </a:lnTo>
                <a:lnTo>
                  <a:pt x="10503198" y="4036766"/>
                </a:lnTo>
                <a:lnTo>
                  <a:pt x="10511985" y="4080327"/>
                </a:lnTo>
                <a:lnTo>
                  <a:pt x="10535950" y="4115896"/>
                </a:lnTo>
                <a:lnTo>
                  <a:pt x="10571496" y="4139876"/>
                </a:lnTo>
                <a:lnTo>
                  <a:pt x="10615027" y="4148669"/>
                </a:lnTo>
                <a:lnTo>
                  <a:pt x="10658591" y="4139876"/>
                </a:lnTo>
                <a:lnTo>
                  <a:pt x="10694167" y="4115896"/>
                </a:lnTo>
                <a:lnTo>
                  <a:pt x="10718154" y="4080327"/>
                </a:lnTo>
                <a:lnTo>
                  <a:pt x="10726950" y="4036766"/>
                </a:lnTo>
                <a:lnTo>
                  <a:pt x="10718154" y="3993228"/>
                </a:lnTo>
                <a:lnTo>
                  <a:pt x="10694167" y="3957668"/>
                </a:lnTo>
                <a:lnTo>
                  <a:pt x="10658591" y="3933689"/>
                </a:lnTo>
                <a:lnTo>
                  <a:pt x="10615027" y="3924895"/>
                </a:lnTo>
                <a:close/>
              </a:path>
              <a:path w="16523335" h="9235440">
                <a:moveTo>
                  <a:pt x="10615027" y="4192615"/>
                </a:moveTo>
                <a:lnTo>
                  <a:pt x="10571496" y="4201406"/>
                </a:lnTo>
                <a:lnTo>
                  <a:pt x="10535950" y="4225380"/>
                </a:lnTo>
                <a:lnTo>
                  <a:pt x="10511985" y="4260939"/>
                </a:lnTo>
                <a:lnTo>
                  <a:pt x="10503198" y="4304486"/>
                </a:lnTo>
                <a:lnTo>
                  <a:pt x="10511985" y="4348026"/>
                </a:lnTo>
                <a:lnTo>
                  <a:pt x="10535950" y="4383601"/>
                </a:lnTo>
                <a:lnTo>
                  <a:pt x="10571496" y="4407597"/>
                </a:lnTo>
                <a:lnTo>
                  <a:pt x="10615027" y="4416399"/>
                </a:lnTo>
                <a:lnTo>
                  <a:pt x="10658591" y="4407597"/>
                </a:lnTo>
                <a:lnTo>
                  <a:pt x="10694167" y="4383601"/>
                </a:lnTo>
                <a:lnTo>
                  <a:pt x="10718154" y="4348026"/>
                </a:lnTo>
                <a:lnTo>
                  <a:pt x="10726950" y="4304486"/>
                </a:lnTo>
                <a:lnTo>
                  <a:pt x="10718154" y="4260939"/>
                </a:lnTo>
                <a:lnTo>
                  <a:pt x="10694167" y="4225380"/>
                </a:lnTo>
                <a:lnTo>
                  <a:pt x="10658591" y="4201406"/>
                </a:lnTo>
                <a:lnTo>
                  <a:pt x="10615027" y="4192615"/>
                </a:lnTo>
                <a:close/>
              </a:path>
              <a:path w="16523335" h="9235440">
                <a:moveTo>
                  <a:pt x="10615027" y="2318578"/>
                </a:moveTo>
                <a:lnTo>
                  <a:pt x="10571496" y="2327370"/>
                </a:lnTo>
                <a:lnTo>
                  <a:pt x="10535950" y="2351349"/>
                </a:lnTo>
                <a:lnTo>
                  <a:pt x="10511985" y="2386915"/>
                </a:lnTo>
                <a:lnTo>
                  <a:pt x="10503198" y="2430470"/>
                </a:lnTo>
                <a:lnTo>
                  <a:pt x="10511985" y="2474021"/>
                </a:lnTo>
                <a:lnTo>
                  <a:pt x="10535950" y="2509580"/>
                </a:lnTo>
                <a:lnTo>
                  <a:pt x="10571496" y="2533551"/>
                </a:lnTo>
                <a:lnTo>
                  <a:pt x="10615027" y="2542341"/>
                </a:lnTo>
                <a:lnTo>
                  <a:pt x="10658591" y="2533551"/>
                </a:lnTo>
                <a:lnTo>
                  <a:pt x="10694167" y="2509580"/>
                </a:lnTo>
                <a:lnTo>
                  <a:pt x="10718154" y="2474021"/>
                </a:lnTo>
                <a:lnTo>
                  <a:pt x="10726950" y="2430470"/>
                </a:lnTo>
                <a:lnTo>
                  <a:pt x="10718154" y="2386915"/>
                </a:lnTo>
                <a:lnTo>
                  <a:pt x="10694167" y="2351349"/>
                </a:lnTo>
                <a:lnTo>
                  <a:pt x="10658591" y="2327370"/>
                </a:lnTo>
                <a:lnTo>
                  <a:pt x="10615027" y="2318578"/>
                </a:lnTo>
                <a:close/>
              </a:path>
              <a:path w="16523335" h="9235440">
                <a:moveTo>
                  <a:pt x="10615027" y="2050869"/>
                </a:moveTo>
                <a:lnTo>
                  <a:pt x="10571496" y="2059660"/>
                </a:lnTo>
                <a:lnTo>
                  <a:pt x="10535950" y="2083635"/>
                </a:lnTo>
                <a:lnTo>
                  <a:pt x="10511985" y="2119197"/>
                </a:lnTo>
                <a:lnTo>
                  <a:pt x="10503198" y="2162750"/>
                </a:lnTo>
                <a:lnTo>
                  <a:pt x="10511985" y="2206284"/>
                </a:lnTo>
                <a:lnTo>
                  <a:pt x="10535950" y="2241845"/>
                </a:lnTo>
                <a:lnTo>
                  <a:pt x="10571496" y="2265826"/>
                </a:lnTo>
                <a:lnTo>
                  <a:pt x="10615027" y="2274621"/>
                </a:lnTo>
                <a:lnTo>
                  <a:pt x="10658591" y="2265826"/>
                </a:lnTo>
                <a:lnTo>
                  <a:pt x="10694167" y="2241845"/>
                </a:lnTo>
                <a:lnTo>
                  <a:pt x="10718154" y="2206284"/>
                </a:lnTo>
                <a:lnTo>
                  <a:pt x="10726950" y="2162750"/>
                </a:lnTo>
                <a:lnTo>
                  <a:pt x="10718154" y="2119197"/>
                </a:lnTo>
                <a:lnTo>
                  <a:pt x="10694167" y="2083635"/>
                </a:lnTo>
                <a:lnTo>
                  <a:pt x="10658591" y="2059660"/>
                </a:lnTo>
                <a:lnTo>
                  <a:pt x="10615027" y="2050869"/>
                </a:lnTo>
                <a:close/>
              </a:path>
              <a:path w="16523335" h="9235440">
                <a:moveTo>
                  <a:pt x="10615027" y="4995774"/>
                </a:moveTo>
                <a:lnTo>
                  <a:pt x="10571496" y="5004565"/>
                </a:lnTo>
                <a:lnTo>
                  <a:pt x="10535950" y="5028541"/>
                </a:lnTo>
                <a:lnTo>
                  <a:pt x="10511985" y="5064107"/>
                </a:lnTo>
                <a:lnTo>
                  <a:pt x="10503198" y="5107666"/>
                </a:lnTo>
                <a:lnTo>
                  <a:pt x="10511985" y="5151204"/>
                </a:lnTo>
                <a:lnTo>
                  <a:pt x="10535950" y="5186764"/>
                </a:lnTo>
                <a:lnTo>
                  <a:pt x="10571496" y="5210743"/>
                </a:lnTo>
                <a:lnTo>
                  <a:pt x="10615027" y="5219537"/>
                </a:lnTo>
                <a:lnTo>
                  <a:pt x="10658591" y="5210743"/>
                </a:lnTo>
                <a:lnTo>
                  <a:pt x="10694167" y="5186764"/>
                </a:lnTo>
                <a:lnTo>
                  <a:pt x="10718154" y="5151204"/>
                </a:lnTo>
                <a:lnTo>
                  <a:pt x="10726950" y="5107666"/>
                </a:lnTo>
                <a:lnTo>
                  <a:pt x="10718154" y="5064107"/>
                </a:lnTo>
                <a:lnTo>
                  <a:pt x="10694167" y="5028541"/>
                </a:lnTo>
                <a:lnTo>
                  <a:pt x="10658591" y="5004565"/>
                </a:lnTo>
                <a:lnTo>
                  <a:pt x="10615027" y="4995774"/>
                </a:lnTo>
                <a:close/>
              </a:path>
              <a:path w="16523335" h="9235440">
                <a:moveTo>
                  <a:pt x="10615027" y="5263483"/>
                </a:moveTo>
                <a:lnTo>
                  <a:pt x="10571496" y="5272274"/>
                </a:lnTo>
                <a:lnTo>
                  <a:pt x="10535950" y="5296250"/>
                </a:lnTo>
                <a:lnTo>
                  <a:pt x="10511985" y="5331816"/>
                </a:lnTo>
                <a:lnTo>
                  <a:pt x="10503198" y="5375375"/>
                </a:lnTo>
                <a:lnTo>
                  <a:pt x="10511985" y="5418906"/>
                </a:lnTo>
                <a:lnTo>
                  <a:pt x="10535950" y="5454471"/>
                </a:lnTo>
                <a:lnTo>
                  <a:pt x="10571496" y="5478458"/>
                </a:lnTo>
                <a:lnTo>
                  <a:pt x="10615027" y="5487256"/>
                </a:lnTo>
                <a:lnTo>
                  <a:pt x="10658591" y="5478458"/>
                </a:lnTo>
                <a:lnTo>
                  <a:pt x="10694167" y="5454471"/>
                </a:lnTo>
                <a:lnTo>
                  <a:pt x="10718154" y="5418906"/>
                </a:lnTo>
                <a:lnTo>
                  <a:pt x="10726950" y="5375375"/>
                </a:lnTo>
                <a:lnTo>
                  <a:pt x="10718154" y="5331816"/>
                </a:lnTo>
                <a:lnTo>
                  <a:pt x="10694167" y="5296250"/>
                </a:lnTo>
                <a:lnTo>
                  <a:pt x="10658591" y="5272274"/>
                </a:lnTo>
                <a:lnTo>
                  <a:pt x="10615027" y="5263483"/>
                </a:lnTo>
                <a:close/>
              </a:path>
              <a:path w="16523335" h="9235440">
                <a:moveTo>
                  <a:pt x="10615027" y="5531192"/>
                </a:moveTo>
                <a:lnTo>
                  <a:pt x="10571496" y="5539988"/>
                </a:lnTo>
                <a:lnTo>
                  <a:pt x="10535950" y="5563975"/>
                </a:lnTo>
                <a:lnTo>
                  <a:pt x="10511985" y="5599551"/>
                </a:lnTo>
                <a:lnTo>
                  <a:pt x="10503198" y="5643115"/>
                </a:lnTo>
                <a:lnTo>
                  <a:pt x="10511985" y="5686662"/>
                </a:lnTo>
                <a:lnTo>
                  <a:pt x="10535950" y="5722222"/>
                </a:lnTo>
                <a:lnTo>
                  <a:pt x="10571496" y="5746196"/>
                </a:lnTo>
                <a:lnTo>
                  <a:pt x="10615027" y="5754986"/>
                </a:lnTo>
                <a:lnTo>
                  <a:pt x="10658591" y="5746196"/>
                </a:lnTo>
                <a:lnTo>
                  <a:pt x="10694167" y="5722222"/>
                </a:lnTo>
                <a:lnTo>
                  <a:pt x="10718154" y="5686662"/>
                </a:lnTo>
                <a:lnTo>
                  <a:pt x="10726950" y="5643115"/>
                </a:lnTo>
                <a:lnTo>
                  <a:pt x="10718154" y="5599551"/>
                </a:lnTo>
                <a:lnTo>
                  <a:pt x="10694167" y="5563975"/>
                </a:lnTo>
                <a:lnTo>
                  <a:pt x="10658591" y="5539988"/>
                </a:lnTo>
                <a:lnTo>
                  <a:pt x="10615027" y="5531192"/>
                </a:lnTo>
                <a:close/>
              </a:path>
              <a:path w="16523335" h="9235440">
                <a:moveTo>
                  <a:pt x="10615027" y="5798933"/>
                </a:moveTo>
                <a:lnTo>
                  <a:pt x="10571496" y="5807723"/>
                </a:lnTo>
                <a:lnTo>
                  <a:pt x="10535950" y="5831697"/>
                </a:lnTo>
                <a:lnTo>
                  <a:pt x="10511985" y="5867257"/>
                </a:lnTo>
                <a:lnTo>
                  <a:pt x="10503198" y="5910804"/>
                </a:lnTo>
                <a:lnTo>
                  <a:pt x="10511985" y="5954345"/>
                </a:lnTo>
                <a:lnTo>
                  <a:pt x="10535950" y="5989912"/>
                </a:lnTo>
                <a:lnTo>
                  <a:pt x="10571496" y="6013898"/>
                </a:lnTo>
                <a:lnTo>
                  <a:pt x="10615027" y="6022695"/>
                </a:lnTo>
                <a:lnTo>
                  <a:pt x="10658591" y="6013898"/>
                </a:lnTo>
                <a:lnTo>
                  <a:pt x="10694167" y="5989912"/>
                </a:lnTo>
                <a:lnTo>
                  <a:pt x="10718154" y="5954345"/>
                </a:lnTo>
                <a:lnTo>
                  <a:pt x="10726950" y="5910804"/>
                </a:lnTo>
                <a:lnTo>
                  <a:pt x="10718154" y="5867257"/>
                </a:lnTo>
                <a:lnTo>
                  <a:pt x="10694167" y="5831697"/>
                </a:lnTo>
                <a:lnTo>
                  <a:pt x="10658591" y="5807723"/>
                </a:lnTo>
                <a:lnTo>
                  <a:pt x="10615027" y="5798933"/>
                </a:lnTo>
                <a:close/>
              </a:path>
              <a:path w="16523335" h="9235440">
                <a:moveTo>
                  <a:pt x="10615027" y="6066642"/>
                </a:moveTo>
                <a:lnTo>
                  <a:pt x="10571496" y="6075433"/>
                </a:lnTo>
                <a:lnTo>
                  <a:pt x="10535950" y="6099406"/>
                </a:lnTo>
                <a:lnTo>
                  <a:pt x="10511985" y="6134966"/>
                </a:lnTo>
                <a:lnTo>
                  <a:pt x="10503198" y="6178513"/>
                </a:lnTo>
                <a:lnTo>
                  <a:pt x="10511985" y="6222077"/>
                </a:lnTo>
                <a:lnTo>
                  <a:pt x="10535950" y="6257653"/>
                </a:lnTo>
                <a:lnTo>
                  <a:pt x="10571496" y="6281640"/>
                </a:lnTo>
                <a:lnTo>
                  <a:pt x="10615027" y="6290436"/>
                </a:lnTo>
                <a:lnTo>
                  <a:pt x="10658591" y="6281640"/>
                </a:lnTo>
                <a:lnTo>
                  <a:pt x="10694167" y="6257653"/>
                </a:lnTo>
                <a:lnTo>
                  <a:pt x="10718154" y="6222077"/>
                </a:lnTo>
                <a:lnTo>
                  <a:pt x="10726950" y="6178513"/>
                </a:lnTo>
                <a:lnTo>
                  <a:pt x="10718154" y="6134966"/>
                </a:lnTo>
                <a:lnTo>
                  <a:pt x="10694167" y="6099406"/>
                </a:lnTo>
                <a:lnTo>
                  <a:pt x="10658591" y="6075433"/>
                </a:lnTo>
                <a:lnTo>
                  <a:pt x="10615027" y="6066642"/>
                </a:lnTo>
                <a:close/>
              </a:path>
              <a:path w="16523335" h="9235440">
                <a:moveTo>
                  <a:pt x="10615027" y="6334382"/>
                </a:moveTo>
                <a:lnTo>
                  <a:pt x="10571496" y="6343178"/>
                </a:lnTo>
                <a:lnTo>
                  <a:pt x="10535950" y="6367165"/>
                </a:lnTo>
                <a:lnTo>
                  <a:pt x="10511985" y="6402742"/>
                </a:lnTo>
                <a:lnTo>
                  <a:pt x="10503198" y="6446306"/>
                </a:lnTo>
                <a:lnTo>
                  <a:pt x="10511985" y="6489813"/>
                </a:lnTo>
                <a:lnTo>
                  <a:pt x="10535950" y="6525358"/>
                </a:lnTo>
                <a:lnTo>
                  <a:pt x="10571496" y="6549331"/>
                </a:lnTo>
                <a:lnTo>
                  <a:pt x="10615027" y="6558124"/>
                </a:lnTo>
                <a:lnTo>
                  <a:pt x="10658591" y="6549331"/>
                </a:lnTo>
                <a:lnTo>
                  <a:pt x="10694167" y="6525358"/>
                </a:lnTo>
                <a:lnTo>
                  <a:pt x="10718154" y="6489813"/>
                </a:lnTo>
                <a:lnTo>
                  <a:pt x="10726950" y="6446306"/>
                </a:lnTo>
                <a:lnTo>
                  <a:pt x="10718154" y="6402742"/>
                </a:lnTo>
                <a:lnTo>
                  <a:pt x="10694167" y="6367165"/>
                </a:lnTo>
                <a:lnTo>
                  <a:pt x="10658591" y="6343178"/>
                </a:lnTo>
                <a:lnTo>
                  <a:pt x="10615027" y="6334382"/>
                </a:lnTo>
                <a:close/>
              </a:path>
              <a:path w="16523335" h="9235440">
                <a:moveTo>
                  <a:pt x="10615027" y="4728033"/>
                </a:moveTo>
                <a:lnTo>
                  <a:pt x="10571496" y="4736825"/>
                </a:lnTo>
                <a:lnTo>
                  <a:pt x="10535950" y="4760802"/>
                </a:lnTo>
                <a:lnTo>
                  <a:pt x="10511985" y="4796371"/>
                </a:lnTo>
                <a:lnTo>
                  <a:pt x="10503198" y="4839936"/>
                </a:lnTo>
                <a:lnTo>
                  <a:pt x="10511985" y="4883473"/>
                </a:lnTo>
                <a:lnTo>
                  <a:pt x="10535950" y="4919041"/>
                </a:lnTo>
                <a:lnTo>
                  <a:pt x="10571496" y="4943029"/>
                </a:lnTo>
                <a:lnTo>
                  <a:pt x="10615027" y="4951828"/>
                </a:lnTo>
                <a:lnTo>
                  <a:pt x="10658591" y="4943029"/>
                </a:lnTo>
                <a:lnTo>
                  <a:pt x="10694167" y="4919041"/>
                </a:lnTo>
                <a:lnTo>
                  <a:pt x="10718154" y="4883473"/>
                </a:lnTo>
                <a:lnTo>
                  <a:pt x="10726950" y="4839936"/>
                </a:lnTo>
                <a:lnTo>
                  <a:pt x="10718154" y="4796371"/>
                </a:lnTo>
                <a:lnTo>
                  <a:pt x="10694167" y="4760802"/>
                </a:lnTo>
                <a:lnTo>
                  <a:pt x="10658591" y="4736825"/>
                </a:lnTo>
                <a:lnTo>
                  <a:pt x="10615027" y="4728033"/>
                </a:lnTo>
                <a:close/>
              </a:path>
              <a:path w="16523335" h="9235440">
                <a:moveTo>
                  <a:pt x="10615027" y="4460345"/>
                </a:moveTo>
                <a:lnTo>
                  <a:pt x="10571496" y="4469136"/>
                </a:lnTo>
                <a:lnTo>
                  <a:pt x="10535950" y="4493110"/>
                </a:lnTo>
                <a:lnTo>
                  <a:pt x="10511985" y="4528669"/>
                </a:lnTo>
                <a:lnTo>
                  <a:pt x="10503198" y="4572216"/>
                </a:lnTo>
                <a:lnTo>
                  <a:pt x="10511985" y="4615763"/>
                </a:lnTo>
                <a:lnTo>
                  <a:pt x="10535950" y="4651322"/>
                </a:lnTo>
                <a:lnTo>
                  <a:pt x="10571496" y="4675296"/>
                </a:lnTo>
                <a:lnTo>
                  <a:pt x="10615027" y="4684087"/>
                </a:lnTo>
                <a:lnTo>
                  <a:pt x="10658591" y="4675296"/>
                </a:lnTo>
                <a:lnTo>
                  <a:pt x="10694167" y="4651322"/>
                </a:lnTo>
                <a:lnTo>
                  <a:pt x="10718154" y="4615763"/>
                </a:lnTo>
                <a:lnTo>
                  <a:pt x="10726950" y="4572216"/>
                </a:lnTo>
                <a:lnTo>
                  <a:pt x="10718154" y="4528669"/>
                </a:lnTo>
                <a:lnTo>
                  <a:pt x="10694167" y="4493110"/>
                </a:lnTo>
                <a:lnTo>
                  <a:pt x="10658591" y="4469136"/>
                </a:lnTo>
                <a:lnTo>
                  <a:pt x="10615027" y="4460345"/>
                </a:lnTo>
                <a:close/>
              </a:path>
              <a:path w="16523335" h="9235440">
                <a:moveTo>
                  <a:pt x="10884370" y="1247668"/>
                </a:moveTo>
                <a:lnTo>
                  <a:pt x="10840808" y="1256467"/>
                </a:lnTo>
                <a:lnTo>
                  <a:pt x="10805246" y="1280459"/>
                </a:lnTo>
                <a:lnTo>
                  <a:pt x="10781276" y="1316036"/>
                </a:lnTo>
                <a:lnTo>
                  <a:pt x="10772488" y="1359591"/>
                </a:lnTo>
                <a:lnTo>
                  <a:pt x="10781276" y="1403138"/>
                </a:lnTo>
                <a:lnTo>
                  <a:pt x="10805246" y="1438686"/>
                </a:lnTo>
                <a:lnTo>
                  <a:pt x="10840808" y="1462646"/>
                </a:lnTo>
                <a:lnTo>
                  <a:pt x="10884370" y="1471431"/>
                </a:lnTo>
                <a:lnTo>
                  <a:pt x="10927912" y="1462646"/>
                </a:lnTo>
                <a:lnTo>
                  <a:pt x="10963490" y="1438686"/>
                </a:lnTo>
                <a:lnTo>
                  <a:pt x="10987490" y="1403138"/>
                </a:lnTo>
                <a:lnTo>
                  <a:pt x="10996293" y="1359591"/>
                </a:lnTo>
                <a:lnTo>
                  <a:pt x="10987490" y="1316036"/>
                </a:lnTo>
                <a:lnTo>
                  <a:pt x="10963490" y="1280459"/>
                </a:lnTo>
                <a:lnTo>
                  <a:pt x="10927912" y="1256467"/>
                </a:lnTo>
                <a:lnTo>
                  <a:pt x="10884370" y="1247668"/>
                </a:lnTo>
                <a:close/>
              </a:path>
              <a:path w="16523335" h="9235440">
                <a:moveTo>
                  <a:pt x="10884370" y="1515430"/>
                </a:moveTo>
                <a:lnTo>
                  <a:pt x="10840808" y="1524214"/>
                </a:lnTo>
                <a:lnTo>
                  <a:pt x="10805246" y="1548173"/>
                </a:lnTo>
                <a:lnTo>
                  <a:pt x="10781276" y="1583718"/>
                </a:lnTo>
                <a:lnTo>
                  <a:pt x="10772488" y="1627259"/>
                </a:lnTo>
                <a:lnTo>
                  <a:pt x="10781276" y="1670826"/>
                </a:lnTo>
                <a:lnTo>
                  <a:pt x="10805246" y="1706409"/>
                </a:lnTo>
                <a:lnTo>
                  <a:pt x="10840808" y="1730404"/>
                </a:lnTo>
                <a:lnTo>
                  <a:pt x="10884370" y="1739203"/>
                </a:lnTo>
                <a:lnTo>
                  <a:pt x="10927912" y="1730404"/>
                </a:lnTo>
                <a:lnTo>
                  <a:pt x="10963490" y="1706409"/>
                </a:lnTo>
                <a:lnTo>
                  <a:pt x="10987490" y="1670826"/>
                </a:lnTo>
                <a:lnTo>
                  <a:pt x="10996293" y="1627259"/>
                </a:lnTo>
                <a:lnTo>
                  <a:pt x="10987490" y="1583718"/>
                </a:lnTo>
                <a:lnTo>
                  <a:pt x="10963490" y="1548173"/>
                </a:lnTo>
                <a:lnTo>
                  <a:pt x="10927912" y="1524214"/>
                </a:lnTo>
                <a:lnTo>
                  <a:pt x="10884370" y="1515430"/>
                </a:lnTo>
                <a:close/>
              </a:path>
              <a:path w="16523335" h="9235440">
                <a:moveTo>
                  <a:pt x="10884370" y="1783149"/>
                </a:moveTo>
                <a:lnTo>
                  <a:pt x="10840808" y="1791938"/>
                </a:lnTo>
                <a:lnTo>
                  <a:pt x="10805246" y="1815910"/>
                </a:lnTo>
                <a:lnTo>
                  <a:pt x="10781276" y="1851469"/>
                </a:lnTo>
                <a:lnTo>
                  <a:pt x="10772488" y="1895020"/>
                </a:lnTo>
                <a:lnTo>
                  <a:pt x="10781276" y="1938576"/>
                </a:lnTo>
                <a:lnTo>
                  <a:pt x="10805246" y="1974146"/>
                </a:lnTo>
                <a:lnTo>
                  <a:pt x="10840808" y="1998128"/>
                </a:lnTo>
                <a:lnTo>
                  <a:pt x="10884370" y="2006922"/>
                </a:lnTo>
                <a:lnTo>
                  <a:pt x="10927912" y="1998128"/>
                </a:lnTo>
                <a:lnTo>
                  <a:pt x="10963490" y="1974146"/>
                </a:lnTo>
                <a:lnTo>
                  <a:pt x="10987490" y="1938576"/>
                </a:lnTo>
                <a:lnTo>
                  <a:pt x="10996293" y="1895020"/>
                </a:lnTo>
                <a:lnTo>
                  <a:pt x="10987490" y="1851469"/>
                </a:lnTo>
                <a:lnTo>
                  <a:pt x="10963490" y="1815910"/>
                </a:lnTo>
                <a:lnTo>
                  <a:pt x="10927912" y="1791938"/>
                </a:lnTo>
                <a:lnTo>
                  <a:pt x="10884370" y="1783149"/>
                </a:lnTo>
                <a:close/>
              </a:path>
              <a:path w="16523335" h="9235440">
                <a:moveTo>
                  <a:pt x="10884370" y="2586297"/>
                </a:moveTo>
                <a:lnTo>
                  <a:pt x="10840808" y="2595090"/>
                </a:lnTo>
                <a:lnTo>
                  <a:pt x="10805246" y="2619070"/>
                </a:lnTo>
                <a:lnTo>
                  <a:pt x="10781276" y="2654639"/>
                </a:lnTo>
                <a:lnTo>
                  <a:pt x="10772488" y="2698200"/>
                </a:lnTo>
                <a:lnTo>
                  <a:pt x="10781276" y="2741725"/>
                </a:lnTo>
                <a:lnTo>
                  <a:pt x="10805246" y="2777286"/>
                </a:lnTo>
                <a:lnTo>
                  <a:pt x="10840808" y="2801273"/>
                </a:lnTo>
                <a:lnTo>
                  <a:pt x="10884370" y="2810071"/>
                </a:lnTo>
                <a:lnTo>
                  <a:pt x="10927912" y="2801273"/>
                </a:lnTo>
                <a:lnTo>
                  <a:pt x="10963490" y="2777286"/>
                </a:lnTo>
                <a:lnTo>
                  <a:pt x="10987490" y="2741725"/>
                </a:lnTo>
                <a:lnTo>
                  <a:pt x="10996293" y="2698200"/>
                </a:lnTo>
                <a:lnTo>
                  <a:pt x="10987490" y="2654639"/>
                </a:lnTo>
                <a:lnTo>
                  <a:pt x="10963490" y="2619070"/>
                </a:lnTo>
                <a:lnTo>
                  <a:pt x="10927912" y="2595090"/>
                </a:lnTo>
                <a:lnTo>
                  <a:pt x="10884370" y="2586297"/>
                </a:lnTo>
                <a:close/>
              </a:path>
              <a:path w="16523335" h="9235440">
                <a:moveTo>
                  <a:pt x="10884370" y="2854028"/>
                </a:moveTo>
                <a:lnTo>
                  <a:pt x="10840808" y="2862817"/>
                </a:lnTo>
                <a:lnTo>
                  <a:pt x="10805246" y="2886788"/>
                </a:lnTo>
                <a:lnTo>
                  <a:pt x="10781276" y="2922347"/>
                </a:lnTo>
                <a:lnTo>
                  <a:pt x="10772488" y="2965898"/>
                </a:lnTo>
                <a:lnTo>
                  <a:pt x="10781276" y="3009453"/>
                </a:lnTo>
                <a:lnTo>
                  <a:pt x="10805246" y="3045019"/>
                </a:lnTo>
                <a:lnTo>
                  <a:pt x="10840808" y="3068998"/>
                </a:lnTo>
                <a:lnTo>
                  <a:pt x="10884370" y="3077790"/>
                </a:lnTo>
                <a:lnTo>
                  <a:pt x="10927912" y="3068998"/>
                </a:lnTo>
                <a:lnTo>
                  <a:pt x="10963490" y="3045019"/>
                </a:lnTo>
                <a:lnTo>
                  <a:pt x="10987490" y="3009453"/>
                </a:lnTo>
                <a:lnTo>
                  <a:pt x="10996293" y="2965898"/>
                </a:lnTo>
                <a:lnTo>
                  <a:pt x="10987490" y="2922347"/>
                </a:lnTo>
                <a:lnTo>
                  <a:pt x="10963490" y="2886788"/>
                </a:lnTo>
                <a:lnTo>
                  <a:pt x="10927912" y="2862817"/>
                </a:lnTo>
                <a:lnTo>
                  <a:pt x="10884370" y="2854028"/>
                </a:lnTo>
                <a:close/>
              </a:path>
              <a:path w="16523335" h="9235440">
                <a:moveTo>
                  <a:pt x="10884370" y="3121737"/>
                </a:moveTo>
                <a:lnTo>
                  <a:pt x="10840808" y="3130528"/>
                </a:lnTo>
                <a:lnTo>
                  <a:pt x="10805246" y="3154503"/>
                </a:lnTo>
                <a:lnTo>
                  <a:pt x="10781276" y="3190065"/>
                </a:lnTo>
                <a:lnTo>
                  <a:pt x="10772488" y="3233618"/>
                </a:lnTo>
                <a:lnTo>
                  <a:pt x="10781276" y="3277161"/>
                </a:lnTo>
                <a:lnTo>
                  <a:pt x="10805246" y="3312732"/>
                </a:lnTo>
                <a:lnTo>
                  <a:pt x="10840808" y="3336722"/>
                </a:lnTo>
                <a:lnTo>
                  <a:pt x="10884370" y="3345520"/>
                </a:lnTo>
                <a:lnTo>
                  <a:pt x="10927912" y="3336722"/>
                </a:lnTo>
                <a:lnTo>
                  <a:pt x="10963490" y="3312732"/>
                </a:lnTo>
                <a:lnTo>
                  <a:pt x="10987490" y="3277161"/>
                </a:lnTo>
                <a:lnTo>
                  <a:pt x="10996293" y="3233618"/>
                </a:lnTo>
                <a:lnTo>
                  <a:pt x="10987490" y="3190065"/>
                </a:lnTo>
                <a:lnTo>
                  <a:pt x="10963490" y="3154503"/>
                </a:lnTo>
                <a:lnTo>
                  <a:pt x="10927912" y="3130528"/>
                </a:lnTo>
                <a:lnTo>
                  <a:pt x="10884370" y="3121737"/>
                </a:lnTo>
                <a:close/>
              </a:path>
              <a:path w="16523335" h="9235440">
                <a:moveTo>
                  <a:pt x="10884370" y="3389446"/>
                </a:moveTo>
                <a:lnTo>
                  <a:pt x="10840808" y="3398240"/>
                </a:lnTo>
                <a:lnTo>
                  <a:pt x="10805246" y="3422222"/>
                </a:lnTo>
                <a:lnTo>
                  <a:pt x="10781276" y="3457792"/>
                </a:lnTo>
                <a:lnTo>
                  <a:pt x="10772488" y="3501348"/>
                </a:lnTo>
                <a:lnTo>
                  <a:pt x="10781276" y="3544899"/>
                </a:lnTo>
                <a:lnTo>
                  <a:pt x="10805246" y="3580458"/>
                </a:lnTo>
                <a:lnTo>
                  <a:pt x="10840808" y="3604430"/>
                </a:lnTo>
                <a:lnTo>
                  <a:pt x="10884370" y="3613219"/>
                </a:lnTo>
                <a:lnTo>
                  <a:pt x="10927912" y="3604430"/>
                </a:lnTo>
                <a:lnTo>
                  <a:pt x="10963490" y="3580458"/>
                </a:lnTo>
                <a:lnTo>
                  <a:pt x="10987490" y="3544899"/>
                </a:lnTo>
                <a:lnTo>
                  <a:pt x="10996293" y="3501348"/>
                </a:lnTo>
                <a:lnTo>
                  <a:pt x="10987490" y="3457792"/>
                </a:lnTo>
                <a:lnTo>
                  <a:pt x="10963490" y="3422222"/>
                </a:lnTo>
                <a:lnTo>
                  <a:pt x="10927912" y="3398240"/>
                </a:lnTo>
                <a:lnTo>
                  <a:pt x="10884370" y="3389446"/>
                </a:lnTo>
                <a:close/>
              </a:path>
              <a:path w="16523335" h="9235440">
                <a:moveTo>
                  <a:pt x="10884370" y="3657176"/>
                </a:moveTo>
                <a:lnTo>
                  <a:pt x="10840808" y="3665968"/>
                </a:lnTo>
                <a:lnTo>
                  <a:pt x="10805246" y="3689947"/>
                </a:lnTo>
                <a:lnTo>
                  <a:pt x="10781276" y="3725513"/>
                </a:lnTo>
                <a:lnTo>
                  <a:pt x="10772488" y="3769068"/>
                </a:lnTo>
                <a:lnTo>
                  <a:pt x="10781276" y="3812619"/>
                </a:lnTo>
                <a:lnTo>
                  <a:pt x="10805246" y="3848178"/>
                </a:lnTo>
                <a:lnTo>
                  <a:pt x="10840808" y="3872149"/>
                </a:lnTo>
                <a:lnTo>
                  <a:pt x="10884370" y="3880939"/>
                </a:lnTo>
                <a:lnTo>
                  <a:pt x="10927912" y="3872149"/>
                </a:lnTo>
                <a:lnTo>
                  <a:pt x="10963490" y="3848178"/>
                </a:lnTo>
                <a:lnTo>
                  <a:pt x="10987490" y="3812619"/>
                </a:lnTo>
                <a:lnTo>
                  <a:pt x="10996293" y="3769068"/>
                </a:lnTo>
                <a:lnTo>
                  <a:pt x="10987490" y="3725513"/>
                </a:lnTo>
                <a:lnTo>
                  <a:pt x="10963490" y="3689947"/>
                </a:lnTo>
                <a:lnTo>
                  <a:pt x="10927912" y="3665968"/>
                </a:lnTo>
                <a:lnTo>
                  <a:pt x="10884370" y="3657176"/>
                </a:lnTo>
                <a:close/>
              </a:path>
              <a:path w="16523335" h="9235440">
                <a:moveTo>
                  <a:pt x="10884370" y="3924895"/>
                </a:moveTo>
                <a:lnTo>
                  <a:pt x="10840808" y="3933689"/>
                </a:lnTo>
                <a:lnTo>
                  <a:pt x="10805246" y="3957668"/>
                </a:lnTo>
                <a:lnTo>
                  <a:pt x="10781276" y="3993228"/>
                </a:lnTo>
                <a:lnTo>
                  <a:pt x="10772488" y="4036766"/>
                </a:lnTo>
                <a:lnTo>
                  <a:pt x="10781276" y="4080327"/>
                </a:lnTo>
                <a:lnTo>
                  <a:pt x="10805246" y="4115896"/>
                </a:lnTo>
                <a:lnTo>
                  <a:pt x="10840808" y="4139876"/>
                </a:lnTo>
                <a:lnTo>
                  <a:pt x="10884370" y="4148669"/>
                </a:lnTo>
                <a:lnTo>
                  <a:pt x="10927912" y="4139876"/>
                </a:lnTo>
                <a:lnTo>
                  <a:pt x="10963490" y="4115896"/>
                </a:lnTo>
                <a:lnTo>
                  <a:pt x="10987490" y="4080327"/>
                </a:lnTo>
                <a:lnTo>
                  <a:pt x="10996293" y="4036766"/>
                </a:lnTo>
                <a:lnTo>
                  <a:pt x="10987490" y="3993228"/>
                </a:lnTo>
                <a:lnTo>
                  <a:pt x="10963490" y="3957668"/>
                </a:lnTo>
                <a:lnTo>
                  <a:pt x="10927912" y="3933689"/>
                </a:lnTo>
                <a:lnTo>
                  <a:pt x="10884370" y="3924895"/>
                </a:lnTo>
                <a:close/>
              </a:path>
              <a:path w="16523335" h="9235440">
                <a:moveTo>
                  <a:pt x="10884370" y="4192615"/>
                </a:moveTo>
                <a:lnTo>
                  <a:pt x="10840808" y="4201406"/>
                </a:lnTo>
                <a:lnTo>
                  <a:pt x="10805246" y="4225380"/>
                </a:lnTo>
                <a:lnTo>
                  <a:pt x="10781276" y="4260939"/>
                </a:lnTo>
                <a:lnTo>
                  <a:pt x="10772488" y="4304486"/>
                </a:lnTo>
                <a:lnTo>
                  <a:pt x="10781276" y="4348026"/>
                </a:lnTo>
                <a:lnTo>
                  <a:pt x="10805246" y="4383601"/>
                </a:lnTo>
                <a:lnTo>
                  <a:pt x="10840808" y="4407597"/>
                </a:lnTo>
                <a:lnTo>
                  <a:pt x="10884370" y="4416399"/>
                </a:lnTo>
                <a:lnTo>
                  <a:pt x="10927912" y="4407597"/>
                </a:lnTo>
                <a:lnTo>
                  <a:pt x="10963490" y="4383601"/>
                </a:lnTo>
                <a:lnTo>
                  <a:pt x="10987490" y="4348026"/>
                </a:lnTo>
                <a:lnTo>
                  <a:pt x="10996293" y="4304486"/>
                </a:lnTo>
                <a:lnTo>
                  <a:pt x="10987490" y="4260939"/>
                </a:lnTo>
                <a:lnTo>
                  <a:pt x="10963490" y="4225380"/>
                </a:lnTo>
                <a:lnTo>
                  <a:pt x="10927912" y="4201406"/>
                </a:lnTo>
                <a:lnTo>
                  <a:pt x="10884370" y="4192615"/>
                </a:lnTo>
                <a:close/>
              </a:path>
              <a:path w="16523335" h="9235440">
                <a:moveTo>
                  <a:pt x="10884370" y="2318578"/>
                </a:moveTo>
                <a:lnTo>
                  <a:pt x="10840808" y="2327370"/>
                </a:lnTo>
                <a:lnTo>
                  <a:pt x="10805246" y="2351349"/>
                </a:lnTo>
                <a:lnTo>
                  <a:pt x="10781276" y="2386915"/>
                </a:lnTo>
                <a:lnTo>
                  <a:pt x="10772488" y="2430470"/>
                </a:lnTo>
                <a:lnTo>
                  <a:pt x="10781276" y="2474021"/>
                </a:lnTo>
                <a:lnTo>
                  <a:pt x="10805246" y="2509580"/>
                </a:lnTo>
                <a:lnTo>
                  <a:pt x="10840808" y="2533551"/>
                </a:lnTo>
                <a:lnTo>
                  <a:pt x="10884370" y="2542341"/>
                </a:lnTo>
                <a:lnTo>
                  <a:pt x="10927912" y="2533551"/>
                </a:lnTo>
                <a:lnTo>
                  <a:pt x="10963490" y="2509580"/>
                </a:lnTo>
                <a:lnTo>
                  <a:pt x="10987490" y="2474021"/>
                </a:lnTo>
                <a:lnTo>
                  <a:pt x="10996293" y="2430470"/>
                </a:lnTo>
                <a:lnTo>
                  <a:pt x="10987490" y="2386915"/>
                </a:lnTo>
                <a:lnTo>
                  <a:pt x="10963490" y="2351349"/>
                </a:lnTo>
                <a:lnTo>
                  <a:pt x="10927912" y="2327370"/>
                </a:lnTo>
                <a:lnTo>
                  <a:pt x="10884370" y="2318578"/>
                </a:lnTo>
                <a:close/>
              </a:path>
              <a:path w="16523335" h="9235440">
                <a:moveTo>
                  <a:pt x="10884370" y="2050869"/>
                </a:moveTo>
                <a:lnTo>
                  <a:pt x="10840808" y="2059660"/>
                </a:lnTo>
                <a:lnTo>
                  <a:pt x="10805246" y="2083635"/>
                </a:lnTo>
                <a:lnTo>
                  <a:pt x="10781276" y="2119197"/>
                </a:lnTo>
                <a:lnTo>
                  <a:pt x="10772488" y="2162750"/>
                </a:lnTo>
                <a:lnTo>
                  <a:pt x="10781276" y="2206284"/>
                </a:lnTo>
                <a:lnTo>
                  <a:pt x="10805246" y="2241845"/>
                </a:lnTo>
                <a:lnTo>
                  <a:pt x="10840808" y="2265826"/>
                </a:lnTo>
                <a:lnTo>
                  <a:pt x="10884370" y="2274621"/>
                </a:lnTo>
                <a:lnTo>
                  <a:pt x="10927912" y="2265826"/>
                </a:lnTo>
                <a:lnTo>
                  <a:pt x="10963490" y="2241845"/>
                </a:lnTo>
                <a:lnTo>
                  <a:pt x="10987490" y="2206284"/>
                </a:lnTo>
                <a:lnTo>
                  <a:pt x="10996293" y="2162750"/>
                </a:lnTo>
                <a:lnTo>
                  <a:pt x="10987490" y="2119197"/>
                </a:lnTo>
                <a:lnTo>
                  <a:pt x="10963490" y="2083635"/>
                </a:lnTo>
                <a:lnTo>
                  <a:pt x="10927912" y="2059660"/>
                </a:lnTo>
                <a:lnTo>
                  <a:pt x="10884370" y="2050869"/>
                </a:lnTo>
                <a:close/>
              </a:path>
              <a:path w="16523335" h="9235440">
                <a:moveTo>
                  <a:pt x="10884370" y="4995774"/>
                </a:moveTo>
                <a:lnTo>
                  <a:pt x="10840808" y="5004565"/>
                </a:lnTo>
                <a:lnTo>
                  <a:pt x="10805246" y="5028541"/>
                </a:lnTo>
                <a:lnTo>
                  <a:pt x="10781276" y="5064107"/>
                </a:lnTo>
                <a:lnTo>
                  <a:pt x="10772488" y="5107666"/>
                </a:lnTo>
                <a:lnTo>
                  <a:pt x="10781276" y="5151204"/>
                </a:lnTo>
                <a:lnTo>
                  <a:pt x="10805246" y="5186764"/>
                </a:lnTo>
                <a:lnTo>
                  <a:pt x="10840808" y="5210743"/>
                </a:lnTo>
                <a:lnTo>
                  <a:pt x="10884370" y="5219537"/>
                </a:lnTo>
                <a:lnTo>
                  <a:pt x="10927912" y="5210743"/>
                </a:lnTo>
                <a:lnTo>
                  <a:pt x="10963490" y="5186764"/>
                </a:lnTo>
                <a:lnTo>
                  <a:pt x="10987490" y="5151204"/>
                </a:lnTo>
                <a:lnTo>
                  <a:pt x="10996293" y="5107666"/>
                </a:lnTo>
                <a:lnTo>
                  <a:pt x="10987490" y="5064107"/>
                </a:lnTo>
                <a:lnTo>
                  <a:pt x="10963490" y="5028541"/>
                </a:lnTo>
                <a:lnTo>
                  <a:pt x="10927912" y="5004565"/>
                </a:lnTo>
                <a:lnTo>
                  <a:pt x="10884370" y="4995774"/>
                </a:lnTo>
                <a:close/>
              </a:path>
              <a:path w="16523335" h="9235440">
                <a:moveTo>
                  <a:pt x="10884370" y="5263483"/>
                </a:moveTo>
                <a:lnTo>
                  <a:pt x="10840808" y="5272274"/>
                </a:lnTo>
                <a:lnTo>
                  <a:pt x="10805246" y="5296250"/>
                </a:lnTo>
                <a:lnTo>
                  <a:pt x="10781276" y="5331816"/>
                </a:lnTo>
                <a:lnTo>
                  <a:pt x="10772488" y="5375375"/>
                </a:lnTo>
                <a:lnTo>
                  <a:pt x="10781276" y="5418906"/>
                </a:lnTo>
                <a:lnTo>
                  <a:pt x="10805246" y="5454471"/>
                </a:lnTo>
                <a:lnTo>
                  <a:pt x="10840808" y="5478458"/>
                </a:lnTo>
                <a:lnTo>
                  <a:pt x="10884370" y="5487256"/>
                </a:lnTo>
                <a:lnTo>
                  <a:pt x="10927912" y="5478458"/>
                </a:lnTo>
                <a:lnTo>
                  <a:pt x="10963490" y="5454471"/>
                </a:lnTo>
                <a:lnTo>
                  <a:pt x="10987490" y="5418906"/>
                </a:lnTo>
                <a:lnTo>
                  <a:pt x="10996293" y="5375375"/>
                </a:lnTo>
                <a:lnTo>
                  <a:pt x="10987490" y="5331816"/>
                </a:lnTo>
                <a:lnTo>
                  <a:pt x="10963490" y="5296250"/>
                </a:lnTo>
                <a:lnTo>
                  <a:pt x="10927912" y="5272274"/>
                </a:lnTo>
                <a:lnTo>
                  <a:pt x="10884370" y="5263483"/>
                </a:lnTo>
                <a:close/>
              </a:path>
              <a:path w="16523335" h="9235440">
                <a:moveTo>
                  <a:pt x="10884370" y="6334382"/>
                </a:moveTo>
                <a:lnTo>
                  <a:pt x="10840808" y="6343178"/>
                </a:lnTo>
                <a:lnTo>
                  <a:pt x="10805246" y="6367165"/>
                </a:lnTo>
                <a:lnTo>
                  <a:pt x="10781276" y="6402742"/>
                </a:lnTo>
                <a:lnTo>
                  <a:pt x="10772488" y="6446306"/>
                </a:lnTo>
                <a:lnTo>
                  <a:pt x="10781276" y="6489813"/>
                </a:lnTo>
                <a:lnTo>
                  <a:pt x="10805246" y="6525358"/>
                </a:lnTo>
                <a:lnTo>
                  <a:pt x="10840808" y="6549331"/>
                </a:lnTo>
                <a:lnTo>
                  <a:pt x="10884370" y="6558124"/>
                </a:lnTo>
                <a:lnTo>
                  <a:pt x="10927912" y="6549331"/>
                </a:lnTo>
                <a:lnTo>
                  <a:pt x="10963490" y="6525358"/>
                </a:lnTo>
                <a:lnTo>
                  <a:pt x="10987490" y="6489813"/>
                </a:lnTo>
                <a:lnTo>
                  <a:pt x="10996293" y="6446306"/>
                </a:lnTo>
                <a:lnTo>
                  <a:pt x="10987490" y="6402742"/>
                </a:lnTo>
                <a:lnTo>
                  <a:pt x="10963490" y="6367165"/>
                </a:lnTo>
                <a:lnTo>
                  <a:pt x="10927912" y="6343178"/>
                </a:lnTo>
                <a:lnTo>
                  <a:pt x="10884370" y="6334382"/>
                </a:lnTo>
                <a:close/>
              </a:path>
              <a:path w="16523335" h="9235440">
                <a:moveTo>
                  <a:pt x="10884370" y="6602112"/>
                </a:moveTo>
                <a:lnTo>
                  <a:pt x="10840808" y="6610897"/>
                </a:lnTo>
                <a:lnTo>
                  <a:pt x="10805246" y="6634856"/>
                </a:lnTo>
                <a:lnTo>
                  <a:pt x="10781276" y="6670401"/>
                </a:lnTo>
                <a:lnTo>
                  <a:pt x="10772488" y="6713941"/>
                </a:lnTo>
                <a:lnTo>
                  <a:pt x="10781276" y="6757505"/>
                </a:lnTo>
                <a:lnTo>
                  <a:pt x="10805246" y="6793082"/>
                </a:lnTo>
                <a:lnTo>
                  <a:pt x="10840808" y="6817069"/>
                </a:lnTo>
                <a:lnTo>
                  <a:pt x="10884370" y="6825865"/>
                </a:lnTo>
                <a:lnTo>
                  <a:pt x="10927912" y="6817069"/>
                </a:lnTo>
                <a:lnTo>
                  <a:pt x="10963490" y="6793082"/>
                </a:lnTo>
                <a:lnTo>
                  <a:pt x="10987490" y="6757505"/>
                </a:lnTo>
                <a:lnTo>
                  <a:pt x="10996293" y="6713941"/>
                </a:lnTo>
                <a:lnTo>
                  <a:pt x="10987490" y="6670401"/>
                </a:lnTo>
                <a:lnTo>
                  <a:pt x="10963490" y="6634856"/>
                </a:lnTo>
                <a:lnTo>
                  <a:pt x="10927912" y="6610897"/>
                </a:lnTo>
                <a:lnTo>
                  <a:pt x="10884370" y="6602112"/>
                </a:lnTo>
                <a:close/>
              </a:path>
              <a:path w="16523335" h="9235440">
                <a:moveTo>
                  <a:pt x="10884370" y="4728033"/>
                </a:moveTo>
                <a:lnTo>
                  <a:pt x="10840808" y="4736825"/>
                </a:lnTo>
                <a:lnTo>
                  <a:pt x="10805246" y="4760802"/>
                </a:lnTo>
                <a:lnTo>
                  <a:pt x="10781276" y="4796371"/>
                </a:lnTo>
                <a:lnTo>
                  <a:pt x="10772488" y="4839936"/>
                </a:lnTo>
                <a:lnTo>
                  <a:pt x="10781276" y="4883473"/>
                </a:lnTo>
                <a:lnTo>
                  <a:pt x="10805246" y="4919041"/>
                </a:lnTo>
                <a:lnTo>
                  <a:pt x="10840808" y="4943029"/>
                </a:lnTo>
                <a:lnTo>
                  <a:pt x="10884370" y="4951828"/>
                </a:lnTo>
                <a:lnTo>
                  <a:pt x="10927912" y="4943029"/>
                </a:lnTo>
                <a:lnTo>
                  <a:pt x="10963490" y="4919041"/>
                </a:lnTo>
                <a:lnTo>
                  <a:pt x="10987490" y="4883473"/>
                </a:lnTo>
                <a:lnTo>
                  <a:pt x="10996293" y="4839936"/>
                </a:lnTo>
                <a:lnTo>
                  <a:pt x="10987490" y="4796371"/>
                </a:lnTo>
                <a:lnTo>
                  <a:pt x="10963490" y="4760802"/>
                </a:lnTo>
                <a:lnTo>
                  <a:pt x="10927912" y="4736825"/>
                </a:lnTo>
                <a:lnTo>
                  <a:pt x="10884370" y="4728033"/>
                </a:lnTo>
                <a:close/>
              </a:path>
              <a:path w="16523335" h="9235440">
                <a:moveTo>
                  <a:pt x="10884370" y="4460345"/>
                </a:moveTo>
                <a:lnTo>
                  <a:pt x="10840808" y="4469136"/>
                </a:lnTo>
                <a:lnTo>
                  <a:pt x="10805246" y="4493110"/>
                </a:lnTo>
                <a:lnTo>
                  <a:pt x="10781276" y="4528669"/>
                </a:lnTo>
                <a:lnTo>
                  <a:pt x="10772488" y="4572216"/>
                </a:lnTo>
                <a:lnTo>
                  <a:pt x="10781276" y="4615763"/>
                </a:lnTo>
                <a:lnTo>
                  <a:pt x="10805246" y="4651322"/>
                </a:lnTo>
                <a:lnTo>
                  <a:pt x="10840808" y="4675296"/>
                </a:lnTo>
                <a:lnTo>
                  <a:pt x="10884370" y="4684087"/>
                </a:lnTo>
                <a:lnTo>
                  <a:pt x="10927912" y="4675296"/>
                </a:lnTo>
                <a:lnTo>
                  <a:pt x="10963490" y="4651322"/>
                </a:lnTo>
                <a:lnTo>
                  <a:pt x="10987490" y="4615763"/>
                </a:lnTo>
                <a:lnTo>
                  <a:pt x="10996293" y="4572216"/>
                </a:lnTo>
                <a:lnTo>
                  <a:pt x="10987490" y="4528669"/>
                </a:lnTo>
                <a:lnTo>
                  <a:pt x="10963490" y="4493110"/>
                </a:lnTo>
                <a:lnTo>
                  <a:pt x="10927912" y="4469136"/>
                </a:lnTo>
                <a:lnTo>
                  <a:pt x="10884370" y="4460345"/>
                </a:lnTo>
                <a:close/>
              </a:path>
              <a:path w="16523335" h="9235440">
                <a:moveTo>
                  <a:pt x="10884370" y="6869780"/>
                </a:moveTo>
                <a:lnTo>
                  <a:pt x="10840808" y="6878579"/>
                </a:lnTo>
                <a:lnTo>
                  <a:pt x="10805246" y="6902573"/>
                </a:lnTo>
                <a:lnTo>
                  <a:pt x="10781276" y="6938157"/>
                </a:lnTo>
                <a:lnTo>
                  <a:pt x="10772488" y="6981724"/>
                </a:lnTo>
                <a:lnTo>
                  <a:pt x="10781276" y="7025264"/>
                </a:lnTo>
                <a:lnTo>
                  <a:pt x="10805246" y="7060809"/>
                </a:lnTo>
                <a:lnTo>
                  <a:pt x="10840808" y="7084769"/>
                </a:lnTo>
                <a:lnTo>
                  <a:pt x="10884370" y="7093553"/>
                </a:lnTo>
                <a:lnTo>
                  <a:pt x="10927912" y="7084769"/>
                </a:lnTo>
                <a:lnTo>
                  <a:pt x="10963490" y="7060809"/>
                </a:lnTo>
                <a:lnTo>
                  <a:pt x="10987490" y="7025264"/>
                </a:lnTo>
                <a:lnTo>
                  <a:pt x="10996293" y="6981724"/>
                </a:lnTo>
                <a:lnTo>
                  <a:pt x="10987490" y="6938157"/>
                </a:lnTo>
                <a:lnTo>
                  <a:pt x="10963490" y="6902573"/>
                </a:lnTo>
                <a:lnTo>
                  <a:pt x="10927912" y="6878579"/>
                </a:lnTo>
                <a:lnTo>
                  <a:pt x="10884370" y="6869780"/>
                </a:lnTo>
                <a:close/>
              </a:path>
              <a:path w="16523335" h="9235440">
                <a:moveTo>
                  <a:pt x="11153660" y="979980"/>
                </a:moveTo>
                <a:lnTo>
                  <a:pt x="11110106" y="988766"/>
                </a:lnTo>
                <a:lnTo>
                  <a:pt x="11074563" y="1012731"/>
                </a:lnTo>
                <a:lnTo>
                  <a:pt x="11050611" y="1048286"/>
                </a:lnTo>
                <a:lnTo>
                  <a:pt x="11041831" y="1091840"/>
                </a:lnTo>
                <a:lnTo>
                  <a:pt x="11050611" y="1135394"/>
                </a:lnTo>
                <a:lnTo>
                  <a:pt x="11074563" y="1170968"/>
                </a:lnTo>
                <a:lnTo>
                  <a:pt x="11110106" y="1194956"/>
                </a:lnTo>
                <a:lnTo>
                  <a:pt x="11153660" y="1203753"/>
                </a:lnTo>
                <a:lnTo>
                  <a:pt x="11197230" y="1194956"/>
                </a:lnTo>
                <a:lnTo>
                  <a:pt x="11232821" y="1170968"/>
                </a:lnTo>
                <a:lnTo>
                  <a:pt x="11256822" y="1135394"/>
                </a:lnTo>
                <a:lnTo>
                  <a:pt x="11265625" y="1091840"/>
                </a:lnTo>
                <a:lnTo>
                  <a:pt x="11256822" y="1048286"/>
                </a:lnTo>
                <a:lnTo>
                  <a:pt x="11232821" y="1012731"/>
                </a:lnTo>
                <a:lnTo>
                  <a:pt x="11197230" y="988766"/>
                </a:lnTo>
                <a:lnTo>
                  <a:pt x="11153660" y="979980"/>
                </a:lnTo>
                <a:close/>
              </a:path>
              <a:path w="16523335" h="9235440">
                <a:moveTo>
                  <a:pt x="11153660" y="1247668"/>
                </a:moveTo>
                <a:lnTo>
                  <a:pt x="11110106" y="1256467"/>
                </a:lnTo>
                <a:lnTo>
                  <a:pt x="11074563" y="1280459"/>
                </a:lnTo>
                <a:lnTo>
                  <a:pt x="11050611" y="1316036"/>
                </a:lnTo>
                <a:lnTo>
                  <a:pt x="11041831" y="1359591"/>
                </a:lnTo>
                <a:lnTo>
                  <a:pt x="11050611" y="1403138"/>
                </a:lnTo>
                <a:lnTo>
                  <a:pt x="11074563" y="1438686"/>
                </a:lnTo>
                <a:lnTo>
                  <a:pt x="11110106" y="1462646"/>
                </a:lnTo>
                <a:lnTo>
                  <a:pt x="11153660" y="1471431"/>
                </a:lnTo>
                <a:lnTo>
                  <a:pt x="11197230" y="1462646"/>
                </a:lnTo>
                <a:lnTo>
                  <a:pt x="11232821" y="1438686"/>
                </a:lnTo>
                <a:lnTo>
                  <a:pt x="11256822" y="1403138"/>
                </a:lnTo>
                <a:lnTo>
                  <a:pt x="11265625" y="1359591"/>
                </a:lnTo>
                <a:lnTo>
                  <a:pt x="11256822" y="1316036"/>
                </a:lnTo>
                <a:lnTo>
                  <a:pt x="11232821" y="1280459"/>
                </a:lnTo>
                <a:lnTo>
                  <a:pt x="11197230" y="1256467"/>
                </a:lnTo>
                <a:lnTo>
                  <a:pt x="11153660" y="1247668"/>
                </a:lnTo>
                <a:close/>
              </a:path>
              <a:path w="16523335" h="9235440">
                <a:moveTo>
                  <a:pt x="11153660" y="1515430"/>
                </a:moveTo>
                <a:lnTo>
                  <a:pt x="11110106" y="1524214"/>
                </a:lnTo>
                <a:lnTo>
                  <a:pt x="11074563" y="1548173"/>
                </a:lnTo>
                <a:lnTo>
                  <a:pt x="11050611" y="1583718"/>
                </a:lnTo>
                <a:lnTo>
                  <a:pt x="11041831" y="1627259"/>
                </a:lnTo>
                <a:lnTo>
                  <a:pt x="11050611" y="1670826"/>
                </a:lnTo>
                <a:lnTo>
                  <a:pt x="11074563" y="1706409"/>
                </a:lnTo>
                <a:lnTo>
                  <a:pt x="11110106" y="1730404"/>
                </a:lnTo>
                <a:lnTo>
                  <a:pt x="11153660" y="1739203"/>
                </a:lnTo>
                <a:lnTo>
                  <a:pt x="11197230" y="1730404"/>
                </a:lnTo>
                <a:lnTo>
                  <a:pt x="11232821" y="1706409"/>
                </a:lnTo>
                <a:lnTo>
                  <a:pt x="11256822" y="1670826"/>
                </a:lnTo>
                <a:lnTo>
                  <a:pt x="11265625" y="1627259"/>
                </a:lnTo>
                <a:lnTo>
                  <a:pt x="11256822" y="1583718"/>
                </a:lnTo>
                <a:lnTo>
                  <a:pt x="11232821" y="1548173"/>
                </a:lnTo>
                <a:lnTo>
                  <a:pt x="11197230" y="1524214"/>
                </a:lnTo>
                <a:lnTo>
                  <a:pt x="11153660" y="1515430"/>
                </a:lnTo>
                <a:close/>
              </a:path>
              <a:path w="16523335" h="9235440">
                <a:moveTo>
                  <a:pt x="11153660" y="1783149"/>
                </a:moveTo>
                <a:lnTo>
                  <a:pt x="11110106" y="1791938"/>
                </a:lnTo>
                <a:lnTo>
                  <a:pt x="11074563" y="1815910"/>
                </a:lnTo>
                <a:lnTo>
                  <a:pt x="11050611" y="1851469"/>
                </a:lnTo>
                <a:lnTo>
                  <a:pt x="11041831" y="1895020"/>
                </a:lnTo>
                <a:lnTo>
                  <a:pt x="11050611" y="1938576"/>
                </a:lnTo>
                <a:lnTo>
                  <a:pt x="11074563" y="1974146"/>
                </a:lnTo>
                <a:lnTo>
                  <a:pt x="11110106" y="1998128"/>
                </a:lnTo>
                <a:lnTo>
                  <a:pt x="11153660" y="2006922"/>
                </a:lnTo>
                <a:lnTo>
                  <a:pt x="11197230" y="1998128"/>
                </a:lnTo>
                <a:lnTo>
                  <a:pt x="11232821" y="1974146"/>
                </a:lnTo>
                <a:lnTo>
                  <a:pt x="11256822" y="1938576"/>
                </a:lnTo>
                <a:lnTo>
                  <a:pt x="11265625" y="1895020"/>
                </a:lnTo>
                <a:lnTo>
                  <a:pt x="11256822" y="1851469"/>
                </a:lnTo>
                <a:lnTo>
                  <a:pt x="11232821" y="1815910"/>
                </a:lnTo>
                <a:lnTo>
                  <a:pt x="11197230" y="1791938"/>
                </a:lnTo>
                <a:lnTo>
                  <a:pt x="11153660" y="1783149"/>
                </a:lnTo>
                <a:close/>
              </a:path>
              <a:path w="16523335" h="9235440">
                <a:moveTo>
                  <a:pt x="11153660" y="2586297"/>
                </a:moveTo>
                <a:lnTo>
                  <a:pt x="11110106" y="2595090"/>
                </a:lnTo>
                <a:lnTo>
                  <a:pt x="11074563" y="2619070"/>
                </a:lnTo>
                <a:lnTo>
                  <a:pt x="11050611" y="2654639"/>
                </a:lnTo>
                <a:lnTo>
                  <a:pt x="11041831" y="2698200"/>
                </a:lnTo>
                <a:lnTo>
                  <a:pt x="11050611" y="2741725"/>
                </a:lnTo>
                <a:lnTo>
                  <a:pt x="11074563" y="2777286"/>
                </a:lnTo>
                <a:lnTo>
                  <a:pt x="11110106" y="2801273"/>
                </a:lnTo>
                <a:lnTo>
                  <a:pt x="11153660" y="2810071"/>
                </a:lnTo>
                <a:lnTo>
                  <a:pt x="11197230" y="2801273"/>
                </a:lnTo>
                <a:lnTo>
                  <a:pt x="11232821" y="2777286"/>
                </a:lnTo>
                <a:lnTo>
                  <a:pt x="11256822" y="2741725"/>
                </a:lnTo>
                <a:lnTo>
                  <a:pt x="11265625" y="2698200"/>
                </a:lnTo>
                <a:lnTo>
                  <a:pt x="11256822" y="2654639"/>
                </a:lnTo>
                <a:lnTo>
                  <a:pt x="11232821" y="2619070"/>
                </a:lnTo>
                <a:lnTo>
                  <a:pt x="11197230" y="2595090"/>
                </a:lnTo>
                <a:lnTo>
                  <a:pt x="11153660" y="2586297"/>
                </a:lnTo>
                <a:close/>
              </a:path>
              <a:path w="16523335" h="9235440">
                <a:moveTo>
                  <a:pt x="11153660" y="3389446"/>
                </a:moveTo>
                <a:lnTo>
                  <a:pt x="11110106" y="3398240"/>
                </a:lnTo>
                <a:lnTo>
                  <a:pt x="11074563" y="3422222"/>
                </a:lnTo>
                <a:lnTo>
                  <a:pt x="11050611" y="3457792"/>
                </a:lnTo>
                <a:lnTo>
                  <a:pt x="11041831" y="3501348"/>
                </a:lnTo>
                <a:lnTo>
                  <a:pt x="11050611" y="3544899"/>
                </a:lnTo>
                <a:lnTo>
                  <a:pt x="11074563" y="3580458"/>
                </a:lnTo>
                <a:lnTo>
                  <a:pt x="11110106" y="3604430"/>
                </a:lnTo>
                <a:lnTo>
                  <a:pt x="11153660" y="3613219"/>
                </a:lnTo>
                <a:lnTo>
                  <a:pt x="11197230" y="3604430"/>
                </a:lnTo>
                <a:lnTo>
                  <a:pt x="11232821" y="3580458"/>
                </a:lnTo>
                <a:lnTo>
                  <a:pt x="11256822" y="3544899"/>
                </a:lnTo>
                <a:lnTo>
                  <a:pt x="11265625" y="3501348"/>
                </a:lnTo>
                <a:lnTo>
                  <a:pt x="11256822" y="3457792"/>
                </a:lnTo>
                <a:lnTo>
                  <a:pt x="11232821" y="3422222"/>
                </a:lnTo>
                <a:lnTo>
                  <a:pt x="11197230" y="3398240"/>
                </a:lnTo>
                <a:lnTo>
                  <a:pt x="11153660" y="3389446"/>
                </a:lnTo>
                <a:close/>
              </a:path>
              <a:path w="16523335" h="9235440">
                <a:moveTo>
                  <a:pt x="11153660" y="3657176"/>
                </a:moveTo>
                <a:lnTo>
                  <a:pt x="11110106" y="3665968"/>
                </a:lnTo>
                <a:lnTo>
                  <a:pt x="11074563" y="3689947"/>
                </a:lnTo>
                <a:lnTo>
                  <a:pt x="11050611" y="3725513"/>
                </a:lnTo>
                <a:lnTo>
                  <a:pt x="11041831" y="3769068"/>
                </a:lnTo>
                <a:lnTo>
                  <a:pt x="11050611" y="3812619"/>
                </a:lnTo>
                <a:lnTo>
                  <a:pt x="11074563" y="3848178"/>
                </a:lnTo>
                <a:lnTo>
                  <a:pt x="11110106" y="3872149"/>
                </a:lnTo>
                <a:lnTo>
                  <a:pt x="11153660" y="3880939"/>
                </a:lnTo>
                <a:lnTo>
                  <a:pt x="11197230" y="3872149"/>
                </a:lnTo>
                <a:lnTo>
                  <a:pt x="11232821" y="3848178"/>
                </a:lnTo>
                <a:lnTo>
                  <a:pt x="11256822" y="3812619"/>
                </a:lnTo>
                <a:lnTo>
                  <a:pt x="11265625" y="3769068"/>
                </a:lnTo>
                <a:lnTo>
                  <a:pt x="11256822" y="3725513"/>
                </a:lnTo>
                <a:lnTo>
                  <a:pt x="11232821" y="3689947"/>
                </a:lnTo>
                <a:lnTo>
                  <a:pt x="11197230" y="3665968"/>
                </a:lnTo>
                <a:lnTo>
                  <a:pt x="11153660" y="3657176"/>
                </a:lnTo>
                <a:close/>
              </a:path>
              <a:path w="16523335" h="9235440">
                <a:moveTo>
                  <a:pt x="11153660" y="3924895"/>
                </a:moveTo>
                <a:lnTo>
                  <a:pt x="11110106" y="3933689"/>
                </a:lnTo>
                <a:lnTo>
                  <a:pt x="11074563" y="3957668"/>
                </a:lnTo>
                <a:lnTo>
                  <a:pt x="11050611" y="3993228"/>
                </a:lnTo>
                <a:lnTo>
                  <a:pt x="11041831" y="4036766"/>
                </a:lnTo>
                <a:lnTo>
                  <a:pt x="11050611" y="4080327"/>
                </a:lnTo>
                <a:lnTo>
                  <a:pt x="11074563" y="4115896"/>
                </a:lnTo>
                <a:lnTo>
                  <a:pt x="11110106" y="4139876"/>
                </a:lnTo>
                <a:lnTo>
                  <a:pt x="11153660" y="4148669"/>
                </a:lnTo>
                <a:lnTo>
                  <a:pt x="11197230" y="4139876"/>
                </a:lnTo>
                <a:lnTo>
                  <a:pt x="11232821" y="4115896"/>
                </a:lnTo>
                <a:lnTo>
                  <a:pt x="11256822" y="4080327"/>
                </a:lnTo>
                <a:lnTo>
                  <a:pt x="11265625" y="4036766"/>
                </a:lnTo>
                <a:lnTo>
                  <a:pt x="11256822" y="3993228"/>
                </a:lnTo>
                <a:lnTo>
                  <a:pt x="11232821" y="3957668"/>
                </a:lnTo>
                <a:lnTo>
                  <a:pt x="11197230" y="3933689"/>
                </a:lnTo>
                <a:lnTo>
                  <a:pt x="11153660" y="3924895"/>
                </a:lnTo>
                <a:close/>
              </a:path>
              <a:path w="16523335" h="9235440">
                <a:moveTo>
                  <a:pt x="11153660" y="4192615"/>
                </a:moveTo>
                <a:lnTo>
                  <a:pt x="11110106" y="4201406"/>
                </a:lnTo>
                <a:lnTo>
                  <a:pt x="11074563" y="4225380"/>
                </a:lnTo>
                <a:lnTo>
                  <a:pt x="11050611" y="4260939"/>
                </a:lnTo>
                <a:lnTo>
                  <a:pt x="11041831" y="4304486"/>
                </a:lnTo>
                <a:lnTo>
                  <a:pt x="11050611" y="4348026"/>
                </a:lnTo>
                <a:lnTo>
                  <a:pt x="11074563" y="4383601"/>
                </a:lnTo>
                <a:lnTo>
                  <a:pt x="11110106" y="4407597"/>
                </a:lnTo>
                <a:lnTo>
                  <a:pt x="11153660" y="4416399"/>
                </a:lnTo>
                <a:lnTo>
                  <a:pt x="11197230" y="4407597"/>
                </a:lnTo>
                <a:lnTo>
                  <a:pt x="11232821" y="4383601"/>
                </a:lnTo>
                <a:lnTo>
                  <a:pt x="11256822" y="4348026"/>
                </a:lnTo>
                <a:lnTo>
                  <a:pt x="11265625" y="4304486"/>
                </a:lnTo>
                <a:lnTo>
                  <a:pt x="11256822" y="4260939"/>
                </a:lnTo>
                <a:lnTo>
                  <a:pt x="11232821" y="4225380"/>
                </a:lnTo>
                <a:lnTo>
                  <a:pt x="11197230" y="4201406"/>
                </a:lnTo>
                <a:lnTo>
                  <a:pt x="11153660" y="4192615"/>
                </a:lnTo>
                <a:close/>
              </a:path>
              <a:path w="16523335" h="9235440">
                <a:moveTo>
                  <a:pt x="11153660" y="2318578"/>
                </a:moveTo>
                <a:lnTo>
                  <a:pt x="11110106" y="2327370"/>
                </a:lnTo>
                <a:lnTo>
                  <a:pt x="11074563" y="2351349"/>
                </a:lnTo>
                <a:lnTo>
                  <a:pt x="11050611" y="2386915"/>
                </a:lnTo>
                <a:lnTo>
                  <a:pt x="11041831" y="2430470"/>
                </a:lnTo>
                <a:lnTo>
                  <a:pt x="11050611" y="2474021"/>
                </a:lnTo>
                <a:lnTo>
                  <a:pt x="11074563" y="2509580"/>
                </a:lnTo>
                <a:lnTo>
                  <a:pt x="11110106" y="2533551"/>
                </a:lnTo>
                <a:lnTo>
                  <a:pt x="11153660" y="2542341"/>
                </a:lnTo>
                <a:lnTo>
                  <a:pt x="11197230" y="2533551"/>
                </a:lnTo>
                <a:lnTo>
                  <a:pt x="11232821" y="2509580"/>
                </a:lnTo>
                <a:lnTo>
                  <a:pt x="11256822" y="2474021"/>
                </a:lnTo>
                <a:lnTo>
                  <a:pt x="11265625" y="2430470"/>
                </a:lnTo>
                <a:lnTo>
                  <a:pt x="11256822" y="2386915"/>
                </a:lnTo>
                <a:lnTo>
                  <a:pt x="11232821" y="2351349"/>
                </a:lnTo>
                <a:lnTo>
                  <a:pt x="11197230" y="2327370"/>
                </a:lnTo>
                <a:lnTo>
                  <a:pt x="11153660" y="2318578"/>
                </a:lnTo>
                <a:close/>
              </a:path>
              <a:path w="16523335" h="9235440">
                <a:moveTo>
                  <a:pt x="11153660" y="2050869"/>
                </a:moveTo>
                <a:lnTo>
                  <a:pt x="11110106" y="2059660"/>
                </a:lnTo>
                <a:lnTo>
                  <a:pt x="11074563" y="2083635"/>
                </a:lnTo>
                <a:lnTo>
                  <a:pt x="11050611" y="2119197"/>
                </a:lnTo>
                <a:lnTo>
                  <a:pt x="11041831" y="2162750"/>
                </a:lnTo>
                <a:lnTo>
                  <a:pt x="11050611" y="2206284"/>
                </a:lnTo>
                <a:lnTo>
                  <a:pt x="11074563" y="2241845"/>
                </a:lnTo>
                <a:lnTo>
                  <a:pt x="11110106" y="2265826"/>
                </a:lnTo>
                <a:lnTo>
                  <a:pt x="11153660" y="2274621"/>
                </a:lnTo>
                <a:lnTo>
                  <a:pt x="11197230" y="2265826"/>
                </a:lnTo>
                <a:lnTo>
                  <a:pt x="11232821" y="2241845"/>
                </a:lnTo>
                <a:lnTo>
                  <a:pt x="11256822" y="2206284"/>
                </a:lnTo>
                <a:lnTo>
                  <a:pt x="11265625" y="2162750"/>
                </a:lnTo>
                <a:lnTo>
                  <a:pt x="11256822" y="2119197"/>
                </a:lnTo>
                <a:lnTo>
                  <a:pt x="11232821" y="2083635"/>
                </a:lnTo>
                <a:lnTo>
                  <a:pt x="11197230" y="2059660"/>
                </a:lnTo>
                <a:lnTo>
                  <a:pt x="11153660" y="2050869"/>
                </a:lnTo>
                <a:close/>
              </a:path>
              <a:path w="16523335" h="9235440">
                <a:moveTo>
                  <a:pt x="11153660" y="4995774"/>
                </a:moveTo>
                <a:lnTo>
                  <a:pt x="11110106" y="5004565"/>
                </a:lnTo>
                <a:lnTo>
                  <a:pt x="11074563" y="5028541"/>
                </a:lnTo>
                <a:lnTo>
                  <a:pt x="11050611" y="5064107"/>
                </a:lnTo>
                <a:lnTo>
                  <a:pt x="11041831" y="5107666"/>
                </a:lnTo>
                <a:lnTo>
                  <a:pt x="11050611" y="5151204"/>
                </a:lnTo>
                <a:lnTo>
                  <a:pt x="11074563" y="5186764"/>
                </a:lnTo>
                <a:lnTo>
                  <a:pt x="11110106" y="5210743"/>
                </a:lnTo>
                <a:lnTo>
                  <a:pt x="11153660" y="5219537"/>
                </a:lnTo>
                <a:lnTo>
                  <a:pt x="11197230" y="5210743"/>
                </a:lnTo>
                <a:lnTo>
                  <a:pt x="11232821" y="5186764"/>
                </a:lnTo>
                <a:lnTo>
                  <a:pt x="11256822" y="5151204"/>
                </a:lnTo>
                <a:lnTo>
                  <a:pt x="11265625" y="5107666"/>
                </a:lnTo>
                <a:lnTo>
                  <a:pt x="11256822" y="5064107"/>
                </a:lnTo>
                <a:lnTo>
                  <a:pt x="11232821" y="5028541"/>
                </a:lnTo>
                <a:lnTo>
                  <a:pt x="11197230" y="5004565"/>
                </a:lnTo>
                <a:lnTo>
                  <a:pt x="11153660" y="4995774"/>
                </a:lnTo>
                <a:close/>
              </a:path>
              <a:path w="16523335" h="9235440">
                <a:moveTo>
                  <a:pt x="11153660" y="4460345"/>
                </a:moveTo>
                <a:lnTo>
                  <a:pt x="11110106" y="4469136"/>
                </a:lnTo>
                <a:lnTo>
                  <a:pt x="11074563" y="4493110"/>
                </a:lnTo>
                <a:lnTo>
                  <a:pt x="11050611" y="4528669"/>
                </a:lnTo>
                <a:lnTo>
                  <a:pt x="11041831" y="4572216"/>
                </a:lnTo>
                <a:lnTo>
                  <a:pt x="11050611" y="4615763"/>
                </a:lnTo>
                <a:lnTo>
                  <a:pt x="11074563" y="4651322"/>
                </a:lnTo>
                <a:lnTo>
                  <a:pt x="11110106" y="4675296"/>
                </a:lnTo>
                <a:lnTo>
                  <a:pt x="11153660" y="4684087"/>
                </a:lnTo>
                <a:lnTo>
                  <a:pt x="11197230" y="4675296"/>
                </a:lnTo>
                <a:lnTo>
                  <a:pt x="11232821" y="4651322"/>
                </a:lnTo>
                <a:lnTo>
                  <a:pt x="11256822" y="4615763"/>
                </a:lnTo>
                <a:lnTo>
                  <a:pt x="11265625" y="4572216"/>
                </a:lnTo>
                <a:lnTo>
                  <a:pt x="11256822" y="4528669"/>
                </a:lnTo>
                <a:lnTo>
                  <a:pt x="11232821" y="4493110"/>
                </a:lnTo>
                <a:lnTo>
                  <a:pt x="11197230" y="4469136"/>
                </a:lnTo>
                <a:lnTo>
                  <a:pt x="11153660" y="4460345"/>
                </a:lnTo>
                <a:close/>
              </a:path>
              <a:path w="16523335" h="9235440">
                <a:moveTo>
                  <a:pt x="11422992" y="176790"/>
                </a:moveTo>
                <a:lnTo>
                  <a:pt x="11379444" y="185586"/>
                </a:lnTo>
                <a:lnTo>
                  <a:pt x="11343904" y="209571"/>
                </a:lnTo>
                <a:lnTo>
                  <a:pt x="11319953" y="245145"/>
                </a:lnTo>
                <a:lnTo>
                  <a:pt x="11311173" y="288702"/>
                </a:lnTo>
                <a:lnTo>
                  <a:pt x="11319953" y="332221"/>
                </a:lnTo>
                <a:lnTo>
                  <a:pt x="11343904" y="367780"/>
                </a:lnTo>
                <a:lnTo>
                  <a:pt x="11379444" y="391765"/>
                </a:lnTo>
                <a:lnTo>
                  <a:pt x="11422992" y="400563"/>
                </a:lnTo>
                <a:lnTo>
                  <a:pt x="11466556" y="391765"/>
                </a:lnTo>
                <a:lnTo>
                  <a:pt x="11502132" y="367780"/>
                </a:lnTo>
                <a:lnTo>
                  <a:pt x="11526119" y="332221"/>
                </a:lnTo>
                <a:lnTo>
                  <a:pt x="11534915" y="288702"/>
                </a:lnTo>
                <a:lnTo>
                  <a:pt x="11526119" y="245145"/>
                </a:lnTo>
                <a:lnTo>
                  <a:pt x="11502132" y="209571"/>
                </a:lnTo>
                <a:lnTo>
                  <a:pt x="11466556" y="185586"/>
                </a:lnTo>
                <a:lnTo>
                  <a:pt x="11422992" y="176790"/>
                </a:lnTo>
                <a:close/>
              </a:path>
              <a:path w="16523335" h="9235440">
                <a:moveTo>
                  <a:pt x="11422992" y="444551"/>
                </a:moveTo>
                <a:lnTo>
                  <a:pt x="11379444" y="453336"/>
                </a:lnTo>
                <a:lnTo>
                  <a:pt x="11343904" y="477296"/>
                </a:lnTo>
                <a:lnTo>
                  <a:pt x="11319953" y="512844"/>
                </a:lnTo>
                <a:lnTo>
                  <a:pt x="11311173" y="556391"/>
                </a:lnTo>
                <a:lnTo>
                  <a:pt x="11319953" y="599952"/>
                </a:lnTo>
                <a:lnTo>
                  <a:pt x="11343904" y="635532"/>
                </a:lnTo>
                <a:lnTo>
                  <a:pt x="11379444" y="659525"/>
                </a:lnTo>
                <a:lnTo>
                  <a:pt x="11422992" y="668324"/>
                </a:lnTo>
                <a:lnTo>
                  <a:pt x="11466556" y="659525"/>
                </a:lnTo>
                <a:lnTo>
                  <a:pt x="11502132" y="635532"/>
                </a:lnTo>
                <a:lnTo>
                  <a:pt x="11526119" y="599952"/>
                </a:lnTo>
                <a:lnTo>
                  <a:pt x="11534915" y="556391"/>
                </a:lnTo>
                <a:lnTo>
                  <a:pt x="11526119" y="512844"/>
                </a:lnTo>
                <a:lnTo>
                  <a:pt x="11502132" y="477296"/>
                </a:lnTo>
                <a:lnTo>
                  <a:pt x="11466556" y="453336"/>
                </a:lnTo>
                <a:lnTo>
                  <a:pt x="11422992" y="444551"/>
                </a:lnTo>
                <a:close/>
              </a:path>
              <a:path w="16523335" h="9235440">
                <a:moveTo>
                  <a:pt x="11422992" y="979980"/>
                </a:moveTo>
                <a:lnTo>
                  <a:pt x="11379444" y="988766"/>
                </a:lnTo>
                <a:lnTo>
                  <a:pt x="11343904" y="1012731"/>
                </a:lnTo>
                <a:lnTo>
                  <a:pt x="11319953" y="1048286"/>
                </a:lnTo>
                <a:lnTo>
                  <a:pt x="11311173" y="1091840"/>
                </a:lnTo>
                <a:lnTo>
                  <a:pt x="11319953" y="1135394"/>
                </a:lnTo>
                <a:lnTo>
                  <a:pt x="11343904" y="1170968"/>
                </a:lnTo>
                <a:lnTo>
                  <a:pt x="11379444" y="1194956"/>
                </a:lnTo>
                <a:lnTo>
                  <a:pt x="11422992" y="1203753"/>
                </a:lnTo>
                <a:lnTo>
                  <a:pt x="11466556" y="1194956"/>
                </a:lnTo>
                <a:lnTo>
                  <a:pt x="11502132" y="1170968"/>
                </a:lnTo>
                <a:lnTo>
                  <a:pt x="11526119" y="1135394"/>
                </a:lnTo>
                <a:lnTo>
                  <a:pt x="11534915" y="1091840"/>
                </a:lnTo>
                <a:lnTo>
                  <a:pt x="11526119" y="1048286"/>
                </a:lnTo>
                <a:lnTo>
                  <a:pt x="11502132" y="1012731"/>
                </a:lnTo>
                <a:lnTo>
                  <a:pt x="11466556" y="988766"/>
                </a:lnTo>
                <a:lnTo>
                  <a:pt x="11422992" y="979980"/>
                </a:lnTo>
                <a:close/>
              </a:path>
              <a:path w="16523335" h="9235440">
                <a:moveTo>
                  <a:pt x="11422992" y="1247668"/>
                </a:moveTo>
                <a:lnTo>
                  <a:pt x="11379444" y="1256467"/>
                </a:lnTo>
                <a:lnTo>
                  <a:pt x="11343904" y="1280459"/>
                </a:lnTo>
                <a:lnTo>
                  <a:pt x="11319953" y="1316036"/>
                </a:lnTo>
                <a:lnTo>
                  <a:pt x="11311173" y="1359591"/>
                </a:lnTo>
                <a:lnTo>
                  <a:pt x="11319953" y="1403138"/>
                </a:lnTo>
                <a:lnTo>
                  <a:pt x="11343904" y="1438686"/>
                </a:lnTo>
                <a:lnTo>
                  <a:pt x="11379444" y="1462646"/>
                </a:lnTo>
                <a:lnTo>
                  <a:pt x="11422992" y="1471431"/>
                </a:lnTo>
                <a:lnTo>
                  <a:pt x="11466556" y="1462646"/>
                </a:lnTo>
                <a:lnTo>
                  <a:pt x="11502132" y="1438686"/>
                </a:lnTo>
                <a:lnTo>
                  <a:pt x="11526119" y="1403138"/>
                </a:lnTo>
                <a:lnTo>
                  <a:pt x="11534915" y="1359591"/>
                </a:lnTo>
                <a:lnTo>
                  <a:pt x="11526119" y="1316036"/>
                </a:lnTo>
                <a:lnTo>
                  <a:pt x="11502132" y="1280459"/>
                </a:lnTo>
                <a:lnTo>
                  <a:pt x="11466556" y="1256467"/>
                </a:lnTo>
                <a:lnTo>
                  <a:pt x="11422992" y="1247668"/>
                </a:lnTo>
                <a:close/>
              </a:path>
              <a:path w="16523335" h="9235440">
                <a:moveTo>
                  <a:pt x="11422992" y="1515430"/>
                </a:moveTo>
                <a:lnTo>
                  <a:pt x="11379444" y="1524214"/>
                </a:lnTo>
                <a:lnTo>
                  <a:pt x="11343904" y="1548173"/>
                </a:lnTo>
                <a:lnTo>
                  <a:pt x="11319953" y="1583718"/>
                </a:lnTo>
                <a:lnTo>
                  <a:pt x="11311173" y="1627259"/>
                </a:lnTo>
                <a:lnTo>
                  <a:pt x="11319953" y="1670826"/>
                </a:lnTo>
                <a:lnTo>
                  <a:pt x="11343904" y="1706409"/>
                </a:lnTo>
                <a:lnTo>
                  <a:pt x="11379444" y="1730404"/>
                </a:lnTo>
                <a:lnTo>
                  <a:pt x="11422992" y="1739203"/>
                </a:lnTo>
                <a:lnTo>
                  <a:pt x="11466556" y="1730404"/>
                </a:lnTo>
                <a:lnTo>
                  <a:pt x="11502132" y="1706409"/>
                </a:lnTo>
                <a:lnTo>
                  <a:pt x="11526119" y="1670826"/>
                </a:lnTo>
                <a:lnTo>
                  <a:pt x="11534915" y="1627259"/>
                </a:lnTo>
                <a:lnTo>
                  <a:pt x="11526119" y="1583718"/>
                </a:lnTo>
                <a:lnTo>
                  <a:pt x="11502132" y="1548173"/>
                </a:lnTo>
                <a:lnTo>
                  <a:pt x="11466556" y="1524214"/>
                </a:lnTo>
                <a:lnTo>
                  <a:pt x="11422992" y="1515430"/>
                </a:lnTo>
                <a:close/>
              </a:path>
              <a:path w="16523335" h="9235440">
                <a:moveTo>
                  <a:pt x="11422992" y="1783149"/>
                </a:moveTo>
                <a:lnTo>
                  <a:pt x="11379444" y="1791938"/>
                </a:lnTo>
                <a:lnTo>
                  <a:pt x="11343904" y="1815910"/>
                </a:lnTo>
                <a:lnTo>
                  <a:pt x="11319953" y="1851469"/>
                </a:lnTo>
                <a:lnTo>
                  <a:pt x="11311173" y="1895020"/>
                </a:lnTo>
                <a:lnTo>
                  <a:pt x="11319953" y="1938576"/>
                </a:lnTo>
                <a:lnTo>
                  <a:pt x="11343904" y="1974146"/>
                </a:lnTo>
                <a:lnTo>
                  <a:pt x="11379444" y="1998128"/>
                </a:lnTo>
                <a:lnTo>
                  <a:pt x="11422992" y="2006922"/>
                </a:lnTo>
                <a:lnTo>
                  <a:pt x="11466556" y="1998128"/>
                </a:lnTo>
                <a:lnTo>
                  <a:pt x="11502132" y="1974146"/>
                </a:lnTo>
                <a:lnTo>
                  <a:pt x="11526119" y="1938576"/>
                </a:lnTo>
                <a:lnTo>
                  <a:pt x="11534915" y="1895020"/>
                </a:lnTo>
                <a:lnTo>
                  <a:pt x="11526119" y="1851469"/>
                </a:lnTo>
                <a:lnTo>
                  <a:pt x="11502132" y="1815910"/>
                </a:lnTo>
                <a:lnTo>
                  <a:pt x="11466556" y="1791938"/>
                </a:lnTo>
                <a:lnTo>
                  <a:pt x="11422992" y="1783149"/>
                </a:lnTo>
                <a:close/>
              </a:path>
              <a:path w="16523335" h="9235440">
                <a:moveTo>
                  <a:pt x="11422992" y="2586297"/>
                </a:moveTo>
                <a:lnTo>
                  <a:pt x="11379444" y="2595090"/>
                </a:lnTo>
                <a:lnTo>
                  <a:pt x="11343904" y="2619070"/>
                </a:lnTo>
                <a:lnTo>
                  <a:pt x="11319953" y="2654639"/>
                </a:lnTo>
                <a:lnTo>
                  <a:pt x="11311173" y="2698200"/>
                </a:lnTo>
                <a:lnTo>
                  <a:pt x="11319953" y="2741725"/>
                </a:lnTo>
                <a:lnTo>
                  <a:pt x="11343904" y="2777286"/>
                </a:lnTo>
                <a:lnTo>
                  <a:pt x="11379444" y="2801273"/>
                </a:lnTo>
                <a:lnTo>
                  <a:pt x="11422992" y="2810071"/>
                </a:lnTo>
                <a:lnTo>
                  <a:pt x="11466556" y="2801273"/>
                </a:lnTo>
                <a:lnTo>
                  <a:pt x="11502132" y="2777286"/>
                </a:lnTo>
                <a:lnTo>
                  <a:pt x="11526119" y="2741725"/>
                </a:lnTo>
                <a:lnTo>
                  <a:pt x="11534915" y="2698200"/>
                </a:lnTo>
                <a:lnTo>
                  <a:pt x="11526119" y="2654639"/>
                </a:lnTo>
                <a:lnTo>
                  <a:pt x="11502132" y="2619070"/>
                </a:lnTo>
                <a:lnTo>
                  <a:pt x="11466556" y="2595090"/>
                </a:lnTo>
                <a:lnTo>
                  <a:pt x="11422992" y="2586297"/>
                </a:lnTo>
                <a:close/>
              </a:path>
              <a:path w="16523335" h="9235440">
                <a:moveTo>
                  <a:pt x="11422992" y="2854028"/>
                </a:moveTo>
                <a:lnTo>
                  <a:pt x="11379444" y="2862817"/>
                </a:lnTo>
                <a:lnTo>
                  <a:pt x="11343904" y="2886788"/>
                </a:lnTo>
                <a:lnTo>
                  <a:pt x="11319953" y="2922347"/>
                </a:lnTo>
                <a:lnTo>
                  <a:pt x="11311173" y="2965898"/>
                </a:lnTo>
                <a:lnTo>
                  <a:pt x="11319953" y="3009453"/>
                </a:lnTo>
                <a:lnTo>
                  <a:pt x="11343904" y="3045019"/>
                </a:lnTo>
                <a:lnTo>
                  <a:pt x="11379444" y="3068998"/>
                </a:lnTo>
                <a:lnTo>
                  <a:pt x="11422992" y="3077790"/>
                </a:lnTo>
                <a:lnTo>
                  <a:pt x="11466556" y="3068998"/>
                </a:lnTo>
                <a:lnTo>
                  <a:pt x="11502132" y="3045019"/>
                </a:lnTo>
                <a:lnTo>
                  <a:pt x="11526119" y="3009453"/>
                </a:lnTo>
                <a:lnTo>
                  <a:pt x="11534915" y="2965898"/>
                </a:lnTo>
                <a:lnTo>
                  <a:pt x="11526119" y="2922347"/>
                </a:lnTo>
                <a:lnTo>
                  <a:pt x="11502132" y="2886788"/>
                </a:lnTo>
                <a:lnTo>
                  <a:pt x="11466556" y="2862817"/>
                </a:lnTo>
                <a:lnTo>
                  <a:pt x="11422992" y="2854028"/>
                </a:lnTo>
                <a:close/>
              </a:path>
              <a:path w="16523335" h="9235440">
                <a:moveTo>
                  <a:pt x="11422992" y="3121737"/>
                </a:moveTo>
                <a:lnTo>
                  <a:pt x="11379444" y="3130528"/>
                </a:lnTo>
                <a:lnTo>
                  <a:pt x="11343904" y="3154503"/>
                </a:lnTo>
                <a:lnTo>
                  <a:pt x="11319953" y="3190065"/>
                </a:lnTo>
                <a:lnTo>
                  <a:pt x="11311173" y="3233618"/>
                </a:lnTo>
                <a:lnTo>
                  <a:pt x="11319953" y="3277161"/>
                </a:lnTo>
                <a:lnTo>
                  <a:pt x="11343904" y="3312732"/>
                </a:lnTo>
                <a:lnTo>
                  <a:pt x="11379444" y="3336722"/>
                </a:lnTo>
                <a:lnTo>
                  <a:pt x="11422992" y="3345520"/>
                </a:lnTo>
                <a:lnTo>
                  <a:pt x="11466556" y="3336722"/>
                </a:lnTo>
                <a:lnTo>
                  <a:pt x="11502132" y="3312732"/>
                </a:lnTo>
                <a:lnTo>
                  <a:pt x="11526119" y="3277161"/>
                </a:lnTo>
                <a:lnTo>
                  <a:pt x="11534915" y="3233618"/>
                </a:lnTo>
                <a:lnTo>
                  <a:pt x="11526119" y="3190065"/>
                </a:lnTo>
                <a:lnTo>
                  <a:pt x="11502132" y="3154503"/>
                </a:lnTo>
                <a:lnTo>
                  <a:pt x="11466556" y="3130528"/>
                </a:lnTo>
                <a:lnTo>
                  <a:pt x="11422992" y="3121737"/>
                </a:lnTo>
                <a:close/>
              </a:path>
              <a:path w="16523335" h="9235440">
                <a:moveTo>
                  <a:pt x="11422992" y="3389446"/>
                </a:moveTo>
                <a:lnTo>
                  <a:pt x="11379444" y="3398240"/>
                </a:lnTo>
                <a:lnTo>
                  <a:pt x="11343904" y="3422222"/>
                </a:lnTo>
                <a:lnTo>
                  <a:pt x="11319953" y="3457792"/>
                </a:lnTo>
                <a:lnTo>
                  <a:pt x="11311173" y="3501348"/>
                </a:lnTo>
                <a:lnTo>
                  <a:pt x="11319953" y="3544899"/>
                </a:lnTo>
                <a:lnTo>
                  <a:pt x="11343904" y="3580458"/>
                </a:lnTo>
                <a:lnTo>
                  <a:pt x="11379444" y="3604430"/>
                </a:lnTo>
                <a:lnTo>
                  <a:pt x="11422992" y="3613219"/>
                </a:lnTo>
                <a:lnTo>
                  <a:pt x="11466556" y="3604430"/>
                </a:lnTo>
                <a:lnTo>
                  <a:pt x="11502132" y="3580458"/>
                </a:lnTo>
                <a:lnTo>
                  <a:pt x="11526119" y="3544899"/>
                </a:lnTo>
                <a:lnTo>
                  <a:pt x="11534915" y="3501348"/>
                </a:lnTo>
                <a:lnTo>
                  <a:pt x="11526119" y="3457792"/>
                </a:lnTo>
                <a:lnTo>
                  <a:pt x="11502132" y="3422222"/>
                </a:lnTo>
                <a:lnTo>
                  <a:pt x="11466556" y="3398240"/>
                </a:lnTo>
                <a:lnTo>
                  <a:pt x="11422992" y="3389446"/>
                </a:lnTo>
                <a:close/>
              </a:path>
              <a:path w="16523335" h="9235440">
                <a:moveTo>
                  <a:pt x="11422992" y="3657176"/>
                </a:moveTo>
                <a:lnTo>
                  <a:pt x="11379444" y="3665968"/>
                </a:lnTo>
                <a:lnTo>
                  <a:pt x="11343904" y="3689947"/>
                </a:lnTo>
                <a:lnTo>
                  <a:pt x="11319953" y="3725513"/>
                </a:lnTo>
                <a:lnTo>
                  <a:pt x="11311173" y="3769068"/>
                </a:lnTo>
                <a:lnTo>
                  <a:pt x="11319953" y="3812619"/>
                </a:lnTo>
                <a:lnTo>
                  <a:pt x="11343904" y="3848178"/>
                </a:lnTo>
                <a:lnTo>
                  <a:pt x="11379444" y="3872149"/>
                </a:lnTo>
                <a:lnTo>
                  <a:pt x="11422992" y="3880939"/>
                </a:lnTo>
                <a:lnTo>
                  <a:pt x="11466556" y="3872149"/>
                </a:lnTo>
                <a:lnTo>
                  <a:pt x="11502132" y="3848178"/>
                </a:lnTo>
                <a:lnTo>
                  <a:pt x="11526119" y="3812619"/>
                </a:lnTo>
                <a:lnTo>
                  <a:pt x="11534915" y="3769068"/>
                </a:lnTo>
                <a:lnTo>
                  <a:pt x="11526119" y="3725513"/>
                </a:lnTo>
                <a:lnTo>
                  <a:pt x="11502132" y="3689947"/>
                </a:lnTo>
                <a:lnTo>
                  <a:pt x="11466556" y="3665968"/>
                </a:lnTo>
                <a:lnTo>
                  <a:pt x="11422992" y="3657176"/>
                </a:lnTo>
                <a:close/>
              </a:path>
              <a:path w="16523335" h="9235440">
                <a:moveTo>
                  <a:pt x="11422992" y="3924895"/>
                </a:moveTo>
                <a:lnTo>
                  <a:pt x="11379444" y="3933689"/>
                </a:lnTo>
                <a:lnTo>
                  <a:pt x="11343904" y="3957668"/>
                </a:lnTo>
                <a:lnTo>
                  <a:pt x="11319953" y="3993228"/>
                </a:lnTo>
                <a:lnTo>
                  <a:pt x="11311173" y="4036766"/>
                </a:lnTo>
                <a:lnTo>
                  <a:pt x="11319953" y="4080327"/>
                </a:lnTo>
                <a:lnTo>
                  <a:pt x="11343904" y="4115896"/>
                </a:lnTo>
                <a:lnTo>
                  <a:pt x="11379444" y="4139876"/>
                </a:lnTo>
                <a:lnTo>
                  <a:pt x="11422992" y="4148669"/>
                </a:lnTo>
                <a:lnTo>
                  <a:pt x="11466556" y="4139876"/>
                </a:lnTo>
                <a:lnTo>
                  <a:pt x="11502132" y="4115896"/>
                </a:lnTo>
                <a:lnTo>
                  <a:pt x="11526119" y="4080327"/>
                </a:lnTo>
                <a:lnTo>
                  <a:pt x="11534915" y="4036766"/>
                </a:lnTo>
                <a:lnTo>
                  <a:pt x="11526119" y="3993228"/>
                </a:lnTo>
                <a:lnTo>
                  <a:pt x="11502132" y="3957668"/>
                </a:lnTo>
                <a:lnTo>
                  <a:pt x="11466556" y="3933689"/>
                </a:lnTo>
                <a:lnTo>
                  <a:pt x="11422992" y="3924895"/>
                </a:lnTo>
                <a:close/>
              </a:path>
              <a:path w="16523335" h="9235440">
                <a:moveTo>
                  <a:pt x="11422992" y="4192615"/>
                </a:moveTo>
                <a:lnTo>
                  <a:pt x="11379444" y="4201406"/>
                </a:lnTo>
                <a:lnTo>
                  <a:pt x="11343904" y="4225380"/>
                </a:lnTo>
                <a:lnTo>
                  <a:pt x="11319953" y="4260939"/>
                </a:lnTo>
                <a:lnTo>
                  <a:pt x="11311173" y="4304486"/>
                </a:lnTo>
                <a:lnTo>
                  <a:pt x="11319953" y="4348026"/>
                </a:lnTo>
                <a:lnTo>
                  <a:pt x="11343904" y="4383601"/>
                </a:lnTo>
                <a:lnTo>
                  <a:pt x="11379444" y="4407597"/>
                </a:lnTo>
                <a:lnTo>
                  <a:pt x="11422992" y="4416399"/>
                </a:lnTo>
                <a:lnTo>
                  <a:pt x="11466556" y="4407597"/>
                </a:lnTo>
                <a:lnTo>
                  <a:pt x="11502132" y="4383601"/>
                </a:lnTo>
                <a:lnTo>
                  <a:pt x="11526119" y="4348026"/>
                </a:lnTo>
                <a:lnTo>
                  <a:pt x="11534915" y="4304486"/>
                </a:lnTo>
                <a:lnTo>
                  <a:pt x="11526119" y="4260939"/>
                </a:lnTo>
                <a:lnTo>
                  <a:pt x="11502132" y="4225380"/>
                </a:lnTo>
                <a:lnTo>
                  <a:pt x="11466556" y="4201406"/>
                </a:lnTo>
                <a:lnTo>
                  <a:pt x="11422992" y="4192615"/>
                </a:lnTo>
                <a:close/>
              </a:path>
              <a:path w="16523335" h="9235440">
                <a:moveTo>
                  <a:pt x="11422992" y="2318578"/>
                </a:moveTo>
                <a:lnTo>
                  <a:pt x="11379444" y="2327370"/>
                </a:lnTo>
                <a:lnTo>
                  <a:pt x="11343904" y="2351349"/>
                </a:lnTo>
                <a:lnTo>
                  <a:pt x="11319953" y="2386915"/>
                </a:lnTo>
                <a:lnTo>
                  <a:pt x="11311173" y="2430470"/>
                </a:lnTo>
                <a:lnTo>
                  <a:pt x="11319953" y="2474021"/>
                </a:lnTo>
                <a:lnTo>
                  <a:pt x="11343904" y="2509580"/>
                </a:lnTo>
                <a:lnTo>
                  <a:pt x="11379444" y="2533551"/>
                </a:lnTo>
                <a:lnTo>
                  <a:pt x="11422992" y="2542341"/>
                </a:lnTo>
                <a:lnTo>
                  <a:pt x="11466556" y="2533551"/>
                </a:lnTo>
                <a:lnTo>
                  <a:pt x="11502132" y="2509580"/>
                </a:lnTo>
                <a:lnTo>
                  <a:pt x="11526119" y="2474021"/>
                </a:lnTo>
                <a:lnTo>
                  <a:pt x="11534915" y="2430470"/>
                </a:lnTo>
                <a:lnTo>
                  <a:pt x="11526119" y="2386915"/>
                </a:lnTo>
                <a:lnTo>
                  <a:pt x="11502132" y="2351349"/>
                </a:lnTo>
                <a:lnTo>
                  <a:pt x="11466556" y="2327370"/>
                </a:lnTo>
                <a:lnTo>
                  <a:pt x="11422992" y="2318578"/>
                </a:lnTo>
                <a:close/>
              </a:path>
              <a:path w="16523335" h="9235440">
                <a:moveTo>
                  <a:pt x="11422992" y="2050869"/>
                </a:moveTo>
                <a:lnTo>
                  <a:pt x="11379444" y="2059660"/>
                </a:lnTo>
                <a:lnTo>
                  <a:pt x="11343904" y="2083635"/>
                </a:lnTo>
                <a:lnTo>
                  <a:pt x="11319953" y="2119197"/>
                </a:lnTo>
                <a:lnTo>
                  <a:pt x="11311173" y="2162750"/>
                </a:lnTo>
                <a:lnTo>
                  <a:pt x="11319953" y="2206284"/>
                </a:lnTo>
                <a:lnTo>
                  <a:pt x="11343904" y="2241845"/>
                </a:lnTo>
                <a:lnTo>
                  <a:pt x="11379444" y="2265826"/>
                </a:lnTo>
                <a:lnTo>
                  <a:pt x="11422992" y="2274621"/>
                </a:lnTo>
                <a:lnTo>
                  <a:pt x="11466556" y="2265826"/>
                </a:lnTo>
                <a:lnTo>
                  <a:pt x="11502132" y="2241845"/>
                </a:lnTo>
                <a:lnTo>
                  <a:pt x="11526119" y="2206284"/>
                </a:lnTo>
                <a:lnTo>
                  <a:pt x="11534915" y="2162750"/>
                </a:lnTo>
                <a:lnTo>
                  <a:pt x="11526119" y="2119197"/>
                </a:lnTo>
                <a:lnTo>
                  <a:pt x="11502132" y="2083635"/>
                </a:lnTo>
                <a:lnTo>
                  <a:pt x="11466556" y="2059660"/>
                </a:lnTo>
                <a:lnTo>
                  <a:pt x="11422992" y="2050869"/>
                </a:lnTo>
                <a:close/>
              </a:path>
              <a:path w="16523335" h="9235440">
                <a:moveTo>
                  <a:pt x="11422992" y="4460345"/>
                </a:moveTo>
                <a:lnTo>
                  <a:pt x="11379444" y="4469136"/>
                </a:lnTo>
                <a:lnTo>
                  <a:pt x="11343904" y="4493110"/>
                </a:lnTo>
                <a:lnTo>
                  <a:pt x="11319953" y="4528669"/>
                </a:lnTo>
                <a:lnTo>
                  <a:pt x="11311173" y="4572216"/>
                </a:lnTo>
                <a:lnTo>
                  <a:pt x="11319953" y="4615763"/>
                </a:lnTo>
                <a:lnTo>
                  <a:pt x="11343904" y="4651322"/>
                </a:lnTo>
                <a:lnTo>
                  <a:pt x="11379444" y="4675296"/>
                </a:lnTo>
                <a:lnTo>
                  <a:pt x="11422992" y="4684087"/>
                </a:lnTo>
                <a:lnTo>
                  <a:pt x="11466556" y="4675296"/>
                </a:lnTo>
                <a:lnTo>
                  <a:pt x="11502132" y="4651322"/>
                </a:lnTo>
                <a:lnTo>
                  <a:pt x="11526119" y="4615763"/>
                </a:lnTo>
                <a:lnTo>
                  <a:pt x="11534915" y="4572216"/>
                </a:lnTo>
                <a:lnTo>
                  <a:pt x="11526119" y="4528669"/>
                </a:lnTo>
                <a:lnTo>
                  <a:pt x="11502132" y="4493110"/>
                </a:lnTo>
                <a:lnTo>
                  <a:pt x="11466556" y="4469136"/>
                </a:lnTo>
                <a:lnTo>
                  <a:pt x="11422992" y="4460345"/>
                </a:lnTo>
                <a:close/>
              </a:path>
              <a:path w="16523335" h="9235440">
                <a:moveTo>
                  <a:pt x="11692282" y="176790"/>
                </a:moveTo>
                <a:lnTo>
                  <a:pt x="11648757" y="185586"/>
                </a:lnTo>
                <a:lnTo>
                  <a:pt x="11613214" y="209571"/>
                </a:lnTo>
                <a:lnTo>
                  <a:pt x="11589251" y="245145"/>
                </a:lnTo>
                <a:lnTo>
                  <a:pt x="11580464" y="288702"/>
                </a:lnTo>
                <a:lnTo>
                  <a:pt x="11589251" y="332221"/>
                </a:lnTo>
                <a:lnTo>
                  <a:pt x="11613214" y="367780"/>
                </a:lnTo>
                <a:lnTo>
                  <a:pt x="11648757" y="391765"/>
                </a:lnTo>
                <a:lnTo>
                  <a:pt x="11692282" y="400563"/>
                </a:lnTo>
                <a:lnTo>
                  <a:pt x="11735854" y="391765"/>
                </a:lnTo>
                <a:lnTo>
                  <a:pt x="11771449" y="367780"/>
                </a:lnTo>
                <a:lnTo>
                  <a:pt x="11795454" y="332221"/>
                </a:lnTo>
                <a:lnTo>
                  <a:pt x="11804258" y="288702"/>
                </a:lnTo>
                <a:lnTo>
                  <a:pt x="11795454" y="245145"/>
                </a:lnTo>
                <a:lnTo>
                  <a:pt x="11771449" y="209571"/>
                </a:lnTo>
                <a:lnTo>
                  <a:pt x="11735854" y="185586"/>
                </a:lnTo>
                <a:lnTo>
                  <a:pt x="11692282" y="176790"/>
                </a:lnTo>
                <a:close/>
              </a:path>
              <a:path w="16523335" h="9235440">
                <a:moveTo>
                  <a:pt x="11692282" y="712218"/>
                </a:moveTo>
                <a:lnTo>
                  <a:pt x="11648757" y="721018"/>
                </a:lnTo>
                <a:lnTo>
                  <a:pt x="11613214" y="745011"/>
                </a:lnTo>
                <a:lnTo>
                  <a:pt x="11589251" y="780591"/>
                </a:lnTo>
                <a:lnTo>
                  <a:pt x="11580464" y="824152"/>
                </a:lnTo>
                <a:lnTo>
                  <a:pt x="11589251" y="867681"/>
                </a:lnTo>
                <a:lnTo>
                  <a:pt x="11613214" y="903231"/>
                </a:lnTo>
                <a:lnTo>
                  <a:pt x="11648757" y="927201"/>
                </a:lnTo>
                <a:lnTo>
                  <a:pt x="11692282" y="935992"/>
                </a:lnTo>
                <a:lnTo>
                  <a:pt x="11735854" y="927201"/>
                </a:lnTo>
                <a:lnTo>
                  <a:pt x="11771449" y="903231"/>
                </a:lnTo>
                <a:lnTo>
                  <a:pt x="11795454" y="867681"/>
                </a:lnTo>
                <a:lnTo>
                  <a:pt x="11804258" y="824152"/>
                </a:lnTo>
                <a:lnTo>
                  <a:pt x="11795454" y="780591"/>
                </a:lnTo>
                <a:lnTo>
                  <a:pt x="11771449" y="745011"/>
                </a:lnTo>
                <a:lnTo>
                  <a:pt x="11735854" y="721018"/>
                </a:lnTo>
                <a:lnTo>
                  <a:pt x="11692282" y="712218"/>
                </a:lnTo>
                <a:close/>
              </a:path>
              <a:path w="16523335" h="9235440">
                <a:moveTo>
                  <a:pt x="11692282" y="979980"/>
                </a:moveTo>
                <a:lnTo>
                  <a:pt x="11648757" y="988766"/>
                </a:lnTo>
                <a:lnTo>
                  <a:pt x="11613214" y="1012731"/>
                </a:lnTo>
                <a:lnTo>
                  <a:pt x="11589251" y="1048286"/>
                </a:lnTo>
                <a:lnTo>
                  <a:pt x="11580464" y="1091840"/>
                </a:lnTo>
                <a:lnTo>
                  <a:pt x="11589251" y="1135394"/>
                </a:lnTo>
                <a:lnTo>
                  <a:pt x="11613214" y="1170968"/>
                </a:lnTo>
                <a:lnTo>
                  <a:pt x="11648757" y="1194956"/>
                </a:lnTo>
                <a:lnTo>
                  <a:pt x="11692282" y="1203753"/>
                </a:lnTo>
                <a:lnTo>
                  <a:pt x="11735854" y="1194956"/>
                </a:lnTo>
                <a:lnTo>
                  <a:pt x="11771449" y="1170968"/>
                </a:lnTo>
                <a:lnTo>
                  <a:pt x="11795454" y="1135394"/>
                </a:lnTo>
                <a:lnTo>
                  <a:pt x="11804258" y="1091840"/>
                </a:lnTo>
                <a:lnTo>
                  <a:pt x="11795454" y="1048286"/>
                </a:lnTo>
                <a:lnTo>
                  <a:pt x="11771449" y="1012731"/>
                </a:lnTo>
                <a:lnTo>
                  <a:pt x="11735854" y="988766"/>
                </a:lnTo>
                <a:lnTo>
                  <a:pt x="11692282" y="979980"/>
                </a:lnTo>
                <a:close/>
              </a:path>
              <a:path w="16523335" h="9235440">
                <a:moveTo>
                  <a:pt x="11692282" y="1247668"/>
                </a:moveTo>
                <a:lnTo>
                  <a:pt x="11648757" y="1256467"/>
                </a:lnTo>
                <a:lnTo>
                  <a:pt x="11613214" y="1280459"/>
                </a:lnTo>
                <a:lnTo>
                  <a:pt x="11589251" y="1316036"/>
                </a:lnTo>
                <a:lnTo>
                  <a:pt x="11580464" y="1359591"/>
                </a:lnTo>
                <a:lnTo>
                  <a:pt x="11589251" y="1403138"/>
                </a:lnTo>
                <a:lnTo>
                  <a:pt x="11613214" y="1438686"/>
                </a:lnTo>
                <a:lnTo>
                  <a:pt x="11648757" y="1462646"/>
                </a:lnTo>
                <a:lnTo>
                  <a:pt x="11692282" y="1471431"/>
                </a:lnTo>
                <a:lnTo>
                  <a:pt x="11735854" y="1462646"/>
                </a:lnTo>
                <a:lnTo>
                  <a:pt x="11771449" y="1438686"/>
                </a:lnTo>
                <a:lnTo>
                  <a:pt x="11795454" y="1403138"/>
                </a:lnTo>
                <a:lnTo>
                  <a:pt x="11804258" y="1359591"/>
                </a:lnTo>
                <a:lnTo>
                  <a:pt x="11795454" y="1316036"/>
                </a:lnTo>
                <a:lnTo>
                  <a:pt x="11771449" y="1280459"/>
                </a:lnTo>
                <a:lnTo>
                  <a:pt x="11735854" y="1256467"/>
                </a:lnTo>
                <a:lnTo>
                  <a:pt x="11692282" y="1247668"/>
                </a:lnTo>
                <a:close/>
              </a:path>
              <a:path w="16523335" h="9235440">
                <a:moveTo>
                  <a:pt x="11692282" y="1515430"/>
                </a:moveTo>
                <a:lnTo>
                  <a:pt x="11648757" y="1524214"/>
                </a:lnTo>
                <a:lnTo>
                  <a:pt x="11613214" y="1548173"/>
                </a:lnTo>
                <a:lnTo>
                  <a:pt x="11589251" y="1583718"/>
                </a:lnTo>
                <a:lnTo>
                  <a:pt x="11580464" y="1627259"/>
                </a:lnTo>
                <a:lnTo>
                  <a:pt x="11589251" y="1670826"/>
                </a:lnTo>
                <a:lnTo>
                  <a:pt x="11613214" y="1706409"/>
                </a:lnTo>
                <a:lnTo>
                  <a:pt x="11648757" y="1730404"/>
                </a:lnTo>
                <a:lnTo>
                  <a:pt x="11692282" y="1739203"/>
                </a:lnTo>
                <a:lnTo>
                  <a:pt x="11735854" y="1730404"/>
                </a:lnTo>
                <a:lnTo>
                  <a:pt x="11771449" y="1706409"/>
                </a:lnTo>
                <a:lnTo>
                  <a:pt x="11795454" y="1670826"/>
                </a:lnTo>
                <a:lnTo>
                  <a:pt x="11804258" y="1627259"/>
                </a:lnTo>
                <a:lnTo>
                  <a:pt x="11795454" y="1583718"/>
                </a:lnTo>
                <a:lnTo>
                  <a:pt x="11771449" y="1548173"/>
                </a:lnTo>
                <a:lnTo>
                  <a:pt x="11735854" y="1524214"/>
                </a:lnTo>
                <a:lnTo>
                  <a:pt x="11692282" y="1515430"/>
                </a:lnTo>
                <a:close/>
              </a:path>
              <a:path w="16523335" h="9235440">
                <a:moveTo>
                  <a:pt x="11692282" y="1783149"/>
                </a:moveTo>
                <a:lnTo>
                  <a:pt x="11648757" y="1791938"/>
                </a:lnTo>
                <a:lnTo>
                  <a:pt x="11613214" y="1815910"/>
                </a:lnTo>
                <a:lnTo>
                  <a:pt x="11589251" y="1851469"/>
                </a:lnTo>
                <a:lnTo>
                  <a:pt x="11580464" y="1895020"/>
                </a:lnTo>
                <a:lnTo>
                  <a:pt x="11589251" y="1938576"/>
                </a:lnTo>
                <a:lnTo>
                  <a:pt x="11613214" y="1974146"/>
                </a:lnTo>
                <a:lnTo>
                  <a:pt x="11648757" y="1998128"/>
                </a:lnTo>
                <a:lnTo>
                  <a:pt x="11692282" y="2006922"/>
                </a:lnTo>
                <a:lnTo>
                  <a:pt x="11735854" y="1998128"/>
                </a:lnTo>
                <a:lnTo>
                  <a:pt x="11771449" y="1974146"/>
                </a:lnTo>
                <a:lnTo>
                  <a:pt x="11795454" y="1938576"/>
                </a:lnTo>
                <a:lnTo>
                  <a:pt x="11804258" y="1895020"/>
                </a:lnTo>
                <a:lnTo>
                  <a:pt x="11795454" y="1851469"/>
                </a:lnTo>
                <a:lnTo>
                  <a:pt x="11771449" y="1815910"/>
                </a:lnTo>
                <a:lnTo>
                  <a:pt x="11735854" y="1791938"/>
                </a:lnTo>
                <a:lnTo>
                  <a:pt x="11692282" y="1783149"/>
                </a:lnTo>
                <a:close/>
              </a:path>
              <a:path w="16523335" h="9235440">
                <a:moveTo>
                  <a:pt x="11692282" y="2586297"/>
                </a:moveTo>
                <a:lnTo>
                  <a:pt x="11648757" y="2595090"/>
                </a:lnTo>
                <a:lnTo>
                  <a:pt x="11613214" y="2619070"/>
                </a:lnTo>
                <a:lnTo>
                  <a:pt x="11589251" y="2654639"/>
                </a:lnTo>
                <a:lnTo>
                  <a:pt x="11580464" y="2698200"/>
                </a:lnTo>
                <a:lnTo>
                  <a:pt x="11589251" y="2741725"/>
                </a:lnTo>
                <a:lnTo>
                  <a:pt x="11613214" y="2777286"/>
                </a:lnTo>
                <a:lnTo>
                  <a:pt x="11648757" y="2801273"/>
                </a:lnTo>
                <a:lnTo>
                  <a:pt x="11692282" y="2810071"/>
                </a:lnTo>
                <a:lnTo>
                  <a:pt x="11735854" y="2801273"/>
                </a:lnTo>
                <a:lnTo>
                  <a:pt x="11771449" y="2777286"/>
                </a:lnTo>
                <a:lnTo>
                  <a:pt x="11795454" y="2741725"/>
                </a:lnTo>
                <a:lnTo>
                  <a:pt x="11804258" y="2698200"/>
                </a:lnTo>
                <a:lnTo>
                  <a:pt x="11795454" y="2654639"/>
                </a:lnTo>
                <a:lnTo>
                  <a:pt x="11771449" y="2619070"/>
                </a:lnTo>
                <a:lnTo>
                  <a:pt x="11735854" y="2595090"/>
                </a:lnTo>
                <a:lnTo>
                  <a:pt x="11692282" y="2586297"/>
                </a:lnTo>
                <a:close/>
              </a:path>
              <a:path w="16523335" h="9235440">
                <a:moveTo>
                  <a:pt x="11692282" y="2854028"/>
                </a:moveTo>
                <a:lnTo>
                  <a:pt x="11648757" y="2862817"/>
                </a:lnTo>
                <a:lnTo>
                  <a:pt x="11613214" y="2886788"/>
                </a:lnTo>
                <a:lnTo>
                  <a:pt x="11589251" y="2922347"/>
                </a:lnTo>
                <a:lnTo>
                  <a:pt x="11580464" y="2965898"/>
                </a:lnTo>
                <a:lnTo>
                  <a:pt x="11589251" y="3009453"/>
                </a:lnTo>
                <a:lnTo>
                  <a:pt x="11613214" y="3045019"/>
                </a:lnTo>
                <a:lnTo>
                  <a:pt x="11648757" y="3068998"/>
                </a:lnTo>
                <a:lnTo>
                  <a:pt x="11692282" y="3077790"/>
                </a:lnTo>
                <a:lnTo>
                  <a:pt x="11735854" y="3068998"/>
                </a:lnTo>
                <a:lnTo>
                  <a:pt x="11771449" y="3045019"/>
                </a:lnTo>
                <a:lnTo>
                  <a:pt x="11795454" y="3009453"/>
                </a:lnTo>
                <a:lnTo>
                  <a:pt x="11804258" y="2965898"/>
                </a:lnTo>
                <a:lnTo>
                  <a:pt x="11795454" y="2922347"/>
                </a:lnTo>
                <a:lnTo>
                  <a:pt x="11771449" y="2886788"/>
                </a:lnTo>
                <a:lnTo>
                  <a:pt x="11735854" y="2862817"/>
                </a:lnTo>
                <a:lnTo>
                  <a:pt x="11692282" y="2854028"/>
                </a:lnTo>
                <a:close/>
              </a:path>
              <a:path w="16523335" h="9235440">
                <a:moveTo>
                  <a:pt x="11692282" y="3121737"/>
                </a:moveTo>
                <a:lnTo>
                  <a:pt x="11648757" y="3130528"/>
                </a:lnTo>
                <a:lnTo>
                  <a:pt x="11613214" y="3154503"/>
                </a:lnTo>
                <a:lnTo>
                  <a:pt x="11589251" y="3190065"/>
                </a:lnTo>
                <a:lnTo>
                  <a:pt x="11580464" y="3233618"/>
                </a:lnTo>
                <a:lnTo>
                  <a:pt x="11589251" y="3277161"/>
                </a:lnTo>
                <a:lnTo>
                  <a:pt x="11613214" y="3312732"/>
                </a:lnTo>
                <a:lnTo>
                  <a:pt x="11648757" y="3336722"/>
                </a:lnTo>
                <a:lnTo>
                  <a:pt x="11692282" y="3345520"/>
                </a:lnTo>
                <a:lnTo>
                  <a:pt x="11735854" y="3336722"/>
                </a:lnTo>
                <a:lnTo>
                  <a:pt x="11771449" y="3312732"/>
                </a:lnTo>
                <a:lnTo>
                  <a:pt x="11795454" y="3277161"/>
                </a:lnTo>
                <a:lnTo>
                  <a:pt x="11804258" y="3233618"/>
                </a:lnTo>
                <a:lnTo>
                  <a:pt x="11795454" y="3190065"/>
                </a:lnTo>
                <a:lnTo>
                  <a:pt x="11771449" y="3154503"/>
                </a:lnTo>
                <a:lnTo>
                  <a:pt x="11735854" y="3130528"/>
                </a:lnTo>
                <a:lnTo>
                  <a:pt x="11692282" y="3121737"/>
                </a:lnTo>
                <a:close/>
              </a:path>
              <a:path w="16523335" h="9235440">
                <a:moveTo>
                  <a:pt x="11692282" y="3389446"/>
                </a:moveTo>
                <a:lnTo>
                  <a:pt x="11648757" y="3398240"/>
                </a:lnTo>
                <a:lnTo>
                  <a:pt x="11613214" y="3422222"/>
                </a:lnTo>
                <a:lnTo>
                  <a:pt x="11589251" y="3457792"/>
                </a:lnTo>
                <a:lnTo>
                  <a:pt x="11580464" y="3501348"/>
                </a:lnTo>
                <a:lnTo>
                  <a:pt x="11589251" y="3544899"/>
                </a:lnTo>
                <a:lnTo>
                  <a:pt x="11613214" y="3580458"/>
                </a:lnTo>
                <a:lnTo>
                  <a:pt x="11648757" y="3604430"/>
                </a:lnTo>
                <a:lnTo>
                  <a:pt x="11692282" y="3613219"/>
                </a:lnTo>
                <a:lnTo>
                  <a:pt x="11735854" y="3604430"/>
                </a:lnTo>
                <a:lnTo>
                  <a:pt x="11771449" y="3580458"/>
                </a:lnTo>
                <a:lnTo>
                  <a:pt x="11795454" y="3544899"/>
                </a:lnTo>
                <a:lnTo>
                  <a:pt x="11804258" y="3501348"/>
                </a:lnTo>
                <a:lnTo>
                  <a:pt x="11795454" y="3457792"/>
                </a:lnTo>
                <a:lnTo>
                  <a:pt x="11771449" y="3422222"/>
                </a:lnTo>
                <a:lnTo>
                  <a:pt x="11735854" y="3398240"/>
                </a:lnTo>
                <a:lnTo>
                  <a:pt x="11692282" y="3389446"/>
                </a:lnTo>
                <a:close/>
              </a:path>
              <a:path w="16523335" h="9235440">
                <a:moveTo>
                  <a:pt x="11692282" y="3657176"/>
                </a:moveTo>
                <a:lnTo>
                  <a:pt x="11648757" y="3665968"/>
                </a:lnTo>
                <a:lnTo>
                  <a:pt x="11613214" y="3689947"/>
                </a:lnTo>
                <a:lnTo>
                  <a:pt x="11589251" y="3725513"/>
                </a:lnTo>
                <a:lnTo>
                  <a:pt x="11580464" y="3769068"/>
                </a:lnTo>
                <a:lnTo>
                  <a:pt x="11589251" y="3812619"/>
                </a:lnTo>
                <a:lnTo>
                  <a:pt x="11613214" y="3848178"/>
                </a:lnTo>
                <a:lnTo>
                  <a:pt x="11648757" y="3872149"/>
                </a:lnTo>
                <a:lnTo>
                  <a:pt x="11692282" y="3880939"/>
                </a:lnTo>
                <a:lnTo>
                  <a:pt x="11735854" y="3872149"/>
                </a:lnTo>
                <a:lnTo>
                  <a:pt x="11771449" y="3848178"/>
                </a:lnTo>
                <a:lnTo>
                  <a:pt x="11795454" y="3812619"/>
                </a:lnTo>
                <a:lnTo>
                  <a:pt x="11804258" y="3769068"/>
                </a:lnTo>
                <a:lnTo>
                  <a:pt x="11795454" y="3725513"/>
                </a:lnTo>
                <a:lnTo>
                  <a:pt x="11771449" y="3689947"/>
                </a:lnTo>
                <a:lnTo>
                  <a:pt x="11735854" y="3665968"/>
                </a:lnTo>
                <a:lnTo>
                  <a:pt x="11692282" y="3657176"/>
                </a:lnTo>
                <a:close/>
              </a:path>
              <a:path w="16523335" h="9235440">
                <a:moveTo>
                  <a:pt x="11692282" y="3924895"/>
                </a:moveTo>
                <a:lnTo>
                  <a:pt x="11648757" y="3933689"/>
                </a:lnTo>
                <a:lnTo>
                  <a:pt x="11613214" y="3957668"/>
                </a:lnTo>
                <a:lnTo>
                  <a:pt x="11589251" y="3993228"/>
                </a:lnTo>
                <a:lnTo>
                  <a:pt x="11580464" y="4036766"/>
                </a:lnTo>
                <a:lnTo>
                  <a:pt x="11589251" y="4080327"/>
                </a:lnTo>
                <a:lnTo>
                  <a:pt x="11613214" y="4115896"/>
                </a:lnTo>
                <a:lnTo>
                  <a:pt x="11648757" y="4139876"/>
                </a:lnTo>
                <a:lnTo>
                  <a:pt x="11692282" y="4148669"/>
                </a:lnTo>
                <a:lnTo>
                  <a:pt x="11735854" y="4139876"/>
                </a:lnTo>
                <a:lnTo>
                  <a:pt x="11771449" y="4115896"/>
                </a:lnTo>
                <a:lnTo>
                  <a:pt x="11795454" y="4080327"/>
                </a:lnTo>
                <a:lnTo>
                  <a:pt x="11804258" y="4036766"/>
                </a:lnTo>
                <a:lnTo>
                  <a:pt x="11795454" y="3993228"/>
                </a:lnTo>
                <a:lnTo>
                  <a:pt x="11771449" y="3957668"/>
                </a:lnTo>
                <a:lnTo>
                  <a:pt x="11735854" y="3933689"/>
                </a:lnTo>
                <a:lnTo>
                  <a:pt x="11692282" y="3924895"/>
                </a:lnTo>
                <a:close/>
              </a:path>
              <a:path w="16523335" h="9235440">
                <a:moveTo>
                  <a:pt x="11692282" y="2318578"/>
                </a:moveTo>
                <a:lnTo>
                  <a:pt x="11648757" y="2327370"/>
                </a:lnTo>
                <a:lnTo>
                  <a:pt x="11613214" y="2351349"/>
                </a:lnTo>
                <a:lnTo>
                  <a:pt x="11589251" y="2386915"/>
                </a:lnTo>
                <a:lnTo>
                  <a:pt x="11580464" y="2430470"/>
                </a:lnTo>
                <a:lnTo>
                  <a:pt x="11589251" y="2474021"/>
                </a:lnTo>
                <a:lnTo>
                  <a:pt x="11613214" y="2509580"/>
                </a:lnTo>
                <a:lnTo>
                  <a:pt x="11648757" y="2533551"/>
                </a:lnTo>
                <a:lnTo>
                  <a:pt x="11692282" y="2542341"/>
                </a:lnTo>
                <a:lnTo>
                  <a:pt x="11735854" y="2533551"/>
                </a:lnTo>
                <a:lnTo>
                  <a:pt x="11771449" y="2509580"/>
                </a:lnTo>
                <a:lnTo>
                  <a:pt x="11795454" y="2474021"/>
                </a:lnTo>
                <a:lnTo>
                  <a:pt x="11804258" y="2430470"/>
                </a:lnTo>
                <a:lnTo>
                  <a:pt x="11795454" y="2386915"/>
                </a:lnTo>
                <a:lnTo>
                  <a:pt x="11771449" y="2351349"/>
                </a:lnTo>
                <a:lnTo>
                  <a:pt x="11735854" y="2327370"/>
                </a:lnTo>
                <a:lnTo>
                  <a:pt x="11692282" y="2318578"/>
                </a:lnTo>
                <a:close/>
              </a:path>
              <a:path w="16523335" h="9235440">
                <a:moveTo>
                  <a:pt x="11692282" y="2050869"/>
                </a:moveTo>
                <a:lnTo>
                  <a:pt x="11648757" y="2059660"/>
                </a:lnTo>
                <a:lnTo>
                  <a:pt x="11613214" y="2083635"/>
                </a:lnTo>
                <a:lnTo>
                  <a:pt x="11589251" y="2119197"/>
                </a:lnTo>
                <a:lnTo>
                  <a:pt x="11580464" y="2162750"/>
                </a:lnTo>
                <a:lnTo>
                  <a:pt x="11589251" y="2206284"/>
                </a:lnTo>
                <a:lnTo>
                  <a:pt x="11613214" y="2241845"/>
                </a:lnTo>
                <a:lnTo>
                  <a:pt x="11648757" y="2265826"/>
                </a:lnTo>
                <a:lnTo>
                  <a:pt x="11692282" y="2274621"/>
                </a:lnTo>
                <a:lnTo>
                  <a:pt x="11735854" y="2265826"/>
                </a:lnTo>
                <a:lnTo>
                  <a:pt x="11771449" y="2241845"/>
                </a:lnTo>
                <a:lnTo>
                  <a:pt x="11795454" y="2206284"/>
                </a:lnTo>
                <a:lnTo>
                  <a:pt x="11804258" y="2162750"/>
                </a:lnTo>
                <a:lnTo>
                  <a:pt x="11795454" y="2119197"/>
                </a:lnTo>
                <a:lnTo>
                  <a:pt x="11771449" y="2083635"/>
                </a:lnTo>
                <a:lnTo>
                  <a:pt x="11735854" y="2059660"/>
                </a:lnTo>
                <a:lnTo>
                  <a:pt x="11692282" y="2050869"/>
                </a:lnTo>
                <a:close/>
              </a:path>
              <a:path w="16523335" h="9235440">
                <a:moveTo>
                  <a:pt x="11961625" y="176790"/>
                </a:moveTo>
                <a:lnTo>
                  <a:pt x="11918093" y="185586"/>
                </a:lnTo>
                <a:lnTo>
                  <a:pt x="11882547" y="209571"/>
                </a:lnTo>
                <a:lnTo>
                  <a:pt x="11858583" y="245145"/>
                </a:lnTo>
                <a:lnTo>
                  <a:pt x="11849796" y="288702"/>
                </a:lnTo>
                <a:lnTo>
                  <a:pt x="11858583" y="332221"/>
                </a:lnTo>
                <a:lnTo>
                  <a:pt x="11882547" y="367780"/>
                </a:lnTo>
                <a:lnTo>
                  <a:pt x="11918093" y="391765"/>
                </a:lnTo>
                <a:lnTo>
                  <a:pt x="11961625" y="400563"/>
                </a:lnTo>
                <a:lnTo>
                  <a:pt x="12005189" y="391765"/>
                </a:lnTo>
                <a:lnTo>
                  <a:pt x="12040765" y="367780"/>
                </a:lnTo>
                <a:lnTo>
                  <a:pt x="12064752" y="332221"/>
                </a:lnTo>
                <a:lnTo>
                  <a:pt x="12073548" y="288702"/>
                </a:lnTo>
                <a:lnTo>
                  <a:pt x="12064752" y="245145"/>
                </a:lnTo>
                <a:lnTo>
                  <a:pt x="12040765" y="209571"/>
                </a:lnTo>
                <a:lnTo>
                  <a:pt x="12005189" y="185586"/>
                </a:lnTo>
                <a:lnTo>
                  <a:pt x="11961625" y="176790"/>
                </a:lnTo>
                <a:close/>
              </a:path>
              <a:path w="16523335" h="9235440">
                <a:moveTo>
                  <a:pt x="11961625" y="712218"/>
                </a:moveTo>
                <a:lnTo>
                  <a:pt x="11918093" y="721018"/>
                </a:lnTo>
                <a:lnTo>
                  <a:pt x="11882547" y="745011"/>
                </a:lnTo>
                <a:lnTo>
                  <a:pt x="11858583" y="780591"/>
                </a:lnTo>
                <a:lnTo>
                  <a:pt x="11849796" y="824152"/>
                </a:lnTo>
                <a:lnTo>
                  <a:pt x="11858583" y="867681"/>
                </a:lnTo>
                <a:lnTo>
                  <a:pt x="11882547" y="903231"/>
                </a:lnTo>
                <a:lnTo>
                  <a:pt x="11918093" y="927201"/>
                </a:lnTo>
                <a:lnTo>
                  <a:pt x="11961625" y="935992"/>
                </a:lnTo>
                <a:lnTo>
                  <a:pt x="12005189" y="927201"/>
                </a:lnTo>
                <a:lnTo>
                  <a:pt x="12040765" y="903231"/>
                </a:lnTo>
                <a:lnTo>
                  <a:pt x="12064752" y="867681"/>
                </a:lnTo>
                <a:lnTo>
                  <a:pt x="12073548" y="824152"/>
                </a:lnTo>
                <a:lnTo>
                  <a:pt x="12064752" y="780591"/>
                </a:lnTo>
                <a:lnTo>
                  <a:pt x="12040765" y="745011"/>
                </a:lnTo>
                <a:lnTo>
                  <a:pt x="12005189" y="721018"/>
                </a:lnTo>
                <a:lnTo>
                  <a:pt x="11961625" y="712218"/>
                </a:lnTo>
                <a:close/>
              </a:path>
              <a:path w="16523335" h="9235440">
                <a:moveTo>
                  <a:pt x="11961625" y="979980"/>
                </a:moveTo>
                <a:lnTo>
                  <a:pt x="11918093" y="988766"/>
                </a:lnTo>
                <a:lnTo>
                  <a:pt x="11882547" y="1012731"/>
                </a:lnTo>
                <a:lnTo>
                  <a:pt x="11858583" y="1048286"/>
                </a:lnTo>
                <a:lnTo>
                  <a:pt x="11849796" y="1091840"/>
                </a:lnTo>
                <a:lnTo>
                  <a:pt x="11858583" y="1135394"/>
                </a:lnTo>
                <a:lnTo>
                  <a:pt x="11882547" y="1170968"/>
                </a:lnTo>
                <a:lnTo>
                  <a:pt x="11918093" y="1194956"/>
                </a:lnTo>
                <a:lnTo>
                  <a:pt x="11961625" y="1203753"/>
                </a:lnTo>
                <a:lnTo>
                  <a:pt x="12005189" y="1194956"/>
                </a:lnTo>
                <a:lnTo>
                  <a:pt x="12040765" y="1170968"/>
                </a:lnTo>
                <a:lnTo>
                  <a:pt x="12064752" y="1135394"/>
                </a:lnTo>
                <a:lnTo>
                  <a:pt x="12073548" y="1091840"/>
                </a:lnTo>
                <a:lnTo>
                  <a:pt x="12064752" y="1048286"/>
                </a:lnTo>
                <a:lnTo>
                  <a:pt x="12040765" y="1012731"/>
                </a:lnTo>
                <a:lnTo>
                  <a:pt x="12005189" y="988766"/>
                </a:lnTo>
                <a:lnTo>
                  <a:pt x="11961625" y="979980"/>
                </a:lnTo>
                <a:close/>
              </a:path>
              <a:path w="16523335" h="9235440">
                <a:moveTo>
                  <a:pt x="11961625" y="1247668"/>
                </a:moveTo>
                <a:lnTo>
                  <a:pt x="11918093" y="1256467"/>
                </a:lnTo>
                <a:lnTo>
                  <a:pt x="11882547" y="1280459"/>
                </a:lnTo>
                <a:lnTo>
                  <a:pt x="11858583" y="1316036"/>
                </a:lnTo>
                <a:lnTo>
                  <a:pt x="11849796" y="1359591"/>
                </a:lnTo>
                <a:lnTo>
                  <a:pt x="11858583" y="1403138"/>
                </a:lnTo>
                <a:lnTo>
                  <a:pt x="11882547" y="1438686"/>
                </a:lnTo>
                <a:lnTo>
                  <a:pt x="11918093" y="1462646"/>
                </a:lnTo>
                <a:lnTo>
                  <a:pt x="11961625" y="1471431"/>
                </a:lnTo>
                <a:lnTo>
                  <a:pt x="12005189" y="1462646"/>
                </a:lnTo>
                <a:lnTo>
                  <a:pt x="12040765" y="1438686"/>
                </a:lnTo>
                <a:lnTo>
                  <a:pt x="12064752" y="1403138"/>
                </a:lnTo>
                <a:lnTo>
                  <a:pt x="12073548" y="1359591"/>
                </a:lnTo>
                <a:lnTo>
                  <a:pt x="12064752" y="1316036"/>
                </a:lnTo>
                <a:lnTo>
                  <a:pt x="12040765" y="1280459"/>
                </a:lnTo>
                <a:lnTo>
                  <a:pt x="12005189" y="1256467"/>
                </a:lnTo>
                <a:lnTo>
                  <a:pt x="11961625" y="1247668"/>
                </a:lnTo>
                <a:close/>
              </a:path>
              <a:path w="16523335" h="9235440">
                <a:moveTo>
                  <a:pt x="11961625" y="1515430"/>
                </a:moveTo>
                <a:lnTo>
                  <a:pt x="11918093" y="1524214"/>
                </a:lnTo>
                <a:lnTo>
                  <a:pt x="11882547" y="1548173"/>
                </a:lnTo>
                <a:lnTo>
                  <a:pt x="11858583" y="1583718"/>
                </a:lnTo>
                <a:lnTo>
                  <a:pt x="11849796" y="1627259"/>
                </a:lnTo>
                <a:lnTo>
                  <a:pt x="11858583" y="1670826"/>
                </a:lnTo>
                <a:lnTo>
                  <a:pt x="11882547" y="1706409"/>
                </a:lnTo>
                <a:lnTo>
                  <a:pt x="11918093" y="1730404"/>
                </a:lnTo>
                <a:lnTo>
                  <a:pt x="11961625" y="1739203"/>
                </a:lnTo>
                <a:lnTo>
                  <a:pt x="12005189" y="1730404"/>
                </a:lnTo>
                <a:lnTo>
                  <a:pt x="12040765" y="1706409"/>
                </a:lnTo>
                <a:lnTo>
                  <a:pt x="12064752" y="1670826"/>
                </a:lnTo>
                <a:lnTo>
                  <a:pt x="12073548" y="1627259"/>
                </a:lnTo>
                <a:lnTo>
                  <a:pt x="12064752" y="1583718"/>
                </a:lnTo>
                <a:lnTo>
                  <a:pt x="12040765" y="1548173"/>
                </a:lnTo>
                <a:lnTo>
                  <a:pt x="12005189" y="1524214"/>
                </a:lnTo>
                <a:lnTo>
                  <a:pt x="11961625" y="1515430"/>
                </a:lnTo>
                <a:close/>
              </a:path>
              <a:path w="16523335" h="9235440">
                <a:moveTo>
                  <a:pt x="11961625" y="1783149"/>
                </a:moveTo>
                <a:lnTo>
                  <a:pt x="11918093" y="1791938"/>
                </a:lnTo>
                <a:lnTo>
                  <a:pt x="11882547" y="1815910"/>
                </a:lnTo>
                <a:lnTo>
                  <a:pt x="11858583" y="1851469"/>
                </a:lnTo>
                <a:lnTo>
                  <a:pt x="11849796" y="1895020"/>
                </a:lnTo>
                <a:lnTo>
                  <a:pt x="11858583" y="1938576"/>
                </a:lnTo>
                <a:lnTo>
                  <a:pt x="11882547" y="1974146"/>
                </a:lnTo>
                <a:lnTo>
                  <a:pt x="11918093" y="1998128"/>
                </a:lnTo>
                <a:lnTo>
                  <a:pt x="11961625" y="2006922"/>
                </a:lnTo>
                <a:lnTo>
                  <a:pt x="12005189" y="1998128"/>
                </a:lnTo>
                <a:lnTo>
                  <a:pt x="12040765" y="1974146"/>
                </a:lnTo>
                <a:lnTo>
                  <a:pt x="12064752" y="1938576"/>
                </a:lnTo>
                <a:lnTo>
                  <a:pt x="12073548" y="1895020"/>
                </a:lnTo>
                <a:lnTo>
                  <a:pt x="12064752" y="1851469"/>
                </a:lnTo>
                <a:lnTo>
                  <a:pt x="12040765" y="1815910"/>
                </a:lnTo>
                <a:lnTo>
                  <a:pt x="12005189" y="1791938"/>
                </a:lnTo>
                <a:lnTo>
                  <a:pt x="11961625" y="1783149"/>
                </a:lnTo>
                <a:close/>
              </a:path>
              <a:path w="16523335" h="9235440">
                <a:moveTo>
                  <a:pt x="11961625" y="2586297"/>
                </a:moveTo>
                <a:lnTo>
                  <a:pt x="11918093" y="2595090"/>
                </a:lnTo>
                <a:lnTo>
                  <a:pt x="11882547" y="2619070"/>
                </a:lnTo>
                <a:lnTo>
                  <a:pt x="11858583" y="2654639"/>
                </a:lnTo>
                <a:lnTo>
                  <a:pt x="11849796" y="2698200"/>
                </a:lnTo>
                <a:lnTo>
                  <a:pt x="11858583" y="2741725"/>
                </a:lnTo>
                <a:lnTo>
                  <a:pt x="11882547" y="2777286"/>
                </a:lnTo>
                <a:lnTo>
                  <a:pt x="11918093" y="2801273"/>
                </a:lnTo>
                <a:lnTo>
                  <a:pt x="11961625" y="2810071"/>
                </a:lnTo>
                <a:lnTo>
                  <a:pt x="12005189" y="2801273"/>
                </a:lnTo>
                <a:lnTo>
                  <a:pt x="12040765" y="2777286"/>
                </a:lnTo>
                <a:lnTo>
                  <a:pt x="12064752" y="2741725"/>
                </a:lnTo>
                <a:lnTo>
                  <a:pt x="12073548" y="2698200"/>
                </a:lnTo>
                <a:lnTo>
                  <a:pt x="12064752" y="2654639"/>
                </a:lnTo>
                <a:lnTo>
                  <a:pt x="12040765" y="2619070"/>
                </a:lnTo>
                <a:lnTo>
                  <a:pt x="12005189" y="2595090"/>
                </a:lnTo>
                <a:lnTo>
                  <a:pt x="11961625" y="2586297"/>
                </a:lnTo>
                <a:close/>
              </a:path>
              <a:path w="16523335" h="9235440">
                <a:moveTo>
                  <a:pt x="11961625" y="2854028"/>
                </a:moveTo>
                <a:lnTo>
                  <a:pt x="11918093" y="2862817"/>
                </a:lnTo>
                <a:lnTo>
                  <a:pt x="11882547" y="2886788"/>
                </a:lnTo>
                <a:lnTo>
                  <a:pt x="11858583" y="2922347"/>
                </a:lnTo>
                <a:lnTo>
                  <a:pt x="11849796" y="2965898"/>
                </a:lnTo>
                <a:lnTo>
                  <a:pt x="11858583" y="3009453"/>
                </a:lnTo>
                <a:lnTo>
                  <a:pt x="11882547" y="3045019"/>
                </a:lnTo>
                <a:lnTo>
                  <a:pt x="11918093" y="3068998"/>
                </a:lnTo>
                <a:lnTo>
                  <a:pt x="11961625" y="3077790"/>
                </a:lnTo>
                <a:lnTo>
                  <a:pt x="12005189" y="3068998"/>
                </a:lnTo>
                <a:lnTo>
                  <a:pt x="12040765" y="3045019"/>
                </a:lnTo>
                <a:lnTo>
                  <a:pt x="12064752" y="3009453"/>
                </a:lnTo>
                <a:lnTo>
                  <a:pt x="12073548" y="2965898"/>
                </a:lnTo>
                <a:lnTo>
                  <a:pt x="12064752" y="2922347"/>
                </a:lnTo>
                <a:lnTo>
                  <a:pt x="12040765" y="2886788"/>
                </a:lnTo>
                <a:lnTo>
                  <a:pt x="12005189" y="2862817"/>
                </a:lnTo>
                <a:lnTo>
                  <a:pt x="11961625" y="2854028"/>
                </a:lnTo>
                <a:close/>
              </a:path>
              <a:path w="16523335" h="9235440">
                <a:moveTo>
                  <a:pt x="11961625" y="3121737"/>
                </a:moveTo>
                <a:lnTo>
                  <a:pt x="11918093" y="3130528"/>
                </a:lnTo>
                <a:lnTo>
                  <a:pt x="11882547" y="3154503"/>
                </a:lnTo>
                <a:lnTo>
                  <a:pt x="11858583" y="3190065"/>
                </a:lnTo>
                <a:lnTo>
                  <a:pt x="11849796" y="3233618"/>
                </a:lnTo>
                <a:lnTo>
                  <a:pt x="11858583" y="3277161"/>
                </a:lnTo>
                <a:lnTo>
                  <a:pt x="11882547" y="3312732"/>
                </a:lnTo>
                <a:lnTo>
                  <a:pt x="11918093" y="3336722"/>
                </a:lnTo>
                <a:lnTo>
                  <a:pt x="11961625" y="3345520"/>
                </a:lnTo>
                <a:lnTo>
                  <a:pt x="12005189" y="3336722"/>
                </a:lnTo>
                <a:lnTo>
                  <a:pt x="12040765" y="3312732"/>
                </a:lnTo>
                <a:lnTo>
                  <a:pt x="12064752" y="3277161"/>
                </a:lnTo>
                <a:lnTo>
                  <a:pt x="12073548" y="3233618"/>
                </a:lnTo>
                <a:lnTo>
                  <a:pt x="12064752" y="3190065"/>
                </a:lnTo>
                <a:lnTo>
                  <a:pt x="12040765" y="3154503"/>
                </a:lnTo>
                <a:lnTo>
                  <a:pt x="12005189" y="3130528"/>
                </a:lnTo>
                <a:lnTo>
                  <a:pt x="11961625" y="3121737"/>
                </a:lnTo>
                <a:close/>
              </a:path>
              <a:path w="16523335" h="9235440">
                <a:moveTo>
                  <a:pt x="11961625" y="3389446"/>
                </a:moveTo>
                <a:lnTo>
                  <a:pt x="11918093" y="3398240"/>
                </a:lnTo>
                <a:lnTo>
                  <a:pt x="11882547" y="3422222"/>
                </a:lnTo>
                <a:lnTo>
                  <a:pt x="11858583" y="3457792"/>
                </a:lnTo>
                <a:lnTo>
                  <a:pt x="11849796" y="3501348"/>
                </a:lnTo>
                <a:lnTo>
                  <a:pt x="11858583" y="3544899"/>
                </a:lnTo>
                <a:lnTo>
                  <a:pt x="11882547" y="3580458"/>
                </a:lnTo>
                <a:lnTo>
                  <a:pt x="11918093" y="3604430"/>
                </a:lnTo>
                <a:lnTo>
                  <a:pt x="11961625" y="3613219"/>
                </a:lnTo>
                <a:lnTo>
                  <a:pt x="12005189" y="3604430"/>
                </a:lnTo>
                <a:lnTo>
                  <a:pt x="12040765" y="3580458"/>
                </a:lnTo>
                <a:lnTo>
                  <a:pt x="12064752" y="3544899"/>
                </a:lnTo>
                <a:lnTo>
                  <a:pt x="12073548" y="3501348"/>
                </a:lnTo>
                <a:lnTo>
                  <a:pt x="12064752" y="3457792"/>
                </a:lnTo>
                <a:lnTo>
                  <a:pt x="12040765" y="3422222"/>
                </a:lnTo>
                <a:lnTo>
                  <a:pt x="12005189" y="3398240"/>
                </a:lnTo>
                <a:lnTo>
                  <a:pt x="11961625" y="3389446"/>
                </a:lnTo>
                <a:close/>
              </a:path>
              <a:path w="16523335" h="9235440">
                <a:moveTo>
                  <a:pt x="11961625" y="3657176"/>
                </a:moveTo>
                <a:lnTo>
                  <a:pt x="11918093" y="3665968"/>
                </a:lnTo>
                <a:lnTo>
                  <a:pt x="11882547" y="3689947"/>
                </a:lnTo>
                <a:lnTo>
                  <a:pt x="11858583" y="3725513"/>
                </a:lnTo>
                <a:lnTo>
                  <a:pt x="11849796" y="3769068"/>
                </a:lnTo>
                <a:lnTo>
                  <a:pt x="11858583" y="3812619"/>
                </a:lnTo>
                <a:lnTo>
                  <a:pt x="11882547" y="3848178"/>
                </a:lnTo>
                <a:lnTo>
                  <a:pt x="11918093" y="3872149"/>
                </a:lnTo>
                <a:lnTo>
                  <a:pt x="11961625" y="3880939"/>
                </a:lnTo>
                <a:lnTo>
                  <a:pt x="12005189" y="3872149"/>
                </a:lnTo>
                <a:lnTo>
                  <a:pt x="12040765" y="3848178"/>
                </a:lnTo>
                <a:lnTo>
                  <a:pt x="12064752" y="3812619"/>
                </a:lnTo>
                <a:lnTo>
                  <a:pt x="12073548" y="3769068"/>
                </a:lnTo>
                <a:lnTo>
                  <a:pt x="12064752" y="3725513"/>
                </a:lnTo>
                <a:lnTo>
                  <a:pt x="12040765" y="3689947"/>
                </a:lnTo>
                <a:lnTo>
                  <a:pt x="12005189" y="3665968"/>
                </a:lnTo>
                <a:lnTo>
                  <a:pt x="11961625" y="3657176"/>
                </a:lnTo>
                <a:close/>
              </a:path>
              <a:path w="16523335" h="9235440">
                <a:moveTo>
                  <a:pt x="11961625" y="3924895"/>
                </a:moveTo>
                <a:lnTo>
                  <a:pt x="11918093" y="3933689"/>
                </a:lnTo>
                <a:lnTo>
                  <a:pt x="11882547" y="3957668"/>
                </a:lnTo>
                <a:lnTo>
                  <a:pt x="11858583" y="3993228"/>
                </a:lnTo>
                <a:lnTo>
                  <a:pt x="11849796" y="4036766"/>
                </a:lnTo>
                <a:lnTo>
                  <a:pt x="11858583" y="4080327"/>
                </a:lnTo>
                <a:lnTo>
                  <a:pt x="11882547" y="4115896"/>
                </a:lnTo>
                <a:lnTo>
                  <a:pt x="11918093" y="4139876"/>
                </a:lnTo>
                <a:lnTo>
                  <a:pt x="11961625" y="4148669"/>
                </a:lnTo>
                <a:lnTo>
                  <a:pt x="12005189" y="4139876"/>
                </a:lnTo>
                <a:lnTo>
                  <a:pt x="12040765" y="4115896"/>
                </a:lnTo>
                <a:lnTo>
                  <a:pt x="12064752" y="4080327"/>
                </a:lnTo>
                <a:lnTo>
                  <a:pt x="12073548" y="4036766"/>
                </a:lnTo>
                <a:lnTo>
                  <a:pt x="12064752" y="3993228"/>
                </a:lnTo>
                <a:lnTo>
                  <a:pt x="12040765" y="3957668"/>
                </a:lnTo>
                <a:lnTo>
                  <a:pt x="12005189" y="3933689"/>
                </a:lnTo>
                <a:lnTo>
                  <a:pt x="11961625" y="3924895"/>
                </a:lnTo>
                <a:close/>
              </a:path>
              <a:path w="16523335" h="9235440">
                <a:moveTo>
                  <a:pt x="11961625" y="2318578"/>
                </a:moveTo>
                <a:lnTo>
                  <a:pt x="11918093" y="2327370"/>
                </a:lnTo>
                <a:lnTo>
                  <a:pt x="11882547" y="2351349"/>
                </a:lnTo>
                <a:lnTo>
                  <a:pt x="11858583" y="2386915"/>
                </a:lnTo>
                <a:lnTo>
                  <a:pt x="11849796" y="2430470"/>
                </a:lnTo>
                <a:lnTo>
                  <a:pt x="11858583" y="2474021"/>
                </a:lnTo>
                <a:lnTo>
                  <a:pt x="11882547" y="2509580"/>
                </a:lnTo>
                <a:lnTo>
                  <a:pt x="11918093" y="2533551"/>
                </a:lnTo>
                <a:lnTo>
                  <a:pt x="11961625" y="2542341"/>
                </a:lnTo>
                <a:lnTo>
                  <a:pt x="12005189" y="2533551"/>
                </a:lnTo>
                <a:lnTo>
                  <a:pt x="12040765" y="2509580"/>
                </a:lnTo>
                <a:lnTo>
                  <a:pt x="12064752" y="2474021"/>
                </a:lnTo>
                <a:lnTo>
                  <a:pt x="12073548" y="2430470"/>
                </a:lnTo>
                <a:lnTo>
                  <a:pt x="12064752" y="2386915"/>
                </a:lnTo>
                <a:lnTo>
                  <a:pt x="12040765" y="2351349"/>
                </a:lnTo>
                <a:lnTo>
                  <a:pt x="12005189" y="2327370"/>
                </a:lnTo>
                <a:lnTo>
                  <a:pt x="11961625" y="2318578"/>
                </a:lnTo>
                <a:close/>
              </a:path>
              <a:path w="16523335" h="9235440">
                <a:moveTo>
                  <a:pt x="11961625" y="2050869"/>
                </a:moveTo>
                <a:lnTo>
                  <a:pt x="11918093" y="2059660"/>
                </a:lnTo>
                <a:lnTo>
                  <a:pt x="11882547" y="2083635"/>
                </a:lnTo>
                <a:lnTo>
                  <a:pt x="11858583" y="2119197"/>
                </a:lnTo>
                <a:lnTo>
                  <a:pt x="11849796" y="2162750"/>
                </a:lnTo>
                <a:lnTo>
                  <a:pt x="11858583" y="2206284"/>
                </a:lnTo>
                <a:lnTo>
                  <a:pt x="11882547" y="2241845"/>
                </a:lnTo>
                <a:lnTo>
                  <a:pt x="11918093" y="2265826"/>
                </a:lnTo>
                <a:lnTo>
                  <a:pt x="11961625" y="2274621"/>
                </a:lnTo>
                <a:lnTo>
                  <a:pt x="12005189" y="2265826"/>
                </a:lnTo>
                <a:lnTo>
                  <a:pt x="12040765" y="2241845"/>
                </a:lnTo>
                <a:lnTo>
                  <a:pt x="12064752" y="2206284"/>
                </a:lnTo>
                <a:lnTo>
                  <a:pt x="12073548" y="2162750"/>
                </a:lnTo>
                <a:lnTo>
                  <a:pt x="12064752" y="2119197"/>
                </a:lnTo>
                <a:lnTo>
                  <a:pt x="12040765" y="2083635"/>
                </a:lnTo>
                <a:lnTo>
                  <a:pt x="12005189" y="2059660"/>
                </a:lnTo>
                <a:lnTo>
                  <a:pt x="11961625" y="2050869"/>
                </a:lnTo>
                <a:close/>
              </a:path>
              <a:path w="16523335" h="9235440">
                <a:moveTo>
                  <a:pt x="12230967" y="444551"/>
                </a:moveTo>
                <a:lnTo>
                  <a:pt x="12187406" y="453336"/>
                </a:lnTo>
                <a:lnTo>
                  <a:pt x="12151844" y="477296"/>
                </a:lnTo>
                <a:lnTo>
                  <a:pt x="12127874" y="512844"/>
                </a:lnTo>
                <a:lnTo>
                  <a:pt x="12119086" y="556391"/>
                </a:lnTo>
                <a:lnTo>
                  <a:pt x="12127874" y="599952"/>
                </a:lnTo>
                <a:lnTo>
                  <a:pt x="12151844" y="635532"/>
                </a:lnTo>
                <a:lnTo>
                  <a:pt x="12187406" y="659525"/>
                </a:lnTo>
                <a:lnTo>
                  <a:pt x="12230967" y="668324"/>
                </a:lnTo>
                <a:lnTo>
                  <a:pt x="12274493" y="659525"/>
                </a:lnTo>
                <a:lnTo>
                  <a:pt x="12310036" y="635532"/>
                </a:lnTo>
                <a:lnTo>
                  <a:pt x="12333999" y="599952"/>
                </a:lnTo>
                <a:lnTo>
                  <a:pt x="12342786" y="556391"/>
                </a:lnTo>
                <a:lnTo>
                  <a:pt x="12333999" y="512844"/>
                </a:lnTo>
                <a:lnTo>
                  <a:pt x="12310036" y="477296"/>
                </a:lnTo>
                <a:lnTo>
                  <a:pt x="12274493" y="453336"/>
                </a:lnTo>
                <a:lnTo>
                  <a:pt x="12230967" y="444551"/>
                </a:lnTo>
                <a:close/>
              </a:path>
              <a:path w="16523335" h="9235440">
                <a:moveTo>
                  <a:pt x="12230967" y="712218"/>
                </a:moveTo>
                <a:lnTo>
                  <a:pt x="12187406" y="721018"/>
                </a:lnTo>
                <a:lnTo>
                  <a:pt x="12151844" y="745011"/>
                </a:lnTo>
                <a:lnTo>
                  <a:pt x="12127874" y="780591"/>
                </a:lnTo>
                <a:lnTo>
                  <a:pt x="12119086" y="824152"/>
                </a:lnTo>
                <a:lnTo>
                  <a:pt x="12127874" y="867681"/>
                </a:lnTo>
                <a:lnTo>
                  <a:pt x="12151844" y="903231"/>
                </a:lnTo>
                <a:lnTo>
                  <a:pt x="12187406" y="927201"/>
                </a:lnTo>
                <a:lnTo>
                  <a:pt x="12230967" y="935992"/>
                </a:lnTo>
                <a:lnTo>
                  <a:pt x="12274493" y="927201"/>
                </a:lnTo>
                <a:lnTo>
                  <a:pt x="12310036" y="903231"/>
                </a:lnTo>
                <a:lnTo>
                  <a:pt x="12333999" y="867681"/>
                </a:lnTo>
                <a:lnTo>
                  <a:pt x="12342786" y="824152"/>
                </a:lnTo>
                <a:lnTo>
                  <a:pt x="12333999" y="780591"/>
                </a:lnTo>
                <a:lnTo>
                  <a:pt x="12310036" y="745011"/>
                </a:lnTo>
                <a:lnTo>
                  <a:pt x="12274493" y="721018"/>
                </a:lnTo>
                <a:lnTo>
                  <a:pt x="12230967" y="712218"/>
                </a:lnTo>
                <a:close/>
              </a:path>
              <a:path w="16523335" h="9235440">
                <a:moveTo>
                  <a:pt x="12230967" y="979980"/>
                </a:moveTo>
                <a:lnTo>
                  <a:pt x="12187406" y="988766"/>
                </a:lnTo>
                <a:lnTo>
                  <a:pt x="12151844" y="1012731"/>
                </a:lnTo>
                <a:lnTo>
                  <a:pt x="12127874" y="1048286"/>
                </a:lnTo>
                <a:lnTo>
                  <a:pt x="12119086" y="1091840"/>
                </a:lnTo>
                <a:lnTo>
                  <a:pt x="12127874" y="1135394"/>
                </a:lnTo>
                <a:lnTo>
                  <a:pt x="12151844" y="1170968"/>
                </a:lnTo>
                <a:lnTo>
                  <a:pt x="12187406" y="1194956"/>
                </a:lnTo>
                <a:lnTo>
                  <a:pt x="12230967" y="1203753"/>
                </a:lnTo>
                <a:lnTo>
                  <a:pt x="12274493" y="1194956"/>
                </a:lnTo>
                <a:lnTo>
                  <a:pt x="12310036" y="1170968"/>
                </a:lnTo>
                <a:lnTo>
                  <a:pt x="12333999" y="1135394"/>
                </a:lnTo>
                <a:lnTo>
                  <a:pt x="12342786" y="1091840"/>
                </a:lnTo>
                <a:lnTo>
                  <a:pt x="12333999" y="1048286"/>
                </a:lnTo>
                <a:lnTo>
                  <a:pt x="12310036" y="1012731"/>
                </a:lnTo>
                <a:lnTo>
                  <a:pt x="12274493" y="988766"/>
                </a:lnTo>
                <a:lnTo>
                  <a:pt x="12230967" y="979980"/>
                </a:lnTo>
                <a:close/>
              </a:path>
              <a:path w="16523335" h="9235440">
                <a:moveTo>
                  <a:pt x="12230967" y="1247668"/>
                </a:moveTo>
                <a:lnTo>
                  <a:pt x="12187406" y="1256467"/>
                </a:lnTo>
                <a:lnTo>
                  <a:pt x="12151844" y="1280459"/>
                </a:lnTo>
                <a:lnTo>
                  <a:pt x="12127874" y="1316036"/>
                </a:lnTo>
                <a:lnTo>
                  <a:pt x="12119086" y="1359591"/>
                </a:lnTo>
                <a:lnTo>
                  <a:pt x="12127874" y="1403138"/>
                </a:lnTo>
                <a:lnTo>
                  <a:pt x="12151844" y="1438686"/>
                </a:lnTo>
                <a:lnTo>
                  <a:pt x="12187406" y="1462646"/>
                </a:lnTo>
                <a:lnTo>
                  <a:pt x="12230967" y="1471431"/>
                </a:lnTo>
                <a:lnTo>
                  <a:pt x="12274493" y="1462646"/>
                </a:lnTo>
                <a:lnTo>
                  <a:pt x="12310036" y="1438686"/>
                </a:lnTo>
                <a:lnTo>
                  <a:pt x="12333999" y="1403138"/>
                </a:lnTo>
                <a:lnTo>
                  <a:pt x="12342786" y="1359591"/>
                </a:lnTo>
                <a:lnTo>
                  <a:pt x="12333999" y="1316036"/>
                </a:lnTo>
                <a:lnTo>
                  <a:pt x="12310036" y="1280459"/>
                </a:lnTo>
                <a:lnTo>
                  <a:pt x="12274493" y="1256467"/>
                </a:lnTo>
                <a:lnTo>
                  <a:pt x="12230967" y="1247668"/>
                </a:lnTo>
                <a:close/>
              </a:path>
              <a:path w="16523335" h="9235440">
                <a:moveTo>
                  <a:pt x="12230967" y="1515430"/>
                </a:moveTo>
                <a:lnTo>
                  <a:pt x="12187406" y="1524214"/>
                </a:lnTo>
                <a:lnTo>
                  <a:pt x="12151844" y="1548173"/>
                </a:lnTo>
                <a:lnTo>
                  <a:pt x="12127874" y="1583718"/>
                </a:lnTo>
                <a:lnTo>
                  <a:pt x="12119086" y="1627259"/>
                </a:lnTo>
                <a:lnTo>
                  <a:pt x="12127874" y="1670826"/>
                </a:lnTo>
                <a:lnTo>
                  <a:pt x="12151844" y="1706409"/>
                </a:lnTo>
                <a:lnTo>
                  <a:pt x="12187406" y="1730404"/>
                </a:lnTo>
                <a:lnTo>
                  <a:pt x="12230967" y="1739203"/>
                </a:lnTo>
                <a:lnTo>
                  <a:pt x="12274493" y="1730404"/>
                </a:lnTo>
                <a:lnTo>
                  <a:pt x="12310036" y="1706409"/>
                </a:lnTo>
                <a:lnTo>
                  <a:pt x="12333999" y="1670826"/>
                </a:lnTo>
                <a:lnTo>
                  <a:pt x="12342786" y="1627259"/>
                </a:lnTo>
                <a:lnTo>
                  <a:pt x="12333999" y="1583718"/>
                </a:lnTo>
                <a:lnTo>
                  <a:pt x="12310036" y="1548173"/>
                </a:lnTo>
                <a:lnTo>
                  <a:pt x="12274493" y="1524214"/>
                </a:lnTo>
                <a:lnTo>
                  <a:pt x="12230967" y="1515430"/>
                </a:lnTo>
                <a:close/>
              </a:path>
              <a:path w="16523335" h="9235440">
                <a:moveTo>
                  <a:pt x="12230967" y="1783149"/>
                </a:moveTo>
                <a:lnTo>
                  <a:pt x="12187406" y="1791938"/>
                </a:lnTo>
                <a:lnTo>
                  <a:pt x="12151844" y="1815910"/>
                </a:lnTo>
                <a:lnTo>
                  <a:pt x="12127874" y="1851469"/>
                </a:lnTo>
                <a:lnTo>
                  <a:pt x="12119086" y="1895020"/>
                </a:lnTo>
                <a:lnTo>
                  <a:pt x="12127874" y="1938576"/>
                </a:lnTo>
                <a:lnTo>
                  <a:pt x="12151844" y="1974146"/>
                </a:lnTo>
                <a:lnTo>
                  <a:pt x="12187406" y="1998128"/>
                </a:lnTo>
                <a:lnTo>
                  <a:pt x="12230967" y="2006922"/>
                </a:lnTo>
                <a:lnTo>
                  <a:pt x="12274493" y="1998128"/>
                </a:lnTo>
                <a:lnTo>
                  <a:pt x="12310036" y="1974146"/>
                </a:lnTo>
                <a:lnTo>
                  <a:pt x="12333999" y="1938576"/>
                </a:lnTo>
                <a:lnTo>
                  <a:pt x="12342786" y="1895020"/>
                </a:lnTo>
                <a:lnTo>
                  <a:pt x="12333999" y="1851469"/>
                </a:lnTo>
                <a:lnTo>
                  <a:pt x="12310036" y="1815910"/>
                </a:lnTo>
                <a:lnTo>
                  <a:pt x="12274493" y="1791938"/>
                </a:lnTo>
                <a:lnTo>
                  <a:pt x="12230967" y="1783149"/>
                </a:lnTo>
                <a:close/>
              </a:path>
              <a:path w="16523335" h="9235440">
                <a:moveTo>
                  <a:pt x="12230967" y="2586297"/>
                </a:moveTo>
                <a:lnTo>
                  <a:pt x="12187406" y="2595090"/>
                </a:lnTo>
                <a:lnTo>
                  <a:pt x="12151844" y="2619070"/>
                </a:lnTo>
                <a:lnTo>
                  <a:pt x="12127874" y="2654639"/>
                </a:lnTo>
                <a:lnTo>
                  <a:pt x="12119086" y="2698200"/>
                </a:lnTo>
                <a:lnTo>
                  <a:pt x="12127874" y="2741725"/>
                </a:lnTo>
                <a:lnTo>
                  <a:pt x="12151844" y="2777286"/>
                </a:lnTo>
                <a:lnTo>
                  <a:pt x="12187406" y="2801273"/>
                </a:lnTo>
                <a:lnTo>
                  <a:pt x="12230967" y="2810071"/>
                </a:lnTo>
                <a:lnTo>
                  <a:pt x="12274493" y="2801273"/>
                </a:lnTo>
                <a:lnTo>
                  <a:pt x="12310036" y="2777286"/>
                </a:lnTo>
                <a:lnTo>
                  <a:pt x="12333999" y="2741725"/>
                </a:lnTo>
                <a:lnTo>
                  <a:pt x="12342786" y="2698200"/>
                </a:lnTo>
                <a:lnTo>
                  <a:pt x="12333999" y="2654639"/>
                </a:lnTo>
                <a:lnTo>
                  <a:pt x="12310036" y="2619070"/>
                </a:lnTo>
                <a:lnTo>
                  <a:pt x="12274493" y="2595090"/>
                </a:lnTo>
                <a:lnTo>
                  <a:pt x="12230967" y="2586297"/>
                </a:lnTo>
                <a:close/>
              </a:path>
              <a:path w="16523335" h="9235440">
                <a:moveTo>
                  <a:pt x="12230967" y="2854028"/>
                </a:moveTo>
                <a:lnTo>
                  <a:pt x="12187406" y="2862817"/>
                </a:lnTo>
                <a:lnTo>
                  <a:pt x="12151844" y="2886788"/>
                </a:lnTo>
                <a:lnTo>
                  <a:pt x="12127874" y="2922347"/>
                </a:lnTo>
                <a:lnTo>
                  <a:pt x="12119086" y="2965898"/>
                </a:lnTo>
                <a:lnTo>
                  <a:pt x="12127874" y="3009453"/>
                </a:lnTo>
                <a:lnTo>
                  <a:pt x="12151844" y="3045019"/>
                </a:lnTo>
                <a:lnTo>
                  <a:pt x="12187406" y="3068998"/>
                </a:lnTo>
                <a:lnTo>
                  <a:pt x="12230967" y="3077790"/>
                </a:lnTo>
                <a:lnTo>
                  <a:pt x="12274493" y="3068998"/>
                </a:lnTo>
                <a:lnTo>
                  <a:pt x="12310036" y="3045019"/>
                </a:lnTo>
                <a:lnTo>
                  <a:pt x="12333999" y="3009453"/>
                </a:lnTo>
                <a:lnTo>
                  <a:pt x="12342786" y="2965898"/>
                </a:lnTo>
                <a:lnTo>
                  <a:pt x="12333999" y="2922347"/>
                </a:lnTo>
                <a:lnTo>
                  <a:pt x="12310036" y="2886788"/>
                </a:lnTo>
                <a:lnTo>
                  <a:pt x="12274493" y="2862817"/>
                </a:lnTo>
                <a:lnTo>
                  <a:pt x="12230967" y="2854028"/>
                </a:lnTo>
                <a:close/>
              </a:path>
              <a:path w="16523335" h="9235440">
                <a:moveTo>
                  <a:pt x="12230967" y="3121737"/>
                </a:moveTo>
                <a:lnTo>
                  <a:pt x="12187406" y="3130528"/>
                </a:lnTo>
                <a:lnTo>
                  <a:pt x="12151844" y="3154503"/>
                </a:lnTo>
                <a:lnTo>
                  <a:pt x="12127874" y="3190065"/>
                </a:lnTo>
                <a:lnTo>
                  <a:pt x="12119086" y="3233618"/>
                </a:lnTo>
                <a:lnTo>
                  <a:pt x="12127874" y="3277161"/>
                </a:lnTo>
                <a:lnTo>
                  <a:pt x="12151844" y="3312732"/>
                </a:lnTo>
                <a:lnTo>
                  <a:pt x="12187406" y="3336722"/>
                </a:lnTo>
                <a:lnTo>
                  <a:pt x="12230967" y="3345520"/>
                </a:lnTo>
                <a:lnTo>
                  <a:pt x="12274493" y="3336722"/>
                </a:lnTo>
                <a:lnTo>
                  <a:pt x="12310036" y="3312732"/>
                </a:lnTo>
                <a:lnTo>
                  <a:pt x="12333999" y="3277161"/>
                </a:lnTo>
                <a:lnTo>
                  <a:pt x="12342786" y="3233618"/>
                </a:lnTo>
                <a:lnTo>
                  <a:pt x="12333999" y="3190065"/>
                </a:lnTo>
                <a:lnTo>
                  <a:pt x="12310036" y="3154503"/>
                </a:lnTo>
                <a:lnTo>
                  <a:pt x="12274493" y="3130528"/>
                </a:lnTo>
                <a:lnTo>
                  <a:pt x="12230967" y="3121737"/>
                </a:lnTo>
                <a:close/>
              </a:path>
              <a:path w="16523335" h="9235440">
                <a:moveTo>
                  <a:pt x="12230967" y="3389446"/>
                </a:moveTo>
                <a:lnTo>
                  <a:pt x="12187406" y="3398240"/>
                </a:lnTo>
                <a:lnTo>
                  <a:pt x="12151844" y="3422222"/>
                </a:lnTo>
                <a:lnTo>
                  <a:pt x="12127874" y="3457792"/>
                </a:lnTo>
                <a:lnTo>
                  <a:pt x="12119086" y="3501348"/>
                </a:lnTo>
                <a:lnTo>
                  <a:pt x="12127874" y="3544899"/>
                </a:lnTo>
                <a:lnTo>
                  <a:pt x="12151844" y="3580458"/>
                </a:lnTo>
                <a:lnTo>
                  <a:pt x="12187406" y="3604430"/>
                </a:lnTo>
                <a:lnTo>
                  <a:pt x="12230967" y="3613219"/>
                </a:lnTo>
                <a:lnTo>
                  <a:pt x="12274493" y="3604430"/>
                </a:lnTo>
                <a:lnTo>
                  <a:pt x="12310036" y="3580458"/>
                </a:lnTo>
                <a:lnTo>
                  <a:pt x="12333999" y="3544899"/>
                </a:lnTo>
                <a:lnTo>
                  <a:pt x="12342786" y="3501348"/>
                </a:lnTo>
                <a:lnTo>
                  <a:pt x="12333999" y="3457792"/>
                </a:lnTo>
                <a:lnTo>
                  <a:pt x="12310036" y="3422222"/>
                </a:lnTo>
                <a:lnTo>
                  <a:pt x="12274493" y="3398240"/>
                </a:lnTo>
                <a:lnTo>
                  <a:pt x="12230967" y="3389446"/>
                </a:lnTo>
                <a:close/>
              </a:path>
              <a:path w="16523335" h="9235440">
                <a:moveTo>
                  <a:pt x="12230967" y="3657176"/>
                </a:moveTo>
                <a:lnTo>
                  <a:pt x="12187406" y="3665968"/>
                </a:lnTo>
                <a:lnTo>
                  <a:pt x="12151844" y="3689947"/>
                </a:lnTo>
                <a:lnTo>
                  <a:pt x="12127874" y="3725513"/>
                </a:lnTo>
                <a:lnTo>
                  <a:pt x="12119086" y="3769068"/>
                </a:lnTo>
                <a:lnTo>
                  <a:pt x="12127874" y="3812619"/>
                </a:lnTo>
                <a:lnTo>
                  <a:pt x="12151844" y="3848178"/>
                </a:lnTo>
                <a:lnTo>
                  <a:pt x="12187406" y="3872149"/>
                </a:lnTo>
                <a:lnTo>
                  <a:pt x="12230967" y="3880939"/>
                </a:lnTo>
                <a:lnTo>
                  <a:pt x="12274493" y="3872149"/>
                </a:lnTo>
                <a:lnTo>
                  <a:pt x="12310036" y="3848178"/>
                </a:lnTo>
                <a:lnTo>
                  <a:pt x="12333999" y="3812619"/>
                </a:lnTo>
                <a:lnTo>
                  <a:pt x="12342786" y="3769068"/>
                </a:lnTo>
                <a:lnTo>
                  <a:pt x="12333999" y="3725513"/>
                </a:lnTo>
                <a:lnTo>
                  <a:pt x="12310036" y="3689947"/>
                </a:lnTo>
                <a:lnTo>
                  <a:pt x="12274493" y="3665968"/>
                </a:lnTo>
                <a:lnTo>
                  <a:pt x="12230967" y="3657176"/>
                </a:lnTo>
                <a:close/>
              </a:path>
              <a:path w="16523335" h="9235440">
                <a:moveTo>
                  <a:pt x="12230967" y="3924895"/>
                </a:moveTo>
                <a:lnTo>
                  <a:pt x="12187406" y="3933689"/>
                </a:lnTo>
                <a:lnTo>
                  <a:pt x="12151844" y="3957668"/>
                </a:lnTo>
                <a:lnTo>
                  <a:pt x="12127874" y="3993228"/>
                </a:lnTo>
                <a:lnTo>
                  <a:pt x="12119086" y="4036766"/>
                </a:lnTo>
                <a:lnTo>
                  <a:pt x="12127874" y="4080327"/>
                </a:lnTo>
                <a:lnTo>
                  <a:pt x="12151844" y="4115896"/>
                </a:lnTo>
                <a:lnTo>
                  <a:pt x="12187406" y="4139876"/>
                </a:lnTo>
                <a:lnTo>
                  <a:pt x="12230967" y="4148669"/>
                </a:lnTo>
                <a:lnTo>
                  <a:pt x="12274493" y="4139876"/>
                </a:lnTo>
                <a:lnTo>
                  <a:pt x="12310036" y="4115896"/>
                </a:lnTo>
                <a:lnTo>
                  <a:pt x="12333999" y="4080327"/>
                </a:lnTo>
                <a:lnTo>
                  <a:pt x="12342786" y="4036766"/>
                </a:lnTo>
                <a:lnTo>
                  <a:pt x="12333999" y="3993228"/>
                </a:lnTo>
                <a:lnTo>
                  <a:pt x="12310036" y="3957668"/>
                </a:lnTo>
                <a:lnTo>
                  <a:pt x="12274493" y="3933689"/>
                </a:lnTo>
                <a:lnTo>
                  <a:pt x="12230967" y="3924895"/>
                </a:lnTo>
                <a:close/>
              </a:path>
              <a:path w="16523335" h="9235440">
                <a:moveTo>
                  <a:pt x="12230967" y="4192615"/>
                </a:moveTo>
                <a:lnTo>
                  <a:pt x="12187406" y="4201406"/>
                </a:lnTo>
                <a:lnTo>
                  <a:pt x="12151844" y="4225380"/>
                </a:lnTo>
                <a:lnTo>
                  <a:pt x="12127874" y="4260939"/>
                </a:lnTo>
                <a:lnTo>
                  <a:pt x="12119086" y="4304486"/>
                </a:lnTo>
                <a:lnTo>
                  <a:pt x="12127874" y="4348026"/>
                </a:lnTo>
                <a:lnTo>
                  <a:pt x="12151844" y="4383601"/>
                </a:lnTo>
                <a:lnTo>
                  <a:pt x="12187406" y="4407597"/>
                </a:lnTo>
                <a:lnTo>
                  <a:pt x="12230967" y="4416399"/>
                </a:lnTo>
                <a:lnTo>
                  <a:pt x="12274493" y="4407597"/>
                </a:lnTo>
                <a:lnTo>
                  <a:pt x="12310036" y="4383601"/>
                </a:lnTo>
                <a:lnTo>
                  <a:pt x="12333999" y="4348026"/>
                </a:lnTo>
                <a:lnTo>
                  <a:pt x="12342786" y="4304486"/>
                </a:lnTo>
                <a:lnTo>
                  <a:pt x="12333999" y="4260939"/>
                </a:lnTo>
                <a:lnTo>
                  <a:pt x="12310036" y="4225380"/>
                </a:lnTo>
                <a:lnTo>
                  <a:pt x="12274493" y="4201406"/>
                </a:lnTo>
                <a:lnTo>
                  <a:pt x="12230967" y="4192615"/>
                </a:lnTo>
                <a:close/>
              </a:path>
              <a:path w="16523335" h="9235440">
                <a:moveTo>
                  <a:pt x="12230967" y="2318578"/>
                </a:moveTo>
                <a:lnTo>
                  <a:pt x="12187406" y="2327370"/>
                </a:lnTo>
                <a:lnTo>
                  <a:pt x="12151844" y="2351349"/>
                </a:lnTo>
                <a:lnTo>
                  <a:pt x="12127874" y="2386915"/>
                </a:lnTo>
                <a:lnTo>
                  <a:pt x="12119086" y="2430470"/>
                </a:lnTo>
                <a:lnTo>
                  <a:pt x="12127874" y="2474021"/>
                </a:lnTo>
                <a:lnTo>
                  <a:pt x="12151844" y="2509580"/>
                </a:lnTo>
                <a:lnTo>
                  <a:pt x="12187406" y="2533551"/>
                </a:lnTo>
                <a:lnTo>
                  <a:pt x="12230967" y="2542341"/>
                </a:lnTo>
                <a:lnTo>
                  <a:pt x="12274493" y="2533551"/>
                </a:lnTo>
                <a:lnTo>
                  <a:pt x="12310036" y="2509580"/>
                </a:lnTo>
                <a:lnTo>
                  <a:pt x="12333999" y="2474021"/>
                </a:lnTo>
                <a:lnTo>
                  <a:pt x="12342786" y="2430470"/>
                </a:lnTo>
                <a:lnTo>
                  <a:pt x="12333999" y="2386915"/>
                </a:lnTo>
                <a:lnTo>
                  <a:pt x="12310036" y="2351349"/>
                </a:lnTo>
                <a:lnTo>
                  <a:pt x="12274493" y="2327370"/>
                </a:lnTo>
                <a:lnTo>
                  <a:pt x="12230967" y="2318578"/>
                </a:lnTo>
                <a:close/>
              </a:path>
              <a:path w="16523335" h="9235440">
                <a:moveTo>
                  <a:pt x="12230967" y="2050869"/>
                </a:moveTo>
                <a:lnTo>
                  <a:pt x="12187406" y="2059660"/>
                </a:lnTo>
                <a:lnTo>
                  <a:pt x="12151844" y="2083635"/>
                </a:lnTo>
                <a:lnTo>
                  <a:pt x="12127874" y="2119197"/>
                </a:lnTo>
                <a:lnTo>
                  <a:pt x="12119086" y="2162750"/>
                </a:lnTo>
                <a:lnTo>
                  <a:pt x="12127874" y="2206284"/>
                </a:lnTo>
                <a:lnTo>
                  <a:pt x="12151844" y="2241845"/>
                </a:lnTo>
                <a:lnTo>
                  <a:pt x="12187406" y="2265826"/>
                </a:lnTo>
                <a:lnTo>
                  <a:pt x="12230967" y="2274621"/>
                </a:lnTo>
                <a:lnTo>
                  <a:pt x="12274493" y="2265826"/>
                </a:lnTo>
                <a:lnTo>
                  <a:pt x="12310036" y="2241845"/>
                </a:lnTo>
                <a:lnTo>
                  <a:pt x="12333999" y="2206284"/>
                </a:lnTo>
                <a:lnTo>
                  <a:pt x="12342786" y="2162750"/>
                </a:lnTo>
                <a:lnTo>
                  <a:pt x="12333999" y="2119197"/>
                </a:lnTo>
                <a:lnTo>
                  <a:pt x="12310036" y="2083635"/>
                </a:lnTo>
                <a:lnTo>
                  <a:pt x="12274493" y="2059660"/>
                </a:lnTo>
                <a:lnTo>
                  <a:pt x="12230967" y="2050869"/>
                </a:lnTo>
                <a:close/>
              </a:path>
              <a:path w="16523335" h="9235440">
                <a:moveTo>
                  <a:pt x="12230967" y="4460345"/>
                </a:moveTo>
                <a:lnTo>
                  <a:pt x="12187406" y="4469136"/>
                </a:lnTo>
                <a:lnTo>
                  <a:pt x="12151844" y="4493110"/>
                </a:lnTo>
                <a:lnTo>
                  <a:pt x="12127874" y="4528669"/>
                </a:lnTo>
                <a:lnTo>
                  <a:pt x="12119086" y="4572216"/>
                </a:lnTo>
                <a:lnTo>
                  <a:pt x="12127874" y="4615763"/>
                </a:lnTo>
                <a:lnTo>
                  <a:pt x="12151844" y="4651322"/>
                </a:lnTo>
                <a:lnTo>
                  <a:pt x="12187406" y="4675296"/>
                </a:lnTo>
                <a:lnTo>
                  <a:pt x="12230967" y="4684087"/>
                </a:lnTo>
                <a:lnTo>
                  <a:pt x="12274493" y="4675296"/>
                </a:lnTo>
                <a:lnTo>
                  <a:pt x="12310036" y="4651322"/>
                </a:lnTo>
                <a:lnTo>
                  <a:pt x="12333999" y="4615763"/>
                </a:lnTo>
                <a:lnTo>
                  <a:pt x="12342786" y="4572216"/>
                </a:lnTo>
                <a:lnTo>
                  <a:pt x="12333999" y="4528669"/>
                </a:lnTo>
                <a:lnTo>
                  <a:pt x="12310036" y="4493110"/>
                </a:lnTo>
                <a:lnTo>
                  <a:pt x="12274493" y="4469136"/>
                </a:lnTo>
                <a:lnTo>
                  <a:pt x="12230967" y="4460345"/>
                </a:lnTo>
                <a:close/>
              </a:path>
              <a:path w="16523335" h="9235440">
                <a:moveTo>
                  <a:pt x="12500247" y="444551"/>
                </a:moveTo>
                <a:lnTo>
                  <a:pt x="12456722" y="453336"/>
                </a:lnTo>
                <a:lnTo>
                  <a:pt x="12421179" y="477296"/>
                </a:lnTo>
                <a:lnTo>
                  <a:pt x="12397216" y="512844"/>
                </a:lnTo>
                <a:lnTo>
                  <a:pt x="12388429" y="556391"/>
                </a:lnTo>
                <a:lnTo>
                  <a:pt x="12397216" y="599952"/>
                </a:lnTo>
                <a:lnTo>
                  <a:pt x="12421179" y="635532"/>
                </a:lnTo>
                <a:lnTo>
                  <a:pt x="12456722" y="659525"/>
                </a:lnTo>
                <a:lnTo>
                  <a:pt x="12500247" y="668324"/>
                </a:lnTo>
                <a:lnTo>
                  <a:pt x="12543807" y="659525"/>
                </a:lnTo>
                <a:lnTo>
                  <a:pt x="12579365" y="635532"/>
                </a:lnTo>
                <a:lnTo>
                  <a:pt x="12603332" y="599952"/>
                </a:lnTo>
                <a:lnTo>
                  <a:pt x="12612118" y="556391"/>
                </a:lnTo>
                <a:lnTo>
                  <a:pt x="12603332" y="512844"/>
                </a:lnTo>
                <a:lnTo>
                  <a:pt x="12579365" y="477296"/>
                </a:lnTo>
                <a:lnTo>
                  <a:pt x="12543807" y="453336"/>
                </a:lnTo>
                <a:lnTo>
                  <a:pt x="12500247" y="444551"/>
                </a:lnTo>
                <a:close/>
              </a:path>
              <a:path w="16523335" h="9235440">
                <a:moveTo>
                  <a:pt x="12500247" y="712218"/>
                </a:moveTo>
                <a:lnTo>
                  <a:pt x="12456722" y="721018"/>
                </a:lnTo>
                <a:lnTo>
                  <a:pt x="12421179" y="745011"/>
                </a:lnTo>
                <a:lnTo>
                  <a:pt x="12397216" y="780591"/>
                </a:lnTo>
                <a:lnTo>
                  <a:pt x="12388429" y="824152"/>
                </a:lnTo>
                <a:lnTo>
                  <a:pt x="12397216" y="867681"/>
                </a:lnTo>
                <a:lnTo>
                  <a:pt x="12421179" y="903231"/>
                </a:lnTo>
                <a:lnTo>
                  <a:pt x="12456722" y="927201"/>
                </a:lnTo>
                <a:lnTo>
                  <a:pt x="12500247" y="935992"/>
                </a:lnTo>
                <a:lnTo>
                  <a:pt x="12543807" y="927201"/>
                </a:lnTo>
                <a:lnTo>
                  <a:pt x="12579365" y="903231"/>
                </a:lnTo>
                <a:lnTo>
                  <a:pt x="12603332" y="867681"/>
                </a:lnTo>
                <a:lnTo>
                  <a:pt x="12612118" y="824152"/>
                </a:lnTo>
                <a:lnTo>
                  <a:pt x="12603332" y="780591"/>
                </a:lnTo>
                <a:lnTo>
                  <a:pt x="12579365" y="745011"/>
                </a:lnTo>
                <a:lnTo>
                  <a:pt x="12543807" y="721018"/>
                </a:lnTo>
                <a:lnTo>
                  <a:pt x="12500247" y="712218"/>
                </a:lnTo>
                <a:close/>
              </a:path>
              <a:path w="16523335" h="9235440">
                <a:moveTo>
                  <a:pt x="12500247" y="979980"/>
                </a:moveTo>
                <a:lnTo>
                  <a:pt x="12456722" y="988766"/>
                </a:lnTo>
                <a:lnTo>
                  <a:pt x="12421179" y="1012731"/>
                </a:lnTo>
                <a:lnTo>
                  <a:pt x="12397216" y="1048286"/>
                </a:lnTo>
                <a:lnTo>
                  <a:pt x="12388429" y="1091840"/>
                </a:lnTo>
                <a:lnTo>
                  <a:pt x="12397216" y="1135394"/>
                </a:lnTo>
                <a:lnTo>
                  <a:pt x="12421179" y="1170968"/>
                </a:lnTo>
                <a:lnTo>
                  <a:pt x="12456722" y="1194956"/>
                </a:lnTo>
                <a:lnTo>
                  <a:pt x="12500247" y="1203753"/>
                </a:lnTo>
                <a:lnTo>
                  <a:pt x="12543807" y="1194956"/>
                </a:lnTo>
                <a:lnTo>
                  <a:pt x="12579365" y="1170968"/>
                </a:lnTo>
                <a:lnTo>
                  <a:pt x="12603332" y="1135394"/>
                </a:lnTo>
                <a:lnTo>
                  <a:pt x="12612118" y="1091840"/>
                </a:lnTo>
                <a:lnTo>
                  <a:pt x="12603332" y="1048286"/>
                </a:lnTo>
                <a:lnTo>
                  <a:pt x="12579365" y="1012731"/>
                </a:lnTo>
                <a:lnTo>
                  <a:pt x="12543807" y="988766"/>
                </a:lnTo>
                <a:lnTo>
                  <a:pt x="12500247" y="979980"/>
                </a:lnTo>
                <a:close/>
              </a:path>
              <a:path w="16523335" h="9235440">
                <a:moveTo>
                  <a:pt x="12500247" y="1247668"/>
                </a:moveTo>
                <a:lnTo>
                  <a:pt x="12456722" y="1256467"/>
                </a:lnTo>
                <a:lnTo>
                  <a:pt x="12421179" y="1280459"/>
                </a:lnTo>
                <a:lnTo>
                  <a:pt x="12397216" y="1316036"/>
                </a:lnTo>
                <a:lnTo>
                  <a:pt x="12388429" y="1359591"/>
                </a:lnTo>
                <a:lnTo>
                  <a:pt x="12397216" y="1403138"/>
                </a:lnTo>
                <a:lnTo>
                  <a:pt x="12421179" y="1438686"/>
                </a:lnTo>
                <a:lnTo>
                  <a:pt x="12456722" y="1462646"/>
                </a:lnTo>
                <a:lnTo>
                  <a:pt x="12500247" y="1471431"/>
                </a:lnTo>
                <a:lnTo>
                  <a:pt x="12543807" y="1462646"/>
                </a:lnTo>
                <a:lnTo>
                  <a:pt x="12579365" y="1438686"/>
                </a:lnTo>
                <a:lnTo>
                  <a:pt x="12603332" y="1403138"/>
                </a:lnTo>
                <a:lnTo>
                  <a:pt x="12612118" y="1359591"/>
                </a:lnTo>
                <a:lnTo>
                  <a:pt x="12603332" y="1316036"/>
                </a:lnTo>
                <a:lnTo>
                  <a:pt x="12579365" y="1280459"/>
                </a:lnTo>
                <a:lnTo>
                  <a:pt x="12543807" y="1256467"/>
                </a:lnTo>
                <a:lnTo>
                  <a:pt x="12500247" y="1247668"/>
                </a:lnTo>
                <a:close/>
              </a:path>
              <a:path w="16523335" h="9235440">
                <a:moveTo>
                  <a:pt x="12500247" y="1515430"/>
                </a:moveTo>
                <a:lnTo>
                  <a:pt x="12456722" y="1524214"/>
                </a:lnTo>
                <a:lnTo>
                  <a:pt x="12421179" y="1548173"/>
                </a:lnTo>
                <a:lnTo>
                  <a:pt x="12397216" y="1583718"/>
                </a:lnTo>
                <a:lnTo>
                  <a:pt x="12388429" y="1627259"/>
                </a:lnTo>
                <a:lnTo>
                  <a:pt x="12397216" y="1670826"/>
                </a:lnTo>
                <a:lnTo>
                  <a:pt x="12421179" y="1706409"/>
                </a:lnTo>
                <a:lnTo>
                  <a:pt x="12456722" y="1730404"/>
                </a:lnTo>
                <a:lnTo>
                  <a:pt x="12500247" y="1739203"/>
                </a:lnTo>
                <a:lnTo>
                  <a:pt x="12543807" y="1730404"/>
                </a:lnTo>
                <a:lnTo>
                  <a:pt x="12579365" y="1706409"/>
                </a:lnTo>
                <a:lnTo>
                  <a:pt x="12603332" y="1670826"/>
                </a:lnTo>
                <a:lnTo>
                  <a:pt x="12612118" y="1627259"/>
                </a:lnTo>
                <a:lnTo>
                  <a:pt x="12603332" y="1583718"/>
                </a:lnTo>
                <a:lnTo>
                  <a:pt x="12579365" y="1548173"/>
                </a:lnTo>
                <a:lnTo>
                  <a:pt x="12543807" y="1524214"/>
                </a:lnTo>
                <a:lnTo>
                  <a:pt x="12500247" y="1515430"/>
                </a:lnTo>
                <a:close/>
              </a:path>
              <a:path w="16523335" h="9235440">
                <a:moveTo>
                  <a:pt x="12500247" y="1783149"/>
                </a:moveTo>
                <a:lnTo>
                  <a:pt x="12456722" y="1791938"/>
                </a:lnTo>
                <a:lnTo>
                  <a:pt x="12421179" y="1815910"/>
                </a:lnTo>
                <a:lnTo>
                  <a:pt x="12397216" y="1851469"/>
                </a:lnTo>
                <a:lnTo>
                  <a:pt x="12388429" y="1895020"/>
                </a:lnTo>
                <a:lnTo>
                  <a:pt x="12397216" y="1938576"/>
                </a:lnTo>
                <a:lnTo>
                  <a:pt x="12421179" y="1974146"/>
                </a:lnTo>
                <a:lnTo>
                  <a:pt x="12456722" y="1998128"/>
                </a:lnTo>
                <a:lnTo>
                  <a:pt x="12500247" y="2006922"/>
                </a:lnTo>
                <a:lnTo>
                  <a:pt x="12543807" y="1998128"/>
                </a:lnTo>
                <a:lnTo>
                  <a:pt x="12579365" y="1974146"/>
                </a:lnTo>
                <a:lnTo>
                  <a:pt x="12603332" y="1938576"/>
                </a:lnTo>
                <a:lnTo>
                  <a:pt x="12612118" y="1895020"/>
                </a:lnTo>
                <a:lnTo>
                  <a:pt x="12603332" y="1851469"/>
                </a:lnTo>
                <a:lnTo>
                  <a:pt x="12579365" y="1815910"/>
                </a:lnTo>
                <a:lnTo>
                  <a:pt x="12543807" y="1791938"/>
                </a:lnTo>
                <a:lnTo>
                  <a:pt x="12500247" y="1783149"/>
                </a:lnTo>
                <a:close/>
              </a:path>
              <a:path w="16523335" h="9235440">
                <a:moveTo>
                  <a:pt x="12500247" y="2586297"/>
                </a:moveTo>
                <a:lnTo>
                  <a:pt x="12456722" y="2595090"/>
                </a:lnTo>
                <a:lnTo>
                  <a:pt x="12421179" y="2619070"/>
                </a:lnTo>
                <a:lnTo>
                  <a:pt x="12397216" y="2654639"/>
                </a:lnTo>
                <a:lnTo>
                  <a:pt x="12388429" y="2698200"/>
                </a:lnTo>
                <a:lnTo>
                  <a:pt x="12397216" y="2741725"/>
                </a:lnTo>
                <a:lnTo>
                  <a:pt x="12421179" y="2777286"/>
                </a:lnTo>
                <a:lnTo>
                  <a:pt x="12456722" y="2801273"/>
                </a:lnTo>
                <a:lnTo>
                  <a:pt x="12500247" y="2810071"/>
                </a:lnTo>
                <a:lnTo>
                  <a:pt x="12543807" y="2801273"/>
                </a:lnTo>
                <a:lnTo>
                  <a:pt x="12579365" y="2777286"/>
                </a:lnTo>
                <a:lnTo>
                  <a:pt x="12603332" y="2741725"/>
                </a:lnTo>
                <a:lnTo>
                  <a:pt x="12612118" y="2698200"/>
                </a:lnTo>
                <a:lnTo>
                  <a:pt x="12603332" y="2654639"/>
                </a:lnTo>
                <a:lnTo>
                  <a:pt x="12579365" y="2619070"/>
                </a:lnTo>
                <a:lnTo>
                  <a:pt x="12543807" y="2595090"/>
                </a:lnTo>
                <a:lnTo>
                  <a:pt x="12500247" y="2586297"/>
                </a:lnTo>
                <a:close/>
              </a:path>
              <a:path w="16523335" h="9235440">
                <a:moveTo>
                  <a:pt x="12500247" y="2854028"/>
                </a:moveTo>
                <a:lnTo>
                  <a:pt x="12456722" y="2862817"/>
                </a:lnTo>
                <a:lnTo>
                  <a:pt x="12421179" y="2886788"/>
                </a:lnTo>
                <a:lnTo>
                  <a:pt x="12397216" y="2922347"/>
                </a:lnTo>
                <a:lnTo>
                  <a:pt x="12388429" y="2965898"/>
                </a:lnTo>
                <a:lnTo>
                  <a:pt x="12397216" y="3009453"/>
                </a:lnTo>
                <a:lnTo>
                  <a:pt x="12421179" y="3045019"/>
                </a:lnTo>
                <a:lnTo>
                  <a:pt x="12456722" y="3068998"/>
                </a:lnTo>
                <a:lnTo>
                  <a:pt x="12500247" y="3077790"/>
                </a:lnTo>
                <a:lnTo>
                  <a:pt x="12543807" y="3068998"/>
                </a:lnTo>
                <a:lnTo>
                  <a:pt x="12579365" y="3045019"/>
                </a:lnTo>
                <a:lnTo>
                  <a:pt x="12603332" y="3009453"/>
                </a:lnTo>
                <a:lnTo>
                  <a:pt x="12612118" y="2965898"/>
                </a:lnTo>
                <a:lnTo>
                  <a:pt x="12603332" y="2922347"/>
                </a:lnTo>
                <a:lnTo>
                  <a:pt x="12579365" y="2886788"/>
                </a:lnTo>
                <a:lnTo>
                  <a:pt x="12543807" y="2862817"/>
                </a:lnTo>
                <a:lnTo>
                  <a:pt x="12500247" y="2854028"/>
                </a:lnTo>
                <a:close/>
              </a:path>
              <a:path w="16523335" h="9235440">
                <a:moveTo>
                  <a:pt x="12500247" y="3121737"/>
                </a:moveTo>
                <a:lnTo>
                  <a:pt x="12456722" y="3130528"/>
                </a:lnTo>
                <a:lnTo>
                  <a:pt x="12421179" y="3154503"/>
                </a:lnTo>
                <a:lnTo>
                  <a:pt x="12397216" y="3190065"/>
                </a:lnTo>
                <a:lnTo>
                  <a:pt x="12388429" y="3233618"/>
                </a:lnTo>
                <a:lnTo>
                  <a:pt x="12397216" y="3277161"/>
                </a:lnTo>
                <a:lnTo>
                  <a:pt x="12421179" y="3312732"/>
                </a:lnTo>
                <a:lnTo>
                  <a:pt x="12456722" y="3336722"/>
                </a:lnTo>
                <a:lnTo>
                  <a:pt x="12500247" y="3345520"/>
                </a:lnTo>
                <a:lnTo>
                  <a:pt x="12543807" y="3336722"/>
                </a:lnTo>
                <a:lnTo>
                  <a:pt x="12579365" y="3312732"/>
                </a:lnTo>
                <a:lnTo>
                  <a:pt x="12603332" y="3277161"/>
                </a:lnTo>
                <a:lnTo>
                  <a:pt x="12612118" y="3233618"/>
                </a:lnTo>
                <a:lnTo>
                  <a:pt x="12603332" y="3190065"/>
                </a:lnTo>
                <a:lnTo>
                  <a:pt x="12579365" y="3154503"/>
                </a:lnTo>
                <a:lnTo>
                  <a:pt x="12543807" y="3130528"/>
                </a:lnTo>
                <a:lnTo>
                  <a:pt x="12500247" y="3121737"/>
                </a:lnTo>
                <a:close/>
              </a:path>
              <a:path w="16523335" h="9235440">
                <a:moveTo>
                  <a:pt x="12500247" y="3389446"/>
                </a:moveTo>
                <a:lnTo>
                  <a:pt x="12456722" y="3398240"/>
                </a:lnTo>
                <a:lnTo>
                  <a:pt x="12421179" y="3422222"/>
                </a:lnTo>
                <a:lnTo>
                  <a:pt x="12397216" y="3457792"/>
                </a:lnTo>
                <a:lnTo>
                  <a:pt x="12388429" y="3501348"/>
                </a:lnTo>
                <a:lnTo>
                  <a:pt x="12397216" y="3544899"/>
                </a:lnTo>
                <a:lnTo>
                  <a:pt x="12421179" y="3580458"/>
                </a:lnTo>
                <a:lnTo>
                  <a:pt x="12456722" y="3604430"/>
                </a:lnTo>
                <a:lnTo>
                  <a:pt x="12500247" y="3613219"/>
                </a:lnTo>
                <a:lnTo>
                  <a:pt x="12543807" y="3604430"/>
                </a:lnTo>
                <a:lnTo>
                  <a:pt x="12579365" y="3580458"/>
                </a:lnTo>
                <a:lnTo>
                  <a:pt x="12603332" y="3544899"/>
                </a:lnTo>
                <a:lnTo>
                  <a:pt x="12612118" y="3501348"/>
                </a:lnTo>
                <a:lnTo>
                  <a:pt x="12603332" y="3457792"/>
                </a:lnTo>
                <a:lnTo>
                  <a:pt x="12579365" y="3422222"/>
                </a:lnTo>
                <a:lnTo>
                  <a:pt x="12543807" y="3398240"/>
                </a:lnTo>
                <a:lnTo>
                  <a:pt x="12500247" y="3389446"/>
                </a:lnTo>
                <a:close/>
              </a:path>
              <a:path w="16523335" h="9235440">
                <a:moveTo>
                  <a:pt x="12500247" y="3657176"/>
                </a:moveTo>
                <a:lnTo>
                  <a:pt x="12456722" y="3665968"/>
                </a:lnTo>
                <a:lnTo>
                  <a:pt x="12421179" y="3689947"/>
                </a:lnTo>
                <a:lnTo>
                  <a:pt x="12397216" y="3725513"/>
                </a:lnTo>
                <a:lnTo>
                  <a:pt x="12388429" y="3769068"/>
                </a:lnTo>
                <a:lnTo>
                  <a:pt x="12397216" y="3812619"/>
                </a:lnTo>
                <a:lnTo>
                  <a:pt x="12421179" y="3848178"/>
                </a:lnTo>
                <a:lnTo>
                  <a:pt x="12456722" y="3872149"/>
                </a:lnTo>
                <a:lnTo>
                  <a:pt x="12500247" y="3880939"/>
                </a:lnTo>
                <a:lnTo>
                  <a:pt x="12543807" y="3872149"/>
                </a:lnTo>
                <a:lnTo>
                  <a:pt x="12579365" y="3848178"/>
                </a:lnTo>
                <a:lnTo>
                  <a:pt x="12603332" y="3812619"/>
                </a:lnTo>
                <a:lnTo>
                  <a:pt x="12612118" y="3769068"/>
                </a:lnTo>
                <a:lnTo>
                  <a:pt x="12603332" y="3725513"/>
                </a:lnTo>
                <a:lnTo>
                  <a:pt x="12579365" y="3689947"/>
                </a:lnTo>
                <a:lnTo>
                  <a:pt x="12543807" y="3665968"/>
                </a:lnTo>
                <a:lnTo>
                  <a:pt x="12500247" y="3657176"/>
                </a:lnTo>
                <a:close/>
              </a:path>
              <a:path w="16523335" h="9235440">
                <a:moveTo>
                  <a:pt x="12500247" y="3924895"/>
                </a:moveTo>
                <a:lnTo>
                  <a:pt x="12456722" y="3933689"/>
                </a:lnTo>
                <a:lnTo>
                  <a:pt x="12421179" y="3957668"/>
                </a:lnTo>
                <a:lnTo>
                  <a:pt x="12397216" y="3993228"/>
                </a:lnTo>
                <a:lnTo>
                  <a:pt x="12388429" y="4036766"/>
                </a:lnTo>
                <a:lnTo>
                  <a:pt x="12397216" y="4080327"/>
                </a:lnTo>
                <a:lnTo>
                  <a:pt x="12421179" y="4115896"/>
                </a:lnTo>
                <a:lnTo>
                  <a:pt x="12456722" y="4139876"/>
                </a:lnTo>
                <a:lnTo>
                  <a:pt x="12500247" y="4148669"/>
                </a:lnTo>
                <a:lnTo>
                  <a:pt x="12543807" y="4139876"/>
                </a:lnTo>
                <a:lnTo>
                  <a:pt x="12579365" y="4115896"/>
                </a:lnTo>
                <a:lnTo>
                  <a:pt x="12603332" y="4080327"/>
                </a:lnTo>
                <a:lnTo>
                  <a:pt x="12612118" y="4036766"/>
                </a:lnTo>
                <a:lnTo>
                  <a:pt x="12603332" y="3993228"/>
                </a:lnTo>
                <a:lnTo>
                  <a:pt x="12579365" y="3957668"/>
                </a:lnTo>
                <a:lnTo>
                  <a:pt x="12543807" y="3933689"/>
                </a:lnTo>
                <a:lnTo>
                  <a:pt x="12500247" y="3924895"/>
                </a:lnTo>
                <a:close/>
              </a:path>
              <a:path w="16523335" h="9235440">
                <a:moveTo>
                  <a:pt x="12500247" y="4192615"/>
                </a:moveTo>
                <a:lnTo>
                  <a:pt x="12456722" y="4201406"/>
                </a:lnTo>
                <a:lnTo>
                  <a:pt x="12421179" y="4225380"/>
                </a:lnTo>
                <a:lnTo>
                  <a:pt x="12397216" y="4260939"/>
                </a:lnTo>
                <a:lnTo>
                  <a:pt x="12388429" y="4304486"/>
                </a:lnTo>
                <a:lnTo>
                  <a:pt x="12397216" y="4348026"/>
                </a:lnTo>
                <a:lnTo>
                  <a:pt x="12421179" y="4383601"/>
                </a:lnTo>
                <a:lnTo>
                  <a:pt x="12456722" y="4407597"/>
                </a:lnTo>
                <a:lnTo>
                  <a:pt x="12500247" y="4416399"/>
                </a:lnTo>
                <a:lnTo>
                  <a:pt x="12543807" y="4407597"/>
                </a:lnTo>
                <a:lnTo>
                  <a:pt x="12579365" y="4383601"/>
                </a:lnTo>
                <a:lnTo>
                  <a:pt x="12603332" y="4348026"/>
                </a:lnTo>
                <a:lnTo>
                  <a:pt x="12612118" y="4304486"/>
                </a:lnTo>
                <a:lnTo>
                  <a:pt x="12603332" y="4260939"/>
                </a:lnTo>
                <a:lnTo>
                  <a:pt x="12579365" y="4225380"/>
                </a:lnTo>
                <a:lnTo>
                  <a:pt x="12543807" y="4201406"/>
                </a:lnTo>
                <a:lnTo>
                  <a:pt x="12500247" y="4192615"/>
                </a:lnTo>
                <a:close/>
              </a:path>
              <a:path w="16523335" h="9235440">
                <a:moveTo>
                  <a:pt x="12500247" y="2318578"/>
                </a:moveTo>
                <a:lnTo>
                  <a:pt x="12456722" y="2327370"/>
                </a:lnTo>
                <a:lnTo>
                  <a:pt x="12421179" y="2351349"/>
                </a:lnTo>
                <a:lnTo>
                  <a:pt x="12397216" y="2386915"/>
                </a:lnTo>
                <a:lnTo>
                  <a:pt x="12388429" y="2430470"/>
                </a:lnTo>
                <a:lnTo>
                  <a:pt x="12397216" y="2474021"/>
                </a:lnTo>
                <a:lnTo>
                  <a:pt x="12421179" y="2509580"/>
                </a:lnTo>
                <a:lnTo>
                  <a:pt x="12456722" y="2533551"/>
                </a:lnTo>
                <a:lnTo>
                  <a:pt x="12500247" y="2542341"/>
                </a:lnTo>
                <a:lnTo>
                  <a:pt x="12543807" y="2533551"/>
                </a:lnTo>
                <a:lnTo>
                  <a:pt x="12579365" y="2509580"/>
                </a:lnTo>
                <a:lnTo>
                  <a:pt x="12603332" y="2474021"/>
                </a:lnTo>
                <a:lnTo>
                  <a:pt x="12612118" y="2430470"/>
                </a:lnTo>
                <a:lnTo>
                  <a:pt x="12603332" y="2386915"/>
                </a:lnTo>
                <a:lnTo>
                  <a:pt x="12579365" y="2351349"/>
                </a:lnTo>
                <a:lnTo>
                  <a:pt x="12543807" y="2327370"/>
                </a:lnTo>
                <a:lnTo>
                  <a:pt x="12500247" y="2318578"/>
                </a:lnTo>
                <a:close/>
              </a:path>
              <a:path w="16523335" h="9235440">
                <a:moveTo>
                  <a:pt x="12500247" y="2050869"/>
                </a:moveTo>
                <a:lnTo>
                  <a:pt x="12456722" y="2059660"/>
                </a:lnTo>
                <a:lnTo>
                  <a:pt x="12421179" y="2083635"/>
                </a:lnTo>
                <a:lnTo>
                  <a:pt x="12397216" y="2119197"/>
                </a:lnTo>
                <a:lnTo>
                  <a:pt x="12388429" y="2162750"/>
                </a:lnTo>
                <a:lnTo>
                  <a:pt x="12397216" y="2206284"/>
                </a:lnTo>
                <a:lnTo>
                  <a:pt x="12421179" y="2241845"/>
                </a:lnTo>
                <a:lnTo>
                  <a:pt x="12456722" y="2265826"/>
                </a:lnTo>
                <a:lnTo>
                  <a:pt x="12500247" y="2274621"/>
                </a:lnTo>
                <a:lnTo>
                  <a:pt x="12543807" y="2265826"/>
                </a:lnTo>
                <a:lnTo>
                  <a:pt x="12579365" y="2241845"/>
                </a:lnTo>
                <a:lnTo>
                  <a:pt x="12603332" y="2206284"/>
                </a:lnTo>
                <a:lnTo>
                  <a:pt x="12612118" y="2162750"/>
                </a:lnTo>
                <a:lnTo>
                  <a:pt x="12603332" y="2119197"/>
                </a:lnTo>
                <a:lnTo>
                  <a:pt x="12579365" y="2083635"/>
                </a:lnTo>
                <a:lnTo>
                  <a:pt x="12543807" y="2059660"/>
                </a:lnTo>
                <a:lnTo>
                  <a:pt x="12500247" y="2050869"/>
                </a:lnTo>
                <a:close/>
              </a:path>
              <a:path w="16523335" h="9235440">
                <a:moveTo>
                  <a:pt x="12500247" y="4995774"/>
                </a:moveTo>
                <a:lnTo>
                  <a:pt x="12456722" y="5004565"/>
                </a:lnTo>
                <a:lnTo>
                  <a:pt x="12421179" y="5028541"/>
                </a:lnTo>
                <a:lnTo>
                  <a:pt x="12397216" y="5064107"/>
                </a:lnTo>
                <a:lnTo>
                  <a:pt x="12388429" y="5107666"/>
                </a:lnTo>
                <a:lnTo>
                  <a:pt x="12397216" y="5151204"/>
                </a:lnTo>
                <a:lnTo>
                  <a:pt x="12421179" y="5186764"/>
                </a:lnTo>
                <a:lnTo>
                  <a:pt x="12456722" y="5210743"/>
                </a:lnTo>
                <a:lnTo>
                  <a:pt x="12500247" y="5219537"/>
                </a:lnTo>
                <a:lnTo>
                  <a:pt x="12543807" y="5210743"/>
                </a:lnTo>
                <a:lnTo>
                  <a:pt x="12579365" y="5186764"/>
                </a:lnTo>
                <a:lnTo>
                  <a:pt x="12603332" y="5151204"/>
                </a:lnTo>
                <a:lnTo>
                  <a:pt x="12612118" y="5107666"/>
                </a:lnTo>
                <a:lnTo>
                  <a:pt x="12603332" y="5064107"/>
                </a:lnTo>
                <a:lnTo>
                  <a:pt x="12579365" y="5028541"/>
                </a:lnTo>
                <a:lnTo>
                  <a:pt x="12543807" y="5004565"/>
                </a:lnTo>
                <a:lnTo>
                  <a:pt x="12500247" y="4995774"/>
                </a:lnTo>
                <a:close/>
              </a:path>
              <a:path w="16523335" h="9235440">
                <a:moveTo>
                  <a:pt x="12500247" y="4728033"/>
                </a:moveTo>
                <a:lnTo>
                  <a:pt x="12456722" y="4736825"/>
                </a:lnTo>
                <a:lnTo>
                  <a:pt x="12421179" y="4760802"/>
                </a:lnTo>
                <a:lnTo>
                  <a:pt x="12397216" y="4796371"/>
                </a:lnTo>
                <a:lnTo>
                  <a:pt x="12388429" y="4839936"/>
                </a:lnTo>
                <a:lnTo>
                  <a:pt x="12397216" y="4883473"/>
                </a:lnTo>
                <a:lnTo>
                  <a:pt x="12421179" y="4919041"/>
                </a:lnTo>
                <a:lnTo>
                  <a:pt x="12456722" y="4943029"/>
                </a:lnTo>
                <a:lnTo>
                  <a:pt x="12500247" y="4951828"/>
                </a:lnTo>
                <a:lnTo>
                  <a:pt x="12543807" y="4943029"/>
                </a:lnTo>
                <a:lnTo>
                  <a:pt x="12579365" y="4919041"/>
                </a:lnTo>
                <a:lnTo>
                  <a:pt x="12603332" y="4883473"/>
                </a:lnTo>
                <a:lnTo>
                  <a:pt x="12612118" y="4839936"/>
                </a:lnTo>
                <a:lnTo>
                  <a:pt x="12603332" y="4796371"/>
                </a:lnTo>
                <a:lnTo>
                  <a:pt x="12579365" y="4760802"/>
                </a:lnTo>
                <a:lnTo>
                  <a:pt x="12543807" y="4736825"/>
                </a:lnTo>
                <a:lnTo>
                  <a:pt x="12500247" y="4728033"/>
                </a:lnTo>
                <a:close/>
              </a:path>
              <a:path w="16523335" h="9235440">
                <a:moveTo>
                  <a:pt x="12500247" y="4460345"/>
                </a:moveTo>
                <a:lnTo>
                  <a:pt x="12456722" y="4469136"/>
                </a:lnTo>
                <a:lnTo>
                  <a:pt x="12421179" y="4493110"/>
                </a:lnTo>
                <a:lnTo>
                  <a:pt x="12397216" y="4528669"/>
                </a:lnTo>
                <a:lnTo>
                  <a:pt x="12388429" y="4572216"/>
                </a:lnTo>
                <a:lnTo>
                  <a:pt x="12397216" y="4615763"/>
                </a:lnTo>
                <a:lnTo>
                  <a:pt x="12421179" y="4651322"/>
                </a:lnTo>
                <a:lnTo>
                  <a:pt x="12456722" y="4675296"/>
                </a:lnTo>
                <a:lnTo>
                  <a:pt x="12500247" y="4684087"/>
                </a:lnTo>
                <a:lnTo>
                  <a:pt x="12543807" y="4675296"/>
                </a:lnTo>
                <a:lnTo>
                  <a:pt x="12579365" y="4651322"/>
                </a:lnTo>
                <a:lnTo>
                  <a:pt x="12603332" y="4615763"/>
                </a:lnTo>
                <a:lnTo>
                  <a:pt x="12612118" y="4572216"/>
                </a:lnTo>
                <a:lnTo>
                  <a:pt x="12603332" y="4528669"/>
                </a:lnTo>
                <a:lnTo>
                  <a:pt x="12579365" y="4493110"/>
                </a:lnTo>
                <a:lnTo>
                  <a:pt x="12543807" y="4469136"/>
                </a:lnTo>
                <a:lnTo>
                  <a:pt x="12500247" y="4460345"/>
                </a:lnTo>
                <a:close/>
              </a:path>
              <a:path w="16523335" h="9235440">
                <a:moveTo>
                  <a:pt x="12769590" y="444551"/>
                </a:moveTo>
                <a:lnTo>
                  <a:pt x="12726034" y="453336"/>
                </a:lnTo>
                <a:lnTo>
                  <a:pt x="12690476" y="477296"/>
                </a:lnTo>
                <a:lnTo>
                  <a:pt x="12666507" y="512844"/>
                </a:lnTo>
                <a:lnTo>
                  <a:pt x="12657719" y="556391"/>
                </a:lnTo>
                <a:lnTo>
                  <a:pt x="12666507" y="599952"/>
                </a:lnTo>
                <a:lnTo>
                  <a:pt x="12690476" y="635532"/>
                </a:lnTo>
                <a:lnTo>
                  <a:pt x="12726034" y="659525"/>
                </a:lnTo>
                <a:lnTo>
                  <a:pt x="12769590" y="668324"/>
                </a:lnTo>
                <a:lnTo>
                  <a:pt x="12813139" y="659525"/>
                </a:lnTo>
                <a:lnTo>
                  <a:pt x="12848683" y="635532"/>
                </a:lnTo>
                <a:lnTo>
                  <a:pt x="12872637" y="599952"/>
                </a:lnTo>
                <a:lnTo>
                  <a:pt x="12881419" y="556391"/>
                </a:lnTo>
                <a:lnTo>
                  <a:pt x="12872637" y="512844"/>
                </a:lnTo>
                <a:lnTo>
                  <a:pt x="12848683" y="477296"/>
                </a:lnTo>
                <a:lnTo>
                  <a:pt x="12813139" y="453336"/>
                </a:lnTo>
                <a:lnTo>
                  <a:pt x="12769590" y="444551"/>
                </a:lnTo>
                <a:close/>
              </a:path>
              <a:path w="16523335" h="9235440">
                <a:moveTo>
                  <a:pt x="12769590" y="712218"/>
                </a:moveTo>
                <a:lnTo>
                  <a:pt x="12726034" y="721018"/>
                </a:lnTo>
                <a:lnTo>
                  <a:pt x="12690476" y="745011"/>
                </a:lnTo>
                <a:lnTo>
                  <a:pt x="12666507" y="780591"/>
                </a:lnTo>
                <a:lnTo>
                  <a:pt x="12657719" y="824152"/>
                </a:lnTo>
                <a:lnTo>
                  <a:pt x="12666507" y="867681"/>
                </a:lnTo>
                <a:lnTo>
                  <a:pt x="12690476" y="903231"/>
                </a:lnTo>
                <a:lnTo>
                  <a:pt x="12726034" y="927201"/>
                </a:lnTo>
                <a:lnTo>
                  <a:pt x="12769590" y="935992"/>
                </a:lnTo>
                <a:lnTo>
                  <a:pt x="12813139" y="927201"/>
                </a:lnTo>
                <a:lnTo>
                  <a:pt x="12848683" y="903231"/>
                </a:lnTo>
                <a:lnTo>
                  <a:pt x="12872637" y="867681"/>
                </a:lnTo>
                <a:lnTo>
                  <a:pt x="12881419" y="824152"/>
                </a:lnTo>
                <a:lnTo>
                  <a:pt x="12872637" y="780591"/>
                </a:lnTo>
                <a:lnTo>
                  <a:pt x="12848683" y="745011"/>
                </a:lnTo>
                <a:lnTo>
                  <a:pt x="12813139" y="721018"/>
                </a:lnTo>
                <a:lnTo>
                  <a:pt x="12769590" y="712218"/>
                </a:lnTo>
                <a:close/>
              </a:path>
              <a:path w="16523335" h="9235440">
                <a:moveTo>
                  <a:pt x="12769590" y="979980"/>
                </a:moveTo>
                <a:lnTo>
                  <a:pt x="12726034" y="988766"/>
                </a:lnTo>
                <a:lnTo>
                  <a:pt x="12690476" y="1012731"/>
                </a:lnTo>
                <a:lnTo>
                  <a:pt x="12666507" y="1048286"/>
                </a:lnTo>
                <a:lnTo>
                  <a:pt x="12657719" y="1091840"/>
                </a:lnTo>
                <a:lnTo>
                  <a:pt x="12666507" y="1135394"/>
                </a:lnTo>
                <a:lnTo>
                  <a:pt x="12690476" y="1170968"/>
                </a:lnTo>
                <a:lnTo>
                  <a:pt x="12726034" y="1194956"/>
                </a:lnTo>
                <a:lnTo>
                  <a:pt x="12769590" y="1203753"/>
                </a:lnTo>
                <a:lnTo>
                  <a:pt x="12813139" y="1194956"/>
                </a:lnTo>
                <a:lnTo>
                  <a:pt x="12848683" y="1170968"/>
                </a:lnTo>
                <a:lnTo>
                  <a:pt x="12872637" y="1135394"/>
                </a:lnTo>
                <a:lnTo>
                  <a:pt x="12881419" y="1091840"/>
                </a:lnTo>
                <a:lnTo>
                  <a:pt x="12872637" y="1048286"/>
                </a:lnTo>
                <a:lnTo>
                  <a:pt x="12848683" y="1012731"/>
                </a:lnTo>
                <a:lnTo>
                  <a:pt x="12813139" y="988766"/>
                </a:lnTo>
                <a:lnTo>
                  <a:pt x="12769590" y="979980"/>
                </a:lnTo>
                <a:close/>
              </a:path>
              <a:path w="16523335" h="9235440">
                <a:moveTo>
                  <a:pt x="12769590" y="1247668"/>
                </a:moveTo>
                <a:lnTo>
                  <a:pt x="12726034" y="1256467"/>
                </a:lnTo>
                <a:lnTo>
                  <a:pt x="12690476" y="1280459"/>
                </a:lnTo>
                <a:lnTo>
                  <a:pt x="12666507" y="1316036"/>
                </a:lnTo>
                <a:lnTo>
                  <a:pt x="12657719" y="1359591"/>
                </a:lnTo>
                <a:lnTo>
                  <a:pt x="12666507" y="1403138"/>
                </a:lnTo>
                <a:lnTo>
                  <a:pt x="12690476" y="1438686"/>
                </a:lnTo>
                <a:lnTo>
                  <a:pt x="12726034" y="1462646"/>
                </a:lnTo>
                <a:lnTo>
                  <a:pt x="12769590" y="1471431"/>
                </a:lnTo>
                <a:lnTo>
                  <a:pt x="12813139" y="1462646"/>
                </a:lnTo>
                <a:lnTo>
                  <a:pt x="12848683" y="1438686"/>
                </a:lnTo>
                <a:lnTo>
                  <a:pt x="12872637" y="1403138"/>
                </a:lnTo>
                <a:lnTo>
                  <a:pt x="12881419" y="1359591"/>
                </a:lnTo>
                <a:lnTo>
                  <a:pt x="12872637" y="1316036"/>
                </a:lnTo>
                <a:lnTo>
                  <a:pt x="12848683" y="1280459"/>
                </a:lnTo>
                <a:lnTo>
                  <a:pt x="12813139" y="1256467"/>
                </a:lnTo>
                <a:lnTo>
                  <a:pt x="12769590" y="1247668"/>
                </a:lnTo>
                <a:close/>
              </a:path>
              <a:path w="16523335" h="9235440">
                <a:moveTo>
                  <a:pt x="12769590" y="1515430"/>
                </a:moveTo>
                <a:lnTo>
                  <a:pt x="12726034" y="1524214"/>
                </a:lnTo>
                <a:lnTo>
                  <a:pt x="12690476" y="1548173"/>
                </a:lnTo>
                <a:lnTo>
                  <a:pt x="12666507" y="1583718"/>
                </a:lnTo>
                <a:lnTo>
                  <a:pt x="12657719" y="1627259"/>
                </a:lnTo>
                <a:lnTo>
                  <a:pt x="12666507" y="1670826"/>
                </a:lnTo>
                <a:lnTo>
                  <a:pt x="12690476" y="1706409"/>
                </a:lnTo>
                <a:lnTo>
                  <a:pt x="12726034" y="1730404"/>
                </a:lnTo>
                <a:lnTo>
                  <a:pt x="12769590" y="1739203"/>
                </a:lnTo>
                <a:lnTo>
                  <a:pt x="12813139" y="1730404"/>
                </a:lnTo>
                <a:lnTo>
                  <a:pt x="12848683" y="1706409"/>
                </a:lnTo>
                <a:lnTo>
                  <a:pt x="12872637" y="1670826"/>
                </a:lnTo>
                <a:lnTo>
                  <a:pt x="12881419" y="1627259"/>
                </a:lnTo>
                <a:lnTo>
                  <a:pt x="12872637" y="1583718"/>
                </a:lnTo>
                <a:lnTo>
                  <a:pt x="12848683" y="1548173"/>
                </a:lnTo>
                <a:lnTo>
                  <a:pt x="12813139" y="1524214"/>
                </a:lnTo>
                <a:lnTo>
                  <a:pt x="12769590" y="1515430"/>
                </a:lnTo>
                <a:close/>
              </a:path>
              <a:path w="16523335" h="9235440">
                <a:moveTo>
                  <a:pt x="12769590" y="1783149"/>
                </a:moveTo>
                <a:lnTo>
                  <a:pt x="12726034" y="1791938"/>
                </a:lnTo>
                <a:lnTo>
                  <a:pt x="12690476" y="1815910"/>
                </a:lnTo>
                <a:lnTo>
                  <a:pt x="12666507" y="1851469"/>
                </a:lnTo>
                <a:lnTo>
                  <a:pt x="12657719" y="1895020"/>
                </a:lnTo>
                <a:lnTo>
                  <a:pt x="12666507" y="1938576"/>
                </a:lnTo>
                <a:lnTo>
                  <a:pt x="12690476" y="1974146"/>
                </a:lnTo>
                <a:lnTo>
                  <a:pt x="12726034" y="1998128"/>
                </a:lnTo>
                <a:lnTo>
                  <a:pt x="12769590" y="2006922"/>
                </a:lnTo>
                <a:lnTo>
                  <a:pt x="12813139" y="1998128"/>
                </a:lnTo>
                <a:lnTo>
                  <a:pt x="12848683" y="1974146"/>
                </a:lnTo>
                <a:lnTo>
                  <a:pt x="12872637" y="1938576"/>
                </a:lnTo>
                <a:lnTo>
                  <a:pt x="12881419" y="1895020"/>
                </a:lnTo>
                <a:lnTo>
                  <a:pt x="12872637" y="1851469"/>
                </a:lnTo>
                <a:lnTo>
                  <a:pt x="12848683" y="1815910"/>
                </a:lnTo>
                <a:lnTo>
                  <a:pt x="12813139" y="1791938"/>
                </a:lnTo>
                <a:lnTo>
                  <a:pt x="12769590" y="1783149"/>
                </a:lnTo>
                <a:close/>
              </a:path>
              <a:path w="16523335" h="9235440">
                <a:moveTo>
                  <a:pt x="12769590" y="2586297"/>
                </a:moveTo>
                <a:lnTo>
                  <a:pt x="12726034" y="2595090"/>
                </a:lnTo>
                <a:lnTo>
                  <a:pt x="12690476" y="2619070"/>
                </a:lnTo>
                <a:lnTo>
                  <a:pt x="12666507" y="2654639"/>
                </a:lnTo>
                <a:lnTo>
                  <a:pt x="12657719" y="2698200"/>
                </a:lnTo>
                <a:lnTo>
                  <a:pt x="12666507" y="2741725"/>
                </a:lnTo>
                <a:lnTo>
                  <a:pt x="12690476" y="2777286"/>
                </a:lnTo>
                <a:lnTo>
                  <a:pt x="12726034" y="2801273"/>
                </a:lnTo>
                <a:lnTo>
                  <a:pt x="12769590" y="2810071"/>
                </a:lnTo>
                <a:lnTo>
                  <a:pt x="12813139" y="2801273"/>
                </a:lnTo>
                <a:lnTo>
                  <a:pt x="12848683" y="2777286"/>
                </a:lnTo>
                <a:lnTo>
                  <a:pt x="12872637" y="2741725"/>
                </a:lnTo>
                <a:lnTo>
                  <a:pt x="12881419" y="2698200"/>
                </a:lnTo>
                <a:lnTo>
                  <a:pt x="12872637" y="2654639"/>
                </a:lnTo>
                <a:lnTo>
                  <a:pt x="12848683" y="2619070"/>
                </a:lnTo>
                <a:lnTo>
                  <a:pt x="12813139" y="2595090"/>
                </a:lnTo>
                <a:lnTo>
                  <a:pt x="12769590" y="2586297"/>
                </a:lnTo>
                <a:close/>
              </a:path>
              <a:path w="16523335" h="9235440">
                <a:moveTo>
                  <a:pt x="12769590" y="2854028"/>
                </a:moveTo>
                <a:lnTo>
                  <a:pt x="12726034" y="2862817"/>
                </a:lnTo>
                <a:lnTo>
                  <a:pt x="12690476" y="2886788"/>
                </a:lnTo>
                <a:lnTo>
                  <a:pt x="12666507" y="2922347"/>
                </a:lnTo>
                <a:lnTo>
                  <a:pt x="12657719" y="2965898"/>
                </a:lnTo>
                <a:lnTo>
                  <a:pt x="12666507" y="3009453"/>
                </a:lnTo>
                <a:lnTo>
                  <a:pt x="12690476" y="3045019"/>
                </a:lnTo>
                <a:lnTo>
                  <a:pt x="12726034" y="3068998"/>
                </a:lnTo>
                <a:lnTo>
                  <a:pt x="12769590" y="3077790"/>
                </a:lnTo>
                <a:lnTo>
                  <a:pt x="12813139" y="3068998"/>
                </a:lnTo>
                <a:lnTo>
                  <a:pt x="12848683" y="3045019"/>
                </a:lnTo>
                <a:lnTo>
                  <a:pt x="12872637" y="3009453"/>
                </a:lnTo>
                <a:lnTo>
                  <a:pt x="12881419" y="2965898"/>
                </a:lnTo>
                <a:lnTo>
                  <a:pt x="12872637" y="2922347"/>
                </a:lnTo>
                <a:lnTo>
                  <a:pt x="12848683" y="2886788"/>
                </a:lnTo>
                <a:lnTo>
                  <a:pt x="12813139" y="2862817"/>
                </a:lnTo>
                <a:lnTo>
                  <a:pt x="12769590" y="2854028"/>
                </a:lnTo>
                <a:close/>
              </a:path>
              <a:path w="16523335" h="9235440">
                <a:moveTo>
                  <a:pt x="12769590" y="3121737"/>
                </a:moveTo>
                <a:lnTo>
                  <a:pt x="12726034" y="3130528"/>
                </a:lnTo>
                <a:lnTo>
                  <a:pt x="12690476" y="3154503"/>
                </a:lnTo>
                <a:lnTo>
                  <a:pt x="12666507" y="3190065"/>
                </a:lnTo>
                <a:lnTo>
                  <a:pt x="12657719" y="3233618"/>
                </a:lnTo>
                <a:lnTo>
                  <a:pt x="12666507" y="3277161"/>
                </a:lnTo>
                <a:lnTo>
                  <a:pt x="12690476" y="3312732"/>
                </a:lnTo>
                <a:lnTo>
                  <a:pt x="12726034" y="3336722"/>
                </a:lnTo>
                <a:lnTo>
                  <a:pt x="12769590" y="3345520"/>
                </a:lnTo>
                <a:lnTo>
                  <a:pt x="12813139" y="3336722"/>
                </a:lnTo>
                <a:lnTo>
                  <a:pt x="12848683" y="3312732"/>
                </a:lnTo>
                <a:lnTo>
                  <a:pt x="12872637" y="3277161"/>
                </a:lnTo>
                <a:lnTo>
                  <a:pt x="12881419" y="3233618"/>
                </a:lnTo>
                <a:lnTo>
                  <a:pt x="12872637" y="3190065"/>
                </a:lnTo>
                <a:lnTo>
                  <a:pt x="12848683" y="3154503"/>
                </a:lnTo>
                <a:lnTo>
                  <a:pt x="12813139" y="3130528"/>
                </a:lnTo>
                <a:lnTo>
                  <a:pt x="12769590" y="3121737"/>
                </a:lnTo>
                <a:close/>
              </a:path>
              <a:path w="16523335" h="9235440">
                <a:moveTo>
                  <a:pt x="12769590" y="3389446"/>
                </a:moveTo>
                <a:lnTo>
                  <a:pt x="12726034" y="3398240"/>
                </a:lnTo>
                <a:lnTo>
                  <a:pt x="12690476" y="3422222"/>
                </a:lnTo>
                <a:lnTo>
                  <a:pt x="12666507" y="3457792"/>
                </a:lnTo>
                <a:lnTo>
                  <a:pt x="12657719" y="3501348"/>
                </a:lnTo>
                <a:lnTo>
                  <a:pt x="12666507" y="3544899"/>
                </a:lnTo>
                <a:lnTo>
                  <a:pt x="12690476" y="3580458"/>
                </a:lnTo>
                <a:lnTo>
                  <a:pt x="12726034" y="3604430"/>
                </a:lnTo>
                <a:lnTo>
                  <a:pt x="12769590" y="3613219"/>
                </a:lnTo>
                <a:lnTo>
                  <a:pt x="12813139" y="3604430"/>
                </a:lnTo>
                <a:lnTo>
                  <a:pt x="12848683" y="3580458"/>
                </a:lnTo>
                <a:lnTo>
                  <a:pt x="12872637" y="3544899"/>
                </a:lnTo>
                <a:lnTo>
                  <a:pt x="12881419" y="3501348"/>
                </a:lnTo>
                <a:lnTo>
                  <a:pt x="12872637" y="3457792"/>
                </a:lnTo>
                <a:lnTo>
                  <a:pt x="12848683" y="3422222"/>
                </a:lnTo>
                <a:lnTo>
                  <a:pt x="12813139" y="3398240"/>
                </a:lnTo>
                <a:lnTo>
                  <a:pt x="12769590" y="3389446"/>
                </a:lnTo>
                <a:close/>
              </a:path>
              <a:path w="16523335" h="9235440">
                <a:moveTo>
                  <a:pt x="12769590" y="3657176"/>
                </a:moveTo>
                <a:lnTo>
                  <a:pt x="12726034" y="3665968"/>
                </a:lnTo>
                <a:lnTo>
                  <a:pt x="12690476" y="3689947"/>
                </a:lnTo>
                <a:lnTo>
                  <a:pt x="12666507" y="3725513"/>
                </a:lnTo>
                <a:lnTo>
                  <a:pt x="12657719" y="3769068"/>
                </a:lnTo>
                <a:lnTo>
                  <a:pt x="12666507" y="3812619"/>
                </a:lnTo>
                <a:lnTo>
                  <a:pt x="12690476" y="3848178"/>
                </a:lnTo>
                <a:lnTo>
                  <a:pt x="12726034" y="3872149"/>
                </a:lnTo>
                <a:lnTo>
                  <a:pt x="12769590" y="3880939"/>
                </a:lnTo>
                <a:lnTo>
                  <a:pt x="12813139" y="3872149"/>
                </a:lnTo>
                <a:lnTo>
                  <a:pt x="12848683" y="3848178"/>
                </a:lnTo>
                <a:lnTo>
                  <a:pt x="12872637" y="3812619"/>
                </a:lnTo>
                <a:lnTo>
                  <a:pt x="12881419" y="3769068"/>
                </a:lnTo>
                <a:lnTo>
                  <a:pt x="12872637" y="3725513"/>
                </a:lnTo>
                <a:lnTo>
                  <a:pt x="12848683" y="3689947"/>
                </a:lnTo>
                <a:lnTo>
                  <a:pt x="12813139" y="3665968"/>
                </a:lnTo>
                <a:lnTo>
                  <a:pt x="12769590" y="3657176"/>
                </a:lnTo>
                <a:close/>
              </a:path>
              <a:path w="16523335" h="9235440">
                <a:moveTo>
                  <a:pt x="12769590" y="3924895"/>
                </a:moveTo>
                <a:lnTo>
                  <a:pt x="12726034" y="3933689"/>
                </a:lnTo>
                <a:lnTo>
                  <a:pt x="12690476" y="3957668"/>
                </a:lnTo>
                <a:lnTo>
                  <a:pt x="12666507" y="3993228"/>
                </a:lnTo>
                <a:lnTo>
                  <a:pt x="12657719" y="4036766"/>
                </a:lnTo>
                <a:lnTo>
                  <a:pt x="12666507" y="4080327"/>
                </a:lnTo>
                <a:lnTo>
                  <a:pt x="12690476" y="4115896"/>
                </a:lnTo>
                <a:lnTo>
                  <a:pt x="12726034" y="4139876"/>
                </a:lnTo>
                <a:lnTo>
                  <a:pt x="12769590" y="4148669"/>
                </a:lnTo>
                <a:lnTo>
                  <a:pt x="12813139" y="4139876"/>
                </a:lnTo>
                <a:lnTo>
                  <a:pt x="12848683" y="4115896"/>
                </a:lnTo>
                <a:lnTo>
                  <a:pt x="12872637" y="4080327"/>
                </a:lnTo>
                <a:lnTo>
                  <a:pt x="12881419" y="4036766"/>
                </a:lnTo>
                <a:lnTo>
                  <a:pt x="12872637" y="3993228"/>
                </a:lnTo>
                <a:lnTo>
                  <a:pt x="12848683" y="3957668"/>
                </a:lnTo>
                <a:lnTo>
                  <a:pt x="12813139" y="3933689"/>
                </a:lnTo>
                <a:lnTo>
                  <a:pt x="12769590" y="3924895"/>
                </a:lnTo>
                <a:close/>
              </a:path>
              <a:path w="16523335" h="9235440">
                <a:moveTo>
                  <a:pt x="12769590" y="4192615"/>
                </a:moveTo>
                <a:lnTo>
                  <a:pt x="12726034" y="4201406"/>
                </a:lnTo>
                <a:lnTo>
                  <a:pt x="12690476" y="4225380"/>
                </a:lnTo>
                <a:lnTo>
                  <a:pt x="12666507" y="4260939"/>
                </a:lnTo>
                <a:lnTo>
                  <a:pt x="12657719" y="4304486"/>
                </a:lnTo>
                <a:lnTo>
                  <a:pt x="12666507" y="4348026"/>
                </a:lnTo>
                <a:lnTo>
                  <a:pt x="12690476" y="4383601"/>
                </a:lnTo>
                <a:lnTo>
                  <a:pt x="12726034" y="4407597"/>
                </a:lnTo>
                <a:lnTo>
                  <a:pt x="12769590" y="4416399"/>
                </a:lnTo>
                <a:lnTo>
                  <a:pt x="12813139" y="4407597"/>
                </a:lnTo>
                <a:lnTo>
                  <a:pt x="12848683" y="4383601"/>
                </a:lnTo>
                <a:lnTo>
                  <a:pt x="12872637" y="4348026"/>
                </a:lnTo>
                <a:lnTo>
                  <a:pt x="12881419" y="4304486"/>
                </a:lnTo>
                <a:lnTo>
                  <a:pt x="12872637" y="4260939"/>
                </a:lnTo>
                <a:lnTo>
                  <a:pt x="12848683" y="4225380"/>
                </a:lnTo>
                <a:lnTo>
                  <a:pt x="12813139" y="4201406"/>
                </a:lnTo>
                <a:lnTo>
                  <a:pt x="12769590" y="4192615"/>
                </a:lnTo>
                <a:close/>
              </a:path>
              <a:path w="16523335" h="9235440">
                <a:moveTo>
                  <a:pt x="12769590" y="2318578"/>
                </a:moveTo>
                <a:lnTo>
                  <a:pt x="12726034" y="2327370"/>
                </a:lnTo>
                <a:lnTo>
                  <a:pt x="12690476" y="2351349"/>
                </a:lnTo>
                <a:lnTo>
                  <a:pt x="12666507" y="2386915"/>
                </a:lnTo>
                <a:lnTo>
                  <a:pt x="12657719" y="2430470"/>
                </a:lnTo>
                <a:lnTo>
                  <a:pt x="12666507" y="2474021"/>
                </a:lnTo>
                <a:lnTo>
                  <a:pt x="12690476" y="2509580"/>
                </a:lnTo>
                <a:lnTo>
                  <a:pt x="12726034" y="2533551"/>
                </a:lnTo>
                <a:lnTo>
                  <a:pt x="12769590" y="2542341"/>
                </a:lnTo>
                <a:lnTo>
                  <a:pt x="12813139" y="2533551"/>
                </a:lnTo>
                <a:lnTo>
                  <a:pt x="12848683" y="2509580"/>
                </a:lnTo>
                <a:lnTo>
                  <a:pt x="12872637" y="2474021"/>
                </a:lnTo>
                <a:lnTo>
                  <a:pt x="12881419" y="2430470"/>
                </a:lnTo>
                <a:lnTo>
                  <a:pt x="12872637" y="2386915"/>
                </a:lnTo>
                <a:lnTo>
                  <a:pt x="12848683" y="2351349"/>
                </a:lnTo>
                <a:lnTo>
                  <a:pt x="12813139" y="2327370"/>
                </a:lnTo>
                <a:lnTo>
                  <a:pt x="12769590" y="2318578"/>
                </a:lnTo>
                <a:close/>
              </a:path>
              <a:path w="16523335" h="9235440">
                <a:moveTo>
                  <a:pt x="12769590" y="2050869"/>
                </a:moveTo>
                <a:lnTo>
                  <a:pt x="12726034" y="2059660"/>
                </a:lnTo>
                <a:lnTo>
                  <a:pt x="12690476" y="2083635"/>
                </a:lnTo>
                <a:lnTo>
                  <a:pt x="12666507" y="2119197"/>
                </a:lnTo>
                <a:lnTo>
                  <a:pt x="12657719" y="2162750"/>
                </a:lnTo>
                <a:lnTo>
                  <a:pt x="12666507" y="2206284"/>
                </a:lnTo>
                <a:lnTo>
                  <a:pt x="12690476" y="2241845"/>
                </a:lnTo>
                <a:lnTo>
                  <a:pt x="12726034" y="2265826"/>
                </a:lnTo>
                <a:lnTo>
                  <a:pt x="12769590" y="2274621"/>
                </a:lnTo>
                <a:lnTo>
                  <a:pt x="12813139" y="2265826"/>
                </a:lnTo>
                <a:lnTo>
                  <a:pt x="12848683" y="2241845"/>
                </a:lnTo>
                <a:lnTo>
                  <a:pt x="12872637" y="2206284"/>
                </a:lnTo>
                <a:lnTo>
                  <a:pt x="12881419" y="2162750"/>
                </a:lnTo>
                <a:lnTo>
                  <a:pt x="12872637" y="2119197"/>
                </a:lnTo>
                <a:lnTo>
                  <a:pt x="12848683" y="2083635"/>
                </a:lnTo>
                <a:lnTo>
                  <a:pt x="12813139" y="2059660"/>
                </a:lnTo>
                <a:lnTo>
                  <a:pt x="12769590" y="2050869"/>
                </a:lnTo>
                <a:close/>
              </a:path>
              <a:path w="16523335" h="9235440">
                <a:moveTo>
                  <a:pt x="12769590" y="5263483"/>
                </a:moveTo>
                <a:lnTo>
                  <a:pt x="12726034" y="5272274"/>
                </a:lnTo>
                <a:lnTo>
                  <a:pt x="12690476" y="5296250"/>
                </a:lnTo>
                <a:lnTo>
                  <a:pt x="12666507" y="5331816"/>
                </a:lnTo>
                <a:lnTo>
                  <a:pt x="12657719" y="5375375"/>
                </a:lnTo>
                <a:lnTo>
                  <a:pt x="12666507" y="5418906"/>
                </a:lnTo>
                <a:lnTo>
                  <a:pt x="12690476" y="5454471"/>
                </a:lnTo>
                <a:lnTo>
                  <a:pt x="12726034" y="5478458"/>
                </a:lnTo>
                <a:lnTo>
                  <a:pt x="12769590" y="5487256"/>
                </a:lnTo>
                <a:lnTo>
                  <a:pt x="12813139" y="5478458"/>
                </a:lnTo>
                <a:lnTo>
                  <a:pt x="12848683" y="5454471"/>
                </a:lnTo>
                <a:lnTo>
                  <a:pt x="12872637" y="5418906"/>
                </a:lnTo>
                <a:lnTo>
                  <a:pt x="12881419" y="5375375"/>
                </a:lnTo>
                <a:lnTo>
                  <a:pt x="12872637" y="5331816"/>
                </a:lnTo>
                <a:lnTo>
                  <a:pt x="12848683" y="5296250"/>
                </a:lnTo>
                <a:lnTo>
                  <a:pt x="12813139" y="5272274"/>
                </a:lnTo>
                <a:lnTo>
                  <a:pt x="12769590" y="5263483"/>
                </a:lnTo>
                <a:close/>
              </a:path>
              <a:path w="16523335" h="9235440">
                <a:moveTo>
                  <a:pt x="12769590" y="4460345"/>
                </a:moveTo>
                <a:lnTo>
                  <a:pt x="12726034" y="4469136"/>
                </a:lnTo>
                <a:lnTo>
                  <a:pt x="12690476" y="4493110"/>
                </a:lnTo>
                <a:lnTo>
                  <a:pt x="12666507" y="4528669"/>
                </a:lnTo>
                <a:lnTo>
                  <a:pt x="12657719" y="4572216"/>
                </a:lnTo>
                <a:lnTo>
                  <a:pt x="12666507" y="4615763"/>
                </a:lnTo>
                <a:lnTo>
                  <a:pt x="12690476" y="4651322"/>
                </a:lnTo>
                <a:lnTo>
                  <a:pt x="12726034" y="4675296"/>
                </a:lnTo>
                <a:lnTo>
                  <a:pt x="12769590" y="4684087"/>
                </a:lnTo>
                <a:lnTo>
                  <a:pt x="12813139" y="4675296"/>
                </a:lnTo>
                <a:lnTo>
                  <a:pt x="12848683" y="4651322"/>
                </a:lnTo>
                <a:lnTo>
                  <a:pt x="12872637" y="4615763"/>
                </a:lnTo>
                <a:lnTo>
                  <a:pt x="12881419" y="4572216"/>
                </a:lnTo>
                <a:lnTo>
                  <a:pt x="12872637" y="4528669"/>
                </a:lnTo>
                <a:lnTo>
                  <a:pt x="12848683" y="4493110"/>
                </a:lnTo>
                <a:lnTo>
                  <a:pt x="12813139" y="4469136"/>
                </a:lnTo>
                <a:lnTo>
                  <a:pt x="12769590" y="4460345"/>
                </a:lnTo>
                <a:close/>
              </a:path>
              <a:path w="16523335" h="9235440">
                <a:moveTo>
                  <a:pt x="13038880" y="176790"/>
                </a:moveTo>
                <a:lnTo>
                  <a:pt x="12995332" y="185586"/>
                </a:lnTo>
                <a:lnTo>
                  <a:pt x="12959792" y="209571"/>
                </a:lnTo>
                <a:lnTo>
                  <a:pt x="12935841" y="245145"/>
                </a:lnTo>
                <a:lnTo>
                  <a:pt x="12927061" y="288702"/>
                </a:lnTo>
                <a:lnTo>
                  <a:pt x="12935841" y="332221"/>
                </a:lnTo>
                <a:lnTo>
                  <a:pt x="12959792" y="367780"/>
                </a:lnTo>
                <a:lnTo>
                  <a:pt x="12995332" y="391765"/>
                </a:lnTo>
                <a:lnTo>
                  <a:pt x="13038880" y="400563"/>
                </a:lnTo>
                <a:lnTo>
                  <a:pt x="13082436" y="391765"/>
                </a:lnTo>
                <a:lnTo>
                  <a:pt x="13117994" y="367780"/>
                </a:lnTo>
                <a:lnTo>
                  <a:pt x="13141963" y="332221"/>
                </a:lnTo>
                <a:lnTo>
                  <a:pt x="13150751" y="288702"/>
                </a:lnTo>
                <a:lnTo>
                  <a:pt x="13141963" y="245145"/>
                </a:lnTo>
                <a:lnTo>
                  <a:pt x="13117994" y="209571"/>
                </a:lnTo>
                <a:lnTo>
                  <a:pt x="13082436" y="185586"/>
                </a:lnTo>
                <a:lnTo>
                  <a:pt x="13038880" y="176790"/>
                </a:lnTo>
                <a:close/>
              </a:path>
              <a:path w="16523335" h="9235440">
                <a:moveTo>
                  <a:pt x="13038880" y="444551"/>
                </a:moveTo>
                <a:lnTo>
                  <a:pt x="12995332" y="453336"/>
                </a:lnTo>
                <a:lnTo>
                  <a:pt x="12959792" y="477296"/>
                </a:lnTo>
                <a:lnTo>
                  <a:pt x="12935841" y="512844"/>
                </a:lnTo>
                <a:lnTo>
                  <a:pt x="12927061" y="556391"/>
                </a:lnTo>
                <a:lnTo>
                  <a:pt x="12935841" y="599952"/>
                </a:lnTo>
                <a:lnTo>
                  <a:pt x="12959792" y="635532"/>
                </a:lnTo>
                <a:lnTo>
                  <a:pt x="12995332" y="659525"/>
                </a:lnTo>
                <a:lnTo>
                  <a:pt x="13038880" y="668324"/>
                </a:lnTo>
                <a:lnTo>
                  <a:pt x="13082436" y="659525"/>
                </a:lnTo>
                <a:lnTo>
                  <a:pt x="13117994" y="635532"/>
                </a:lnTo>
                <a:lnTo>
                  <a:pt x="13141963" y="599952"/>
                </a:lnTo>
                <a:lnTo>
                  <a:pt x="13150751" y="556391"/>
                </a:lnTo>
                <a:lnTo>
                  <a:pt x="13141963" y="512844"/>
                </a:lnTo>
                <a:lnTo>
                  <a:pt x="13117994" y="477296"/>
                </a:lnTo>
                <a:lnTo>
                  <a:pt x="13082436" y="453336"/>
                </a:lnTo>
                <a:lnTo>
                  <a:pt x="13038880" y="444551"/>
                </a:lnTo>
                <a:close/>
              </a:path>
              <a:path w="16523335" h="9235440">
                <a:moveTo>
                  <a:pt x="13038880" y="712218"/>
                </a:moveTo>
                <a:lnTo>
                  <a:pt x="12995332" y="721018"/>
                </a:lnTo>
                <a:lnTo>
                  <a:pt x="12959792" y="745011"/>
                </a:lnTo>
                <a:lnTo>
                  <a:pt x="12935841" y="780591"/>
                </a:lnTo>
                <a:lnTo>
                  <a:pt x="12927061" y="824152"/>
                </a:lnTo>
                <a:lnTo>
                  <a:pt x="12935841" y="867681"/>
                </a:lnTo>
                <a:lnTo>
                  <a:pt x="12959792" y="903231"/>
                </a:lnTo>
                <a:lnTo>
                  <a:pt x="12995332" y="927201"/>
                </a:lnTo>
                <a:lnTo>
                  <a:pt x="13038880" y="935992"/>
                </a:lnTo>
                <a:lnTo>
                  <a:pt x="13082436" y="927201"/>
                </a:lnTo>
                <a:lnTo>
                  <a:pt x="13117994" y="903231"/>
                </a:lnTo>
                <a:lnTo>
                  <a:pt x="13141963" y="867681"/>
                </a:lnTo>
                <a:lnTo>
                  <a:pt x="13150751" y="824152"/>
                </a:lnTo>
                <a:lnTo>
                  <a:pt x="13141963" y="780591"/>
                </a:lnTo>
                <a:lnTo>
                  <a:pt x="13117994" y="745011"/>
                </a:lnTo>
                <a:lnTo>
                  <a:pt x="13082436" y="721018"/>
                </a:lnTo>
                <a:lnTo>
                  <a:pt x="13038880" y="712218"/>
                </a:lnTo>
                <a:close/>
              </a:path>
              <a:path w="16523335" h="9235440">
                <a:moveTo>
                  <a:pt x="13038880" y="979980"/>
                </a:moveTo>
                <a:lnTo>
                  <a:pt x="12995332" y="988766"/>
                </a:lnTo>
                <a:lnTo>
                  <a:pt x="12959792" y="1012731"/>
                </a:lnTo>
                <a:lnTo>
                  <a:pt x="12935841" y="1048286"/>
                </a:lnTo>
                <a:lnTo>
                  <a:pt x="12927061" y="1091840"/>
                </a:lnTo>
                <a:lnTo>
                  <a:pt x="12935841" y="1135394"/>
                </a:lnTo>
                <a:lnTo>
                  <a:pt x="12959792" y="1170968"/>
                </a:lnTo>
                <a:lnTo>
                  <a:pt x="12995332" y="1194956"/>
                </a:lnTo>
                <a:lnTo>
                  <a:pt x="13038880" y="1203753"/>
                </a:lnTo>
                <a:lnTo>
                  <a:pt x="13082436" y="1194956"/>
                </a:lnTo>
                <a:lnTo>
                  <a:pt x="13117994" y="1170968"/>
                </a:lnTo>
                <a:lnTo>
                  <a:pt x="13141963" y="1135394"/>
                </a:lnTo>
                <a:lnTo>
                  <a:pt x="13150751" y="1091840"/>
                </a:lnTo>
                <a:lnTo>
                  <a:pt x="13141963" y="1048286"/>
                </a:lnTo>
                <a:lnTo>
                  <a:pt x="13117994" y="1012731"/>
                </a:lnTo>
                <a:lnTo>
                  <a:pt x="13082436" y="988766"/>
                </a:lnTo>
                <a:lnTo>
                  <a:pt x="13038880" y="979980"/>
                </a:lnTo>
                <a:close/>
              </a:path>
              <a:path w="16523335" h="9235440">
                <a:moveTo>
                  <a:pt x="13038880" y="1247668"/>
                </a:moveTo>
                <a:lnTo>
                  <a:pt x="12995332" y="1256467"/>
                </a:lnTo>
                <a:lnTo>
                  <a:pt x="12959792" y="1280459"/>
                </a:lnTo>
                <a:lnTo>
                  <a:pt x="12935841" y="1316036"/>
                </a:lnTo>
                <a:lnTo>
                  <a:pt x="12927061" y="1359591"/>
                </a:lnTo>
                <a:lnTo>
                  <a:pt x="12935841" y="1403138"/>
                </a:lnTo>
                <a:lnTo>
                  <a:pt x="12959792" y="1438686"/>
                </a:lnTo>
                <a:lnTo>
                  <a:pt x="12995332" y="1462646"/>
                </a:lnTo>
                <a:lnTo>
                  <a:pt x="13038880" y="1471431"/>
                </a:lnTo>
                <a:lnTo>
                  <a:pt x="13082436" y="1462646"/>
                </a:lnTo>
                <a:lnTo>
                  <a:pt x="13117994" y="1438686"/>
                </a:lnTo>
                <a:lnTo>
                  <a:pt x="13141963" y="1403138"/>
                </a:lnTo>
                <a:lnTo>
                  <a:pt x="13150751" y="1359591"/>
                </a:lnTo>
                <a:lnTo>
                  <a:pt x="13141963" y="1316036"/>
                </a:lnTo>
                <a:lnTo>
                  <a:pt x="13117994" y="1280459"/>
                </a:lnTo>
                <a:lnTo>
                  <a:pt x="13082436" y="1256467"/>
                </a:lnTo>
                <a:lnTo>
                  <a:pt x="13038880" y="1247668"/>
                </a:lnTo>
                <a:close/>
              </a:path>
              <a:path w="16523335" h="9235440">
                <a:moveTo>
                  <a:pt x="13038880" y="1515430"/>
                </a:moveTo>
                <a:lnTo>
                  <a:pt x="12995332" y="1524214"/>
                </a:lnTo>
                <a:lnTo>
                  <a:pt x="12959792" y="1548173"/>
                </a:lnTo>
                <a:lnTo>
                  <a:pt x="12935841" y="1583718"/>
                </a:lnTo>
                <a:lnTo>
                  <a:pt x="12927061" y="1627259"/>
                </a:lnTo>
                <a:lnTo>
                  <a:pt x="12935841" y="1670826"/>
                </a:lnTo>
                <a:lnTo>
                  <a:pt x="12959792" y="1706409"/>
                </a:lnTo>
                <a:lnTo>
                  <a:pt x="12995332" y="1730404"/>
                </a:lnTo>
                <a:lnTo>
                  <a:pt x="13038880" y="1739203"/>
                </a:lnTo>
                <a:lnTo>
                  <a:pt x="13082436" y="1730404"/>
                </a:lnTo>
                <a:lnTo>
                  <a:pt x="13117994" y="1706409"/>
                </a:lnTo>
                <a:lnTo>
                  <a:pt x="13141963" y="1670826"/>
                </a:lnTo>
                <a:lnTo>
                  <a:pt x="13150751" y="1627259"/>
                </a:lnTo>
                <a:lnTo>
                  <a:pt x="13141963" y="1583718"/>
                </a:lnTo>
                <a:lnTo>
                  <a:pt x="13117994" y="1548173"/>
                </a:lnTo>
                <a:lnTo>
                  <a:pt x="13082436" y="1524214"/>
                </a:lnTo>
                <a:lnTo>
                  <a:pt x="13038880" y="1515430"/>
                </a:lnTo>
                <a:close/>
              </a:path>
              <a:path w="16523335" h="9235440">
                <a:moveTo>
                  <a:pt x="13038880" y="1783149"/>
                </a:moveTo>
                <a:lnTo>
                  <a:pt x="12995332" y="1791938"/>
                </a:lnTo>
                <a:lnTo>
                  <a:pt x="12959792" y="1815910"/>
                </a:lnTo>
                <a:lnTo>
                  <a:pt x="12935841" y="1851469"/>
                </a:lnTo>
                <a:lnTo>
                  <a:pt x="12927061" y="1895020"/>
                </a:lnTo>
                <a:lnTo>
                  <a:pt x="12935841" y="1938576"/>
                </a:lnTo>
                <a:lnTo>
                  <a:pt x="12959792" y="1974146"/>
                </a:lnTo>
                <a:lnTo>
                  <a:pt x="12995332" y="1998128"/>
                </a:lnTo>
                <a:lnTo>
                  <a:pt x="13038880" y="2006922"/>
                </a:lnTo>
                <a:lnTo>
                  <a:pt x="13082436" y="1998128"/>
                </a:lnTo>
                <a:lnTo>
                  <a:pt x="13117994" y="1974146"/>
                </a:lnTo>
                <a:lnTo>
                  <a:pt x="13141963" y="1938576"/>
                </a:lnTo>
                <a:lnTo>
                  <a:pt x="13150751" y="1895020"/>
                </a:lnTo>
                <a:lnTo>
                  <a:pt x="13141963" y="1851469"/>
                </a:lnTo>
                <a:lnTo>
                  <a:pt x="13117994" y="1815910"/>
                </a:lnTo>
                <a:lnTo>
                  <a:pt x="13082436" y="1791938"/>
                </a:lnTo>
                <a:lnTo>
                  <a:pt x="13038880" y="1783149"/>
                </a:lnTo>
                <a:close/>
              </a:path>
              <a:path w="16523335" h="9235440">
                <a:moveTo>
                  <a:pt x="13038880" y="2586297"/>
                </a:moveTo>
                <a:lnTo>
                  <a:pt x="12995332" y="2595090"/>
                </a:lnTo>
                <a:lnTo>
                  <a:pt x="12959792" y="2619070"/>
                </a:lnTo>
                <a:lnTo>
                  <a:pt x="12935841" y="2654639"/>
                </a:lnTo>
                <a:lnTo>
                  <a:pt x="12927061" y="2698200"/>
                </a:lnTo>
                <a:lnTo>
                  <a:pt x="12935841" y="2741725"/>
                </a:lnTo>
                <a:lnTo>
                  <a:pt x="12959792" y="2777286"/>
                </a:lnTo>
                <a:lnTo>
                  <a:pt x="12995332" y="2801273"/>
                </a:lnTo>
                <a:lnTo>
                  <a:pt x="13038880" y="2810071"/>
                </a:lnTo>
                <a:lnTo>
                  <a:pt x="13082436" y="2801273"/>
                </a:lnTo>
                <a:lnTo>
                  <a:pt x="13117994" y="2777286"/>
                </a:lnTo>
                <a:lnTo>
                  <a:pt x="13141963" y="2741725"/>
                </a:lnTo>
                <a:lnTo>
                  <a:pt x="13150751" y="2698200"/>
                </a:lnTo>
                <a:lnTo>
                  <a:pt x="13141963" y="2654639"/>
                </a:lnTo>
                <a:lnTo>
                  <a:pt x="13117994" y="2619070"/>
                </a:lnTo>
                <a:lnTo>
                  <a:pt x="13082436" y="2595090"/>
                </a:lnTo>
                <a:lnTo>
                  <a:pt x="13038880" y="2586297"/>
                </a:lnTo>
                <a:close/>
              </a:path>
              <a:path w="16523335" h="9235440">
                <a:moveTo>
                  <a:pt x="13038880" y="2854028"/>
                </a:moveTo>
                <a:lnTo>
                  <a:pt x="12995332" y="2862817"/>
                </a:lnTo>
                <a:lnTo>
                  <a:pt x="12959792" y="2886788"/>
                </a:lnTo>
                <a:lnTo>
                  <a:pt x="12935841" y="2922347"/>
                </a:lnTo>
                <a:lnTo>
                  <a:pt x="12927061" y="2965898"/>
                </a:lnTo>
                <a:lnTo>
                  <a:pt x="12935841" y="3009453"/>
                </a:lnTo>
                <a:lnTo>
                  <a:pt x="12959792" y="3045019"/>
                </a:lnTo>
                <a:lnTo>
                  <a:pt x="12995332" y="3068998"/>
                </a:lnTo>
                <a:lnTo>
                  <a:pt x="13038880" y="3077790"/>
                </a:lnTo>
                <a:lnTo>
                  <a:pt x="13082436" y="3068998"/>
                </a:lnTo>
                <a:lnTo>
                  <a:pt x="13117994" y="3045019"/>
                </a:lnTo>
                <a:lnTo>
                  <a:pt x="13141963" y="3009453"/>
                </a:lnTo>
                <a:lnTo>
                  <a:pt x="13150751" y="2965898"/>
                </a:lnTo>
                <a:lnTo>
                  <a:pt x="13141963" y="2922347"/>
                </a:lnTo>
                <a:lnTo>
                  <a:pt x="13117994" y="2886788"/>
                </a:lnTo>
                <a:lnTo>
                  <a:pt x="13082436" y="2862817"/>
                </a:lnTo>
                <a:lnTo>
                  <a:pt x="13038880" y="2854028"/>
                </a:lnTo>
                <a:close/>
              </a:path>
              <a:path w="16523335" h="9235440">
                <a:moveTo>
                  <a:pt x="13038880" y="3121737"/>
                </a:moveTo>
                <a:lnTo>
                  <a:pt x="12995332" y="3130528"/>
                </a:lnTo>
                <a:lnTo>
                  <a:pt x="12959792" y="3154503"/>
                </a:lnTo>
                <a:lnTo>
                  <a:pt x="12935841" y="3190065"/>
                </a:lnTo>
                <a:lnTo>
                  <a:pt x="12927061" y="3233618"/>
                </a:lnTo>
                <a:lnTo>
                  <a:pt x="12935841" y="3277161"/>
                </a:lnTo>
                <a:lnTo>
                  <a:pt x="12959792" y="3312732"/>
                </a:lnTo>
                <a:lnTo>
                  <a:pt x="12995332" y="3336722"/>
                </a:lnTo>
                <a:lnTo>
                  <a:pt x="13038880" y="3345520"/>
                </a:lnTo>
                <a:lnTo>
                  <a:pt x="13082436" y="3336722"/>
                </a:lnTo>
                <a:lnTo>
                  <a:pt x="13117994" y="3312732"/>
                </a:lnTo>
                <a:lnTo>
                  <a:pt x="13141963" y="3277161"/>
                </a:lnTo>
                <a:lnTo>
                  <a:pt x="13150751" y="3233618"/>
                </a:lnTo>
                <a:lnTo>
                  <a:pt x="13141963" y="3190065"/>
                </a:lnTo>
                <a:lnTo>
                  <a:pt x="13117994" y="3154503"/>
                </a:lnTo>
                <a:lnTo>
                  <a:pt x="13082436" y="3130528"/>
                </a:lnTo>
                <a:lnTo>
                  <a:pt x="13038880" y="3121737"/>
                </a:lnTo>
                <a:close/>
              </a:path>
              <a:path w="16523335" h="9235440">
                <a:moveTo>
                  <a:pt x="13038880" y="3389446"/>
                </a:moveTo>
                <a:lnTo>
                  <a:pt x="12995332" y="3398240"/>
                </a:lnTo>
                <a:lnTo>
                  <a:pt x="12959792" y="3422222"/>
                </a:lnTo>
                <a:lnTo>
                  <a:pt x="12935841" y="3457792"/>
                </a:lnTo>
                <a:lnTo>
                  <a:pt x="12927061" y="3501348"/>
                </a:lnTo>
                <a:lnTo>
                  <a:pt x="12935841" y="3544899"/>
                </a:lnTo>
                <a:lnTo>
                  <a:pt x="12959792" y="3580458"/>
                </a:lnTo>
                <a:lnTo>
                  <a:pt x="12995332" y="3604430"/>
                </a:lnTo>
                <a:lnTo>
                  <a:pt x="13038880" y="3613219"/>
                </a:lnTo>
                <a:lnTo>
                  <a:pt x="13082436" y="3604430"/>
                </a:lnTo>
                <a:lnTo>
                  <a:pt x="13117994" y="3580458"/>
                </a:lnTo>
                <a:lnTo>
                  <a:pt x="13141963" y="3544899"/>
                </a:lnTo>
                <a:lnTo>
                  <a:pt x="13150751" y="3501348"/>
                </a:lnTo>
                <a:lnTo>
                  <a:pt x="13141963" y="3457792"/>
                </a:lnTo>
                <a:lnTo>
                  <a:pt x="13117994" y="3422222"/>
                </a:lnTo>
                <a:lnTo>
                  <a:pt x="13082436" y="3398240"/>
                </a:lnTo>
                <a:lnTo>
                  <a:pt x="13038880" y="3389446"/>
                </a:lnTo>
                <a:close/>
              </a:path>
              <a:path w="16523335" h="9235440">
                <a:moveTo>
                  <a:pt x="13038880" y="3657176"/>
                </a:moveTo>
                <a:lnTo>
                  <a:pt x="12995332" y="3665968"/>
                </a:lnTo>
                <a:lnTo>
                  <a:pt x="12959792" y="3689947"/>
                </a:lnTo>
                <a:lnTo>
                  <a:pt x="12935841" y="3725513"/>
                </a:lnTo>
                <a:lnTo>
                  <a:pt x="12927061" y="3769068"/>
                </a:lnTo>
                <a:lnTo>
                  <a:pt x="12935841" y="3812619"/>
                </a:lnTo>
                <a:lnTo>
                  <a:pt x="12959792" y="3848178"/>
                </a:lnTo>
                <a:lnTo>
                  <a:pt x="12995332" y="3872149"/>
                </a:lnTo>
                <a:lnTo>
                  <a:pt x="13038880" y="3880939"/>
                </a:lnTo>
                <a:lnTo>
                  <a:pt x="13082436" y="3872149"/>
                </a:lnTo>
                <a:lnTo>
                  <a:pt x="13117994" y="3848178"/>
                </a:lnTo>
                <a:lnTo>
                  <a:pt x="13141963" y="3812619"/>
                </a:lnTo>
                <a:lnTo>
                  <a:pt x="13150751" y="3769068"/>
                </a:lnTo>
                <a:lnTo>
                  <a:pt x="13141963" y="3725513"/>
                </a:lnTo>
                <a:lnTo>
                  <a:pt x="13117994" y="3689947"/>
                </a:lnTo>
                <a:lnTo>
                  <a:pt x="13082436" y="3665968"/>
                </a:lnTo>
                <a:lnTo>
                  <a:pt x="13038880" y="3657176"/>
                </a:lnTo>
                <a:close/>
              </a:path>
              <a:path w="16523335" h="9235440">
                <a:moveTo>
                  <a:pt x="13038880" y="3924895"/>
                </a:moveTo>
                <a:lnTo>
                  <a:pt x="12995332" y="3933689"/>
                </a:lnTo>
                <a:lnTo>
                  <a:pt x="12959792" y="3957668"/>
                </a:lnTo>
                <a:lnTo>
                  <a:pt x="12935841" y="3993228"/>
                </a:lnTo>
                <a:lnTo>
                  <a:pt x="12927061" y="4036766"/>
                </a:lnTo>
                <a:lnTo>
                  <a:pt x="12935841" y="4080327"/>
                </a:lnTo>
                <a:lnTo>
                  <a:pt x="12959792" y="4115896"/>
                </a:lnTo>
                <a:lnTo>
                  <a:pt x="12995332" y="4139876"/>
                </a:lnTo>
                <a:lnTo>
                  <a:pt x="13038880" y="4148669"/>
                </a:lnTo>
                <a:lnTo>
                  <a:pt x="13082436" y="4139876"/>
                </a:lnTo>
                <a:lnTo>
                  <a:pt x="13117994" y="4115896"/>
                </a:lnTo>
                <a:lnTo>
                  <a:pt x="13141963" y="4080327"/>
                </a:lnTo>
                <a:lnTo>
                  <a:pt x="13150751" y="4036766"/>
                </a:lnTo>
                <a:lnTo>
                  <a:pt x="13141963" y="3993228"/>
                </a:lnTo>
                <a:lnTo>
                  <a:pt x="13117994" y="3957668"/>
                </a:lnTo>
                <a:lnTo>
                  <a:pt x="13082436" y="3933689"/>
                </a:lnTo>
                <a:lnTo>
                  <a:pt x="13038880" y="3924895"/>
                </a:lnTo>
                <a:close/>
              </a:path>
              <a:path w="16523335" h="9235440">
                <a:moveTo>
                  <a:pt x="13038880" y="4192615"/>
                </a:moveTo>
                <a:lnTo>
                  <a:pt x="12995332" y="4201406"/>
                </a:lnTo>
                <a:lnTo>
                  <a:pt x="12959792" y="4225380"/>
                </a:lnTo>
                <a:lnTo>
                  <a:pt x="12935841" y="4260939"/>
                </a:lnTo>
                <a:lnTo>
                  <a:pt x="12927061" y="4304486"/>
                </a:lnTo>
                <a:lnTo>
                  <a:pt x="12935841" y="4348026"/>
                </a:lnTo>
                <a:lnTo>
                  <a:pt x="12959792" y="4383601"/>
                </a:lnTo>
                <a:lnTo>
                  <a:pt x="12995332" y="4407597"/>
                </a:lnTo>
                <a:lnTo>
                  <a:pt x="13038880" y="4416399"/>
                </a:lnTo>
                <a:lnTo>
                  <a:pt x="13082436" y="4407597"/>
                </a:lnTo>
                <a:lnTo>
                  <a:pt x="13117994" y="4383601"/>
                </a:lnTo>
                <a:lnTo>
                  <a:pt x="13141963" y="4348026"/>
                </a:lnTo>
                <a:lnTo>
                  <a:pt x="13150751" y="4304486"/>
                </a:lnTo>
                <a:lnTo>
                  <a:pt x="13141963" y="4260939"/>
                </a:lnTo>
                <a:lnTo>
                  <a:pt x="13117994" y="4225380"/>
                </a:lnTo>
                <a:lnTo>
                  <a:pt x="13082436" y="4201406"/>
                </a:lnTo>
                <a:lnTo>
                  <a:pt x="13038880" y="4192615"/>
                </a:lnTo>
                <a:close/>
              </a:path>
              <a:path w="16523335" h="9235440">
                <a:moveTo>
                  <a:pt x="13038880" y="2318578"/>
                </a:moveTo>
                <a:lnTo>
                  <a:pt x="12995332" y="2327370"/>
                </a:lnTo>
                <a:lnTo>
                  <a:pt x="12959792" y="2351349"/>
                </a:lnTo>
                <a:lnTo>
                  <a:pt x="12935841" y="2386915"/>
                </a:lnTo>
                <a:lnTo>
                  <a:pt x="12927061" y="2430470"/>
                </a:lnTo>
                <a:lnTo>
                  <a:pt x="12935841" y="2474021"/>
                </a:lnTo>
                <a:lnTo>
                  <a:pt x="12959792" y="2509580"/>
                </a:lnTo>
                <a:lnTo>
                  <a:pt x="12995332" y="2533551"/>
                </a:lnTo>
                <a:lnTo>
                  <a:pt x="13038880" y="2542341"/>
                </a:lnTo>
                <a:lnTo>
                  <a:pt x="13082436" y="2533551"/>
                </a:lnTo>
                <a:lnTo>
                  <a:pt x="13117994" y="2509580"/>
                </a:lnTo>
                <a:lnTo>
                  <a:pt x="13141963" y="2474021"/>
                </a:lnTo>
                <a:lnTo>
                  <a:pt x="13150751" y="2430470"/>
                </a:lnTo>
                <a:lnTo>
                  <a:pt x="13141963" y="2386915"/>
                </a:lnTo>
                <a:lnTo>
                  <a:pt x="13117994" y="2351349"/>
                </a:lnTo>
                <a:lnTo>
                  <a:pt x="13082436" y="2327370"/>
                </a:lnTo>
                <a:lnTo>
                  <a:pt x="13038880" y="2318578"/>
                </a:lnTo>
                <a:close/>
              </a:path>
              <a:path w="16523335" h="9235440">
                <a:moveTo>
                  <a:pt x="13038880" y="2050869"/>
                </a:moveTo>
                <a:lnTo>
                  <a:pt x="12995332" y="2059660"/>
                </a:lnTo>
                <a:lnTo>
                  <a:pt x="12959792" y="2083635"/>
                </a:lnTo>
                <a:lnTo>
                  <a:pt x="12935841" y="2119197"/>
                </a:lnTo>
                <a:lnTo>
                  <a:pt x="12927061" y="2162750"/>
                </a:lnTo>
                <a:lnTo>
                  <a:pt x="12935841" y="2206284"/>
                </a:lnTo>
                <a:lnTo>
                  <a:pt x="12959792" y="2241845"/>
                </a:lnTo>
                <a:lnTo>
                  <a:pt x="12995332" y="2265826"/>
                </a:lnTo>
                <a:lnTo>
                  <a:pt x="13038880" y="2274621"/>
                </a:lnTo>
                <a:lnTo>
                  <a:pt x="13082436" y="2265826"/>
                </a:lnTo>
                <a:lnTo>
                  <a:pt x="13117994" y="2241845"/>
                </a:lnTo>
                <a:lnTo>
                  <a:pt x="13141963" y="2206284"/>
                </a:lnTo>
                <a:lnTo>
                  <a:pt x="13150751" y="2162750"/>
                </a:lnTo>
                <a:lnTo>
                  <a:pt x="13141963" y="2119197"/>
                </a:lnTo>
                <a:lnTo>
                  <a:pt x="13117994" y="2083635"/>
                </a:lnTo>
                <a:lnTo>
                  <a:pt x="13082436" y="2059660"/>
                </a:lnTo>
                <a:lnTo>
                  <a:pt x="13038880" y="2050869"/>
                </a:lnTo>
                <a:close/>
              </a:path>
              <a:path w="16523335" h="9235440">
                <a:moveTo>
                  <a:pt x="13308223" y="176790"/>
                </a:moveTo>
                <a:lnTo>
                  <a:pt x="13264659" y="185586"/>
                </a:lnTo>
                <a:lnTo>
                  <a:pt x="13229082" y="209571"/>
                </a:lnTo>
                <a:lnTo>
                  <a:pt x="13205095" y="245145"/>
                </a:lnTo>
                <a:lnTo>
                  <a:pt x="13196299" y="288702"/>
                </a:lnTo>
                <a:lnTo>
                  <a:pt x="13205095" y="332221"/>
                </a:lnTo>
                <a:lnTo>
                  <a:pt x="13229082" y="367780"/>
                </a:lnTo>
                <a:lnTo>
                  <a:pt x="13264659" y="391765"/>
                </a:lnTo>
                <a:lnTo>
                  <a:pt x="13308223" y="400563"/>
                </a:lnTo>
                <a:lnTo>
                  <a:pt x="13351770" y="391765"/>
                </a:lnTo>
                <a:lnTo>
                  <a:pt x="13387310" y="367780"/>
                </a:lnTo>
                <a:lnTo>
                  <a:pt x="13411261" y="332221"/>
                </a:lnTo>
                <a:lnTo>
                  <a:pt x="13420041" y="288702"/>
                </a:lnTo>
                <a:lnTo>
                  <a:pt x="13411261" y="245145"/>
                </a:lnTo>
                <a:lnTo>
                  <a:pt x="13387310" y="209571"/>
                </a:lnTo>
                <a:lnTo>
                  <a:pt x="13351770" y="185586"/>
                </a:lnTo>
                <a:lnTo>
                  <a:pt x="13308223" y="176790"/>
                </a:lnTo>
                <a:close/>
              </a:path>
              <a:path w="16523335" h="9235440">
                <a:moveTo>
                  <a:pt x="13308223" y="444551"/>
                </a:moveTo>
                <a:lnTo>
                  <a:pt x="13264659" y="453336"/>
                </a:lnTo>
                <a:lnTo>
                  <a:pt x="13229082" y="477296"/>
                </a:lnTo>
                <a:lnTo>
                  <a:pt x="13205095" y="512844"/>
                </a:lnTo>
                <a:lnTo>
                  <a:pt x="13196299" y="556391"/>
                </a:lnTo>
                <a:lnTo>
                  <a:pt x="13205095" y="599952"/>
                </a:lnTo>
                <a:lnTo>
                  <a:pt x="13229082" y="635532"/>
                </a:lnTo>
                <a:lnTo>
                  <a:pt x="13264659" y="659525"/>
                </a:lnTo>
                <a:lnTo>
                  <a:pt x="13308223" y="668324"/>
                </a:lnTo>
                <a:lnTo>
                  <a:pt x="13351770" y="659525"/>
                </a:lnTo>
                <a:lnTo>
                  <a:pt x="13387310" y="635532"/>
                </a:lnTo>
                <a:lnTo>
                  <a:pt x="13411261" y="599952"/>
                </a:lnTo>
                <a:lnTo>
                  <a:pt x="13420041" y="556391"/>
                </a:lnTo>
                <a:lnTo>
                  <a:pt x="13411261" y="512844"/>
                </a:lnTo>
                <a:lnTo>
                  <a:pt x="13387310" y="477296"/>
                </a:lnTo>
                <a:lnTo>
                  <a:pt x="13351770" y="453336"/>
                </a:lnTo>
                <a:lnTo>
                  <a:pt x="13308223" y="444551"/>
                </a:lnTo>
                <a:close/>
              </a:path>
              <a:path w="16523335" h="9235440">
                <a:moveTo>
                  <a:pt x="13308223" y="712218"/>
                </a:moveTo>
                <a:lnTo>
                  <a:pt x="13264659" y="721018"/>
                </a:lnTo>
                <a:lnTo>
                  <a:pt x="13229082" y="745011"/>
                </a:lnTo>
                <a:lnTo>
                  <a:pt x="13205095" y="780591"/>
                </a:lnTo>
                <a:lnTo>
                  <a:pt x="13196299" y="824152"/>
                </a:lnTo>
                <a:lnTo>
                  <a:pt x="13205095" y="867681"/>
                </a:lnTo>
                <a:lnTo>
                  <a:pt x="13229082" y="903231"/>
                </a:lnTo>
                <a:lnTo>
                  <a:pt x="13264659" y="927201"/>
                </a:lnTo>
                <a:lnTo>
                  <a:pt x="13308223" y="935992"/>
                </a:lnTo>
                <a:lnTo>
                  <a:pt x="13351770" y="927201"/>
                </a:lnTo>
                <a:lnTo>
                  <a:pt x="13387310" y="903231"/>
                </a:lnTo>
                <a:lnTo>
                  <a:pt x="13411261" y="867681"/>
                </a:lnTo>
                <a:lnTo>
                  <a:pt x="13420041" y="824152"/>
                </a:lnTo>
                <a:lnTo>
                  <a:pt x="13411261" y="780591"/>
                </a:lnTo>
                <a:lnTo>
                  <a:pt x="13387310" y="745011"/>
                </a:lnTo>
                <a:lnTo>
                  <a:pt x="13351770" y="721018"/>
                </a:lnTo>
                <a:lnTo>
                  <a:pt x="13308223" y="712218"/>
                </a:lnTo>
                <a:close/>
              </a:path>
              <a:path w="16523335" h="9235440">
                <a:moveTo>
                  <a:pt x="13308223" y="979980"/>
                </a:moveTo>
                <a:lnTo>
                  <a:pt x="13264659" y="988766"/>
                </a:lnTo>
                <a:lnTo>
                  <a:pt x="13229082" y="1012731"/>
                </a:lnTo>
                <a:lnTo>
                  <a:pt x="13205095" y="1048286"/>
                </a:lnTo>
                <a:lnTo>
                  <a:pt x="13196299" y="1091840"/>
                </a:lnTo>
                <a:lnTo>
                  <a:pt x="13205095" y="1135394"/>
                </a:lnTo>
                <a:lnTo>
                  <a:pt x="13229082" y="1170968"/>
                </a:lnTo>
                <a:lnTo>
                  <a:pt x="13264659" y="1194956"/>
                </a:lnTo>
                <a:lnTo>
                  <a:pt x="13308223" y="1203753"/>
                </a:lnTo>
                <a:lnTo>
                  <a:pt x="13351770" y="1194956"/>
                </a:lnTo>
                <a:lnTo>
                  <a:pt x="13387310" y="1170968"/>
                </a:lnTo>
                <a:lnTo>
                  <a:pt x="13411261" y="1135394"/>
                </a:lnTo>
                <a:lnTo>
                  <a:pt x="13420041" y="1091840"/>
                </a:lnTo>
                <a:lnTo>
                  <a:pt x="13411261" y="1048286"/>
                </a:lnTo>
                <a:lnTo>
                  <a:pt x="13387310" y="1012731"/>
                </a:lnTo>
                <a:lnTo>
                  <a:pt x="13351770" y="988766"/>
                </a:lnTo>
                <a:lnTo>
                  <a:pt x="13308223" y="979980"/>
                </a:lnTo>
                <a:close/>
              </a:path>
              <a:path w="16523335" h="9235440">
                <a:moveTo>
                  <a:pt x="13308223" y="1247668"/>
                </a:moveTo>
                <a:lnTo>
                  <a:pt x="13264659" y="1256467"/>
                </a:lnTo>
                <a:lnTo>
                  <a:pt x="13229082" y="1280459"/>
                </a:lnTo>
                <a:lnTo>
                  <a:pt x="13205095" y="1316036"/>
                </a:lnTo>
                <a:lnTo>
                  <a:pt x="13196299" y="1359591"/>
                </a:lnTo>
                <a:lnTo>
                  <a:pt x="13205095" y="1403138"/>
                </a:lnTo>
                <a:lnTo>
                  <a:pt x="13229082" y="1438686"/>
                </a:lnTo>
                <a:lnTo>
                  <a:pt x="13264659" y="1462646"/>
                </a:lnTo>
                <a:lnTo>
                  <a:pt x="13308223" y="1471431"/>
                </a:lnTo>
                <a:lnTo>
                  <a:pt x="13351770" y="1462646"/>
                </a:lnTo>
                <a:lnTo>
                  <a:pt x="13387310" y="1438686"/>
                </a:lnTo>
                <a:lnTo>
                  <a:pt x="13411261" y="1403138"/>
                </a:lnTo>
                <a:lnTo>
                  <a:pt x="13420041" y="1359591"/>
                </a:lnTo>
                <a:lnTo>
                  <a:pt x="13411261" y="1316036"/>
                </a:lnTo>
                <a:lnTo>
                  <a:pt x="13387310" y="1280459"/>
                </a:lnTo>
                <a:lnTo>
                  <a:pt x="13351770" y="1256467"/>
                </a:lnTo>
                <a:lnTo>
                  <a:pt x="13308223" y="1247668"/>
                </a:lnTo>
                <a:close/>
              </a:path>
              <a:path w="16523335" h="9235440">
                <a:moveTo>
                  <a:pt x="13308223" y="1515430"/>
                </a:moveTo>
                <a:lnTo>
                  <a:pt x="13264659" y="1524214"/>
                </a:lnTo>
                <a:lnTo>
                  <a:pt x="13229082" y="1548173"/>
                </a:lnTo>
                <a:lnTo>
                  <a:pt x="13205095" y="1583718"/>
                </a:lnTo>
                <a:lnTo>
                  <a:pt x="13196299" y="1627259"/>
                </a:lnTo>
                <a:lnTo>
                  <a:pt x="13205095" y="1670826"/>
                </a:lnTo>
                <a:lnTo>
                  <a:pt x="13229082" y="1706409"/>
                </a:lnTo>
                <a:lnTo>
                  <a:pt x="13264659" y="1730404"/>
                </a:lnTo>
                <a:lnTo>
                  <a:pt x="13308223" y="1739203"/>
                </a:lnTo>
                <a:lnTo>
                  <a:pt x="13351770" y="1730404"/>
                </a:lnTo>
                <a:lnTo>
                  <a:pt x="13387310" y="1706409"/>
                </a:lnTo>
                <a:lnTo>
                  <a:pt x="13411261" y="1670826"/>
                </a:lnTo>
                <a:lnTo>
                  <a:pt x="13420041" y="1627259"/>
                </a:lnTo>
                <a:lnTo>
                  <a:pt x="13411261" y="1583718"/>
                </a:lnTo>
                <a:lnTo>
                  <a:pt x="13387310" y="1548173"/>
                </a:lnTo>
                <a:lnTo>
                  <a:pt x="13351770" y="1524214"/>
                </a:lnTo>
                <a:lnTo>
                  <a:pt x="13308223" y="1515430"/>
                </a:lnTo>
                <a:close/>
              </a:path>
              <a:path w="16523335" h="9235440">
                <a:moveTo>
                  <a:pt x="13308223" y="1783149"/>
                </a:moveTo>
                <a:lnTo>
                  <a:pt x="13264659" y="1791938"/>
                </a:lnTo>
                <a:lnTo>
                  <a:pt x="13229082" y="1815910"/>
                </a:lnTo>
                <a:lnTo>
                  <a:pt x="13205095" y="1851469"/>
                </a:lnTo>
                <a:lnTo>
                  <a:pt x="13196299" y="1895020"/>
                </a:lnTo>
                <a:lnTo>
                  <a:pt x="13205095" y="1938576"/>
                </a:lnTo>
                <a:lnTo>
                  <a:pt x="13229082" y="1974146"/>
                </a:lnTo>
                <a:lnTo>
                  <a:pt x="13264659" y="1998128"/>
                </a:lnTo>
                <a:lnTo>
                  <a:pt x="13308223" y="2006922"/>
                </a:lnTo>
                <a:lnTo>
                  <a:pt x="13351770" y="1998128"/>
                </a:lnTo>
                <a:lnTo>
                  <a:pt x="13387310" y="1974146"/>
                </a:lnTo>
                <a:lnTo>
                  <a:pt x="13411261" y="1938576"/>
                </a:lnTo>
                <a:lnTo>
                  <a:pt x="13420041" y="1895020"/>
                </a:lnTo>
                <a:lnTo>
                  <a:pt x="13411261" y="1851469"/>
                </a:lnTo>
                <a:lnTo>
                  <a:pt x="13387310" y="1815910"/>
                </a:lnTo>
                <a:lnTo>
                  <a:pt x="13351770" y="1791938"/>
                </a:lnTo>
                <a:lnTo>
                  <a:pt x="13308223" y="1783149"/>
                </a:lnTo>
                <a:close/>
              </a:path>
              <a:path w="16523335" h="9235440">
                <a:moveTo>
                  <a:pt x="13308223" y="2586297"/>
                </a:moveTo>
                <a:lnTo>
                  <a:pt x="13264659" y="2595090"/>
                </a:lnTo>
                <a:lnTo>
                  <a:pt x="13229082" y="2619070"/>
                </a:lnTo>
                <a:lnTo>
                  <a:pt x="13205095" y="2654639"/>
                </a:lnTo>
                <a:lnTo>
                  <a:pt x="13196299" y="2698200"/>
                </a:lnTo>
                <a:lnTo>
                  <a:pt x="13205095" y="2741725"/>
                </a:lnTo>
                <a:lnTo>
                  <a:pt x="13229082" y="2777286"/>
                </a:lnTo>
                <a:lnTo>
                  <a:pt x="13264659" y="2801273"/>
                </a:lnTo>
                <a:lnTo>
                  <a:pt x="13308223" y="2810071"/>
                </a:lnTo>
                <a:lnTo>
                  <a:pt x="13351770" y="2801273"/>
                </a:lnTo>
                <a:lnTo>
                  <a:pt x="13387310" y="2777286"/>
                </a:lnTo>
                <a:lnTo>
                  <a:pt x="13411261" y="2741725"/>
                </a:lnTo>
                <a:lnTo>
                  <a:pt x="13420041" y="2698200"/>
                </a:lnTo>
                <a:lnTo>
                  <a:pt x="13411261" y="2654639"/>
                </a:lnTo>
                <a:lnTo>
                  <a:pt x="13387310" y="2619070"/>
                </a:lnTo>
                <a:lnTo>
                  <a:pt x="13351770" y="2595090"/>
                </a:lnTo>
                <a:lnTo>
                  <a:pt x="13308223" y="2586297"/>
                </a:lnTo>
                <a:close/>
              </a:path>
              <a:path w="16523335" h="9235440">
                <a:moveTo>
                  <a:pt x="13308223" y="2854028"/>
                </a:moveTo>
                <a:lnTo>
                  <a:pt x="13264659" y="2862817"/>
                </a:lnTo>
                <a:lnTo>
                  <a:pt x="13229082" y="2886788"/>
                </a:lnTo>
                <a:lnTo>
                  <a:pt x="13205095" y="2922347"/>
                </a:lnTo>
                <a:lnTo>
                  <a:pt x="13196299" y="2965898"/>
                </a:lnTo>
                <a:lnTo>
                  <a:pt x="13205095" y="3009453"/>
                </a:lnTo>
                <a:lnTo>
                  <a:pt x="13229082" y="3045019"/>
                </a:lnTo>
                <a:lnTo>
                  <a:pt x="13264659" y="3068998"/>
                </a:lnTo>
                <a:lnTo>
                  <a:pt x="13308223" y="3077790"/>
                </a:lnTo>
                <a:lnTo>
                  <a:pt x="13351770" y="3068998"/>
                </a:lnTo>
                <a:lnTo>
                  <a:pt x="13387310" y="3045019"/>
                </a:lnTo>
                <a:lnTo>
                  <a:pt x="13411261" y="3009453"/>
                </a:lnTo>
                <a:lnTo>
                  <a:pt x="13420041" y="2965898"/>
                </a:lnTo>
                <a:lnTo>
                  <a:pt x="13411261" y="2922347"/>
                </a:lnTo>
                <a:lnTo>
                  <a:pt x="13387310" y="2886788"/>
                </a:lnTo>
                <a:lnTo>
                  <a:pt x="13351770" y="2862817"/>
                </a:lnTo>
                <a:lnTo>
                  <a:pt x="13308223" y="2854028"/>
                </a:lnTo>
                <a:close/>
              </a:path>
              <a:path w="16523335" h="9235440">
                <a:moveTo>
                  <a:pt x="13308223" y="3121737"/>
                </a:moveTo>
                <a:lnTo>
                  <a:pt x="13264659" y="3130528"/>
                </a:lnTo>
                <a:lnTo>
                  <a:pt x="13229082" y="3154503"/>
                </a:lnTo>
                <a:lnTo>
                  <a:pt x="13205095" y="3190065"/>
                </a:lnTo>
                <a:lnTo>
                  <a:pt x="13196299" y="3233618"/>
                </a:lnTo>
                <a:lnTo>
                  <a:pt x="13205095" y="3277161"/>
                </a:lnTo>
                <a:lnTo>
                  <a:pt x="13229082" y="3312732"/>
                </a:lnTo>
                <a:lnTo>
                  <a:pt x="13264659" y="3336722"/>
                </a:lnTo>
                <a:lnTo>
                  <a:pt x="13308223" y="3345520"/>
                </a:lnTo>
                <a:lnTo>
                  <a:pt x="13351770" y="3336722"/>
                </a:lnTo>
                <a:lnTo>
                  <a:pt x="13387310" y="3312732"/>
                </a:lnTo>
                <a:lnTo>
                  <a:pt x="13411261" y="3277161"/>
                </a:lnTo>
                <a:lnTo>
                  <a:pt x="13420041" y="3233618"/>
                </a:lnTo>
                <a:lnTo>
                  <a:pt x="13411261" y="3190065"/>
                </a:lnTo>
                <a:lnTo>
                  <a:pt x="13387310" y="3154503"/>
                </a:lnTo>
                <a:lnTo>
                  <a:pt x="13351770" y="3130528"/>
                </a:lnTo>
                <a:lnTo>
                  <a:pt x="13308223" y="3121737"/>
                </a:lnTo>
                <a:close/>
              </a:path>
              <a:path w="16523335" h="9235440">
                <a:moveTo>
                  <a:pt x="13308223" y="3389446"/>
                </a:moveTo>
                <a:lnTo>
                  <a:pt x="13264659" y="3398240"/>
                </a:lnTo>
                <a:lnTo>
                  <a:pt x="13229082" y="3422222"/>
                </a:lnTo>
                <a:lnTo>
                  <a:pt x="13205095" y="3457792"/>
                </a:lnTo>
                <a:lnTo>
                  <a:pt x="13196299" y="3501348"/>
                </a:lnTo>
                <a:lnTo>
                  <a:pt x="13205095" y="3544899"/>
                </a:lnTo>
                <a:lnTo>
                  <a:pt x="13229082" y="3580458"/>
                </a:lnTo>
                <a:lnTo>
                  <a:pt x="13264659" y="3604430"/>
                </a:lnTo>
                <a:lnTo>
                  <a:pt x="13308223" y="3613219"/>
                </a:lnTo>
                <a:lnTo>
                  <a:pt x="13351770" y="3604430"/>
                </a:lnTo>
                <a:lnTo>
                  <a:pt x="13387310" y="3580458"/>
                </a:lnTo>
                <a:lnTo>
                  <a:pt x="13411261" y="3544899"/>
                </a:lnTo>
                <a:lnTo>
                  <a:pt x="13420041" y="3501348"/>
                </a:lnTo>
                <a:lnTo>
                  <a:pt x="13411261" y="3457792"/>
                </a:lnTo>
                <a:lnTo>
                  <a:pt x="13387310" y="3422222"/>
                </a:lnTo>
                <a:lnTo>
                  <a:pt x="13351770" y="3398240"/>
                </a:lnTo>
                <a:lnTo>
                  <a:pt x="13308223" y="3389446"/>
                </a:lnTo>
                <a:close/>
              </a:path>
              <a:path w="16523335" h="9235440">
                <a:moveTo>
                  <a:pt x="13308223" y="3657176"/>
                </a:moveTo>
                <a:lnTo>
                  <a:pt x="13264659" y="3665968"/>
                </a:lnTo>
                <a:lnTo>
                  <a:pt x="13229082" y="3689947"/>
                </a:lnTo>
                <a:lnTo>
                  <a:pt x="13205095" y="3725513"/>
                </a:lnTo>
                <a:lnTo>
                  <a:pt x="13196299" y="3769068"/>
                </a:lnTo>
                <a:lnTo>
                  <a:pt x="13205095" y="3812619"/>
                </a:lnTo>
                <a:lnTo>
                  <a:pt x="13229082" y="3848178"/>
                </a:lnTo>
                <a:lnTo>
                  <a:pt x="13264659" y="3872149"/>
                </a:lnTo>
                <a:lnTo>
                  <a:pt x="13308223" y="3880939"/>
                </a:lnTo>
                <a:lnTo>
                  <a:pt x="13351770" y="3872149"/>
                </a:lnTo>
                <a:lnTo>
                  <a:pt x="13387310" y="3848178"/>
                </a:lnTo>
                <a:lnTo>
                  <a:pt x="13411261" y="3812619"/>
                </a:lnTo>
                <a:lnTo>
                  <a:pt x="13420041" y="3769068"/>
                </a:lnTo>
                <a:lnTo>
                  <a:pt x="13411261" y="3725513"/>
                </a:lnTo>
                <a:lnTo>
                  <a:pt x="13387310" y="3689947"/>
                </a:lnTo>
                <a:lnTo>
                  <a:pt x="13351770" y="3665968"/>
                </a:lnTo>
                <a:lnTo>
                  <a:pt x="13308223" y="3657176"/>
                </a:lnTo>
                <a:close/>
              </a:path>
              <a:path w="16523335" h="9235440">
                <a:moveTo>
                  <a:pt x="13308223" y="3924895"/>
                </a:moveTo>
                <a:lnTo>
                  <a:pt x="13264659" y="3933689"/>
                </a:lnTo>
                <a:lnTo>
                  <a:pt x="13229082" y="3957668"/>
                </a:lnTo>
                <a:lnTo>
                  <a:pt x="13205095" y="3993228"/>
                </a:lnTo>
                <a:lnTo>
                  <a:pt x="13196299" y="4036766"/>
                </a:lnTo>
                <a:lnTo>
                  <a:pt x="13205095" y="4080327"/>
                </a:lnTo>
                <a:lnTo>
                  <a:pt x="13229082" y="4115896"/>
                </a:lnTo>
                <a:lnTo>
                  <a:pt x="13264659" y="4139876"/>
                </a:lnTo>
                <a:lnTo>
                  <a:pt x="13308223" y="4148669"/>
                </a:lnTo>
                <a:lnTo>
                  <a:pt x="13351770" y="4139876"/>
                </a:lnTo>
                <a:lnTo>
                  <a:pt x="13387310" y="4115896"/>
                </a:lnTo>
                <a:lnTo>
                  <a:pt x="13411261" y="4080327"/>
                </a:lnTo>
                <a:lnTo>
                  <a:pt x="13420041" y="4036766"/>
                </a:lnTo>
                <a:lnTo>
                  <a:pt x="13411261" y="3993228"/>
                </a:lnTo>
                <a:lnTo>
                  <a:pt x="13387310" y="3957668"/>
                </a:lnTo>
                <a:lnTo>
                  <a:pt x="13351770" y="3933689"/>
                </a:lnTo>
                <a:lnTo>
                  <a:pt x="13308223" y="3924895"/>
                </a:lnTo>
                <a:close/>
              </a:path>
              <a:path w="16523335" h="9235440">
                <a:moveTo>
                  <a:pt x="13308223" y="4192615"/>
                </a:moveTo>
                <a:lnTo>
                  <a:pt x="13264659" y="4201406"/>
                </a:lnTo>
                <a:lnTo>
                  <a:pt x="13229082" y="4225380"/>
                </a:lnTo>
                <a:lnTo>
                  <a:pt x="13205095" y="4260939"/>
                </a:lnTo>
                <a:lnTo>
                  <a:pt x="13196299" y="4304486"/>
                </a:lnTo>
                <a:lnTo>
                  <a:pt x="13205095" y="4348026"/>
                </a:lnTo>
                <a:lnTo>
                  <a:pt x="13229082" y="4383601"/>
                </a:lnTo>
                <a:lnTo>
                  <a:pt x="13264659" y="4407597"/>
                </a:lnTo>
                <a:lnTo>
                  <a:pt x="13308223" y="4416399"/>
                </a:lnTo>
                <a:lnTo>
                  <a:pt x="13351770" y="4407597"/>
                </a:lnTo>
                <a:lnTo>
                  <a:pt x="13387310" y="4383601"/>
                </a:lnTo>
                <a:lnTo>
                  <a:pt x="13411261" y="4348026"/>
                </a:lnTo>
                <a:lnTo>
                  <a:pt x="13420041" y="4304486"/>
                </a:lnTo>
                <a:lnTo>
                  <a:pt x="13411261" y="4260939"/>
                </a:lnTo>
                <a:lnTo>
                  <a:pt x="13387310" y="4225380"/>
                </a:lnTo>
                <a:lnTo>
                  <a:pt x="13351770" y="4201406"/>
                </a:lnTo>
                <a:lnTo>
                  <a:pt x="13308223" y="4192615"/>
                </a:lnTo>
                <a:close/>
              </a:path>
              <a:path w="16523335" h="9235440">
                <a:moveTo>
                  <a:pt x="13308223" y="2318578"/>
                </a:moveTo>
                <a:lnTo>
                  <a:pt x="13264659" y="2327370"/>
                </a:lnTo>
                <a:lnTo>
                  <a:pt x="13229082" y="2351349"/>
                </a:lnTo>
                <a:lnTo>
                  <a:pt x="13205095" y="2386915"/>
                </a:lnTo>
                <a:lnTo>
                  <a:pt x="13196299" y="2430470"/>
                </a:lnTo>
                <a:lnTo>
                  <a:pt x="13205095" y="2474021"/>
                </a:lnTo>
                <a:lnTo>
                  <a:pt x="13229082" y="2509580"/>
                </a:lnTo>
                <a:lnTo>
                  <a:pt x="13264659" y="2533551"/>
                </a:lnTo>
                <a:lnTo>
                  <a:pt x="13308223" y="2542341"/>
                </a:lnTo>
                <a:lnTo>
                  <a:pt x="13351770" y="2533551"/>
                </a:lnTo>
                <a:lnTo>
                  <a:pt x="13387310" y="2509580"/>
                </a:lnTo>
                <a:lnTo>
                  <a:pt x="13411261" y="2474021"/>
                </a:lnTo>
                <a:lnTo>
                  <a:pt x="13420041" y="2430470"/>
                </a:lnTo>
                <a:lnTo>
                  <a:pt x="13411261" y="2386915"/>
                </a:lnTo>
                <a:lnTo>
                  <a:pt x="13387310" y="2351349"/>
                </a:lnTo>
                <a:lnTo>
                  <a:pt x="13351770" y="2327370"/>
                </a:lnTo>
                <a:lnTo>
                  <a:pt x="13308223" y="2318578"/>
                </a:lnTo>
                <a:close/>
              </a:path>
              <a:path w="16523335" h="9235440">
                <a:moveTo>
                  <a:pt x="13308223" y="2050869"/>
                </a:moveTo>
                <a:lnTo>
                  <a:pt x="13264659" y="2059660"/>
                </a:lnTo>
                <a:lnTo>
                  <a:pt x="13229082" y="2083635"/>
                </a:lnTo>
                <a:lnTo>
                  <a:pt x="13205095" y="2119197"/>
                </a:lnTo>
                <a:lnTo>
                  <a:pt x="13196299" y="2162750"/>
                </a:lnTo>
                <a:lnTo>
                  <a:pt x="13205095" y="2206284"/>
                </a:lnTo>
                <a:lnTo>
                  <a:pt x="13229082" y="2241845"/>
                </a:lnTo>
                <a:lnTo>
                  <a:pt x="13264659" y="2265826"/>
                </a:lnTo>
                <a:lnTo>
                  <a:pt x="13308223" y="2274621"/>
                </a:lnTo>
                <a:lnTo>
                  <a:pt x="13351770" y="2265826"/>
                </a:lnTo>
                <a:lnTo>
                  <a:pt x="13387310" y="2241845"/>
                </a:lnTo>
                <a:lnTo>
                  <a:pt x="13411261" y="2206284"/>
                </a:lnTo>
                <a:lnTo>
                  <a:pt x="13420041" y="2162750"/>
                </a:lnTo>
                <a:lnTo>
                  <a:pt x="13411261" y="2119197"/>
                </a:lnTo>
                <a:lnTo>
                  <a:pt x="13387310" y="2083635"/>
                </a:lnTo>
                <a:lnTo>
                  <a:pt x="13351770" y="2059660"/>
                </a:lnTo>
                <a:lnTo>
                  <a:pt x="13308223" y="2050869"/>
                </a:lnTo>
                <a:close/>
              </a:path>
              <a:path w="16523335" h="9235440">
                <a:moveTo>
                  <a:pt x="13308223" y="4460345"/>
                </a:moveTo>
                <a:lnTo>
                  <a:pt x="13264659" y="4469136"/>
                </a:lnTo>
                <a:lnTo>
                  <a:pt x="13229082" y="4493110"/>
                </a:lnTo>
                <a:lnTo>
                  <a:pt x="13205095" y="4528669"/>
                </a:lnTo>
                <a:lnTo>
                  <a:pt x="13196299" y="4572216"/>
                </a:lnTo>
                <a:lnTo>
                  <a:pt x="13205095" y="4615763"/>
                </a:lnTo>
                <a:lnTo>
                  <a:pt x="13229082" y="4651322"/>
                </a:lnTo>
                <a:lnTo>
                  <a:pt x="13264659" y="4675296"/>
                </a:lnTo>
                <a:lnTo>
                  <a:pt x="13308223" y="4684087"/>
                </a:lnTo>
                <a:lnTo>
                  <a:pt x="13351770" y="4675296"/>
                </a:lnTo>
                <a:lnTo>
                  <a:pt x="13387310" y="4651322"/>
                </a:lnTo>
                <a:lnTo>
                  <a:pt x="13411261" y="4615763"/>
                </a:lnTo>
                <a:lnTo>
                  <a:pt x="13420041" y="4572216"/>
                </a:lnTo>
                <a:lnTo>
                  <a:pt x="13411261" y="4528669"/>
                </a:lnTo>
                <a:lnTo>
                  <a:pt x="13387310" y="4493110"/>
                </a:lnTo>
                <a:lnTo>
                  <a:pt x="13351770" y="4469136"/>
                </a:lnTo>
                <a:lnTo>
                  <a:pt x="13308223" y="4460345"/>
                </a:lnTo>
                <a:close/>
              </a:path>
              <a:path w="16523335" h="9235440">
                <a:moveTo>
                  <a:pt x="3882258" y="176790"/>
                </a:moveTo>
                <a:lnTo>
                  <a:pt x="3838710" y="185586"/>
                </a:lnTo>
                <a:lnTo>
                  <a:pt x="3803159" y="209571"/>
                </a:lnTo>
                <a:lnTo>
                  <a:pt x="3779194" y="245145"/>
                </a:lnTo>
                <a:lnTo>
                  <a:pt x="3770408" y="288702"/>
                </a:lnTo>
                <a:lnTo>
                  <a:pt x="3779194" y="332221"/>
                </a:lnTo>
                <a:lnTo>
                  <a:pt x="3803159" y="367780"/>
                </a:lnTo>
                <a:lnTo>
                  <a:pt x="3838710" y="391765"/>
                </a:lnTo>
                <a:lnTo>
                  <a:pt x="3882258" y="400563"/>
                </a:lnTo>
                <a:lnTo>
                  <a:pt x="3925818" y="391765"/>
                </a:lnTo>
                <a:lnTo>
                  <a:pt x="3961395" y="367780"/>
                </a:lnTo>
                <a:lnTo>
                  <a:pt x="3985384" y="332221"/>
                </a:lnTo>
                <a:lnTo>
                  <a:pt x="3994182" y="288702"/>
                </a:lnTo>
                <a:lnTo>
                  <a:pt x="3985384" y="245145"/>
                </a:lnTo>
                <a:lnTo>
                  <a:pt x="3961395" y="209571"/>
                </a:lnTo>
                <a:lnTo>
                  <a:pt x="3925818" y="185586"/>
                </a:lnTo>
                <a:lnTo>
                  <a:pt x="3882258" y="176790"/>
                </a:lnTo>
                <a:close/>
              </a:path>
              <a:path w="16523335" h="9235440">
                <a:moveTo>
                  <a:pt x="3882258" y="712218"/>
                </a:moveTo>
                <a:lnTo>
                  <a:pt x="3838710" y="721018"/>
                </a:lnTo>
                <a:lnTo>
                  <a:pt x="3803159" y="745011"/>
                </a:lnTo>
                <a:lnTo>
                  <a:pt x="3779194" y="780591"/>
                </a:lnTo>
                <a:lnTo>
                  <a:pt x="3770408" y="824152"/>
                </a:lnTo>
                <a:lnTo>
                  <a:pt x="3779194" y="867681"/>
                </a:lnTo>
                <a:lnTo>
                  <a:pt x="3803159" y="903231"/>
                </a:lnTo>
                <a:lnTo>
                  <a:pt x="3838710" y="927201"/>
                </a:lnTo>
                <a:lnTo>
                  <a:pt x="3882258" y="935992"/>
                </a:lnTo>
                <a:lnTo>
                  <a:pt x="3925818" y="927201"/>
                </a:lnTo>
                <a:lnTo>
                  <a:pt x="3961395" y="903231"/>
                </a:lnTo>
                <a:lnTo>
                  <a:pt x="3985384" y="867681"/>
                </a:lnTo>
                <a:lnTo>
                  <a:pt x="3994182" y="824152"/>
                </a:lnTo>
                <a:lnTo>
                  <a:pt x="3985384" y="780591"/>
                </a:lnTo>
                <a:lnTo>
                  <a:pt x="3961395" y="745011"/>
                </a:lnTo>
                <a:lnTo>
                  <a:pt x="3925818" y="721018"/>
                </a:lnTo>
                <a:lnTo>
                  <a:pt x="3882258" y="712218"/>
                </a:lnTo>
                <a:close/>
              </a:path>
              <a:path w="16523335" h="9235440">
                <a:moveTo>
                  <a:pt x="3882258" y="979980"/>
                </a:moveTo>
                <a:lnTo>
                  <a:pt x="3838710" y="988766"/>
                </a:lnTo>
                <a:lnTo>
                  <a:pt x="3803159" y="1012731"/>
                </a:lnTo>
                <a:lnTo>
                  <a:pt x="3779194" y="1048286"/>
                </a:lnTo>
                <a:lnTo>
                  <a:pt x="3770408" y="1091840"/>
                </a:lnTo>
                <a:lnTo>
                  <a:pt x="3779194" y="1135394"/>
                </a:lnTo>
                <a:lnTo>
                  <a:pt x="3803159" y="1170968"/>
                </a:lnTo>
                <a:lnTo>
                  <a:pt x="3838710" y="1194956"/>
                </a:lnTo>
                <a:lnTo>
                  <a:pt x="3882258" y="1203753"/>
                </a:lnTo>
                <a:lnTo>
                  <a:pt x="3925818" y="1194956"/>
                </a:lnTo>
                <a:lnTo>
                  <a:pt x="3961395" y="1170968"/>
                </a:lnTo>
                <a:lnTo>
                  <a:pt x="3985384" y="1135394"/>
                </a:lnTo>
                <a:lnTo>
                  <a:pt x="3994182" y="1091840"/>
                </a:lnTo>
                <a:lnTo>
                  <a:pt x="3985384" y="1048286"/>
                </a:lnTo>
                <a:lnTo>
                  <a:pt x="3961395" y="1012731"/>
                </a:lnTo>
                <a:lnTo>
                  <a:pt x="3925818" y="988766"/>
                </a:lnTo>
                <a:lnTo>
                  <a:pt x="3882258" y="979980"/>
                </a:lnTo>
                <a:close/>
              </a:path>
              <a:path w="16523335" h="9235440">
                <a:moveTo>
                  <a:pt x="3882258" y="1247668"/>
                </a:moveTo>
                <a:lnTo>
                  <a:pt x="3838710" y="1256467"/>
                </a:lnTo>
                <a:lnTo>
                  <a:pt x="3803159" y="1280459"/>
                </a:lnTo>
                <a:lnTo>
                  <a:pt x="3779194" y="1316036"/>
                </a:lnTo>
                <a:lnTo>
                  <a:pt x="3770408" y="1359591"/>
                </a:lnTo>
                <a:lnTo>
                  <a:pt x="3779194" y="1403138"/>
                </a:lnTo>
                <a:lnTo>
                  <a:pt x="3803159" y="1438686"/>
                </a:lnTo>
                <a:lnTo>
                  <a:pt x="3838710" y="1462646"/>
                </a:lnTo>
                <a:lnTo>
                  <a:pt x="3882258" y="1471431"/>
                </a:lnTo>
                <a:lnTo>
                  <a:pt x="3925818" y="1462646"/>
                </a:lnTo>
                <a:lnTo>
                  <a:pt x="3961395" y="1438686"/>
                </a:lnTo>
                <a:lnTo>
                  <a:pt x="3985384" y="1403138"/>
                </a:lnTo>
                <a:lnTo>
                  <a:pt x="3994182" y="1359591"/>
                </a:lnTo>
                <a:lnTo>
                  <a:pt x="3985384" y="1316036"/>
                </a:lnTo>
                <a:lnTo>
                  <a:pt x="3961395" y="1280459"/>
                </a:lnTo>
                <a:lnTo>
                  <a:pt x="3925818" y="1256467"/>
                </a:lnTo>
                <a:lnTo>
                  <a:pt x="3882258" y="1247668"/>
                </a:lnTo>
                <a:close/>
              </a:path>
              <a:path w="16523335" h="9235440">
                <a:moveTo>
                  <a:pt x="3882258" y="1515430"/>
                </a:moveTo>
                <a:lnTo>
                  <a:pt x="3838710" y="1524214"/>
                </a:lnTo>
                <a:lnTo>
                  <a:pt x="3803159" y="1548173"/>
                </a:lnTo>
                <a:lnTo>
                  <a:pt x="3779194" y="1583718"/>
                </a:lnTo>
                <a:lnTo>
                  <a:pt x="3770408" y="1627259"/>
                </a:lnTo>
                <a:lnTo>
                  <a:pt x="3779194" y="1670826"/>
                </a:lnTo>
                <a:lnTo>
                  <a:pt x="3803159" y="1706409"/>
                </a:lnTo>
                <a:lnTo>
                  <a:pt x="3838710" y="1730404"/>
                </a:lnTo>
                <a:lnTo>
                  <a:pt x="3882258" y="1739203"/>
                </a:lnTo>
                <a:lnTo>
                  <a:pt x="3925818" y="1730404"/>
                </a:lnTo>
                <a:lnTo>
                  <a:pt x="3961395" y="1706409"/>
                </a:lnTo>
                <a:lnTo>
                  <a:pt x="3985384" y="1670826"/>
                </a:lnTo>
                <a:lnTo>
                  <a:pt x="3994182" y="1627259"/>
                </a:lnTo>
                <a:lnTo>
                  <a:pt x="3985384" y="1583718"/>
                </a:lnTo>
                <a:lnTo>
                  <a:pt x="3961395" y="1548173"/>
                </a:lnTo>
                <a:lnTo>
                  <a:pt x="3925818" y="1524214"/>
                </a:lnTo>
                <a:lnTo>
                  <a:pt x="3882258" y="1515430"/>
                </a:lnTo>
                <a:close/>
              </a:path>
              <a:path w="16523335" h="9235440">
                <a:moveTo>
                  <a:pt x="3882258" y="1783149"/>
                </a:moveTo>
                <a:lnTo>
                  <a:pt x="3838710" y="1791938"/>
                </a:lnTo>
                <a:lnTo>
                  <a:pt x="3803159" y="1815910"/>
                </a:lnTo>
                <a:lnTo>
                  <a:pt x="3779194" y="1851469"/>
                </a:lnTo>
                <a:lnTo>
                  <a:pt x="3770408" y="1895020"/>
                </a:lnTo>
                <a:lnTo>
                  <a:pt x="3779194" y="1938576"/>
                </a:lnTo>
                <a:lnTo>
                  <a:pt x="3803159" y="1974146"/>
                </a:lnTo>
                <a:lnTo>
                  <a:pt x="3838710" y="1998128"/>
                </a:lnTo>
                <a:lnTo>
                  <a:pt x="3882258" y="2006922"/>
                </a:lnTo>
                <a:lnTo>
                  <a:pt x="3925818" y="1998128"/>
                </a:lnTo>
                <a:lnTo>
                  <a:pt x="3961395" y="1974146"/>
                </a:lnTo>
                <a:lnTo>
                  <a:pt x="3985384" y="1938576"/>
                </a:lnTo>
                <a:lnTo>
                  <a:pt x="3994182" y="1895020"/>
                </a:lnTo>
                <a:lnTo>
                  <a:pt x="3985384" y="1851469"/>
                </a:lnTo>
                <a:lnTo>
                  <a:pt x="3961395" y="1815910"/>
                </a:lnTo>
                <a:lnTo>
                  <a:pt x="3925818" y="1791938"/>
                </a:lnTo>
                <a:lnTo>
                  <a:pt x="3882258" y="1783149"/>
                </a:lnTo>
                <a:close/>
              </a:path>
              <a:path w="16523335" h="9235440">
                <a:moveTo>
                  <a:pt x="3882258" y="2586297"/>
                </a:moveTo>
                <a:lnTo>
                  <a:pt x="3838710" y="2595090"/>
                </a:lnTo>
                <a:lnTo>
                  <a:pt x="3803159" y="2619070"/>
                </a:lnTo>
                <a:lnTo>
                  <a:pt x="3779194" y="2654639"/>
                </a:lnTo>
                <a:lnTo>
                  <a:pt x="3770408" y="2698200"/>
                </a:lnTo>
                <a:lnTo>
                  <a:pt x="3779194" y="2741725"/>
                </a:lnTo>
                <a:lnTo>
                  <a:pt x="3803159" y="2777286"/>
                </a:lnTo>
                <a:lnTo>
                  <a:pt x="3838710" y="2801273"/>
                </a:lnTo>
                <a:lnTo>
                  <a:pt x="3882258" y="2810071"/>
                </a:lnTo>
                <a:lnTo>
                  <a:pt x="3925818" y="2801273"/>
                </a:lnTo>
                <a:lnTo>
                  <a:pt x="3961395" y="2777286"/>
                </a:lnTo>
                <a:lnTo>
                  <a:pt x="3985384" y="2741725"/>
                </a:lnTo>
                <a:lnTo>
                  <a:pt x="3994182" y="2698200"/>
                </a:lnTo>
                <a:lnTo>
                  <a:pt x="3985384" y="2654639"/>
                </a:lnTo>
                <a:lnTo>
                  <a:pt x="3961395" y="2619070"/>
                </a:lnTo>
                <a:lnTo>
                  <a:pt x="3925818" y="2595090"/>
                </a:lnTo>
                <a:lnTo>
                  <a:pt x="3882258" y="2586297"/>
                </a:lnTo>
                <a:close/>
              </a:path>
              <a:path w="16523335" h="9235440">
                <a:moveTo>
                  <a:pt x="3882258" y="2854028"/>
                </a:moveTo>
                <a:lnTo>
                  <a:pt x="3838710" y="2862817"/>
                </a:lnTo>
                <a:lnTo>
                  <a:pt x="3803159" y="2886788"/>
                </a:lnTo>
                <a:lnTo>
                  <a:pt x="3779194" y="2922347"/>
                </a:lnTo>
                <a:lnTo>
                  <a:pt x="3770408" y="2965898"/>
                </a:lnTo>
                <a:lnTo>
                  <a:pt x="3779194" y="3009453"/>
                </a:lnTo>
                <a:lnTo>
                  <a:pt x="3803159" y="3045019"/>
                </a:lnTo>
                <a:lnTo>
                  <a:pt x="3838710" y="3068998"/>
                </a:lnTo>
                <a:lnTo>
                  <a:pt x="3882258" y="3077790"/>
                </a:lnTo>
                <a:lnTo>
                  <a:pt x="3925818" y="3068998"/>
                </a:lnTo>
                <a:lnTo>
                  <a:pt x="3961395" y="3045019"/>
                </a:lnTo>
                <a:lnTo>
                  <a:pt x="3985384" y="3009453"/>
                </a:lnTo>
                <a:lnTo>
                  <a:pt x="3994182" y="2965898"/>
                </a:lnTo>
                <a:lnTo>
                  <a:pt x="3985384" y="2922347"/>
                </a:lnTo>
                <a:lnTo>
                  <a:pt x="3961395" y="2886788"/>
                </a:lnTo>
                <a:lnTo>
                  <a:pt x="3925818" y="2862817"/>
                </a:lnTo>
                <a:lnTo>
                  <a:pt x="3882258" y="2854028"/>
                </a:lnTo>
                <a:close/>
              </a:path>
              <a:path w="16523335" h="9235440">
                <a:moveTo>
                  <a:pt x="3882258" y="3121737"/>
                </a:moveTo>
                <a:lnTo>
                  <a:pt x="3838710" y="3130528"/>
                </a:lnTo>
                <a:lnTo>
                  <a:pt x="3803159" y="3154503"/>
                </a:lnTo>
                <a:lnTo>
                  <a:pt x="3779194" y="3190065"/>
                </a:lnTo>
                <a:lnTo>
                  <a:pt x="3770408" y="3233618"/>
                </a:lnTo>
                <a:lnTo>
                  <a:pt x="3779194" y="3277161"/>
                </a:lnTo>
                <a:lnTo>
                  <a:pt x="3803159" y="3312732"/>
                </a:lnTo>
                <a:lnTo>
                  <a:pt x="3838710" y="3336722"/>
                </a:lnTo>
                <a:lnTo>
                  <a:pt x="3882258" y="3345520"/>
                </a:lnTo>
                <a:lnTo>
                  <a:pt x="3925818" y="3336722"/>
                </a:lnTo>
                <a:lnTo>
                  <a:pt x="3961395" y="3312732"/>
                </a:lnTo>
                <a:lnTo>
                  <a:pt x="3985384" y="3277161"/>
                </a:lnTo>
                <a:lnTo>
                  <a:pt x="3994182" y="3233618"/>
                </a:lnTo>
                <a:lnTo>
                  <a:pt x="3985384" y="3190065"/>
                </a:lnTo>
                <a:lnTo>
                  <a:pt x="3961395" y="3154503"/>
                </a:lnTo>
                <a:lnTo>
                  <a:pt x="3925818" y="3130528"/>
                </a:lnTo>
                <a:lnTo>
                  <a:pt x="3882258" y="3121737"/>
                </a:lnTo>
                <a:close/>
              </a:path>
              <a:path w="16523335" h="9235440">
                <a:moveTo>
                  <a:pt x="3882258" y="3389446"/>
                </a:moveTo>
                <a:lnTo>
                  <a:pt x="3838710" y="3398240"/>
                </a:lnTo>
                <a:lnTo>
                  <a:pt x="3803159" y="3422222"/>
                </a:lnTo>
                <a:lnTo>
                  <a:pt x="3779194" y="3457792"/>
                </a:lnTo>
                <a:lnTo>
                  <a:pt x="3770408" y="3501348"/>
                </a:lnTo>
                <a:lnTo>
                  <a:pt x="3779194" y="3544899"/>
                </a:lnTo>
                <a:lnTo>
                  <a:pt x="3803159" y="3580458"/>
                </a:lnTo>
                <a:lnTo>
                  <a:pt x="3838710" y="3604430"/>
                </a:lnTo>
                <a:lnTo>
                  <a:pt x="3882258" y="3613219"/>
                </a:lnTo>
                <a:lnTo>
                  <a:pt x="3925818" y="3604430"/>
                </a:lnTo>
                <a:lnTo>
                  <a:pt x="3961395" y="3580458"/>
                </a:lnTo>
                <a:lnTo>
                  <a:pt x="3985384" y="3544899"/>
                </a:lnTo>
                <a:lnTo>
                  <a:pt x="3994182" y="3501348"/>
                </a:lnTo>
                <a:lnTo>
                  <a:pt x="3985384" y="3457792"/>
                </a:lnTo>
                <a:lnTo>
                  <a:pt x="3961395" y="3422222"/>
                </a:lnTo>
                <a:lnTo>
                  <a:pt x="3925818" y="3398240"/>
                </a:lnTo>
                <a:lnTo>
                  <a:pt x="3882258" y="3389446"/>
                </a:lnTo>
                <a:close/>
              </a:path>
              <a:path w="16523335" h="9235440">
                <a:moveTo>
                  <a:pt x="3882258" y="3657176"/>
                </a:moveTo>
                <a:lnTo>
                  <a:pt x="3838710" y="3665968"/>
                </a:lnTo>
                <a:lnTo>
                  <a:pt x="3803159" y="3689947"/>
                </a:lnTo>
                <a:lnTo>
                  <a:pt x="3779194" y="3725513"/>
                </a:lnTo>
                <a:lnTo>
                  <a:pt x="3770408" y="3769068"/>
                </a:lnTo>
                <a:lnTo>
                  <a:pt x="3779194" y="3812619"/>
                </a:lnTo>
                <a:lnTo>
                  <a:pt x="3803159" y="3848178"/>
                </a:lnTo>
                <a:lnTo>
                  <a:pt x="3838710" y="3872149"/>
                </a:lnTo>
                <a:lnTo>
                  <a:pt x="3882258" y="3880939"/>
                </a:lnTo>
                <a:lnTo>
                  <a:pt x="3925818" y="3872149"/>
                </a:lnTo>
                <a:lnTo>
                  <a:pt x="3961395" y="3848178"/>
                </a:lnTo>
                <a:lnTo>
                  <a:pt x="3985384" y="3812619"/>
                </a:lnTo>
                <a:lnTo>
                  <a:pt x="3994182" y="3769068"/>
                </a:lnTo>
                <a:lnTo>
                  <a:pt x="3985384" y="3725513"/>
                </a:lnTo>
                <a:lnTo>
                  <a:pt x="3961395" y="3689947"/>
                </a:lnTo>
                <a:lnTo>
                  <a:pt x="3925818" y="3665968"/>
                </a:lnTo>
                <a:lnTo>
                  <a:pt x="3882258" y="3657176"/>
                </a:lnTo>
                <a:close/>
              </a:path>
              <a:path w="16523335" h="9235440">
                <a:moveTo>
                  <a:pt x="3882258" y="2318578"/>
                </a:moveTo>
                <a:lnTo>
                  <a:pt x="3838710" y="2327370"/>
                </a:lnTo>
                <a:lnTo>
                  <a:pt x="3803159" y="2351349"/>
                </a:lnTo>
                <a:lnTo>
                  <a:pt x="3779194" y="2386915"/>
                </a:lnTo>
                <a:lnTo>
                  <a:pt x="3770408" y="2430470"/>
                </a:lnTo>
                <a:lnTo>
                  <a:pt x="3779194" y="2474021"/>
                </a:lnTo>
                <a:lnTo>
                  <a:pt x="3803159" y="2509580"/>
                </a:lnTo>
                <a:lnTo>
                  <a:pt x="3838710" y="2533551"/>
                </a:lnTo>
                <a:lnTo>
                  <a:pt x="3882258" y="2542341"/>
                </a:lnTo>
                <a:lnTo>
                  <a:pt x="3925818" y="2533551"/>
                </a:lnTo>
                <a:lnTo>
                  <a:pt x="3961395" y="2509580"/>
                </a:lnTo>
                <a:lnTo>
                  <a:pt x="3985384" y="2474021"/>
                </a:lnTo>
                <a:lnTo>
                  <a:pt x="3994182" y="2430470"/>
                </a:lnTo>
                <a:lnTo>
                  <a:pt x="3985384" y="2386915"/>
                </a:lnTo>
                <a:lnTo>
                  <a:pt x="3961395" y="2351349"/>
                </a:lnTo>
                <a:lnTo>
                  <a:pt x="3925818" y="2327370"/>
                </a:lnTo>
                <a:lnTo>
                  <a:pt x="3882258" y="2318578"/>
                </a:lnTo>
                <a:close/>
              </a:path>
              <a:path w="16523335" h="9235440">
                <a:moveTo>
                  <a:pt x="3882258" y="2050869"/>
                </a:moveTo>
                <a:lnTo>
                  <a:pt x="3838710" y="2059660"/>
                </a:lnTo>
                <a:lnTo>
                  <a:pt x="3803159" y="2083635"/>
                </a:lnTo>
                <a:lnTo>
                  <a:pt x="3779194" y="2119197"/>
                </a:lnTo>
                <a:lnTo>
                  <a:pt x="3770408" y="2162750"/>
                </a:lnTo>
                <a:lnTo>
                  <a:pt x="3779194" y="2206284"/>
                </a:lnTo>
                <a:lnTo>
                  <a:pt x="3803159" y="2241845"/>
                </a:lnTo>
                <a:lnTo>
                  <a:pt x="3838710" y="2265826"/>
                </a:lnTo>
                <a:lnTo>
                  <a:pt x="3882258" y="2274621"/>
                </a:lnTo>
                <a:lnTo>
                  <a:pt x="3925818" y="2265826"/>
                </a:lnTo>
                <a:lnTo>
                  <a:pt x="3961395" y="2241845"/>
                </a:lnTo>
                <a:lnTo>
                  <a:pt x="3985384" y="2206284"/>
                </a:lnTo>
                <a:lnTo>
                  <a:pt x="3994182" y="2162750"/>
                </a:lnTo>
                <a:lnTo>
                  <a:pt x="3985384" y="2119197"/>
                </a:lnTo>
                <a:lnTo>
                  <a:pt x="3961395" y="2083635"/>
                </a:lnTo>
                <a:lnTo>
                  <a:pt x="3925818" y="2059660"/>
                </a:lnTo>
                <a:lnTo>
                  <a:pt x="3882258" y="2050869"/>
                </a:lnTo>
                <a:close/>
              </a:path>
              <a:path w="16523335" h="9235440">
                <a:moveTo>
                  <a:pt x="3882258" y="4460345"/>
                </a:moveTo>
                <a:lnTo>
                  <a:pt x="3838710" y="4469136"/>
                </a:lnTo>
                <a:lnTo>
                  <a:pt x="3803159" y="4493110"/>
                </a:lnTo>
                <a:lnTo>
                  <a:pt x="3779194" y="4528669"/>
                </a:lnTo>
                <a:lnTo>
                  <a:pt x="3770408" y="4572216"/>
                </a:lnTo>
                <a:lnTo>
                  <a:pt x="3779194" y="4615763"/>
                </a:lnTo>
                <a:lnTo>
                  <a:pt x="3803159" y="4651322"/>
                </a:lnTo>
                <a:lnTo>
                  <a:pt x="3838710" y="4675296"/>
                </a:lnTo>
                <a:lnTo>
                  <a:pt x="3882258" y="4684087"/>
                </a:lnTo>
                <a:lnTo>
                  <a:pt x="3925818" y="4675296"/>
                </a:lnTo>
                <a:lnTo>
                  <a:pt x="3961395" y="4651322"/>
                </a:lnTo>
                <a:lnTo>
                  <a:pt x="3985384" y="4615763"/>
                </a:lnTo>
                <a:lnTo>
                  <a:pt x="3994182" y="4572216"/>
                </a:lnTo>
                <a:lnTo>
                  <a:pt x="3985384" y="4528669"/>
                </a:lnTo>
                <a:lnTo>
                  <a:pt x="3961395" y="4493110"/>
                </a:lnTo>
                <a:lnTo>
                  <a:pt x="3925818" y="4469136"/>
                </a:lnTo>
                <a:lnTo>
                  <a:pt x="3882258" y="4460345"/>
                </a:lnTo>
                <a:close/>
              </a:path>
              <a:path w="16523335" h="9235440">
                <a:moveTo>
                  <a:pt x="4151559" y="176790"/>
                </a:moveTo>
                <a:lnTo>
                  <a:pt x="4108016" y="185586"/>
                </a:lnTo>
                <a:lnTo>
                  <a:pt x="4072457" y="209571"/>
                </a:lnTo>
                <a:lnTo>
                  <a:pt x="4048480" y="245145"/>
                </a:lnTo>
                <a:lnTo>
                  <a:pt x="4039688" y="288702"/>
                </a:lnTo>
                <a:lnTo>
                  <a:pt x="4048480" y="332221"/>
                </a:lnTo>
                <a:lnTo>
                  <a:pt x="4072457" y="367780"/>
                </a:lnTo>
                <a:lnTo>
                  <a:pt x="4108016" y="391765"/>
                </a:lnTo>
                <a:lnTo>
                  <a:pt x="4151559" y="400563"/>
                </a:lnTo>
                <a:lnTo>
                  <a:pt x="4195115" y="391765"/>
                </a:lnTo>
                <a:lnTo>
                  <a:pt x="4230685" y="367780"/>
                </a:lnTo>
                <a:lnTo>
                  <a:pt x="4254667" y="332221"/>
                </a:lnTo>
                <a:lnTo>
                  <a:pt x="4263461" y="288702"/>
                </a:lnTo>
                <a:lnTo>
                  <a:pt x="4254667" y="245145"/>
                </a:lnTo>
                <a:lnTo>
                  <a:pt x="4230685" y="209571"/>
                </a:lnTo>
                <a:lnTo>
                  <a:pt x="4195115" y="185586"/>
                </a:lnTo>
                <a:lnTo>
                  <a:pt x="4151559" y="176790"/>
                </a:lnTo>
                <a:close/>
              </a:path>
              <a:path w="16523335" h="9235440">
                <a:moveTo>
                  <a:pt x="4151559" y="444551"/>
                </a:moveTo>
                <a:lnTo>
                  <a:pt x="4108016" y="453336"/>
                </a:lnTo>
                <a:lnTo>
                  <a:pt x="4072457" y="477296"/>
                </a:lnTo>
                <a:lnTo>
                  <a:pt x="4048480" y="512844"/>
                </a:lnTo>
                <a:lnTo>
                  <a:pt x="4039688" y="556391"/>
                </a:lnTo>
                <a:lnTo>
                  <a:pt x="4048480" y="599952"/>
                </a:lnTo>
                <a:lnTo>
                  <a:pt x="4072457" y="635532"/>
                </a:lnTo>
                <a:lnTo>
                  <a:pt x="4108016" y="659525"/>
                </a:lnTo>
                <a:lnTo>
                  <a:pt x="4151559" y="668324"/>
                </a:lnTo>
                <a:lnTo>
                  <a:pt x="4195115" y="659525"/>
                </a:lnTo>
                <a:lnTo>
                  <a:pt x="4230685" y="635532"/>
                </a:lnTo>
                <a:lnTo>
                  <a:pt x="4254667" y="599952"/>
                </a:lnTo>
                <a:lnTo>
                  <a:pt x="4263461" y="556391"/>
                </a:lnTo>
                <a:lnTo>
                  <a:pt x="4254667" y="512844"/>
                </a:lnTo>
                <a:lnTo>
                  <a:pt x="4230685" y="477296"/>
                </a:lnTo>
                <a:lnTo>
                  <a:pt x="4195115" y="453336"/>
                </a:lnTo>
                <a:lnTo>
                  <a:pt x="4151559" y="444551"/>
                </a:lnTo>
                <a:close/>
              </a:path>
              <a:path w="16523335" h="9235440">
                <a:moveTo>
                  <a:pt x="4151559" y="712218"/>
                </a:moveTo>
                <a:lnTo>
                  <a:pt x="4108016" y="721018"/>
                </a:lnTo>
                <a:lnTo>
                  <a:pt x="4072457" y="745011"/>
                </a:lnTo>
                <a:lnTo>
                  <a:pt x="4048480" y="780591"/>
                </a:lnTo>
                <a:lnTo>
                  <a:pt x="4039688" y="824152"/>
                </a:lnTo>
                <a:lnTo>
                  <a:pt x="4048480" y="867681"/>
                </a:lnTo>
                <a:lnTo>
                  <a:pt x="4072457" y="903231"/>
                </a:lnTo>
                <a:lnTo>
                  <a:pt x="4108016" y="927201"/>
                </a:lnTo>
                <a:lnTo>
                  <a:pt x="4151559" y="935992"/>
                </a:lnTo>
                <a:lnTo>
                  <a:pt x="4195115" y="927201"/>
                </a:lnTo>
                <a:lnTo>
                  <a:pt x="4230685" y="903231"/>
                </a:lnTo>
                <a:lnTo>
                  <a:pt x="4254667" y="867681"/>
                </a:lnTo>
                <a:lnTo>
                  <a:pt x="4263461" y="824152"/>
                </a:lnTo>
                <a:lnTo>
                  <a:pt x="4254667" y="780591"/>
                </a:lnTo>
                <a:lnTo>
                  <a:pt x="4230685" y="745011"/>
                </a:lnTo>
                <a:lnTo>
                  <a:pt x="4195115" y="721018"/>
                </a:lnTo>
                <a:lnTo>
                  <a:pt x="4151559" y="712218"/>
                </a:lnTo>
                <a:close/>
              </a:path>
              <a:path w="16523335" h="9235440">
                <a:moveTo>
                  <a:pt x="4151559" y="979980"/>
                </a:moveTo>
                <a:lnTo>
                  <a:pt x="4108016" y="988766"/>
                </a:lnTo>
                <a:lnTo>
                  <a:pt x="4072457" y="1012731"/>
                </a:lnTo>
                <a:lnTo>
                  <a:pt x="4048480" y="1048286"/>
                </a:lnTo>
                <a:lnTo>
                  <a:pt x="4039688" y="1091840"/>
                </a:lnTo>
                <a:lnTo>
                  <a:pt x="4048480" y="1135394"/>
                </a:lnTo>
                <a:lnTo>
                  <a:pt x="4072457" y="1170968"/>
                </a:lnTo>
                <a:lnTo>
                  <a:pt x="4108016" y="1194956"/>
                </a:lnTo>
                <a:lnTo>
                  <a:pt x="4151559" y="1203753"/>
                </a:lnTo>
                <a:lnTo>
                  <a:pt x="4195115" y="1194956"/>
                </a:lnTo>
                <a:lnTo>
                  <a:pt x="4230685" y="1170968"/>
                </a:lnTo>
                <a:lnTo>
                  <a:pt x="4254667" y="1135394"/>
                </a:lnTo>
                <a:lnTo>
                  <a:pt x="4263461" y="1091840"/>
                </a:lnTo>
                <a:lnTo>
                  <a:pt x="4254667" y="1048286"/>
                </a:lnTo>
                <a:lnTo>
                  <a:pt x="4230685" y="1012731"/>
                </a:lnTo>
                <a:lnTo>
                  <a:pt x="4195115" y="988766"/>
                </a:lnTo>
                <a:lnTo>
                  <a:pt x="4151559" y="979980"/>
                </a:lnTo>
                <a:close/>
              </a:path>
              <a:path w="16523335" h="9235440">
                <a:moveTo>
                  <a:pt x="4151559" y="1247668"/>
                </a:moveTo>
                <a:lnTo>
                  <a:pt x="4108016" y="1256467"/>
                </a:lnTo>
                <a:lnTo>
                  <a:pt x="4072457" y="1280459"/>
                </a:lnTo>
                <a:lnTo>
                  <a:pt x="4048480" y="1316036"/>
                </a:lnTo>
                <a:lnTo>
                  <a:pt x="4039688" y="1359591"/>
                </a:lnTo>
                <a:lnTo>
                  <a:pt x="4048480" y="1403138"/>
                </a:lnTo>
                <a:lnTo>
                  <a:pt x="4072457" y="1438686"/>
                </a:lnTo>
                <a:lnTo>
                  <a:pt x="4108016" y="1462646"/>
                </a:lnTo>
                <a:lnTo>
                  <a:pt x="4151559" y="1471431"/>
                </a:lnTo>
                <a:lnTo>
                  <a:pt x="4195115" y="1462646"/>
                </a:lnTo>
                <a:lnTo>
                  <a:pt x="4230685" y="1438686"/>
                </a:lnTo>
                <a:lnTo>
                  <a:pt x="4254667" y="1403138"/>
                </a:lnTo>
                <a:lnTo>
                  <a:pt x="4263461" y="1359591"/>
                </a:lnTo>
                <a:lnTo>
                  <a:pt x="4254667" y="1316036"/>
                </a:lnTo>
                <a:lnTo>
                  <a:pt x="4230685" y="1280459"/>
                </a:lnTo>
                <a:lnTo>
                  <a:pt x="4195115" y="1256467"/>
                </a:lnTo>
                <a:lnTo>
                  <a:pt x="4151559" y="1247668"/>
                </a:lnTo>
                <a:close/>
              </a:path>
              <a:path w="16523335" h="9235440">
                <a:moveTo>
                  <a:pt x="4259232" y="0"/>
                </a:moveTo>
                <a:lnTo>
                  <a:pt x="4043916" y="0"/>
                </a:lnTo>
                <a:lnTo>
                  <a:pt x="4039688" y="20941"/>
                </a:lnTo>
                <a:lnTo>
                  <a:pt x="4048480" y="64502"/>
                </a:lnTo>
                <a:lnTo>
                  <a:pt x="4072457" y="100083"/>
                </a:lnTo>
                <a:lnTo>
                  <a:pt x="4108016" y="124076"/>
                </a:lnTo>
                <a:lnTo>
                  <a:pt x="4151559" y="132875"/>
                </a:lnTo>
                <a:lnTo>
                  <a:pt x="4195115" y="124076"/>
                </a:lnTo>
                <a:lnTo>
                  <a:pt x="4230685" y="100083"/>
                </a:lnTo>
                <a:lnTo>
                  <a:pt x="4254667" y="64502"/>
                </a:lnTo>
                <a:lnTo>
                  <a:pt x="4263461" y="20941"/>
                </a:lnTo>
                <a:lnTo>
                  <a:pt x="4259232" y="0"/>
                </a:lnTo>
                <a:close/>
              </a:path>
              <a:path w="16523335" h="9235440">
                <a:moveTo>
                  <a:pt x="4151559" y="2586297"/>
                </a:moveTo>
                <a:lnTo>
                  <a:pt x="4108016" y="2595090"/>
                </a:lnTo>
                <a:lnTo>
                  <a:pt x="4072457" y="2619070"/>
                </a:lnTo>
                <a:lnTo>
                  <a:pt x="4048480" y="2654639"/>
                </a:lnTo>
                <a:lnTo>
                  <a:pt x="4039688" y="2698200"/>
                </a:lnTo>
                <a:lnTo>
                  <a:pt x="4048480" y="2741725"/>
                </a:lnTo>
                <a:lnTo>
                  <a:pt x="4072457" y="2777286"/>
                </a:lnTo>
                <a:lnTo>
                  <a:pt x="4108016" y="2801273"/>
                </a:lnTo>
                <a:lnTo>
                  <a:pt x="4151559" y="2810071"/>
                </a:lnTo>
                <a:lnTo>
                  <a:pt x="4195115" y="2801273"/>
                </a:lnTo>
                <a:lnTo>
                  <a:pt x="4230685" y="2777286"/>
                </a:lnTo>
                <a:lnTo>
                  <a:pt x="4254667" y="2741725"/>
                </a:lnTo>
                <a:lnTo>
                  <a:pt x="4263461" y="2698200"/>
                </a:lnTo>
                <a:lnTo>
                  <a:pt x="4254667" y="2654639"/>
                </a:lnTo>
                <a:lnTo>
                  <a:pt x="4230685" y="2619070"/>
                </a:lnTo>
                <a:lnTo>
                  <a:pt x="4195115" y="2595090"/>
                </a:lnTo>
                <a:lnTo>
                  <a:pt x="4151559" y="2586297"/>
                </a:lnTo>
                <a:close/>
              </a:path>
              <a:path w="16523335" h="9235440">
                <a:moveTo>
                  <a:pt x="4151559" y="2854028"/>
                </a:moveTo>
                <a:lnTo>
                  <a:pt x="4108016" y="2862817"/>
                </a:lnTo>
                <a:lnTo>
                  <a:pt x="4072457" y="2886788"/>
                </a:lnTo>
                <a:lnTo>
                  <a:pt x="4048480" y="2922347"/>
                </a:lnTo>
                <a:lnTo>
                  <a:pt x="4039688" y="2965898"/>
                </a:lnTo>
                <a:lnTo>
                  <a:pt x="4048480" y="3009453"/>
                </a:lnTo>
                <a:lnTo>
                  <a:pt x="4072457" y="3045019"/>
                </a:lnTo>
                <a:lnTo>
                  <a:pt x="4108016" y="3068998"/>
                </a:lnTo>
                <a:lnTo>
                  <a:pt x="4151559" y="3077790"/>
                </a:lnTo>
                <a:lnTo>
                  <a:pt x="4195115" y="3068998"/>
                </a:lnTo>
                <a:lnTo>
                  <a:pt x="4230685" y="3045019"/>
                </a:lnTo>
                <a:lnTo>
                  <a:pt x="4254667" y="3009453"/>
                </a:lnTo>
                <a:lnTo>
                  <a:pt x="4263461" y="2965898"/>
                </a:lnTo>
                <a:lnTo>
                  <a:pt x="4254667" y="2922347"/>
                </a:lnTo>
                <a:lnTo>
                  <a:pt x="4230685" y="2886788"/>
                </a:lnTo>
                <a:lnTo>
                  <a:pt x="4195115" y="2862817"/>
                </a:lnTo>
                <a:lnTo>
                  <a:pt x="4151559" y="2854028"/>
                </a:lnTo>
                <a:close/>
              </a:path>
              <a:path w="16523335" h="9235440">
                <a:moveTo>
                  <a:pt x="4151559" y="3121737"/>
                </a:moveTo>
                <a:lnTo>
                  <a:pt x="4108016" y="3130528"/>
                </a:lnTo>
                <a:lnTo>
                  <a:pt x="4072457" y="3154503"/>
                </a:lnTo>
                <a:lnTo>
                  <a:pt x="4048480" y="3190065"/>
                </a:lnTo>
                <a:lnTo>
                  <a:pt x="4039688" y="3233618"/>
                </a:lnTo>
                <a:lnTo>
                  <a:pt x="4048480" y="3277161"/>
                </a:lnTo>
                <a:lnTo>
                  <a:pt x="4072457" y="3312732"/>
                </a:lnTo>
                <a:lnTo>
                  <a:pt x="4108016" y="3336722"/>
                </a:lnTo>
                <a:lnTo>
                  <a:pt x="4151559" y="3345520"/>
                </a:lnTo>
                <a:lnTo>
                  <a:pt x="4195115" y="3336722"/>
                </a:lnTo>
                <a:lnTo>
                  <a:pt x="4230685" y="3312732"/>
                </a:lnTo>
                <a:lnTo>
                  <a:pt x="4254667" y="3277161"/>
                </a:lnTo>
                <a:lnTo>
                  <a:pt x="4263461" y="3233618"/>
                </a:lnTo>
                <a:lnTo>
                  <a:pt x="4254667" y="3190065"/>
                </a:lnTo>
                <a:lnTo>
                  <a:pt x="4230685" y="3154503"/>
                </a:lnTo>
                <a:lnTo>
                  <a:pt x="4195115" y="3130528"/>
                </a:lnTo>
                <a:lnTo>
                  <a:pt x="4151559" y="3121737"/>
                </a:lnTo>
                <a:close/>
              </a:path>
              <a:path w="16523335" h="9235440">
                <a:moveTo>
                  <a:pt x="4151559" y="3389446"/>
                </a:moveTo>
                <a:lnTo>
                  <a:pt x="4108016" y="3398240"/>
                </a:lnTo>
                <a:lnTo>
                  <a:pt x="4072457" y="3422222"/>
                </a:lnTo>
                <a:lnTo>
                  <a:pt x="4048480" y="3457792"/>
                </a:lnTo>
                <a:lnTo>
                  <a:pt x="4039688" y="3501348"/>
                </a:lnTo>
                <a:lnTo>
                  <a:pt x="4048480" y="3544899"/>
                </a:lnTo>
                <a:lnTo>
                  <a:pt x="4072457" y="3580458"/>
                </a:lnTo>
                <a:lnTo>
                  <a:pt x="4108016" y="3604430"/>
                </a:lnTo>
                <a:lnTo>
                  <a:pt x="4151559" y="3613219"/>
                </a:lnTo>
                <a:lnTo>
                  <a:pt x="4195115" y="3604430"/>
                </a:lnTo>
                <a:lnTo>
                  <a:pt x="4230685" y="3580458"/>
                </a:lnTo>
                <a:lnTo>
                  <a:pt x="4254667" y="3544899"/>
                </a:lnTo>
                <a:lnTo>
                  <a:pt x="4263461" y="3501348"/>
                </a:lnTo>
                <a:lnTo>
                  <a:pt x="4254667" y="3457792"/>
                </a:lnTo>
                <a:lnTo>
                  <a:pt x="4230685" y="3422222"/>
                </a:lnTo>
                <a:lnTo>
                  <a:pt x="4195115" y="3398240"/>
                </a:lnTo>
                <a:lnTo>
                  <a:pt x="4151559" y="3389446"/>
                </a:lnTo>
                <a:close/>
              </a:path>
              <a:path w="16523335" h="9235440">
                <a:moveTo>
                  <a:pt x="4151559" y="3657176"/>
                </a:moveTo>
                <a:lnTo>
                  <a:pt x="4108016" y="3665968"/>
                </a:lnTo>
                <a:lnTo>
                  <a:pt x="4072457" y="3689947"/>
                </a:lnTo>
                <a:lnTo>
                  <a:pt x="4048480" y="3725513"/>
                </a:lnTo>
                <a:lnTo>
                  <a:pt x="4039688" y="3769068"/>
                </a:lnTo>
                <a:lnTo>
                  <a:pt x="4048480" y="3812619"/>
                </a:lnTo>
                <a:lnTo>
                  <a:pt x="4072457" y="3848178"/>
                </a:lnTo>
                <a:lnTo>
                  <a:pt x="4108016" y="3872149"/>
                </a:lnTo>
                <a:lnTo>
                  <a:pt x="4151559" y="3880939"/>
                </a:lnTo>
                <a:lnTo>
                  <a:pt x="4195115" y="3872149"/>
                </a:lnTo>
                <a:lnTo>
                  <a:pt x="4230685" y="3848178"/>
                </a:lnTo>
                <a:lnTo>
                  <a:pt x="4254667" y="3812619"/>
                </a:lnTo>
                <a:lnTo>
                  <a:pt x="4263461" y="3769068"/>
                </a:lnTo>
                <a:lnTo>
                  <a:pt x="4254667" y="3725513"/>
                </a:lnTo>
                <a:lnTo>
                  <a:pt x="4230685" y="3689947"/>
                </a:lnTo>
                <a:lnTo>
                  <a:pt x="4195115" y="3665968"/>
                </a:lnTo>
                <a:lnTo>
                  <a:pt x="4151559" y="3657176"/>
                </a:lnTo>
                <a:close/>
              </a:path>
              <a:path w="16523335" h="9235440">
                <a:moveTo>
                  <a:pt x="4151559" y="4192615"/>
                </a:moveTo>
                <a:lnTo>
                  <a:pt x="4108016" y="4201406"/>
                </a:lnTo>
                <a:lnTo>
                  <a:pt x="4072457" y="4225380"/>
                </a:lnTo>
                <a:lnTo>
                  <a:pt x="4048480" y="4260939"/>
                </a:lnTo>
                <a:lnTo>
                  <a:pt x="4039688" y="4304486"/>
                </a:lnTo>
                <a:lnTo>
                  <a:pt x="4048480" y="4348026"/>
                </a:lnTo>
                <a:lnTo>
                  <a:pt x="4072457" y="4383601"/>
                </a:lnTo>
                <a:lnTo>
                  <a:pt x="4108016" y="4407597"/>
                </a:lnTo>
                <a:lnTo>
                  <a:pt x="4151559" y="4416399"/>
                </a:lnTo>
                <a:lnTo>
                  <a:pt x="4195115" y="4407597"/>
                </a:lnTo>
                <a:lnTo>
                  <a:pt x="4230685" y="4383601"/>
                </a:lnTo>
                <a:lnTo>
                  <a:pt x="4254667" y="4348026"/>
                </a:lnTo>
                <a:lnTo>
                  <a:pt x="4263461" y="4304486"/>
                </a:lnTo>
                <a:lnTo>
                  <a:pt x="4254667" y="4260939"/>
                </a:lnTo>
                <a:lnTo>
                  <a:pt x="4230685" y="4225380"/>
                </a:lnTo>
                <a:lnTo>
                  <a:pt x="4195115" y="4201406"/>
                </a:lnTo>
                <a:lnTo>
                  <a:pt x="4151559" y="4192615"/>
                </a:lnTo>
                <a:close/>
              </a:path>
              <a:path w="16523335" h="9235440">
                <a:moveTo>
                  <a:pt x="4151559" y="2318578"/>
                </a:moveTo>
                <a:lnTo>
                  <a:pt x="4108016" y="2327370"/>
                </a:lnTo>
                <a:lnTo>
                  <a:pt x="4072457" y="2351349"/>
                </a:lnTo>
                <a:lnTo>
                  <a:pt x="4048480" y="2386915"/>
                </a:lnTo>
                <a:lnTo>
                  <a:pt x="4039688" y="2430470"/>
                </a:lnTo>
                <a:lnTo>
                  <a:pt x="4048480" y="2474021"/>
                </a:lnTo>
                <a:lnTo>
                  <a:pt x="4072457" y="2509580"/>
                </a:lnTo>
                <a:lnTo>
                  <a:pt x="4108016" y="2533551"/>
                </a:lnTo>
                <a:lnTo>
                  <a:pt x="4151559" y="2542341"/>
                </a:lnTo>
                <a:lnTo>
                  <a:pt x="4195115" y="2533551"/>
                </a:lnTo>
                <a:lnTo>
                  <a:pt x="4230685" y="2509580"/>
                </a:lnTo>
                <a:lnTo>
                  <a:pt x="4254667" y="2474021"/>
                </a:lnTo>
                <a:lnTo>
                  <a:pt x="4263461" y="2430470"/>
                </a:lnTo>
                <a:lnTo>
                  <a:pt x="4254667" y="2386915"/>
                </a:lnTo>
                <a:lnTo>
                  <a:pt x="4230685" y="2351349"/>
                </a:lnTo>
                <a:lnTo>
                  <a:pt x="4195115" y="2327370"/>
                </a:lnTo>
                <a:lnTo>
                  <a:pt x="4151559" y="2318578"/>
                </a:lnTo>
                <a:close/>
              </a:path>
              <a:path w="16523335" h="9235440">
                <a:moveTo>
                  <a:pt x="4151559" y="2050869"/>
                </a:moveTo>
                <a:lnTo>
                  <a:pt x="4108016" y="2059660"/>
                </a:lnTo>
                <a:lnTo>
                  <a:pt x="4072457" y="2083635"/>
                </a:lnTo>
                <a:lnTo>
                  <a:pt x="4048480" y="2119197"/>
                </a:lnTo>
                <a:lnTo>
                  <a:pt x="4039688" y="2162750"/>
                </a:lnTo>
                <a:lnTo>
                  <a:pt x="4048480" y="2206284"/>
                </a:lnTo>
                <a:lnTo>
                  <a:pt x="4072457" y="2241845"/>
                </a:lnTo>
                <a:lnTo>
                  <a:pt x="4108016" y="2265826"/>
                </a:lnTo>
                <a:lnTo>
                  <a:pt x="4151559" y="2274621"/>
                </a:lnTo>
                <a:lnTo>
                  <a:pt x="4195115" y="2265826"/>
                </a:lnTo>
                <a:lnTo>
                  <a:pt x="4230685" y="2241845"/>
                </a:lnTo>
                <a:lnTo>
                  <a:pt x="4254667" y="2206284"/>
                </a:lnTo>
                <a:lnTo>
                  <a:pt x="4263461" y="2162750"/>
                </a:lnTo>
                <a:lnTo>
                  <a:pt x="4254667" y="2119197"/>
                </a:lnTo>
                <a:lnTo>
                  <a:pt x="4230685" y="2083635"/>
                </a:lnTo>
                <a:lnTo>
                  <a:pt x="4195115" y="2059660"/>
                </a:lnTo>
                <a:lnTo>
                  <a:pt x="4151559" y="2050869"/>
                </a:lnTo>
                <a:close/>
              </a:path>
              <a:path w="16523335" h="9235440">
                <a:moveTo>
                  <a:pt x="4151559" y="4995774"/>
                </a:moveTo>
                <a:lnTo>
                  <a:pt x="4108016" y="5004565"/>
                </a:lnTo>
                <a:lnTo>
                  <a:pt x="4072457" y="5028541"/>
                </a:lnTo>
                <a:lnTo>
                  <a:pt x="4048480" y="5064107"/>
                </a:lnTo>
                <a:lnTo>
                  <a:pt x="4039688" y="5107666"/>
                </a:lnTo>
                <a:lnTo>
                  <a:pt x="4048480" y="5151204"/>
                </a:lnTo>
                <a:lnTo>
                  <a:pt x="4072457" y="5186764"/>
                </a:lnTo>
                <a:lnTo>
                  <a:pt x="4108016" y="5210743"/>
                </a:lnTo>
                <a:lnTo>
                  <a:pt x="4151559" y="5219537"/>
                </a:lnTo>
                <a:lnTo>
                  <a:pt x="4195115" y="5210743"/>
                </a:lnTo>
                <a:lnTo>
                  <a:pt x="4230685" y="5186764"/>
                </a:lnTo>
                <a:lnTo>
                  <a:pt x="4254667" y="5151204"/>
                </a:lnTo>
                <a:lnTo>
                  <a:pt x="4263461" y="5107666"/>
                </a:lnTo>
                <a:lnTo>
                  <a:pt x="4254667" y="5064107"/>
                </a:lnTo>
                <a:lnTo>
                  <a:pt x="4230685" y="5028541"/>
                </a:lnTo>
                <a:lnTo>
                  <a:pt x="4195115" y="5004565"/>
                </a:lnTo>
                <a:lnTo>
                  <a:pt x="4151559" y="4995774"/>
                </a:lnTo>
                <a:close/>
              </a:path>
              <a:path w="16523335" h="9235440">
                <a:moveTo>
                  <a:pt x="4151559" y="4728033"/>
                </a:moveTo>
                <a:lnTo>
                  <a:pt x="4108016" y="4736825"/>
                </a:lnTo>
                <a:lnTo>
                  <a:pt x="4072457" y="4760802"/>
                </a:lnTo>
                <a:lnTo>
                  <a:pt x="4048480" y="4796371"/>
                </a:lnTo>
                <a:lnTo>
                  <a:pt x="4039688" y="4839936"/>
                </a:lnTo>
                <a:lnTo>
                  <a:pt x="4048480" y="4883473"/>
                </a:lnTo>
                <a:lnTo>
                  <a:pt x="4072457" y="4919041"/>
                </a:lnTo>
                <a:lnTo>
                  <a:pt x="4108016" y="4943029"/>
                </a:lnTo>
                <a:lnTo>
                  <a:pt x="4151559" y="4951828"/>
                </a:lnTo>
                <a:lnTo>
                  <a:pt x="4195115" y="4943029"/>
                </a:lnTo>
                <a:lnTo>
                  <a:pt x="4230685" y="4919041"/>
                </a:lnTo>
                <a:lnTo>
                  <a:pt x="4254667" y="4883473"/>
                </a:lnTo>
                <a:lnTo>
                  <a:pt x="4263461" y="4839936"/>
                </a:lnTo>
                <a:lnTo>
                  <a:pt x="4254667" y="4796371"/>
                </a:lnTo>
                <a:lnTo>
                  <a:pt x="4230685" y="4760802"/>
                </a:lnTo>
                <a:lnTo>
                  <a:pt x="4195115" y="4736825"/>
                </a:lnTo>
                <a:lnTo>
                  <a:pt x="4151559" y="4728033"/>
                </a:lnTo>
                <a:close/>
              </a:path>
              <a:path w="16523335" h="9235440">
                <a:moveTo>
                  <a:pt x="4151559" y="4460345"/>
                </a:moveTo>
                <a:lnTo>
                  <a:pt x="4108016" y="4469136"/>
                </a:lnTo>
                <a:lnTo>
                  <a:pt x="4072457" y="4493110"/>
                </a:lnTo>
                <a:lnTo>
                  <a:pt x="4048480" y="4528669"/>
                </a:lnTo>
                <a:lnTo>
                  <a:pt x="4039688" y="4572216"/>
                </a:lnTo>
                <a:lnTo>
                  <a:pt x="4048480" y="4615763"/>
                </a:lnTo>
                <a:lnTo>
                  <a:pt x="4072457" y="4651322"/>
                </a:lnTo>
                <a:lnTo>
                  <a:pt x="4108016" y="4675296"/>
                </a:lnTo>
                <a:lnTo>
                  <a:pt x="4151559" y="4684087"/>
                </a:lnTo>
                <a:lnTo>
                  <a:pt x="4195115" y="4675296"/>
                </a:lnTo>
                <a:lnTo>
                  <a:pt x="4230685" y="4651322"/>
                </a:lnTo>
                <a:lnTo>
                  <a:pt x="4254667" y="4615763"/>
                </a:lnTo>
                <a:lnTo>
                  <a:pt x="4263461" y="4572216"/>
                </a:lnTo>
                <a:lnTo>
                  <a:pt x="4254667" y="4528669"/>
                </a:lnTo>
                <a:lnTo>
                  <a:pt x="4230685" y="4493110"/>
                </a:lnTo>
                <a:lnTo>
                  <a:pt x="4195115" y="4469136"/>
                </a:lnTo>
                <a:lnTo>
                  <a:pt x="4151559" y="4460345"/>
                </a:lnTo>
                <a:close/>
              </a:path>
              <a:path w="16523335" h="9235440">
                <a:moveTo>
                  <a:pt x="4420891" y="176790"/>
                </a:moveTo>
                <a:lnTo>
                  <a:pt x="4377338" y="185586"/>
                </a:lnTo>
                <a:lnTo>
                  <a:pt x="4341776" y="209571"/>
                </a:lnTo>
                <a:lnTo>
                  <a:pt x="4317801" y="245145"/>
                </a:lnTo>
                <a:lnTo>
                  <a:pt x="4309010" y="288702"/>
                </a:lnTo>
                <a:lnTo>
                  <a:pt x="4317801" y="332221"/>
                </a:lnTo>
                <a:lnTo>
                  <a:pt x="4341776" y="367780"/>
                </a:lnTo>
                <a:lnTo>
                  <a:pt x="4377338" y="391765"/>
                </a:lnTo>
                <a:lnTo>
                  <a:pt x="4420891" y="400563"/>
                </a:lnTo>
                <a:lnTo>
                  <a:pt x="4464444" y="391765"/>
                </a:lnTo>
                <a:lnTo>
                  <a:pt x="4500006" y="367780"/>
                </a:lnTo>
                <a:lnTo>
                  <a:pt x="4523982" y="332221"/>
                </a:lnTo>
                <a:lnTo>
                  <a:pt x="4532772" y="288702"/>
                </a:lnTo>
                <a:lnTo>
                  <a:pt x="4523982" y="245145"/>
                </a:lnTo>
                <a:lnTo>
                  <a:pt x="4500006" y="209571"/>
                </a:lnTo>
                <a:lnTo>
                  <a:pt x="4464444" y="185586"/>
                </a:lnTo>
                <a:lnTo>
                  <a:pt x="4420891" y="176790"/>
                </a:lnTo>
                <a:close/>
              </a:path>
              <a:path w="16523335" h="9235440">
                <a:moveTo>
                  <a:pt x="4420891" y="444551"/>
                </a:moveTo>
                <a:lnTo>
                  <a:pt x="4377338" y="453336"/>
                </a:lnTo>
                <a:lnTo>
                  <a:pt x="4341776" y="477296"/>
                </a:lnTo>
                <a:lnTo>
                  <a:pt x="4317801" y="512844"/>
                </a:lnTo>
                <a:lnTo>
                  <a:pt x="4309010" y="556391"/>
                </a:lnTo>
                <a:lnTo>
                  <a:pt x="4317801" y="599952"/>
                </a:lnTo>
                <a:lnTo>
                  <a:pt x="4341776" y="635532"/>
                </a:lnTo>
                <a:lnTo>
                  <a:pt x="4377338" y="659525"/>
                </a:lnTo>
                <a:lnTo>
                  <a:pt x="4420891" y="668324"/>
                </a:lnTo>
                <a:lnTo>
                  <a:pt x="4464444" y="659525"/>
                </a:lnTo>
                <a:lnTo>
                  <a:pt x="4500006" y="635532"/>
                </a:lnTo>
                <a:lnTo>
                  <a:pt x="4523982" y="599952"/>
                </a:lnTo>
                <a:lnTo>
                  <a:pt x="4532772" y="556391"/>
                </a:lnTo>
                <a:lnTo>
                  <a:pt x="4523982" y="512844"/>
                </a:lnTo>
                <a:lnTo>
                  <a:pt x="4500006" y="477296"/>
                </a:lnTo>
                <a:lnTo>
                  <a:pt x="4464444" y="453336"/>
                </a:lnTo>
                <a:lnTo>
                  <a:pt x="4420891" y="444551"/>
                </a:lnTo>
                <a:close/>
              </a:path>
              <a:path w="16523335" h="9235440">
                <a:moveTo>
                  <a:pt x="4420891" y="712218"/>
                </a:moveTo>
                <a:lnTo>
                  <a:pt x="4377338" y="721018"/>
                </a:lnTo>
                <a:lnTo>
                  <a:pt x="4341776" y="745011"/>
                </a:lnTo>
                <a:lnTo>
                  <a:pt x="4317801" y="780591"/>
                </a:lnTo>
                <a:lnTo>
                  <a:pt x="4309010" y="824152"/>
                </a:lnTo>
                <a:lnTo>
                  <a:pt x="4317801" y="867681"/>
                </a:lnTo>
                <a:lnTo>
                  <a:pt x="4341776" y="903231"/>
                </a:lnTo>
                <a:lnTo>
                  <a:pt x="4377338" y="927201"/>
                </a:lnTo>
                <a:lnTo>
                  <a:pt x="4420891" y="935992"/>
                </a:lnTo>
                <a:lnTo>
                  <a:pt x="4464444" y="927201"/>
                </a:lnTo>
                <a:lnTo>
                  <a:pt x="4500006" y="903231"/>
                </a:lnTo>
                <a:lnTo>
                  <a:pt x="4523982" y="867681"/>
                </a:lnTo>
                <a:lnTo>
                  <a:pt x="4532772" y="824152"/>
                </a:lnTo>
                <a:lnTo>
                  <a:pt x="4523982" y="780591"/>
                </a:lnTo>
                <a:lnTo>
                  <a:pt x="4500006" y="745011"/>
                </a:lnTo>
                <a:lnTo>
                  <a:pt x="4464444" y="721018"/>
                </a:lnTo>
                <a:lnTo>
                  <a:pt x="4420891" y="712218"/>
                </a:lnTo>
                <a:close/>
              </a:path>
              <a:path w="16523335" h="9235440">
                <a:moveTo>
                  <a:pt x="4420891" y="979980"/>
                </a:moveTo>
                <a:lnTo>
                  <a:pt x="4377338" y="988766"/>
                </a:lnTo>
                <a:lnTo>
                  <a:pt x="4341776" y="1012731"/>
                </a:lnTo>
                <a:lnTo>
                  <a:pt x="4317801" y="1048286"/>
                </a:lnTo>
                <a:lnTo>
                  <a:pt x="4309010" y="1091840"/>
                </a:lnTo>
                <a:lnTo>
                  <a:pt x="4317801" y="1135394"/>
                </a:lnTo>
                <a:lnTo>
                  <a:pt x="4341776" y="1170968"/>
                </a:lnTo>
                <a:lnTo>
                  <a:pt x="4377338" y="1194956"/>
                </a:lnTo>
                <a:lnTo>
                  <a:pt x="4420891" y="1203753"/>
                </a:lnTo>
                <a:lnTo>
                  <a:pt x="4464444" y="1194956"/>
                </a:lnTo>
                <a:lnTo>
                  <a:pt x="4500006" y="1170968"/>
                </a:lnTo>
                <a:lnTo>
                  <a:pt x="4523982" y="1135394"/>
                </a:lnTo>
                <a:lnTo>
                  <a:pt x="4532772" y="1091840"/>
                </a:lnTo>
                <a:lnTo>
                  <a:pt x="4523982" y="1048286"/>
                </a:lnTo>
                <a:lnTo>
                  <a:pt x="4500006" y="1012731"/>
                </a:lnTo>
                <a:lnTo>
                  <a:pt x="4464444" y="988766"/>
                </a:lnTo>
                <a:lnTo>
                  <a:pt x="4420891" y="979980"/>
                </a:lnTo>
                <a:close/>
              </a:path>
              <a:path w="16523335" h="9235440">
                <a:moveTo>
                  <a:pt x="4420891" y="1247668"/>
                </a:moveTo>
                <a:lnTo>
                  <a:pt x="4377338" y="1256467"/>
                </a:lnTo>
                <a:lnTo>
                  <a:pt x="4341776" y="1280459"/>
                </a:lnTo>
                <a:lnTo>
                  <a:pt x="4317801" y="1316036"/>
                </a:lnTo>
                <a:lnTo>
                  <a:pt x="4309010" y="1359591"/>
                </a:lnTo>
                <a:lnTo>
                  <a:pt x="4317801" y="1403138"/>
                </a:lnTo>
                <a:lnTo>
                  <a:pt x="4341776" y="1438686"/>
                </a:lnTo>
                <a:lnTo>
                  <a:pt x="4377338" y="1462646"/>
                </a:lnTo>
                <a:lnTo>
                  <a:pt x="4420891" y="1471431"/>
                </a:lnTo>
                <a:lnTo>
                  <a:pt x="4464444" y="1462646"/>
                </a:lnTo>
                <a:lnTo>
                  <a:pt x="4500006" y="1438686"/>
                </a:lnTo>
                <a:lnTo>
                  <a:pt x="4523982" y="1403138"/>
                </a:lnTo>
                <a:lnTo>
                  <a:pt x="4532772" y="1359591"/>
                </a:lnTo>
                <a:lnTo>
                  <a:pt x="4523982" y="1316036"/>
                </a:lnTo>
                <a:lnTo>
                  <a:pt x="4500006" y="1280459"/>
                </a:lnTo>
                <a:lnTo>
                  <a:pt x="4464444" y="1256467"/>
                </a:lnTo>
                <a:lnTo>
                  <a:pt x="4420891" y="1247668"/>
                </a:lnTo>
                <a:close/>
              </a:path>
              <a:path w="16523335" h="9235440">
                <a:moveTo>
                  <a:pt x="4528545" y="0"/>
                </a:moveTo>
                <a:lnTo>
                  <a:pt x="4313237" y="0"/>
                </a:lnTo>
                <a:lnTo>
                  <a:pt x="4309010" y="20941"/>
                </a:lnTo>
                <a:lnTo>
                  <a:pt x="4317801" y="64502"/>
                </a:lnTo>
                <a:lnTo>
                  <a:pt x="4341776" y="100083"/>
                </a:lnTo>
                <a:lnTo>
                  <a:pt x="4377338" y="124076"/>
                </a:lnTo>
                <a:lnTo>
                  <a:pt x="4420891" y="132875"/>
                </a:lnTo>
                <a:lnTo>
                  <a:pt x="4464444" y="124076"/>
                </a:lnTo>
                <a:lnTo>
                  <a:pt x="4500006" y="100083"/>
                </a:lnTo>
                <a:lnTo>
                  <a:pt x="4523982" y="64502"/>
                </a:lnTo>
                <a:lnTo>
                  <a:pt x="4532772" y="20941"/>
                </a:lnTo>
                <a:lnTo>
                  <a:pt x="4528545" y="0"/>
                </a:lnTo>
                <a:close/>
              </a:path>
              <a:path w="16523335" h="9235440">
                <a:moveTo>
                  <a:pt x="4420891" y="2586297"/>
                </a:moveTo>
                <a:lnTo>
                  <a:pt x="4377338" y="2595090"/>
                </a:lnTo>
                <a:lnTo>
                  <a:pt x="4341776" y="2619070"/>
                </a:lnTo>
                <a:lnTo>
                  <a:pt x="4317801" y="2654639"/>
                </a:lnTo>
                <a:lnTo>
                  <a:pt x="4309010" y="2698200"/>
                </a:lnTo>
                <a:lnTo>
                  <a:pt x="4317801" y="2741725"/>
                </a:lnTo>
                <a:lnTo>
                  <a:pt x="4341776" y="2777286"/>
                </a:lnTo>
                <a:lnTo>
                  <a:pt x="4377338" y="2801273"/>
                </a:lnTo>
                <a:lnTo>
                  <a:pt x="4420891" y="2810071"/>
                </a:lnTo>
                <a:lnTo>
                  <a:pt x="4464444" y="2801273"/>
                </a:lnTo>
                <a:lnTo>
                  <a:pt x="4500006" y="2777286"/>
                </a:lnTo>
                <a:lnTo>
                  <a:pt x="4523982" y="2741725"/>
                </a:lnTo>
                <a:lnTo>
                  <a:pt x="4532772" y="2698200"/>
                </a:lnTo>
                <a:lnTo>
                  <a:pt x="4523982" y="2654639"/>
                </a:lnTo>
                <a:lnTo>
                  <a:pt x="4500006" y="2619070"/>
                </a:lnTo>
                <a:lnTo>
                  <a:pt x="4464444" y="2595090"/>
                </a:lnTo>
                <a:lnTo>
                  <a:pt x="4420891" y="2586297"/>
                </a:lnTo>
                <a:close/>
              </a:path>
              <a:path w="16523335" h="9235440">
                <a:moveTo>
                  <a:pt x="4420891" y="2854028"/>
                </a:moveTo>
                <a:lnTo>
                  <a:pt x="4377338" y="2862817"/>
                </a:lnTo>
                <a:lnTo>
                  <a:pt x="4341776" y="2886788"/>
                </a:lnTo>
                <a:lnTo>
                  <a:pt x="4317801" y="2922347"/>
                </a:lnTo>
                <a:lnTo>
                  <a:pt x="4309010" y="2965898"/>
                </a:lnTo>
                <a:lnTo>
                  <a:pt x="4317801" y="3009453"/>
                </a:lnTo>
                <a:lnTo>
                  <a:pt x="4341776" y="3045019"/>
                </a:lnTo>
                <a:lnTo>
                  <a:pt x="4377338" y="3068998"/>
                </a:lnTo>
                <a:lnTo>
                  <a:pt x="4420891" y="3077790"/>
                </a:lnTo>
                <a:lnTo>
                  <a:pt x="4464444" y="3068998"/>
                </a:lnTo>
                <a:lnTo>
                  <a:pt x="4500006" y="3045019"/>
                </a:lnTo>
                <a:lnTo>
                  <a:pt x="4523982" y="3009453"/>
                </a:lnTo>
                <a:lnTo>
                  <a:pt x="4532772" y="2965898"/>
                </a:lnTo>
                <a:lnTo>
                  <a:pt x="4523982" y="2922347"/>
                </a:lnTo>
                <a:lnTo>
                  <a:pt x="4500006" y="2886788"/>
                </a:lnTo>
                <a:lnTo>
                  <a:pt x="4464444" y="2862817"/>
                </a:lnTo>
                <a:lnTo>
                  <a:pt x="4420891" y="2854028"/>
                </a:lnTo>
                <a:close/>
              </a:path>
              <a:path w="16523335" h="9235440">
                <a:moveTo>
                  <a:pt x="4420891" y="3121737"/>
                </a:moveTo>
                <a:lnTo>
                  <a:pt x="4377338" y="3130528"/>
                </a:lnTo>
                <a:lnTo>
                  <a:pt x="4341776" y="3154503"/>
                </a:lnTo>
                <a:lnTo>
                  <a:pt x="4317801" y="3190065"/>
                </a:lnTo>
                <a:lnTo>
                  <a:pt x="4309010" y="3233618"/>
                </a:lnTo>
                <a:lnTo>
                  <a:pt x="4317801" y="3277161"/>
                </a:lnTo>
                <a:lnTo>
                  <a:pt x="4341776" y="3312732"/>
                </a:lnTo>
                <a:lnTo>
                  <a:pt x="4377338" y="3336722"/>
                </a:lnTo>
                <a:lnTo>
                  <a:pt x="4420891" y="3345520"/>
                </a:lnTo>
                <a:lnTo>
                  <a:pt x="4464444" y="3336722"/>
                </a:lnTo>
                <a:lnTo>
                  <a:pt x="4500006" y="3312732"/>
                </a:lnTo>
                <a:lnTo>
                  <a:pt x="4523982" y="3277161"/>
                </a:lnTo>
                <a:lnTo>
                  <a:pt x="4532772" y="3233618"/>
                </a:lnTo>
                <a:lnTo>
                  <a:pt x="4523982" y="3190065"/>
                </a:lnTo>
                <a:lnTo>
                  <a:pt x="4500006" y="3154503"/>
                </a:lnTo>
                <a:lnTo>
                  <a:pt x="4464444" y="3130528"/>
                </a:lnTo>
                <a:lnTo>
                  <a:pt x="4420891" y="3121737"/>
                </a:lnTo>
                <a:close/>
              </a:path>
              <a:path w="16523335" h="9235440">
                <a:moveTo>
                  <a:pt x="4420891" y="3389446"/>
                </a:moveTo>
                <a:lnTo>
                  <a:pt x="4377338" y="3398240"/>
                </a:lnTo>
                <a:lnTo>
                  <a:pt x="4341776" y="3422222"/>
                </a:lnTo>
                <a:lnTo>
                  <a:pt x="4317801" y="3457792"/>
                </a:lnTo>
                <a:lnTo>
                  <a:pt x="4309010" y="3501348"/>
                </a:lnTo>
                <a:lnTo>
                  <a:pt x="4317801" y="3544899"/>
                </a:lnTo>
                <a:lnTo>
                  <a:pt x="4341776" y="3580458"/>
                </a:lnTo>
                <a:lnTo>
                  <a:pt x="4377338" y="3604430"/>
                </a:lnTo>
                <a:lnTo>
                  <a:pt x="4420891" y="3613219"/>
                </a:lnTo>
                <a:lnTo>
                  <a:pt x="4464444" y="3604430"/>
                </a:lnTo>
                <a:lnTo>
                  <a:pt x="4500006" y="3580458"/>
                </a:lnTo>
                <a:lnTo>
                  <a:pt x="4523982" y="3544899"/>
                </a:lnTo>
                <a:lnTo>
                  <a:pt x="4532772" y="3501348"/>
                </a:lnTo>
                <a:lnTo>
                  <a:pt x="4523982" y="3457792"/>
                </a:lnTo>
                <a:lnTo>
                  <a:pt x="4500006" y="3422222"/>
                </a:lnTo>
                <a:lnTo>
                  <a:pt x="4464444" y="3398240"/>
                </a:lnTo>
                <a:lnTo>
                  <a:pt x="4420891" y="3389446"/>
                </a:lnTo>
                <a:close/>
              </a:path>
              <a:path w="16523335" h="9235440">
                <a:moveTo>
                  <a:pt x="4420891" y="3657176"/>
                </a:moveTo>
                <a:lnTo>
                  <a:pt x="4377338" y="3665968"/>
                </a:lnTo>
                <a:lnTo>
                  <a:pt x="4341776" y="3689947"/>
                </a:lnTo>
                <a:lnTo>
                  <a:pt x="4317801" y="3725513"/>
                </a:lnTo>
                <a:lnTo>
                  <a:pt x="4309010" y="3769068"/>
                </a:lnTo>
                <a:lnTo>
                  <a:pt x="4317801" y="3812619"/>
                </a:lnTo>
                <a:lnTo>
                  <a:pt x="4341776" y="3848178"/>
                </a:lnTo>
                <a:lnTo>
                  <a:pt x="4377338" y="3872149"/>
                </a:lnTo>
                <a:lnTo>
                  <a:pt x="4420891" y="3880939"/>
                </a:lnTo>
                <a:lnTo>
                  <a:pt x="4464444" y="3872149"/>
                </a:lnTo>
                <a:lnTo>
                  <a:pt x="4500006" y="3848178"/>
                </a:lnTo>
                <a:lnTo>
                  <a:pt x="4523982" y="3812619"/>
                </a:lnTo>
                <a:lnTo>
                  <a:pt x="4532772" y="3769068"/>
                </a:lnTo>
                <a:lnTo>
                  <a:pt x="4523982" y="3725513"/>
                </a:lnTo>
                <a:lnTo>
                  <a:pt x="4500006" y="3689947"/>
                </a:lnTo>
                <a:lnTo>
                  <a:pt x="4464444" y="3665968"/>
                </a:lnTo>
                <a:lnTo>
                  <a:pt x="4420891" y="3657176"/>
                </a:lnTo>
                <a:close/>
              </a:path>
              <a:path w="16523335" h="9235440">
                <a:moveTo>
                  <a:pt x="4420891" y="3924895"/>
                </a:moveTo>
                <a:lnTo>
                  <a:pt x="4377338" y="3933689"/>
                </a:lnTo>
                <a:lnTo>
                  <a:pt x="4341776" y="3957668"/>
                </a:lnTo>
                <a:lnTo>
                  <a:pt x="4317801" y="3993228"/>
                </a:lnTo>
                <a:lnTo>
                  <a:pt x="4309010" y="4036766"/>
                </a:lnTo>
                <a:lnTo>
                  <a:pt x="4317801" y="4080327"/>
                </a:lnTo>
                <a:lnTo>
                  <a:pt x="4341776" y="4115896"/>
                </a:lnTo>
                <a:lnTo>
                  <a:pt x="4377338" y="4139876"/>
                </a:lnTo>
                <a:lnTo>
                  <a:pt x="4420891" y="4148669"/>
                </a:lnTo>
                <a:lnTo>
                  <a:pt x="4464444" y="4139876"/>
                </a:lnTo>
                <a:lnTo>
                  <a:pt x="4500006" y="4115896"/>
                </a:lnTo>
                <a:lnTo>
                  <a:pt x="4523982" y="4080327"/>
                </a:lnTo>
                <a:lnTo>
                  <a:pt x="4532772" y="4036766"/>
                </a:lnTo>
                <a:lnTo>
                  <a:pt x="4523982" y="3993228"/>
                </a:lnTo>
                <a:lnTo>
                  <a:pt x="4500006" y="3957668"/>
                </a:lnTo>
                <a:lnTo>
                  <a:pt x="4464444" y="3933689"/>
                </a:lnTo>
                <a:lnTo>
                  <a:pt x="4420891" y="3924895"/>
                </a:lnTo>
                <a:close/>
              </a:path>
              <a:path w="16523335" h="9235440">
                <a:moveTo>
                  <a:pt x="4420891" y="4192615"/>
                </a:moveTo>
                <a:lnTo>
                  <a:pt x="4377338" y="4201406"/>
                </a:lnTo>
                <a:lnTo>
                  <a:pt x="4341776" y="4225380"/>
                </a:lnTo>
                <a:lnTo>
                  <a:pt x="4317801" y="4260939"/>
                </a:lnTo>
                <a:lnTo>
                  <a:pt x="4309010" y="4304486"/>
                </a:lnTo>
                <a:lnTo>
                  <a:pt x="4317801" y="4348026"/>
                </a:lnTo>
                <a:lnTo>
                  <a:pt x="4341776" y="4383601"/>
                </a:lnTo>
                <a:lnTo>
                  <a:pt x="4377338" y="4407597"/>
                </a:lnTo>
                <a:lnTo>
                  <a:pt x="4420891" y="4416399"/>
                </a:lnTo>
                <a:lnTo>
                  <a:pt x="4464444" y="4407597"/>
                </a:lnTo>
                <a:lnTo>
                  <a:pt x="4500006" y="4383601"/>
                </a:lnTo>
                <a:lnTo>
                  <a:pt x="4523982" y="4348026"/>
                </a:lnTo>
                <a:lnTo>
                  <a:pt x="4532772" y="4304486"/>
                </a:lnTo>
                <a:lnTo>
                  <a:pt x="4523982" y="4260939"/>
                </a:lnTo>
                <a:lnTo>
                  <a:pt x="4500006" y="4225380"/>
                </a:lnTo>
                <a:lnTo>
                  <a:pt x="4464444" y="4201406"/>
                </a:lnTo>
                <a:lnTo>
                  <a:pt x="4420891" y="4192615"/>
                </a:lnTo>
                <a:close/>
              </a:path>
              <a:path w="16523335" h="9235440">
                <a:moveTo>
                  <a:pt x="4420891" y="2318578"/>
                </a:moveTo>
                <a:lnTo>
                  <a:pt x="4377338" y="2327370"/>
                </a:lnTo>
                <a:lnTo>
                  <a:pt x="4341776" y="2351349"/>
                </a:lnTo>
                <a:lnTo>
                  <a:pt x="4317801" y="2386915"/>
                </a:lnTo>
                <a:lnTo>
                  <a:pt x="4309010" y="2430470"/>
                </a:lnTo>
                <a:lnTo>
                  <a:pt x="4317801" y="2474021"/>
                </a:lnTo>
                <a:lnTo>
                  <a:pt x="4341776" y="2509580"/>
                </a:lnTo>
                <a:lnTo>
                  <a:pt x="4377338" y="2533551"/>
                </a:lnTo>
                <a:lnTo>
                  <a:pt x="4420891" y="2542341"/>
                </a:lnTo>
                <a:lnTo>
                  <a:pt x="4464444" y="2533551"/>
                </a:lnTo>
                <a:lnTo>
                  <a:pt x="4500006" y="2509580"/>
                </a:lnTo>
                <a:lnTo>
                  <a:pt x="4523982" y="2474021"/>
                </a:lnTo>
                <a:lnTo>
                  <a:pt x="4532772" y="2430470"/>
                </a:lnTo>
                <a:lnTo>
                  <a:pt x="4523982" y="2386915"/>
                </a:lnTo>
                <a:lnTo>
                  <a:pt x="4500006" y="2351349"/>
                </a:lnTo>
                <a:lnTo>
                  <a:pt x="4464444" y="2327370"/>
                </a:lnTo>
                <a:lnTo>
                  <a:pt x="4420891" y="2318578"/>
                </a:lnTo>
                <a:close/>
              </a:path>
              <a:path w="16523335" h="9235440">
                <a:moveTo>
                  <a:pt x="4420891" y="2050869"/>
                </a:moveTo>
                <a:lnTo>
                  <a:pt x="4377338" y="2059660"/>
                </a:lnTo>
                <a:lnTo>
                  <a:pt x="4341776" y="2083635"/>
                </a:lnTo>
                <a:lnTo>
                  <a:pt x="4317801" y="2119197"/>
                </a:lnTo>
                <a:lnTo>
                  <a:pt x="4309010" y="2162750"/>
                </a:lnTo>
                <a:lnTo>
                  <a:pt x="4317801" y="2206284"/>
                </a:lnTo>
                <a:lnTo>
                  <a:pt x="4341776" y="2241845"/>
                </a:lnTo>
                <a:lnTo>
                  <a:pt x="4377338" y="2265826"/>
                </a:lnTo>
                <a:lnTo>
                  <a:pt x="4420891" y="2274621"/>
                </a:lnTo>
                <a:lnTo>
                  <a:pt x="4464444" y="2265826"/>
                </a:lnTo>
                <a:lnTo>
                  <a:pt x="4500006" y="2241845"/>
                </a:lnTo>
                <a:lnTo>
                  <a:pt x="4523982" y="2206284"/>
                </a:lnTo>
                <a:lnTo>
                  <a:pt x="4532772" y="2162750"/>
                </a:lnTo>
                <a:lnTo>
                  <a:pt x="4523982" y="2119197"/>
                </a:lnTo>
                <a:lnTo>
                  <a:pt x="4500006" y="2083635"/>
                </a:lnTo>
                <a:lnTo>
                  <a:pt x="4464444" y="2059660"/>
                </a:lnTo>
                <a:lnTo>
                  <a:pt x="4420891" y="2050869"/>
                </a:lnTo>
                <a:close/>
              </a:path>
              <a:path w="16523335" h="9235440">
                <a:moveTo>
                  <a:pt x="4420891" y="4995774"/>
                </a:moveTo>
                <a:lnTo>
                  <a:pt x="4377338" y="5004565"/>
                </a:lnTo>
                <a:lnTo>
                  <a:pt x="4341776" y="5028541"/>
                </a:lnTo>
                <a:lnTo>
                  <a:pt x="4317801" y="5064107"/>
                </a:lnTo>
                <a:lnTo>
                  <a:pt x="4309010" y="5107666"/>
                </a:lnTo>
                <a:lnTo>
                  <a:pt x="4317801" y="5151204"/>
                </a:lnTo>
                <a:lnTo>
                  <a:pt x="4341776" y="5186764"/>
                </a:lnTo>
                <a:lnTo>
                  <a:pt x="4377338" y="5210743"/>
                </a:lnTo>
                <a:lnTo>
                  <a:pt x="4420891" y="5219537"/>
                </a:lnTo>
                <a:lnTo>
                  <a:pt x="4464444" y="5210743"/>
                </a:lnTo>
                <a:lnTo>
                  <a:pt x="4500006" y="5186764"/>
                </a:lnTo>
                <a:lnTo>
                  <a:pt x="4523982" y="5151204"/>
                </a:lnTo>
                <a:lnTo>
                  <a:pt x="4532772" y="5107666"/>
                </a:lnTo>
                <a:lnTo>
                  <a:pt x="4523982" y="5064107"/>
                </a:lnTo>
                <a:lnTo>
                  <a:pt x="4500006" y="5028541"/>
                </a:lnTo>
                <a:lnTo>
                  <a:pt x="4464444" y="5004565"/>
                </a:lnTo>
                <a:lnTo>
                  <a:pt x="4420891" y="4995774"/>
                </a:lnTo>
                <a:close/>
              </a:path>
              <a:path w="16523335" h="9235440">
                <a:moveTo>
                  <a:pt x="4420891" y="5263483"/>
                </a:moveTo>
                <a:lnTo>
                  <a:pt x="4377338" y="5272274"/>
                </a:lnTo>
                <a:lnTo>
                  <a:pt x="4341776" y="5296250"/>
                </a:lnTo>
                <a:lnTo>
                  <a:pt x="4317801" y="5331816"/>
                </a:lnTo>
                <a:lnTo>
                  <a:pt x="4309010" y="5375375"/>
                </a:lnTo>
                <a:lnTo>
                  <a:pt x="4317801" y="5418906"/>
                </a:lnTo>
                <a:lnTo>
                  <a:pt x="4341776" y="5454471"/>
                </a:lnTo>
                <a:lnTo>
                  <a:pt x="4377338" y="5478458"/>
                </a:lnTo>
                <a:lnTo>
                  <a:pt x="4420891" y="5487256"/>
                </a:lnTo>
                <a:lnTo>
                  <a:pt x="4464444" y="5478458"/>
                </a:lnTo>
                <a:lnTo>
                  <a:pt x="4500006" y="5454471"/>
                </a:lnTo>
                <a:lnTo>
                  <a:pt x="4523982" y="5418906"/>
                </a:lnTo>
                <a:lnTo>
                  <a:pt x="4532772" y="5375375"/>
                </a:lnTo>
                <a:lnTo>
                  <a:pt x="4523982" y="5331816"/>
                </a:lnTo>
                <a:lnTo>
                  <a:pt x="4500006" y="5296250"/>
                </a:lnTo>
                <a:lnTo>
                  <a:pt x="4464444" y="5272274"/>
                </a:lnTo>
                <a:lnTo>
                  <a:pt x="4420891" y="5263483"/>
                </a:lnTo>
                <a:close/>
              </a:path>
              <a:path w="16523335" h="9235440">
                <a:moveTo>
                  <a:pt x="4420891" y="5531192"/>
                </a:moveTo>
                <a:lnTo>
                  <a:pt x="4377338" y="5539988"/>
                </a:lnTo>
                <a:lnTo>
                  <a:pt x="4341776" y="5563975"/>
                </a:lnTo>
                <a:lnTo>
                  <a:pt x="4317801" y="5599551"/>
                </a:lnTo>
                <a:lnTo>
                  <a:pt x="4309010" y="5643115"/>
                </a:lnTo>
                <a:lnTo>
                  <a:pt x="4317801" y="5686662"/>
                </a:lnTo>
                <a:lnTo>
                  <a:pt x="4341776" y="5722222"/>
                </a:lnTo>
                <a:lnTo>
                  <a:pt x="4377338" y="5746196"/>
                </a:lnTo>
                <a:lnTo>
                  <a:pt x="4420891" y="5754986"/>
                </a:lnTo>
                <a:lnTo>
                  <a:pt x="4464444" y="5746196"/>
                </a:lnTo>
                <a:lnTo>
                  <a:pt x="4500006" y="5722222"/>
                </a:lnTo>
                <a:lnTo>
                  <a:pt x="4523982" y="5686662"/>
                </a:lnTo>
                <a:lnTo>
                  <a:pt x="4532772" y="5643115"/>
                </a:lnTo>
                <a:lnTo>
                  <a:pt x="4523982" y="5599551"/>
                </a:lnTo>
                <a:lnTo>
                  <a:pt x="4500006" y="5563975"/>
                </a:lnTo>
                <a:lnTo>
                  <a:pt x="4464444" y="5539988"/>
                </a:lnTo>
                <a:lnTo>
                  <a:pt x="4420891" y="5531192"/>
                </a:lnTo>
                <a:close/>
              </a:path>
              <a:path w="16523335" h="9235440">
                <a:moveTo>
                  <a:pt x="4420891" y="5798933"/>
                </a:moveTo>
                <a:lnTo>
                  <a:pt x="4377338" y="5807723"/>
                </a:lnTo>
                <a:lnTo>
                  <a:pt x="4341776" y="5831697"/>
                </a:lnTo>
                <a:lnTo>
                  <a:pt x="4317801" y="5867257"/>
                </a:lnTo>
                <a:lnTo>
                  <a:pt x="4309010" y="5910804"/>
                </a:lnTo>
                <a:lnTo>
                  <a:pt x="4317801" y="5954345"/>
                </a:lnTo>
                <a:lnTo>
                  <a:pt x="4341776" y="5989912"/>
                </a:lnTo>
                <a:lnTo>
                  <a:pt x="4377338" y="6013898"/>
                </a:lnTo>
                <a:lnTo>
                  <a:pt x="4420891" y="6022695"/>
                </a:lnTo>
                <a:lnTo>
                  <a:pt x="4464444" y="6013898"/>
                </a:lnTo>
                <a:lnTo>
                  <a:pt x="4500006" y="5989912"/>
                </a:lnTo>
                <a:lnTo>
                  <a:pt x="4523982" y="5954345"/>
                </a:lnTo>
                <a:lnTo>
                  <a:pt x="4532772" y="5910804"/>
                </a:lnTo>
                <a:lnTo>
                  <a:pt x="4523982" y="5867257"/>
                </a:lnTo>
                <a:lnTo>
                  <a:pt x="4500006" y="5831697"/>
                </a:lnTo>
                <a:lnTo>
                  <a:pt x="4464444" y="5807723"/>
                </a:lnTo>
                <a:lnTo>
                  <a:pt x="4420891" y="5798933"/>
                </a:lnTo>
                <a:close/>
              </a:path>
              <a:path w="16523335" h="9235440">
                <a:moveTo>
                  <a:pt x="4420891" y="4728033"/>
                </a:moveTo>
                <a:lnTo>
                  <a:pt x="4377338" y="4736825"/>
                </a:lnTo>
                <a:lnTo>
                  <a:pt x="4341776" y="4760802"/>
                </a:lnTo>
                <a:lnTo>
                  <a:pt x="4317801" y="4796371"/>
                </a:lnTo>
                <a:lnTo>
                  <a:pt x="4309010" y="4839936"/>
                </a:lnTo>
                <a:lnTo>
                  <a:pt x="4317801" y="4883473"/>
                </a:lnTo>
                <a:lnTo>
                  <a:pt x="4341776" y="4919041"/>
                </a:lnTo>
                <a:lnTo>
                  <a:pt x="4377338" y="4943029"/>
                </a:lnTo>
                <a:lnTo>
                  <a:pt x="4420891" y="4951828"/>
                </a:lnTo>
                <a:lnTo>
                  <a:pt x="4464444" y="4943029"/>
                </a:lnTo>
                <a:lnTo>
                  <a:pt x="4500006" y="4919041"/>
                </a:lnTo>
                <a:lnTo>
                  <a:pt x="4523982" y="4883473"/>
                </a:lnTo>
                <a:lnTo>
                  <a:pt x="4532772" y="4839936"/>
                </a:lnTo>
                <a:lnTo>
                  <a:pt x="4523982" y="4796371"/>
                </a:lnTo>
                <a:lnTo>
                  <a:pt x="4500006" y="4760802"/>
                </a:lnTo>
                <a:lnTo>
                  <a:pt x="4464444" y="4736825"/>
                </a:lnTo>
                <a:lnTo>
                  <a:pt x="4420891" y="4728033"/>
                </a:lnTo>
                <a:close/>
              </a:path>
              <a:path w="16523335" h="9235440">
                <a:moveTo>
                  <a:pt x="4690202" y="444551"/>
                </a:moveTo>
                <a:lnTo>
                  <a:pt x="4646651" y="453336"/>
                </a:lnTo>
                <a:lnTo>
                  <a:pt x="4611092" y="477296"/>
                </a:lnTo>
                <a:lnTo>
                  <a:pt x="4587121" y="512844"/>
                </a:lnTo>
                <a:lnTo>
                  <a:pt x="4578331" y="556391"/>
                </a:lnTo>
                <a:lnTo>
                  <a:pt x="4587121" y="599952"/>
                </a:lnTo>
                <a:lnTo>
                  <a:pt x="4611092" y="635532"/>
                </a:lnTo>
                <a:lnTo>
                  <a:pt x="4646651" y="659525"/>
                </a:lnTo>
                <a:lnTo>
                  <a:pt x="4690202" y="668324"/>
                </a:lnTo>
                <a:lnTo>
                  <a:pt x="4733755" y="659525"/>
                </a:lnTo>
                <a:lnTo>
                  <a:pt x="4769318" y="635532"/>
                </a:lnTo>
                <a:lnTo>
                  <a:pt x="4793293" y="599952"/>
                </a:lnTo>
                <a:lnTo>
                  <a:pt x="4802084" y="556391"/>
                </a:lnTo>
                <a:lnTo>
                  <a:pt x="4793293" y="512844"/>
                </a:lnTo>
                <a:lnTo>
                  <a:pt x="4769318" y="477296"/>
                </a:lnTo>
                <a:lnTo>
                  <a:pt x="4733755" y="453336"/>
                </a:lnTo>
                <a:lnTo>
                  <a:pt x="4690202" y="444551"/>
                </a:lnTo>
                <a:close/>
              </a:path>
              <a:path w="16523335" h="9235440">
                <a:moveTo>
                  <a:pt x="4690202" y="712218"/>
                </a:moveTo>
                <a:lnTo>
                  <a:pt x="4646651" y="721018"/>
                </a:lnTo>
                <a:lnTo>
                  <a:pt x="4611092" y="745011"/>
                </a:lnTo>
                <a:lnTo>
                  <a:pt x="4587121" y="780591"/>
                </a:lnTo>
                <a:lnTo>
                  <a:pt x="4578331" y="824152"/>
                </a:lnTo>
                <a:lnTo>
                  <a:pt x="4587121" y="867681"/>
                </a:lnTo>
                <a:lnTo>
                  <a:pt x="4611092" y="903231"/>
                </a:lnTo>
                <a:lnTo>
                  <a:pt x="4646651" y="927201"/>
                </a:lnTo>
                <a:lnTo>
                  <a:pt x="4690202" y="935992"/>
                </a:lnTo>
                <a:lnTo>
                  <a:pt x="4733755" y="927201"/>
                </a:lnTo>
                <a:lnTo>
                  <a:pt x="4769318" y="903231"/>
                </a:lnTo>
                <a:lnTo>
                  <a:pt x="4793293" y="867681"/>
                </a:lnTo>
                <a:lnTo>
                  <a:pt x="4802084" y="824152"/>
                </a:lnTo>
                <a:lnTo>
                  <a:pt x="4793293" y="780591"/>
                </a:lnTo>
                <a:lnTo>
                  <a:pt x="4769318" y="745011"/>
                </a:lnTo>
                <a:lnTo>
                  <a:pt x="4733755" y="721018"/>
                </a:lnTo>
                <a:lnTo>
                  <a:pt x="4690202" y="712218"/>
                </a:lnTo>
                <a:close/>
              </a:path>
              <a:path w="16523335" h="9235440">
                <a:moveTo>
                  <a:pt x="4690202" y="1247668"/>
                </a:moveTo>
                <a:lnTo>
                  <a:pt x="4646651" y="1256467"/>
                </a:lnTo>
                <a:lnTo>
                  <a:pt x="4611092" y="1280459"/>
                </a:lnTo>
                <a:lnTo>
                  <a:pt x="4587121" y="1316036"/>
                </a:lnTo>
                <a:lnTo>
                  <a:pt x="4578331" y="1359591"/>
                </a:lnTo>
                <a:lnTo>
                  <a:pt x="4587121" y="1403138"/>
                </a:lnTo>
                <a:lnTo>
                  <a:pt x="4611092" y="1438686"/>
                </a:lnTo>
                <a:lnTo>
                  <a:pt x="4646651" y="1462646"/>
                </a:lnTo>
                <a:lnTo>
                  <a:pt x="4690202" y="1471431"/>
                </a:lnTo>
                <a:lnTo>
                  <a:pt x="4733755" y="1462646"/>
                </a:lnTo>
                <a:lnTo>
                  <a:pt x="4769318" y="1438686"/>
                </a:lnTo>
                <a:lnTo>
                  <a:pt x="4793293" y="1403138"/>
                </a:lnTo>
                <a:lnTo>
                  <a:pt x="4802084" y="1359591"/>
                </a:lnTo>
                <a:lnTo>
                  <a:pt x="4793293" y="1316036"/>
                </a:lnTo>
                <a:lnTo>
                  <a:pt x="4769318" y="1280459"/>
                </a:lnTo>
                <a:lnTo>
                  <a:pt x="4733755" y="1256467"/>
                </a:lnTo>
                <a:lnTo>
                  <a:pt x="4690202" y="1247668"/>
                </a:lnTo>
                <a:close/>
              </a:path>
              <a:path w="16523335" h="9235440">
                <a:moveTo>
                  <a:pt x="4690202" y="1515430"/>
                </a:moveTo>
                <a:lnTo>
                  <a:pt x="4646651" y="1524214"/>
                </a:lnTo>
                <a:lnTo>
                  <a:pt x="4611092" y="1548173"/>
                </a:lnTo>
                <a:lnTo>
                  <a:pt x="4587121" y="1583718"/>
                </a:lnTo>
                <a:lnTo>
                  <a:pt x="4578331" y="1627259"/>
                </a:lnTo>
                <a:lnTo>
                  <a:pt x="4587121" y="1670826"/>
                </a:lnTo>
                <a:lnTo>
                  <a:pt x="4611092" y="1706409"/>
                </a:lnTo>
                <a:lnTo>
                  <a:pt x="4646651" y="1730404"/>
                </a:lnTo>
                <a:lnTo>
                  <a:pt x="4690202" y="1739203"/>
                </a:lnTo>
                <a:lnTo>
                  <a:pt x="4733755" y="1730404"/>
                </a:lnTo>
                <a:lnTo>
                  <a:pt x="4769318" y="1706409"/>
                </a:lnTo>
                <a:lnTo>
                  <a:pt x="4793293" y="1670826"/>
                </a:lnTo>
                <a:lnTo>
                  <a:pt x="4802084" y="1627259"/>
                </a:lnTo>
                <a:lnTo>
                  <a:pt x="4793293" y="1583718"/>
                </a:lnTo>
                <a:lnTo>
                  <a:pt x="4769318" y="1548173"/>
                </a:lnTo>
                <a:lnTo>
                  <a:pt x="4733755" y="1524214"/>
                </a:lnTo>
                <a:lnTo>
                  <a:pt x="4690202" y="1515430"/>
                </a:lnTo>
                <a:close/>
              </a:path>
              <a:path w="16523335" h="9235440">
                <a:moveTo>
                  <a:pt x="4690202" y="1783149"/>
                </a:moveTo>
                <a:lnTo>
                  <a:pt x="4646651" y="1791938"/>
                </a:lnTo>
                <a:lnTo>
                  <a:pt x="4611092" y="1815910"/>
                </a:lnTo>
                <a:lnTo>
                  <a:pt x="4587121" y="1851469"/>
                </a:lnTo>
                <a:lnTo>
                  <a:pt x="4578331" y="1895020"/>
                </a:lnTo>
                <a:lnTo>
                  <a:pt x="4587121" y="1938576"/>
                </a:lnTo>
                <a:lnTo>
                  <a:pt x="4611092" y="1974146"/>
                </a:lnTo>
                <a:lnTo>
                  <a:pt x="4646651" y="1998128"/>
                </a:lnTo>
                <a:lnTo>
                  <a:pt x="4690202" y="2006922"/>
                </a:lnTo>
                <a:lnTo>
                  <a:pt x="4733755" y="1998128"/>
                </a:lnTo>
                <a:lnTo>
                  <a:pt x="4769318" y="1974146"/>
                </a:lnTo>
                <a:lnTo>
                  <a:pt x="4793293" y="1938576"/>
                </a:lnTo>
                <a:lnTo>
                  <a:pt x="4802084" y="1895020"/>
                </a:lnTo>
                <a:lnTo>
                  <a:pt x="4793293" y="1851469"/>
                </a:lnTo>
                <a:lnTo>
                  <a:pt x="4769318" y="1815910"/>
                </a:lnTo>
                <a:lnTo>
                  <a:pt x="4733755" y="1791938"/>
                </a:lnTo>
                <a:lnTo>
                  <a:pt x="4690202" y="1783149"/>
                </a:lnTo>
                <a:close/>
              </a:path>
              <a:path w="16523335" h="9235440">
                <a:moveTo>
                  <a:pt x="4690202" y="2586297"/>
                </a:moveTo>
                <a:lnTo>
                  <a:pt x="4646651" y="2595090"/>
                </a:lnTo>
                <a:lnTo>
                  <a:pt x="4611092" y="2619070"/>
                </a:lnTo>
                <a:lnTo>
                  <a:pt x="4587121" y="2654639"/>
                </a:lnTo>
                <a:lnTo>
                  <a:pt x="4578331" y="2698200"/>
                </a:lnTo>
                <a:lnTo>
                  <a:pt x="4587121" y="2741725"/>
                </a:lnTo>
                <a:lnTo>
                  <a:pt x="4611092" y="2777286"/>
                </a:lnTo>
                <a:lnTo>
                  <a:pt x="4646651" y="2801273"/>
                </a:lnTo>
                <a:lnTo>
                  <a:pt x="4690202" y="2810071"/>
                </a:lnTo>
                <a:lnTo>
                  <a:pt x="4733755" y="2801273"/>
                </a:lnTo>
                <a:lnTo>
                  <a:pt x="4769318" y="2777286"/>
                </a:lnTo>
                <a:lnTo>
                  <a:pt x="4793293" y="2741725"/>
                </a:lnTo>
                <a:lnTo>
                  <a:pt x="4802084" y="2698200"/>
                </a:lnTo>
                <a:lnTo>
                  <a:pt x="4793293" y="2654639"/>
                </a:lnTo>
                <a:lnTo>
                  <a:pt x="4769318" y="2619070"/>
                </a:lnTo>
                <a:lnTo>
                  <a:pt x="4733755" y="2595090"/>
                </a:lnTo>
                <a:lnTo>
                  <a:pt x="4690202" y="2586297"/>
                </a:lnTo>
                <a:close/>
              </a:path>
              <a:path w="16523335" h="9235440">
                <a:moveTo>
                  <a:pt x="4690202" y="2854028"/>
                </a:moveTo>
                <a:lnTo>
                  <a:pt x="4646651" y="2862817"/>
                </a:lnTo>
                <a:lnTo>
                  <a:pt x="4611092" y="2886788"/>
                </a:lnTo>
                <a:lnTo>
                  <a:pt x="4587121" y="2922347"/>
                </a:lnTo>
                <a:lnTo>
                  <a:pt x="4578331" y="2965898"/>
                </a:lnTo>
                <a:lnTo>
                  <a:pt x="4587121" y="3009453"/>
                </a:lnTo>
                <a:lnTo>
                  <a:pt x="4611092" y="3045019"/>
                </a:lnTo>
                <a:lnTo>
                  <a:pt x="4646651" y="3068998"/>
                </a:lnTo>
                <a:lnTo>
                  <a:pt x="4690202" y="3077790"/>
                </a:lnTo>
                <a:lnTo>
                  <a:pt x="4733755" y="3068998"/>
                </a:lnTo>
                <a:lnTo>
                  <a:pt x="4769318" y="3045019"/>
                </a:lnTo>
                <a:lnTo>
                  <a:pt x="4793293" y="3009453"/>
                </a:lnTo>
                <a:lnTo>
                  <a:pt x="4802084" y="2965898"/>
                </a:lnTo>
                <a:lnTo>
                  <a:pt x="4793293" y="2922347"/>
                </a:lnTo>
                <a:lnTo>
                  <a:pt x="4769318" y="2886788"/>
                </a:lnTo>
                <a:lnTo>
                  <a:pt x="4733755" y="2862817"/>
                </a:lnTo>
                <a:lnTo>
                  <a:pt x="4690202" y="2854028"/>
                </a:lnTo>
                <a:close/>
              </a:path>
              <a:path w="16523335" h="9235440">
                <a:moveTo>
                  <a:pt x="4690202" y="3121737"/>
                </a:moveTo>
                <a:lnTo>
                  <a:pt x="4646651" y="3130528"/>
                </a:lnTo>
                <a:lnTo>
                  <a:pt x="4611092" y="3154503"/>
                </a:lnTo>
                <a:lnTo>
                  <a:pt x="4587121" y="3190065"/>
                </a:lnTo>
                <a:lnTo>
                  <a:pt x="4578331" y="3233618"/>
                </a:lnTo>
                <a:lnTo>
                  <a:pt x="4587121" y="3277161"/>
                </a:lnTo>
                <a:lnTo>
                  <a:pt x="4611092" y="3312732"/>
                </a:lnTo>
                <a:lnTo>
                  <a:pt x="4646651" y="3336722"/>
                </a:lnTo>
                <a:lnTo>
                  <a:pt x="4690202" y="3345520"/>
                </a:lnTo>
                <a:lnTo>
                  <a:pt x="4733755" y="3336722"/>
                </a:lnTo>
                <a:lnTo>
                  <a:pt x="4769318" y="3312732"/>
                </a:lnTo>
                <a:lnTo>
                  <a:pt x="4793293" y="3277161"/>
                </a:lnTo>
                <a:lnTo>
                  <a:pt x="4802084" y="3233618"/>
                </a:lnTo>
                <a:lnTo>
                  <a:pt x="4793293" y="3190065"/>
                </a:lnTo>
                <a:lnTo>
                  <a:pt x="4769318" y="3154503"/>
                </a:lnTo>
                <a:lnTo>
                  <a:pt x="4733755" y="3130528"/>
                </a:lnTo>
                <a:lnTo>
                  <a:pt x="4690202" y="3121737"/>
                </a:lnTo>
                <a:close/>
              </a:path>
              <a:path w="16523335" h="9235440">
                <a:moveTo>
                  <a:pt x="4690202" y="3389446"/>
                </a:moveTo>
                <a:lnTo>
                  <a:pt x="4646651" y="3398240"/>
                </a:lnTo>
                <a:lnTo>
                  <a:pt x="4611092" y="3422222"/>
                </a:lnTo>
                <a:lnTo>
                  <a:pt x="4587121" y="3457792"/>
                </a:lnTo>
                <a:lnTo>
                  <a:pt x="4578331" y="3501348"/>
                </a:lnTo>
                <a:lnTo>
                  <a:pt x="4587121" y="3544899"/>
                </a:lnTo>
                <a:lnTo>
                  <a:pt x="4611092" y="3580458"/>
                </a:lnTo>
                <a:lnTo>
                  <a:pt x="4646651" y="3604430"/>
                </a:lnTo>
                <a:lnTo>
                  <a:pt x="4690202" y="3613219"/>
                </a:lnTo>
                <a:lnTo>
                  <a:pt x="4733755" y="3604430"/>
                </a:lnTo>
                <a:lnTo>
                  <a:pt x="4769318" y="3580458"/>
                </a:lnTo>
                <a:lnTo>
                  <a:pt x="4793293" y="3544899"/>
                </a:lnTo>
                <a:lnTo>
                  <a:pt x="4802084" y="3501348"/>
                </a:lnTo>
                <a:lnTo>
                  <a:pt x="4793293" y="3457792"/>
                </a:lnTo>
                <a:lnTo>
                  <a:pt x="4769318" y="3422222"/>
                </a:lnTo>
                <a:lnTo>
                  <a:pt x="4733755" y="3398240"/>
                </a:lnTo>
                <a:lnTo>
                  <a:pt x="4690202" y="3389446"/>
                </a:lnTo>
                <a:close/>
              </a:path>
              <a:path w="16523335" h="9235440">
                <a:moveTo>
                  <a:pt x="4690202" y="2318578"/>
                </a:moveTo>
                <a:lnTo>
                  <a:pt x="4646651" y="2327370"/>
                </a:lnTo>
                <a:lnTo>
                  <a:pt x="4611092" y="2351349"/>
                </a:lnTo>
                <a:lnTo>
                  <a:pt x="4587121" y="2386915"/>
                </a:lnTo>
                <a:lnTo>
                  <a:pt x="4578331" y="2430470"/>
                </a:lnTo>
                <a:lnTo>
                  <a:pt x="4587121" y="2474021"/>
                </a:lnTo>
                <a:lnTo>
                  <a:pt x="4611092" y="2509580"/>
                </a:lnTo>
                <a:lnTo>
                  <a:pt x="4646651" y="2533551"/>
                </a:lnTo>
                <a:lnTo>
                  <a:pt x="4690202" y="2542341"/>
                </a:lnTo>
                <a:lnTo>
                  <a:pt x="4733755" y="2533551"/>
                </a:lnTo>
                <a:lnTo>
                  <a:pt x="4769318" y="2509580"/>
                </a:lnTo>
                <a:lnTo>
                  <a:pt x="4793293" y="2474021"/>
                </a:lnTo>
                <a:lnTo>
                  <a:pt x="4802084" y="2430470"/>
                </a:lnTo>
                <a:lnTo>
                  <a:pt x="4793293" y="2386915"/>
                </a:lnTo>
                <a:lnTo>
                  <a:pt x="4769318" y="2351349"/>
                </a:lnTo>
                <a:lnTo>
                  <a:pt x="4733755" y="2327370"/>
                </a:lnTo>
                <a:lnTo>
                  <a:pt x="4690202" y="2318578"/>
                </a:lnTo>
                <a:close/>
              </a:path>
              <a:path w="16523335" h="9235440">
                <a:moveTo>
                  <a:pt x="4690202" y="2050869"/>
                </a:moveTo>
                <a:lnTo>
                  <a:pt x="4646651" y="2059660"/>
                </a:lnTo>
                <a:lnTo>
                  <a:pt x="4611092" y="2083635"/>
                </a:lnTo>
                <a:lnTo>
                  <a:pt x="4587121" y="2119197"/>
                </a:lnTo>
                <a:lnTo>
                  <a:pt x="4578331" y="2162750"/>
                </a:lnTo>
                <a:lnTo>
                  <a:pt x="4587121" y="2206284"/>
                </a:lnTo>
                <a:lnTo>
                  <a:pt x="4611092" y="2241845"/>
                </a:lnTo>
                <a:lnTo>
                  <a:pt x="4646651" y="2265826"/>
                </a:lnTo>
                <a:lnTo>
                  <a:pt x="4690202" y="2274621"/>
                </a:lnTo>
                <a:lnTo>
                  <a:pt x="4733755" y="2265826"/>
                </a:lnTo>
                <a:lnTo>
                  <a:pt x="4769318" y="2241845"/>
                </a:lnTo>
                <a:lnTo>
                  <a:pt x="4793293" y="2206284"/>
                </a:lnTo>
                <a:lnTo>
                  <a:pt x="4802084" y="2162750"/>
                </a:lnTo>
                <a:lnTo>
                  <a:pt x="4793293" y="2119197"/>
                </a:lnTo>
                <a:lnTo>
                  <a:pt x="4769318" y="2083635"/>
                </a:lnTo>
                <a:lnTo>
                  <a:pt x="4733755" y="2059660"/>
                </a:lnTo>
                <a:lnTo>
                  <a:pt x="4690202" y="2050869"/>
                </a:lnTo>
                <a:close/>
              </a:path>
              <a:path w="16523335" h="9235440">
                <a:moveTo>
                  <a:pt x="4690202" y="4995774"/>
                </a:moveTo>
                <a:lnTo>
                  <a:pt x="4646651" y="5004565"/>
                </a:lnTo>
                <a:lnTo>
                  <a:pt x="4611092" y="5028541"/>
                </a:lnTo>
                <a:lnTo>
                  <a:pt x="4587121" y="5064107"/>
                </a:lnTo>
                <a:lnTo>
                  <a:pt x="4578331" y="5107666"/>
                </a:lnTo>
                <a:lnTo>
                  <a:pt x="4587121" y="5151204"/>
                </a:lnTo>
                <a:lnTo>
                  <a:pt x="4611092" y="5186764"/>
                </a:lnTo>
                <a:lnTo>
                  <a:pt x="4646651" y="5210743"/>
                </a:lnTo>
                <a:lnTo>
                  <a:pt x="4690202" y="5219537"/>
                </a:lnTo>
                <a:lnTo>
                  <a:pt x="4733755" y="5210743"/>
                </a:lnTo>
                <a:lnTo>
                  <a:pt x="4769318" y="5186764"/>
                </a:lnTo>
                <a:lnTo>
                  <a:pt x="4793293" y="5151204"/>
                </a:lnTo>
                <a:lnTo>
                  <a:pt x="4802084" y="5107666"/>
                </a:lnTo>
                <a:lnTo>
                  <a:pt x="4793293" y="5064107"/>
                </a:lnTo>
                <a:lnTo>
                  <a:pt x="4769318" y="5028541"/>
                </a:lnTo>
                <a:lnTo>
                  <a:pt x="4733755" y="5004565"/>
                </a:lnTo>
                <a:lnTo>
                  <a:pt x="4690202" y="4995774"/>
                </a:lnTo>
                <a:close/>
              </a:path>
              <a:path w="16523335" h="9235440">
                <a:moveTo>
                  <a:pt x="4690202" y="5263483"/>
                </a:moveTo>
                <a:lnTo>
                  <a:pt x="4646651" y="5272274"/>
                </a:lnTo>
                <a:lnTo>
                  <a:pt x="4611092" y="5296250"/>
                </a:lnTo>
                <a:lnTo>
                  <a:pt x="4587121" y="5331816"/>
                </a:lnTo>
                <a:lnTo>
                  <a:pt x="4578331" y="5375375"/>
                </a:lnTo>
                <a:lnTo>
                  <a:pt x="4587121" y="5418906"/>
                </a:lnTo>
                <a:lnTo>
                  <a:pt x="4611092" y="5454471"/>
                </a:lnTo>
                <a:lnTo>
                  <a:pt x="4646651" y="5478458"/>
                </a:lnTo>
                <a:lnTo>
                  <a:pt x="4690202" y="5487256"/>
                </a:lnTo>
                <a:lnTo>
                  <a:pt x="4733755" y="5478458"/>
                </a:lnTo>
                <a:lnTo>
                  <a:pt x="4769318" y="5454471"/>
                </a:lnTo>
                <a:lnTo>
                  <a:pt x="4793293" y="5418906"/>
                </a:lnTo>
                <a:lnTo>
                  <a:pt x="4802084" y="5375375"/>
                </a:lnTo>
                <a:lnTo>
                  <a:pt x="4793293" y="5331816"/>
                </a:lnTo>
                <a:lnTo>
                  <a:pt x="4769318" y="5296250"/>
                </a:lnTo>
                <a:lnTo>
                  <a:pt x="4733755" y="5272274"/>
                </a:lnTo>
                <a:lnTo>
                  <a:pt x="4690202" y="5263483"/>
                </a:lnTo>
                <a:close/>
              </a:path>
              <a:path w="16523335" h="9235440">
                <a:moveTo>
                  <a:pt x="4690202" y="5531192"/>
                </a:moveTo>
                <a:lnTo>
                  <a:pt x="4646651" y="5539988"/>
                </a:lnTo>
                <a:lnTo>
                  <a:pt x="4611092" y="5563975"/>
                </a:lnTo>
                <a:lnTo>
                  <a:pt x="4587121" y="5599551"/>
                </a:lnTo>
                <a:lnTo>
                  <a:pt x="4578331" y="5643115"/>
                </a:lnTo>
                <a:lnTo>
                  <a:pt x="4587121" y="5686662"/>
                </a:lnTo>
                <a:lnTo>
                  <a:pt x="4611092" y="5722222"/>
                </a:lnTo>
                <a:lnTo>
                  <a:pt x="4646651" y="5746196"/>
                </a:lnTo>
                <a:lnTo>
                  <a:pt x="4690202" y="5754986"/>
                </a:lnTo>
                <a:lnTo>
                  <a:pt x="4733755" y="5746196"/>
                </a:lnTo>
                <a:lnTo>
                  <a:pt x="4769318" y="5722222"/>
                </a:lnTo>
                <a:lnTo>
                  <a:pt x="4793293" y="5686662"/>
                </a:lnTo>
                <a:lnTo>
                  <a:pt x="4802084" y="5643115"/>
                </a:lnTo>
                <a:lnTo>
                  <a:pt x="4793293" y="5599551"/>
                </a:lnTo>
                <a:lnTo>
                  <a:pt x="4769318" y="5563975"/>
                </a:lnTo>
                <a:lnTo>
                  <a:pt x="4733755" y="5539988"/>
                </a:lnTo>
                <a:lnTo>
                  <a:pt x="4690202" y="5531192"/>
                </a:lnTo>
                <a:close/>
              </a:path>
              <a:path w="16523335" h="9235440">
                <a:moveTo>
                  <a:pt x="4690202" y="5798933"/>
                </a:moveTo>
                <a:lnTo>
                  <a:pt x="4646651" y="5807723"/>
                </a:lnTo>
                <a:lnTo>
                  <a:pt x="4611092" y="5831697"/>
                </a:lnTo>
                <a:lnTo>
                  <a:pt x="4587121" y="5867257"/>
                </a:lnTo>
                <a:lnTo>
                  <a:pt x="4578331" y="5910804"/>
                </a:lnTo>
                <a:lnTo>
                  <a:pt x="4587121" y="5954345"/>
                </a:lnTo>
                <a:lnTo>
                  <a:pt x="4611092" y="5989912"/>
                </a:lnTo>
                <a:lnTo>
                  <a:pt x="4646651" y="6013898"/>
                </a:lnTo>
                <a:lnTo>
                  <a:pt x="4690202" y="6022695"/>
                </a:lnTo>
                <a:lnTo>
                  <a:pt x="4733755" y="6013898"/>
                </a:lnTo>
                <a:lnTo>
                  <a:pt x="4769318" y="5989912"/>
                </a:lnTo>
                <a:lnTo>
                  <a:pt x="4793293" y="5954345"/>
                </a:lnTo>
                <a:lnTo>
                  <a:pt x="4802084" y="5910804"/>
                </a:lnTo>
                <a:lnTo>
                  <a:pt x="4793293" y="5867257"/>
                </a:lnTo>
                <a:lnTo>
                  <a:pt x="4769318" y="5831697"/>
                </a:lnTo>
                <a:lnTo>
                  <a:pt x="4733755" y="5807723"/>
                </a:lnTo>
                <a:lnTo>
                  <a:pt x="4690202" y="5798933"/>
                </a:lnTo>
                <a:close/>
              </a:path>
              <a:path w="16523335" h="9235440">
                <a:moveTo>
                  <a:pt x="4690202" y="6066642"/>
                </a:moveTo>
                <a:lnTo>
                  <a:pt x="4646651" y="6075433"/>
                </a:lnTo>
                <a:lnTo>
                  <a:pt x="4611092" y="6099406"/>
                </a:lnTo>
                <a:lnTo>
                  <a:pt x="4587121" y="6134966"/>
                </a:lnTo>
                <a:lnTo>
                  <a:pt x="4578331" y="6178513"/>
                </a:lnTo>
                <a:lnTo>
                  <a:pt x="4587121" y="6222077"/>
                </a:lnTo>
                <a:lnTo>
                  <a:pt x="4611092" y="6257653"/>
                </a:lnTo>
                <a:lnTo>
                  <a:pt x="4646651" y="6281640"/>
                </a:lnTo>
                <a:lnTo>
                  <a:pt x="4690202" y="6290436"/>
                </a:lnTo>
                <a:lnTo>
                  <a:pt x="4733755" y="6281640"/>
                </a:lnTo>
                <a:lnTo>
                  <a:pt x="4769318" y="6257653"/>
                </a:lnTo>
                <a:lnTo>
                  <a:pt x="4793293" y="6222077"/>
                </a:lnTo>
                <a:lnTo>
                  <a:pt x="4802084" y="6178513"/>
                </a:lnTo>
                <a:lnTo>
                  <a:pt x="4793293" y="6134966"/>
                </a:lnTo>
                <a:lnTo>
                  <a:pt x="4769318" y="6099406"/>
                </a:lnTo>
                <a:lnTo>
                  <a:pt x="4733755" y="6075433"/>
                </a:lnTo>
                <a:lnTo>
                  <a:pt x="4690202" y="6066642"/>
                </a:lnTo>
                <a:close/>
              </a:path>
              <a:path w="16523335" h="9235440">
                <a:moveTo>
                  <a:pt x="4690202" y="6334382"/>
                </a:moveTo>
                <a:lnTo>
                  <a:pt x="4646651" y="6343178"/>
                </a:lnTo>
                <a:lnTo>
                  <a:pt x="4611092" y="6367165"/>
                </a:lnTo>
                <a:lnTo>
                  <a:pt x="4587121" y="6402742"/>
                </a:lnTo>
                <a:lnTo>
                  <a:pt x="4578331" y="6446306"/>
                </a:lnTo>
                <a:lnTo>
                  <a:pt x="4587121" y="6489813"/>
                </a:lnTo>
                <a:lnTo>
                  <a:pt x="4611092" y="6525358"/>
                </a:lnTo>
                <a:lnTo>
                  <a:pt x="4646651" y="6549331"/>
                </a:lnTo>
                <a:lnTo>
                  <a:pt x="4690202" y="6558124"/>
                </a:lnTo>
                <a:lnTo>
                  <a:pt x="4733755" y="6549331"/>
                </a:lnTo>
                <a:lnTo>
                  <a:pt x="4769318" y="6525358"/>
                </a:lnTo>
                <a:lnTo>
                  <a:pt x="4793293" y="6489813"/>
                </a:lnTo>
                <a:lnTo>
                  <a:pt x="4802084" y="6446306"/>
                </a:lnTo>
                <a:lnTo>
                  <a:pt x="4793293" y="6402742"/>
                </a:lnTo>
                <a:lnTo>
                  <a:pt x="4769318" y="6367165"/>
                </a:lnTo>
                <a:lnTo>
                  <a:pt x="4733755" y="6343178"/>
                </a:lnTo>
                <a:lnTo>
                  <a:pt x="4690202" y="6334382"/>
                </a:lnTo>
                <a:close/>
              </a:path>
              <a:path w="16523335" h="9235440">
                <a:moveTo>
                  <a:pt x="4959524" y="712218"/>
                </a:moveTo>
                <a:lnTo>
                  <a:pt x="4915974" y="721018"/>
                </a:lnTo>
                <a:lnTo>
                  <a:pt x="4880407" y="745011"/>
                </a:lnTo>
                <a:lnTo>
                  <a:pt x="4856426" y="780591"/>
                </a:lnTo>
                <a:lnTo>
                  <a:pt x="4847632" y="824152"/>
                </a:lnTo>
                <a:lnTo>
                  <a:pt x="4856426" y="867681"/>
                </a:lnTo>
                <a:lnTo>
                  <a:pt x="4880407" y="903231"/>
                </a:lnTo>
                <a:lnTo>
                  <a:pt x="4915974" y="927201"/>
                </a:lnTo>
                <a:lnTo>
                  <a:pt x="4959524" y="935992"/>
                </a:lnTo>
                <a:lnTo>
                  <a:pt x="5003081" y="927201"/>
                </a:lnTo>
                <a:lnTo>
                  <a:pt x="5038643" y="903231"/>
                </a:lnTo>
                <a:lnTo>
                  <a:pt x="5062616" y="867681"/>
                </a:lnTo>
                <a:lnTo>
                  <a:pt x="5071405" y="824152"/>
                </a:lnTo>
                <a:lnTo>
                  <a:pt x="5062616" y="780591"/>
                </a:lnTo>
                <a:lnTo>
                  <a:pt x="5038643" y="745011"/>
                </a:lnTo>
                <a:lnTo>
                  <a:pt x="5003081" y="721018"/>
                </a:lnTo>
                <a:lnTo>
                  <a:pt x="4959524" y="712218"/>
                </a:lnTo>
                <a:close/>
              </a:path>
              <a:path w="16523335" h="9235440">
                <a:moveTo>
                  <a:pt x="4959524" y="979980"/>
                </a:moveTo>
                <a:lnTo>
                  <a:pt x="4915974" y="988766"/>
                </a:lnTo>
                <a:lnTo>
                  <a:pt x="4880407" y="1012731"/>
                </a:lnTo>
                <a:lnTo>
                  <a:pt x="4856426" y="1048286"/>
                </a:lnTo>
                <a:lnTo>
                  <a:pt x="4847632" y="1091840"/>
                </a:lnTo>
                <a:lnTo>
                  <a:pt x="4856426" y="1135394"/>
                </a:lnTo>
                <a:lnTo>
                  <a:pt x="4880407" y="1170968"/>
                </a:lnTo>
                <a:lnTo>
                  <a:pt x="4915974" y="1194956"/>
                </a:lnTo>
                <a:lnTo>
                  <a:pt x="4959524" y="1203753"/>
                </a:lnTo>
                <a:lnTo>
                  <a:pt x="5003081" y="1194956"/>
                </a:lnTo>
                <a:lnTo>
                  <a:pt x="5038643" y="1170968"/>
                </a:lnTo>
                <a:lnTo>
                  <a:pt x="5062616" y="1135394"/>
                </a:lnTo>
                <a:lnTo>
                  <a:pt x="5071405" y="1091840"/>
                </a:lnTo>
                <a:lnTo>
                  <a:pt x="5062616" y="1048286"/>
                </a:lnTo>
                <a:lnTo>
                  <a:pt x="5038643" y="1012731"/>
                </a:lnTo>
                <a:lnTo>
                  <a:pt x="5003081" y="988766"/>
                </a:lnTo>
                <a:lnTo>
                  <a:pt x="4959524" y="979980"/>
                </a:lnTo>
                <a:close/>
              </a:path>
              <a:path w="16523335" h="9235440">
                <a:moveTo>
                  <a:pt x="4959524" y="1247668"/>
                </a:moveTo>
                <a:lnTo>
                  <a:pt x="4915974" y="1256467"/>
                </a:lnTo>
                <a:lnTo>
                  <a:pt x="4880407" y="1280459"/>
                </a:lnTo>
                <a:lnTo>
                  <a:pt x="4856426" y="1316036"/>
                </a:lnTo>
                <a:lnTo>
                  <a:pt x="4847632" y="1359591"/>
                </a:lnTo>
                <a:lnTo>
                  <a:pt x="4856426" y="1403138"/>
                </a:lnTo>
                <a:lnTo>
                  <a:pt x="4880407" y="1438686"/>
                </a:lnTo>
                <a:lnTo>
                  <a:pt x="4915974" y="1462646"/>
                </a:lnTo>
                <a:lnTo>
                  <a:pt x="4959524" y="1471431"/>
                </a:lnTo>
                <a:lnTo>
                  <a:pt x="5003081" y="1462646"/>
                </a:lnTo>
                <a:lnTo>
                  <a:pt x="5038643" y="1438686"/>
                </a:lnTo>
                <a:lnTo>
                  <a:pt x="5062616" y="1403138"/>
                </a:lnTo>
                <a:lnTo>
                  <a:pt x="5071405" y="1359591"/>
                </a:lnTo>
                <a:lnTo>
                  <a:pt x="5062616" y="1316036"/>
                </a:lnTo>
                <a:lnTo>
                  <a:pt x="5038643" y="1280459"/>
                </a:lnTo>
                <a:lnTo>
                  <a:pt x="5003081" y="1256467"/>
                </a:lnTo>
                <a:lnTo>
                  <a:pt x="4959524" y="1247668"/>
                </a:lnTo>
                <a:close/>
              </a:path>
              <a:path w="16523335" h="9235440">
                <a:moveTo>
                  <a:pt x="4959524" y="1515430"/>
                </a:moveTo>
                <a:lnTo>
                  <a:pt x="4915974" y="1524214"/>
                </a:lnTo>
                <a:lnTo>
                  <a:pt x="4880407" y="1548173"/>
                </a:lnTo>
                <a:lnTo>
                  <a:pt x="4856426" y="1583718"/>
                </a:lnTo>
                <a:lnTo>
                  <a:pt x="4847632" y="1627259"/>
                </a:lnTo>
                <a:lnTo>
                  <a:pt x="4856426" y="1670826"/>
                </a:lnTo>
                <a:lnTo>
                  <a:pt x="4880407" y="1706409"/>
                </a:lnTo>
                <a:lnTo>
                  <a:pt x="4915974" y="1730404"/>
                </a:lnTo>
                <a:lnTo>
                  <a:pt x="4959524" y="1739203"/>
                </a:lnTo>
                <a:lnTo>
                  <a:pt x="5003081" y="1730404"/>
                </a:lnTo>
                <a:lnTo>
                  <a:pt x="5038643" y="1706409"/>
                </a:lnTo>
                <a:lnTo>
                  <a:pt x="5062616" y="1670826"/>
                </a:lnTo>
                <a:lnTo>
                  <a:pt x="5071405" y="1627259"/>
                </a:lnTo>
                <a:lnTo>
                  <a:pt x="5062616" y="1583718"/>
                </a:lnTo>
                <a:lnTo>
                  <a:pt x="5038643" y="1548173"/>
                </a:lnTo>
                <a:lnTo>
                  <a:pt x="5003081" y="1524214"/>
                </a:lnTo>
                <a:lnTo>
                  <a:pt x="4959524" y="1515430"/>
                </a:lnTo>
                <a:close/>
              </a:path>
              <a:path w="16523335" h="9235440">
                <a:moveTo>
                  <a:pt x="4959524" y="1783149"/>
                </a:moveTo>
                <a:lnTo>
                  <a:pt x="4915974" y="1791938"/>
                </a:lnTo>
                <a:lnTo>
                  <a:pt x="4880407" y="1815910"/>
                </a:lnTo>
                <a:lnTo>
                  <a:pt x="4856426" y="1851469"/>
                </a:lnTo>
                <a:lnTo>
                  <a:pt x="4847632" y="1895020"/>
                </a:lnTo>
                <a:lnTo>
                  <a:pt x="4856426" y="1938576"/>
                </a:lnTo>
                <a:lnTo>
                  <a:pt x="4880407" y="1974146"/>
                </a:lnTo>
                <a:lnTo>
                  <a:pt x="4915974" y="1998128"/>
                </a:lnTo>
                <a:lnTo>
                  <a:pt x="4959524" y="2006922"/>
                </a:lnTo>
                <a:lnTo>
                  <a:pt x="5003081" y="1998128"/>
                </a:lnTo>
                <a:lnTo>
                  <a:pt x="5038643" y="1974146"/>
                </a:lnTo>
                <a:lnTo>
                  <a:pt x="5062616" y="1938576"/>
                </a:lnTo>
                <a:lnTo>
                  <a:pt x="5071405" y="1895020"/>
                </a:lnTo>
                <a:lnTo>
                  <a:pt x="5062616" y="1851469"/>
                </a:lnTo>
                <a:lnTo>
                  <a:pt x="5038643" y="1815910"/>
                </a:lnTo>
                <a:lnTo>
                  <a:pt x="5003081" y="1791938"/>
                </a:lnTo>
                <a:lnTo>
                  <a:pt x="4959524" y="1783149"/>
                </a:lnTo>
                <a:close/>
              </a:path>
              <a:path w="16523335" h="9235440">
                <a:moveTo>
                  <a:pt x="4959524" y="2586297"/>
                </a:moveTo>
                <a:lnTo>
                  <a:pt x="4915974" y="2595090"/>
                </a:lnTo>
                <a:lnTo>
                  <a:pt x="4880407" y="2619070"/>
                </a:lnTo>
                <a:lnTo>
                  <a:pt x="4856426" y="2654639"/>
                </a:lnTo>
                <a:lnTo>
                  <a:pt x="4847632" y="2698200"/>
                </a:lnTo>
                <a:lnTo>
                  <a:pt x="4856426" y="2741725"/>
                </a:lnTo>
                <a:lnTo>
                  <a:pt x="4880407" y="2777286"/>
                </a:lnTo>
                <a:lnTo>
                  <a:pt x="4915974" y="2801273"/>
                </a:lnTo>
                <a:lnTo>
                  <a:pt x="4959524" y="2810071"/>
                </a:lnTo>
                <a:lnTo>
                  <a:pt x="5003081" y="2801273"/>
                </a:lnTo>
                <a:lnTo>
                  <a:pt x="5038643" y="2777286"/>
                </a:lnTo>
                <a:lnTo>
                  <a:pt x="5062616" y="2741725"/>
                </a:lnTo>
                <a:lnTo>
                  <a:pt x="5071405" y="2698200"/>
                </a:lnTo>
                <a:lnTo>
                  <a:pt x="5062616" y="2654639"/>
                </a:lnTo>
                <a:lnTo>
                  <a:pt x="5038643" y="2619070"/>
                </a:lnTo>
                <a:lnTo>
                  <a:pt x="5003081" y="2595090"/>
                </a:lnTo>
                <a:lnTo>
                  <a:pt x="4959524" y="2586297"/>
                </a:lnTo>
                <a:close/>
              </a:path>
              <a:path w="16523335" h="9235440">
                <a:moveTo>
                  <a:pt x="4959524" y="2854028"/>
                </a:moveTo>
                <a:lnTo>
                  <a:pt x="4915974" y="2862817"/>
                </a:lnTo>
                <a:lnTo>
                  <a:pt x="4880407" y="2886788"/>
                </a:lnTo>
                <a:lnTo>
                  <a:pt x="4856426" y="2922347"/>
                </a:lnTo>
                <a:lnTo>
                  <a:pt x="4847632" y="2965898"/>
                </a:lnTo>
                <a:lnTo>
                  <a:pt x="4856426" y="3009453"/>
                </a:lnTo>
                <a:lnTo>
                  <a:pt x="4880407" y="3045019"/>
                </a:lnTo>
                <a:lnTo>
                  <a:pt x="4915974" y="3068998"/>
                </a:lnTo>
                <a:lnTo>
                  <a:pt x="4959524" y="3077790"/>
                </a:lnTo>
                <a:lnTo>
                  <a:pt x="5003081" y="3068998"/>
                </a:lnTo>
                <a:lnTo>
                  <a:pt x="5038643" y="3045019"/>
                </a:lnTo>
                <a:lnTo>
                  <a:pt x="5062616" y="3009453"/>
                </a:lnTo>
                <a:lnTo>
                  <a:pt x="5071405" y="2965898"/>
                </a:lnTo>
                <a:lnTo>
                  <a:pt x="5062616" y="2922347"/>
                </a:lnTo>
                <a:lnTo>
                  <a:pt x="5038643" y="2886788"/>
                </a:lnTo>
                <a:lnTo>
                  <a:pt x="5003081" y="2862817"/>
                </a:lnTo>
                <a:lnTo>
                  <a:pt x="4959524" y="2854028"/>
                </a:lnTo>
                <a:close/>
              </a:path>
              <a:path w="16523335" h="9235440">
                <a:moveTo>
                  <a:pt x="4959524" y="3121737"/>
                </a:moveTo>
                <a:lnTo>
                  <a:pt x="4915974" y="3130528"/>
                </a:lnTo>
                <a:lnTo>
                  <a:pt x="4880407" y="3154503"/>
                </a:lnTo>
                <a:lnTo>
                  <a:pt x="4856426" y="3190065"/>
                </a:lnTo>
                <a:lnTo>
                  <a:pt x="4847632" y="3233618"/>
                </a:lnTo>
                <a:lnTo>
                  <a:pt x="4856426" y="3277161"/>
                </a:lnTo>
                <a:lnTo>
                  <a:pt x="4880407" y="3312732"/>
                </a:lnTo>
                <a:lnTo>
                  <a:pt x="4915974" y="3336722"/>
                </a:lnTo>
                <a:lnTo>
                  <a:pt x="4959524" y="3345520"/>
                </a:lnTo>
                <a:lnTo>
                  <a:pt x="5003081" y="3336722"/>
                </a:lnTo>
                <a:lnTo>
                  <a:pt x="5038643" y="3312732"/>
                </a:lnTo>
                <a:lnTo>
                  <a:pt x="5062616" y="3277161"/>
                </a:lnTo>
                <a:lnTo>
                  <a:pt x="5071405" y="3233618"/>
                </a:lnTo>
                <a:lnTo>
                  <a:pt x="5062616" y="3190065"/>
                </a:lnTo>
                <a:lnTo>
                  <a:pt x="5038643" y="3154503"/>
                </a:lnTo>
                <a:lnTo>
                  <a:pt x="5003081" y="3130528"/>
                </a:lnTo>
                <a:lnTo>
                  <a:pt x="4959524" y="3121737"/>
                </a:lnTo>
                <a:close/>
              </a:path>
              <a:path w="16523335" h="9235440">
                <a:moveTo>
                  <a:pt x="4959524" y="2318578"/>
                </a:moveTo>
                <a:lnTo>
                  <a:pt x="4915974" y="2327370"/>
                </a:lnTo>
                <a:lnTo>
                  <a:pt x="4880407" y="2351349"/>
                </a:lnTo>
                <a:lnTo>
                  <a:pt x="4856426" y="2386915"/>
                </a:lnTo>
                <a:lnTo>
                  <a:pt x="4847632" y="2430470"/>
                </a:lnTo>
                <a:lnTo>
                  <a:pt x="4856426" y="2474021"/>
                </a:lnTo>
                <a:lnTo>
                  <a:pt x="4880407" y="2509580"/>
                </a:lnTo>
                <a:lnTo>
                  <a:pt x="4915974" y="2533551"/>
                </a:lnTo>
                <a:lnTo>
                  <a:pt x="4959524" y="2542341"/>
                </a:lnTo>
                <a:lnTo>
                  <a:pt x="5003081" y="2533551"/>
                </a:lnTo>
                <a:lnTo>
                  <a:pt x="5038643" y="2509580"/>
                </a:lnTo>
                <a:lnTo>
                  <a:pt x="5062616" y="2474021"/>
                </a:lnTo>
                <a:lnTo>
                  <a:pt x="5071405" y="2430470"/>
                </a:lnTo>
                <a:lnTo>
                  <a:pt x="5062616" y="2386915"/>
                </a:lnTo>
                <a:lnTo>
                  <a:pt x="5038643" y="2351349"/>
                </a:lnTo>
                <a:lnTo>
                  <a:pt x="5003081" y="2327370"/>
                </a:lnTo>
                <a:lnTo>
                  <a:pt x="4959524" y="2318578"/>
                </a:lnTo>
                <a:close/>
              </a:path>
              <a:path w="16523335" h="9235440">
                <a:moveTo>
                  <a:pt x="4959524" y="2050869"/>
                </a:moveTo>
                <a:lnTo>
                  <a:pt x="4915974" y="2059660"/>
                </a:lnTo>
                <a:lnTo>
                  <a:pt x="4880407" y="2083635"/>
                </a:lnTo>
                <a:lnTo>
                  <a:pt x="4856426" y="2119197"/>
                </a:lnTo>
                <a:lnTo>
                  <a:pt x="4847632" y="2162750"/>
                </a:lnTo>
                <a:lnTo>
                  <a:pt x="4856426" y="2206284"/>
                </a:lnTo>
                <a:lnTo>
                  <a:pt x="4880407" y="2241845"/>
                </a:lnTo>
                <a:lnTo>
                  <a:pt x="4915974" y="2265826"/>
                </a:lnTo>
                <a:lnTo>
                  <a:pt x="4959524" y="2274621"/>
                </a:lnTo>
                <a:lnTo>
                  <a:pt x="5003081" y="2265826"/>
                </a:lnTo>
                <a:lnTo>
                  <a:pt x="5038643" y="2241845"/>
                </a:lnTo>
                <a:lnTo>
                  <a:pt x="5062616" y="2206284"/>
                </a:lnTo>
                <a:lnTo>
                  <a:pt x="5071405" y="2162750"/>
                </a:lnTo>
                <a:lnTo>
                  <a:pt x="5062616" y="2119197"/>
                </a:lnTo>
                <a:lnTo>
                  <a:pt x="5038643" y="2083635"/>
                </a:lnTo>
                <a:lnTo>
                  <a:pt x="5003081" y="2059660"/>
                </a:lnTo>
                <a:lnTo>
                  <a:pt x="4959524" y="2050869"/>
                </a:lnTo>
                <a:close/>
              </a:path>
              <a:path w="16523335" h="9235440">
                <a:moveTo>
                  <a:pt x="4959524" y="4995774"/>
                </a:moveTo>
                <a:lnTo>
                  <a:pt x="4915974" y="5004565"/>
                </a:lnTo>
                <a:lnTo>
                  <a:pt x="4880407" y="5028541"/>
                </a:lnTo>
                <a:lnTo>
                  <a:pt x="4856426" y="5064107"/>
                </a:lnTo>
                <a:lnTo>
                  <a:pt x="4847632" y="5107666"/>
                </a:lnTo>
                <a:lnTo>
                  <a:pt x="4856426" y="5151204"/>
                </a:lnTo>
                <a:lnTo>
                  <a:pt x="4880407" y="5186764"/>
                </a:lnTo>
                <a:lnTo>
                  <a:pt x="4915974" y="5210743"/>
                </a:lnTo>
                <a:lnTo>
                  <a:pt x="4959524" y="5219537"/>
                </a:lnTo>
                <a:lnTo>
                  <a:pt x="5003081" y="5210743"/>
                </a:lnTo>
                <a:lnTo>
                  <a:pt x="5038643" y="5186764"/>
                </a:lnTo>
                <a:lnTo>
                  <a:pt x="5062616" y="5151204"/>
                </a:lnTo>
                <a:lnTo>
                  <a:pt x="5071405" y="5107666"/>
                </a:lnTo>
                <a:lnTo>
                  <a:pt x="5062616" y="5064107"/>
                </a:lnTo>
                <a:lnTo>
                  <a:pt x="5038643" y="5028541"/>
                </a:lnTo>
                <a:lnTo>
                  <a:pt x="5003081" y="5004565"/>
                </a:lnTo>
                <a:lnTo>
                  <a:pt x="4959524" y="4995774"/>
                </a:lnTo>
                <a:close/>
              </a:path>
              <a:path w="16523335" h="9235440">
                <a:moveTo>
                  <a:pt x="4959524" y="5263483"/>
                </a:moveTo>
                <a:lnTo>
                  <a:pt x="4915974" y="5272274"/>
                </a:lnTo>
                <a:lnTo>
                  <a:pt x="4880407" y="5296250"/>
                </a:lnTo>
                <a:lnTo>
                  <a:pt x="4856426" y="5331816"/>
                </a:lnTo>
                <a:lnTo>
                  <a:pt x="4847632" y="5375375"/>
                </a:lnTo>
                <a:lnTo>
                  <a:pt x="4856426" y="5418906"/>
                </a:lnTo>
                <a:lnTo>
                  <a:pt x="4880407" y="5454471"/>
                </a:lnTo>
                <a:lnTo>
                  <a:pt x="4915974" y="5478458"/>
                </a:lnTo>
                <a:lnTo>
                  <a:pt x="4959524" y="5487256"/>
                </a:lnTo>
                <a:lnTo>
                  <a:pt x="5003081" y="5478458"/>
                </a:lnTo>
                <a:lnTo>
                  <a:pt x="5038643" y="5454471"/>
                </a:lnTo>
                <a:lnTo>
                  <a:pt x="5062616" y="5418906"/>
                </a:lnTo>
                <a:lnTo>
                  <a:pt x="5071405" y="5375375"/>
                </a:lnTo>
                <a:lnTo>
                  <a:pt x="5062616" y="5331816"/>
                </a:lnTo>
                <a:lnTo>
                  <a:pt x="5038643" y="5296250"/>
                </a:lnTo>
                <a:lnTo>
                  <a:pt x="5003081" y="5272274"/>
                </a:lnTo>
                <a:lnTo>
                  <a:pt x="4959524" y="5263483"/>
                </a:lnTo>
                <a:close/>
              </a:path>
              <a:path w="16523335" h="9235440">
                <a:moveTo>
                  <a:pt x="4959524" y="5531192"/>
                </a:moveTo>
                <a:lnTo>
                  <a:pt x="4915974" y="5539988"/>
                </a:lnTo>
                <a:lnTo>
                  <a:pt x="4880407" y="5563975"/>
                </a:lnTo>
                <a:lnTo>
                  <a:pt x="4856426" y="5599551"/>
                </a:lnTo>
                <a:lnTo>
                  <a:pt x="4847632" y="5643115"/>
                </a:lnTo>
                <a:lnTo>
                  <a:pt x="4856426" y="5686662"/>
                </a:lnTo>
                <a:lnTo>
                  <a:pt x="4880407" y="5722222"/>
                </a:lnTo>
                <a:lnTo>
                  <a:pt x="4915974" y="5746196"/>
                </a:lnTo>
                <a:lnTo>
                  <a:pt x="4959524" y="5754986"/>
                </a:lnTo>
                <a:lnTo>
                  <a:pt x="5003081" y="5746196"/>
                </a:lnTo>
                <a:lnTo>
                  <a:pt x="5038643" y="5722222"/>
                </a:lnTo>
                <a:lnTo>
                  <a:pt x="5062616" y="5686662"/>
                </a:lnTo>
                <a:lnTo>
                  <a:pt x="5071405" y="5643115"/>
                </a:lnTo>
                <a:lnTo>
                  <a:pt x="5062616" y="5599551"/>
                </a:lnTo>
                <a:lnTo>
                  <a:pt x="5038643" y="5563975"/>
                </a:lnTo>
                <a:lnTo>
                  <a:pt x="5003081" y="5539988"/>
                </a:lnTo>
                <a:lnTo>
                  <a:pt x="4959524" y="5531192"/>
                </a:lnTo>
                <a:close/>
              </a:path>
              <a:path w="16523335" h="9235440">
                <a:moveTo>
                  <a:pt x="4959524" y="5798933"/>
                </a:moveTo>
                <a:lnTo>
                  <a:pt x="4915974" y="5807723"/>
                </a:lnTo>
                <a:lnTo>
                  <a:pt x="4880407" y="5831697"/>
                </a:lnTo>
                <a:lnTo>
                  <a:pt x="4856426" y="5867257"/>
                </a:lnTo>
                <a:lnTo>
                  <a:pt x="4847632" y="5910804"/>
                </a:lnTo>
                <a:lnTo>
                  <a:pt x="4856426" y="5954345"/>
                </a:lnTo>
                <a:lnTo>
                  <a:pt x="4880407" y="5989912"/>
                </a:lnTo>
                <a:lnTo>
                  <a:pt x="4915974" y="6013898"/>
                </a:lnTo>
                <a:lnTo>
                  <a:pt x="4959524" y="6022695"/>
                </a:lnTo>
                <a:lnTo>
                  <a:pt x="5003081" y="6013898"/>
                </a:lnTo>
                <a:lnTo>
                  <a:pt x="5038643" y="5989912"/>
                </a:lnTo>
                <a:lnTo>
                  <a:pt x="5062616" y="5954345"/>
                </a:lnTo>
                <a:lnTo>
                  <a:pt x="5071405" y="5910804"/>
                </a:lnTo>
                <a:lnTo>
                  <a:pt x="5062616" y="5867257"/>
                </a:lnTo>
                <a:lnTo>
                  <a:pt x="5038643" y="5831697"/>
                </a:lnTo>
                <a:lnTo>
                  <a:pt x="5003081" y="5807723"/>
                </a:lnTo>
                <a:lnTo>
                  <a:pt x="4959524" y="5798933"/>
                </a:lnTo>
                <a:close/>
              </a:path>
              <a:path w="16523335" h="9235440">
                <a:moveTo>
                  <a:pt x="4959524" y="6066642"/>
                </a:moveTo>
                <a:lnTo>
                  <a:pt x="4915974" y="6075433"/>
                </a:lnTo>
                <a:lnTo>
                  <a:pt x="4880407" y="6099406"/>
                </a:lnTo>
                <a:lnTo>
                  <a:pt x="4856426" y="6134966"/>
                </a:lnTo>
                <a:lnTo>
                  <a:pt x="4847632" y="6178513"/>
                </a:lnTo>
                <a:lnTo>
                  <a:pt x="4856426" y="6222077"/>
                </a:lnTo>
                <a:lnTo>
                  <a:pt x="4880407" y="6257653"/>
                </a:lnTo>
                <a:lnTo>
                  <a:pt x="4915974" y="6281640"/>
                </a:lnTo>
                <a:lnTo>
                  <a:pt x="4959524" y="6290436"/>
                </a:lnTo>
                <a:lnTo>
                  <a:pt x="5003081" y="6281640"/>
                </a:lnTo>
                <a:lnTo>
                  <a:pt x="5038643" y="6257653"/>
                </a:lnTo>
                <a:lnTo>
                  <a:pt x="5062616" y="6222077"/>
                </a:lnTo>
                <a:lnTo>
                  <a:pt x="5071405" y="6178513"/>
                </a:lnTo>
                <a:lnTo>
                  <a:pt x="5062616" y="6134966"/>
                </a:lnTo>
                <a:lnTo>
                  <a:pt x="5038643" y="6099406"/>
                </a:lnTo>
                <a:lnTo>
                  <a:pt x="5003081" y="6075433"/>
                </a:lnTo>
                <a:lnTo>
                  <a:pt x="4959524" y="6066642"/>
                </a:lnTo>
                <a:close/>
              </a:path>
              <a:path w="16523335" h="9235440">
                <a:moveTo>
                  <a:pt x="4959524" y="6334382"/>
                </a:moveTo>
                <a:lnTo>
                  <a:pt x="4915974" y="6343178"/>
                </a:lnTo>
                <a:lnTo>
                  <a:pt x="4880407" y="6367165"/>
                </a:lnTo>
                <a:lnTo>
                  <a:pt x="4856426" y="6402742"/>
                </a:lnTo>
                <a:lnTo>
                  <a:pt x="4847632" y="6446306"/>
                </a:lnTo>
                <a:lnTo>
                  <a:pt x="4856426" y="6489813"/>
                </a:lnTo>
                <a:lnTo>
                  <a:pt x="4880407" y="6525358"/>
                </a:lnTo>
                <a:lnTo>
                  <a:pt x="4915974" y="6549331"/>
                </a:lnTo>
                <a:lnTo>
                  <a:pt x="4959524" y="6558124"/>
                </a:lnTo>
                <a:lnTo>
                  <a:pt x="5003081" y="6549331"/>
                </a:lnTo>
                <a:lnTo>
                  <a:pt x="5038643" y="6525358"/>
                </a:lnTo>
                <a:lnTo>
                  <a:pt x="5062616" y="6489813"/>
                </a:lnTo>
                <a:lnTo>
                  <a:pt x="5071405" y="6446306"/>
                </a:lnTo>
                <a:lnTo>
                  <a:pt x="5062616" y="6402742"/>
                </a:lnTo>
                <a:lnTo>
                  <a:pt x="5038643" y="6367165"/>
                </a:lnTo>
                <a:lnTo>
                  <a:pt x="5003081" y="6343178"/>
                </a:lnTo>
                <a:lnTo>
                  <a:pt x="4959524" y="6334382"/>
                </a:lnTo>
                <a:close/>
              </a:path>
              <a:path w="16523335" h="9235440">
                <a:moveTo>
                  <a:pt x="4959524" y="6602112"/>
                </a:moveTo>
                <a:lnTo>
                  <a:pt x="4915974" y="6610897"/>
                </a:lnTo>
                <a:lnTo>
                  <a:pt x="4880407" y="6634856"/>
                </a:lnTo>
                <a:lnTo>
                  <a:pt x="4856426" y="6670401"/>
                </a:lnTo>
                <a:lnTo>
                  <a:pt x="4847632" y="6713941"/>
                </a:lnTo>
                <a:lnTo>
                  <a:pt x="4856426" y="6757505"/>
                </a:lnTo>
                <a:lnTo>
                  <a:pt x="4880407" y="6793082"/>
                </a:lnTo>
                <a:lnTo>
                  <a:pt x="4915974" y="6817069"/>
                </a:lnTo>
                <a:lnTo>
                  <a:pt x="4959524" y="6825865"/>
                </a:lnTo>
                <a:lnTo>
                  <a:pt x="5003081" y="6817069"/>
                </a:lnTo>
                <a:lnTo>
                  <a:pt x="5038643" y="6793082"/>
                </a:lnTo>
                <a:lnTo>
                  <a:pt x="5062616" y="6757505"/>
                </a:lnTo>
                <a:lnTo>
                  <a:pt x="5071405" y="6713941"/>
                </a:lnTo>
                <a:lnTo>
                  <a:pt x="5062616" y="6670401"/>
                </a:lnTo>
                <a:lnTo>
                  <a:pt x="5038643" y="6634856"/>
                </a:lnTo>
                <a:lnTo>
                  <a:pt x="5003081" y="6610897"/>
                </a:lnTo>
                <a:lnTo>
                  <a:pt x="4959524" y="6602112"/>
                </a:lnTo>
                <a:close/>
              </a:path>
              <a:path w="16523335" h="9235440">
                <a:moveTo>
                  <a:pt x="4959524" y="4460345"/>
                </a:moveTo>
                <a:lnTo>
                  <a:pt x="4915974" y="4469136"/>
                </a:lnTo>
                <a:lnTo>
                  <a:pt x="4880407" y="4493110"/>
                </a:lnTo>
                <a:lnTo>
                  <a:pt x="4856426" y="4528669"/>
                </a:lnTo>
                <a:lnTo>
                  <a:pt x="4847632" y="4572216"/>
                </a:lnTo>
                <a:lnTo>
                  <a:pt x="4856426" y="4615763"/>
                </a:lnTo>
                <a:lnTo>
                  <a:pt x="4880407" y="4651322"/>
                </a:lnTo>
                <a:lnTo>
                  <a:pt x="4915974" y="4675296"/>
                </a:lnTo>
                <a:lnTo>
                  <a:pt x="4959524" y="4684087"/>
                </a:lnTo>
                <a:lnTo>
                  <a:pt x="5003081" y="4675296"/>
                </a:lnTo>
                <a:lnTo>
                  <a:pt x="5038643" y="4651322"/>
                </a:lnTo>
                <a:lnTo>
                  <a:pt x="5062616" y="4615763"/>
                </a:lnTo>
                <a:lnTo>
                  <a:pt x="5071405" y="4572216"/>
                </a:lnTo>
                <a:lnTo>
                  <a:pt x="5062616" y="4528669"/>
                </a:lnTo>
                <a:lnTo>
                  <a:pt x="5038643" y="4493110"/>
                </a:lnTo>
                <a:lnTo>
                  <a:pt x="5003081" y="4469136"/>
                </a:lnTo>
                <a:lnTo>
                  <a:pt x="4959524" y="4460345"/>
                </a:lnTo>
                <a:close/>
              </a:path>
              <a:path w="16523335" h="9235440">
                <a:moveTo>
                  <a:pt x="4959524" y="7405229"/>
                </a:moveTo>
                <a:lnTo>
                  <a:pt x="4915974" y="7414026"/>
                </a:lnTo>
                <a:lnTo>
                  <a:pt x="4880407" y="7438015"/>
                </a:lnTo>
                <a:lnTo>
                  <a:pt x="4856426" y="7473597"/>
                </a:lnTo>
                <a:lnTo>
                  <a:pt x="4847632" y="7517173"/>
                </a:lnTo>
                <a:lnTo>
                  <a:pt x="4856426" y="7560674"/>
                </a:lnTo>
                <a:lnTo>
                  <a:pt x="4880407" y="7596223"/>
                </a:lnTo>
                <a:lnTo>
                  <a:pt x="4915974" y="7620205"/>
                </a:lnTo>
                <a:lnTo>
                  <a:pt x="4959524" y="7629003"/>
                </a:lnTo>
                <a:lnTo>
                  <a:pt x="5003081" y="7620205"/>
                </a:lnTo>
                <a:lnTo>
                  <a:pt x="5038643" y="7596223"/>
                </a:lnTo>
                <a:lnTo>
                  <a:pt x="5062616" y="7560674"/>
                </a:lnTo>
                <a:lnTo>
                  <a:pt x="5071405" y="7517173"/>
                </a:lnTo>
                <a:lnTo>
                  <a:pt x="5062616" y="7473597"/>
                </a:lnTo>
                <a:lnTo>
                  <a:pt x="5038643" y="7438015"/>
                </a:lnTo>
                <a:lnTo>
                  <a:pt x="5003081" y="7414026"/>
                </a:lnTo>
                <a:lnTo>
                  <a:pt x="4959524" y="7405229"/>
                </a:lnTo>
                <a:close/>
              </a:path>
              <a:path w="16523335" h="9235440">
                <a:moveTo>
                  <a:pt x="4959524" y="7672991"/>
                </a:moveTo>
                <a:lnTo>
                  <a:pt x="4915974" y="7681775"/>
                </a:lnTo>
                <a:lnTo>
                  <a:pt x="4880407" y="7705737"/>
                </a:lnTo>
                <a:lnTo>
                  <a:pt x="4856426" y="7741288"/>
                </a:lnTo>
                <a:lnTo>
                  <a:pt x="4847632" y="7784841"/>
                </a:lnTo>
                <a:lnTo>
                  <a:pt x="4856426" y="7828394"/>
                </a:lnTo>
                <a:lnTo>
                  <a:pt x="4880407" y="7863968"/>
                </a:lnTo>
                <a:lnTo>
                  <a:pt x="4915974" y="7887956"/>
                </a:lnTo>
                <a:lnTo>
                  <a:pt x="4959524" y="7896754"/>
                </a:lnTo>
                <a:lnTo>
                  <a:pt x="5003081" y="7887956"/>
                </a:lnTo>
                <a:lnTo>
                  <a:pt x="5038643" y="7863968"/>
                </a:lnTo>
                <a:lnTo>
                  <a:pt x="5062616" y="7828394"/>
                </a:lnTo>
                <a:lnTo>
                  <a:pt x="5071405" y="7784841"/>
                </a:lnTo>
                <a:lnTo>
                  <a:pt x="5062616" y="7741288"/>
                </a:lnTo>
                <a:lnTo>
                  <a:pt x="5038643" y="7705737"/>
                </a:lnTo>
                <a:lnTo>
                  <a:pt x="5003081" y="7681775"/>
                </a:lnTo>
                <a:lnTo>
                  <a:pt x="4959524" y="7672991"/>
                </a:lnTo>
                <a:close/>
              </a:path>
              <a:path w="16523335" h="9235440">
                <a:moveTo>
                  <a:pt x="4959524" y="7940658"/>
                </a:moveTo>
                <a:lnTo>
                  <a:pt x="4915974" y="7949457"/>
                </a:lnTo>
                <a:lnTo>
                  <a:pt x="4880407" y="7973448"/>
                </a:lnTo>
                <a:lnTo>
                  <a:pt x="4856426" y="8009022"/>
                </a:lnTo>
                <a:lnTo>
                  <a:pt x="4847632" y="8052571"/>
                </a:lnTo>
                <a:lnTo>
                  <a:pt x="4856426" y="8096123"/>
                </a:lnTo>
                <a:lnTo>
                  <a:pt x="4880407" y="8131674"/>
                </a:lnTo>
                <a:lnTo>
                  <a:pt x="4915974" y="8155636"/>
                </a:lnTo>
                <a:lnTo>
                  <a:pt x="4959524" y="8164421"/>
                </a:lnTo>
                <a:lnTo>
                  <a:pt x="5003081" y="8155636"/>
                </a:lnTo>
                <a:lnTo>
                  <a:pt x="5038643" y="8131674"/>
                </a:lnTo>
                <a:lnTo>
                  <a:pt x="5062616" y="8096123"/>
                </a:lnTo>
                <a:lnTo>
                  <a:pt x="5071405" y="8052571"/>
                </a:lnTo>
                <a:lnTo>
                  <a:pt x="5062616" y="8009022"/>
                </a:lnTo>
                <a:lnTo>
                  <a:pt x="5038643" y="7973448"/>
                </a:lnTo>
                <a:lnTo>
                  <a:pt x="5003081" y="7949457"/>
                </a:lnTo>
                <a:lnTo>
                  <a:pt x="4959524" y="7940658"/>
                </a:lnTo>
                <a:close/>
              </a:path>
              <a:path w="16523335" h="9235440">
                <a:moveTo>
                  <a:pt x="4959524" y="8208419"/>
                </a:moveTo>
                <a:lnTo>
                  <a:pt x="4915974" y="8217206"/>
                </a:lnTo>
                <a:lnTo>
                  <a:pt x="4880407" y="8241172"/>
                </a:lnTo>
                <a:lnTo>
                  <a:pt x="4856426" y="8276730"/>
                </a:lnTo>
                <a:lnTo>
                  <a:pt x="4847632" y="8320290"/>
                </a:lnTo>
                <a:lnTo>
                  <a:pt x="4856426" y="8363839"/>
                </a:lnTo>
                <a:lnTo>
                  <a:pt x="4880407" y="8399414"/>
                </a:lnTo>
                <a:lnTo>
                  <a:pt x="4915974" y="8423404"/>
                </a:lnTo>
                <a:lnTo>
                  <a:pt x="4959524" y="8432203"/>
                </a:lnTo>
                <a:lnTo>
                  <a:pt x="5003081" y="8423404"/>
                </a:lnTo>
                <a:lnTo>
                  <a:pt x="5038643" y="8399414"/>
                </a:lnTo>
                <a:lnTo>
                  <a:pt x="5062616" y="8363839"/>
                </a:lnTo>
                <a:lnTo>
                  <a:pt x="5071405" y="8320290"/>
                </a:lnTo>
                <a:lnTo>
                  <a:pt x="5062616" y="8276730"/>
                </a:lnTo>
                <a:lnTo>
                  <a:pt x="5038643" y="8241172"/>
                </a:lnTo>
                <a:lnTo>
                  <a:pt x="5003081" y="8217206"/>
                </a:lnTo>
                <a:lnTo>
                  <a:pt x="4959524" y="8208419"/>
                </a:lnTo>
                <a:close/>
              </a:path>
              <a:path w="16523335" h="9235440">
                <a:moveTo>
                  <a:pt x="4959524" y="8476097"/>
                </a:moveTo>
                <a:lnTo>
                  <a:pt x="4915974" y="8484896"/>
                </a:lnTo>
                <a:lnTo>
                  <a:pt x="4880407" y="8508888"/>
                </a:lnTo>
                <a:lnTo>
                  <a:pt x="4856426" y="8544465"/>
                </a:lnTo>
                <a:lnTo>
                  <a:pt x="4847632" y="8588020"/>
                </a:lnTo>
                <a:lnTo>
                  <a:pt x="4856426" y="8631573"/>
                </a:lnTo>
                <a:lnTo>
                  <a:pt x="4880407" y="8667124"/>
                </a:lnTo>
                <a:lnTo>
                  <a:pt x="4915974" y="8691086"/>
                </a:lnTo>
                <a:lnTo>
                  <a:pt x="4959524" y="8699870"/>
                </a:lnTo>
                <a:lnTo>
                  <a:pt x="5003081" y="8691086"/>
                </a:lnTo>
                <a:lnTo>
                  <a:pt x="5038643" y="8667124"/>
                </a:lnTo>
                <a:lnTo>
                  <a:pt x="5062616" y="8631573"/>
                </a:lnTo>
                <a:lnTo>
                  <a:pt x="5071405" y="8588020"/>
                </a:lnTo>
                <a:lnTo>
                  <a:pt x="5062616" y="8544465"/>
                </a:lnTo>
                <a:lnTo>
                  <a:pt x="5038643" y="8508888"/>
                </a:lnTo>
                <a:lnTo>
                  <a:pt x="5003081" y="8484896"/>
                </a:lnTo>
                <a:lnTo>
                  <a:pt x="4959524" y="8476097"/>
                </a:lnTo>
                <a:close/>
              </a:path>
              <a:path w="16523335" h="9235440">
                <a:moveTo>
                  <a:pt x="4959524" y="8743869"/>
                </a:moveTo>
                <a:lnTo>
                  <a:pt x="4915974" y="8752652"/>
                </a:lnTo>
                <a:lnTo>
                  <a:pt x="4880407" y="8776608"/>
                </a:lnTo>
                <a:lnTo>
                  <a:pt x="4856426" y="8812149"/>
                </a:lnTo>
                <a:lnTo>
                  <a:pt x="4847632" y="8855688"/>
                </a:lnTo>
                <a:lnTo>
                  <a:pt x="4856426" y="8899255"/>
                </a:lnTo>
                <a:lnTo>
                  <a:pt x="4880407" y="8934838"/>
                </a:lnTo>
                <a:lnTo>
                  <a:pt x="4915974" y="8958833"/>
                </a:lnTo>
                <a:lnTo>
                  <a:pt x="4959524" y="8967632"/>
                </a:lnTo>
                <a:lnTo>
                  <a:pt x="5003081" y="8958833"/>
                </a:lnTo>
                <a:lnTo>
                  <a:pt x="5038643" y="8934838"/>
                </a:lnTo>
                <a:lnTo>
                  <a:pt x="5062616" y="8899255"/>
                </a:lnTo>
                <a:lnTo>
                  <a:pt x="5071405" y="8855688"/>
                </a:lnTo>
                <a:lnTo>
                  <a:pt x="5062616" y="8812149"/>
                </a:lnTo>
                <a:lnTo>
                  <a:pt x="5038643" y="8776608"/>
                </a:lnTo>
                <a:lnTo>
                  <a:pt x="5003081" y="8752652"/>
                </a:lnTo>
                <a:lnTo>
                  <a:pt x="4959524" y="8743869"/>
                </a:lnTo>
                <a:close/>
              </a:path>
              <a:path w="16523335" h="9235440">
                <a:moveTo>
                  <a:pt x="4959524" y="7137541"/>
                </a:moveTo>
                <a:lnTo>
                  <a:pt x="4915974" y="7146329"/>
                </a:lnTo>
                <a:lnTo>
                  <a:pt x="4880407" y="7170295"/>
                </a:lnTo>
                <a:lnTo>
                  <a:pt x="4856426" y="7205847"/>
                </a:lnTo>
                <a:lnTo>
                  <a:pt x="4847632" y="7249391"/>
                </a:lnTo>
                <a:lnTo>
                  <a:pt x="4856426" y="7292955"/>
                </a:lnTo>
                <a:lnTo>
                  <a:pt x="4880407" y="7328531"/>
                </a:lnTo>
                <a:lnTo>
                  <a:pt x="4915974" y="7352518"/>
                </a:lnTo>
                <a:lnTo>
                  <a:pt x="4959524" y="7361314"/>
                </a:lnTo>
                <a:lnTo>
                  <a:pt x="5003081" y="7352518"/>
                </a:lnTo>
                <a:lnTo>
                  <a:pt x="5038643" y="7328531"/>
                </a:lnTo>
                <a:lnTo>
                  <a:pt x="5062616" y="7292955"/>
                </a:lnTo>
                <a:lnTo>
                  <a:pt x="5071405" y="7249391"/>
                </a:lnTo>
                <a:lnTo>
                  <a:pt x="5062616" y="7205847"/>
                </a:lnTo>
                <a:lnTo>
                  <a:pt x="5038643" y="7170295"/>
                </a:lnTo>
                <a:lnTo>
                  <a:pt x="5003081" y="7146329"/>
                </a:lnTo>
                <a:lnTo>
                  <a:pt x="4959524" y="7137541"/>
                </a:lnTo>
                <a:close/>
              </a:path>
              <a:path w="16523335" h="9235440">
                <a:moveTo>
                  <a:pt x="4959524" y="6869780"/>
                </a:moveTo>
                <a:lnTo>
                  <a:pt x="4915974" y="6878579"/>
                </a:lnTo>
                <a:lnTo>
                  <a:pt x="4880407" y="6902573"/>
                </a:lnTo>
                <a:lnTo>
                  <a:pt x="4856426" y="6938157"/>
                </a:lnTo>
                <a:lnTo>
                  <a:pt x="4847632" y="6981724"/>
                </a:lnTo>
                <a:lnTo>
                  <a:pt x="4856426" y="7025264"/>
                </a:lnTo>
                <a:lnTo>
                  <a:pt x="4880407" y="7060809"/>
                </a:lnTo>
                <a:lnTo>
                  <a:pt x="4915974" y="7084769"/>
                </a:lnTo>
                <a:lnTo>
                  <a:pt x="4959524" y="7093553"/>
                </a:lnTo>
                <a:lnTo>
                  <a:pt x="5003081" y="7084769"/>
                </a:lnTo>
                <a:lnTo>
                  <a:pt x="5038643" y="7060809"/>
                </a:lnTo>
                <a:lnTo>
                  <a:pt x="5062616" y="7025264"/>
                </a:lnTo>
                <a:lnTo>
                  <a:pt x="5071405" y="6981724"/>
                </a:lnTo>
                <a:lnTo>
                  <a:pt x="5062616" y="6938157"/>
                </a:lnTo>
                <a:lnTo>
                  <a:pt x="5038643" y="6902573"/>
                </a:lnTo>
                <a:lnTo>
                  <a:pt x="5003081" y="6878579"/>
                </a:lnTo>
                <a:lnTo>
                  <a:pt x="4959524" y="6869780"/>
                </a:lnTo>
                <a:close/>
              </a:path>
              <a:path w="16523335" h="9235440">
                <a:moveTo>
                  <a:pt x="5228846" y="176790"/>
                </a:moveTo>
                <a:lnTo>
                  <a:pt x="5185284" y="185586"/>
                </a:lnTo>
                <a:lnTo>
                  <a:pt x="5149704" y="209571"/>
                </a:lnTo>
                <a:lnTo>
                  <a:pt x="5125711" y="245145"/>
                </a:lnTo>
                <a:lnTo>
                  <a:pt x="5116912" y="288702"/>
                </a:lnTo>
                <a:lnTo>
                  <a:pt x="5125711" y="332221"/>
                </a:lnTo>
                <a:lnTo>
                  <a:pt x="5149704" y="367780"/>
                </a:lnTo>
                <a:lnTo>
                  <a:pt x="5185284" y="391765"/>
                </a:lnTo>
                <a:lnTo>
                  <a:pt x="5228846" y="400563"/>
                </a:lnTo>
                <a:lnTo>
                  <a:pt x="5272372" y="391765"/>
                </a:lnTo>
                <a:lnTo>
                  <a:pt x="5307926" y="367780"/>
                </a:lnTo>
                <a:lnTo>
                  <a:pt x="5331902" y="332221"/>
                </a:lnTo>
                <a:lnTo>
                  <a:pt x="5340696" y="288702"/>
                </a:lnTo>
                <a:lnTo>
                  <a:pt x="5331902" y="245145"/>
                </a:lnTo>
                <a:lnTo>
                  <a:pt x="5307926" y="209571"/>
                </a:lnTo>
                <a:lnTo>
                  <a:pt x="5272372" y="185586"/>
                </a:lnTo>
                <a:lnTo>
                  <a:pt x="5228846" y="176790"/>
                </a:lnTo>
                <a:close/>
              </a:path>
              <a:path w="16523335" h="9235440">
                <a:moveTo>
                  <a:pt x="5228846" y="979980"/>
                </a:moveTo>
                <a:lnTo>
                  <a:pt x="5185284" y="988766"/>
                </a:lnTo>
                <a:lnTo>
                  <a:pt x="5149704" y="1012731"/>
                </a:lnTo>
                <a:lnTo>
                  <a:pt x="5125711" y="1048286"/>
                </a:lnTo>
                <a:lnTo>
                  <a:pt x="5116912" y="1091840"/>
                </a:lnTo>
                <a:lnTo>
                  <a:pt x="5125711" y="1135394"/>
                </a:lnTo>
                <a:lnTo>
                  <a:pt x="5149704" y="1170968"/>
                </a:lnTo>
                <a:lnTo>
                  <a:pt x="5185284" y="1194956"/>
                </a:lnTo>
                <a:lnTo>
                  <a:pt x="5228846" y="1203753"/>
                </a:lnTo>
                <a:lnTo>
                  <a:pt x="5272372" y="1194956"/>
                </a:lnTo>
                <a:lnTo>
                  <a:pt x="5307926" y="1170968"/>
                </a:lnTo>
                <a:lnTo>
                  <a:pt x="5331902" y="1135394"/>
                </a:lnTo>
                <a:lnTo>
                  <a:pt x="5340696" y="1091840"/>
                </a:lnTo>
                <a:lnTo>
                  <a:pt x="5331902" y="1048286"/>
                </a:lnTo>
                <a:lnTo>
                  <a:pt x="5307926" y="1012731"/>
                </a:lnTo>
                <a:lnTo>
                  <a:pt x="5272372" y="988766"/>
                </a:lnTo>
                <a:lnTo>
                  <a:pt x="5228846" y="979980"/>
                </a:lnTo>
                <a:close/>
              </a:path>
              <a:path w="16523335" h="9235440">
                <a:moveTo>
                  <a:pt x="5228846" y="1247668"/>
                </a:moveTo>
                <a:lnTo>
                  <a:pt x="5185284" y="1256467"/>
                </a:lnTo>
                <a:lnTo>
                  <a:pt x="5149704" y="1280459"/>
                </a:lnTo>
                <a:lnTo>
                  <a:pt x="5125711" y="1316036"/>
                </a:lnTo>
                <a:lnTo>
                  <a:pt x="5116912" y="1359591"/>
                </a:lnTo>
                <a:lnTo>
                  <a:pt x="5125711" y="1403138"/>
                </a:lnTo>
                <a:lnTo>
                  <a:pt x="5149704" y="1438686"/>
                </a:lnTo>
                <a:lnTo>
                  <a:pt x="5185284" y="1462646"/>
                </a:lnTo>
                <a:lnTo>
                  <a:pt x="5228846" y="1471431"/>
                </a:lnTo>
                <a:lnTo>
                  <a:pt x="5272372" y="1462646"/>
                </a:lnTo>
                <a:lnTo>
                  <a:pt x="5307926" y="1438686"/>
                </a:lnTo>
                <a:lnTo>
                  <a:pt x="5331902" y="1403138"/>
                </a:lnTo>
                <a:lnTo>
                  <a:pt x="5340696" y="1359591"/>
                </a:lnTo>
                <a:lnTo>
                  <a:pt x="5331902" y="1316036"/>
                </a:lnTo>
                <a:lnTo>
                  <a:pt x="5307926" y="1280459"/>
                </a:lnTo>
                <a:lnTo>
                  <a:pt x="5272372" y="1256467"/>
                </a:lnTo>
                <a:lnTo>
                  <a:pt x="5228846" y="1247668"/>
                </a:lnTo>
                <a:close/>
              </a:path>
              <a:path w="16523335" h="9235440">
                <a:moveTo>
                  <a:pt x="5228846" y="1515430"/>
                </a:moveTo>
                <a:lnTo>
                  <a:pt x="5185284" y="1524214"/>
                </a:lnTo>
                <a:lnTo>
                  <a:pt x="5149704" y="1548173"/>
                </a:lnTo>
                <a:lnTo>
                  <a:pt x="5125711" y="1583718"/>
                </a:lnTo>
                <a:lnTo>
                  <a:pt x="5116912" y="1627259"/>
                </a:lnTo>
                <a:lnTo>
                  <a:pt x="5125711" y="1670826"/>
                </a:lnTo>
                <a:lnTo>
                  <a:pt x="5149704" y="1706409"/>
                </a:lnTo>
                <a:lnTo>
                  <a:pt x="5185284" y="1730404"/>
                </a:lnTo>
                <a:lnTo>
                  <a:pt x="5228846" y="1739203"/>
                </a:lnTo>
                <a:lnTo>
                  <a:pt x="5272372" y="1730404"/>
                </a:lnTo>
                <a:lnTo>
                  <a:pt x="5307926" y="1706409"/>
                </a:lnTo>
                <a:lnTo>
                  <a:pt x="5331902" y="1670826"/>
                </a:lnTo>
                <a:lnTo>
                  <a:pt x="5340696" y="1627259"/>
                </a:lnTo>
                <a:lnTo>
                  <a:pt x="5331902" y="1583718"/>
                </a:lnTo>
                <a:lnTo>
                  <a:pt x="5307926" y="1548173"/>
                </a:lnTo>
                <a:lnTo>
                  <a:pt x="5272372" y="1524214"/>
                </a:lnTo>
                <a:lnTo>
                  <a:pt x="5228846" y="1515430"/>
                </a:lnTo>
                <a:close/>
              </a:path>
              <a:path w="16523335" h="9235440">
                <a:moveTo>
                  <a:pt x="5228846" y="1783149"/>
                </a:moveTo>
                <a:lnTo>
                  <a:pt x="5185284" y="1791938"/>
                </a:lnTo>
                <a:lnTo>
                  <a:pt x="5149704" y="1815910"/>
                </a:lnTo>
                <a:lnTo>
                  <a:pt x="5125711" y="1851469"/>
                </a:lnTo>
                <a:lnTo>
                  <a:pt x="5116912" y="1895020"/>
                </a:lnTo>
                <a:lnTo>
                  <a:pt x="5125711" y="1938576"/>
                </a:lnTo>
                <a:lnTo>
                  <a:pt x="5149704" y="1974146"/>
                </a:lnTo>
                <a:lnTo>
                  <a:pt x="5185284" y="1998128"/>
                </a:lnTo>
                <a:lnTo>
                  <a:pt x="5228846" y="2006922"/>
                </a:lnTo>
                <a:lnTo>
                  <a:pt x="5272372" y="1998128"/>
                </a:lnTo>
                <a:lnTo>
                  <a:pt x="5307926" y="1974146"/>
                </a:lnTo>
                <a:lnTo>
                  <a:pt x="5331902" y="1938576"/>
                </a:lnTo>
                <a:lnTo>
                  <a:pt x="5340696" y="1895020"/>
                </a:lnTo>
                <a:lnTo>
                  <a:pt x="5331902" y="1851469"/>
                </a:lnTo>
                <a:lnTo>
                  <a:pt x="5307926" y="1815910"/>
                </a:lnTo>
                <a:lnTo>
                  <a:pt x="5272372" y="1791938"/>
                </a:lnTo>
                <a:lnTo>
                  <a:pt x="5228846" y="1783149"/>
                </a:lnTo>
                <a:close/>
              </a:path>
              <a:path w="16523335" h="9235440">
                <a:moveTo>
                  <a:pt x="5336467" y="0"/>
                </a:moveTo>
                <a:lnTo>
                  <a:pt x="5121143" y="0"/>
                </a:lnTo>
                <a:lnTo>
                  <a:pt x="5116912" y="20941"/>
                </a:lnTo>
                <a:lnTo>
                  <a:pt x="5125711" y="64502"/>
                </a:lnTo>
                <a:lnTo>
                  <a:pt x="5149704" y="100083"/>
                </a:lnTo>
                <a:lnTo>
                  <a:pt x="5185284" y="124076"/>
                </a:lnTo>
                <a:lnTo>
                  <a:pt x="5228846" y="132875"/>
                </a:lnTo>
                <a:lnTo>
                  <a:pt x="5272372" y="124076"/>
                </a:lnTo>
                <a:lnTo>
                  <a:pt x="5307926" y="100083"/>
                </a:lnTo>
                <a:lnTo>
                  <a:pt x="5331902" y="64502"/>
                </a:lnTo>
                <a:lnTo>
                  <a:pt x="5340696" y="20941"/>
                </a:lnTo>
                <a:lnTo>
                  <a:pt x="5336467" y="0"/>
                </a:lnTo>
                <a:close/>
              </a:path>
              <a:path w="16523335" h="9235440">
                <a:moveTo>
                  <a:pt x="5228846" y="2586297"/>
                </a:moveTo>
                <a:lnTo>
                  <a:pt x="5185284" y="2595090"/>
                </a:lnTo>
                <a:lnTo>
                  <a:pt x="5149704" y="2619070"/>
                </a:lnTo>
                <a:lnTo>
                  <a:pt x="5125711" y="2654639"/>
                </a:lnTo>
                <a:lnTo>
                  <a:pt x="5116912" y="2698200"/>
                </a:lnTo>
                <a:lnTo>
                  <a:pt x="5125711" y="2741725"/>
                </a:lnTo>
                <a:lnTo>
                  <a:pt x="5149704" y="2777286"/>
                </a:lnTo>
                <a:lnTo>
                  <a:pt x="5185284" y="2801273"/>
                </a:lnTo>
                <a:lnTo>
                  <a:pt x="5228846" y="2810071"/>
                </a:lnTo>
                <a:lnTo>
                  <a:pt x="5272372" y="2801273"/>
                </a:lnTo>
                <a:lnTo>
                  <a:pt x="5307926" y="2777286"/>
                </a:lnTo>
                <a:lnTo>
                  <a:pt x="5331902" y="2741725"/>
                </a:lnTo>
                <a:lnTo>
                  <a:pt x="5340696" y="2698200"/>
                </a:lnTo>
                <a:lnTo>
                  <a:pt x="5331902" y="2654639"/>
                </a:lnTo>
                <a:lnTo>
                  <a:pt x="5307926" y="2619070"/>
                </a:lnTo>
                <a:lnTo>
                  <a:pt x="5272372" y="2595090"/>
                </a:lnTo>
                <a:lnTo>
                  <a:pt x="5228846" y="2586297"/>
                </a:lnTo>
                <a:close/>
              </a:path>
              <a:path w="16523335" h="9235440">
                <a:moveTo>
                  <a:pt x="5228846" y="2854028"/>
                </a:moveTo>
                <a:lnTo>
                  <a:pt x="5185284" y="2862817"/>
                </a:lnTo>
                <a:lnTo>
                  <a:pt x="5149704" y="2886788"/>
                </a:lnTo>
                <a:lnTo>
                  <a:pt x="5125711" y="2922347"/>
                </a:lnTo>
                <a:lnTo>
                  <a:pt x="5116912" y="2965898"/>
                </a:lnTo>
                <a:lnTo>
                  <a:pt x="5125711" y="3009453"/>
                </a:lnTo>
                <a:lnTo>
                  <a:pt x="5149704" y="3045019"/>
                </a:lnTo>
                <a:lnTo>
                  <a:pt x="5185284" y="3068998"/>
                </a:lnTo>
                <a:lnTo>
                  <a:pt x="5228846" y="3077790"/>
                </a:lnTo>
                <a:lnTo>
                  <a:pt x="5272372" y="3068998"/>
                </a:lnTo>
                <a:lnTo>
                  <a:pt x="5307926" y="3045019"/>
                </a:lnTo>
                <a:lnTo>
                  <a:pt x="5331902" y="3009453"/>
                </a:lnTo>
                <a:lnTo>
                  <a:pt x="5340696" y="2965898"/>
                </a:lnTo>
                <a:lnTo>
                  <a:pt x="5331902" y="2922347"/>
                </a:lnTo>
                <a:lnTo>
                  <a:pt x="5307926" y="2886788"/>
                </a:lnTo>
                <a:lnTo>
                  <a:pt x="5272372" y="2862817"/>
                </a:lnTo>
                <a:lnTo>
                  <a:pt x="5228846" y="2854028"/>
                </a:lnTo>
                <a:close/>
              </a:path>
              <a:path w="16523335" h="9235440">
                <a:moveTo>
                  <a:pt x="5228846" y="2318578"/>
                </a:moveTo>
                <a:lnTo>
                  <a:pt x="5185284" y="2327370"/>
                </a:lnTo>
                <a:lnTo>
                  <a:pt x="5149704" y="2351349"/>
                </a:lnTo>
                <a:lnTo>
                  <a:pt x="5125711" y="2386915"/>
                </a:lnTo>
                <a:lnTo>
                  <a:pt x="5116912" y="2430470"/>
                </a:lnTo>
                <a:lnTo>
                  <a:pt x="5125711" y="2474021"/>
                </a:lnTo>
                <a:lnTo>
                  <a:pt x="5149704" y="2509580"/>
                </a:lnTo>
                <a:lnTo>
                  <a:pt x="5185284" y="2533551"/>
                </a:lnTo>
                <a:lnTo>
                  <a:pt x="5228846" y="2542341"/>
                </a:lnTo>
                <a:lnTo>
                  <a:pt x="5272372" y="2533551"/>
                </a:lnTo>
                <a:lnTo>
                  <a:pt x="5307926" y="2509580"/>
                </a:lnTo>
                <a:lnTo>
                  <a:pt x="5331902" y="2474021"/>
                </a:lnTo>
                <a:lnTo>
                  <a:pt x="5340696" y="2430470"/>
                </a:lnTo>
                <a:lnTo>
                  <a:pt x="5331902" y="2386915"/>
                </a:lnTo>
                <a:lnTo>
                  <a:pt x="5307926" y="2351349"/>
                </a:lnTo>
                <a:lnTo>
                  <a:pt x="5272372" y="2327370"/>
                </a:lnTo>
                <a:lnTo>
                  <a:pt x="5228846" y="2318578"/>
                </a:lnTo>
                <a:close/>
              </a:path>
              <a:path w="16523335" h="9235440">
                <a:moveTo>
                  <a:pt x="5228846" y="2050869"/>
                </a:moveTo>
                <a:lnTo>
                  <a:pt x="5185284" y="2059660"/>
                </a:lnTo>
                <a:lnTo>
                  <a:pt x="5149704" y="2083635"/>
                </a:lnTo>
                <a:lnTo>
                  <a:pt x="5125711" y="2119197"/>
                </a:lnTo>
                <a:lnTo>
                  <a:pt x="5116912" y="2162750"/>
                </a:lnTo>
                <a:lnTo>
                  <a:pt x="5125711" y="2206284"/>
                </a:lnTo>
                <a:lnTo>
                  <a:pt x="5149704" y="2241845"/>
                </a:lnTo>
                <a:lnTo>
                  <a:pt x="5185284" y="2265826"/>
                </a:lnTo>
                <a:lnTo>
                  <a:pt x="5228846" y="2274621"/>
                </a:lnTo>
                <a:lnTo>
                  <a:pt x="5272372" y="2265826"/>
                </a:lnTo>
                <a:lnTo>
                  <a:pt x="5307926" y="2241845"/>
                </a:lnTo>
                <a:lnTo>
                  <a:pt x="5331902" y="2206284"/>
                </a:lnTo>
                <a:lnTo>
                  <a:pt x="5340696" y="2162750"/>
                </a:lnTo>
                <a:lnTo>
                  <a:pt x="5331902" y="2119197"/>
                </a:lnTo>
                <a:lnTo>
                  <a:pt x="5307926" y="2083635"/>
                </a:lnTo>
                <a:lnTo>
                  <a:pt x="5272372" y="2059660"/>
                </a:lnTo>
                <a:lnTo>
                  <a:pt x="5228846" y="2050869"/>
                </a:lnTo>
                <a:close/>
              </a:path>
              <a:path w="16523335" h="9235440">
                <a:moveTo>
                  <a:pt x="5228846" y="4995774"/>
                </a:moveTo>
                <a:lnTo>
                  <a:pt x="5185284" y="5004565"/>
                </a:lnTo>
                <a:lnTo>
                  <a:pt x="5149704" y="5028541"/>
                </a:lnTo>
                <a:lnTo>
                  <a:pt x="5125711" y="5064107"/>
                </a:lnTo>
                <a:lnTo>
                  <a:pt x="5116912" y="5107666"/>
                </a:lnTo>
                <a:lnTo>
                  <a:pt x="5125711" y="5151204"/>
                </a:lnTo>
                <a:lnTo>
                  <a:pt x="5149704" y="5186764"/>
                </a:lnTo>
                <a:lnTo>
                  <a:pt x="5185284" y="5210743"/>
                </a:lnTo>
                <a:lnTo>
                  <a:pt x="5228846" y="5219537"/>
                </a:lnTo>
                <a:lnTo>
                  <a:pt x="5272372" y="5210743"/>
                </a:lnTo>
                <a:lnTo>
                  <a:pt x="5307926" y="5186764"/>
                </a:lnTo>
                <a:lnTo>
                  <a:pt x="5331902" y="5151204"/>
                </a:lnTo>
                <a:lnTo>
                  <a:pt x="5340696" y="5107666"/>
                </a:lnTo>
                <a:lnTo>
                  <a:pt x="5331902" y="5064107"/>
                </a:lnTo>
                <a:lnTo>
                  <a:pt x="5307926" y="5028541"/>
                </a:lnTo>
                <a:lnTo>
                  <a:pt x="5272372" y="5004565"/>
                </a:lnTo>
                <a:lnTo>
                  <a:pt x="5228846" y="4995774"/>
                </a:lnTo>
                <a:close/>
              </a:path>
              <a:path w="16523335" h="9235440">
                <a:moveTo>
                  <a:pt x="5228846" y="5263483"/>
                </a:moveTo>
                <a:lnTo>
                  <a:pt x="5185284" y="5272274"/>
                </a:lnTo>
                <a:lnTo>
                  <a:pt x="5149704" y="5296250"/>
                </a:lnTo>
                <a:lnTo>
                  <a:pt x="5125711" y="5331816"/>
                </a:lnTo>
                <a:lnTo>
                  <a:pt x="5116912" y="5375375"/>
                </a:lnTo>
                <a:lnTo>
                  <a:pt x="5125711" y="5418906"/>
                </a:lnTo>
                <a:lnTo>
                  <a:pt x="5149704" y="5454471"/>
                </a:lnTo>
                <a:lnTo>
                  <a:pt x="5185284" y="5478458"/>
                </a:lnTo>
                <a:lnTo>
                  <a:pt x="5228846" y="5487256"/>
                </a:lnTo>
                <a:lnTo>
                  <a:pt x="5272372" y="5478458"/>
                </a:lnTo>
                <a:lnTo>
                  <a:pt x="5307926" y="5454471"/>
                </a:lnTo>
                <a:lnTo>
                  <a:pt x="5331902" y="5418906"/>
                </a:lnTo>
                <a:lnTo>
                  <a:pt x="5340696" y="5375375"/>
                </a:lnTo>
                <a:lnTo>
                  <a:pt x="5331902" y="5331816"/>
                </a:lnTo>
                <a:lnTo>
                  <a:pt x="5307926" y="5296250"/>
                </a:lnTo>
                <a:lnTo>
                  <a:pt x="5272372" y="5272274"/>
                </a:lnTo>
                <a:lnTo>
                  <a:pt x="5228846" y="5263483"/>
                </a:lnTo>
                <a:close/>
              </a:path>
              <a:path w="16523335" h="9235440">
                <a:moveTo>
                  <a:pt x="5228846" y="5531192"/>
                </a:moveTo>
                <a:lnTo>
                  <a:pt x="5185284" y="5539988"/>
                </a:lnTo>
                <a:lnTo>
                  <a:pt x="5149704" y="5563975"/>
                </a:lnTo>
                <a:lnTo>
                  <a:pt x="5125711" y="5599551"/>
                </a:lnTo>
                <a:lnTo>
                  <a:pt x="5116912" y="5643115"/>
                </a:lnTo>
                <a:lnTo>
                  <a:pt x="5125711" y="5686662"/>
                </a:lnTo>
                <a:lnTo>
                  <a:pt x="5149704" y="5722222"/>
                </a:lnTo>
                <a:lnTo>
                  <a:pt x="5185284" y="5746196"/>
                </a:lnTo>
                <a:lnTo>
                  <a:pt x="5228846" y="5754986"/>
                </a:lnTo>
                <a:lnTo>
                  <a:pt x="5272372" y="5746196"/>
                </a:lnTo>
                <a:lnTo>
                  <a:pt x="5307926" y="5722222"/>
                </a:lnTo>
                <a:lnTo>
                  <a:pt x="5331902" y="5686662"/>
                </a:lnTo>
                <a:lnTo>
                  <a:pt x="5340696" y="5643115"/>
                </a:lnTo>
                <a:lnTo>
                  <a:pt x="5331902" y="5599551"/>
                </a:lnTo>
                <a:lnTo>
                  <a:pt x="5307926" y="5563975"/>
                </a:lnTo>
                <a:lnTo>
                  <a:pt x="5272372" y="5539988"/>
                </a:lnTo>
                <a:lnTo>
                  <a:pt x="5228846" y="5531192"/>
                </a:lnTo>
                <a:close/>
              </a:path>
              <a:path w="16523335" h="9235440">
                <a:moveTo>
                  <a:pt x="5228846" y="5798933"/>
                </a:moveTo>
                <a:lnTo>
                  <a:pt x="5185284" y="5807723"/>
                </a:lnTo>
                <a:lnTo>
                  <a:pt x="5149704" y="5831697"/>
                </a:lnTo>
                <a:lnTo>
                  <a:pt x="5125711" y="5867257"/>
                </a:lnTo>
                <a:lnTo>
                  <a:pt x="5116912" y="5910804"/>
                </a:lnTo>
                <a:lnTo>
                  <a:pt x="5125711" y="5954345"/>
                </a:lnTo>
                <a:lnTo>
                  <a:pt x="5149704" y="5989912"/>
                </a:lnTo>
                <a:lnTo>
                  <a:pt x="5185284" y="6013898"/>
                </a:lnTo>
                <a:lnTo>
                  <a:pt x="5228846" y="6022695"/>
                </a:lnTo>
                <a:lnTo>
                  <a:pt x="5272372" y="6013898"/>
                </a:lnTo>
                <a:lnTo>
                  <a:pt x="5307926" y="5989912"/>
                </a:lnTo>
                <a:lnTo>
                  <a:pt x="5331902" y="5954345"/>
                </a:lnTo>
                <a:lnTo>
                  <a:pt x="5340696" y="5910804"/>
                </a:lnTo>
                <a:lnTo>
                  <a:pt x="5331902" y="5867257"/>
                </a:lnTo>
                <a:lnTo>
                  <a:pt x="5307926" y="5831697"/>
                </a:lnTo>
                <a:lnTo>
                  <a:pt x="5272372" y="5807723"/>
                </a:lnTo>
                <a:lnTo>
                  <a:pt x="5228846" y="5798933"/>
                </a:lnTo>
                <a:close/>
              </a:path>
              <a:path w="16523335" h="9235440">
                <a:moveTo>
                  <a:pt x="5228846" y="6066642"/>
                </a:moveTo>
                <a:lnTo>
                  <a:pt x="5185284" y="6075433"/>
                </a:lnTo>
                <a:lnTo>
                  <a:pt x="5149704" y="6099406"/>
                </a:lnTo>
                <a:lnTo>
                  <a:pt x="5125711" y="6134966"/>
                </a:lnTo>
                <a:lnTo>
                  <a:pt x="5116912" y="6178513"/>
                </a:lnTo>
                <a:lnTo>
                  <a:pt x="5125711" y="6222077"/>
                </a:lnTo>
                <a:lnTo>
                  <a:pt x="5149704" y="6257653"/>
                </a:lnTo>
                <a:lnTo>
                  <a:pt x="5185284" y="6281640"/>
                </a:lnTo>
                <a:lnTo>
                  <a:pt x="5228846" y="6290436"/>
                </a:lnTo>
                <a:lnTo>
                  <a:pt x="5272372" y="6281640"/>
                </a:lnTo>
                <a:lnTo>
                  <a:pt x="5307926" y="6257653"/>
                </a:lnTo>
                <a:lnTo>
                  <a:pt x="5331902" y="6222077"/>
                </a:lnTo>
                <a:lnTo>
                  <a:pt x="5340696" y="6178513"/>
                </a:lnTo>
                <a:lnTo>
                  <a:pt x="5331902" y="6134966"/>
                </a:lnTo>
                <a:lnTo>
                  <a:pt x="5307926" y="6099406"/>
                </a:lnTo>
                <a:lnTo>
                  <a:pt x="5272372" y="6075433"/>
                </a:lnTo>
                <a:lnTo>
                  <a:pt x="5228846" y="6066642"/>
                </a:lnTo>
                <a:close/>
              </a:path>
              <a:path w="16523335" h="9235440">
                <a:moveTo>
                  <a:pt x="5228846" y="6334382"/>
                </a:moveTo>
                <a:lnTo>
                  <a:pt x="5185284" y="6343178"/>
                </a:lnTo>
                <a:lnTo>
                  <a:pt x="5149704" y="6367165"/>
                </a:lnTo>
                <a:lnTo>
                  <a:pt x="5125711" y="6402742"/>
                </a:lnTo>
                <a:lnTo>
                  <a:pt x="5116912" y="6446306"/>
                </a:lnTo>
                <a:lnTo>
                  <a:pt x="5125711" y="6489813"/>
                </a:lnTo>
                <a:lnTo>
                  <a:pt x="5149704" y="6525358"/>
                </a:lnTo>
                <a:lnTo>
                  <a:pt x="5185284" y="6549331"/>
                </a:lnTo>
                <a:lnTo>
                  <a:pt x="5228846" y="6558124"/>
                </a:lnTo>
                <a:lnTo>
                  <a:pt x="5272372" y="6549331"/>
                </a:lnTo>
                <a:lnTo>
                  <a:pt x="5307926" y="6525358"/>
                </a:lnTo>
                <a:lnTo>
                  <a:pt x="5331902" y="6489813"/>
                </a:lnTo>
                <a:lnTo>
                  <a:pt x="5340696" y="6446306"/>
                </a:lnTo>
                <a:lnTo>
                  <a:pt x="5331902" y="6402742"/>
                </a:lnTo>
                <a:lnTo>
                  <a:pt x="5307926" y="6367165"/>
                </a:lnTo>
                <a:lnTo>
                  <a:pt x="5272372" y="6343178"/>
                </a:lnTo>
                <a:lnTo>
                  <a:pt x="5228846" y="6334382"/>
                </a:lnTo>
                <a:close/>
              </a:path>
              <a:path w="16523335" h="9235440">
                <a:moveTo>
                  <a:pt x="5228846" y="6602112"/>
                </a:moveTo>
                <a:lnTo>
                  <a:pt x="5185284" y="6610897"/>
                </a:lnTo>
                <a:lnTo>
                  <a:pt x="5149704" y="6634856"/>
                </a:lnTo>
                <a:lnTo>
                  <a:pt x="5125711" y="6670401"/>
                </a:lnTo>
                <a:lnTo>
                  <a:pt x="5116912" y="6713941"/>
                </a:lnTo>
                <a:lnTo>
                  <a:pt x="5125711" y="6757505"/>
                </a:lnTo>
                <a:lnTo>
                  <a:pt x="5149704" y="6793082"/>
                </a:lnTo>
                <a:lnTo>
                  <a:pt x="5185284" y="6817069"/>
                </a:lnTo>
                <a:lnTo>
                  <a:pt x="5228846" y="6825865"/>
                </a:lnTo>
                <a:lnTo>
                  <a:pt x="5272372" y="6817069"/>
                </a:lnTo>
                <a:lnTo>
                  <a:pt x="5307926" y="6793082"/>
                </a:lnTo>
                <a:lnTo>
                  <a:pt x="5331902" y="6757505"/>
                </a:lnTo>
                <a:lnTo>
                  <a:pt x="5340696" y="6713941"/>
                </a:lnTo>
                <a:lnTo>
                  <a:pt x="5331902" y="6670401"/>
                </a:lnTo>
                <a:lnTo>
                  <a:pt x="5307926" y="6634856"/>
                </a:lnTo>
                <a:lnTo>
                  <a:pt x="5272372" y="6610897"/>
                </a:lnTo>
                <a:lnTo>
                  <a:pt x="5228846" y="6602112"/>
                </a:lnTo>
                <a:close/>
              </a:path>
              <a:path w="16523335" h="9235440">
                <a:moveTo>
                  <a:pt x="5228846" y="7405229"/>
                </a:moveTo>
                <a:lnTo>
                  <a:pt x="5185284" y="7414026"/>
                </a:lnTo>
                <a:lnTo>
                  <a:pt x="5149704" y="7438015"/>
                </a:lnTo>
                <a:lnTo>
                  <a:pt x="5125711" y="7473597"/>
                </a:lnTo>
                <a:lnTo>
                  <a:pt x="5116912" y="7517173"/>
                </a:lnTo>
                <a:lnTo>
                  <a:pt x="5125711" y="7560674"/>
                </a:lnTo>
                <a:lnTo>
                  <a:pt x="5149704" y="7596223"/>
                </a:lnTo>
                <a:lnTo>
                  <a:pt x="5185284" y="7620205"/>
                </a:lnTo>
                <a:lnTo>
                  <a:pt x="5228846" y="7629003"/>
                </a:lnTo>
                <a:lnTo>
                  <a:pt x="5272372" y="7620205"/>
                </a:lnTo>
                <a:lnTo>
                  <a:pt x="5307926" y="7596223"/>
                </a:lnTo>
                <a:lnTo>
                  <a:pt x="5331902" y="7560674"/>
                </a:lnTo>
                <a:lnTo>
                  <a:pt x="5340696" y="7517173"/>
                </a:lnTo>
                <a:lnTo>
                  <a:pt x="5331902" y="7473597"/>
                </a:lnTo>
                <a:lnTo>
                  <a:pt x="5307926" y="7438015"/>
                </a:lnTo>
                <a:lnTo>
                  <a:pt x="5272372" y="7414026"/>
                </a:lnTo>
                <a:lnTo>
                  <a:pt x="5228846" y="7405229"/>
                </a:lnTo>
                <a:close/>
              </a:path>
              <a:path w="16523335" h="9235440">
                <a:moveTo>
                  <a:pt x="5228846" y="7672991"/>
                </a:moveTo>
                <a:lnTo>
                  <a:pt x="5185284" y="7681775"/>
                </a:lnTo>
                <a:lnTo>
                  <a:pt x="5149704" y="7705737"/>
                </a:lnTo>
                <a:lnTo>
                  <a:pt x="5125711" y="7741288"/>
                </a:lnTo>
                <a:lnTo>
                  <a:pt x="5116912" y="7784841"/>
                </a:lnTo>
                <a:lnTo>
                  <a:pt x="5125711" y="7828394"/>
                </a:lnTo>
                <a:lnTo>
                  <a:pt x="5149704" y="7863968"/>
                </a:lnTo>
                <a:lnTo>
                  <a:pt x="5185284" y="7887956"/>
                </a:lnTo>
                <a:lnTo>
                  <a:pt x="5228846" y="7896754"/>
                </a:lnTo>
                <a:lnTo>
                  <a:pt x="5272372" y="7887956"/>
                </a:lnTo>
                <a:lnTo>
                  <a:pt x="5307926" y="7863968"/>
                </a:lnTo>
                <a:lnTo>
                  <a:pt x="5331902" y="7828394"/>
                </a:lnTo>
                <a:lnTo>
                  <a:pt x="5340696" y="7784841"/>
                </a:lnTo>
                <a:lnTo>
                  <a:pt x="5331902" y="7741288"/>
                </a:lnTo>
                <a:lnTo>
                  <a:pt x="5307926" y="7705737"/>
                </a:lnTo>
                <a:lnTo>
                  <a:pt x="5272372" y="7681775"/>
                </a:lnTo>
                <a:lnTo>
                  <a:pt x="5228846" y="7672991"/>
                </a:lnTo>
                <a:close/>
              </a:path>
              <a:path w="16523335" h="9235440">
                <a:moveTo>
                  <a:pt x="5228846" y="7940658"/>
                </a:moveTo>
                <a:lnTo>
                  <a:pt x="5185284" y="7949457"/>
                </a:lnTo>
                <a:lnTo>
                  <a:pt x="5149704" y="7973448"/>
                </a:lnTo>
                <a:lnTo>
                  <a:pt x="5125711" y="8009022"/>
                </a:lnTo>
                <a:lnTo>
                  <a:pt x="5116912" y="8052571"/>
                </a:lnTo>
                <a:lnTo>
                  <a:pt x="5125711" y="8096123"/>
                </a:lnTo>
                <a:lnTo>
                  <a:pt x="5149704" y="8131674"/>
                </a:lnTo>
                <a:lnTo>
                  <a:pt x="5185284" y="8155636"/>
                </a:lnTo>
                <a:lnTo>
                  <a:pt x="5228846" y="8164421"/>
                </a:lnTo>
                <a:lnTo>
                  <a:pt x="5272372" y="8155636"/>
                </a:lnTo>
                <a:lnTo>
                  <a:pt x="5307926" y="8131674"/>
                </a:lnTo>
                <a:lnTo>
                  <a:pt x="5331902" y="8096123"/>
                </a:lnTo>
                <a:lnTo>
                  <a:pt x="5340696" y="8052571"/>
                </a:lnTo>
                <a:lnTo>
                  <a:pt x="5331902" y="8009022"/>
                </a:lnTo>
                <a:lnTo>
                  <a:pt x="5307926" y="7973448"/>
                </a:lnTo>
                <a:lnTo>
                  <a:pt x="5272372" y="7949457"/>
                </a:lnTo>
                <a:lnTo>
                  <a:pt x="5228846" y="7940658"/>
                </a:lnTo>
                <a:close/>
              </a:path>
              <a:path w="16523335" h="9235440">
                <a:moveTo>
                  <a:pt x="5228846" y="8208419"/>
                </a:moveTo>
                <a:lnTo>
                  <a:pt x="5185284" y="8217206"/>
                </a:lnTo>
                <a:lnTo>
                  <a:pt x="5149704" y="8241172"/>
                </a:lnTo>
                <a:lnTo>
                  <a:pt x="5125711" y="8276730"/>
                </a:lnTo>
                <a:lnTo>
                  <a:pt x="5116912" y="8320290"/>
                </a:lnTo>
                <a:lnTo>
                  <a:pt x="5125711" y="8363839"/>
                </a:lnTo>
                <a:lnTo>
                  <a:pt x="5149704" y="8399414"/>
                </a:lnTo>
                <a:lnTo>
                  <a:pt x="5185284" y="8423404"/>
                </a:lnTo>
                <a:lnTo>
                  <a:pt x="5228846" y="8432203"/>
                </a:lnTo>
                <a:lnTo>
                  <a:pt x="5272372" y="8423404"/>
                </a:lnTo>
                <a:lnTo>
                  <a:pt x="5307926" y="8399414"/>
                </a:lnTo>
                <a:lnTo>
                  <a:pt x="5331902" y="8363839"/>
                </a:lnTo>
                <a:lnTo>
                  <a:pt x="5340696" y="8320290"/>
                </a:lnTo>
                <a:lnTo>
                  <a:pt x="5331902" y="8276730"/>
                </a:lnTo>
                <a:lnTo>
                  <a:pt x="5307926" y="8241172"/>
                </a:lnTo>
                <a:lnTo>
                  <a:pt x="5272372" y="8217206"/>
                </a:lnTo>
                <a:lnTo>
                  <a:pt x="5228846" y="8208419"/>
                </a:lnTo>
                <a:close/>
              </a:path>
              <a:path w="16523335" h="9235440">
                <a:moveTo>
                  <a:pt x="5228846" y="8476097"/>
                </a:moveTo>
                <a:lnTo>
                  <a:pt x="5185284" y="8484896"/>
                </a:lnTo>
                <a:lnTo>
                  <a:pt x="5149704" y="8508888"/>
                </a:lnTo>
                <a:lnTo>
                  <a:pt x="5125711" y="8544465"/>
                </a:lnTo>
                <a:lnTo>
                  <a:pt x="5116912" y="8588020"/>
                </a:lnTo>
                <a:lnTo>
                  <a:pt x="5125711" y="8631573"/>
                </a:lnTo>
                <a:lnTo>
                  <a:pt x="5149704" y="8667124"/>
                </a:lnTo>
                <a:lnTo>
                  <a:pt x="5185284" y="8691086"/>
                </a:lnTo>
                <a:lnTo>
                  <a:pt x="5228846" y="8699870"/>
                </a:lnTo>
                <a:lnTo>
                  <a:pt x="5272372" y="8691086"/>
                </a:lnTo>
                <a:lnTo>
                  <a:pt x="5307926" y="8667124"/>
                </a:lnTo>
                <a:lnTo>
                  <a:pt x="5331902" y="8631573"/>
                </a:lnTo>
                <a:lnTo>
                  <a:pt x="5340696" y="8588020"/>
                </a:lnTo>
                <a:lnTo>
                  <a:pt x="5331902" y="8544465"/>
                </a:lnTo>
                <a:lnTo>
                  <a:pt x="5307926" y="8508888"/>
                </a:lnTo>
                <a:lnTo>
                  <a:pt x="5272372" y="8484896"/>
                </a:lnTo>
                <a:lnTo>
                  <a:pt x="5228846" y="8476097"/>
                </a:lnTo>
                <a:close/>
              </a:path>
              <a:path w="16523335" h="9235440">
                <a:moveTo>
                  <a:pt x="5228846" y="8743869"/>
                </a:moveTo>
                <a:lnTo>
                  <a:pt x="5185284" y="8752652"/>
                </a:lnTo>
                <a:lnTo>
                  <a:pt x="5149704" y="8776608"/>
                </a:lnTo>
                <a:lnTo>
                  <a:pt x="5125711" y="8812149"/>
                </a:lnTo>
                <a:lnTo>
                  <a:pt x="5116912" y="8855688"/>
                </a:lnTo>
                <a:lnTo>
                  <a:pt x="5125711" y="8899255"/>
                </a:lnTo>
                <a:lnTo>
                  <a:pt x="5149704" y="8934838"/>
                </a:lnTo>
                <a:lnTo>
                  <a:pt x="5185284" y="8958833"/>
                </a:lnTo>
                <a:lnTo>
                  <a:pt x="5228846" y="8967632"/>
                </a:lnTo>
                <a:lnTo>
                  <a:pt x="5272372" y="8958833"/>
                </a:lnTo>
                <a:lnTo>
                  <a:pt x="5307926" y="8934838"/>
                </a:lnTo>
                <a:lnTo>
                  <a:pt x="5331902" y="8899255"/>
                </a:lnTo>
                <a:lnTo>
                  <a:pt x="5340696" y="8855688"/>
                </a:lnTo>
                <a:lnTo>
                  <a:pt x="5331902" y="8812149"/>
                </a:lnTo>
                <a:lnTo>
                  <a:pt x="5307926" y="8776608"/>
                </a:lnTo>
                <a:lnTo>
                  <a:pt x="5272372" y="8752652"/>
                </a:lnTo>
                <a:lnTo>
                  <a:pt x="5228846" y="8743869"/>
                </a:lnTo>
                <a:close/>
              </a:path>
              <a:path w="16523335" h="9235440">
                <a:moveTo>
                  <a:pt x="5228846" y="9011547"/>
                </a:moveTo>
                <a:lnTo>
                  <a:pt x="5185284" y="9020343"/>
                </a:lnTo>
                <a:lnTo>
                  <a:pt x="5149704" y="9044330"/>
                </a:lnTo>
                <a:lnTo>
                  <a:pt x="5125711" y="9079906"/>
                </a:lnTo>
                <a:lnTo>
                  <a:pt x="5116912" y="9123470"/>
                </a:lnTo>
                <a:lnTo>
                  <a:pt x="5125711" y="9167014"/>
                </a:lnTo>
                <a:lnTo>
                  <a:pt x="5149704" y="9202566"/>
                </a:lnTo>
                <a:lnTo>
                  <a:pt x="5185284" y="9226533"/>
                </a:lnTo>
                <a:lnTo>
                  <a:pt x="5228846" y="9235320"/>
                </a:lnTo>
                <a:lnTo>
                  <a:pt x="5272372" y="9226533"/>
                </a:lnTo>
                <a:lnTo>
                  <a:pt x="5307926" y="9202566"/>
                </a:lnTo>
                <a:lnTo>
                  <a:pt x="5331902" y="9167014"/>
                </a:lnTo>
                <a:lnTo>
                  <a:pt x="5340696" y="9123470"/>
                </a:lnTo>
                <a:lnTo>
                  <a:pt x="5331902" y="9079906"/>
                </a:lnTo>
                <a:lnTo>
                  <a:pt x="5307926" y="9044330"/>
                </a:lnTo>
                <a:lnTo>
                  <a:pt x="5272372" y="9020343"/>
                </a:lnTo>
                <a:lnTo>
                  <a:pt x="5228846" y="9011547"/>
                </a:lnTo>
                <a:close/>
              </a:path>
              <a:path w="16523335" h="9235440">
                <a:moveTo>
                  <a:pt x="5228846" y="7137541"/>
                </a:moveTo>
                <a:lnTo>
                  <a:pt x="5185284" y="7146329"/>
                </a:lnTo>
                <a:lnTo>
                  <a:pt x="5149704" y="7170295"/>
                </a:lnTo>
                <a:lnTo>
                  <a:pt x="5125711" y="7205847"/>
                </a:lnTo>
                <a:lnTo>
                  <a:pt x="5116912" y="7249391"/>
                </a:lnTo>
                <a:lnTo>
                  <a:pt x="5125711" y="7292955"/>
                </a:lnTo>
                <a:lnTo>
                  <a:pt x="5149704" y="7328531"/>
                </a:lnTo>
                <a:lnTo>
                  <a:pt x="5185284" y="7352518"/>
                </a:lnTo>
                <a:lnTo>
                  <a:pt x="5228846" y="7361314"/>
                </a:lnTo>
                <a:lnTo>
                  <a:pt x="5272372" y="7352518"/>
                </a:lnTo>
                <a:lnTo>
                  <a:pt x="5307926" y="7328531"/>
                </a:lnTo>
                <a:lnTo>
                  <a:pt x="5331902" y="7292955"/>
                </a:lnTo>
                <a:lnTo>
                  <a:pt x="5340696" y="7249391"/>
                </a:lnTo>
                <a:lnTo>
                  <a:pt x="5331902" y="7205847"/>
                </a:lnTo>
                <a:lnTo>
                  <a:pt x="5307926" y="7170295"/>
                </a:lnTo>
                <a:lnTo>
                  <a:pt x="5272372" y="7146329"/>
                </a:lnTo>
                <a:lnTo>
                  <a:pt x="5228846" y="7137541"/>
                </a:lnTo>
                <a:close/>
              </a:path>
              <a:path w="16523335" h="9235440">
                <a:moveTo>
                  <a:pt x="5228846" y="6869780"/>
                </a:moveTo>
                <a:lnTo>
                  <a:pt x="5185284" y="6878579"/>
                </a:lnTo>
                <a:lnTo>
                  <a:pt x="5149704" y="6902573"/>
                </a:lnTo>
                <a:lnTo>
                  <a:pt x="5125711" y="6938157"/>
                </a:lnTo>
                <a:lnTo>
                  <a:pt x="5116912" y="6981724"/>
                </a:lnTo>
                <a:lnTo>
                  <a:pt x="5125711" y="7025264"/>
                </a:lnTo>
                <a:lnTo>
                  <a:pt x="5149704" y="7060809"/>
                </a:lnTo>
                <a:lnTo>
                  <a:pt x="5185284" y="7084769"/>
                </a:lnTo>
                <a:lnTo>
                  <a:pt x="5228846" y="7093553"/>
                </a:lnTo>
                <a:lnTo>
                  <a:pt x="5272372" y="7084769"/>
                </a:lnTo>
                <a:lnTo>
                  <a:pt x="5307926" y="7060809"/>
                </a:lnTo>
                <a:lnTo>
                  <a:pt x="5331902" y="7025264"/>
                </a:lnTo>
                <a:lnTo>
                  <a:pt x="5340696" y="6981724"/>
                </a:lnTo>
                <a:lnTo>
                  <a:pt x="5331902" y="6938157"/>
                </a:lnTo>
                <a:lnTo>
                  <a:pt x="5307926" y="6902573"/>
                </a:lnTo>
                <a:lnTo>
                  <a:pt x="5272372" y="6878579"/>
                </a:lnTo>
                <a:lnTo>
                  <a:pt x="5228846" y="6869780"/>
                </a:lnTo>
                <a:close/>
              </a:path>
              <a:path w="16523335" h="9235440">
                <a:moveTo>
                  <a:pt x="5498167" y="176790"/>
                </a:moveTo>
                <a:lnTo>
                  <a:pt x="5454608" y="185586"/>
                </a:lnTo>
                <a:lnTo>
                  <a:pt x="5419031" y="209571"/>
                </a:lnTo>
                <a:lnTo>
                  <a:pt x="5395041" y="245145"/>
                </a:lnTo>
                <a:lnTo>
                  <a:pt x="5386244" y="288702"/>
                </a:lnTo>
                <a:lnTo>
                  <a:pt x="5395041" y="332221"/>
                </a:lnTo>
                <a:lnTo>
                  <a:pt x="5419031" y="367780"/>
                </a:lnTo>
                <a:lnTo>
                  <a:pt x="5454608" y="391765"/>
                </a:lnTo>
                <a:lnTo>
                  <a:pt x="5498167" y="400563"/>
                </a:lnTo>
                <a:lnTo>
                  <a:pt x="5541692" y="391765"/>
                </a:lnTo>
                <a:lnTo>
                  <a:pt x="5577242" y="367780"/>
                </a:lnTo>
                <a:lnTo>
                  <a:pt x="5601215" y="332221"/>
                </a:lnTo>
                <a:lnTo>
                  <a:pt x="5610007" y="288702"/>
                </a:lnTo>
                <a:lnTo>
                  <a:pt x="5601215" y="245145"/>
                </a:lnTo>
                <a:lnTo>
                  <a:pt x="5577242" y="209571"/>
                </a:lnTo>
                <a:lnTo>
                  <a:pt x="5541692" y="185586"/>
                </a:lnTo>
                <a:lnTo>
                  <a:pt x="5498167" y="176790"/>
                </a:lnTo>
                <a:close/>
              </a:path>
              <a:path w="16523335" h="9235440">
                <a:moveTo>
                  <a:pt x="5605779" y="0"/>
                </a:moveTo>
                <a:lnTo>
                  <a:pt x="5390475" y="0"/>
                </a:lnTo>
                <a:lnTo>
                  <a:pt x="5386244" y="20941"/>
                </a:lnTo>
                <a:lnTo>
                  <a:pt x="5395041" y="64502"/>
                </a:lnTo>
                <a:lnTo>
                  <a:pt x="5419031" y="100083"/>
                </a:lnTo>
                <a:lnTo>
                  <a:pt x="5454608" y="124076"/>
                </a:lnTo>
                <a:lnTo>
                  <a:pt x="5498167" y="132875"/>
                </a:lnTo>
                <a:lnTo>
                  <a:pt x="5541692" y="124076"/>
                </a:lnTo>
                <a:lnTo>
                  <a:pt x="5577242" y="100083"/>
                </a:lnTo>
                <a:lnTo>
                  <a:pt x="5601215" y="64502"/>
                </a:lnTo>
                <a:lnTo>
                  <a:pt x="5610007" y="20941"/>
                </a:lnTo>
                <a:lnTo>
                  <a:pt x="5605779" y="0"/>
                </a:lnTo>
                <a:close/>
              </a:path>
              <a:path w="16523335" h="9235440">
                <a:moveTo>
                  <a:pt x="5498167" y="2586297"/>
                </a:moveTo>
                <a:lnTo>
                  <a:pt x="5454608" y="2595090"/>
                </a:lnTo>
                <a:lnTo>
                  <a:pt x="5419031" y="2619070"/>
                </a:lnTo>
                <a:lnTo>
                  <a:pt x="5395041" y="2654639"/>
                </a:lnTo>
                <a:lnTo>
                  <a:pt x="5386244" y="2698200"/>
                </a:lnTo>
                <a:lnTo>
                  <a:pt x="5395041" y="2741725"/>
                </a:lnTo>
                <a:lnTo>
                  <a:pt x="5419031" y="2777286"/>
                </a:lnTo>
                <a:lnTo>
                  <a:pt x="5454608" y="2801273"/>
                </a:lnTo>
                <a:lnTo>
                  <a:pt x="5498167" y="2810071"/>
                </a:lnTo>
                <a:lnTo>
                  <a:pt x="5541692" y="2801273"/>
                </a:lnTo>
                <a:lnTo>
                  <a:pt x="5577242" y="2777286"/>
                </a:lnTo>
                <a:lnTo>
                  <a:pt x="5601215" y="2741725"/>
                </a:lnTo>
                <a:lnTo>
                  <a:pt x="5610007" y="2698200"/>
                </a:lnTo>
                <a:lnTo>
                  <a:pt x="5601215" y="2654639"/>
                </a:lnTo>
                <a:lnTo>
                  <a:pt x="5577242" y="2619070"/>
                </a:lnTo>
                <a:lnTo>
                  <a:pt x="5541692" y="2595090"/>
                </a:lnTo>
                <a:lnTo>
                  <a:pt x="5498167" y="2586297"/>
                </a:lnTo>
                <a:close/>
              </a:path>
              <a:path w="16523335" h="9235440">
                <a:moveTo>
                  <a:pt x="5498167" y="2854028"/>
                </a:moveTo>
                <a:lnTo>
                  <a:pt x="5454608" y="2862817"/>
                </a:lnTo>
                <a:lnTo>
                  <a:pt x="5419031" y="2886788"/>
                </a:lnTo>
                <a:lnTo>
                  <a:pt x="5395041" y="2922347"/>
                </a:lnTo>
                <a:lnTo>
                  <a:pt x="5386244" y="2965898"/>
                </a:lnTo>
                <a:lnTo>
                  <a:pt x="5395041" y="3009453"/>
                </a:lnTo>
                <a:lnTo>
                  <a:pt x="5419031" y="3045019"/>
                </a:lnTo>
                <a:lnTo>
                  <a:pt x="5454608" y="3068998"/>
                </a:lnTo>
                <a:lnTo>
                  <a:pt x="5498167" y="3077790"/>
                </a:lnTo>
                <a:lnTo>
                  <a:pt x="5541692" y="3068998"/>
                </a:lnTo>
                <a:lnTo>
                  <a:pt x="5577242" y="3045019"/>
                </a:lnTo>
                <a:lnTo>
                  <a:pt x="5601215" y="3009453"/>
                </a:lnTo>
                <a:lnTo>
                  <a:pt x="5610007" y="2965898"/>
                </a:lnTo>
                <a:lnTo>
                  <a:pt x="5601215" y="2922347"/>
                </a:lnTo>
                <a:lnTo>
                  <a:pt x="5577242" y="2886788"/>
                </a:lnTo>
                <a:lnTo>
                  <a:pt x="5541692" y="2862817"/>
                </a:lnTo>
                <a:lnTo>
                  <a:pt x="5498167" y="2854028"/>
                </a:lnTo>
                <a:close/>
              </a:path>
              <a:path w="16523335" h="9235440">
                <a:moveTo>
                  <a:pt x="5498167" y="2318578"/>
                </a:moveTo>
                <a:lnTo>
                  <a:pt x="5454608" y="2327370"/>
                </a:lnTo>
                <a:lnTo>
                  <a:pt x="5419031" y="2351349"/>
                </a:lnTo>
                <a:lnTo>
                  <a:pt x="5395041" y="2386915"/>
                </a:lnTo>
                <a:lnTo>
                  <a:pt x="5386244" y="2430470"/>
                </a:lnTo>
                <a:lnTo>
                  <a:pt x="5395041" y="2474021"/>
                </a:lnTo>
                <a:lnTo>
                  <a:pt x="5419031" y="2509580"/>
                </a:lnTo>
                <a:lnTo>
                  <a:pt x="5454608" y="2533551"/>
                </a:lnTo>
                <a:lnTo>
                  <a:pt x="5498167" y="2542341"/>
                </a:lnTo>
                <a:lnTo>
                  <a:pt x="5541692" y="2533551"/>
                </a:lnTo>
                <a:lnTo>
                  <a:pt x="5577242" y="2509580"/>
                </a:lnTo>
                <a:lnTo>
                  <a:pt x="5601215" y="2474021"/>
                </a:lnTo>
                <a:lnTo>
                  <a:pt x="5610007" y="2430470"/>
                </a:lnTo>
                <a:lnTo>
                  <a:pt x="5601215" y="2386915"/>
                </a:lnTo>
                <a:lnTo>
                  <a:pt x="5577242" y="2351349"/>
                </a:lnTo>
                <a:lnTo>
                  <a:pt x="5541692" y="2327370"/>
                </a:lnTo>
                <a:lnTo>
                  <a:pt x="5498167" y="2318578"/>
                </a:lnTo>
                <a:close/>
              </a:path>
              <a:path w="16523335" h="9235440">
                <a:moveTo>
                  <a:pt x="5498167" y="2050869"/>
                </a:moveTo>
                <a:lnTo>
                  <a:pt x="5454608" y="2059660"/>
                </a:lnTo>
                <a:lnTo>
                  <a:pt x="5419031" y="2083635"/>
                </a:lnTo>
                <a:lnTo>
                  <a:pt x="5395041" y="2119197"/>
                </a:lnTo>
                <a:lnTo>
                  <a:pt x="5386244" y="2162750"/>
                </a:lnTo>
                <a:lnTo>
                  <a:pt x="5395041" y="2206284"/>
                </a:lnTo>
                <a:lnTo>
                  <a:pt x="5419031" y="2241845"/>
                </a:lnTo>
                <a:lnTo>
                  <a:pt x="5454608" y="2265826"/>
                </a:lnTo>
                <a:lnTo>
                  <a:pt x="5498167" y="2274621"/>
                </a:lnTo>
                <a:lnTo>
                  <a:pt x="5541692" y="2265826"/>
                </a:lnTo>
                <a:lnTo>
                  <a:pt x="5577242" y="2241845"/>
                </a:lnTo>
                <a:lnTo>
                  <a:pt x="5601215" y="2206284"/>
                </a:lnTo>
                <a:lnTo>
                  <a:pt x="5610007" y="2162750"/>
                </a:lnTo>
                <a:lnTo>
                  <a:pt x="5601215" y="2119197"/>
                </a:lnTo>
                <a:lnTo>
                  <a:pt x="5577242" y="2083635"/>
                </a:lnTo>
                <a:lnTo>
                  <a:pt x="5541692" y="2059660"/>
                </a:lnTo>
                <a:lnTo>
                  <a:pt x="5498167" y="2050869"/>
                </a:lnTo>
                <a:close/>
              </a:path>
              <a:path w="16523335" h="9235440">
                <a:moveTo>
                  <a:pt x="5498167" y="4995774"/>
                </a:moveTo>
                <a:lnTo>
                  <a:pt x="5454608" y="5004565"/>
                </a:lnTo>
                <a:lnTo>
                  <a:pt x="5419031" y="5028541"/>
                </a:lnTo>
                <a:lnTo>
                  <a:pt x="5395041" y="5064107"/>
                </a:lnTo>
                <a:lnTo>
                  <a:pt x="5386244" y="5107666"/>
                </a:lnTo>
                <a:lnTo>
                  <a:pt x="5395041" y="5151204"/>
                </a:lnTo>
                <a:lnTo>
                  <a:pt x="5419031" y="5186764"/>
                </a:lnTo>
                <a:lnTo>
                  <a:pt x="5454608" y="5210743"/>
                </a:lnTo>
                <a:lnTo>
                  <a:pt x="5498167" y="5219537"/>
                </a:lnTo>
                <a:lnTo>
                  <a:pt x="5541692" y="5210743"/>
                </a:lnTo>
                <a:lnTo>
                  <a:pt x="5577242" y="5186764"/>
                </a:lnTo>
                <a:lnTo>
                  <a:pt x="5601215" y="5151204"/>
                </a:lnTo>
                <a:lnTo>
                  <a:pt x="5610007" y="5107666"/>
                </a:lnTo>
                <a:lnTo>
                  <a:pt x="5601215" y="5064107"/>
                </a:lnTo>
                <a:lnTo>
                  <a:pt x="5577242" y="5028541"/>
                </a:lnTo>
                <a:lnTo>
                  <a:pt x="5541692" y="5004565"/>
                </a:lnTo>
                <a:lnTo>
                  <a:pt x="5498167" y="4995774"/>
                </a:lnTo>
                <a:close/>
              </a:path>
              <a:path w="16523335" h="9235440">
                <a:moveTo>
                  <a:pt x="5498167" y="5263483"/>
                </a:moveTo>
                <a:lnTo>
                  <a:pt x="5454608" y="5272274"/>
                </a:lnTo>
                <a:lnTo>
                  <a:pt x="5419031" y="5296250"/>
                </a:lnTo>
                <a:lnTo>
                  <a:pt x="5395041" y="5331816"/>
                </a:lnTo>
                <a:lnTo>
                  <a:pt x="5386244" y="5375375"/>
                </a:lnTo>
                <a:lnTo>
                  <a:pt x="5395041" y="5418906"/>
                </a:lnTo>
                <a:lnTo>
                  <a:pt x="5419031" y="5454471"/>
                </a:lnTo>
                <a:lnTo>
                  <a:pt x="5454608" y="5478458"/>
                </a:lnTo>
                <a:lnTo>
                  <a:pt x="5498167" y="5487256"/>
                </a:lnTo>
                <a:lnTo>
                  <a:pt x="5541692" y="5478458"/>
                </a:lnTo>
                <a:lnTo>
                  <a:pt x="5577242" y="5454471"/>
                </a:lnTo>
                <a:lnTo>
                  <a:pt x="5601215" y="5418906"/>
                </a:lnTo>
                <a:lnTo>
                  <a:pt x="5610007" y="5375375"/>
                </a:lnTo>
                <a:lnTo>
                  <a:pt x="5601215" y="5331816"/>
                </a:lnTo>
                <a:lnTo>
                  <a:pt x="5577242" y="5296250"/>
                </a:lnTo>
                <a:lnTo>
                  <a:pt x="5541692" y="5272274"/>
                </a:lnTo>
                <a:lnTo>
                  <a:pt x="5498167" y="5263483"/>
                </a:lnTo>
                <a:close/>
              </a:path>
              <a:path w="16523335" h="9235440">
                <a:moveTo>
                  <a:pt x="5498167" y="5531192"/>
                </a:moveTo>
                <a:lnTo>
                  <a:pt x="5454608" y="5539988"/>
                </a:lnTo>
                <a:lnTo>
                  <a:pt x="5419031" y="5563975"/>
                </a:lnTo>
                <a:lnTo>
                  <a:pt x="5395041" y="5599551"/>
                </a:lnTo>
                <a:lnTo>
                  <a:pt x="5386244" y="5643115"/>
                </a:lnTo>
                <a:lnTo>
                  <a:pt x="5395041" y="5686662"/>
                </a:lnTo>
                <a:lnTo>
                  <a:pt x="5419031" y="5722222"/>
                </a:lnTo>
                <a:lnTo>
                  <a:pt x="5454608" y="5746196"/>
                </a:lnTo>
                <a:lnTo>
                  <a:pt x="5498167" y="5754986"/>
                </a:lnTo>
                <a:lnTo>
                  <a:pt x="5541692" y="5746196"/>
                </a:lnTo>
                <a:lnTo>
                  <a:pt x="5577242" y="5722222"/>
                </a:lnTo>
                <a:lnTo>
                  <a:pt x="5601215" y="5686662"/>
                </a:lnTo>
                <a:lnTo>
                  <a:pt x="5610007" y="5643115"/>
                </a:lnTo>
                <a:lnTo>
                  <a:pt x="5601215" y="5599551"/>
                </a:lnTo>
                <a:lnTo>
                  <a:pt x="5577242" y="5563975"/>
                </a:lnTo>
                <a:lnTo>
                  <a:pt x="5541692" y="5539988"/>
                </a:lnTo>
                <a:lnTo>
                  <a:pt x="5498167" y="5531192"/>
                </a:lnTo>
                <a:close/>
              </a:path>
              <a:path w="16523335" h="9235440">
                <a:moveTo>
                  <a:pt x="5498167" y="5798933"/>
                </a:moveTo>
                <a:lnTo>
                  <a:pt x="5454608" y="5807723"/>
                </a:lnTo>
                <a:lnTo>
                  <a:pt x="5419031" y="5831697"/>
                </a:lnTo>
                <a:lnTo>
                  <a:pt x="5395041" y="5867257"/>
                </a:lnTo>
                <a:lnTo>
                  <a:pt x="5386244" y="5910804"/>
                </a:lnTo>
                <a:lnTo>
                  <a:pt x="5395041" y="5954345"/>
                </a:lnTo>
                <a:lnTo>
                  <a:pt x="5419031" y="5989912"/>
                </a:lnTo>
                <a:lnTo>
                  <a:pt x="5454608" y="6013898"/>
                </a:lnTo>
                <a:lnTo>
                  <a:pt x="5498167" y="6022695"/>
                </a:lnTo>
                <a:lnTo>
                  <a:pt x="5541692" y="6013898"/>
                </a:lnTo>
                <a:lnTo>
                  <a:pt x="5577242" y="5989912"/>
                </a:lnTo>
                <a:lnTo>
                  <a:pt x="5601215" y="5954345"/>
                </a:lnTo>
                <a:lnTo>
                  <a:pt x="5610007" y="5910804"/>
                </a:lnTo>
                <a:lnTo>
                  <a:pt x="5601215" y="5867257"/>
                </a:lnTo>
                <a:lnTo>
                  <a:pt x="5577242" y="5831697"/>
                </a:lnTo>
                <a:lnTo>
                  <a:pt x="5541692" y="5807723"/>
                </a:lnTo>
                <a:lnTo>
                  <a:pt x="5498167" y="5798933"/>
                </a:lnTo>
                <a:close/>
              </a:path>
              <a:path w="16523335" h="9235440">
                <a:moveTo>
                  <a:pt x="5498167" y="6066642"/>
                </a:moveTo>
                <a:lnTo>
                  <a:pt x="5454608" y="6075433"/>
                </a:lnTo>
                <a:lnTo>
                  <a:pt x="5419031" y="6099406"/>
                </a:lnTo>
                <a:lnTo>
                  <a:pt x="5395041" y="6134966"/>
                </a:lnTo>
                <a:lnTo>
                  <a:pt x="5386244" y="6178513"/>
                </a:lnTo>
                <a:lnTo>
                  <a:pt x="5395041" y="6222077"/>
                </a:lnTo>
                <a:lnTo>
                  <a:pt x="5419031" y="6257653"/>
                </a:lnTo>
                <a:lnTo>
                  <a:pt x="5454608" y="6281640"/>
                </a:lnTo>
                <a:lnTo>
                  <a:pt x="5498167" y="6290436"/>
                </a:lnTo>
                <a:lnTo>
                  <a:pt x="5541692" y="6281640"/>
                </a:lnTo>
                <a:lnTo>
                  <a:pt x="5577242" y="6257653"/>
                </a:lnTo>
                <a:lnTo>
                  <a:pt x="5601215" y="6222077"/>
                </a:lnTo>
                <a:lnTo>
                  <a:pt x="5610007" y="6178513"/>
                </a:lnTo>
                <a:lnTo>
                  <a:pt x="5601215" y="6134966"/>
                </a:lnTo>
                <a:lnTo>
                  <a:pt x="5577242" y="6099406"/>
                </a:lnTo>
                <a:lnTo>
                  <a:pt x="5541692" y="6075433"/>
                </a:lnTo>
                <a:lnTo>
                  <a:pt x="5498167" y="6066642"/>
                </a:lnTo>
                <a:close/>
              </a:path>
              <a:path w="16523335" h="9235440">
                <a:moveTo>
                  <a:pt x="5498167" y="6334382"/>
                </a:moveTo>
                <a:lnTo>
                  <a:pt x="5454608" y="6343178"/>
                </a:lnTo>
                <a:lnTo>
                  <a:pt x="5419031" y="6367165"/>
                </a:lnTo>
                <a:lnTo>
                  <a:pt x="5395041" y="6402742"/>
                </a:lnTo>
                <a:lnTo>
                  <a:pt x="5386244" y="6446306"/>
                </a:lnTo>
                <a:lnTo>
                  <a:pt x="5395041" y="6489813"/>
                </a:lnTo>
                <a:lnTo>
                  <a:pt x="5419031" y="6525358"/>
                </a:lnTo>
                <a:lnTo>
                  <a:pt x="5454608" y="6549331"/>
                </a:lnTo>
                <a:lnTo>
                  <a:pt x="5498167" y="6558124"/>
                </a:lnTo>
                <a:lnTo>
                  <a:pt x="5541692" y="6549331"/>
                </a:lnTo>
                <a:lnTo>
                  <a:pt x="5577242" y="6525358"/>
                </a:lnTo>
                <a:lnTo>
                  <a:pt x="5601215" y="6489813"/>
                </a:lnTo>
                <a:lnTo>
                  <a:pt x="5610007" y="6446306"/>
                </a:lnTo>
                <a:lnTo>
                  <a:pt x="5601215" y="6402742"/>
                </a:lnTo>
                <a:lnTo>
                  <a:pt x="5577242" y="6367165"/>
                </a:lnTo>
                <a:lnTo>
                  <a:pt x="5541692" y="6343178"/>
                </a:lnTo>
                <a:lnTo>
                  <a:pt x="5498167" y="6334382"/>
                </a:lnTo>
                <a:close/>
              </a:path>
              <a:path w="16523335" h="9235440">
                <a:moveTo>
                  <a:pt x="5498167" y="6602112"/>
                </a:moveTo>
                <a:lnTo>
                  <a:pt x="5454608" y="6610897"/>
                </a:lnTo>
                <a:lnTo>
                  <a:pt x="5419031" y="6634856"/>
                </a:lnTo>
                <a:lnTo>
                  <a:pt x="5395041" y="6670401"/>
                </a:lnTo>
                <a:lnTo>
                  <a:pt x="5386244" y="6713941"/>
                </a:lnTo>
                <a:lnTo>
                  <a:pt x="5395041" y="6757505"/>
                </a:lnTo>
                <a:lnTo>
                  <a:pt x="5419031" y="6793082"/>
                </a:lnTo>
                <a:lnTo>
                  <a:pt x="5454608" y="6817069"/>
                </a:lnTo>
                <a:lnTo>
                  <a:pt x="5498167" y="6825865"/>
                </a:lnTo>
                <a:lnTo>
                  <a:pt x="5541692" y="6817069"/>
                </a:lnTo>
                <a:lnTo>
                  <a:pt x="5577242" y="6793082"/>
                </a:lnTo>
                <a:lnTo>
                  <a:pt x="5601215" y="6757505"/>
                </a:lnTo>
                <a:lnTo>
                  <a:pt x="5610007" y="6713941"/>
                </a:lnTo>
                <a:lnTo>
                  <a:pt x="5601215" y="6670401"/>
                </a:lnTo>
                <a:lnTo>
                  <a:pt x="5577242" y="6634856"/>
                </a:lnTo>
                <a:lnTo>
                  <a:pt x="5541692" y="6610897"/>
                </a:lnTo>
                <a:lnTo>
                  <a:pt x="5498167" y="6602112"/>
                </a:lnTo>
                <a:close/>
              </a:path>
              <a:path w="16523335" h="9235440">
                <a:moveTo>
                  <a:pt x="5498167" y="7405229"/>
                </a:moveTo>
                <a:lnTo>
                  <a:pt x="5454608" y="7414026"/>
                </a:lnTo>
                <a:lnTo>
                  <a:pt x="5419031" y="7438015"/>
                </a:lnTo>
                <a:lnTo>
                  <a:pt x="5395041" y="7473597"/>
                </a:lnTo>
                <a:lnTo>
                  <a:pt x="5386244" y="7517173"/>
                </a:lnTo>
                <a:lnTo>
                  <a:pt x="5395041" y="7560674"/>
                </a:lnTo>
                <a:lnTo>
                  <a:pt x="5419031" y="7596223"/>
                </a:lnTo>
                <a:lnTo>
                  <a:pt x="5454608" y="7620205"/>
                </a:lnTo>
                <a:lnTo>
                  <a:pt x="5498167" y="7629003"/>
                </a:lnTo>
                <a:lnTo>
                  <a:pt x="5541692" y="7620205"/>
                </a:lnTo>
                <a:lnTo>
                  <a:pt x="5577242" y="7596223"/>
                </a:lnTo>
                <a:lnTo>
                  <a:pt x="5601215" y="7560674"/>
                </a:lnTo>
                <a:lnTo>
                  <a:pt x="5610007" y="7517173"/>
                </a:lnTo>
                <a:lnTo>
                  <a:pt x="5601215" y="7473597"/>
                </a:lnTo>
                <a:lnTo>
                  <a:pt x="5577242" y="7438015"/>
                </a:lnTo>
                <a:lnTo>
                  <a:pt x="5541692" y="7414026"/>
                </a:lnTo>
                <a:lnTo>
                  <a:pt x="5498167" y="7405229"/>
                </a:lnTo>
                <a:close/>
              </a:path>
              <a:path w="16523335" h="9235440">
                <a:moveTo>
                  <a:pt x="5498167" y="7672991"/>
                </a:moveTo>
                <a:lnTo>
                  <a:pt x="5454608" y="7681775"/>
                </a:lnTo>
                <a:lnTo>
                  <a:pt x="5419031" y="7705737"/>
                </a:lnTo>
                <a:lnTo>
                  <a:pt x="5395041" y="7741288"/>
                </a:lnTo>
                <a:lnTo>
                  <a:pt x="5386244" y="7784841"/>
                </a:lnTo>
                <a:lnTo>
                  <a:pt x="5395041" y="7828394"/>
                </a:lnTo>
                <a:lnTo>
                  <a:pt x="5419031" y="7863968"/>
                </a:lnTo>
                <a:lnTo>
                  <a:pt x="5454608" y="7887956"/>
                </a:lnTo>
                <a:lnTo>
                  <a:pt x="5498167" y="7896754"/>
                </a:lnTo>
                <a:lnTo>
                  <a:pt x="5541692" y="7887956"/>
                </a:lnTo>
                <a:lnTo>
                  <a:pt x="5577242" y="7863968"/>
                </a:lnTo>
                <a:lnTo>
                  <a:pt x="5601215" y="7828394"/>
                </a:lnTo>
                <a:lnTo>
                  <a:pt x="5610007" y="7784841"/>
                </a:lnTo>
                <a:lnTo>
                  <a:pt x="5601215" y="7741288"/>
                </a:lnTo>
                <a:lnTo>
                  <a:pt x="5577242" y="7705737"/>
                </a:lnTo>
                <a:lnTo>
                  <a:pt x="5541692" y="7681775"/>
                </a:lnTo>
                <a:lnTo>
                  <a:pt x="5498167" y="7672991"/>
                </a:lnTo>
                <a:close/>
              </a:path>
              <a:path w="16523335" h="9235440">
                <a:moveTo>
                  <a:pt x="5498167" y="8743869"/>
                </a:moveTo>
                <a:lnTo>
                  <a:pt x="5454608" y="8752652"/>
                </a:lnTo>
                <a:lnTo>
                  <a:pt x="5419031" y="8776608"/>
                </a:lnTo>
                <a:lnTo>
                  <a:pt x="5395041" y="8812149"/>
                </a:lnTo>
                <a:lnTo>
                  <a:pt x="5386244" y="8855688"/>
                </a:lnTo>
                <a:lnTo>
                  <a:pt x="5395041" y="8899255"/>
                </a:lnTo>
                <a:lnTo>
                  <a:pt x="5419031" y="8934838"/>
                </a:lnTo>
                <a:lnTo>
                  <a:pt x="5454608" y="8958833"/>
                </a:lnTo>
                <a:lnTo>
                  <a:pt x="5498167" y="8967632"/>
                </a:lnTo>
                <a:lnTo>
                  <a:pt x="5541692" y="8958833"/>
                </a:lnTo>
                <a:lnTo>
                  <a:pt x="5577242" y="8934838"/>
                </a:lnTo>
                <a:lnTo>
                  <a:pt x="5601215" y="8899255"/>
                </a:lnTo>
                <a:lnTo>
                  <a:pt x="5610007" y="8855688"/>
                </a:lnTo>
                <a:lnTo>
                  <a:pt x="5601215" y="8812149"/>
                </a:lnTo>
                <a:lnTo>
                  <a:pt x="5577242" y="8776608"/>
                </a:lnTo>
                <a:lnTo>
                  <a:pt x="5541692" y="8752652"/>
                </a:lnTo>
                <a:lnTo>
                  <a:pt x="5498167" y="8743869"/>
                </a:lnTo>
                <a:close/>
              </a:path>
              <a:path w="16523335" h="9235440">
                <a:moveTo>
                  <a:pt x="5498167" y="7137541"/>
                </a:moveTo>
                <a:lnTo>
                  <a:pt x="5454608" y="7146329"/>
                </a:lnTo>
                <a:lnTo>
                  <a:pt x="5419031" y="7170295"/>
                </a:lnTo>
                <a:lnTo>
                  <a:pt x="5395041" y="7205847"/>
                </a:lnTo>
                <a:lnTo>
                  <a:pt x="5386244" y="7249391"/>
                </a:lnTo>
                <a:lnTo>
                  <a:pt x="5395041" y="7292955"/>
                </a:lnTo>
                <a:lnTo>
                  <a:pt x="5419031" y="7328531"/>
                </a:lnTo>
                <a:lnTo>
                  <a:pt x="5454608" y="7352518"/>
                </a:lnTo>
                <a:lnTo>
                  <a:pt x="5498167" y="7361314"/>
                </a:lnTo>
                <a:lnTo>
                  <a:pt x="5541692" y="7352518"/>
                </a:lnTo>
                <a:lnTo>
                  <a:pt x="5577242" y="7328531"/>
                </a:lnTo>
                <a:lnTo>
                  <a:pt x="5601215" y="7292955"/>
                </a:lnTo>
                <a:lnTo>
                  <a:pt x="5610007" y="7249391"/>
                </a:lnTo>
                <a:lnTo>
                  <a:pt x="5601215" y="7205847"/>
                </a:lnTo>
                <a:lnTo>
                  <a:pt x="5577242" y="7170295"/>
                </a:lnTo>
                <a:lnTo>
                  <a:pt x="5541692" y="7146329"/>
                </a:lnTo>
                <a:lnTo>
                  <a:pt x="5498167" y="7137541"/>
                </a:lnTo>
                <a:close/>
              </a:path>
              <a:path w="16523335" h="9235440">
                <a:moveTo>
                  <a:pt x="5498167" y="6869780"/>
                </a:moveTo>
                <a:lnTo>
                  <a:pt x="5454608" y="6878579"/>
                </a:lnTo>
                <a:lnTo>
                  <a:pt x="5419031" y="6902573"/>
                </a:lnTo>
                <a:lnTo>
                  <a:pt x="5395041" y="6938157"/>
                </a:lnTo>
                <a:lnTo>
                  <a:pt x="5386244" y="6981724"/>
                </a:lnTo>
                <a:lnTo>
                  <a:pt x="5395041" y="7025264"/>
                </a:lnTo>
                <a:lnTo>
                  <a:pt x="5419031" y="7060809"/>
                </a:lnTo>
                <a:lnTo>
                  <a:pt x="5454608" y="7084769"/>
                </a:lnTo>
                <a:lnTo>
                  <a:pt x="5498167" y="7093553"/>
                </a:lnTo>
                <a:lnTo>
                  <a:pt x="5541692" y="7084769"/>
                </a:lnTo>
                <a:lnTo>
                  <a:pt x="5577242" y="7060809"/>
                </a:lnTo>
                <a:lnTo>
                  <a:pt x="5601215" y="7025264"/>
                </a:lnTo>
                <a:lnTo>
                  <a:pt x="5610007" y="6981724"/>
                </a:lnTo>
                <a:lnTo>
                  <a:pt x="5601215" y="6938157"/>
                </a:lnTo>
                <a:lnTo>
                  <a:pt x="5577242" y="6902573"/>
                </a:lnTo>
                <a:lnTo>
                  <a:pt x="5541692" y="6878579"/>
                </a:lnTo>
                <a:lnTo>
                  <a:pt x="5498167" y="6869780"/>
                </a:lnTo>
                <a:close/>
              </a:path>
              <a:path w="16523335" h="9235440">
                <a:moveTo>
                  <a:pt x="5767478" y="176790"/>
                </a:moveTo>
                <a:lnTo>
                  <a:pt x="5723919" y="185586"/>
                </a:lnTo>
                <a:lnTo>
                  <a:pt x="5688342" y="209571"/>
                </a:lnTo>
                <a:lnTo>
                  <a:pt x="5664353" y="245145"/>
                </a:lnTo>
                <a:lnTo>
                  <a:pt x="5655555" y="288702"/>
                </a:lnTo>
                <a:lnTo>
                  <a:pt x="5664353" y="332221"/>
                </a:lnTo>
                <a:lnTo>
                  <a:pt x="5688342" y="367780"/>
                </a:lnTo>
                <a:lnTo>
                  <a:pt x="5723919" y="391765"/>
                </a:lnTo>
                <a:lnTo>
                  <a:pt x="5767478" y="400563"/>
                </a:lnTo>
                <a:lnTo>
                  <a:pt x="5811007" y="391765"/>
                </a:lnTo>
                <a:lnTo>
                  <a:pt x="5846557" y="367780"/>
                </a:lnTo>
                <a:lnTo>
                  <a:pt x="5870528" y="332221"/>
                </a:lnTo>
                <a:lnTo>
                  <a:pt x="5879318" y="288702"/>
                </a:lnTo>
                <a:lnTo>
                  <a:pt x="5870528" y="245145"/>
                </a:lnTo>
                <a:lnTo>
                  <a:pt x="5846557" y="209571"/>
                </a:lnTo>
                <a:lnTo>
                  <a:pt x="5811007" y="185586"/>
                </a:lnTo>
                <a:lnTo>
                  <a:pt x="5767478" y="176790"/>
                </a:lnTo>
                <a:close/>
              </a:path>
              <a:path w="16523335" h="9235440">
                <a:moveTo>
                  <a:pt x="5767478" y="444551"/>
                </a:moveTo>
                <a:lnTo>
                  <a:pt x="5723919" y="453336"/>
                </a:lnTo>
                <a:lnTo>
                  <a:pt x="5688342" y="477296"/>
                </a:lnTo>
                <a:lnTo>
                  <a:pt x="5664353" y="512844"/>
                </a:lnTo>
                <a:lnTo>
                  <a:pt x="5655555" y="556391"/>
                </a:lnTo>
                <a:lnTo>
                  <a:pt x="5664353" y="599952"/>
                </a:lnTo>
                <a:lnTo>
                  <a:pt x="5688342" y="635532"/>
                </a:lnTo>
                <a:lnTo>
                  <a:pt x="5723919" y="659525"/>
                </a:lnTo>
                <a:lnTo>
                  <a:pt x="5767478" y="668324"/>
                </a:lnTo>
                <a:lnTo>
                  <a:pt x="5811007" y="659525"/>
                </a:lnTo>
                <a:lnTo>
                  <a:pt x="5846557" y="635532"/>
                </a:lnTo>
                <a:lnTo>
                  <a:pt x="5870528" y="599952"/>
                </a:lnTo>
                <a:lnTo>
                  <a:pt x="5879318" y="556391"/>
                </a:lnTo>
                <a:lnTo>
                  <a:pt x="5870528" y="512844"/>
                </a:lnTo>
                <a:lnTo>
                  <a:pt x="5846557" y="477296"/>
                </a:lnTo>
                <a:lnTo>
                  <a:pt x="5811007" y="453336"/>
                </a:lnTo>
                <a:lnTo>
                  <a:pt x="5767478" y="444551"/>
                </a:lnTo>
                <a:close/>
              </a:path>
              <a:path w="16523335" h="9235440">
                <a:moveTo>
                  <a:pt x="5767478" y="712218"/>
                </a:moveTo>
                <a:lnTo>
                  <a:pt x="5723919" y="721018"/>
                </a:lnTo>
                <a:lnTo>
                  <a:pt x="5688342" y="745011"/>
                </a:lnTo>
                <a:lnTo>
                  <a:pt x="5664353" y="780591"/>
                </a:lnTo>
                <a:lnTo>
                  <a:pt x="5655555" y="824152"/>
                </a:lnTo>
                <a:lnTo>
                  <a:pt x="5664353" y="867681"/>
                </a:lnTo>
                <a:lnTo>
                  <a:pt x="5688342" y="903231"/>
                </a:lnTo>
                <a:lnTo>
                  <a:pt x="5723919" y="927201"/>
                </a:lnTo>
                <a:lnTo>
                  <a:pt x="5767478" y="935992"/>
                </a:lnTo>
                <a:lnTo>
                  <a:pt x="5811007" y="927201"/>
                </a:lnTo>
                <a:lnTo>
                  <a:pt x="5846557" y="903231"/>
                </a:lnTo>
                <a:lnTo>
                  <a:pt x="5870528" y="867681"/>
                </a:lnTo>
                <a:lnTo>
                  <a:pt x="5879318" y="824152"/>
                </a:lnTo>
                <a:lnTo>
                  <a:pt x="5870528" y="780591"/>
                </a:lnTo>
                <a:lnTo>
                  <a:pt x="5846557" y="745011"/>
                </a:lnTo>
                <a:lnTo>
                  <a:pt x="5811007" y="721018"/>
                </a:lnTo>
                <a:lnTo>
                  <a:pt x="5767478" y="712218"/>
                </a:lnTo>
                <a:close/>
              </a:path>
              <a:path w="16523335" h="9235440">
                <a:moveTo>
                  <a:pt x="5875091" y="0"/>
                </a:moveTo>
                <a:lnTo>
                  <a:pt x="5659786" y="0"/>
                </a:lnTo>
                <a:lnTo>
                  <a:pt x="5655555" y="20941"/>
                </a:lnTo>
                <a:lnTo>
                  <a:pt x="5664353" y="64502"/>
                </a:lnTo>
                <a:lnTo>
                  <a:pt x="5688342" y="100083"/>
                </a:lnTo>
                <a:lnTo>
                  <a:pt x="5723919" y="124076"/>
                </a:lnTo>
                <a:lnTo>
                  <a:pt x="5767478" y="132875"/>
                </a:lnTo>
                <a:lnTo>
                  <a:pt x="5811007" y="124076"/>
                </a:lnTo>
                <a:lnTo>
                  <a:pt x="5846557" y="100083"/>
                </a:lnTo>
                <a:lnTo>
                  <a:pt x="5870528" y="64502"/>
                </a:lnTo>
                <a:lnTo>
                  <a:pt x="5879318" y="20941"/>
                </a:lnTo>
                <a:lnTo>
                  <a:pt x="5875091" y="0"/>
                </a:lnTo>
                <a:close/>
              </a:path>
              <a:path w="16523335" h="9235440">
                <a:moveTo>
                  <a:pt x="5767478" y="2586297"/>
                </a:moveTo>
                <a:lnTo>
                  <a:pt x="5723919" y="2595090"/>
                </a:lnTo>
                <a:lnTo>
                  <a:pt x="5688342" y="2619070"/>
                </a:lnTo>
                <a:lnTo>
                  <a:pt x="5664353" y="2654639"/>
                </a:lnTo>
                <a:lnTo>
                  <a:pt x="5655555" y="2698200"/>
                </a:lnTo>
                <a:lnTo>
                  <a:pt x="5664353" y="2741725"/>
                </a:lnTo>
                <a:lnTo>
                  <a:pt x="5688342" y="2777286"/>
                </a:lnTo>
                <a:lnTo>
                  <a:pt x="5723919" y="2801273"/>
                </a:lnTo>
                <a:lnTo>
                  <a:pt x="5767478" y="2810071"/>
                </a:lnTo>
                <a:lnTo>
                  <a:pt x="5811007" y="2801273"/>
                </a:lnTo>
                <a:lnTo>
                  <a:pt x="5846557" y="2777286"/>
                </a:lnTo>
                <a:lnTo>
                  <a:pt x="5870528" y="2741725"/>
                </a:lnTo>
                <a:lnTo>
                  <a:pt x="5879318" y="2698200"/>
                </a:lnTo>
                <a:lnTo>
                  <a:pt x="5870528" y="2654639"/>
                </a:lnTo>
                <a:lnTo>
                  <a:pt x="5846557" y="2619070"/>
                </a:lnTo>
                <a:lnTo>
                  <a:pt x="5811007" y="2595090"/>
                </a:lnTo>
                <a:lnTo>
                  <a:pt x="5767478" y="2586297"/>
                </a:lnTo>
                <a:close/>
              </a:path>
              <a:path w="16523335" h="9235440">
                <a:moveTo>
                  <a:pt x="5767478" y="2318578"/>
                </a:moveTo>
                <a:lnTo>
                  <a:pt x="5723919" y="2327370"/>
                </a:lnTo>
                <a:lnTo>
                  <a:pt x="5688342" y="2351349"/>
                </a:lnTo>
                <a:lnTo>
                  <a:pt x="5664353" y="2386915"/>
                </a:lnTo>
                <a:lnTo>
                  <a:pt x="5655555" y="2430470"/>
                </a:lnTo>
                <a:lnTo>
                  <a:pt x="5664353" y="2474021"/>
                </a:lnTo>
                <a:lnTo>
                  <a:pt x="5688342" y="2509580"/>
                </a:lnTo>
                <a:lnTo>
                  <a:pt x="5723919" y="2533551"/>
                </a:lnTo>
                <a:lnTo>
                  <a:pt x="5767478" y="2542341"/>
                </a:lnTo>
                <a:lnTo>
                  <a:pt x="5811007" y="2533551"/>
                </a:lnTo>
                <a:lnTo>
                  <a:pt x="5846557" y="2509580"/>
                </a:lnTo>
                <a:lnTo>
                  <a:pt x="5870528" y="2474021"/>
                </a:lnTo>
                <a:lnTo>
                  <a:pt x="5879318" y="2430470"/>
                </a:lnTo>
                <a:lnTo>
                  <a:pt x="5870528" y="2386915"/>
                </a:lnTo>
                <a:lnTo>
                  <a:pt x="5846557" y="2351349"/>
                </a:lnTo>
                <a:lnTo>
                  <a:pt x="5811007" y="2327370"/>
                </a:lnTo>
                <a:lnTo>
                  <a:pt x="5767478" y="2318578"/>
                </a:lnTo>
                <a:close/>
              </a:path>
              <a:path w="16523335" h="9235440">
                <a:moveTo>
                  <a:pt x="5767478" y="4995774"/>
                </a:moveTo>
                <a:lnTo>
                  <a:pt x="5723919" y="5004565"/>
                </a:lnTo>
                <a:lnTo>
                  <a:pt x="5688342" y="5028541"/>
                </a:lnTo>
                <a:lnTo>
                  <a:pt x="5664353" y="5064107"/>
                </a:lnTo>
                <a:lnTo>
                  <a:pt x="5655555" y="5107666"/>
                </a:lnTo>
                <a:lnTo>
                  <a:pt x="5664353" y="5151204"/>
                </a:lnTo>
                <a:lnTo>
                  <a:pt x="5688342" y="5186764"/>
                </a:lnTo>
                <a:lnTo>
                  <a:pt x="5723919" y="5210743"/>
                </a:lnTo>
                <a:lnTo>
                  <a:pt x="5767478" y="5219537"/>
                </a:lnTo>
                <a:lnTo>
                  <a:pt x="5811007" y="5210743"/>
                </a:lnTo>
                <a:lnTo>
                  <a:pt x="5846557" y="5186764"/>
                </a:lnTo>
                <a:lnTo>
                  <a:pt x="5870528" y="5151204"/>
                </a:lnTo>
                <a:lnTo>
                  <a:pt x="5879318" y="5107666"/>
                </a:lnTo>
                <a:lnTo>
                  <a:pt x="5870528" y="5064107"/>
                </a:lnTo>
                <a:lnTo>
                  <a:pt x="5846557" y="5028541"/>
                </a:lnTo>
                <a:lnTo>
                  <a:pt x="5811007" y="5004565"/>
                </a:lnTo>
                <a:lnTo>
                  <a:pt x="5767478" y="4995774"/>
                </a:lnTo>
                <a:close/>
              </a:path>
              <a:path w="16523335" h="9235440">
                <a:moveTo>
                  <a:pt x="5767478" y="5263483"/>
                </a:moveTo>
                <a:lnTo>
                  <a:pt x="5723919" y="5272274"/>
                </a:lnTo>
                <a:lnTo>
                  <a:pt x="5688342" y="5296250"/>
                </a:lnTo>
                <a:lnTo>
                  <a:pt x="5664353" y="5331816"/>
                </a:lnTo>
                <a:lnTo>
                  <a:pt x="5655555" y="5375375"/>
                </a:lnTo>
                <a:lnTo>
                  <a:pt x="5664353" y="5418906"/>
                </a:lnTo>
                <a:lnTo>
                  <a:pt x="5688342" y="5454471"/>
                </a:lnTo>
                <a:lnTo>
                  <a:pt x="5723919" y="5478458"/>
                </a:lnTo>
                <a:lnTo>
                  <a:pt x="5767478" y="5487256"/>
                </a:lnTo>
                <a:lnTo>
                  <a:pt x="5811007" y="5478458"/>
                </a:lnTo>
                <a:lnTo>
                  <a:pt x="5846557" y="5454471"/>
                </a:lnTo>
                <a:lnTo>
                  <a:pt x="5870528" y="5418906"/>
                </a:lnTo>
                <a:lnTo>
                  <a:pt x="5879318" y="5375375"/>
                </a:lnTo>
                <a:lnTo>
                  <a:pt x="5870528" y="5331816"/>
                </a:lnTo>
                <a:lnTo>
                  <a:pt x="5846557" y="5296250"/>
                </a:lnTo>
                <a:lnTo>
                  <a:pt x="5811007" y="5272274"/>
                </a:lnTo>
                <a:lnTo>
                  <a:pt x="5767478" y="5263483"/>
                </a:lnTo>
                <a:close/>
              </a:path>
              <a:path w="16523335" h="9235440">
                <a:moveTo>
                  <a:pt x="5767478" y="5531192"/>
                </a:moveTo>
                <a:lnTo>
                  <a:pt x="5723919" y="5539988"/>
                </a:lnTo>
                <a:lnTo>
                  <a:pt x="5688342" y="5563975"/>
                </a:lnTo>
                <a:lnTo>
                  <a:pt x="5664353" y="5599551"/>
                </a:lnTo>
                <a:lnTo>
                  <a:pt x="5655555" y="5643115"/>
                </a:lnTo>
                <a:lnTo>
                  <a:pt x="5664353" y="5686662"/>
                </a:lnTo>
                <a:lnTo>
                  <a:pt x="5688342" y="5722222"/>
                </a:lnTo>
                <a:lnTo>
                  <a:pt x="5723919" y="5746196"/>
                </a:lnTo>
                <a:lnTo>
                  <a:pt x="5767478" y="5754986"/>
                </a:lnTo>
                <a:lnTo>
                  <a:pt x="5811007" y="5746196"/>
                </a:lnTo>
                <a:lnTo>
                  <a:pt x="5846557" y="5722222"/>
                </a:lnTo>
                <a:lnTo>
                  <a:pt x="5870528" y="5686662"/>
                </a:lnTo>
                <a:lnTo>
                  <a:pt x="5879318" y="5643115"/>
                </a:lnTo>
                <a:lnTo>
                  <a:pt x="5870528" y="5599551"/>
                </a:lnTo>
                <a:lnTo>
                  <a:pt x="5846557" y="5563975"/>
                </a:lnTo>
                <a:lnTo>
                  <a:pt x="5811007" y="5539988"/>
                </a:lnTo>
                <a:lnTo>
                  <a:pt x="5767478" y="5531192"/>
                </a:lnTo>
                <a:close/>
              </a:path>
              <a:path w="16523335" h="9235440">
                <a:moveTo>
                  <a:pt x="5767478" y="5798933"/>
                </a:moveTo>
                <a:lnTo>
                  <a:pt x="5723919" y="5807723"/>
                </a:lnTo>
                <a:lnTo>
                  <a:pt x="5688342" y="5831697"/>
                </a:lnTo>
                <a:lnTo>
                  <a:pt x="5664353" y="5867257"/>
                </a:lnTo>
                <a:lnTo>
                  <a:pt x="5655555" y="5910804"/>
                </a:lnTo>
                <a:lnTo>
                  <a:pt x="5664353" y="5954345"/>
                </a:lnTo>
                <a:lnTo>
                  <a:pt x="5688342" y="5989912"/>
                </a:lnTo>
                <a:lnTo>
                  <a:pt x="5723919" y="6013898"/>
                </a:lnTo>
                <a:lnTo>
                  <a:pt x="5767478" y="6022695"/>
                </a:lnTo>
                <a:lnTo>
                  <a:pt x="5811007" y="6013898"/>
                </a:lnTo>
                <a:lnTo>
                  <a:pt x="5846557" y="5989912"/>
                </a:lnTo>
                <a:lnTo>
                  <a:pt x="5870528" y="5954345"/>
                </a:lnTo>
                <a:lnTo>
                  <a:pt x="5879318" y="5910804"/>
                </a:lnTo>
                <a:lnTo>
                  <a:pt x="5870528" y="5867257"/>
                </a:lnTo>
                <a:lnTo>
                  <a:pt x="5846557" y="5831697"/>
                </a:lnTo>
                <a:lnTo>
                  <a:pt x="5811007" y="5807723"/>
                </a:lnTo>
                <a:lnTo>
                  <a:pt x="5767478" y="5798933"/>
                </a:lnTo>
                <a:close/>
              </a:path>
              <a:path w="16523335" h="9235440">
                <a:moveTo>
                  <a:pt x="5767478" y="6066642"/>
                </a:moveTo>
                <a:lnTo>
                  <a:pt x="5723919" y="6075433"/>
                </a:lnTo>
                <a:lnTo>
                  <a:pt x="5688342" y="6099406"/>
                </a:lnTo>
                <a:lnTo>
                  <a:pt x="5664353" y="6134966"/>
                </a:lnTo>
                <a:lnTo>
                  <a:pt x="5655555" y="6178513"/>
                </a:lnTo>
                <a:lnTo>
                  <a:pt x="5664353" y="6222077"/>
                </a:lnTo>
                <a:lnTo>
                  <a:pt x="5688342" y="6257653"/>
                </a:lnTo>
                <a:lnTo>
                  <a:pt x="5723919" y="6281640"/>
                </a:lnTo>
                <a:lnTo>
                  <a:pt x="5767478" y="6290436"/>
                </a:lnTo>
                <a:lnTo>
                  <a:pt x="5811007" y="6281640"/>
                </a:lnTo>
                <a:lnTo>
                  <a:pt x="5846557" y="6257653"/>
                </a:lnTo>
                <a:lnTo>
                  <a:pt x="5870528" y="6222077"/>
                </a:lnTo>
                <a:lnTo>
                  <a:pt x="5879318" y="6178513"/>
                </a:lnTo>
                <a:lnTo>
                  <a:pt x="5870528" y="6134966"/>
                </a:lnTo>
                <a:lnTo>
                  <a:pt x="5846557" y="6099406"/>
                </a:lnTo>
                <a:lnTo>
                  <a:pt x="5811007" y="6075433"/>
                </a:lnTo>
                <a:lnTo>
                  <a:pt x="5767478" y="6066642"/>
                </a:lnTo>
                <a:close/>
              </a:path>
              <a:path w="16523335" h="9235440">
                <a:moveTo>
                  <a:pt x="5767478" y="6334382"/>
                </a:moveTo>
                <a:lnTo>
                  <a:pt x="5723919" y="6343178"/>
                </a:lnTo>
                <a:lnTo>
                  <a:pt x="5688342" y="6367165"/>
                </a:lnTo>
                <a:lnTo>
                  <a:pt x="5664353" y="6402742"/>
                </a:lnTo>
                <a:lnTo>
                  <a:pt x="5655555" y="6446306"/>
                </a:lnTo>
                <a:lnTo>
                  <a:pt x="5664353" y="6489813"/>
                </a:lnTo>
                <a:lnTo>
                  <a:pt x="5688342" y="6525358"/>
                </a:lnTo>
                <a:lnTo>
                  <a:pt x="5723919" y="6549331"/>
                </a:lnTo>
                <a:lnTo>
                  <a:pt x="5767478" y="6558124"/>
                </a:lnTo>
                <a:lnTo>
                  <a:pt x="5811007" y="6549331"/>
                </a:lnTo>
                <a:lnTo>
                  <a:pt x="5846557" y="6525358"/>
                </a:lnTo>
                <a:lnTo>
                  <a:pt x="5870528" y="6489813"/>
                </a:lnTo>
                <a:lnTo>
                  <a:pt x="5879318" y="6446306"/>
                </a:lnTo>
                <a:lnTo>
                  <a:pt x="5870528" y="6402742"/>
                </a:lnTo>
                <a:lnTo>
                  <a:pt x="5846557" y="6367165"/>
                </a:lnTo>
                <a:lnTo>
                  <a:pt x="5811007" y="6343178"/>
                </a:lnTo>
                <a:lnTo>
                  <a:pt x="5767478" y="6334382"/>
                </a:lnTo>
                <a:close/>
              </a:path>
              <a:path w="16523335" h="9235440">
                <a:moveTo>
                  <a:pt x="5767478" y="6602112"/>
                </a:moveTo>
                <a:lnTo>
                  <a:pt x="5723919" y="6610897"/>
                </a:lnTo>
                <a:lnTo>
                  <a:pt x="5688342" y="6634856"/>
                </a:lnTo>
                <a:lnTo>
                  <a:pt x="5664353" y="6670401"/>
                </a:lnTo>
                <a:lnTo>
                  <a:pt x="5655555" y="6713941"/>
                </a:lnTo>
                <a:lnTo>
                  <a:pt x="5664353" y="6757505"/>
                </a:lnTo>
                <a:lnTo>
                  <a:pt x="5688342" y="6793082"/>
                </a:lnTo>
                <a:lnTo>
                  <a:pt x="5723919" y="6817069"/>
                </a:lnTo>
                <a:lnTo>
                  <a:pt x="5767478" y="6825865"/>
                </a:lnTo>
                <a:lnTo>
                  <a:pt x="5811007" y="6817069"/>
                </a:lnTo>
                <a:lnTo>
                  <a:pt x="5846557" y="6793082"/>
                </a:lnTo>
                <a:lnTo>
                  <a:pt x="5870528" y="6757505"/>
                </a:lnTo>
                <a:lnTo>
                  <a:pt x="5879318" y="6713941"/>
                </a:lnTo>
                <a:lnTo>
                  <a:pt x="5870528" y="6670401"/>
                </a:lnTo>
                <a:lnTo>
                  <a:pt x="5846557" y="6634856"/>
                </a:lnTo>
                <a:lnTo>
                  <a:pt x="5811007" y="6610897"/>
                </a:lnTo>
                <a:lnTo>
                  <a:pt x="5767478" y="6602112"/>
                </a:lnTo>
                <a:close/>
              </a:path>
              <a:path w="16523335" h="9235440">
                <a:moveTo>
                  <a:pt x="5767478" y="7405229"/>
                </a:moveTo>
                <a:lnTo>
                  <a:pt x="5723919" y="7414026"/>
                </a:lnTo>
                <a:lnTo>
                  <a:pt x="5688342" y="7438015"/>
                </a:lnTo>
                <a:lnTo>
                  <a:pt x="5664353" y="7473597"/>
                </a:lnTo>
                <a:lnTo>
                  <a:pt x="5655555" y="7517173"/>
                </a:lnTo>
                <a:lnTo>
                  <a:pt x="5664353" y="7560674"/>
                </a:lnTo>
                <a:lnTo>
                  <a:pt x="5688342" y="7596223"/>
                </a:lnTo>
                <a:lnTo>
                  <a:pt x="5723919" y="7620205"/>
                </a:lnTo>
                <a:lnTo>
                  <a:pt x="5767478" y="7629003"/>
                </a:lnTo>
                <a:lnTo>
                  <a:pt x="5811007" y="7620205"/>
                </a:lnTo>
                <a:lnTo>
                  <a:pt x="5846557" y="7596223"/>
                </a:lnTo>
                <a:lnTo>
                  <a:pt x="5870528" y="7560674"/>
                </a:lnTo>
                <a:lnTo>
                  <a:pt x="5879318" y="7517173"/>
                </a:lnTo>
                <a:lnTo>
                  <a:pt x="5870528" y="7473597"/>
                </a:lnTo>
                <a:lnTo>
                  <a:pt x="5846557" y="7438015"/>
                </a:lnTo>
                <a:lnTo>
                  <a:pt x="5811007" y="7414026"/>
                </a:lnTo>
                <a:lnTo>
                  <a:pt x="5767478" y="7405229"/>
                </a:lnTo>
                <a:close/>
              </a:path>
              <a:path w="16523335" h="9235440">
                <a:moveTo>
                  <a:pt x="5767478" y="7137541"/>
                </a:moveTo>
                <a:lnTo>
                  <a:pt x="5723919" y="7146329"/>
                </a:lnTo>
                <a:lnTo>
                  <a:pt x="5688342" y="7170295"/>
                </a:lnTo>
                <a:lnTo>
                  <a:pt x="5664353" y="7205847"/>
                </a:lnTo>
                <a:lnTo>
                  <a:pt x="5655555" y="7249391"/>
                </a:lnTo>
                <a:lnTo>
                  <a:pt x="5664353" y="7292955"/>
                </a:lnTo>
                <a:lnTo>
                  <a:pt x="5688342" y="7328531"/>
                </a:lnTo>
                <a:lnTo>
                  <a:pt x="5723919" y="7352518"/>
                </a:lnTo>
                <a:lnTo>
                  <a:pt x="5767478" y="7361314"/>
                </a:lnTo>
                <a:lnTo>
                  <a:pt x="5811007" y="7352518"/>
                </a:lnTo>
                <a:lnTo>
                  <a:pt x="5846557" y="7328531"/>
                </a:lnTo>
                <a:lnTo>
                  <a:pt x="5870528" y="7292955"/>
                </a:lnTo>
                <a:lnTo>
                  <a:pt x="5879318" y="7249391"/>
                </a:lnTo>
                <a:lnTo>
                  <a:pt x="5870528" y="7205847"/>
                </a:lnTo>
                <a:lnTo>
                  <a:pt x="5846557" y="7170295"/>
                </a:lnTo>
                <a:lnTo>
                  <a:pt x="5811007" y="7146329"/>
                </a:lnTo>
                <a:lnTo>
                  <a:pt x="5767478" y="7137541"/>
                </a:lnTo>
                <a:close/>
              </a:path>
              <a:path w="16523335" h="9235440">
                <a:moveTo>
                  <a:pt x="5767478" y="6869780"/>
                </a:moveTo>
                <a:lnTo>
                  <a:pt x="5723919" y="6878579"/>
                </a:lnTo>
                <a:lnTo>
                  <a:pt x="5688342" y="6902573"/>
                </a:lnTo>
                <a:lnTo>
                  <a:pt x="5664353" y="6938157"/>
                </a:lnTo>
                <a:lnTo>
                  <a:pt x="5655555" y="6981724"/>
                </a:lnTo>
                <a:lnTo>
                  <a:pt x="5664353" y="7025264"/>
                </a:lnTo>
                <a:lnTo>
                  <a:pt x="5688342" y="7060809"/>
                </a:lnTo>
                <a:lnTo>
                  <a:pt x="5723919" y="7084769"/>
                </a:lnTo>
                <a:lnTo>
                  <a:pt x="5767478" y="7093553"/>
                </a:lnTo>
                <a:lnTo>
                  <a:pt x="5811007" y="7084769"/>
                </a:lnTo>
                <a:lnTo>
                  <a:pt x="5846557" y="7060809"/>
                </a:lnTo>
                <a:lnTo>
                  <a:pt x="5870528" y="7025264"/>
                </a:lnTo>
                <a:lnTo>
                  <a:pt x="5879318" y="6981724"/>
                </a:lnTo>
                <a:lnTo>
                  <a:pt x="5870528" y="6938157"/>
                </a:lnTo>
                <a:lnTo>
                  <a:pt x="5846557" y="6902573"/>
                </a:lnTo>
                <a:lnTo>
                  <a:pt x="5811007" y="6878579"/>
                </a:lnTo>
                <a:lnTo>
                  <a:pt x="5767478" y="6869780"/>
                </a:lnTo>
                <a:close/>
              </a:path>
              <a:path w="16523335" h="9235440">
                <a:moveTo>
                  <a:pt x="6036748" y="176790"/>
                </a:moveTo>
                <a:lnTo>
                  <a:pt x="5993199" y="185586"/>
                </a:lnTo>
                <a:lnTo>
                  <a:pt x="5957636" y="209571"/>
                </a:lnTo>
                <a:lnTo>
                  <a:pt x="5933659" y="245145"/>
                </a:lnTo>
                <a:lnTo>
                  <a:pt x="5924866" y="288702"/>
                </a:lnTo>
                <a:lnTo>
                  <a:pt x="5933659" y="332221"/>
                </a:lnTo>
                <a:lnTo>
                  <a:pt x="5957636" y="367780"/>
                </a:lnTo>
                <a:lnTo>
                  <a:pt x="5993199" y="391765"/>
                </a:lnTo>
                <a:lnTo>
                  <a:pt x="6036748" y="400563"/>
                </a:lnTo>
                <a:lnTo>
                  <a:pt x="6080302" y="391765"/>
                </a:lnTo>
                <a:lnTo>
                  <a:pt x="6115868" y="367780"/>
                </a:lnTo>
                <a:lnTo>
                  <a:pt x="6139847" y="332221"/>
                </a:lnTo>
                <a:lnTo>
                  <a:pt x="6148640" y="288702"/>
                </a:lnTo>
                <a:lnTo>
                  <a:pt x="6139847" y="245145"/>
                </a:lnTo>
                <a:lnTo>
                  <a:pt x="6115868" y="209571"/>
                </a:lnTo>
                <a:lnTo>
                  <a:pt x="6080302" y="185586"/>
                </a:lnTo>
                <a:lnTo>
                  <a:pt x="6036748" y="176790"/>
                </a:lnTo>
                <a:close/>
              </a:path>
              <a:path w="16523335" h="9235440">
                <a:moveTo>
                  <a:pt x="6036748" y="444551"/>
                </a:moveTo>
                <a:lnTo>
                  <a:pt x="5993199" y="453336"/>
                </a:lnTo>
                <a:lnTo>
                  <a:pt x="5957636" y="477296"/>
                </a:lnTo>
                <a:lnTo>
                  <a:pt x="5933659" y="512844"/>
                </a:lnTo>
                <a:lnTo>
                  <a:pt x="5924866" y="556391"/>
                </a:lnTo>
                <a:lnTo>
                  <a:pt x="5933659" y="599952"/>
                </a:lnTo>
                <a:lnTo>
                  <a:pt x="5957636" y="635532"/>
                </a:lnTo>
                <a:lnTo>
                  <a:pt x="5993199" y="659525"/>
                </a:lnTo>
                <a:lnTo>
                  <a:pt x="6036748" y="668324"/>
                </a:lnTo>
                <a:lnTo>
                  <a:pt x="6080302" y="659525"/>
                </a:lnTo>
                <a:lnTo>
                  <a:pt x="6115868" y="635532"/>
                </a:lnTo>
                <a:lnTo>
                  <a:pt x="6139847" y="599952"/>
                </a:lnTo>
                <a:lnTo>
                  <a:pt x="6148640" y="556391"/>
                </a:lnTo>
                <a:lnTo>
                  <a:pt x="6139847" y="512844"/>
                </a:lnTo>
                <a:lnTo>
                  <a:pt x="6115868" y="477296"/>
                </a:lnTo>
                <a:lnTo>
                  <a:pt x="6080302" y="453336"/>
                </a:lnTo>
                <a:lnTo>
                  <a:pt x="6036748" y="444551"/>
                </a:lnTo>
                <a:close/>
              </a:path>
              <a:path w="16523335" h="9235440">
                <a:moveTo>
                  <a:pt x="6036748" y="712218"/>
                </a:moveTo>
                <a:lnTo>
                  <a:pt x="5993199" y="721018"/>
                </a:lnTo>
                <a:lnTo>
                  <a:pt x="5957636" y="745011"/>
                </a:lnTo>
                <a:lnTo>
                  <a:pt x="5933659" y="780591"/>
                </a:lnTo>
                <a:lnTo>
                  <a:pt x="5924866" y="824152"/>
                </a:lnTo>
                <a:lnTo>
                  <a:pt x="5933659" y="867681"/>
                </a:lnTo>
                <a:lnTo>
                  <a:pt x="5957636" y="903231"/>
                </a:lnTo>
                <a:lnTo>
                  <a:pt x="5993199" y="927201"/>
                </a:lnTo>
                <a:lnTo>
                  <a:pt x="6036748" y="935992"/>
                </a:lnTo>
                <a:lnTo>
                  <a:pt x="6080302" y="927201"/>
                </a:lnTo>
                <a:lnTo>
                  <a:pt x="6115868" y="903231"/>
                </a:lnTo>
                <a:lnTo>
                  <a:pt x="6139847" y="867681"/>
                </a:lnTo>
                <a:lnTo>
                  <a:pt x="6148640" y="824152"/>
                </a:lnTo>
                <a:lnTo>
                  <a:pt x="6139847" y="780591"/>
                </a:lnTo>
                <a:lnTo>
                  <a:pt x="6115868" y="745011"/>
                </a:lnTo>
                <a:lnTo>
                  <a:pt x="6080302" y="721018"/>
                </a:lnTo>
                <a:lnTo>
                  <a:pt x="6036748" y="712218"/>
                </a:lnTo>
                <a:close/>
              </a:path>
              <a:path w="16523335" h="9235440">
                <a:moveTo>
                  <a:pt x="6036748" y="979980"/>
                </a:moveTo>
                <a:lnTo>
                  <a:pt x="5993199" y="988766"/>
                </a:lnTo>
                <a:lnTo>
                  <a:pt x="5957636" y="1012731"/>
                </a:lnTo>
                <a:lnTo>
                  <a:pt x="5933659" y="1048286"/>
                </a:lnTo>
                <a:lnTo>
                  <a:pt x="5924866" y="1091840"/>
                </a:lnTo>
                <a:lnTo>
                  <a:pt x="5933659" y="1135394"/>
                </a:lnTo>
                <a:lnTo>
                  <a:pt x="5957636" y="1170968"/>
                </a:lnTo>
                <a:lnTo>
                  <a:pt x="5993199" y="1194956"/>
                </a:lnTo>
                <a:lnTo>
                  <a:pt x="6036748" y="1203753"/>
                </a:lnTo>
                <a:lnTo>
                  <a:pt x="6080302" y="1194956"/>
                </a:lnTo>
                <a:lnTo>
                  <a:pt x="6115868" y="1170968"/>
                </a:lnTo>
                <a:lnTo>
                  <a:pt x="6139847" y="1135394"/>
                </a:lnTo>
                <a:lnTo>
                  <a:pt x="6148640" y="1091840"/>
                </a:lnTo>
                <a:lnTo>
                  <a:pt x="6139847" y="1048286"/>
                </a:lnTo>
                <a:lnTo>
                  <a:pt x="6115868" y="1012731"/>
                </a:lnTo>
                <a:lnTo>
                  <a:pt x="6080302" y="988766"/>
                </a:lnTo>
                <a:lnTo>
                  <a:pt x="6036748" y="979980"/>
                </a:lnTo>
                <a:close/>
              </a:path>
              <a:path w="16523335" h="9235440">
                <a:moveTo>
                  <a:pt x="6036748" y="1247668"/>
                </a:moveTo>
                <a:lnTo>
                  <a:pt x="5993199" y="1256467"/>
                </a:lnTo>
                <a:lnTo>
                  <a:pt x="5957636" y="1280459"/>
                </a:lnTo>
                <a:lnTo>
                  <a:pt x="5933659" y="1316036"/>
                </a:lnTo>
                <a:lnTo>
                  <a:pt x="5924866" y="1359591"/>
                </a:lnTo>
                <a:lnTo>
                  <a:pt x="5933659" y="1403138"/>
                </a:lnTo>
                <a:lnTo>
                  <a:pt x="5957636" y="1438686"/>
                </a:lnTo>
                <a:lnTo>
                  <a:pt x="5993199" y="1462646"/>
                </a:lnTo>
                <a:lnTo>
                  <a:pt x="6036748" y="1471431"/>
                </a:lnTo>
                <a:lnTo>
                  <a:pt x="6080302" y="1462646"/>
                </a:lnTo>
                <a:lnTo>
                  <a:pt x="6115868" y="1438686"/>
                </a:lnTo>
                <a:lnTo>
                  <a:pt x="6139847" y="1403138"/>
                </a:lnTo>
                <a:lnTo>
                  <a:pt x="6148640" y="1359591"/>
                </a:lnTo>
                <a:lnTo>
                  <a:pt x="6139847" y="1316036"/>
                </a:lnTo>
                <a:lnTo>
                  <a:pt x="6115868" y="1280459"/>
                </a:lnTo>
                <a:lnTo>
                  <a:pt x="6080302" y="1256467"/>
                </a:lnTo>
                <a:lnTo>
                  <a:pt x="6036748" y="1247668"/>
                </a:lnTo>
                <a:close/>
              </a:path>
              <a:path w="16523335" h="9235440">
                <a:moveTo>
                  <a:pt x="6036748" y="1515430"/>
                </a:moveTo>
                <a:lnTo>
                  <a:pt x="5993199" y="1524214"/>
                </a:lnTo>
                <a:lnTo>
                  <a:pt x="5957636" y="1548173"/>
                </a:lnTo>
                <a:lnTo>
                  <a:pt x="5933659" y="1583718"/>
                </a:lnTo>
                <a:lnTo>
                  <a:pt x="5924866" y="1627259"/>
                </a:lnTo>
                <a:lnTo>
                  <a:pt x="5933659" y="1670826"/>
                </a:lnTo>
                <a:lnTo>
                  <a:pt x="5957636" y="1706409"/>
                </a:lnTo>
                <a:lnTo>
                  <a:pt x="5993199" y="1730404"/>
                </a:lnTo>
                <a:lnTo>
                  <a:pt x="6036748" y="1739203"/>
                </a:lnTo>
                <a:lnTo>
                  <a:pt x="6080302" y="1730404"/>
                </a:lnTo>
                <a:lnTo>
                  <a:pt x="6115868" y="1706409"/>
                </a:lnTo>
                <a:lnTo>
                  <a:pt x="6139847" y="1670826"/>
                </a:lnTo>
                <a:lnTo>
                  <a:pt x="6148640" y="1627259"/>
                </a:lnTo>
                <a:lnTo>
                  <a:pt x="6139847" y="1583718"/>
                </a:lnTo>
                <a:lnTo>
                  <a:pt x="6115868" y="1548173"/>
                </a:lnTo>
                <a:lnTo>
                  <a:pt x="6080302" y="1524214"/>
                </a:lnTo>
                <a:lnTo>
                  <a:pt x="6036748" y="1515430"/>
                </a:lnTo>
                <a:close/>
              </a:path>
              <a:path w="16523335" h="9235440">
                <a:moveTo>
                  <a:pt x="6144411" y="0"/>
                </a:moveTo>
                <a:lnTo>
                  <a:pt x="5929095" y="0"/>
                </a:lnTo>
                <a:lnTo>
                  <a:pt x="5924866" y="20941"/>
                </a:lnTo>
                <a:lnTo>
                  <a:pt x="5933659" y="64502"/>
                </a:lnTo>
                <a:lnTo>
                  <a:pt x="5957636" y="100083"/>
                </a:lnTo>
                <a:lnTo>
                  <a:pt x="5993199" y="124076"/>
                </a:lnTo>
                <a:lnTo>
                  <a:pt x="6036748" y="132875"/>
                </a:lnTo>
                <a:lnTo>
                  <a:pt x="6080302" y="124076"/>
                </a:lnTo>
                <a:lnTo>
                  <a:pt x="6115868" y="100083"/>
                </a:lnTo>
                <a:lnTo>
                  <a:pt x="6139847" y="64502"/>
                </a:lnTo>
                <a:lnTo>
                  <a:pt x="6148640" y="20941"/>
                </a:lnTo>
                <a:lnTo>
                  <a:pt x="6144411" y="0"/>
                </a:lnTo>
                <a:close/>
              </a:path>
              <a:path w="16523335" h="9235440">
                <a:moveTo>
                  <a:pt x="6036748" y="5263483"/>
                </a:moveTo>
                <a:lnTo>
                  <a:pt x="5993199" y="5272274"/>
                </a:lnTo>
                <a:lnTo>
                  <a:pt x="5957636" y="5296250"/>
                </a:lnTo>
                <a:lnTo>
                  <a:pt x="5933659" y="5331816"/>
                </a:lnTo>
                <a:lnTo>
                  <a:pt x="5924866" y="5375375"/>
                </a:lnTo>
                <a:lnTo>
                  <a:pt x="5933659" y="5418906"/>
                </a:lnTo>
                <a:lnTo>
                  <a:pt x="5957636" y="5454471"/>
                </a:lnTo>
                <a:lnTo>
                  <a:pt x="5993199" y="5478458"/>
                </a:lnTo>
                <a:lnTo>
                  <a:pt x="6036748" y="5487256"/>
                </a:lnTo>
                <a:lnTo>
                  <a:pt x="6080302" y="5478458"/>
                </a:lnTo>
                <a:lnTo>
                  <a:pt x="6115868" y="5454471"/>
                </a:lnTo>
                <a:lnTo>
                  <a:pt x="6139847" y="5418906"/>
                </a:lnTo>
                <a:lnTo>
                  <a:pt x="6148640" y="5375375"/>
                </a:lnTo>
                <a:lnTo>
                  <a:pt x="6139847" y="5331816"/>
                </a:lnTo>
                <a:lnTo>
                  <a:pt x="6115868" y="5296250"/>
                </a:lnTo>
                <a:lnTo>
                  <a:pt x="6080302" y="5272274"/>
                </a:lnTo>
                <a:lnTo>
                  <a:pt x="6036748" y="5263483"/>
                </a:lnTo>
                <a:close/>
              </a:path>
              <a:path w="16523335" h="9235440">
                <a:moveTo>
                  <a:pt x="6036748" y="5531192"/>
                </a:moveTo>
                <a:lnTo>
                  <a:pt x="5993199" y="5539988"/>
                </a:lnTo>
                <a:lnTo>
                  <a:pt x="5957636" y="5563975"/>
                </a:lnTo>
                <a:lnTo>
                  <a:pt x="5933659" y="5599551"/>
                </a:lnTo>
                <a:lnTo>
                  <a:pt x="5924866" y="5643115"/>
                </a:lnTo>
                <a:lnTo>
                  <a:pt x="5933659" y="5686662"/>
                </a:lnTo>
                <a:lnTo>
                  <a:pt x="5957636" y="5722222"/>
                </a:lnTo>
                <a:lnTo>
                  <a:pt x="5993199" y="5746196"/>
                </a:lnTo>
                <a:lnTo>
                  <a:pt x="6036748" y="5754986"/>
                </a:lnTo>
                <a:lnTo>
                  <a:pt x="6080302" y="5746196"/>
                </a:lnTo>
                <a:lnTo>
                  <a:pt x="6115868" y="5722222"/>
                </a:lnTo>
                <a:lnTo>
                  <a:pt x="6139847" y="5686662"/>
                </a:lnTo>
                <a:lnTo>
                  <a:pt x="6148640" y="5643115"/>
                </a:lnTo>
                <a:lnTo>
                  <a:pt x="6139847" y="5599551"/>
                </a:lnTo>
                <a:lnTo>
                  <a:pt x="6115868" y="5563975"/>
                </a:lnTo>
                <a:lnTo>
                  <a:pt x="6080302" y="5539988"/>
                </a:lnTo>
                <a:lnTo>
                  <a:pt x="6036748" y="5531192"/>
                </a:lnTo>
                <a:close/>
              </a:path>
              <a:path w="16523335" h="9235440">
                <a:moveTo>
                  <a:pt x="6036748" y="5798933"/>
                </a:moveTo>
                <a:lnTo>
                  <a:pt x="5993199" y="5807723"/>
                </a:lnTo>
                <a:lnTo>
                  <a:pt x="5957636" y="5831697"/>
                </a:lnTo>
                <a:lnTo>
                  <a:pt x="5933659" y="5867257"/>
                </a:lnTo>
                <a:lnTo>
                  <a:pt x="5924866" y="5910804"/>
                </a:lnTo>
                <a:lnTo>
                  <a:pt x="5933659" y="5954345"/>
                </a:lnTo>
                <a:lnTo>
                  <a:pt x="5957636" y="5989912"/>
                </a:lnTo>
                <a:lnTo>
                  <a:pt x="5993199" y="6013898"/>
                </a:lnTo>
                <a:lnTo>
                  <a:pt x="6036748" y="6022695"/>
                </a:lnTo>
                <a:lnTo>
                  <a:pt x="6080302" y="6013898"/>
                </a:lnTo>
                <a:lnTo>
                  <a:pt x="6115868" y="5989912"/>
                </a:lnTo>
                <a:lnTo>
                  <a:pt x="6139847" y="5954345"/>
                </a:lnTo>
                <a:lnTo>
                  <a:pt x="6148640" y="5910804"/>
                </a:lnTo>
                <a:lnTo>
                  <a:pt x="6139847" y="5867257"/>
                </a:lnTo>
                <a:lnTo>
                  <a:pt x="6115868" y="5831697"/>
                </a:lnTo>
                <a:lnTo>
                  <a:pt x="6080302" y="5807723"/>
                </a:lnTo>
                <a:lnTo>
                  <a:pt x="6036748" y="5798933"/>
                </a:lnTo>
                <a:close/>
              </a:path>
              <a:path w="16523335" h="9235440">
                <a:moveTo>
                  <a:pt x="6036748" y="6066642"/>
                </a:moveTo>
                <a:lnTo>
                  <a:pt x="5993199" y="6075433"/>
                </a:lnTo>
                <a:lnTo>
                  <a:pt x="5957636" y="6099406"/>
                </a:lnTo>
                <a:lnTo>
                  <a:pt x="5933659" y="6134966"/>
                </a:lnTo>
                <a:lnTo>
                  <a:pt x="5924866" y="6178513"/>
                </a:lnTo>
                <a:lnTo>
                  <a:pt x="5933659" y="6222077"/>
                </a:lnTo>
                <a:lnTo>
                  <a:pt x="5957636" y="6257653"/>
                </a:lnTo>
                <a:lnTo>
                  <a:pt x="5993199" y="6281640"/>
                </a:lnTo>
                <a:lnTo>
                  <a:pt x="6036748" y="6290436"/>
                </a:lnTo>
                <a:lnTo>
                  <a:pt x="6080302" y="6281640"/>
                </a:lnTo>
                <a:lnTo>
                  <a:pt x="6115868" y="6257653"/>
                </a:lnTo>
                <a:lnTo>
                  <a:pt x="6139847" y="6222077"/>
                </a:lnTo>
                <a:lnTo>
                  <a:pt x="6148640" y="6178513"/>
                </a:lnTo>
                <a:lnTo>
                  <a:pt x="6139847" y="6134966"/>
                </a:lnTo>
                <a:lnTo>
                  <a:pt x="6115868" y="6099406"/>
                </a:lnTo>
                <a:lnTo>
                  <a:pt x="6080302" y="6075433"/>
                </a:lnTo>
                <a:lnTo>
                  <a:pt x="6036748" y="6066642"/>
                </a:lnTo>
                <a:close/>
              </a:path>
              <a:path w="16523335" h="9235440">
                <a:moveTo>
                  <a:pt x="6036748" y="6334382"/>
                </a:moveTo>
                <a:lnTo>
                  <a:pt x="5993199" y="6343178"/>
                </a:lnTo>
                <a:lnTo>
                  <a:pt x="5957636" y="6367165"/>
                </a:lnTo>
                <a:lnTo>
                  <a:pt x="5933659" y="6402742"/>
                </a:lnTo>
                <a:lnTo>
                  <a:pt x="5924866" y="6446306"/>
                </a:lnTo>
                <a:lnTo>
                  <a:pt x="5933659" y="6489813"/>
                </a:lnTo>
                <a:lnTo>
                  <a:pt x="5957636" y="6525358"/>
                </a:lnTo>
                <a:lnTo>
                  <a:pt x="5993199" y="6549331"/>
                </a:lnTo>
                <a:lnTo>
                  <a:pt x="6036748" y="6558124"/>
                </a:lnTo>
                <a:lnTo>
                  <a:pt x="6080302" y="6549331"/>
                </a:lnTo>
                <a:lnTo>
                  <a:pt x="6115868" y="6525358"/>
                </a:lnTo>
                <a:lnTo>
                  <a:pt x="6139847" y="6489813"/>
                </a:lnTo>
                <a:lnTo>
                  <a:pt x="6148640" y="6446306"/>
                </a:lnTo>
                <a:lnTo>
                  <a:pt x="6139847" y="6402742"/>
                </a:lnTo>
                <a:lnTo>
                  <a:pt x="6115868" y="6367165"/>
                </a:lnTo>
                <a:lnTo>
                  <a:pt x="6080302" y="6343178"/>
                </a:lnTo>
                <a:lnTo>
                  <a:pt x="6036748" y="6334382"/>
                </a:lnTo>
                <a:close/>
              </a:path>
              <a:path w="16523335" h="9235440">
                <a:moveTo>
                  <a:pt x="6036748" y="6602112"/>
                </a:moveTo>
                <a:lnTo>
                  <a:pt x="5993199" y="6610897"/>
                </a:lnTo>
                <a:lnTo>
                  <a:pt x="5957636" y="6634856"/>
                </a:lnTo>
                <a:lnTo>
                  <a:pt x="5933659" y="6670401"/>
                </a:lnTo>
                <a:lnTo>
                  <a:pt x="5924866" y="6713941"/>
                </a:lnTo>
                <a:lnTo>
                  <a:pt x="5933659" y="6757505"/>
                </a:lnTo>
                <a:lnTo>
                  <a:pt x="5957636" y="6793082"/>
                </a:lnTo>
                <a:lnTo>
                  <a:pt x="5993199" y="6817069"/>
                </a:lnTo>
                <a:lnTo>
                  <a:pt x="6036748" y="6825865"/>
                </a:lnTo>
                <a:lnTo>
                  <a:pt x="6080302" y="6817069"/>
                </a:lnTo>
                <a:lnTo>
                  <a:pt x="6115868" y="6793082"/>
                </a:lnTo>
                <a:lnTo>
                  <a:pt x="6139847" y="6757505"/>
                </a:lnTo>
                <a:lnTo>
                  <a:pt x="6148640" y="6713941"/>
                </a:lnTo>
                <a:lnTo>
                  <a:pt x="6139847" y="6670401"/>
                </a:lnTo>
                <a:lnTo>
                  <a:pt x="6115868" y="6634856"/>
                </a:lnTo>
                <a:lnTo>
                  <a:pt x="6080302" y="6610897"/>
                </a:lnTo>
                <a:lnTo>
                  <a:pt x="6036748" y="6602112"/>
                </a:lnTo>
                <a:close/>
              </a:path>
              <a:path w="16523335" h="9235440">
                <a:moveTo>
                  <a:pt x="6036748" y="7137541"/>
                </a:moveTo>
                <a:lnTo>
                  <a:pt x="5993199" y="7146329"/>
                </a:lnTo>
                <a:lnTo>
                  <a:pt x="5957636" y="7170295"/>
                </a:lnTo>
                <a:lnTo>
                  <a:pt x="5933659" y="7205847"/>
                </a:lnTo>
                <a:lnTo>
                  <a:pt x="5924866" y="7249391"/>
                </a:lnTo>
                <a:lnTo>
                  <a:pt x="5933659" y="7292955"/>
                </a:lnTo>
                <a:lnTo>
                  <a:pt x="5957636" y="7328531"/>
                </a:lnTo>
                <a:lnTo>
                  <a:pt x="5993199" y="7352518"/>
                </a:lnTo>
                <a:lnTo>
                  <a:pt x="6036748" y="7361314"/>
                </a:lnTo>
                <a:lnTo>
                  <a:pt x="6080302" y="7352518"/>
                </a:lnTo>
                <a:lnTo>
                  <a:pt x="6115868" y="7328531"/>
                </a:lnTo>
                <a:lnTo>
                  <a:pt x="6139847" y="7292955"/>
                </a:lnTo>
                <a:lnTo>
                  <a:pt x="6148640" y="7249391"/>
                </a:lnTo>
                <a:lnTo>
                  <a:pt x="6139847" y="7205847"/>
                </a:lnTo>
                <a:lnTo>
                  <a:pt x="6115868" y="7170295"/>
                </a:lnTo>
                <a:lnTo>
                  <a:pt x="6080302" y="7146329"/>
                </a:lnTo>
                <a:lnTo>
                  <a:pt x="6036748" y="7137541"/>
                </a:lnTo>
                <a:close/>
              </a:path>
              <a:path w="16523335" h="9235440">
                <a:moveTo>
                  <a:pt x="6036748" y="6869780"/>
                </a:moveTo>
                <a:lnTo>
                  <a:pt x="5993199" y="6878579"/>
                </a:lnTo>
                <a:lnTo>
                  <a:pt x="5957636" y="6902573"/>
                </a:lnTo>
                <a:lnTo>
                  <a:pt x="5933659" y="6938157"/>
                </a:lnTo>
                <a:lnTo>
                  <a:pt x="5924866" y="6981724"/>
                </a:lnTo>
                <a:lnTo>
                  <a:pt x="5933659" y="7025264"/>
                </a:lnTo>
                <a:lnTo>
                  <a:pt x="5957636" y="7060809"/>
                </a:lnTo>
                <a:lnTo>
                  <a:pt x="5993199" y="7084769"/>
                </a:lnTo>
                <a:lnTo>
                  <a:pt x="6036748" y="7093553"/>
                </a:lnTo>
                <a:lnTo>
                  <a:pt x="6080302" y="7084769"/>
                </a:lnTo>
                <a:lnTo>
                  <a:pt x="6115868" y="7060809"/>
                </a:lnTo>
                <a:lnTo>
                  <a:pt x="6139847" y="7025264"/>
                </a:lnTo>
                <a:lnTo>
                  <a:pt x="6148640" y="6981724"/>
                </a:lnTo>
                <a:lnTo>
                  <a:pt x="6139847" y="6938157"/>
                </a:lnTo>
                <a:lnTo>
                  <a:pt x="6115868" y="6902573"/>
                </a:lnTo>
                <a:lnTo>
                  <a:pt x="6080302" y="6878579"/>
                </a:lnTo>
                <a:lnTo>
                  <a:pt x="6036748" y="6869780"/>
                </a:lnTo>
                <a:close/>
              </a:path>
              <a:path w="16523335" h="9235440">
                <a:moveTo>
                  <a:pt x="6306080" y="176790"/>
                </a:moveTo>
                <a:lnTo>
                  <a:pt x="6262523" y="185586"/>
                </a:lnTo>
                <a:lnTo>
                  <a:pt x="6226954" y="209571"/>
                </a:lnTo>
                <a:lnTo>
                  <a:pt x="6202972" y="245145"/>
                </a:lnTo>
                <a:lnTo>
                  <a:pt x="6194177" y="288702"/>
                </a:lnTo>
                <a:lnTo>
                  <a:pt x="6202972" y="332221"/>
                </a:lnTo>
                <a:lnTo>
                  <a:pt x="6226954" y="367780"/>
                </a:lnTo>
                <a:lnTo>
                  <a:pt x="6262523" y="391765"/>
                </a:lnTo>
                <a:lnTo>
                  <a:pt x="6306080" y="400563"/>
                </a:lnTo>
                <a:lnTo>
                  <a:pt x="6349605" y="391765"/>
                </a:lnTo>
                <a:lnTo>
                  <a:pt x="6385166" y="367780"/>
                </a:lnTo>
                <a:lnTo>
                  <a:pt x="6409153" y="332221"/>
                </a:lnTo>
                <a:lnTo>
                  <a:pt x="6417951" y="288702"/>
                </a:lnTo>
                <a:lnTo>
                  <a:pt x="6409153" y="245145"/>
                </a:lnTo>
                <a:lnTo>
                  <a:pt x="6385166" y="209571"/>
                </a:lnTo>
                <a:lnTo>
                  <a:pt x="6349605" y="185586"/>
                </a:lnTo>
                <a:lnTo>
                  <a:pt x="6306080" y="176790"/>
                </a:lnTo>
                <a:close/>
              </a:path>
              <a:path w="16523335" h="9235440">
                <a:moveTo>
                  <a:pt x="6306080" y="444551"/>
                </a:moveTo>
                <a:lnTo>
                  <a:pt x="6262523" y="453336"/>
                </a:lnTo>
                <a:lnTo>
                  <a:pt x="6226954" y="477296"/>
                </a:lnTo>
                <a:lnTo>
                  <a:pt x="6202972" y="512844"/>
                </a:lnTo>
                <a:lnTo>
                  <a:pt x="6194177" y="556391"/>
                </a:lnTo>
                <a:lnTo>
                  <a:pt x="6202972" y="599952"/>
                </a:lnTo>
                <a:lnTo>
                  <a:pt x="6226954" y="635532"/>
                </a:lnTo>
                <a:lnTo>
                  <a:pt x="6262523" y="659525"/>
                </a:lnTo>
                <a:lnTo>
                  <a:pt x="6306080" y="668324"/>
                </a:lnTo>
                <a:lnTo>
                  <a:pt x="6349605" y="659525"/>
                </a:lnTo>
                <a:lnTo>
                  <a:pt x="6385166" y="635532"/>
                </a:lnTo>
                <a:lnTo>
                  <a:pt x="6409153" y="599952"/>
                </a:lnTo>
                <a:lnTo>
                  <a:pt x="6417951" y="556391"/>
                </a:lnTo>
                <a:lnTo>
                  <a:pt x="6409153" y="512844"/>
                </a:lnTo>
                <a:lnTo>
                  <a:pt x="6385166" y="477296"/>
                </a:lnTo>
                <a:lnTo>
                  <a:pt x="6349605" y="453336"/>
                </a:lnTo>
                <a:lnTo>
                  <a:pt x="6306080" y="444551"/>
                </a:lnTo>
                <a:close/>
              </a:path>
              <a:path w="16523335" h="9235440">
                <a:moveTo>
                  <a:pt x="6306080" y="712218"/>
                </a:moveTo>
                <a:lnTo>
                  <a:pt x="6262523" y="721018"/>
                </a:lnTo>
                <a:lnTo>
                  <a:pt x="6226954" y="745011"/>
                </a:lnTo>
                <a:lnTo>
                  <a:pt x="6202972" y="780591"/>
                </a:lnTo>
                <a:lnTo>
                  <a:pt x="6194177" y="824152"/>
                </a:lnTo>
                <a:lnTo>
                  <a:pt x="6202972" y="867681"/>
                </a:lnTo>
                <a:lnTo>
                  <a:pt x="6226954" y="903231"/>
                </a:lnTo>
                <a:lnTo>
                  <a:pt x="6262523" y="927201"/>
                </a:lnTo>
                <a:lnTo>
                  <a:pt x="6306080" y="935992"/>
                </a:lnTo>
                <a:lnTo>
                  <a:pt x="6349605" y="927201"/>
                </a:lnTo>
                <a:lnTo>
                  <a:pt x="6385166" y="903231"/>
                </a:lnTo>
                <a:lnTo>
                  <a:pt x="6409153" y="867681"/>
                </a:lnTo>
                <a:lnTo>
                  <a:pt x="6417951" y="824152"/>
                </a:lnTo>
                <a:lnTo>
                  <a:pt x="6409153" y="780591"/>
                </a:lnTo>
                <a:lnTo>
                  <a:pt x="6385166" y="745011"/>
                </a:lnTo>
                <a:lnTo>
                  <a:pt x="6349605" y="721018"/>
                </a:lnTo>
                <a:lnTo>
                  <a:pt x="6306080" y="712218"/>
                </a:lnTo>
                <a:close/>
              </a:path>
              <a:path w="16523335" h="9235440">
                <a:moveTo>
                  <a:pt x="6306080" y="979980"/>
                </a:moveTo>
                <a:lnTo>
                  <a:pt x="6262523" y="988766"/>
                </a:lnTo>
                <a:lnTo>
                  <a:pt x="6226954" y="1012731"/>
                </a:lnTo>
                <a:lnTo>
                  <a:pt x="6202972" y="1048286"/>
                </a:lnTo>
                <a:lnTo>
                  <a:pt x="6194177" y="1091840"/>
                </a:lnTo>
                <a:lnTo>
                  <a:pt x="6202972" y="1135394"/>
                </a:lnTo>
                <a:lnTo>
                  <a:pt x="6226954" y="1170968"/>
                </a:lnTo>
                <a:lnTo>
                  <a:pt x="6262523" y="1194956"/>
                </a:lnTo>
                <a:lnTo>
                  <a:pt x="6306080" y="1203753"/>
                </a:lnTo>
                <a:lnTo>
                  <a:pt x="6349605" y="1194956"/>
                </a:lnTo>
                <a:lnTo>
                  <a:pt x="6385166" y="1170968"/>
                </a:lnTo>
                <a:lnTo>
                  <a:pt x="6409153" y="1135394"/>
                </a:lnTo>
                <a:lnTo>
                  <a:pt x="6417951" y="1091840"/>
                </a:lnTo>
                <a:lnTo>
                  <a:pt x="6409153" y="1048286"/>
                </a:lnTo>
                <a:lnTo>
                  <a:pt x="6385166" y="1012731"/>
                </a:lnTo>
                <a:lnTo>
                  <a:pt x="6349605" y="988766"/>
                </a:lnTo>
                <a:lnTo>
                  <a:pt x="6306080" y="979980"/>
                </a:lnTo>
                <a:close/>
              </a:path>
              <a:path w="16523335" h="9235440">
                <a:moveTo>
                  <a:pt x="6306080" y="1247668"/>
                </a:moveTo>
                <a:lnTo>
                  <a:pt x="6262523" y="1256467"/>
                </a:lnTo>
                <a:lnTo>
                  <a:pt x="6226954" y="1280459"/>
                </a:lnTo>
                <a:lnTo>
                  <a:pt x="6202972" y="1316036"/>
                </a:lnTo>
                <a:lnTo>
                  <a:pt x="6194177" y="1359591"/>
                </a:lnTo>
                <a:lnTo>
                  <a:pt x="6202972" y="1403138"/>
                </a:lnTo>
                <a:lnTo>
                  <a:pt x="6226954" y="1438686"/>
                </a:lnTo>
                <a:lnTo>
                  <a:pt x="6262523" y="1462646"/>
                </a:lnTo>
                <a:lnTo>
                  <a:pt x="6306080" y="1471431"/>
                </a:lnTo>
                <a:lnTo>
                  <a:pt x="6349605" y="1462646"/>
                </a:lnTo>
                <a:lnTo>
                  <a:pt x="6385166" y="1438686"/>
                </a:lnTo>
                <a:lnTo>
                  <a:pt x="6409153" y="1403138"/>
                </a:lnTo>
                <a:lnTo>
                  <a:pt x="6417951" y="1359591"/>
                </a:lnTo>
                <a:lnTo>
                  <a:pt x="6409153" y="1316036"/>
                </a:lnTo>
                <a:lnTo>
                  <a:pt x="6385166" y="1280459"/>
                </a:lnTo>
                <a:lnTo>
                  <a:pt x="6349605" y="1256467"/>
                </a:lnTo>
                <a:lnTo>
                  <a:pt x="6306080" y="1247668"/>
                </a:lnTo>
                <a:close/>
              </a:path>
              <a:path w="16523335" h="9235440">
                <a:moveTo>
                  <a:pt x="6306080" y="1515430"/>
                </a:moveTo>
                <a:lnTo>
                  <a:pt x="6262523" y="1524214"/>
                </a:lnTo>
                <a:lnTo>
                  <a:pt x="6226954" y="1548173"/>
                </a:lnTo>
                <a:lnTo>
                  <a:pt x="6202972" y="1583718"/>
                </a:lnTo>
                <a:lnTo>
                  <a:pt x="6194177" y="1627259"/>
                </a:lnTo>
                <a:lnTo>
                  <a:pt x="6202972" y="1670826"/>
                </a:lnTo>
                <a:lnTo>
                  <a:pt x="6226954" y="1706409"/>
                </a:lnTo>
                <a:lnTo>
                  <a:pt x="6262523" y="1730404"/>
                </a:lnTo>
                <a:lnTo>
                  <a:pt x="6306080" y="1739203"/>
                </a:lnTo>
                <a:lnTo>
                  <a:pt x="6349605" y="1730404"/>
                </a:lnTo>
                <a:lnTo>
                  <a:pt x="6385166" y="1706409"/>
                </a:lnTo>
                <a:lnTo>
                  <a:pt x="6409153" y="1670826"/>
                </a:lnTo>
                <a:lnTo>
                  <a:pt x="6417951" y="1627259"/>
                </a:lnTo>
                <a:lnTo>
                  <a:pt x="6409153" y="1583718"/>
                </a:lnTo>
                <a:lnTo>
                  <a:pt x="6385166" y="1548173"/>
                </a:lnTo>
                <a:lnTo>
                  <a:pt x="6349605" y="1524214"/>
                </a:lnTo>
                <a:lnTo>
                  <a:pt x="6306080" y="1515430"/>
                </a:lnTo>
                <a:close/>
              </a:path>
              <a:path w="16523335" h="9235440">
                <a:moveTo>
                  <a:pt x="6306080" y="1783149"/>
                </a:moveTo>
                <a:lnTo>
                  <a:pt x="6262523" y="1791938"/>
                </a:lnTo>
                <a:lnTo>
                  <a:pt x="6226954" y="1815910"/>
                </a:lnTo>
                <a:lnTo>
                  <a:pt x="6202972" y="1851469"/>
                </a:lnTo>
                <a:lnTo>
                  <a:pt x="6194177" y="1895020"/>
                </a:lnTo>
                <a:lnTo>
                  <a:pt x="6202972" y="1938576"/>
                </a:lnTo>
                <a:lnTo>
                  <a:pt x="6226954" y="1974146"/>
                </a:lnTo>
                <a:lnTo>
                  <a:pt x="6262523" y="1998128"/>
                </a:lnTo>
                <a:lnTo>
                  <a:pt x="6306080" y="2006922"/>
                </a:lnTo>
                <a:lnTo>
                  <a:pt x="6349605" y="1998128"/>
                </a:lnTo>
                <a:lnTo>
                  <a:pt x="6385166" y="1974146"/>
                </a:lnTo>
                <a:lnTo>
                  <a:pt x="6409153" y="1938576"/>
                </a:lnTo>
                <a:lnTo>
                  <a:pt x="6417951" y="1895020"/>
                </a:lnTo>
                <a:lnTo>
                  <a:pt x="6409153" y="1851469"/>
                </a:lnTo>
                <a:lnTo>
                  <a:pt x="6385166" y="1815910"/>
                </a:lnTo>
                <a:lnTo>
                  <a:pt x="6349605" y="1791938"/>
                </a:lnTo>
                <a:lnTo>
                  <a:pt x="6306080" y="1783149"/>
                </a:lnTo>
                <a:close/>
              </a:path>
              <a:path w="16523335" h="9235440">
                <a:moveTo>
                  <a:pt x="6413720" y="0"/>
                </a:moveTo>
                <a:lnTo>
                  <a:pt x="6198407" y="0"/>
                </a:lnTo>
                <a:lnTo>
                  <a:pt x="6194177" y="20941"/>
                </a:lnTo>
                <a:lnTo>
                  <a:pt x="6202972" y="64502"/>
                </a:lnTo>
                <a:lnTo>
                  <a:pt x="6226954" y="100083"/>
                </a:lnTo>
                <a:lnTo>
                  <a:pt x="6262523" y="124076"/>
                </a:lnTo>
                <a:lnTo>
                  <a:pt x="6306080" y="132875"/>
                </a:lnTo>
                <a:lnTo>
                  <a:pt x="6349605" y="124076"/>
                </a:lnTo>
                <a:lnTo>
                  <a:pt x="6385166" y="100083"/>
                </a:lnTo>
                <a:lnTo>
                  <a:pt x="6409153" y="64502"/>
                </a:lnTo>
                <a:lnTo>
                  <a:pt x="6417951" y="20941"/>
                </a:lnTo>
                <a:lnTo>
                  <a:pt x="6413720" y="0"/>
                </a:lnTo>
                <a:close/>
              </a:path>
              <a:path w="16523335" h="9235440">
                <a:moveTo>
                  <a:pt x="6306080" y="5531192"/>
                </a:moveTo>
                <a:lnTo>
                  <a:pt x="6262523" y="5539988"/>
                </a:lnTo>
                <a:lnTo>
                  <a:pt x="6226954" y="5563975"/>
                </a:lnTo>
                <a:lnTo>
                  <a:pt x="6202972" y="5599551"/>
                </a:lnTo>
                <a:lnTo>
                  <a:pt x="6194177" y="5643115"/>
                </a:lnTo>
                <a:lnTo>
                  <a:pt x="6202972" y="5686662"/>
                </a:lnTo>
                <a:lnTo>
                  <a:pt x="6226954" y="5722222"/>
                </a:lnTo>
                <a:lnTo>
                  <a:pt x="6262523" y="5746196"/>
                </a:lnTo>
                <a:lnTo>
                  <a:pt x="6306080" y="5754986"/>
                </a:lnTo>
                <a:lnTo>
                  <a:pt x="6349605" y="5746196"/>
                </a:lnTo>
                <a:lnTo>
                  <a:pt x="6385166" y="5722222"/>
                </a:lnTo>
                <a:lnTo>
                  <a:pt x="6409153" y="5686662"/>
                </a:lnTo>
                <a:lnTo>
                  <a:pt x="6417951" y="5643115"/>
                </a:lnTo>
                <a:lnTo>
                  <a:pt x="6409153" y="5599551"/>
                </a:lnTo>
                <a:lnTo>
                  <a:pt x="6385166" y="5563975"/>
                </a:lnTo>
                <a:lnTo>
                  <a:pt x="6349605" y="5539988"/>
                </a:lnTo>
                <a:lnTo>
                  <a:pt x="6306080" y="5531192"/>
                </a:lnTo>
                <a:close/>
              </a:path>
              <a:path w="16523335" h="9235440">
                <a:moveTo>
                  <a:pt x="6306080" y="5798933"/>
                </a:moveTo>
                <a:lnTo>
                  <a:pt x="6262523" y="5807723"/>
                </a:lnTo>
                <a:lnTo>
                  <a:pt x="6226954" y="5831697"/>
                </a:lnTo>
                <a:lnTo>
                  <a:pt x="6202972" y="5867257"/>
                </a:lnTo>
                <a:lnTo>
                  <a:pt x="6194177" y="5910804"/>
                </a:lnTo>
                <a:lnTo>
                  <a:pt x="6202972" y="5954345"/>
                </a:lnTo>
                <a:lnTo>
                  <a:pt x="6226954" y="5989912"/>
                </a:lnTo>
                <a:lnTo>
                  <a:pt x="6262523" y="6013898"/>
                </a:lnTo>
                <a:lnTo>
                  <a:pt x="6306080" y="6022695"/>
                </a:lnTo>
                <a:lnTo>
                  <a:pt x="6349605" y="6013898"/>
                </a:lnTo>
                <a:lnTo>
                  <a:pt x="6385166" y="5989912"/>
                </a:lnTo>
                <a:lnTo>
                  <a:pt x="6409153" y="5954345"/>
                </a:lnTo>
                <a:lnTo>
                  <a:pt x="6417951" y="5910804"/>
                </a:lnTo>
                <a:lnTo>
                  <a:pt x="6409153" y="5867257"/>
                </a:lnTo>
                <a:lnTo>
                  <a:pt x="6385166" y="5831697"/>
                </a:lnTo>
                <a:lnTo>
                  <a:pt x="6349605" y="5807723"/>
                </a:lnTo>
                <a:lnTo>
                  <a:pt x="6306080" y="5798933"/>
                </a:lnTo>
                <a:close/>
              </a:path>
              <a:path w="16523335" h="9235440">
                <a:moveTo>
                  <a:pt x="6306080" y="6066642"/>
                </a:moveTo>
                <a:lnTo>
                  <a:pt x="6262523" y="6075433"/>
                </a:lnTo>
                <a:lnTo>
                  <a:pt x="6226954" y="6099406"/>
                </a:lnTo>
                <a:lnTo>
                  <a:pt x="6202972" y="6134966"/>
                </a:lnTo>
                <a:lnTo>
                  <a:pt x="6194177" y="6178513"/>
                </a:lnTo>
                <a:lnTo>
                  <a:pt x="6202972" y="6222077"/>
                </a:lnTo>
                <a:lnTo>
                  <a:pt x="6226954" y="6257653"/>
                </a:lnTo>
                <a:lnTo>
                  <a:pt x="6262523" y="6281640"/>
                </a:lnTo>
                <a:lnTo>
                  <a:pt x="6306080" y="6290436"/>
                </a:lnTo>
                <a:lnTo>
                  <a:pt x="6349605" y="6281640"/>
                </a:lnTo>
                <a:lnTo>
                  <a:pt x="6385166" y="6257653"/>
                </a:lnTo>
                <a:lnTo>
                  <a:pt x="6409153" y="6222077"/>
                </a:lnTo>
                <a:lnTo>
                  <a:pt x="6417951" y="6178513"/>
                </a:lnTo>
                <a:lnTo>
                  <a:pt x="6409153" y="6134966"/>
                </a:lnTo>
                <a:lnTo>
                  <a:pt x="6385166" y="6099406"/>
                </a:lnTo>
                <a:lnTo>
                  <a:pt x="6349605" y="6075433"/>
                </a:lnTo>
                <a:lnTo>
                  <a:pt x="6306080" y="6066642"/>
                </a:lnTo>
                <a:close/>
              </a:path>
              <a:path w="16523335" h="9235440">
                <a:moveTo>
                  <a:pt x="6306080" y="6334382"/>
                </a:moveTo>
                <a:lnTo>
                  <a:pt x="6262523" y="6343178"/>
                </a:lnTo>
                <a:lnTo>
                  <a:pt x="6226954" y="6367165"/>
                </a:lnTo>
                <a:lnTo>
                  <a:pt x="6202972" y="6402742"/>
                </a:lnTo>
                <a:lnTo>
                  <a:pt x="6194177" y="6446306"/>
                </a:lnTo>
                <a:lnTo>
                  <a:pt x="6202972" y="6489813"/>
                </a:lnTo>
                <a:lnTo>
                  <a:pt x="6226954" y="6525358"/>
                </a:lnTo>
                <a:lnTo>
                  <a:pt x="6262523" y="6549331"/>
                </a:lnTo>
                <a:lnTo>
                  <a:pt x="6306080" y="6558124"/>
                </a:lnTo>
                <a:lnTo>
                  <a:pt x="6349605" y="6549331"/>
                </a:lnTo>
                <a:lnTo>
                  <a:pt x="6385166" y="6525358"/>
                </a:lnTo>
                <a:lnTo>
                  <a:pt x="6409153" y="6489813"/>
                </a:lnTo>
                <a:lnTo>
                  <a:pt x="6417951" y="6446306"/>
                </a:lnTo>
                <a:lnTo>
                  <a:pt x="6409153" y="6402742"/>
                </a:lnTo>
                <a:lnTo>
                  <a:pt x="6385166" y="6367165"/>
                </a:lnTo>
                <a:lnTo>
                  <a:pt x="6349605" y="6343178"/>
                </a:lnTo>
                <a:lnTo>
                  <a:pt x="6306080" y="6334382"/>
                </a:lnTo>
                <a:close/>
              </a:path>
              <a:path w="16523335" h="9235440">
                <a:moveTo>
                  <a:pt x="6306080" y="6602112"/>
                </a:moveTo>
                <a:lnTo>
                  <a:pt x="6262523" y="6610897"/>
                </a:lnTo>
                <a:lnTo>
                  <a:pt x="6226954" y="6634856"/>
                </a:lnTo>
                <a:lnTo>
                  <a:pt x="6202972" y="6670401"/>
                </a:lnTo>
                <a:lnTo>
                  <a:pt x="6194177" y="6713941"/>
                </a:lnTo>
                <a:lnTo>
                  <a:pt x="6202972" y="6757505"/>
                </a:lnTo>
                <a:lnTo>
                  <a:pt x="6226954" y="6793082"/>
                </a:lnTo>
                <a:lnTo>
                  <a:pt x="6262523" y="6817069"/>
                </a:lnTo>
                <a:lnTo>
                  <a:pt x="6306080" y="6825865"/>
                </a:lnTo>
                <a:lnTo>
                  <a:pt x="6349605" y="6817069"/>
                </a:lnTo>
                <a:lnTo>
                  <a:pt x="6385166" y="6793082"/>
                </a:lnTo>
                <a:lnTo>
                  <a:pt x="6409153" y="6757505"/>
                </a:lnTo>
                <a:lnTo>
                  <a:pt x="6417951" y="6713941"/>
                </a:lnTo>
                <a:lnTo>
                  <a:pt x="6409153" y="6670401"/>
                </a:lnTo>
                <a:lnTo>
                  <a:pt x="6385166" y="6634856"/>
                </a:lnTo>
                <a:lnTo>
                  <a:pt x="6349605" y="6610897"/>
                </a:lnTo>
                <a:lnTo>
                  <a:pt x="6306080" y="6602112"/>
                </a:lnTo>
                <a:close/>
              </a:path>
              <a:path w="16523335" h="9235440">
                <a:moveTo>
                  <a:pt x="6306080" y="6869780"/>
                </a:moveTo>
                <a:lnTo>
                  <a:pt x="6262523" y="6878579"/>
                </a:lnTo>
                <a:lnTo>
                  <a:pt x="6226954" y="6902573"/>
                </a:lnTo>
                <a:lnTo>
                  <a:pt x="6202972" y="6938157"/>
                </a:lnTo>
                <a:lnTo>
                  <a:pt x="6194177" y="6981724"/>
                </a:lnTo>
                <a:lnTo>
                  <a:pt x="6202972" y="7025264"/>
                </a:lnTo>
                <a:lnTo>
                  <a:pt x="6226954" y="7060809"/>
                </a:lnTo>
                <a:lnTo>
                  <a:pt x="6262523" y="7084769"/>
                </a:lnTo>
                <a:lnTo>
                  <a:pt x="6306080" y="7093553"/>
                </a:lnTo>
                <a:lnTo>
                  <a:pt x="6349605" y="7084769"/>
                </a:lnTo>
                <a:lnTo>
                  <a:pt x="6385166" y="7060809"/>
                </a:lnTo>
                <a:lnTo>
                  <a:pt x="6409153" y="7025264"/>
                </a:lnTo>
                <a:lnTo>
                  <a:pt x="6417951" y="6981724"/>
                </a:lnTo>
                <a:lnTo>
                  <a:pt x="6409153" y="6938157"/>
                </a:lnTo>
                <a:lnTo>
                  <a:pt x="6385166" y="6902573"/>
                </a:lnTo>
                <a:lnTo>
                  <a:pt x="6349605" y="6878579"/>
                </a:lnTo>
                <a:lnTo>
                  <a:pt x="6306080" y="6869780"/>
                </a:lnTo>
                <a:close/>
              </a:path>
              <a:path w="16523335" h="9235440">
                <a:moveTo>
                  <a:pt x="6575391" y="176790"/>
                </a:moveTo>
                <a:lnTo>
                  <a:pt x="6531838" y="185586"/>
                </a:lnTo>
                <a:lnTo>
                  <a:pt x="6496276" y="209571"/>
                </a:lnTo>
                <a:lnTo>
                  <a:pt x="6472300" y="245145"/>
                </a:lnTo>
                <a:lnTo>
                  <a:pt x="6463510" y="288702"/>
                </a:lnTo>
                <a:lnTo>
                  <a:pt x="6472300" y="332221"/>
                </a:lnTo>
                <a:lnTo>
                  <a:pt x="6496276" y="367780"/>
                </a:lnTo>
                <a:lnTo>
                  <a:pt x="6531838" y="391765"/>
                </a:lnTo>
                <a:lnTo>
                  <a:pt x="6575391" y="400563"/>
                </a:lnTo>
                <a:lnTo>
                  <a:pt x="6618928" y="391765"/>
                </a:lnTo>
                <a:lnTo>
                  <a:pt x="6654496" y="367780"/>
                </a:lnTo>
                <a:lnTo>
                  <a:pt x="6678484" y="332221"/>
                </a:lnTo>
                <a:lnTo>
                  <a:pt x="6687283" y="288702"/>
                </a:lnTo>
                <a:lnTo>
                  <a:pt x="6678484" y="245145"/>
                </a:lnTo>
                <a:lnTo>
                  <a:pt x="6654496" y="209571"/>
                </a:lnTo>
                <a:lnTo>
                  <a:pt x="6618928" y="185586"/>
                </a:lnTo>
                <a:lnTo>
                  <a:pt x="6575391" y="176790"/>
                </a:lnTo>
                <a:close/>
              </a:path>
              <a:path w="16523335" h="9235440">
                <a:moveTo>
                  <a:pt x="6575391" y="444551"/>
                </a:moveTo>
                <a:lnTo>
                  <a:pt x="6531838" y="453336"/>
                </a:lnTo>
                <a:lnTo>
                  <a:pt x="6496276" y="477296"/>
                </a:lnTo>
                <a:lnTo>
                  <a:pt x="6472300" y="512844"/>
                </a:lnTo>
                <a:lnTo>
                  <a:pt x="6463510" y="556391"/>
                </a:lnTo>
                <a:lnTo>
                  <a:pt x="6472300" y="599952"/>
                </a:lnTo>
                <a:lnTo>
                  <a:pt x="6496276" y="635532"/>
                </a:lnTo>
                <a:lnTo>
                  <a:pt x="6531838" y="659525"/>
                </a:lnTo>
                <a:lnTo>
                  <a:pt x="6575391" y="668324"/>
                </a:lnTo>
                <a:lnTo>
                  <a:pt x="6618928" y="659525"/>
                </a:lnTo>
                <a:lnTo>
                  <a:pt x="6654496" y="635532"/>
                </a:lnTo>
                <a:lnTo>
                  <a:pt x="6678484" y="599952"/>
                </a:lnTo>
                <a:lnTo>
                  <a:pt x="6687283" y="556391"/>
                </a:lnTo>
                <a:lnTo>
                  <a:pt x="6678484" y="512844"/>
                </a:lnTo>
                <a:lnTo>
                  <a:pt x="6654496" y="477296"/>
                </a:lnTo>
                <a:lnTo>
                  <a:pt x="6618928" y="453336"/>
                </a:lnTo>
                <a:lnTo>
                  <a:pt x="6575391" y="444551"/>
                </a:lnTo>
                <a:close/>
              </a:path>
              <a:path w="16523335" h="9235440">
                <a:moveTo>
                  <a:pt x="6575391" y="712218"/>
                </a:moveTo>
                <a:lnTo>
                  <a:pt x="6531838" y="721018"/>
                </a:lnTo>
                <a:lnTo>
                  <a:pt x="6496276" y="745011"/>
                </a:lnTo>
                <a:lnTo>
                  <a:pt x="6472300" y="780591"/>
                </a:lnTo>
                <a:lnTo>
                  <a:pt x="6463510" y="824152"/>
                </a:lnTo>
                <a:lnTo>
                  <a:pt x="6472300" y="867681"/>
                </a:lnTo>
                <a:lnTo>
                  <a:pt x="6496276" y="903231"/>
                </a:lnTo>
                <a:lnTo>
                  <a:pt x="6531838" y="927201"/>
                </a:lnTo>
                <a:lnTo>
                  <a:pt x="6575391" y="935992"/>
                </a:lnTo>
                <a:lnTo>
                  <a:pt x="6618928" y="927201"/>
                </a:lnTo>
                <a:lnTo>
                  <a:pt x="6654496" y="903231"/>
                </a:lnTo>
                <a:lnTo>
                  <a:pt x="6678484" y="867681"/>
                </a:lnTo>
                <a:lnTo>
                  <a:pt x="6687283" y="824152"/>
                </a:lnTo>
                <a:lnTo>
                  <a:pt x="6678484" y="780591"/>
                </a:lnTo>
                <a:lnTo>
                  <a:pt x="6654496" y="745011"/>
                </a:lnTo>
                <a:lnTo>
                  <a:pt x="6618928" y="721018"/>
                </a:lnTo>
                <a:lnTo>
                  <a:pt x="6575391" y="712218"/>
                </a:lnTo>
                <a:close/>
              </a:path>
              <a:path w="16523335" h="9235440">
                <a:moveTo>
                  <a:pt x="6575391" y="979980"/>
                </a:moveTo>
                <a:lnTo>
                  <a:pt x="6531838" y="988766"/>
                </a:lnTo>
                <a:lnTo>
                  <a:pt x="6496276" y="1012731"/>
                </a:lnTo>
                <a:lnTo>
                  <a:pt x="6472300" y="1048286"/>
                </a:lnTo>
                <a:lnTo>
                  <a:pt x="6463510" y="1091840"/>
                </a:lnTo>
                <a:lnTo>
                  <a:pt x="6472300" y="1135394"/>
                </a:lnTo>
                <a:lnTo>
                  <a:pt x="6496276" y="1170968"/>
                </a:lnTo>
                <a:lnTo>
                  <a:pt x="6531838" y="1194956"/>
                </a:lnTo>
                <a:lnTo>
                  <a:pt x="6575391" y="1203753"/>
                </a:lnTo>
                <a:lnTo>
                  <a:pt x="6618928" y="1194956"/>
                </a:lnTo>
                <a:lnTo>
                  <a:pt x="6654496" y="1170968"/>
                </a:lnTo>
                <a:lnTo>
                  <a:pt x="6678484" y="1135394"/>
                </a:lnTo>
                <a:lnTo>
                  <a:pt x="6687283" y="1091840"/>
                </a:lnTo>
                <a:lnTo>
                  <a:pt x="6678484" y="1048286"/>
                </a:lnTo>
                <a:lnTo>
                  <a:pt x="6654496" y="1012731"/>
                </a:lnTo>
                <a:lnTo>
                  <a:pt x="6618928" y="988766"/>
                </a:lnTo>
                <a:lnTo>
                  <a:pt x="6575391" y="979980"/>
                </a:lnTo>
                <a:close/>
              </a:path>
              <a:path w="16523335" h="9235440">
                <a:moveTo>
                  <a:pt x="6575391" y="1247668"/>
                </a:moveTo>
                <a:lnTo>
                  <a:pt x="6531838" y="1256467"/>
                </a:lnTo>
                <a:lnTo>
                  <a:pt x="6496276" y="1280459"/>
                </a:lnTo>
                <a:lnTo>
                  <a:pt x="6472300" y="1316036"/>
                </a:lnTo>
                <a:lnTo>
                  <a:pt x="6463510" y="1359591"/>
                </a:lnTo>
                <a:lnTo>
                  <a:pt x="6472300" y="1403138"/>
                </a:lnTo>
                <a:lnTo>
                  <a:pt x="6496276" y="1438686"/>
                </a:lnTo>
                <a:lnTo>
                  <a:pt x="6531838" y="1462646"/>
                </a:lnTo>
                <a:lnTo>
                  <a:pt x="6575391" y="1471431"/>
                </a:lnTo>
                <a:lnTo>
                  <a:pt x="6618928" y="1462646"/>
                </a:lnTo>
                <a:lnTo>
                  <a:pt x="6654496" y="1438686"/>
                </a:lnTo>
                <a:lnTo>
                  <a:pt x="6678484" y="1403138"/>
                </a:lnTo>
                <a:lnTo>
                  <a:pt x="6687283" y="1359591"/>
                </a:lnTo>
                <a:lnTo>
                  <a:pt x="6678484" y="1316036"/>
                </a:lnTo>
                <a:lnTo>
                  <a:pt x="6654496" y="1280459"/>
                </a:lnTo>
                <a:lnTo>
                  <a:pt x="6618928" y="1256467"/>
                </a:lnTo>
                <a:lnTo>
                  <a:pt x="6575391" y="1247668"/>
                </a:lnTo>
                <a:close/>
              </a:path>
              <a:path w="16523335" h="9235440">
                <a:moveTo>
                  <a:pt x="6683052" y="0"/>
                </a:moveTo>
                <a:lnTo>
                  <a:pt x="6467737" y="0"/>
                </a:lnTo>
                <a:lnTo>
                  <a:pt x="6463510" y="20941"/>
                </a:lnTo>
                <a:lnTo>
                  <a:pt x="6472300" y="64502"/>
                </a:lnTo>
                <a:lnTo>
                  <a:pt x="6496276" y="100083"/>
                </a:lnTo>
                <a:lnTo>
                  <a:pt x="6531838" y="124076"/>
                </a:lnTo>
                <a:lnTo>
                  <a:pt x="6575391" y="132875"/>
                </a:lnTo>
                <a:lnTo>
                  <a:pt x="6618928" y="124076"/>
                </a:lnTo>
                <a:lnTo>
                  <a:pt x="6654496" y="100083"/>
                </a:lnTo>
                <a:lnTo>
                  <a:pt x="6678484" y="64502"/>
                </a:lnTo>
                <a:lnTo>
                  <a:pt x="6687283" y="20941"/>
                </a:lnTo>
                <a:lnTo>
                  <a:pt x="6683052" y="0"/>
                </a:lnTo>
                <a:close/>
              </a:path>
              <a:path w="16523335" h="9235440">
                <a:moveTo>
                  <a:pt x="6575391" y="5798933"/>
                </a:moveTo>
                <a:lnTo>
                  <a:pt x="6531838" y="5807723"/>
                </a:lnTo>
                <a:lnTo>
                  <a:pt x="6496276" y="5831697"/>
                </a:lnTo>
                <a:lnTo>
                  <a:pt x="6472300" y="5867257"/>
                </a:lnTo>
                <a:lnTo>
                  <a:pt x="6463510" y="5910804"/>
                </a:lnTo>
                <a:lnTo>
                  <a:pt x="6472300" y="5954345"/>
                </a:lnTo>
                <a:lnTo>
                  <a:pt x="6496276" y="5989912"/>
                </a:lnTo>
                <a:lnTo>
                  <a:pt x="6531838" y="6013898"/>
                </a:lnTo>
                <a:lnTo>
                  <a:pt x="6575391" y="6022695"/>
                </a:lnTo>
                <a:lnTo>
                  <a:pt x="6618928" y="6013898"/>
                </a:lnTo>
                <a:lnTo>
                  <a:pt x="6654496" y="5989912"/>
                </a:lnTo>
                <a:lnTo>
                  <a:pt x="6678484" y="5954345"/>
                </a:lnTo>
                <a:lnTo>
                  <a:pt x="6687283" y="5910804"/>
                </a:lnTo>
                <a:lnTo>
                  <a:pt x="6678484" y="5867257"/>
                </a:lnTo>
                <a:lnTo>
                  <a:pt x="6654496" y="5831697"/>
                </a:lnTo>
                <a:lnTo>
                  <a:pt x="6618928" y="5807723"/>
                </a:lnTo>
                <a:lnTo>
                  <a:pt x="6575391" y="5798933"/>
                </a:lnTo>
                <a:close/>
              </a:path>
              <a:path w="16523335" h="9235440">
                <a:moveTo>
                  <a:pt x="6575391" y="6066642"/>
                </a:moveTo>
                <a:lnTo>
                  <a:pt x="6531838" y="6075433"/>
                </a:lnTo>
                <a:lnTo>
                  <a:pt x="6496276" y="6099406"/>
                </a:lnTo>
                <a:lnTo>
                  <a:pt x="6472300" y="6134966"/>
                </a:lnTo>
                <a:lnTo>
                  <a:pt x="6463510" y="6178513"/>
                </a:lnTo>
                <a:lnTo>
                  <a:pt x="6472300" y="6222077"/>
                </a:lnTo>
                <a:lnTo>
                  <a:pt x="6496276" y="6257653"/>
                </a:lnTo>
                <a:lnTo>
                  <a:pt x="6531838" y="6281640"/>
                </a:lnTo>
                <a:lnTo>
                  <a:pt x="6575391" y="6290436"/>
                </a:lnTo>
                <a:lnTo>
                  <a:pt x="6618928" y="6281640"/>
                </a:lnTo>
                <a:lnTo>
                  <a:pt x="6654496" y="6257653"/>
                </a:lnTo>
                <a:lnTo>
                  <a:pt x="6678484" y="6222077"/>
                </a:lnTo>
                <a:lnTo>
                  <a:pt x="6687283" y="6178513"/>
                </a:lnTo>
                <a:lnTo>
                  <a:pt x="6678484" y="6134966"/>
                </a:lnTo>
                <a:lnTo>
                  <a:pt x="6654496" y="6099406"/>
                </a:lnTo>
                <a:lnTo>
                  <a:pt x="6618928" y="6075433"/>
                </a:lnTo>
                <a:lnTo>
                  <a:pt x="6575391" y="6066642"/>
                </a:lnTo>
                <a:close/>
              </a:path>
              <a:path w="16523335" h="9235440">
                <a:moveTo>
                  <a:pt x="6575391" y="6334382"/>
                </a:moveTo>
                <a:lnTo>
                  <a:pt x="6531838" y="6343178"/>
                </a:lnTo>
                <a:lnTo>
                  <a:pt x="6496276" y="6367165"/>
                </a:lnTo>
                <a:lnTo>
                  <a:pt x="6472300" y="6402742"/>
                </a:lnTo>
                <a:lnTo>
                  <a:pt x="6463510" y="6446306"/>
                </a:lnTo>
                <a:lnTo>
                  <a:pt x="6472300" y="6489813"/>
                </a:lnTo>
                <a:lnTo>
                  <a:pt x="6496276" y="6525358"/>
                </a:lnTo>
                <a:lnTo>
                  <a:pt x="6531838" y="6549331"/>
                </a:lnTo>
                <a:lnTo>
                  <a:pt x="6575391" y="6558124"/>
                </a:lnTo>
                <a:lnTo>
                  <a:pt x="6618928" y="6549331"/>
                </a:lnTo>
                <a:lnTo>
                  <a:pt x="6654496" y="6525358"/>
                </a:lnTo>
                <a:lnTo>
                  <a:pt x="6678484" y="6489813"/>
                </a:lnTo>
                <a:lnTo>
                  <a:pt x="6687283" y="6446306"/>
                </a:lnTo>
                <a:lnTo>
                  <a:pt x="6678484" y="6402742"/>
                </a:lnTo>
                <a:lnTo>
                  <a:pt x="6654496" y="6367165"/>
                </a:lnTo>
                <a:lnTo>
                  <a:pt x="6618928" y="6343178"/>
                </a:lnTo>
                <a:lnTo>
                  <a:pt x="6575391" y="6334382"/>
                </a:lnTo>
                <a:close/>
              </a:path>
              <a:path w="16523335" h="9235440">
                <a:moveTo>
                  <a:pt x="6575391" y="6602112"/>
                </a:moveTo>
                <a:lnTo>
                  <a:pt x="6531838" y="6610897"/>
                </a:lnTo>
                <a:lnTo>
                  <a:pt x="6496276" y="6634856"/>
                </a:lnTo>
                <a:lnTo>
                  <a:pt x="6472300" y="6670401"/>
                </a:lnTo>
                <a:lnTo>
                  <a:pt x="6463510" y="6713941"/>
                </a:lnTo>
                <a:lnTo>
                  <a:pt x="6472300" y="6757505"/>
                </a:lnTo>
                <a:lnTo>
                  <a:pt x="6496276" y="6793082"/>
                </a:lnTo>
                <a:lnTo>
                  <a:pt x="6531838" y="6817069"/>
                </a:lnTo>
                <a:lnTo>
                  <a:pt x="6575391" y="6825865"/>
                </a:lnTo>
                <a:lnTo>
                  <a:pt x="6618928" y="6817069"/>
                </a:lnTo>
                <a:lnTo>
                  <a:pt x="6654496" y="6793082"/>
                </a:lnTo>
                <a:lnTo>
                  <a:pt x="6678484" y="6757505"/>
                </a:lnTo>
                <a:lnTo>
                  <a:pt x="6687283" y="6713941"/>
                </a:lnTo>
                <a:lnTo>
                  <a:pt x="6678484" y="6670401"/>
                </a:lnTo>
                <a:lnTo>
                  <a:pt x="6654496" y="6634856"/>
                </a:lnTo>
                <a:lnTo>
                  <a:pt x="6618928" y="6610897"/>
                </a:lnTo>
                <a:lnTo>
                  <a:pt x="6575391" y="6602112"/>
                </a:lnTo>
                <a:close/>
              </a:path>
              <a:path w="16523335" h="9235440">
                <a:moveTo>
                  <a:pt x="6575391" y="6869780"/>
                </a:moveTo>
                <a:lnTo>
                  <a:pt x="6531838" y="6878579"/>
                </a:lnTo>
                <a:lnTo>
                  <a:pt x="6496276" y="6902573"/>
                </a:lnTo>
                <a:lnTo>
                  <a:pt x="6472300" y="6938157"/>
                </a:lnTo>
                <a:lnTo>
                  <a:pt x="6463510" y="6981724"/>
                </a:lnTo>
                <a:lnTo>
                  <a:pt x="6472300" y="7025264"/>
                </a:lnTo>
                <a:lnTo>
                  <a:pt x="6496276" y="7060809"/>
                </a:lnTo>
                <a:lnTo>
                  <a:pt x="6531838" y="7084769"/>
                </a:lnTo>
                <a:lnTo>
                  <a:pt x="6575391" y="7093553"/>
                </a:lnTo>
                <a:lnTo>
                  <a:pt x="6618928" y="7084769"/>
                </a:lnTo>
                <a:lnTo>
                  <a:pt x="6654496" y="7060809"/>
                </a:lnTo>
                <a:lnTo>
                  <a:pt x="6678484" y="7025264"/>
                </a:lnTo>
                <a:lnTo>
                  <a:pt x="6687283" y="6981724"/>
                </a:lnTo>
                <a:lnTo>
                  <a:pt x="6678484" y="6938157"/>
                </a:lnTo>
                <a:lnTo>
                  <a:pt x="6654496" y="6902573"/>
                </a:lnTo>
                <a:lnTo>
                  <a:pt x="6618928" y="6878579"/>
                </a:lnTo>
                <a:lnTo>
                  <a:pt x="6575391" y="6869780"/>
                </a:lnTo>
                <a:close/>
              </a:path>
              <a:path w="16523335" h="9235440">
                <a:moveTo>
                  <a:pt x="6844702" y="176790"/>
                </a:moveTo>
                <a:lnTo>
                  <a:pt x="6801154" y="185586"/>
                </a:lnTo>
                <a:lnTo>
                  <a:pt x="6765591" y="209571"/>
                </a:lnTo>
                <a:lnTo>
                  <a:pt x="6741613" y="245145"/>
                </a:lnTo>
                <a:lnTo>
                  <a:pt x="6732821" y="288702"/>
                </a:lnTo>
                <a:lnTo>
                  <a:pt x="6741613" y="332221"/>
                </a:lnTo>
                <a:lnTo>
                  <a:pt x="6765591" y="367780"/>
                </a:lnTo>
                <a:lnTo>
                  <a:pt x="6801154" y="391765"/>
                </a:lnTo>
                <a:lnTo>
                  <a:pt x="6844702" y="400563"/>
                </a:lnTo>
                <a:lnTo>
                  <a:pt x="6888239" y="391765"/>
                </a:lnTo>
                <a:lnTo>
                  <a:pt x="6923807" y="367780"/>
                </a:lnTo>
                <a:lnTo>
                  <a:pt x="6947795" y="332221"/>
                </a:lnTo>
                <a:lnTo>
                  <a:pt x="6956594" y="288702"/>
                </a:lnTo>
                <a:lnTo>
                  <a:pt x="6947795" y="245145"/>
                </a:lnTo>
                <a:lnTo>
                  <a:pt x="6923807" y="209571"/>
                </a:lnTo>
                <a:lnTo>
                  <a:pt x="6888239" y="185586"/>
                </a:lnTo>
                <a:lnTo>
                  <a:pt x="6844702" y="176790"/>
                </a:lnTo>
                <a:close/>
              </a:path>
              <a:path w="16523335" h="9235440">
                <a:moveTo>
                  <a:pt x="6844702" y="444551"/>
                </a:moveTo>
                <a:lnTo>
                  <a:pt x="6801154" y="453336"/>
                </a:lnTo>
                <a:lnTo>
                  <a:pt x="6765591" y="477296"/>
                </a:lnTo>
                <a:lnTo>
                  <a:pt x="6741613" y="512844"/>
                </a:lnTo>
                <a:lnTo>
                  <a:pt x="6732821" y="556391"/>
                </a:lnTo>
                <a:lnTo>
                  <a:pt x="6741613" y="599952"/>
                </a:lnTo>
                <a:lnTo>
                  <a:pt x="6765591" y="635532"/>
                </a:lnTo>
                <a:lnTo>
                  <a:pt x="6801154" y="659525"/>
                </a:lnTo>
                <a:lnTo>
                  <a:pt x="6844702" y="668324"/>
                </a:lnTo>
                <a:lnTo>
                  <a:pt x="6888239" y="659525"/>
                </a:lnTo>
                <a:lnTo>
                  <a:pt x="6923807" y="635532"/>
                </a:lnTo>
                <a:lnTo>
                  <a:pt x="6947795" y="599952"/>
                </a:lnTo>
                <a:lnTo>
                  <a:pt x="6956594" y="556391"/>
                </a:lnTo>
                <a:lnTo>
                  <a:pt x="6947795" y="512844"/>
                </a:lnTo>
                <a:lnTo>
                  <a:pt x="6923807" y="477296"/>
                </a:lnTo>
                <a:lnTo>
                  <a:pt x="6888239" y="453336"/>
                </a:lnTo>
                <a:lnTo>
                  <a:pt x="6844702" y="444551"/>
                </a:lnTo>
                <a:close/>
              </a:path>
              <a:path w="16523335" h="9235440">
                <a:moveTo>
                  <a:pt x="6844702" y="712218"/>
                </a:moveTo>
                <a:lnTo>
                  <a:pt x="6801154" y="721018"/>
                </a:lnTo>
                <a:lnTo>
                  <a:pt x="6765591" y="745011"/>
                </a:lnTo>
                <a:lnTo>
                  <a:pt x="6741613" y="780591"/>
                </a:lnTo>
                <a:lnTo>
                  <a:pt x="6732821" y="824152"/>
                </a:lnTo>
                <a:lnTo>
                  <a:pt x="6741613" y="867681"/>
                </a:lnTo>
                <a:lnTo>
                  <a:pt x="6765591" y="903231"/>
                </a:lnTo>
                <a:lnTo>
                  <a:pt x="6801154" y="927201"/>
                </a:lnTo>
                <a:lnTo>
                  <a:pt x="6844702" y="935992"/>
                </a:lnTo>
                <a:lnTo>
                  <a:pt x="6888239" y="927201"/>
                </a:lnTo>
                <a:lnTo>
                  <a:pt x="6923807" y="903231"/>
                </a:lnTo>
                <a:lnTo>
                  <a:pt x="6947795" y="867681"/>
                </a:lnTo>
                <a:lnTo>
                  <a:pt x="6956594" y="824152"/>
                </a:lnTo>
                <a:lnTo>
                  <a:pt x="6947795" y="780591"/>
                </a:lnTo>
                <a:lnTo>
                  <a:pt x="6923807" y="745011"/>
                </a:lnTo>
                <a:lnTo>
                  <a:pt x="6888239" y="721018"/>
                </a:lnTo>
                <a:lnTo>
                  <a:pt x="6844702" y="712218"/>
                </a:lnTo>
                <a:close/>
              </a:path>
              <a:path w="16523335" h="9235440">
                <a:moveTo>
                  <a:pt x="6844702" y="979980"/>
                </a:moveTo>
                <a:lnTo>
                  <a:pt x="6801154" y="988766"/>
                </a:lnTo>
                <a:lnTo>
                  <a:pt x="6765591" y="1012731"/>
                </a:lnTo>
                <a:lnTo>
                  <a:pt x="6741613" y="1048286"/>
                </a:lnTo>
                <a:lnTo>
                  <a:pt x="6732821" y="1091840"/>
                </a:lnTo>
                <a:lnTo>
                  <a:pt x="6741613" y="1135394"/>
                </a:lnTo>
                <a:lnTo>
                  <a:pt x="6765591" y="1170968"/>
                </a:lnTo>
                <a:lnTo>
                  <a:pt x="6801154" y="1194956"/>
                </a:lnTo>
                <a:lnTo>
                  <a:pt x="6844702" y="1203753"/>
                </a:lnTo>
                <a:lnTo>
                  <a:pt x="6888239" y="1194956"/>
                </a:lnTo>
                <a:lnTo>
                  <a:pt x="6923807" y="1170968"/>
                </a:lnTo>
                <a:lnTo>
                  <a:pt x="6947795" y="1135394"/>
                </a:lnTo>
                <a:lnTo>
                  <a:pt x="6956594" y="1091840"/>
                </a:lnTo>
                <a:lnTo>
                  <a:pt x="6947795" y="1048286"/>
                </a:lnTo>
                <a:lnTo>
                  <a:pt x="6923807" y="1012731"/>
                </a:lnTo>
                <a:lnTo>
                  <a:pt x="6888239" y="988766"/>
                </a:lnTo>
                <a:lnTo>
                  <a:pt x="6844702" y="979980"/>
                </a:lnTo>
                <a:close/>
              </a:path>
              <a:path w="16523335" h="9235440">
                <a:moveTo>
                  <a:pt x="6952363" y="0"/>
                </a:moveTo>
                <a:lnTo>
                  <a:pt x="6737049" y="0"/>
                </a:lnTo>
                <a:lnTo>
                  <a:pt x="6732821" y="20941"/>
                </a:lnTo>
                <a:lnTo>
                  <a:pt x="6741613" y="64502"/>
                </a:lnTo>
                <a:lnTo>
                  <a:pt x="6765591" y="100083"/>
                </a:lnTo>
                <a:lnTo>
                  <a:pt x="6801154" y="124076"/>
                </a:lnTo>
                <a:lnTo>
                  <a:pt x="6844702" y="132875"/>
                </a:lnTo>
                <a:lnTo>
                  <a:pt x="6888239" y="124076"/>
                </a:lnTo>
                <a:lnTo>
                  <a:pt x="6923807" y="100083"/>
                </a:lnTo>
                <a:lnTo>
                  <a:pt x="6947795" y="64502"/>
                </a:lnTo>
                <a:lnTo>
                  <a:pt x="6956594" y="20941"/>
                </a:lnTo>
                <a:lnTo>
                  <a:pt x="6952363" y="0"/>
                </a:lnTo>
                <a:close/>
              </a:path>
              <a:path w="16523335" h="9235440">
                <a:moveTo>
                  <a:pt x="6844702" y="5798933"/>
                </a:moveTo>
                <a:lnTo>
                  <a:pt x="6801154" y="5807723"/>
                </a:lnTo>
                <a:lnTo>
                  <a:pt x="6765591" y="5831697"/>
                </a:lnTo>
                <a:lnTo>
                  <a:pt x="6741613" y="5867257"/>
                </a:lnTo>
                <a:lnTo>
                  <a:pt x="6732821" y="5910804"/>
                </a:lnTo>
                <a:lnTo>
                  <a:pt x="6741613" y="5954345"/>
                </a:lnTo>
                <a:lnTo>
                  <a:pt x="6765591" y="5989912"/>
                </a:lnTo>
                <a:lnTo>
                  <a:pt x="6801154" y="6013898"/>
                </a:lnTo>
                <a:lnTo>
                  <a:pt x="6844702" y="6022695"/>
                </a:lnTo>
                <a:lnTo>
                  <a:pt x="6888239" y="6013898"/>
                </a:lnTo>
                <a:lnTo>
                  <a:pt x="6923807" y="5989912"/>
                </a:lnTo>
                <a:lnTo>
                  <a:pt x="6947795" y="5954345"/>
                </a:lnTo>
                <a:lnTo>
                  <a:pt x="6956594" y="5910804"/>
                </a:lnTo>
                <a:lnTo>
                  <a:pt x="6947795" y="5867257"/>
                </a:lnTo>
                <a:lnTo>
                  <a:pt x="6923807" y="5831697"/>
                </a:lnTo>
                <a:lnTo>
                  <a:pt x="6888239" y="5807723"/>
                </a:lnTo>
                <a:lnTo>
                  <a:pt x="6844702" y="5798933"/>
                </a:lnTo>
                <a:close/>
              </a:path>
              <a:path w="16523335" h="9235440">
                <a:moveTo>
                  <a:pt x="6844702" y="6066642"/>
                </a:moveTo>
                <a:lnTo>
                  <a:pt x="6801154" y="6075433"/>
                </a:lnTo>
                <a:lnTo>
                  <a:pt x="6765591" y="6099406"/>
                </a:lnTo>
                <a:lnTo>
                  <a:pt x="6741613" y="6134966"/>
                </a:lnTo>
                <a:lnTo>
                  <a:pt x="6732821" y="6178513"/>
                </a:lnTo>
                <a:lnTo>
                  <a:pt x="6741613" y="6222077"/>
                </a:lnTo>
                <a:lnTo>
                  <a:pt x="6765591" y="6257653"/>
                </a:lnTo>
                <a:lnTo>
                  <a:pt x="6801154" y="6281640"/>
                </a:lnTo>
                <a:lnTo>
                  <a:pt x="6844702" y="6290436"/>
                </a:lnTo>
                <a:lnTo>
                  <a:pt x="6888239" y="6281640"/>
                </a:lnTo>
                <a:lnTo>
                  <a:pt x="6923807" y="6257653"/>
                </a:lnTo>
                <a:lnTo>
                  <a:pt x="6947795" y="6222077"/>
                </a:lnTo>
                <a:lnTo>
                  <a:pt x="6956594" y="6178513"/>
                </a:lnTo>
                <a:lnTo>
                  <a:pt x="6947795" y="6134966"/>
                </a:lnTo>
                <a:lnTo>
                  <a:pt x="6923807" y="6099406"/>
                </a:lnTo>
                <a:lnTo>
                  <a:pt x="6888239" y="6075433"/>
                </a:lnTo>
                <a:lnTo>
                  <a:pt x="6844702" y="6066642"/>
                </a:lnTo>
                <a:close/>
              </a:path>
              <a:path w="16523335" h="9235440">
                <a:moveTo>
                  <a:pt x="6844702" y="6334382"/>
                </a:moveTo>
                <a:lnTo>
                  <a:pt x="6801154" y="6343178"/>
                </a:lnTo>
                <a:lnTo>
                  <a:pt x="6765591" y="6367165"/>
                </a:lnTo>
                <a:lnTo>
                  <a:pt x="6741613" y="6402742"/>
                </a:lnTo>
                <a:lnTo>
                  <a:pt x="6732821" y="6446306"/>
                </a:lnTo>
                <a:lnTo>
                  <a:pt x="6741613" y="6489813"/>
                </a:lnTo>
                <a:lnTo>
                  <a:pt x="6765591" y="6525358"/>
                </a:lnTo>
                <a:lnTo>
                  <a:pt x="6801154" y="6549331"/>
                </a:lnTo>
                <a:lnTo>
                  <a:pt x="6844702" y="6558124"/>
                </a:lnTo>
                <a:lnTo>
                  <a:pt x="6888239" y="6549331"/>
                </a:lnTo>
                <a:lnTo>
                  <a:pt x="6923807" y="6525358"/>
                </a:lnTo>
                <a:lnTo>
                  <a:pt x="6947795" y="6489813"/>
                </a:lnTo>
                <a:lnTo>
                  <a:pt x="6956594" y="6446306"/>
                </a:lnTo>
                <a:lnTo>
                  <a:pt x="6947795" y="6402742"/>
                </a:lnTo>
                <a:lnTo>
                  <a:pt x="6923807" y="6367165"/>
                </a:lnTo>
                <a:lnTo>
                  <a:pt x="6888239" y="6343178"/>
                </a:lnTo>
                <a:lnTo>
                  <a:pt x="6844702" y="6334382"/>
                </a:lnTo>
                <a:close/>
              </a:path>
              <a:path w="16523335" h="9235440">
                <a:moveTo>
                  <a:pt x="7113992" y="176790"/>
                </a:moveTo>
                <a:lnTo>
                  <a:pt x="7070441" y="185586"/>
                </a:lnTo>
                <a:lnTo>
                  <a:pt x="7034894" y="209571"/>
                </a:lnTo>
                <a:lnTo>
                  <a:pt x="7010936" y="245145"/>
                </a:lnTo>
                <a:lnTo>
                  <a:pt x="7002153" y="288702"/>
                </a:lnTo>
                <a:lnTo>
                  <a:pt x="7010936" y="332221"/>
                </a:lnTo>
                <a:lnTo>
                  <a:pt x="7034894" y="367780"/>
                </a:lnTo>
                <a:lnTo>
                  <a:pt x="7070441" y="391765"/>
                </a:lnTo>
                <a:lnTo>
                  <a:pt x="7113992" y="400563"/>
                </a:lnTo>
                <a:lnTo>
                  <a:pt x="7157547" y="391765"/>
                </a:lnTo>
                <a:lnTo>
                  <a:pt x="7193125" y="367780"/>
                </a:lnTo>
                <a:lnTo>
                  <a:pt x="7217117" y="332221"/>
                </a:lnTo>
                <a:lnTo>
                  <a:pt x="7225916" y="288702"/>
                </a:lnTo>
                <a:lnTo>
                  <a:pt x="7217117" y="245145"/>
                </a:lnTo>
                <a:lnTo>
                  <a:pt x="7193125" y="209571"/>
                </a:lnTo>
                <a:lnTo>
                  <a:pt x="7157547" y="185586"/>
                </a:lnTo>
                <a:lnTo>
                  <a:pt x="7113992" y="176790"/>
                </a:lnTo>
                <a:close/>
              </a:path>
              <a:path w="16523335" h="9235440">
                <a:moveTo>
                  <a:pt x="7113992" y="444551"/>
                </a:moveTo>
                <a:lnTo>
                  <a:pt x="7070441" y="453336"/>
                </a:lnTo>
                <a:lnTo>
                  <a:pt x="7034894" y="477296"/>
                </a:lnTo>
                <a:lnTo>
                  <a:pt x="7010936" y="512844"/>
                </a:lnTo>
                <a:lnTo>
                  <a:pt x="7002153" y="556391"/>
                </a:lnTo>
                <a:lnTo>
                  <a:pt x="7010936" y="599952"/>
                </a:lnTo>
                <a:lnTo>
                  <a:pt x="7034894" y="635532"/>
                </a:lnTo>
                <a:lnTo>
                  <a:pt x="7070441" y="659525"/>
                </a:lnTo>
                <a:lnTo>
                  <a:pt x="7113992" y="668324"/>
                </a:lnTo>
                <a:lnTo>
                  <a:pt x="7157547" y="659525"/>
                </a:lnTo>
                <a:lnTo>
                  <a:pt x="7193125" y="635532"/>
                </a:lnTo>
                <a:lnTo>
                  <a:pt x="7217117" y="599952"/>
                </a:lnTo>
                <a:lnTo>
                  <a:pt x="7225916" y="556391"/>
                </a:lnTo>
                <a:lnTo>
                  <a:pt x="7217117" y="512844"/>
                </a:lnTo>
                <a:lnTo>
                  <a:pt x="7193125" y="477296"/>
                </a:lnTo>
                <a:lnTo>
                  <a:pt x="7157547" y="453336"/>
                </a:lnTo>
                <a:lnTo>
                  <a:pt x="7113992" y="444551"/>
                </a:lnTo>
                <a:close/>
              </a:path>
              <a:path w="16523335" h="9235440">
                <a:moveTo>
                  <a:pt x="7113992" y="712218"/>
                </a:moveTo>
                <a:lnTo>
                  <a:pt x="7070441" y="721018"/>
                </a:lnTo>
                <a:lnTo>
                  <a:pt x="7034894" y="745011"/>
                </a:lnTo>
                <a:lnTo>
                  <a:pt x="7010936" y="780591"/>
                </a:lnTo>
                <a:lnTo>
                  <a:pt x="7002153" y="824152"/>
                </a:lnTo>
                <a:lnTo>
                  <a:pt x="7010936" y="867681"/>
                </a:lnTo>
                <a:lnTo>
                  <a:pt x="7034894" y="903231"/>
                </a:lnTo>
                <a:lnTo>
                  <a:pt x="7070441" y="927201"/>
                </a:lnTo>
                <a:lnTo>
                  <a:pt x="7113992" y="935992"/>
                </a:lnTo>
                <a:lnTo>
                  <a:pt x="7157547" y="927201"/>
                </a:lnTo>
                <a:lnTo>
                  <a:pt x="7193125" y="903231"/>
                </a:lnTo>
                <a:lnTo>
                  <a:pt x="7217117" y="867681"/>
                </a:lnTo>
                <a:lnTo>
                  <a:pt x="7225916" y="824152"/>
                </a:lnTo>
                <a:lnTo>
                  <a:pt x="7217117" y="780591"/>
                </a:lnTo>
                <a:lnTo>
                  <a:pt x="7193125" y="745011"/>
                </a:lnTo>
                <a:lnTo>
                  <a:pt x="7157547" y="721018"/>
                </a:lnTo>
                <a:lnTo>
                  <a:pt x="7113992" y="712218"/>
                </a:lnTo>
                <a:close/>
              </a:path>
              <a:path w="16523335" h="9235440">
                <a:moveTo>
                  <a:pt x="7113992" y="979980"/>
                </a:moveTo>
                <a:lnTo>
                  <a:pt x="7070441" y="988766"/>
                </a:lnTo>
                <a:lnTo>
                  <a:pt x="7034894" y="1012731"/>
                </a:lnTo>
                <a:lnTo>
                  <a:pt x="7010936" y="1048286"/>
                </a:lnTo>
                <a:lnTo>
                  <a:pt x="7002153" y="1091840"/>
                </a:lnTo>
                <a:lnTo>
                  <a:pt x="7010936" y="1135394"/>
                </a:lnTo>
                <a:lnTo>
                  <a:pt x="7034894" y="1170968"/>
                </a:lnTo>
                <a:lnTo>
                  <a:pt x="7070441" y="1194956"/>
                </a:lnTo>
                <a:lnTo>
                  <a:pt x="7113992" y="1203753"/>
                </a:lnTo>
                <a:lnTo>
                  <a:pt x="7157547" y="1194956"/>
                </a:lnTo>
                <a:lnTo>
                  <a:pt x="7193125" y="1170968"/>
                </a:lnTo>
                <a:lnTo>
                  <a:pt x="7217117" y="1135394"/>
                </a:lnTo>
                <a:lnTo>
                  <a:pt x="7225916" y="1091840"/>
                </a:lnTo>
                <a:lnTo>
                  <a:pt x="7217117" y="1048286"/>
                </a:lnTo>
                <a:lnTo>
                  <a:pt x="7193125" y="1012731"/>
                </a:lnTo>
                <a:lnTo>
                  <a:pt x="7157547" y="988766"/>
                </a:lnTo>
                <a:lnTo>
                  <a:pt x="7113992" y="979980"/>
                </a:lnTo>
                <a:close/>
              </a:path>
              <a:path w="16523335" h="9235440">
                <a:moveTo>
                  <a:pt x="7221684" y="0"/>
                </a:moveTo>
                <a:lnTo>
                  <a:pt x="7006377" y="0"/>
                </a:lnTo>
                <a:lnTo>
                  <a:pt x="7002153" y="20941"/>
                </a:lnTo>
                <a:lnTo>
                  <a:pt x="7010936" y="64502"/>
                </a:lnTo>
                <a:lnTo>
                  <a:pt x="7034894" y="100083"/>
                </a:lnTo>
                <a:lnTo>
                  <a:pt x="7070441" y="124076"/>
                </a:lnTo>
                <a:lnTo>
                  <a:pt x="7113992" y="132875"/>
                </a:lnTo>
                <a:lnTo>
                  <a:pt x="7157547" y="124076"/>
                </a:lnTo>
                <a:lnTo>
                  <a:pt x="7193125" y="100083"/>
                </a:lnTo>
                <a:lnTo>
                  <a:pt x="7217117" y="64502"/>
                </a:lnTo>
                <a:lnTo>
                  <a:pt x="7225916" y="20941"/>
                </a:lnTo>
                <a:lnTo>
                  <a:pt x="7221684" y="0"/>
                </a:lnTo>
                <a:close/>
              </a:path>
              <a:path w="16523335" h="9235440">
                <a:moveTo>
                  <a:pt x="7383345" y="176790"/>
                </a:moveTo>
                <a:lnTo>
                  <a:pt x="7339792" y="185586"/>
                </a:lnTo>
                <a:lnTo>
                  <a:pt x="7304230" y="209571"/>
                </a:lnTo>
                <a:lnTo>
                  <a:pt x="7280255" y="245145"/>
                </a:lnTo>
                <a:lnTo>
                  <a:pt x="7271464" y="288702"/>
                </a:lnTo>
                <a:lnTo>
                  <a:pt x="7280255" y="332221"/>
                </a:lnTo>
                <a:lnTo>
                  <a:pt x="7304230" y="367780"/>
                </a:lnTo>
                <a:lnTo>
                  <a:pt x="7339792" y="391765"/>
                </a:lnTo>
                <a:lnTo>
                  <a:pt x="7383345" y="400563"/>
                </a:lnTo>
                <a:lnTo>
                  <a:pt x="7426874" y="391765"/>
                </a:lnTo>
                <a:lnTo>
                  <a:pt x="7462424" y="367780"/>
                </a:lnTo>
                <a:lnTo>
                  <a:pt x="7486395" y="332221"/>
                </a:lnTo>
                <a:lnTo>
                  <a:pt x="7495185" y="288702"/>
                </a:lnTo>
                <a:lnTo>
                  <a:pt x="7486395" y="245145"/>
                </a:lnTo>
                <a:lnTo>
                  <a:pt x="7462424" y="209571"/>
                </a:lnTo>
                <a:lnTo>
                  <a:pt x="7426874" y="185586"/>
                </a:lnTo>
                <a:lnTo>
                  <a:pt x="7383345" y="176790"/>
                </a:lnTo>
                <a:close/>
              </a:path>
              <a:path w="16523335" h="9235440">
                <a:moveTo>
                  <a:pt x="7383345" y="444551"/>
                </a:moveTo>
                <a:lnTo>
                  <a:pt x="7339792" y="453336"/>
                </a:lnTo>
                <a:lnTo>
                  <a:pt x="7304230" y="477296"/>
                </a:lnTo>
                <a:lnTo>
                  <a:pt x="7280255" y="512844"/>
                </a:lnTo>
                <a:lnTo>
                  <a:pt x="7271464" y="556391"/>
                </a:lnTo>
                <a:lnTo>
                  <a:pt x="7280255" y="599952"/>
                </a:lnTo>
                <a:lnTo>
                  <a:pt x="7304230" y="635532"/>
                </a:lnTo>
                <a:lnTo>
                  <a:pt x="7339792" y="659525"/>
                </a:lnTo>
                <a:lnTo>
                  <a:pt x="7383345" y="668324"/>
                </a:lnTo>
                <a:lnTo>
                  <a:pt x="7426874" y="659525"/>
                </a:lnTo>
                <a:lnTo>
                  <a:pt x="7462424" y="635532"/>
                </a:lnTo>
                <a:lnTo>
                  <a:pt x="7486395" y="599952"/>
                </a:lnTo>
                <a:lnTo>
                  <a:pt x="7495185" y="556391"/>
                </a:lnTo>
                <a:lnTo>
                  <a:pt x="7486395" y="512844"/>
                </a:lnTo>
                <a:lnTo>
                  <a:pt x="7462424" y="477296"/>
                </a:lnTo>
                <a:lnTo>
                  <a:pt x="7426874" y="453336"/>
                </a:lnTo>
                <a:lnTo>
                  <a:pt x="7383345" y="444551"/>
                </a:lnTo>
                <a:close/>
              </a:path>
              <a:path w="16523335" h="9235440">
                <a:moveTo>
                  <a:pt x="7383345" y="712218"/>
                </a:moveTo>
                <a:lnTo>
                  <a:pt x="7339792" y="721018"/>
                </a:lnTo>
                <a:lnTo>
                  <a:pt x="7304230" y="745011"/>
                </a:lnTo>
                <a:lnTo>
                  <a:pt x="7280255" y="780591"/>
                </a:lnTo>
                <a:lnTo>
                  <a:pt x="7271464" y="824152"/>
                </a:lnTo>
                <a:lnTo>
                  <a:pt x="7280255" y="867681"/>
                </a:lnTo>
                <a:lnTo>
                  <a:pt x="7304230" y="903231"/>
                </a:lnTo>
                <a:lnTo>
                  <a:pt x="7339792" y="927201"/>
                </a:lnTo>
                <a:lnTo>
                  <a:pt x="7383345" y="935992"/>
                </a:lnTo>
                <a:lnTo>
                  <a:pt x="7426874" y="927201"/>
                </a:lnTo>
                <a:lnTo>
                  <a:pt x="7462424" y="903231"/>
                </a:lnTo>
                <a:lnTo>
                  <a:pt x="7486395" y="867681"/>
                </a:lnTo>
                <a:lnTo>
                  <a:pt x="7495185" y="824152"/>
                </a:lnTo>
                <a:lnTo>
                  <a:pt x="7486395" y="780591"/>
                </a:lnTo>
                <a:lnTo>
                  <a:pt x="7462424" y="745011"/>
                </a:lnTo>
                <a:lnTo>
                  <a:pt x="7426874" y="721018"/>
                </a:lnTo>
                <a:lnTo>
                  <a:pt x="7383345" y="712218"/>
                </a:lnTo>
                <a:close/>
              </a:path>
              <a:path w="16523335" h="9235440">
                <a:moveTo>
                  <a:pt x="7383345" y="1247668"/>
                </a:moveTo>
                <a:lnTo>
                  <a:pt x="7339792" y="1256467"/>
                </a:lnTo>
                <a:lnTo>
                  <a:pt x="7304230" y="1280459"/>
                </a:lnTo>
                <a:lnTo>
                  <a:pt x="7280255" y="1316036"/>
                </a:lnTo>
                <a:lnTo>
                  <a:pt x="7271464" y="1359591"/>
                </a:lnTo>
                <a:lnTo>
                  <a:pt x="7280255" y="1403138"/>
                </a:lnTo>
                <a:lnTo>
                  <a:pt x="7304230" y="1438686"/>
                </a:lnTo>
                <a:lnTo>
                  <a:pt x="7339792" y="1462646"/>
                </a:lnTo>
                <a:lnTo>
                  <a:pt x="7383345" y="1471431"/>
                </a:lnTo>
                <a:lnTo>
                  <a:pt x="7426874" y="1462646"/>
                </a:lnTo>
                <a:lnTo>
                  <a:pt x="7462424" y="1438686"/>
                </a:lnTo>
                <a:lnTo>
                  <a:pt x="7486395" y="1403138"/>
                </a:lnTo>
                <a:lnTo>
                  <a:pt x="7495185" y="1359591"/>
                </a:lnTo>
                <a:lnTo>
                  <a:pt x="7486395" y="1316036"/>
                </a:lnTo>
                <a:lnTo>
                  <a:pt x="7462424" y="1280459"/>
                </a:lnTo>
                <a:lnTo>
                  <a:pt x="7426874" y="1256467"/>
                </a:lnTo>
                <a:lnTo>
                  <a:pt x="7383345" y="1247668"/>
                </a:lnTo>
                <a:close/>
              </a:path>
              <a:path w="16523335" h="9235440">
                <a:moveTo>
                  <a:pt x="7490958" y="0"/>
                </a:moveTo>
                <a:lnTo>
                  <a:pt x="7275692" y="0"/>
                </a:lnTo>
                <a:lnTo>
                  <a:pt x="7271464" y="20941"/>
                </a:lnTo>
                <a:lnTo>
                  <a:pt x="7280255" y="64502"/>
                </a:lnTo>
                <a:lnTo>
                  <a:pt x="7304230" y="100083"/>
                </a:lnTo>
                <a:lnTo>
                  <a:pt x="7339792" y="124076"/>
                </a:lnTo>
                <a:lnTo>
                  <a:pt x="7383345" y="132875"/>
                </a:lnTo>
                <a:lnTo>
                  <a:pt x="7426874" y="124076"/>
                </a:lnTo>
                <a:lnTo>
                  <a:pt x="7462424" y="100083"/>
                </a:lnTo>
                <a:lnTo>
                  <a:pt x="7486395" y="64502"/>
                </a:lnTo>
                <a:lnTo>
                  <a:pt x="7495185" y="20941"/>
                </a:lnTo>
                <a:lnTo>
                  <a:pt x="7490958" y="0"/>
                </a:lnTo>
                <a:close/>
              </a:path>
              <a:path w="16523335" h="9235440">
                <a:moveTo>
                  <a:pt x="111933" y="712218"/>
                </a:moveTo>
                <a:lnTo>
                  <a:pt x="68372" y="721018"/>
                </a:lnTo>
                <a:lnTo>
                  <a:pt x="32792" y="745011"/>
                </a:lnTo>
                <a:lnTo>
                  <a:pt x="8799" y="780591"/>
                </a:lnTo>
                <a:lnTo>
                  <a:pt x="0" y="824152"/>
                </a:lnTo>
                <a:lnTo>
                  <a:pt x="8799" y="867681"/>
                </a:lnTo>
                <a:lnTo>
                  <a:pt x="32792" y="903231"/>
                </a:lnTo>
                <a:lnTo>
                  <a:pt x="68372" y="927201"/>
                </a:lnTo>
                <a:lnTo>
                  <a:pt x="111933" y="935992"/>
                </a:lnTo>
                <a:lnTo>
                  <a:pt x="155464" y="927201"/>
                </a:lnTo>
                <a:lnTo>
                  <a:pt x="191029" y="903231"/>
                </a:lnTo>
                <a:lnTo>
                  <a:pt x="215016" y="867681"/>
                </a:lnTo>
                <a:lnTo>
                  <a:pt x="223815" y="824152"/>
                </a:lnTo>
                <a:lnTo>
                  <a:pt x="215016" y="780591"/>
                </a:lnTo>
                <a:lnTo>
                  <a:pt x="191029" y="745011"/>
                </a:lnTo>
                <a:lnTo>
                  <a:pt x="155464" y="721018"/>
                </a:lnTo>
                <a:lnTo>
                  <a:pt x="111933" y="712218"/>
                </a:lnTo>
                <a:close/>
              </a:path>
              <a:path w="16523335" h="9235440">
                <a:moveTo>
                  <a:pt x="111933" y="1515430"/>
                </a:moveTo>
                <a:lnTo>
                  <a:pt x="68372" y="1524214"/>
                </a:lnTo>
                <a:lnTo>
                  <a:pt x="32792" y="1548173"/>
                </a:lnTo>
                <a:lnTo>
                  <a:pt x="8799" y="1583718"/>
                </a:lnTo>
                <a:lnTo>
                  <a:pt x="0" y="1627259"/>
                </a:lnTo>
                <a:lnTo>
                  <a:pt x="8799" y="1670826"/>
                </a:lnTo>
                <a:lnTo>
                  <a:pt x="32792" y="1706409"/>
                </a:lnTo>
                <a:lnTo>
                  <a:pt x="68372" y="1730404"/>
                </a:lnTo>
                <a:lnTo>
                  <a:pt x="111933" y="1739203"/>
                </a:lnTo>
                <a:lnTo>
                  <a:pt x="155464" y="1730404"/>
                </a:lnTo>
                <a:lnTo>
                  <a:pt x="191029" y="1706409"/>
                </a:lnTo>
                <a:lnTo>
                  <a:pt x="215016" y="1670826"/>
                </a:lnTo>
                <a:lnTo>
                  <a:pt x="223815" y="1627259"/>
                </a:lnTo>
                <a:lnTo>
                  <a:pt x="215016" y="1583718"/>
                </a:lnTo>
                <a:lnTo>
                  <a:pt x="191029" y="1548173"/>
                </a:lnTo>
                <a:lnTo>
                  <a:pt x="155464" y="1524214"/>
                </a:lnTo>
                <a:lnTo>
                  <a:pt x="111933" y="1515430"/>
                </a:lnTo>
                <a:close/>
              </a:path>
              <a:path w="16523335" h="9235440">
                <a:moveTo>
                  <a:pt x="111933" y="2318578"/>
                </a:moveTo>
                <a:lnTo>
                  <a:pt x="68372" y="2327370"/>
                </a:lnTo>
                <a:lnTo>
                  <a:pt x="32792" y="2351349"/>
                </a:lnTo>
                <a:lnTo>
                  <a:pt x="8799" y="2386915"/>
                </a:lnTo>
                <a:lnTo>
                  <a:pt x="0" y="2430470"/>
                </a:lnTo>
                <a:lnTo>
                  <a:pt x="8799" y="2474021"/>
                </a:lnTo>
                <a:lnTo>
                  <a:pt x="32792" y="2509580"/>
                </a:lnTo>
                <a:lnTo>
                  <a:pt x="68372" y="2533551"/>
                </a:lnTo>
                <a:lnTo>
                  <a:pt x="111933" y="2542341"/>
                </a:lnTo>
                <a:lnTo>
                  <a:pt x="155464" y="2533551"/>
                </a:lnTo>
                <a:lnTo>
                  <a:pt x="191029" y="2509580"/>
                </a:lnTo>
                <a:lnTo>
                  <a:pt x="215016" y="2474021"/>
                </a:lnTo>
                <a:lnTo>
                  <a:pt x="223815" y="2430470"/>
                </a:lnTo>
                <a:lnTo>
                  <a:pt x="215016" y="2386915"/>
                </a:lnTo>
                <a:lnTo>
                  <a:pt x="191029" y="2351349"/>
                </a:lnTo>
                <a:lnTo>
                  <a:pt x="155464" y="2327370"/>
                </a:lnTo>
                <a:lnTo>
                  <a:pt x="111933" y="2318578"/>
                </a:lnTo>
                <a:close/>
              </a:path>
              <a:path w="16523335" h="9235440">
                <a:moveTo>
                  <a:pt x="381192" y="712218"/>
                </a:moveTo>
                <a:lnTo>
                  <a:pt x="337652" y="721018"/>
                </a:lnTo>
                <a:lnTo>
                  <a:pt x="302107" y="745011"/>
                </a:lnTo>
                <a:lnTo>
                  <a:pt x="278147" y="780591"/>
                </a:lnTo>
                <a:lnTo>
                  <a:pt x="269363" y="824152"/>
                </a:lnTo>
                <a:lnTo>
                  <a:pt x="278147" y="867681"/>
                </a:lnTo>
                <a:lnTo>
                  <a:pt x="302107" y="903231"/>
                </a:lnTo>
                <a:lnTo>
                  <a:pt x="337652" y="927201"/>
                </a:lnTo>
                <a:lnTo>
                  <a:pt x="381192" y="935992"/>
                </a:lnTo>
                <a:lnTo>
                  <a:pt x="424753" y="927201"/>
                </a:lnTo>
                <a:lnTo>
                  <a:pt x="460334" y="903231"/>
                </a:lnTo>
                <a:lnTo>
                  <a:pt x="484327" y="867681"/>
                </a:lnTo>
                <a:lnTo>
                  <a:pt x="493126" y="824152"/>
                </a:lnTo>
                <a:lnTo>
                  <a:pt x="484327" y="780591"/>
                </a:lnTo>
                <a:lnTo>
                  <a:pt x="460334" y="745011"/>
                </a:lnTo>
                <a:lnTo>
                  <a:pt x="424753" y="721018"/>
                </a:lnTo>
                <a:lnTo>
                  <a:pt x="381192" y="712218"/>
                </a:lnTo>
                <a:close/>
              </a:path>
              <a:path w="16523335" h="9235440">
                <a:moveTo>
                  <a:pt x="381192" y="979980"/>
                </a:moveTo>
                <a:lnTo>
                  <a:pt x="337652" y="988766"/>
                </a:lnTo>
                <a:lnTo>
                  <a:pt x="302107" y="1012731"/>
                </a:lnTo>
                <a:lnTo>
                  <a:pt x="278147" y="1048286"/>
                </a:lnTo>
                <a:lnTo>
                  <a:pt x="269363" y="1091840"/>
                </a:lnTo>
                <a:lnTo>
                  <a:pt x="278147" y="1135394"/>
                </a:lnTo>
                <a:lnTo>
                  <a:pt x="302107" y="1170968"/>
                </a:lnTo>
                <a:lnTo>
                  <a:pt x="337652" y="1194956"/>
                </a:lnTo>
                <a:lnTo>
                  <a:pt x="381192" y="1203753"/>
                </a:lnTo>
                <a:lnTo>
                  <a:pt x="424753" y="1194956"/>
                </a:lnTo>
                <a:lnTo>
                  <a:pt x="460334" y="1170968"/>
                </a:lnTo>
                <a:lnTo>
                  <a:pt x="484327" y="1135394"/>
                </a:lnTo>
                <a:lnTo>
                  <a:pt x="493126" y="1091840"/>
                </a:lnTo>
                <a:lnTo>
                  <a:pt x="484327" y="1048286"/>
                </a:lnTo>
                <a:lnTo>
                  <a:pt x="460334" y="1012731"/>
                </a:lnTo>
                <a:lnTo>
                  <a:pt x="424753" y="988766"/>
                </a:lnTo>
                <a:lnTo>
                  <a:pt x="381192" y="979980"/>
                </a:lnTo>
                <a:close/>
              </a:path>
              <a:path w="16523335" h="9235440">
                <a:moveTo>
                  <a:pt x="381192" y="1247668"/>
                </a:moveTo>
                <a:lnTo>
                  <a:pt x="337652" y="1256467"/>
                </a:lnTo>
                <a:lnTo>
                  <a:pt x="302107" y="1280459"/>
                </a:lnTo>
                <a:lnTo>
                  <a:pt x="278147" y="1316036"/>
                </a:lnTo>
                <a:lnTo>
                  <a:pt x="269363" y="1359591"/>
                </a:lnTo>
                <a:lnTo>
                  <a:pt x="278147" y="1403138"/>
                </a:lnTo>
                <a:lnTo>
                  <a:pt x="302107" y="1438686"/>
                </a:lnTo>
                <a:lnTo>
                  <a:pt x="337652" y="1462646"/>
                </a:lnTo>
                <a:lnTo>
                  <a:pt x="381192" y="1471431"/>
                </a:lnTo>
                <a:lnTo>
                  <a:pt x="424753" y="1462646"/>
                </a:lnTo>
                <a:lnTo>
                  <a:pt x="460334" y="1438686"/>
                </a:lnTo>
                <a:lnTo>
                  <a:pt x="484327" y="1403138"/>
                </a:lnTo>
                <a:lnTo>
                  <a:pt x="493126" y="1359591"/>
                </a:lnTo>
                <a:lnTo>
                  <a:pt x="484327" y="1316036"/>
                </a:lnTo>
                <a:lnTo>
                  <a:pt x="460334" y="1280459"/>
                </a:lnTo>
                <a:lnTo>
                  <a:pt x="424753" y="1256467"/>
                </a:lnTo>
                <a:lnTo>
                  <a:pt x="381192" y="1247668"/>
                </a:lnTo>
                <a:close/>
              </a:path>
              <a:path w="16523335" h="9235440">
                <a:moveTo>
                  <a:pt x="381192" y="1515430"/>
                </a:moveTo>
                <a:lnTo>
                  <a:pt x="337652" y="1524214"/>
                </a:lnTo>
                <a:lnTo>
                  <a:pt x="302107" y="1548173"/>
                </a:lnTo>
                <a:lnTo>
                  <a:pt x="278147" y="1583718"/>
                </a:lnTo>
                <a:lnTo>
                  <a:pt x="269363" y="1627259"/>
                </a:lnTo>
                <a:lnTo>
                  <a:pt x="278147" y="1670826"/>
                </a:lnTo>
                <a:lnTo>
                  <a:pt x="302107" y="1706409"/>
                </a:lnTo>
                <a:lnTo>
                  <a:pt x="337652" y="1730404"/>
                </a:lnTo>
                <a:lnTo>
                  <a:pt x="381192" y="1739203"/>
                </a:lnTo>
                <a:lnTo>
                  <a:pt x="424753" y="1730404"/>
                </a:lnTo>
                <a:lnTo>
                  <a:pt x="460334" y="1706409"/>
                </a:lnTo>
                <a:lnTo>
                  <a:pt x="484327" y="1670826"/>
                </a:lnTo>
                <a:lnTo>
                  <a:pt x="493126" y="1627259"/>
                </a:lnTo>
                <a:lnTo>
                  <a:pt x="484327" y="1583718"/>
                </a:lnTo>
                <a:lnTo>
                  <a:pt x="460334" y="1548173"/>
                </a:lnTo>
                <a:lnTo>
                  <a:pt x="424753" y="1524214"/>
                </a:lnTo>
                <a:lnTo>
                  <a:pt x="381192" y="1515430"/>
                </a:lnTo>
                <a:close/>
              </a:path>
              <a:path w="16523335" h="9235440">
                <a:moveTo>
                  <a:pt x="381192" y="1783149"/>
                </a:moveTo>
                <a:lnTo>
                  <a:pt x="337652" y="1791938"/>
                </a:lnTo>
                <a:lnTo>
                  <a:pt x="302107" y="1815910"/>
                </a:lnTo>
                <a:lnTo>
                  <a:pt x="278147" y="1851469"/>
                </a:lnTo>
                <a:lnTo>
                  <a:pt x="269363" y="1895020"/>
                </a:lnTo>
                <a:lnTo>
                  <a:pt x="278147" y="1938576"/>
                </a:lnTo>
                <a:lnTo>
                  <a:pt x="302107" y="1974146"/>
                </a:lnTo>
                <a:lnTo>
                  <a:pt x="337652" y="1998128"/>
                </a:lnTo>
                <a:lnTo>
                  <a:pt x="381192" y="2006922"/>
                </a:lnTo>
                <a:lnTo>
                  <a:pt x="424753" y="1998128"/>
                </a:lnTo>
                <a:lnTo>
                  <a:pt x="460334" y="1974146"/>
                </a:lnTo>
                <a:lnTo>
                  <a:pt x="484327" y="1938576"/>
                </a:lnTo>
                <a:lnTo>
                  <a:pt x="493126" y="1895020"/>
                </a:lnTo>
                <a:lnTo>
                  <a:pt x="484327" y="1851469"/>
                </a:lnTo>
                <a:lnTo>
                  <a:pt x="460334" y="1815910"/>
                </a:lnTo>
                <a:lnTo>
                  <a:pt x="424753" y="1791938"/>
                </a:lnTo>
                <a:lnTo>
                  <a:pt x="381192" y="1783149"/>
                </a:lnTo>
                <a:close/>
              </a:path>
              <a:path w="16523335" h="9235440">
                <a:moveTo>
                  <a:pt x="381192" y="2050869"/>
                </a:moveTo>
                <a:lnTo>
                  <a:pt x="337652" y="2059660"/>
                </a:lnTo>
                <a:lnTo>
                  <a:pt x="302107" y="2083635"/>
                </a:lnTo>
                <a:lnTo>
                  <a:pt x="278147" y="2119197"/>
                </a:lnTo>
                <a:lnTo>
                  <a:pt x="269363" y="2162750"/>
                </a:lnTo>
                <a:lnTo>
                  <a:pt x="278147" y="2206284"/>
                </a:lnTo>
                <a:lnTo>
                  <a:pt x="302107" y="2241845"/>
                </a:lnTo>
                <a:lnTo>
                  <a:pt x="337652" y="2265826"/>
                </a:lnTo>
                <a:lnTo>
                  <a:pt x="381192" y="2274621"/>
                </a:lnTo>
                <a:lnTo>
                  <a:pt x="424753" y="2265826"/>
                </a:lnTo>
                <a:lnTo>
                  <a:pt x="460334" y="2241845"/>
                </a:lnTo>
                <a:lnTo>
                  <a:pt x="484327" y="2206284"/>
                </a:lnTo>
                <a:lnTo>
                  <a:pt x="493126" y="2162750"/>
                </a:lnTo>
                <a:lnTo>
                  <a:pt x="484327" y="2119197"/>
                </a:lnTo>
                <a:lnTo>
                  <a:pt x="460334" y="2083635"/>
                </a:lnTo>
                <a:lnTo>
                  <a:pt x="424753" y="2059660"/>
                </a:lnTo>
                <a:lnTo>
                  <a:pt x="381192" y="2050869"/>
                </a:lnTo>
                <a:close/>
              </a:path>
              <a:path w="16523335" h="9235440">
                <a:moveTo>
                  <a:pt x="650524" y="712218"/>
                </a:moveTo>
                <a:lnTo>
                  <a:pt x="606971" y="721018"/>
                </a:lnTo>
                <a:lnTo>
                  <a:pt x="571409" y="745011"/>
                </a:lnTo>
                <a:lnTo>
                  <a:pt x="547434" y="780591"/>
                </a:lnTo>
                <a:lnTo>
                  <a:pt x="538643" y="824152"/>
                </a:lnTo>
                <a:lnTo>
                  <a:pt x="547434" y="867681"/>
                </a:lnTo>
                <a:lnTo>
                  <a:pt x="571409" y="903231"/>
                </a:lnTo>
                <a:lnTo>
                  <a:pt x="606971" y="927201"/>
                </a:lnTo>
                <a:lnTo>
                  <a:pt x="650524" y="935992"/>
                </a:lnTo>
                <a:lnTo>
                  <a:pt x="694076" y="927201"/>
                </a:lnTo>
                <a:lnTo>
                  <a:pt x="729634" y="903231"/>
                </a:lnTo>
                <a:lnTo>
                  <a:pt x="753606" y="867681"/>
                </a:lnTo>
                <a:lnTo>
                  <a:pt x="762395" y="824152"/>
                </a:lnTo>
                <a:lnTo>
                  <a:pt x="753606" y="780591"/>
                </a:lnTo>
                <a:lnTo>
                  <a:pt x="729634" y="745011"/>
                </a:lnTo>
                <a:lnTo>
                  <a:pt x="694076" y="721018"/>
                </a:lnTo>
                <a:lnTo>
                  <a:pt x="650524" y="712218"/>
                </a:lnTo>
                <a:close/>
              </a:path>
              <a:path w="16523335" h="9235440">
                <a:moveTo>
                  <a:pt x="650524" y="979980"/>
                </a:moveTo>
                <a:lnTo>
                  <a:pt x="606971" y="988766"/>
                </a:lnTo>
                <a:lnTo>
                  <a:pt x="571409" y="1012731"/>
                </a:lnTo>
                <a:lnTo>
                  <a:pt x="547434" y="1048286"/>
                </a:lnTo>
                <a:lnTo>
                  <a:pt x="538643" y="1091840"/>
                </a:lnTo>
                <a:lnTo>
                  <a:pt x="547434" y="1135394"/>
                </a:lnTo>
                <a:lnTo>
                  <a:pt x="571409" y="1170968"/>
                </a:lnTo>
                <a:lnTo>
                  <a:pt x="606971" y="1194956"/>
                </a:lnTo>
                <a:lnTo>
                  <a:pt x="650524" y="1203753"/>
                </a:lnTo>
                <a:lnTo>
                  <a:pt x="694076" y="1194956"/>
                </a:lnTo>
                <a:lnTo>
                  <a:pt x="729634" y="1170968"/>
                </a:lnTo>
                <a:lnTo>
                  <a:pt x="753606" y="1135394"/>
                </a:lnTo>
                <a:lnTo>
                  <a:pt x="762395" y="1091840"/>
                </a:lnTo>
                <a:lnTo>
                  <a:pt x="753606" y="1048286"/>
                </a:lnTo>
                <a:lnTo>
                  <a:pt x="729634" y="1012731"/>
                </a:lnTo>
                <a:lnTo>
                  <a:pt x="694076" y="988766"/>
                </a:lnTo>
                <a:lnTo>
                  <a:pt x="650524" y="979980"/>
                </a:lnTo>
                <a:close/>
              </a:path>
              <a:path w="16523335" h="9235440">
                <a:moveTo>
                  <a:pt x="650524" y="1247668"/>
                </a:moveTo>
                <a:lnTo>
                  <a:pt x="606971" y="1256467"/>
                </a:lnTo>
                <a:lnTo>
                  <a:pt x="571409" y="1280459"/>
                </a:lnTo>
                <a:lnTo>
                  <a:pt x="547434" y="1316036"/>
                </a:lnTo>
                <a:lnTo>
                  <a:pt x="538643" y="1359591"/>
                </a:lnTo>
                <a:lnTo>
                  <a:pt x="547434" y="1403138"/>
                </a:lnTo>
                <a:lnTo>
                  <a:pt x="571409" y="1438686"/>
                </a:lnTo>
                <a:lnTo>
                  <a:pt x="606971" y="1462646"/>
                </a:lnTo>
                <a:lnTo>
                  <a:pt x="650524" y="1471431"/>
                </a:lnTo>
                <a:lnTo>
                  <a:pt x="694076" y="1462646"/>
                </a:lnTo>
                <a:lnTo>
                  <a:pt x="729634" y="1438686"/>
                </a:lnTo>
                <a:lnTo>
                  <a:pt x="753606" y="1403138"/>
                </a:lnTo>
                <a:lnTo>
                  <a:pt x="762395" y="1359591"/>
                </a:lnTo>
                <a:lnTo>
                  <a:pt x="753606" y="1316036"/>
                </a:lnTo>
                <a:lnTo>
                  <a:pt x="729634" y="1280459"/>
                </a:lnTo>
                <a:lnTo>
                  <a:pt x="694076" y="1256467"/>
                </a:lnTo>
                <a:lnTo>
                  <a:pt x="650524" y="1247668"/>
                </a:lnTo>
                <a:close/>
              </a:path>
              <a:path w="16523335" h="9235440">
                <a:moveTo>
                  <a:pt x="650524" y="1515430"/>
                </a:moveTo>
                <a:lnTo>
                  <a:pt x="606971" y="1524214"/>
                </a:lnTo>
                <a:lnTo>
                  <a:pt x="571409" y="1548173"/>
                </a:lnTo>
                <a:lnTo>
                  <a:pt x="547434" y="1583718"/>
                </a:lnTo>
                <a:lnTo>
                  <a:pt x="538643" y="1627259"/>
                </a:lnTo>
                <a:lnTo>
                  <a:pt x="547434" y="1670826"/>
                </a:lnTo>
                <a:lnTo>
                  <a:pt x="571409" y="1706409"/>
                </a:lnTo>
                <a:lnTo>
                  <a:pt x="606971" y="1730404"/>
                </a:lnTo>
                <a:lnTo>
                  <a:pt x="650524" y="1739203"/>
                </a:lnTo>
                <a:lnTo>
                  <a:pt x="694076" y="1730404"/>
                </a:lnTo>
                <a:lnTo>
                  <a:pt x="729634" y="1706409"/>
                </a:lnTo>
                <a:lnTo>
                  <a:pt x="753606" y="1670826"/>
                </a:lnTo>
                <a:lnTo>
                  <a:pt x="762395" y="1627259"/>
                </a:lnTo>
                <a:lnTo>
                  <a:pt x="753606" y="1583718"/>
                </a:lnTo>
                <a:lnTo>
                  <a:pt x="729634" y="1548173"/>
                </a:lnTo>
                <a:lnTo>
                  <a:pt x="694076" y="1524214"/>
                </a:lnTo>
                <a:lnTo>
                  <a:pt x="650524" y="1515430"/>
                </a:lnTo>
                <a:close/>
              </a:path>
              <a:path w="16523335" h="9235440">
                <a:moveTo>
                  <a:pt x="650524" y="1783149"/>
                </a:moveTo>
                <a:lnTo>
                  <a:pt x="606971" y="1791938"/>
                </a:lnTo>
                <a:lnTo>
                  <a:pt x="571409" y="1815910"/>
                </a:lnTo>
                <a:lnTo>
                  <a:pt x="547434" y="1851469"/>
                </a:lnTo>
                <a:lnTo>
                  <a:pt x="538643" y="1895020"/>
                </a:lnTo>
                <a:lnTo>
                  <a:pt x="547434" y="1938576"/>
                </a:lnTo>
                <a:lnTo>
                  <a:pt x="571409" y="1974146"/>
                </a:lnTo>
                <a:lnTo>
                  <a:pt x="606971" y="1998128"/>
                </a:lnTo>
                <a:lnTo>
                  <a:pt x="650524" y="2006922"/>
                </a:lnTo>
                <a:lnTo>
                  <a:pt x="694076" y="1998128"/>
                </a:lnTo>
                <a:lnTo>
                  <a:pt x="729634" y="1974146"/>
                </a:lnTo>
                <a:lnTo>
                  <a:pt x="753606" y="1938576"/>
                </a:lnTo>
                <a:lnTo>
                  <a:pt x="762395" y="1895020"/>
                </a:lnTo>
                <a:lnTo>
                  <a:pt x="753606" y="1851469"/>
                </a:lnTo>
                <a:lnTo>
                  <a:pt x="729634" y="1815910"/>
                </a:lnTo>
                <a:lnTo>
                  <a:pt x="694076" y="1791938"/>
                </a:lnTo>
                <a:lnTo>
                  <a:pt x="650524" y="1783149"/>
                </a:lnTo>
                <a:close/>
              </a:path>
              <a:path w="16523335" h="9235440">
                <a:moveTo>
                  <a:pt x="650524" y="4192615"/>
                </a:moveTo>
                <a:lnTo>
                  <a:pt x="606971" y="4201406"/>
                </a:lnTo>
                <a:lnTo>
                  <a:pt x="571409" y="4225380"/>
                </a:lnTo>
                <a:lnTo>
                  <a:pt x="547434" y="4260939"/>
                </a:lnTo>
                <a:lnTo>
                  <a:pt x="538643" y="4304486"/>
                </a:lnTo>
                <a:lnTo>
                  <a:pt x="547434" y="4348026"/>
                </a:lnTo>
                <a:lnTo>
                  <a:pt x="571409" y="4383601"/>
                </a:lnTo>
                <a:lnTo>
                  <a:pt x="606971" y="4407597"/>
                </a:lnTo>
                <a:lnTo>
                  <a:pt x="650524" y="4416399"/>
                </a:lnTo>
                <a:lnTo>
                  <a:pt x="694076" y="4407597"/>
                </a:lnTo>
                <a:lnTo>
                  <a:pt x="729634" y="4383601"/>
                </a:lnTo>
                <a:lnTo>
                  <a:pt x="753606" y="4348026"/>
                </a:lnTo>
                <a:lnTo>
                  <a:pt x="762395" y="4304486"/>
                </a:lnTo>
                <a:lnTo>
                  <a:pt x="753606" y="4260939"/>
                </a:lnTo>
                <a:lnTo>
                  <a:pt x="729634" y="4225380"/>
                </a:lnTo>
                <a:lnTo>
                  <a:pt x="694076" y="4201406"/>
                </a:lnTo>
                <a:lnTo>
                  <a:pt x="650524" y="4192615"/>
                </a:lnTo>
                <a:close/>
              </a:path>
              <a:path w="16523335" h="9235440">
                <a:moveTo>
                  <a:pt x="919835" y="712218"/>
                </a:moveTo>
                <a:lnTo>
                  <a:pt x="876284" y="721018"/>
                </a:lnTo>
                <a:lnTo>
                  <a:pt x="840725" y="745011"/>
                </a:lnTo>
                <a:lnTo>
                  <a:pt x="816754" y="780591"/>
                </a:lnTo>
                <a:lnTo>
                  <a:pt x="807964" y="824152"/>
                </a:lnTo>
                <a:lnTo>
                  <a:pt x="816754" y="867681"/>
                </a:lnTo>
                <a:lnTo>
                  <a:pt x="840725" y="903231"/>
                </a:lnTo>
                <a:lnTo>
                  <a:pt x="876284" y="927201"/>
                </a:lnTo>
                <a:lnTo>
                  <a:pt x="919835" y="935992"/>
                </a:lnTo>
                <a:lnTo>
                  <a:pt x="963388" y="927201"/>
                </a:lnTo>
                <a:lnTo>
                  <a:pt x="998951" y="903231"/>
                </a:lnTo>
                <a:lnTo>
                  <a:pt x="1022926" y="867681"/>
                </a:lnTo>
                <a:lnTo>
                  <a:pt x="1031717" y="824152"/>
                </a:lnTo>
                <a:lnTo>
                  <a:pt x="1022926" y="780591"/>
                </a:lnTo>
                <a:lnTo>
                  <a:pt x="998951" y="745011"/>
                </a:lnTo>
                <a:lnTo>
                  <a:pt x="963388" y="721018"/>
                </a:lnTo>
                <a:lnTo>
                  <a:pt x="919835" y="712218"/>
                </a:lnTo>
                <a:close/>
              </a:path>
              <a:path w="16523335" h="9235440">
                <a:moveTo>
                  <a:pt x="919835" y="979980"/>
                </a:moveTo>
                <a:lnTo>
                  <a:pt x="876284" y="988766"/>
                </a:lnTo>
                <a:lnTo>
                  <a:pt x="840725" y="1012731"/>
                </a:lnTo>
                <a:lnTo>
                  <a:pt x="816754" y="1048286"/>
                </a:lnTo>
                <a:lnTo>
                  <a:pt x="807964" y="1091840"/>
                </a:lnTo>
                <a:lnTo>
                  <a:pt x="816754" y="1135394"/>
                </a:lnTo>
                <a:lnTo>
                  <a:pt x="840725" y="1170968"/>
                </a:lnTo>
                <a:lnTo>
                  <a:pt x="876284" y="1194956"/>
                </a:lnTo>
                <a:lnTo>
                  <a:pt x="919835" y="1203753"/>
                </a:lnTo>
                <a:lnTo>
                  <a:pt x="963388" y="1194956"/>
                </a:lnTo>
                <a:lnTo>
                  <a:pt x="998951" y="1170968"/>
                </a:lnTo>
                <a:lnTo>
                  <a:pt x="1022926" y="1135394"/>
                </a:lnTo>
                <a:lnTo>
                  <a:pt x="1031717" y="1091840"/>
                </a:lnTo>
                <a:lnTo>
                  <a:pt x="1022926" y="1048286"/>
                </a:lnTo>
                <a:lnTo>
                  <a:pt x="998951" y="1012731"/>
                </a:lnTo>
                <a:lnTo>
                  <a:pt x="963388" y="988766"/>
                </a:lnTo>
                <a:lnTo>
                  <a:pt x="919835" y="979980"/>
                </a:lnTo>
                <a:close/>
              </a:path>
              <a:path w="16523335" h="9235440">
                <a:moveTo>
                  <a:pt x="919835" y="1247668"/>
                </a:moveTo>
                <a:lnTo>
                  <a:pt x="876284" y="1256467"/>
                </a:lnTo>
                <a:lnTo>
                  <a:pt x="840725" y="1280459"/>
                </a:lnTo>
                <a:lnTo>
                  <a:pt x="816754" y="1316036"/>
                </a:lnTo>
                <a:lnTo>
                  <a:pt x="807964" y="1359591"/>
                </a:lnTo>
                <a:lnTo>
                  <a:pt x="816754" y="1403138"/>
                </a:lnTo>
                <a:lnTo>
                  <a:pt x="840725" y="1438686"/>
                </a:lnTo>
                <a:lnTo>
                  <a:pt x="876284" y="1462646"/>
                </a:lnTo>
                <a:lnTo>
                  <a:pt x="919835" y="1471431"/>
                </a:lnTo>
                <a:lnTo>
                  <a:pt x="963388" y="1462646"/>
                </a:lnTo>
                <a:lnTo>
                  <a:pt x="998951" y="1438686"/>
                </a:lnTo>
                <a:lnTo>
                  <a:pt x="1022926" y="1403138"/>
                </a:lnTo>
                <a:lnTo>
                  <a:pt x="1031717" y="1359591"/>
                </a:lnTo>
                <a:lnTo>
                  <a:pt x="1022926" y="1316036"/>
                </a:lnTo>
                <a:lnTo>
                  <a:pt x="998951" y="1280459"/>
                </a:lnTo>
                <a:lnTo>
                  <a:pt x="963388" y="1256467"/>
                </a:lnTo>
                <a:lnTo>
                  <a:pt x="919835" y="1247668"/>
                </a:lnTo>
                <a:close/>
              </a:path>
              <a:path w="16523335" h="9235440">
                <a:moveTo>
                  <a:pt x="919835" y="1515430"/>
                </a:moveTo>
                <a:lnTo>
                  <a:pt x="876284" y="1524214"/>
                </a:lnTo>
                <a:lnTo>
                  <a:pt x="840725" y="1548173"/>
                </a:lnTo>
                <a:lnTo>
                  <a:pt x="816754" y="1583718"/>
                </a:lnTo>
                <a:lnTo>
                  <a:pt x="807964" y="1627259"/>
                </a:lnTo>
                <a:lnTo>
                  <a:pt x="816754" y="1670826"/>
                </a:lnTo>
                <a:lnTo>
                  <a:pt x="840725" y="1706409"/>
                </a:lnTo>
                <a:lnTo>
                  <a:pt x="876284" y="1730404"/>
                </a:lnTo>
                <a:lnTo>
                  <a:pt x="919835" y="1739203"/>
                </a:lnTo>
                <a:lnTo>
                  <a:pt x="963388" y="1730404"/>
                </a:lnTo>
                <a:lnTo>
                  <a:pt x="998951" y="1706409"/>
                </a:lnTo>
                <a:lnTo>
                  <a:pt x="1022926" y="1670826"/>
                </a:lnTo>
                <a:lnTo>
                  <a:pt x="1031717" y="1627259"/>
                </a:lnTo>
                <a:lnTo>
                  <a:pt x="1022926" y="1583718"/>
                </a:lnTo>
                <a:lnTo>
                  <a:pt x="998951" y="1548173"/>
                </a:lnTo>
                <a:lnTo>
                  <a:pt x="963388" y="1524214"/>
                </a:lnTo>
                <a:lnTo>
                  <a:pt x="919835" y="1515430"/>
                </a:lnTo>
                <a:close/>
              </a:path>
              <a:path w="16523335" h="9235440">
                <a:moveTo>
                  <a:pt x="919835" y="1783149"/>
                </a:moveTo>
                <a:lnTo>
                  <a:pt x="876284" y="1791938"/>
                </a:lnTo>
                <a:lnTo>
                  <a:pt x="840725" y="1815910"/>
                </a:lnTo>
                <a:lnTo>
                  <a:pt x="816754" y="1851469"/>
                </a:lnTo>
                <a:lnTo>
                  <a:pt x="807964" y="1895020"/>
                </a:lnTo>
                <a:lnTo>
                  <a:pt x="816754" y="1938576"/>
                </a:lnTo>
                <a:lnTo>
                  <a:pt x="840725" y="1974146"/>
                </a:lnTo>
                <a:lnTo>
                  <a:pt x="876284" y="1998128"/>
                </a:lnTo>
                <a:lnTo>
                  <a:pt x="919835" y="2006922"/>
                </a:lnTo>
                <a:lnTo>
                  <a:pt x="963388" y="1998128"/>
                </a:lnTo>
                <a:lnTo>
                  <a:pt x="998951" y="1974146"/>
                </a:lnTo>
                <a:lnTo>
                  <a:pt x="1022926" y="1938576"/>
                </a:lnTo>
                <a:lnTo>
                  <a:pt x="1031717" y="1895020"/>
                </a:lnTo>
                <a:lnTo>
                  <a:pt x="1022926" y="1851469"/>
                </a:lnTo>
                <a:lnTo>
                  <a:pt x="998951" y="1815910"/>
                </a:lnTo>
                <a:lnTo>
                  <a:pt x="963388" y="1791938"/>
                </a:lnTo>
                <a:lnTo>
                  <a:pt x="919835" y="1783149"/>
                </a:lnTo>
                <a:close/>
              </a:path>
              <a:path w="16523335" h="9235440">
                <a:moveTo>
                  <a:pt x="1189167" y="712218"/>
                </a:moveTo>
                <a:lnTo>
                  <a:pt x="1145611" y="721018"/>
                </a:lnTo>
                <a:lnTo>
                  <a:pt x="1110042" y="745011"/>
                </a:lnTo>
                <a:lnTo>
                  <a:pt x="1086059" y="780591"/>
                </a:lnTo>
                <a:lnTo>
                  <a:pt x="1077265" y="824152"/>
                </a:lnTo>
                <a:lnTo>
                  <a:pt x="1086059" y="867681"/>
                </a:lnTo>
                <a:lnTo>
                  <a:pt x="1110042" y="903231"/>
                </a:lnTo>
                <a:lnTo>
                  <a:pt x="1145611" y="927201"/>
                </a:lnTo>
                <a:lnTo>
                  <a:pt x="1189167" y="935992"/>
                </a:lnTo>
                <a:lnTo>
                  <a:pt x="1232719" y="927201"/>
                </a:lnTo>
                <a:lnTo>
                  <a:pt x="1268278" y="903231"/>
                </a:lnTo>
                <a:lnTo>
                  <a:pt x="1292249" y="867681"/>
                </a:lnTo>
                <a:lnTo>
                  <a:pt x="1301038" y="824152"/>
                </a:lnTo>
                <a:lnTo>
                  <a:pt x="1292249" y="780591"/>
                </a:lnTo>
                <a:lnTo>
                  <a:pt x="1268278" y="745011"/>
                </a:lnTo>
                <a:lnTo>
                  <a:pt x="1232719" y="721018"/>
                </a:lnTo>
                <a:lnTo>
                  <a:pt x="1189167" y="712218"/>
                </a:lnTo>
                <a:close/>
              </a:path>
              <a:path w="16523335" h="9235440">
                <a:moveTo>
                  <a:pt x="1189167" y="979980"/>
                </a:moveTo>
                <a:lnTo>
                  <a:pt x="1145611" y="988766"/>
                </a:lnTo>
                <a:lnTo>
                  <a:pt x="1110042" y="1012731"/>
                </a:lnTo>
                <a:lnTo>
                  <a:pt x="1086059" y="1048286"/>
                </a:lnTo>
                <a:lnTo>
                  <a:pt x="1077265" y="1091840"/>
                </a:lnTo>
                <a:lnTo>
                  <a:pt x="1086059" y="1135394"/>
                </a:lnTo>
                <a:lnTo>
                  <a:pt x="1110042" y="1170968"/>
                </a:lnTo>
                <a:lnTo>
                  <a:pt x="1145611" y="1194956"/>
                </a:lnTo>
                <a:lnTo>
                  <a:pt x="1189167" y="1203753"/>
                </a:lnTo>
                <a:lnTo>
                  <a:pt x="1232719" y="1194956"/>
                </a:lnTo>
                <a:lnTo>
                  <a:pt x="1268278" y="1170968"/>
                </a:lnTo>
                <a:lnTo>
                  <a:pt x="1292249" y="1135394"/>
                </a:lnTo>
                <a:lnTo>
                  <a:pt x="1301038" y="1091840"/>
                </a:lnTo>
                <a:lnTo>
                  <a:pt x="1292249" y="1048286"/>
                </a:lnTo>
                <a:lnTo>
                  <a:pt x="1268278" y="1012731"/>
                </a:lnTo>
                <a:lnTo>
                  <a:pt x="1232719" y="988766"/>
                </a:lnTo>
                <a:lnTo>
                  <a:pt x="1189167" y="979980"/>
                </a:lnTo>
                <a:close/>
              </a:path>
              <a:path w="16523335" h="9235440">
                <a:moveTo>
                  <a:pt x="1189167" y="1247668"/>
                </a:moveTo>
                <a:lnTo>
                  <a:pt x="1145611" y="1256467"/>
                </a:lnTo>
                <a:lnTo>
                  <a:pt x="1110042" y="1280459"/>
                </a:lnTo>
                <a:lnTo>
                  <a:pt x="1086059" y="1316036"/>
                </a:lnTo>
                <a:lnTo>
                  <a:pt x="1077265" y="1359591"/>
                </a:lnTo>
                <a:lnTo>
                  <a:pt x="1086059" y="1403138"/>
                </a:lnTo>
                <a:lnTo>
                  <a:pt x="1110042" y="1438686"/>
                </a:lnTo>
                <a:lnTo>
                  <a:pt x="1145611" y="1462646"/>
                </a:lnTo>
                <a:lnTo>
                  <a:pt x="1189167" y="1471431"/>
                </a:lnTo>
                <a:lnTo>
                  <a:pt x="1232719" y="1462646"/>
                </a:lnTo>
                <a:lnTo>
                  <a:pt x="1268278" y="1438686"/>
                </a:lnTo>
                <a:lnTo>
                  <a:pt x="1292249" y="1403138"/>
                </a:lnTo>
                <a:lnTo>
                  <a:pt x="1301038" y="1359591"/>
                </a:lnTo>
                <a:lnTo>
                  <a:pt x="1292249" y="1316036"/>
                </a:lnTo>
                <a:lnTo>
                  <a:pt x="1268278" y="1280459"/>
                </a:lnTo>
                <a:lnTo>
                  <a:pt x="1232719" y="1256467"/>
                </a:lnTo>
                <a:lnTo>
                  <a:pt x="1189167" y="1247668"/>
                </a:lnTo>
                <a:close/>
              </a:path>
              <a:path w="16523335" h="9235440">
                <a:moveTo>
                  <a:pt x="1189167" y="1515430"/>
                </a:moveTo>
                <a:lnTo>
                  <a:pt x="1145611" y="1524214"/>
                </a:lnTo>
                <a:lnTo>
                  <a:pt x="1110042" y="1548173"/>
                </a:lnTo>
                <a:lnTo>
                  <a:pt x="1086059" y="1583718"/>
                </a:lnTo>
                <a:lnTo>
                  <a:pt x="1077265" y="1627259"/>
                </a:lnTo>
                <a:lnTo>
                  <a:pt x="1086059" y="1670826"/>
                </a:lnTo>
                <a:lnTo>
                  <a:pt x="1110042" y="1706409"/>
                </a:lnTo>
                <a:lnTo>
                  <a:pt x="1145611" y="1730404"/>
                </a:lnTo>
                <a:lnTo>
                  <a:pt x="1189167" y="1739203"/>
                </a:lnTo>
                <a:lnTo>
                  <a:pt x="1232719" y="1730404"/>
                </a:lnTo>
                <a:lnTo>
                  <a:pt x="1268278" y="1706409"/>
                </a:lnTo>
                <a:lnTo>
                  <a:pt x="1292249" y="1670826"/>
                </a:lnTo>
                <a:lnTo>
                  <a:pt x="1301038" y="1627259"/>
                </a:lnTo>
                <a:lnTo>
                  <a:pt x="1292249" y="1583718"/>
                </a:lnTo>
                <a:lnTo>
                  <a:pt x="1268278" y="1548173"/>
                </a:lnTo>
                <a:lnTo>
                  <a:pt x="1232719" y="1524214"/>
                </a:lnTo>
                <a:lnTo>
                  <a:pt x="1189167" y="1515430"/>
                </a:lnTo>
                <a:close/>
              </a:path>
              <a:path w="16523335" h="9235440">
                <a:moveTo>
                  <a:pt x="1189167" y="1783149"/>
                </a:moveTo>
                <a:lnTo>
                  <a:pt x="1145611" y="1791938"/>
                </a:lnTo>
                <a:lnTo>
                  <a:pt x="1110042" y="1815910"/>
                </a:lnTo>
                <a:lnTo>
                  <a:pt x="1086059" y="1851469"/>
                </a:lnTo>
                <a:lnTo>
                  <a:pt x="1077265" y="1895020"/>
                </a:lnTo>
                <a:lnTo>
                  <a:pt x="1086059" y="1938576"/>
                </a:lnTo>
                <a:lnTo>
                  <a:pt x="1110042" y="1974146"/>
                </a:lnTo>
                <a:lnTo>
                  <a:pt x="1145611" y="1998128"/>
                </a:lnTo>
                <a:lnTo>
                  <a:pt x="1189167" y="2006922"/>
                </a:lnTo>
                <a:lnTo>
                  <a:pt x="1232719" y="1998128"/>
                </a:lnTo>
                <a:lnTo>
                  <a:pt x="1268278" y="1974146"/>
                </a:lnTo>
                <a:lnTo>
                  <a:pt x="1292249" y="1938576"/>
                </a:lnTo>
                <a:lnTo>
                  <a:pt x="1301038" y="1895020"/>
                </a:lnTo>
                <a:lnTo>
                  <a:pt x="1292249" y="1851469"/>
                </a:lnTo>
                <a:lnTo>
                  <a:pt x="1268278" y="1815910"/>
                </a:lnTo>
                <a:lnTo>
                  <a:pt x="1232719" y="1791938"/>
                </a:lnTo>
                <a:lnTo>
                  <a:pt x="1189167" y="1783149"/>
                </a:lnTo>
                <a:close/>
              </a:path>
              <a:path w="16523335" h="9235440">
                <a:moveTo>
                  <a:pt x="1458479" y="712218"/>
                </a:moveTo>
                <a:lnTo>
                  <a:pt x="1414926" y="721018"/>
                </a:lnTo>
                <a:lnTo>
                  <a:pt x="1379363" y="745011"/>
                </a:lnTo>
                <a:lnTo>
                  <a:pt x="1355388" y="780591"/>
                </a:lnTo>
                <a:lnTo>
                  <a:pt x="1346597" y="824152"/>
                </a:lnTo>
                <a:lnTo>
                  <a:pt x="1355388" y="867681"/>
                </a:lnTo>
                <a:lnTo>
                  <a:pt x="1379363" y="903231"/>
                </a:lnTo>
                <a:lnTo>
                  <a:pt x="1414926" y="927201"/>
                </a:lnTo>
                <a:lnTo>
                  <a:pt x="1458479" y="935992"/>
                </a:lnTo>
                <a:lnTo>
                  <a:pt x="1502010" y="927201"/>
                </a:lnTo>
                <a:lnTo>
                  <a:pt x="1537574" y="903231"/>
                </a:lnTo>
                <a:lnTo>
                  <a:pt x="1561562" y="867681"/>
                </a:lnTo>
                <a:lnTo>
                  <a:pt x="1570360" y="824152"/>
                </a:lnTo>
                <a:lnTo>
                  <a:pt x="1561562" y="780591"/>
                </a:lnTo>
                <a:lnTo>
                  <a:pt x="1537574" y="745011"/>
                </a:lnTo>
                <a:lnTo>
                  <a:pt x="1502010" y="721018"/>
                </a:lnTo>
                <a:lnTo>
                  <a:pt x="1458479" y="712218"/>
                </a:lnTo>
                <a:close/>
              </a:path>
              <a:path w="16523335" h="9235440">
                <a:moveTo>
                  <a:pt x="1458479" y="979980"/>
                </a:moveTo>
                <a:lnTo>
                  <a:pt x="1414926" y="988766"/>
                </a:lnTo>
                <a:lnTo>
                  <a:pt x="1379363" y="1012731"/>
                </a:lnTo>
                <a:lnTo>
                  <a:pt x="1355388" y="1048286"/>
                </a:lnTo>
                <a:lnTo>
                  <a:pt x="1346597" y="1091840"/>
                </a:lnTo>
                <a:lnTo>
                  <a:pt x="1355388" y="1135394"/>
                </a:lnTo>
                <a:lnTo>
                  <a:pt x="1379363" y="1170968"/>
                </a:lnTo>
                <a:lnTo>
                  <a:pt x="1414926" y="1194956"/>
                </a:lnTo>
                <a:lnTo>
                  <a:pt x="1458479" y="1203753"/>
                </a:lnTo>
                <a:lnTo>
                  <a:pt x="1502010" y="1194956"/>
                </a:lnTo>
                <a:lnTo>
                  <a:pt x="1537574" y="1170968"/>
                </a:lnTo>
                <a:lnTo>
                  <a:pt x="1561562" y="1135394"/>
                </a:lnTo>
                <a:lnTo>
                  <a:pt x="1570360" y="1091840"/>
                </a:lnTo>
                <a:lnTo>
                  <a:pt x="1561562" y="1048286"/>
                </a:lnTo>
                <a:lnTo>
                  <a:pt x="1537574" y="1012731"/>
                </a:lnTo>
                <a:lnTo>
                  <a:pt x="1502010" y="988766"/>
                </a:lnTo>
                <a:lnTo>
                  <a:pt x="1458479" y="979980"/>
                </a:lnTo>
                <a:close/>
              </a:path>
              <a:path w="16523335" h="9235440">
                <a:moveTo>
                  <a:pt x="1458479" y="1247668"/>
                </a:moveTo>
                <a:lnTo>
                  <a:pt x="1414926" y="1256467"/>
                </a:lnTo>
                <a:lnTo>
                  <a:pt x="1379363" y="1280459"/>
                </a:lnTo>
                <a:lnTo>
                  <a:pt x="1355388" y="1316036"/>
                </a:lnTo>
                <a:lnTo>
                  <a:pt x="1346597" y="1359591"/>
                </a:lnTo>
                <a:lnTo>
                  <a:pt x="1355388" y="1403138"/>
                </a:lnTo>
                <a:lnTo>
                  <a:pt x="1379363" y="1438686"/>
                </a:lnTo>
                <a:lnTo>
                  <a:pt x="1414926" y="1462646"/>
                </a:lnTo>
                <a:lnTo>
                  <a:pt x="1458479" y="1471431"/>
                </a:lnTo>
                <a:lnTo>
                  <a:pt x="1502010" y="1462646"/>
                </a:lnTo>
                <a:lnTo>
                  <a:pt x="1537574" y="1438686"/>
                </a:lnTo>
                <a:lnTo>
                  <a:pt x="1561562" y="1403138"/>
                </a:lnTo>
                <a:lnTo>
                  <a:pt x="1570360" y="1359591"/>
                </a:lnTo>
                <a:lnTo>
                  <a:pt x="1561562" y="1316036"/>
                </a:lnTo>
                <a:lnTo>
                  <a:pt x="1537574" y="1280459"/>
                </a:lnTo>
                <a:lnTo>
                  <a:pt x="1502010" y="1256467"/>
                </a:lnTo>
                <a:lnTo>
                  <a:pt x="1458479" y="1247668"/>
                </a:lnTo>
                <a:close/>
              </a:path>
              <a:path w="16523335" h="9235440">
                <a:moveTo>
                  <a:pt x="1458479" y="1515430"/>
                </a:moveTo>
                <a:lnTo>
                  <a:pt x="1414926" y="1524214"/>
                </a:lnTo>
                <a:lnTo>
                  <a:pt x="1379363" y="1548173"/>
                </a:lnTo>
                <a:lnTo>
                  <a:pt x="1355388" y="1583718"/>
                </a:lnTo>
                <a:lnTo>
                  <a:pt x="1346597" y="1627259"/>
                </a:lnTo>
                <a:lnTo>
                  <a:pt x="1355388" y="1670826"/>
                </a:lnTo>
                <a:lnTo>
                  <a:pt x="1379363" y="1706409"/>
                </a:lnTo>
                <a:lnTo>
                  <a:pt x="1414926" y="1730404"/>
                </a:lnTo>
                <a:lnTo>
                  <a:pt x="1458479" y="1739203"/>
                </a:lnTo>
                <a:lnTo>
                  <a:pt x="1502010" y="1730404"/>
                </a:lnTo>
                <a:lnTo>
                  <a:pt x="1537574" y="1706409"/>
                </a:lnTo>
                <a:lnTo>
                  <a:pt x="1561562" y="1670826"/>
                </a:lnTo>
                <a:lnTo>
                  <a:pt x="1570360" y="1627259"/>
                </a:lnTo>
                <a:lnTo>
                  <a:pt x="1561562" y="1583718"/>
                </a:lnTo>
                <a:lnTo>
                  <a:pt x="1537574" y="1548173"/>
                </a:lnTo>
                <a:lnTo>
                  <a:pt x="1502010" y="1524214"/>
                </a:lnTo>
                <a:lnTo>
                  <a:pt x="1458479" y="1515430"/>
                </a:lnTo>
                <a:close/>
              </a:path>
              <a:path w="16523335" h="9235440">
                <a:moveTo>
                  <a:pt x="1727790" y="712218"/>
                </a:moveTo>
                <a:lnTo>
                  <a:pt x="1684232" y="721018"/>
                </a:lnTo>
                <a:lnTo>
                  <a:pt x="1648659" y="745011"/>
                </a:lnTo>
                <a:lnTo>
                  <a:pt x="1624673" y="780591"/>
                </a:lnTo>
                <a:lnTo>
                  <a:pt x="1615877" y="824152"/>
                </a:lnTo>
                <a:lnTo>
                  <a:pt x="1624673" y="867681"/>
                </a:lnTo>
                <a:lnTo>
                  <a:pt x="1648659" y="903231"/>
                </a:lnTo>
                <a:lnTo>
                  <a:pt x="1684232" y="927201"/>
                </a:lnTo>
                <a:lnTo>
                  <a:pt x="1727790" y="935992"/>
                </a:lnTo>
                <a:lnTo>
                  <a:pt x="1771320" y="927201"/>
                </a:lnTo>
                <a:lnTo>
                  <a:pt x="1806874" y="903231"/>
                </a:lnTo>
                <a:lnTo>
                  <a:pt x="1830848" y="867681"/>
                </a:lnTo>
                <a:lnTo>
                  <a:pt x="1839640" y="824152"/>
                </a:lnTo>
                <a:lnTo>
                  <a:pt x="1830848" y="780591"/>
                </a:lnTo>
                <a:lnTo>
                  <a:pt x="1806874" y="745011"/>
                </a:lnTo>
                <a:lnTo>
                  <a:pt x="1771320" y="721018"/>
                </a:lnTo>
                <a:lnTo>
                  <a:pt x="1727790" y="712218"/>
                </a:lnTo>
                <a:close/>
              </a:path>
              <a:path w="16523335" h="9235440">
                <a:moveTo>
                  <a:pt x="1727790" y="979980"/>
                </a:moveTo>
                <a:lnTo>
                  <a:pt x="1684232" y="988766"/>
                </a:lnTo>
                <a:lnTo>
                  <a:pt x="1648659" y="1012731"/>
                </a:lnTo>
                <a:lnTo>
                  <a:pt x="1624673" y="1048286"/>
                </a:lnTo>
                <a:lnTo>
                  <a:pt x="1615877" y="1091840"/>
                </a:lnTo>
                <a:lnTo>
                  <a:pt x="1624673" y="1135394"/>
                </a:lnTo>
                <a:lnTo>
                  <a:pt x="1648659" y="1170968"/>
                </a:lnTo>
                <a:lnTo>
                  <a:pt x="1684232" y="1194956"/>
                </a:lnTo>
                <a:lnTo>
                  <a:pt x="1727790" y="1203753"/>
                </a:lnTo>
                <a:lnTo>
                  <a:pt x="1771320" y="1194956"/>
                </a:lnTo>
                <a:lnTo>
                  <a:pt x="1806874" y="1170968"/>
                </a:lnTo>
                <a:lnTo>
                  <a:pt x="1830848" y="1135394"/>
                </a:lnTo>
                <a:lnTo>
                  <a:pt x="1839640" y="1091840"/>
                </a:lnTo>
                <a:lnTo>
                  <a:pt x="1830848" y="1048286"/>
                </a:lnTo>
                <a:lnTo>
                  <a:pt x="1806874" y="1012731"/>
                </a:lnTo>
                <a:lnTo>
                  <a:pt x="1771320" y="988766"/>
                </a:lnTo>
                <a:lnTo>
                  <a:pt x="1727790" y="979980"/>
                </a:lnTo>
                <a:close/>
              </a:path>
              <a:path w="16523335" h="9235440">
                <a:moveTo>
                  <a:pt x="1727790" y="1247668"/>
                </a:moveTo>
                <a:lnTo>
                  <a:pt x="1684232" y="1256467"/>
                </a:lnTo>
                <a:lnTo>
                  <a:pt x="1648659" y="1280459"/>
                </a:lnTo>
                <a:lnTo>
                  <a:pt x="1624673" y="1316036"/>
                </a:lnTo>
                <a:lnTo>
                  <a:pt x="1615877" y="1359591"/>
                </a:lnTo>
                <a:lnTo>
                  <a:pt x="1624673" y="1403138"/>
                </a:lnTo>
                <a:lnTo>
                  <a:pt x="1648659" y="1438686"/>
                </a:lnTo>
                <a:lnTo>
                  <a:pt x="1684232" y="1462646"/>
                </a:lnTo>
                <a:lnTo>
                  <a:pt x="1727790" y="1471431"/>
                </a:lnTo>
                <a:lnTo>
                  <a:pt x="1771320" y="1462646"/>
                </a:lnTo>
                <a:lnTo>
                  <a:pt x="1806874" y="1438686"/>
                </a:lnTo>
                <a:lnTo>
                  <a:pt x="1830848" y="1403138"/>
                </a:lnTo>
                <a:lnTo>
                  <a:pt x="1839640" y="1359591"/>
                </a:lnTo>
                <a:lnTo>
                  <a:pt x="1830848" y="1316036"/>
                </a:lnTo>
                <a:lnTo>
                  <a:pt x="1806874" y="1280459"/>
                </a:lnTo>
                <a:lnTo>
                  <a:pt x="1771320" y="1256467"/>
                </a:lnTo>
                <a:lnTo>
                  <a:pt x="1727790" y="1247668"/>
                </a:lnTo>
                <a:close/>
              </a:path>
              <a:path w="16523335" h="9235440">
                <a:moveTo>
                  <a:pt x="1727790" y="1515430"/>
                </a:moveTo>
                <a:lnTo>
                  <a:pt x="1684232" y="1524214"/>
                </a:lnTo>
                <a:lnTo>
                  <a:pt x="1648659" y="1548173"/>
                </a:lnTo>
                <a:lnTo>
                  <a:pt x="1624673" y="1583718"/>
                </a:lnTo>
                <a:lnTo>
                  <a:pt x="1615877" y="1627259"/>
                </a:lnTo>
                <a:lnTo>
                  <a:pt x="1624673" y="1670826"/>
                </a:lnTo>
                <a:lnTo>
                  <a:pt x="1648659" y="1706409"/>
                </a:lnTo>
                <a:lnTo>
                  <a:pt x="1684232" y="1730404"/>
                </a:lnTo>
                <a:lnTo>
                  <a:pt x="1727790" y="1739203"/>
                </a:lnTo>
                <a:lnTo>
                  <a:pt x="1771320" y="1730404"/>
                </a:lnTo>
                <a:lnTo>
                  <a:pt x="1806874" y="1706409"/>
                </a:lnTo>
                <a:lnTo>
                  <a:pt x="1830848" y="1670826"/>
                </a:lnTo>
                <a:lnTo>
                  <a:pt x="1839640" y="1627259"/>
                </a:lnTo>
                <a:lnTo>
                  <a:pt x="1830848" y="1583718"/>
                </a:lnTo>
                <a:lnTo>
                  <a:pt x="1806874" y="1548173"/>
                </a:lnTo>
                <a:lnTo>
                  <a:pt x="1771320" y="1524214"/>
                </a:lnTo>
                <a:lnTo>
                  <a:pt x="1727790" y="1515430"/>
                </a:lnTo>
                <a:close/>
              </a:path>
              <a:path w="16523335" h="9235440">
                <a:moveTo>
                  <a:pt x="1727790" y="1783149"/>
                </a:moveTo>
                <a:lnTo>
                  <a:pt x="1684232" y="1791938"/>
                </a:lnTo>
                <a:lnTo>
                  <a:pt x="1648659" y="1815910"/>
                </a:lnTo>
                <a:lnTo>
                  <a:pt x="1624673" y="1851469"/>
                </a:lnTo>
                <a:lnTo>
                  <a:pt x="1615877" y="1895020"/>
                </a:lnTo>
                <a:lnTo>
                  <a:pt x="1624673" y="1938576"/>
                </a:lnTo>
                <a:lnTo>
                  <a:pt x="1648659" y="1974146"/>
                </a:lnTo>
                <a:lnTo>
                  <a:pt x="1684232" y="1998128"/>
                </a:lnTo>
                <a:lnTo>
                  <a:pt x="1727790" y="2006922"/>
                </a:lnTo>
                <a:lnTo>
                  <a:pt x="1771320" y="1998128"/>
                </a:lnTo>
                <a:lnTo>
                  <a:pt x="1806874" y="1974146"/>
                </a:lnTo>
                <a:lnTo>
                  <a:pt x="1830848" y="1938576"/>
                </a:lnTo>
                <a:lnTo>
                  <a:pt x="1839640" y="1895020"/>
                </a:lnTo>
                <a:lnTo>
                  <a:pt x="1830848" y="1851469"/>
                </a:lnTo>
                <a:lnTo>
                  <a:pt x="1806874" y="1815910"/>
                </a:lnTo>
                <a:lnTo>
                  <a:pt x="1771320" y="1791938"/>
                </a:lnTo>
                <a:lnTo>
                  <a:pt x="1727790" y="1783149"/>
                </a:lnTo>
                <a:close/>
              </a:path>
              <a:path w="16523335" h="9235440">
                <a:moveTo>
                  <a:pt x="1727790" y="2050869"/>
                </a:moveTo>
                <a:lnTo>
                  <a:pt x="1684232" y="2059660"/>
                </a:lnTo>
                <a:lnTo>
                  <a:pt x="1648659" y="2083635"/>
                </a:lnTo>
                <a:lnTo>
                  <a:pt x="1624673" y="2119197"/>
                </a:lnTo>
                <a:lnTo>
                  <a:pt x="1615877" y="2162750"/>
                </a:lnTo>
                <a:lnTo>
                  <a:pt x="1624673" y="2206284"/>
                </a:lnTo>
                <a:lnTo>
                  <a:pt x="1648659" y="2241845"/>
                </a:lnTo>
                <a:lnTo>
                  <a:pt x="1684232" y="2265826"/>
                </a:lnTo>
                <a:lnTo>
                  <a:pt x="1727790" y="2274621"/>
                </a:lnTo>
                <a:lnTo>
                  <a:pt x="1771320" y="2265826"/>
                </a:lnTo>
                <a:lnTo>
                  <a:pt x="1806874" y="2241845"/>
                </a:lnTo>
                <a:lnTo>
                  <a:pt x="1830848" y="2206284"/>
                </a:lnTo>
                <a:lnTo>
                  <a:pt x="1839640" y="2162750"/>
                </a:lnTo>
                <a:lnTo>
                  <a:pt x="1830848" y="2119197"/>
                </a:lnTo>
                <a:lnTo>
                  <a:pt x="1806874" y="2083635"/>
                </a:lnTo>
                <a:lnTo>
                  <a:pt x="1771320" y="2059660"/>
                </a:lnTo>
                <a:lnTo>
                  <a:pt x="1727790" y="2050869"/>
                </a:lnTo>
                <a:close/>
              </a:path>
              <a:path w="16523335" h="9235440">
                <a:moveTo>
                  <a:pt x="1997111" y="712218"/>
                </a:moveTo>
                <a:lnTo>
                  <a:pt x="1953552" y="721018"/>
                </a:lnTo>
                <a:lnTo>
                  <a:pt x="1917975" y="745011"/>
                </a:lnTo>
                <a:lnTo>
                  <a:pt x="1893986" y="780591"/>
                </a:lnTo>
                <a:lnTo>
                  <a:pt x="1885188" y="824152"/>
                </a:lnTo>
                <a:lnTo>
                  <a:pt x="1893986" y="867681"/>
                </a:lnTo>
                <a:lnTo>
                  <a:pt x="1917975" y="903231"/>
                </a:lnTo>
                <a:lnTo>
                  <a:pt x="1953552" y="927201"/>
                </a:lnTo>
                <a:lnTo>
                  <a:pt x="1997111" y="935992"/>
                </a:lnTo>
                <a:lnTo>
                  <a:pt x="2040639" y="927201"/>
                </a:lnTo>
                <a:lnTo>
                  <a:pt x="2076185" y="903231"/>
                </a:lnTo>
                <a:lnTo>
                  <a:pt x="2100152" y="867681"/>
                </a:lnTo>
                <a:lnTo>
                  <a:pt x="2108941" y="824152"/>
                </a:lnTo>
                <a:lnTo>
                  <a:pt x="2100152" y="780591"/>
                </a:lnTo>
                <a:lnTo>
                  <a:pt x="2076185" y="745011"/>
                </a:lnTo>
                <a:lnTo>
                  <a:pt x="2040639" y="721018"/>
                </a:lnTo>
                <a:lnTo>
                  <a:pt x="1997111" y="712218"/>
                </a:lnTo>
                <a:close/>
              </a:path>
              <a:path w="16523335" h="9235440">
                <a:moveTo>
                  <a:pt x="1997111" y="979980"/>
                </a:moveTo>
                <a:lnTo>
                  <a:pt x="1953552" y="988766"/>
                </a:lnTo>
                <a:lnTo>
                  <a:pt x="1917975" y="1012731"/>
                </a:lnTo>
                <a:lnTo>
                  <a:pt x="1893986" y="1048286"/>
                </a:lnTo>
                <a:lnTo>
                  <a:pt x="1885188" y="1091840"/>
                </a:lnTo>
                <a:lnTo>
                  <a:pt x="1893986" y="1135394"/>
                </a:lnTo>
                <a:lnTo>
                  <a:pt x="1917975" y="1170968"/>
                </a:lnTo>
                <a:lnTo>
                  <a:pt x="1953552" y="1194956"/>
                </a:lnTo>
                <a:lnTo>
                  <a:pt x="1997111" y="1203753"/>
                </a:lnTo>
                <a:lnTo>
                  <a:pt x="2040639" y="1194956"/>
                </a:lnTo>
                <a:lnTo>
                  <a:pt x="2076185" y="1170968"/>
                </a:lnTo>
                <a:lnTo>
                  <a:pt x="2100152" y="1135394"/>
                </a:lnTo>
                <a:lnTo>
                  <a:pt x="2108941" y="1091840"/>
                </a:lnTo>
                <a:lnTo>
                  <a:pt x="2100152" y="1048286"/>
                </a:lnTo>
                <a:lnTo>
                  <a:pt x="2076185" y="1012731"/>
                </a:lnTo>
                <a:lnTo>
                  <a:pt x="2040639" y="988766"/>
                </a:lnTo>
                <a:lnTo>
                  <a:pt x="1997111" y="979980"/>
                </a:lnTo>
                <a:close/>
              </a:path>
              <a:path w="16523335" h="9235440">
                <a:moveTo>
                  <a:pt x="1997111" y="1247668"/>
                </a:moveTo>
                <a:lnTo>
                  <a:pt x="1953552" y="1256467"/>
                </a:lnTo>
                <a:lnTo>
                  <a:pt x="1917975" y="1280459"/>
                </a:lnTo>
                <a:lnTo>
                  <a:pt x="1893986" y="1316036"/>
                </a:lnTo>
                <a:lnTo>
                  <a:pt x="1885188" y="1359591"/>
                </a:lnTo>
                <a:lnTo>
                  <a:pt x="1893986" y="1403138"/>
                </a:lnTo>
                <a:lnTo>
                  <a:pt x="1917975" y="1438686"/>
                </a:lnTo>
                <a:lnTo>
                  <a:pt x="1953552" y="1462646"/>
                </a:lnTo>
                <a:lnTo>
                  <a:pt x="1997111" y="1471431"/>
                </a:lnTo>
                <a:lnTo>
                  <a:pt x="2040639" y="1462646"/>
                </a:lnTo>
                <a:lnTo>
                  <a:pt x="2076185" y="1438686"/>
                </a:lnTo>
                <a:lnTo>
                  <a:pt x="2100152" y="1403138"/>
                </a:lnTo>
                <a:lnTo>
                  <a:pt x="2108941" y="1359591"/>
                </a:lnTo>
                <a:lnTo>
                  <a:pt x="2100152" y="1316036"/>
                </a:lnTo>
                <a:lnTo>
                  <a:pt x="2076185" y="1280459"/>
                </a:lnTo>
                <a:lnTo>
                  <a:pt x="2040639" y="1256467"/>
                </a:lnTo>
                <a:lnTo>
                  <a:pt x="1997111" y="1247668"/>
                </a:lnTo>
                <a:close/>
              </a:path>
              <a:path w="16523335" h="9235440">
                <a:moveTo>
                  <a:pt x="1997111" y="1515430"/>
                </a:moveTo>
                <a:lnTo>
                  <a:pt x="1953552" y="1524214"/>
                </a:lnTo>
                <a:lnTo>
                  <a:pt x="1917975" y="1548173"/>
                </a:lnTo>
                <a:lnTo>
                  <a:pt x="1893986" y="1583718"/>
                </a:lnTo>
                <a:lnTo>
                  <a:pt x="1885188" y="1627259"/>
                </a:lnTo>
                <a:lnTo>
                  <a:pt x="1893986" y="1670826"/>
                </a:lnTo>
                <a:lnTo>
                  <a:pt x="1917975" y="1706409"/>
                </a:lnTo>
                <a:lnTo>
                  <a:pt x="1953552" y="1730404"/>
                </a:lnTo>
                <a:lnTo>
                  <a:pt x="1997111" y="1739203"/>
                </a:lnTo>
                <a:lnTo>
                  <a:pt x="2040639" y="1730404"/>
                </a:lnTo>
                <a:lnTo>
                  <a:pt x="2076185" y="1706409"/>
                </a:lnTo>
                <a:lnTo>
                  <a:pt x="2100152" y="1670826"/>
                </a:lnTo>
                <a:lnTo>
                  <a:pt x="2108941" y="1627259"/>
                </a:lnTo>
                <a:lnTo>
                  <a:pt x="2100152" y="1583718"/>
                </a:lnTo>
                <a:lnTo>
                  <a:pt x="2076185" y="1548173"/>
                </a:lnTo>
                <a:lnTo>
                  <a:pt x="2040639" y="1524214"/>
                </a:lnTo>
                <a:lnTo>
                  <a:pt x="1997111" y="1515430"/>
                </a:lnTo>
                <a:close/>
              </a:path>
              <a:path w="16523335" h="9235440">
                <a:moveTo>
                  <a:pt x="1997111" y="1783149"/>
                </a:moveTo>
                <a:lnTo>
                  <a:pt x="1953552" y="1791938"/>
                </a:lnTo>
                <a:lnTo>
                  <a:pt x="1917975" y="1815910"/>
                </a:lnTo>
                <a:lnTo>
                  <a:pt x="1893986" y="1851469"/>
                </a:lnTo>
                <a:lnTo>
                  <a:pt x="1885188" y="1895020"/>
                </a:lnTo>
                <a:lnTo>
                  <a:pt x="1893986" y="1938576"/>
                </a:lnTo>
                <a:lnTo>
                  <a:pt x="1917975" y="1974146"/>
                </a:lnTo>
                <a:lnTo>
                  <a:pt x="1953552" y="1998128"/>
                </a:lnTo>
                <a:lnTo>
                  <a:pt x="1997111" y="2006922"/>
                </a:lnTo>
                <a:lnTo>
                  <a:pt x="2040639" y="1998128"/>
                </a:lnTo>
                <a:lnTo>
                  <a:pt x="2076185" y="1974146"/>
                </a:lnTo>
                <a:lnTo>
                  <a:pt x="2100152" y="1938576"/>
                </a:lnTo>
                <a:lnTo>
                  <a:pt x="2108941" y="1895020"/>
                </a:lnTo>
                <a:lnTo>
                  <a:pt x="2100152" y="1851469"/>
                </a:lnTo>
                <a:lnTo>
                  <a:pt x="2076185" y="1815910"/>
                </a:lnTo>
                <a:lnTo>
                  <a:pt x="2040639" y="1791938"/>
                </a:lnTo>
                <a:lnTo>
                  <a:pt x="1997111" y="1783149"/>
                </a:lnTo>
                <a:close/>
              </a:path>
              <a:path w="16523335" h="9235440">
                <a:moveTo>
                  <a:pt x="1997111" y="2318578"/>
                </a:moveTo>
                <a:lnTo>
                  <a:pt x="1953552" y="2327370"/>
                </a:lnTo>
                <a:lnTo>
                  <a:pt x="1917975" y="2351349"/>
                </a:lnTo>
                <a:lnTo>
                  <a:pt x="1893986" y="2386915"/>
                </a:lnTo>
                <a:lnTo>
                  <a:pt x="1885188" y="2430470"/>
                </a:lnTo>
                <a:lnTo>
                  <a:pt x="1893986" y="2474021"/>
                </a:lnTo>
                <a:lnTo>
                  <a:pt x="1917975" y="2509580"/>
                </a:lnTo>
                <a:lnTo>
                  <a:pt x="1953552" y="2533551"/>
                </a:lnTo>
                <a:lnTo>
                  <a:pt x="1997111" y="2542341"/>
                </a:lnTo>
                <a:lnTo>
                  <a:pt x="2040639" y="2533551"/>
                </a:lnTo>
                <a:lnTo>
                  <a:pt x="2076185" y="2509580"/>
                </a:lnTo>
                <a:lnTo>
                  <a:pt x="2100152" y="2474021"/>
                </a:lnTo>
                <a:lnTo>
                  <a:pt x="2108941" y="2430470"/>
                </a:lnTo>
                <a:lnTo>
                  <a:pt x="2100152" y="2386915"/>
                </a:lnTo>
                <a:lnTo>
                  <a:pt x="2076185" y="2351349"/>
                </a:lnTo>
                <a:lnTo>
                  <a:pt x="2040639" y="2327370"/>
                </a:lnTo>
                <a:lnTo>
                  <a:pt x="1997111" y="2318578"/>
                </a:lnTo>
                <a:close/>
              </a:path>
              <a:path w="16523335" h="9235440">
                <a:moveTo>
                  <a:pt x="1997111" y="2050869"/>
                </a:moveTo>
                <a:lnTo>
                  <a:pt x="1953552" y="2059660"/>
                </a:lnTo>
                <a:lnTo>
                  <a:pt x="1917975" y="2083635"/>
                </a:lnTo>
                <a:lnTo>
                  <a:pt x="1893986" y="2119197"/>
                </a:lnTo>
                <a:lnTo>
                  <a:pt x="1885188" y="2162750"/>
                </a:lnTo>
                <a:lnTo>
                  <a:pt x="1893986" y="2206284"/>
                </a:lnTo>
                <a:lnTo>
                  <a:pt x="1917975" y="2241845"/>
                </a:lnTo>
                <a:lnTo>
                  <a:pt x="1953552" y="2265826"/>
                </a:lnTo>
                <a:lnTo>
                  <a:pt x="1997111" y="2274621"/>
                </a:lnTo>
                <a:lnTo>
                  <a:pt x="2040639" y="2265826"/>
                </a:lnTo>
                <a:lnTo>
                  <a:pt x="2076185" y="2241845"/>
                </a:lnTo>
                <a:lnTo>
                  <a:pt x="2100152" y="2206284"/>
                </a:lnTo>
                <a:lnTo>
                  <a:pt x="2108941" y="2162750"/>
                </a:lnTo>
                <a:lnTo>
                  <a:pt x="2100152" y="2119197"/>
                </a:lnTo>
                <a:lnTo>
                  <a:pt x="2076185" y="2083635"/>
                </a:lnTo>
                <a:lnTo>
                  <a:pt x="2040639" y="2059660"/>
                </a:lnTo>
                <a:lnTo>
                  <a:pt x="1997111" y="2050869"/>
                </a:lnTo>
                <a:close/>
              </a:path>
              <a:path w="16523335" h="9235440">
                <a:moveTo>
                  <a:pt x="2266433" y="444551"/>
                </a:moveTo>
                <a:lnTo>
                  <a:pt x="2222872" y="453336"/>
                </a:lnTo>
                <a:lnTo>
                  <a:pt x="2187292" y="477296"/>
                </a:lnTo>
                <a:lnTo>
                  <a:pt x="2163298" y="512844"/>
                </a:lnTo>
                <a:lnTo>
                  <a:pt x="2154499" y="556391"/>
                </a:lnTo>
                <a:lnTo>
                  <a:pt x="2163298" y="599952"/>
                </a:lnTo>
                <a:lnTo>
                  <a:pt x="2187292" y="635532"/>
                </a:lnTo>
                <a:lnTo>
                  <a:pt x="2222872" y="659525"/>
                </a:lnTo>
                <a:lnTo>
                  <a:pt x="2266433" y="668324"/>
                </a:lnTo>
                <a:lnTo>
                  <a:pt x="2309980" y="659525"/>
                </a:lnTo>
                <a:lnTo>
                  <a:pt x="2345528" y="635532"/>
                </a:lnTo>
                <a:lnTo>
                  <a:pt x="2369488" y="599952"/>
                </a:lnTo>
                <a:lnTo>
                  <a:pt x="2378273" y="556391"/>
                </a:lnTo>
                <a:lnTo>
                  <a:pt x="2369488" y="512844"/>
                </a:lnTo>
                <a:lnTo>
                  <a:pt x="2345528" y="477296"/>
                </a:lnTo>
                <a:lnTo>
                  <a:pt x="2309980" y="453336"/>
                </a:lnTo>
                <a:lnTo>
                  <a:pt x="2266433" y="444551"/>
                </a:lnTo>
                <a:close/>
              </a:path>
              <a:path w="16523335" h="9235440">
                <a:moveTo>
                  <a:pt x="2266433" y="712218"/>
                </a:moveTo>
                <a:lnTo>
                  <a:pt x="2222872" y="721018"/>
                </a:lnTo>
                <a:lnTo>
                  <a:pt x="2187292" y="745011"/>
                </a:lnTo>
                <a:lnTo>
                  <a:pt x="2163298" y="780591"/>
                </a:lnTo>
                <a:lnTo>
                  <a:pt x="2154499" y="824152"/>
                </a:lnTo>
                <a:lnTo>
                  <a:pt x="2163298" y="867681"/>
                </a:lnTo>
                <a:lnTo>
                  <a:pt x="2187292" y="903231"/>
                </a:lnTo>
                <a:lnTo>
                  <a:pt x="2222872" y="927201"/>
                </a:lnTo>
                <a:lnTo>
                  <a:pt x="2266433" y="935992"/>
                </a:lnTo>
                <a:lnTo>
                  <a:pt x="2309980" y="927201"/>
                </a:lnTo>
                <a:lnTo>
                  <a:pt x="2345528" y="903231"/>
                </a:lnTo>
                <a:lnTo>
                  <a:pt x="2369488" y="867681"/>
                </a:lnTo>
                <a:lnTo>
                  <a:pt x="2378273" y="824152"/>
                </a:lnTo>
                <a:lnTo>
                  <a:pt x="2369488" y="780591"/>
                </a:lnTo>
                <a:lnTo>
                  <a:pt x="2345528" y="745011"/>
                </a:lnTo>
                <a:lnTo>
                  <a:pt x="2309980" y="721018"/>
                </a:lnTo>
                <a:lnTo>
                  <a:pt x="2266433" y="712218"/>
                </a:lnTo>
                <a:close/>
              </a:path>
              <a:path w="16523335" h="9235440">
                <a:moveTo>
                  <a:pt x="2266433" y="979980"/>
                </a:moveTo>
                <a:lnTo>
                  <a:pt x="2222872" y="988766"/>
                </a:lnTo>
                <a:lnTo>
                  <a:pt x="2187292" y="1012731"/>
                </a:lnTo>
                <a:lnTo>
                  <a:pt x="2163298" y="1048286"/>
                </a:lnTo>
                <a:lnTo>
                  <a:pt x="2154499" y="1091840"/>
                </a:lnTo>
                <a:lnTo>
                  <a:pt x="2163298" y="1135394"/>
                </a:lnTo>
                <a:lnTo>
                  <a:pt x="2187292" y="1170968"/>
                </a:lnTo>
                <a:lnTo>
                  <a:pt x="2222872" y="1194956"/>
                </a:lnTo>
                <a:lnTo>
                  <a:pt x="2266433" y="1203753"/>
                </a:lnTo>
                <a:lnTo>
                  <a:pt x="2309980" y="1194956"/>
                </a:lnTo>
                <a:lnTo>
                  <a:pt x="2345528" y="1170968"/>
                </a:lnTo>
                <a:lnTo>
                  <a:pt x="2369488" y="1135394"/>
                </a:lnTo>
                <a:lnTo>
                  <a:pt x="2378273" y="1091840"/>
                </a:lnTo>
                <a:lnTo>
                  <a:pt x="2369488" y="1048286"/>
                </a:lnTo>
                <a:lnTo>
                  <a:pt x="2345528" y="1012731"/>
                </a:lnTo>
                <a:lnTo>
                  <a:pt x="2309980" y="988766"/>
                </a:lnTo>
                <a:lnTo>
                  <a:pt x="2266433" y="979980"/>
                </a:lnTo>
                <a:close/>
              </a:path>
              <a:path w="16523335" h="9235440">
                <a:moveTo>
                  <a:pt x="2266433" y="1247668"/>
                </a:moveTo>
                <a:lnTo>
                  <a:pt x="2222872" y="1256467"/>
                </a:lnTo>
                <a:lnTo>
                  <a:pt x="2187292" y="1280459"/>
                </a:lnTo>
                <a:lnTo>
                  <a:pt x="2163298" y="1316036"/>
                </a:lnTo>
                <a:lnTo>
                  <a:pt x="2154499" y="1359591"/>
                </a:lnTo>
                <a:lnTo>
                  <a:pt x="2163298" y="1403138"/>
                </a:lnTo>
                <a:lnTo>
                  <a:pt x="2187292" y="1438686"/>
                </a:lnTo>
                <a:lnTo>
                  <a:pt x="2222872" y="1462646"/>
                </a:lnTo>
                <a:lnTo>
                  <a:pt x="2266433" y="1471431"/>
                </a:lnTo>
                <a:lnTo>
                  <a:pt x="2309980" y="1462646"/>
                </a:lnTo>
                <a:lnTo>
                  <a:pt x="2345528" y="1438686"/>
                </a:lnTo>
                <a:lnTo>
                  <a:pt x="2369488" y="1403138"/>
                </a:lnTo>
                <a:lnTo>
                  <a:pt x="2378273" y="1359591"/>
                </a:lnTo>
                <a:lnTo>
                  <a:pt x="2369488" y="1316036"/>
                </a:lnTo>
                <a:lnTo>
                  <a:pt x="2345528" y="1280459"/>
                </a:lnTo>
                <a:lnTo>
                  <a:pt x="2309980" y="1256467"/>
                </a:lnTo>
                <a:lnTo>
                  <a:pt x="2266433" y="1247668"/>
                </a:lnTo>
                <a:close/>
              </a:path>
              <a:path w="16523335" h="9235440">
                <a:moveTo>
                  <a:pt x="2266433" y="1515430"/>
                </a:moveTo>
                <a:lnTo>
                  <a:pt x="2222872" y="1524214"/>
                </a:lnTo>
                <a:lnTo>
                  <a:pt x="2187292" y="1548173"/>
                </a:lnTo>
                <a:lnTo>
                  <a:pt x="2163298" y="1583718"/>
                </a:lnTo>
                <a:lnTo>
                  <a:pt x="2154499" y="1627259"/>
                </a:lnTo>
                <a:lnTo>
                  <a:pt x="2163298" y="1670826"/>
                </a:lnTo>
                <a:lnTo>
                  <a:pt x="2187292" y="1706409"/>
                </a:lnTo>
                <a:lnTo>
                  <a:pt x="2222872" y="1730404"/>
                </a:lnTo>
                <a:lnTo>
                  <a:pt x="2266433" y="1739203"/>
                </a:lnTo>
                <a:lnTo>
                  <a:pt x="2309980" y="1730404"/>
                </a:lnTo>
                <a:lnTo>
                  <a:pt x="2345528" y="1706409"/>
                </a:lnTo>
                <a:lnTo>
                  <a:pt x="2369488" y="1670826"/>
                </a:lnTo>
                <a:lnTo>
                  <a:pt x="2378273" y="1627259"/>
                </a:lnTo>
                <a:lnTo>
                  <a:pt x="2369488" y="1583718"/>
                </a:lnTo>
                <a:lnTo>
                  <a:pt x="2345528" y="1548173"/>
                </a:lnTo>
                <a:lnTo>
                  <a:pt x="2309980" y="1524214"/>
                </a:lnTo>
                <a:lnTo>
                  <a:pt x="2266433" y="1515430"/>
                </a:lnTo>
                <a:close/>
              </a:path>
              <a:path w="16523335" h="9235440">
                <a:moveTo>
                  <a:pt x="2266433" y="1783149"/>
                </a:moveTo>
                <a:lnTo>
                  <a:pt x="2222872" y="1791938"/>
                </a:lnTo>
                <a:lnTo>
                  <a:pt x="2187292" y="1815910"/>
                </a:lnTo>
                <a:lnTo>
                  <a:pt x="2163298" y="1851469"/>
                </a:lnTo>
                <a:lnTo>
                  <a:pt x="2154499" y="1895020"/>
                </a:lnTo>
                <a:lnTo>
                  <a:pt x="2163298" y="1938576"/>
                </a:lnTo>
                <a:lnTo>
                  <a:pt x="2187292" y="1974146"/>
                </a:lnTo>
                <a:lnTo>
                  <a:pt x="2222872" y="1998128"/>
                </a:lnTo>
                <a:lnTo>
                  <a:pt x="2266433" y="2006922"/>
                </a:lnTo>
                <a:lnTo>
                  <a:pt x="2309980" y="1998128"/>
                </a:lnTo>
                <a:lnTo>
                  <a:pt x="2345528" y="1974146"/>
                </a:lnTo>
                <a:lnTo>
                  <a:pt x="2369488" y="1938576"/>
                </a:lnTo>
                <a:lnTo>
                  <a:pt x="2378273" y="1895020"/>
                </a:lnTo>
                <a:lnTo>
                  <a:pt x="2369488" y="1851469"/>
                </a:lnTo>
                <a:lnTo>
                  <a:pt x="2345528" y="1815910"/>
                </a:lnTo>
                <a:lnTo>
                  <a:pt x="2309980" y="1791938"/>
                </a:lnTo>
                <a:lnTo>
                  <a:pt x="2266433" y="1783149"/>
                </a:lnTo>
                <a:close/>
              </a:path>
              <a:path w="16523335" h="9235440">
                <a:moveTo>
                  <a:pt x="2266433" y="2586297"/>
                </a:moveTo>
                <a:lnTo>
                  <a:pt x="2222872" y="2595090"/>
                </a:lnTo>
                <a:lnTo>
                  <a:pt x="2187292" y="2619070"/>
                </a:lnTo>
                <a:lnTo>
                  <a:pt x="2163298" y="2654639"/>
                </a:lnTo>
                <a:lnTo>
                  <a:pt x="2154499" y="2698200"/>
                </a:lnTo>
                <a:lnTo>
                  <a:pt x="2163298" y="2741725"/>
                </a:lnTo>
                <a:lnTo>
                  <a:pt x="2187292" y="2777286"/>
                </a:lnTo>
                <a:lnTo>
                  <a:pt x="2222872" y="2801273"/>
                </a:lnTo>
                <a:lnTo>
                  <a:pt x="2266433" y="2810071"/>
                </a:lnTo>
                <a:lnTo>
                  <a:pt x="2309980" y="2801273"/>
                </a:lnTo>
                <a:lnTo>
                  <a:pt x="2345528" y="2777286"/>
                </a:lnTo>
                <a:lnTo>
                  <a:pt x="2369488" y="2741725"/>
                </a:lnTo>
                <a:lnTo>
                  <a:pt x="2378273" y="2698200"/>
                </a:lnTo>
                <a:lnTo>
                  <a:pt x="2369488" y="2654639"/>
                </a:lnTo>
                <a:lnTo>
                  <a:pt x="2345528" y="2619070"/>
                </a:lnTo>
                <a:lnTo>
                  <a:pt x="2309980" y="2595090"/>
                </a:lnTo>
                <a:lnTo>
                  <a:pt x="2266433" y="2586297"/>
                </a:lnTo>
                <a:close/>
              </a:path>
              <a:path w="16523335" h="9235440">
                <a:moveTo>
                  <a:pt x="2266433" y="2854028"/>
                </a:moveTo>
                <a:lnTo>
                  <a:pt x="2222872" y="2862817"/>
                </a:lnTo>
                <a:lnTo>
                  <a:pt x="2187292" y="2886788"/>
                </a:lnTo>
                <a:lnTo>
                  <a:pt x="2163298" y="2922347"/>
                </a:lnTo>
                <a:lnTo>
                  <a:pt x="2154499" y="2965898"/>
                </a:lnTo>
                <a:lnTo>
                  <a:pt x="2163298" y="3009453"/>
                </a:lnTo>
                <a:lnTo>
                  <a:pt x="2187292" y="3045019"/>
                </a:lnTo>
                <a:lnTo>
                  <a:pt x="2222872" y="3068998"/>
                </a:lnTo>
                <a:lnTo>
                  <a:pt x="2266433" y="3077790"/>
                </a:lnTo>
                <a:lnTo>
                  <a:pt x="2309980" y="3068998"/>
                </a:lnTo>
                <a:lnTo>
                  <a:pt x="2345528" y="3045019"/>
                </a:lnTo>
                <a:lnTo>
                  <a:pt x="2369488" y="3009453"/>
                </a:lnTo>
                <a:lnTo>
                  <a:pt x="2378273" y="2965898"/>
                </a:lnTo>
                <a:lnTo>
                  <a:pt x="2369488" y="2922347"/>
                </a:lnTo>
                <a:lnTo>
                  <a:pt x="2345528" y="2886788"/>
                </a:lnTo>
                <a:lnTo>
                  <a:pt x="2309980" y="2862817"/>
                </a:lnTo>
                <a:lnTo>
                  <a:pt x="2266433" y="2854028"/>
                </a:lnTo>
                <a:close/>
              </a:path>
              <a:path w="16523335" h="9235440">
                <a:moveTo>
                  <a:pt x="2266433" y="3121737"/>
                </a:moveTo>
                <a:lnTo>
                  <a:pt x="2222872" y="3130528"/>
                </a:lnTo>
                <a:lnTo>
                  <a:pt x="2187292" y="3154503"/>
                </a:lnTo>
                <a:lnTo>
                  <a:pt x="2163298" y="3190065"/>
                </a:lnTo>
                <a:lnTo>
                  <a:pt x="2154499" y="3233618"/>
                </a:lnTo>
                <a:lnTo>
                  <a:pt x="2163298" y="3277161"/>
                </a:lnTo>
                <a:lnTo>
                  <a:pt x="2187292" y="3312732"/>
                </a:lnTo>
                <a:lnTo>
                  <a:pt x="2222872" y="3336722"/>
                </a:lnTo>
                <a:lnTo>
                  <a:pt x="2266433" y="3345520"/>
                </a:lnTo>
                <a:lnTo>
                  <a:pt x="2309980" y="3336722"/>
                </a:lnTo>
                <a:lnTo>
                  <a:pt x="2345528" y="3312732"/>
                </a:lnTo>
                <a:lnTo>
                  <a:pt x="2369488" y="3277161"/>
                </a:lnTo>
                <a:lnTo>
                  <a:pt x="2378273" y="3233618"/>
                </a:lnTo>
                <a:lnTo>
                  <a:pt x="2369488" y="3190065"/>
                </a:lnTo>
                <a:lnTo>
                  <a:pt x="2345528" y="3154503"/>
                </a:lnTo>
                <a:lnTo>
                  <a:pt x="2309980" y="3130528"/>
                </a:lnTo>
                <a:lnTo>
                  <a:pt x="2266433" y="3121737"/>
                </a:lnTo>
                <a:close/>
              </a:path>
              <a:path w="16523335" h="9235440">
                <a:moveTo>
                  <a:pt x="2266433" y="2318578"/>
                </a:moveTo>
                <a:lnTo>
                  <a:pt x="2222872" y="2327370"/>
                </a:lnTo>
                <a:lnTo>
                  <a:pt x="2187292" y="2351349"/>
                </a:lnTo>
                <a:lnTo>
                  <a:pt x="2163298" y="2386915"/>
                </a:lnTo>
                <a:lnTo>
                  <a:pt x="2154499" y="2430470"/>
                </a:lnTo>
                <a:lnTo>
                  <a:pt x="2163298" y="2474021"/>
                </a:lnTo>
                <a:lnTo>
                  <a:pt x="2187292" y="2509580"/>
                </a:lnTo>
                <a:lnTo>
                  <a:pt x="2222872" y="2533551"/>
                </a:lnTo>
                <a:lnTo>
                  <a:pt x="2266433" y="2542341"/>
                </a:lnTo>
                <a:lnTo>
                  <a:pt x="2309980" y="2533551"/>
                </a:lnTo>
                <a:lnTo>
                  <a:pt x="2345528" y="2509580"/>
                </a:lnTo>
                <a:lnTo>
                  <a:pt x="2369488" y="2474021"/>
                </a:lnTo>
                <a:lnTo>
                  <a:pt x="2378273" y="2430470"/>
                </a:lnTo>
                <a:lnTo>
                  <a:pt x="2369488" y="2386915"/>
                </a:lnTo>
                <a:lnTo>
                  <a:pt x="2345528" y="2351349"/>
                </a:lnTo>
                <a:lnTo>
                  <a:pt x="2309980" y="2327370"/>
                </a:lnTo>
                <a:lnTo>
                  <a:pt x="2266433" y="2318578"/>
                </a:lnTo>
                <a:close/>
              </a:path>
              <a:path w="16523335" h="9235440">
                <a:moveTo>
                  <a:pt x="2266433" y="2050869"/>
                </a:moveTo>
                <a:lnTo>
                  <a:pt x="2222872" y="2059660"/>
                </a:lnTo>
                <a:lnTo>
                  <a:pt x="2187292" y="2083635"/>
                </a:lnTo>
                <a:lnTo>
                  <a:pt x="2163298" y="2119197"/>
                </a:lnTo>
                <a:lnTo>
                  <a:pt x="2154499" y="2162750"/>
                </a:lnTo>
                <a:lnTo>
                  <a:pt x="2163298" y="2206284"/>
                </a:lnTo>
                <a:lnTo>
                  <a:pt x="2187292" y="2241845"/>
                </a:lnTo>
                <a:lnTo>
                  <a:pt x="2222872" y="2265826"/>
                </a:lnTo>
                <a:lnTo>
                  <a:pt x="2266433" y="2274621"/>
                </a:lnTo>
                <a:lnTo>
                  <a:pt x="2309980" y="2265826"/>
                </a:lnTo>
                <a:lnTo>
                  <a:pt x="2345528" y="2241845"/>
                </a:lnTo>
                <a:lnTo>
                  <a:pt x="2369488" y="2206284"/>
                </a:lnTo>
                <a:lnTo>
                  <a:pt x="2378273" y="2162750"/>
                </a:lnTo>
                <a:lnTo>
                  <a:pt x="2369488" y="2119197"/>
                </a:lnTo>
                <a:lnTo>
                  <a:pt x="2345528" y="2083635"/>
                </a:lnTo>
                <a:lnTo>
                  <a:pt x="2309980" y="2059660"/>
                </a:lnTo>
                <a:lnTo>
                  <a:pt x="2266433" y="2050869"/>
                </a:lnTo>
                <a:close/>
              </a:path>
              <a:path w="16523335" h="9235440">
                <a:moveTo>
                  <a:pt x="2535713" y="176790"/>
                </a:moveTo>
                <a:lnTo>
                  <a:pt x="2492157" y="185586"/>
                </a:lnTo>
                <a:lnTo>
                  <a:pt x="2456587" y="209571"/>
                </a:lnTo>
                <a:lnTo>
                  <a:pt x="2432605" y="245145"/>
                </a:lnTo>
                <a:lnTo>
                  <a:pt x="2423811" y="288702"/>
                </a:lnTo>
                <a:lnTo>
                  <a:pt x="2432605" y="332221"/>
                </a:lnTo>
                <a:lnTo>
                  <a:pt x="2456587" y="367780"/>
                </a:lnTo>
                <a:lnTo>
                  <a:pt x="2492157" y="391765"/>
                </a:lnTo>
                <a:lnTo>
                  <a:pt x="2535713" y="400563"/>
                </a:lnTo>
                <a:lnTo>
                  <a:pt x="2579238" y="391765"/>
                </a:lnTo>
                <a:lnTo>
                  <a:pt x="2614799" y="367780"/>
                </a:lnTo>
                <a:lnTo>
                  <a:pt x="2638786" y="332221"/>
                </a:lnTo>
                <a:lnTo>
                  <a:pt x="2647584" y="288702"/>
                </a:lnTo>
                <a:lnTo>
                  <a:pt x="2638786" y="245145"/>
                </a:lnTo>
                <a:lnTo>
                  <a:pt x="2614799" y="209571"/>
                </a:lnTo>
                <a:lnTo>
                  <a:pt x="2579238" y="185586"/>
                </a:lnTo>
                <a:lnTo>
                  <a:pt x="2535713" y="176790"/>
                </a:lnTo>
                <a:close/>
              </a:path>
              <a:path w="16523335" h="9235440">
                <a:moveTo>
                  <a:pt x="2535713" y="444551"/>
                </a:moveTo>
                <a:lnTo>
                  <a:pt x="2492157" y="453336"/>
                </a:lnTo>
                <a:lnTo>
                  <a:pt x="2456587" y="477296"/>
                </a:lnTo>
                <a:lnTo>
                  <a:pt x="2432605" y="512844"/>
                </a:lnTo>
                <a:lnTo>
                  <a:pt x="2423811" y="556391"/>
                </a:lnTo>
                <a:lnTo>
                  <a:pt x="2432605" y="599952"/>
                </a:lnTo>
                <a:lnTo>
                  <a:pt x="2456587" y="635532"/>
                </a:lnTo>
                <a:lnTo>
                  <a:pt x="2492157" y="659525"/>
                </a:lnTo>
                <a:lnTo>
                  <a:pt x="2535713" y="668324"/>
                </a:lnTo>
                <a:lnTo>
                  <a:pt x="2579238" y="659525"/>
                </a:lnTo>
                <a:lnTo>
                  <a:pt x="2614799" y="635532"/>
                </a:lnTo>
                <a:lnTo>
                  <a:pt x="2638786" y="599952"/>
                </a:lnTo>
                <a:lnTo>
                  <a:pt x="2647584" y="556391"/>
                </a:lnTo>
                <a:lnTo>
                  <a:pt x="2638786" y="512844"/>
                </a:lnTo>
                <a:lnTo>
                  <a:pt x="2614799" y="477296"/>
                </a:lnTo>
                <a:lnTo>
                  <a:pt x="2579238" y="453336"/>
                </a:lnTo>
                <a:lnTo>
                  <a:pt x="2535713" y="444551"/>
                </a:lnTo>
                <a:close/>
              </a:path>
              <a:path w="16523335" h="9235440">
                <a:moveTo>
                  <a:pt x="2535713" y="712218"/>
                </a:moveTo>
                <a:lnTo>
                  <a:pt x="2492157" y="721018"/>
                </a:lnTo>
                <a:lnTo>
                  <a:pt x="2456587" y="745011"/>
                </a:lnTo>
                <a:lnTo>
                  <a:pt x="2432605" y="780591"/>
                </a:lnTo>
                <a:lnTo>
                  <a:pt x="2423811" y="824152"/>
                </a:lnTo>
                <a:lnTo>
                  <a:pt x="2432605" y="867681"/>
                </a:lnTo>
                <a:lnTo>
                  <a:pt x="2456587" y="903231"/>
                </a:lnTo>
                <a:lnTo>
                  <a:pt x="2492157" y="927201"/>
                </a:lnTo>
                <a:lnTo>
                  <a:pt x="2535713" y="935992"/>
                </a:lnTo>
                <a:lnTo>
                  <a:pt x="2579238" y="927201"/>
                </a:lnTo>
                <a:lnTo>
                  <a:pt x="2614799" y="903231"/>
                </a:lnTo>
                <a:lnTo>
                  <a:pt x="2638786" y="867681"/>
                </a:lnTo>
                <a:lnTo>
                  <a:pt x="2647584" y="824152"/>
                </a:lnTo>
                <a:lnTo>
                  <a:pt x="2638786" y="780591"/>
                </a:lnTo>
                <a:lnTo>
                  <a:pt x="2614799" y="745011"/>
                </a:lnTo>
                <a:lnTo>
                  <a:pt x="2579238" y="721018"/>
                </a:lnTo>
                <a:lnTo>
                  <a:pt x="2535713" y="712218"/>
                </a:lnTo>
                <a:close/>
              </a:path>
              <a:path w="16523335" h="9235440">
                <a:moveTo>
                  <a:pt x="2535713" y="979980"/>
                </a:moveTo>
                <a:lnTo>
                  <a:pt x="2492157" y="988766"/>
                </a:lnTo>
                <a:lnTo>
                  <a:pt x="2456587" y="1012731"/>
                </a:lnTo>
                <a:lnTo>
                  <a:pt x="2432605" y="1048286"/>
                </a:lnTo>
                <a:lnTo>
                  <a:pt x="2423811" y="1091840"/>
                </a:lnTo>
                <a:lnTo>
                  <a:pt x="2432605" y="1135394"/>
                </a:lnTo>
                <a:lnTo>
                  <a:pt x="2456587" y="1170968"/>
                </a:lnTo>
                <a:lnTo>
                  <a:pt x="2492157" y="1194956"/>
                </a:lnTo>
                <a:lnTo>
                  <a:pt x="2535713" y="1203753"/>
                </a:lnTo>
                <a:lnTo>
                  <a:pt x="2579238" y="1194956"/>
                </a:lnTo>
                <a:lnTo>
                  <a:pt x="2614799" y="1170968"/>
                </a:lnTo>
                <a:lnTo>
                  <a:pt x="2638786" y="1135394"/>
                </a:lnTo>
                <a:lnTo>
                  <a:pt x="2647584" y="1091840"/>
                </a:lnTo>
                <a:lnTo>
                  <a:pt x="2638786" y="1048286"/>
                </a:lnTo>
                <a:lnTo>
                  <a:pt x="2614799" y="1012731"/>
                </a:lnTo>
                <a:lnTo>
                  <a:pt x="2579238" y="988766"/>
                </a:lnTo>
                <a:lnTo>
                  <a:pt x="2535713" y="979980"/>
                </a:lnTo>
                <a:close/>
              </a:path>
              <a:path w="16523335" h="9235440">
                <a:moveTo>
                  <a:pt x="2535713" y="1247668"/>
                </a:moveTo>
                <a:lnTo>
                  <a:pt x="2492157" y="1256467"/>
                </a:lnTo>
                <a:lnTo>
                  <a:pt x="2456587" y="1280459"/>
                </a:lnTo>
                <a:lnTo>
                  <a:pt x="2432605" y="1316036"/>
                </a:lnTo>
                <a:lnTo>
                  <a:pt x="2423811" y="1359591"/>
                </a:lnTo>
                <a:lnTo>
                  <a:pt x="2432605" y="1403138"/>
                </a:lnTo>
                <a:lnTo>
                  <a:pt x="2456587" y="1438686"/>
                </a:lnTo>
                <a:lnTo>
                  <a:pt x="2492157" y="1462646"/>
                </a:lnTo>
                <a:lnTo>
                  <a:pt x="2535713" y="1471431"/>
                </a:lnTo>
                <a:lnTo>
                  <a:pt x="2579238" y="1462646"/>
                </a:lnTo>
                <a:lnTo>
                  <a:pt x="2614799" y="1438686"/>
                </a:lnTo>
                <a:lnTo>
                  <a:pt x="2638786" y="1403138"/>
                </a:lnTo>
                <a:lnTo>
                  <a:pt x="2647584" y="1359591"/>
                </a:lnTo>
                <a:lnTo>
                  <a:pt x="2638786" y="1316036"/>
                </a:lnTo>
                <a:lnTo>
                  <a:pt x="2614799" y="1280459"/>
                </a:lnTo>
                <a:lnTo>
                  <a:pt x="2579238" y="1256467"/>
                </a:lnTo>
                <a:lnTo>
                  <a:pt x="2535713" y="1247668"/>
                </a:lnTo>
                <a:close/>
              </a:path>
              <a:path w="16523335" h="9235440">
                <a:moveTo>
                  <a:pt x="2535713" y="1515430"/>
                </a:moveTo>
                <a:lnTo>
                  <a:pt x="2492157" y="1524214"/>
                </a:lnTo>
                <a:lnTo>
                  <a:pt x="2456587" y="1548173"/>
                </a:lnTo>
                <a:lnTo>
                  <a:pt x="2432605" y="1583718"/>
                </a:lnTo>
                <a:lnTo>
                  <a:pt x="2423811" y="1627259"/>
                </a:lnTo>
                <a:lnTo>
                  <a:pt x="2432605" y="1670826"/>
                </a:lnTo>
                <a:lnTo>
                  <a:pt x="2456587" y="1706409"/>
                </a:lnTo>
                <a:lnTo>
                  <a:pt x="2492157" y="1730404"/>
                </a:lnTo>
                <a:lnTo>
                  <a:pt x="2535713" y="1739203"/>
                </a:lnTo>
                <a:lnTo>
                  <a:pt x="2579238" y="1730404"/>
                </a:lnTo>
                <a:lnTo>
                  <a:pt x="2614799" y="1706409"/>
                </a:lnTo>
                <a:lnTo>
                  <a:pt x="2638786" y="1670826"/>
                </a:lnTo>
                <a:lnTo>
                  <a:pt x="2647584" y="1627259"/>
                </a:lnTo>
                <a:lnTo>
                  <a:pt x="2638786" y="1583718"/>
                </a:lnTo>
                <a:lnTo>
                  <a:pt x="2614799" y="1548173"/>
                </a:lnTo>
                <a:lnTo>
                  <a:pt x="2579238" y="1524214"/>
                </a:lnTo>
                <a:lnTo>
                  <a:pt x="2535713" y="1515430"/>
                </a:lnTo>
                <a:close/>
              </a:path>
              <a:path w="16523335" h="9235440">
                <a:moveTo>
                  <a:pt x="2535713" y="1783149"/>
                </a:moveTo>
                <a:lnTo>
                  <a:pt x="2492157" y="1791938"/>
                </a:lnTo>
                <a:lnTo>
                  <a:pt x="2456587" y="1815910"/>
                </a:lnTo>
                <a:lnTo>
                  <a:pt x="2432605" y="1851469"/>
                </a:lnTo>
                <a:lnTo>
                  <a:pt x="2423811" y="1895020"/>
                </a:lnTo>
                <a:lnTo>
                  <a:pt x="2432605" y="1938576"/>
                </a:lnTo>
                <a:lnTo>
                  <a:pt x="2456587" y="1974146"/>
                </a:lnTo>
                <a:lnTo>
                  <a:pt x="2492157" y="1998128"/>
                </a:lnTo>
                <a:lnTo>
                  <a:pt x="2535713" y="2006922"/>
                </a:lnTo>
                <a:lnTo>
                  <a:pt x="2579238" y="1998128"/>
                </a:lnTo>
                <a:lnTo>
                  <a:pt x="2614799" y="1974146"/>
                </a:lnTo>
                <a:lnTo>
                  <a:pt x="2638786" y="1938576"/>
                </a:lnTo>
                <a:lnTo>
                  <a:pt x="2647584" y="1895020"/>
                </a:lnTo>
                <a:lnTo>
                  <a:pt x="2638786" y="1851469"/>
                </a:lnTo>
                <a:lnTo>
                  <a:pt x="2614799" y="1815910"/>
                </a:lnTo>
                <a:lnTo>
                  <a:pt x="2579238" y="1791938"/>
                </a:lnTo>
                <a:lnTo>
                  <a:pt x="2535713" y="1783149"/>
                </a:lnTo>
                <a:close/>
              </a:path>
              <a:path w="16523335" h="9235440">
                <a:moveTo>
                  <a:pt x="2535713" y="2586297"/>
                </a:moveTo>
                <a:lnTo>
                  <a:pt x="2492157" y="2595090"/>
                </a:lnTo>
                <a:lnTo>
                  <a:pt x="2456587" y="2619070"/>
                </a:lnTo>
                <a:lnTo>
                  <a:pt x="2432605" y="2654639"/>
                </a:lnTo>
                <a:lnTo>
                  <a:pt x="2423811" y="2698200"/>
                </a:lnTo>
                <a:lnTo>
                  <a:pt x="2432605" y="2741725"/>
                </a:lnTo>
                <a:lnTo>
                  <a:pt x="2456587" y="2777286"/>
                </a:lnTo>
                <a:lnTo>
                  <a:pt x="2492157" y="2801273"/>
                </a:lnTo>
                <a:lnTo>
                  <a:pt x="2535713" y="2810071"/>
                </a:lnTo>
                <a:lnTo>
                  <a:pt x="2579238" y="2801273"/>
                </a:lnTo>
                <a:lnTo>
                  <a:pt x="2614799" y="2777286"/>
                </a:lnTo>
                <a:lnTo>
                  <a:pt x="2638786" y="2741725"/>
                </a:lnTo>
                <a:lnTo>
                  <a:pt x="2647584" y="2698200"/>
                </a:lnTo>
                <a:lnTo>
                  <a:pt x="2638786" y="2654639"/>
                </a:lnTo>
                <a:lnTo>
                  <a:pt x="2614799" y="2619070"/>
                </a:lnTo>
                <a:lnTo>
                  <a:pt x="2579238" y="2595090"/>
                </a:lnTo>
                <a:lnTo>
                  <a:pt x="2535713" y="2586297"/>
                </a:lnTo>
                <a:close/>
              </a:path>
              <a:path w="16523335" h="9235440">
                <a:moveTo>
                  <a:pt x="2535713" y="2854028"/>
                </a:moveTo>
                <a:lnTo>
                  <a:pt x="2492157" y="2862817"/>
                </a:lnTo>
                <a:lnTo>
                  <a:pt x="2456587" y="2886788"/>
                </a:lnTo>
                <a:lnTo>
                  <a:pt x="2432605" y="2922347"/>
                </a:lnTo>
                <a:lnTo>
                  <a:pt x="2423811" y="2965898"/>
                </a:lnTo>
                <a:lnTo>
                  <a:pt x="2432605" y="3009453"/>
                </a:lnTo>
                <a:lnTo>
                  <a:pt x="2456587" y="3045019"/>
                </a:lnTo>
                <a:lnTo>
                  <a:pt x="2492157" y="3068998"/>
                </a:lnTo>
                <a:lnTo>
                  <a:pt x="2535713" y="3077790"/>
                </a:lnTo>
                <a:lnTo>
                  <a:pt x="2579238" y="3068998"/>
                </a:lnTo>
                <a:lnTo>
                  <a:pt x="2614799" y="3045019"/>
                </a:lnTo>
                <a:lnTo>
                  <a:pt x="2638786" y="3009453"/>
                </a:lnTo>
                <a:lnTo>
                  <a:pt x="2647584" y="2965898"/>
                </a:lnTo>
                <a:lnTo>
                  <a:pt x="2638786" y="2922347"/>
                </a:lnTo>
                <a:lnTo>
                  <a:pt x="2614799" y="2886788"/>
                </a:lnTo>
                <a:lnTo>
                  <a:pt x="2579238" y="2862817"/>
                </a:lnTo>
                <a:lnTo>
                  <a:pt x="2535713" y="2854028"/>
                </a:lnTo>
                <a:close/>
              </a:path>
              <a:path w="16523335" h="9235440">
                <a:moveTo>
                  <a:pt x="2535713" y="3121737"/>
                </a:moveTo>
                <a:lnTo>
                  <a:pt x="2492157" y="3130528"/>
                </a:lnTo>
                <a:lnTo>
                  <a:pt x="2456587" y="3154503"/>
                </a:lnTo>
                <a:lnTo>
                  <a:pt x="2432605" y="3190065"/>
                </a:lnTo>
                <a:lnTo>
                  <a:pt x="2423811" y="3233618"/>
                </a:lnTo>
                <a:lnTo>
                  <a:pt x="2432605" y="3277161"/>
                </a:lnTo>
                <a:lnTo>
                  <a:pt x="2456587" y="3312732"/>
                </a:lnTo>
                <a:lnTo>
                  <a:pt x="2492157" y="3336722"/>
                </a:lnTo>
                <a:lnTo>
                  <a:pt x="2535713" y="3345520"/>
                </a:lnTo>
                <a:lnTo>
                  <a:pt x="2579238" y="3336722"/>
                </a:lnTo>
                <a:lnTo>
                  <a:pt x="2614799" y="3312732"/>
                </a:lnTo>
                <a:lnTo>
                  <a:pt x="2638786" y="3277161"/>
                </a:lnTo>
                <a:lnTo>
                  <a:pt x="2647584" y="3233618"/>
                </a:lnTo>
                <a:lnTo>
                  <a:pt x="2638786" y="3190065"/>
                </a:lnTo>
                <a:lnTo>
                  <a:pt x="2614799" y="3154503"/>
                </a:lnTo>
                <a:lnTo>
                  <a:pt x="2579238" y="3130528"/>
                </a:lnTo>
                <a:lnTo>
                  <a:pt x="2535713" y="3121737"/>
                </a:lnTo>
                <a:close/>
              </a:path>
              <a:path w="16523335" h="9235440">
                <a:moveTo>
                  <a:pt x="2535713" y="3389446"/>
                </a:moveTo>
                <a:lnTo>
                  <a:pt x="2492157" y="3398240"/>
                </a:lnTo>
                <a:lnTo>
                  <a:pt x="2456587" y="3422222"/>
                </a:lnTo>
                <a:lnTo>
                  <a:pt x="2432605" y="3457792"/>
                </a:lnTo>
                <a:lnTo>
                  <a:pt x="2423811" y="3501348"/>
                </a:lnTo>
                <a:lnTo>
                  <a:pt x="2432605" y="3544899"/>
                </a:lnTo>
                <a:lnTo>
                  <a:pt x="2456587" y="3580458"/>
                </a:lnTo>
                <a:lnTo>
                  <a:pt x="2492157" y="3604430"/>
                </a:lnTo>
                <a:lnTo>
                  <a:pt x="2535713" y="3613219"/>
                </a:lnTo>
                <a:lnTo>
                  <a:pt x="2579238" y="3604430"/>
                </a:lnTo>
                <a:lnTo>
                  <a:pt x="2614799" y="3580458"/>
                </a:lnTo>
                <a:lnTo>
                  <a:pt x="2638786" y="3544899"/>
                </a:lnTo>
                <a:lnTo>
                  <a:pt x="2647584" y="3501348"/>
                </a:lnTo>
                <a:lnTo>
                  <a:pt x="2638786" y="3457792"/>
                </a:lnTo>
                <a:lnTo>
                  <a:pt x="2614799" y="3422222"/>
                </a:lnTo>
                <a:lnTo>
                  <a:pt x="2579238" y="3398240"/>
                </a:lnTo>
                <a:lnTo>
                  <a:pt x="2535713" y="3389446"/>
                </a:lnTo>
                <a:close/>
              </a:path>
              <a:path w="16523335" h="9235440">
                <a:moveTo>
                  <a:pt x="2535713" y="2318578"/>
                </a:moveTo>
                <a:lnTo>
                  <a:pt x="2492157" y="2327370"/>
                </a:lnTo>
                <a:lnTo>
                  <a:pt x="2456587" y="2351349"/>
                </a:lnTo>
                <a:lnTo>
                  <a:pt x="2432605" y="2386915"/>
                </a:lnTo>
                <a:lnTo>
                  <a:pt x="2423811" y="2430470"/>
                </a:lnTo>
                <a:lnTo>
                  <a:pt x="2432605" y="2474021"/>
                </a:lnTo>
                <a:lnTo>
                  <a:pt x="2456587" y="2509580"/>
                </a:lnTo>
                <a:lnTo>
                  <a:pt x="2492157" y="2533551"/>
                </a:lnTo>
                <a:lnTo>
                  <a:pt x="2535713" y="2542341"/>
                </a:lnTo>
                <a:lnTo>
                  <a:pt x="2579238" y="2533551"/>
                </a:lnTo>
                <a:lnTo>
                  <a:pt x="2614799" y="2509580"/>
                </a:lnTo>
                <a:lnTo>
                  <a:pt x="2638786" y="2474021"/>
                </a:lnTo>
                <a:lnTo>
                  <a:pt x="2647584" y="2430470"/>
                </a:lnTo>
                <a:lnTo>
                  <a:pt x="2638786" y="2386915"/>
                </a:lnTo>
                <a:lnTo>
                  <a:pt x="2614799" y="2351349"/>
                </a:lnTo>
                <a:lnTo>
                  <a:pt x="2579238" y="2327370"/>
                </a:lnTo>
                <a:lnTo>
                  <a:pt x="2535713" y="2318578"/>
                </a:lnTo>
                <a:close/>
              </a:path>
              <a:path w="16523335" h="9235440">
                <a:moveTo>
                  <a:pt x="2535713" y="2050869"/>
                </a:moveTo>
                <a:lnTo>
                  <a:pt x="2492157" y="2059660"/>
                </a:lnTo>
                <a:lnTo>
                  <a:pt x="2456587" y="2083635"/>
                </a:lnTo>
                <a:lnTo>
                  <a:pt x="2432605" y="2119197"/>
                </a:lnTo>
                <a:lnTo>
                  <a:pt x="2423811" y="2162750"/>
                </a:lnTo>
                <a:lnTo>
                  <a:pt x="2432605" y="2206284"/>
                </a:lnTo>
                <a:lnTo>
                  <a:pt x="2456587" y="2241845"/>
                </a:lnTo>
                <a:lnTo>
                  <a:pt x="2492157" y="2265826"/>
                </a:lnTo>
                <a:lnTo>
                  <a:pt x="2535713" y="2274621"/>
                </a:lnTo>
                <a:lnTo>
                  <a:pt x="2579238" y="2265826"/>
                </a:lnTo>
                <a:lnTo>
                  <a:pt x="2614799" y="2241845"/>
                </a:lnTo>
                <a:lnTo>
                  <a:pt x="2638786" y="2206284"/>
                </a:lnTo>
                <a:lnTo>
                  <a:pt x="2647584" y="2162750"/>
                </a:lnTo>
                <a:lnTo>
                  <a:pt x="2638786" y="2119197"/>
                </a:lnTo>
                <a:lnTo>
                  <a:pt x="2614799" y="2083635"/>
                </a:lnTo>
                <a:lnTo>
                  <a:pt x="2579238" y="2059660"/>
                </a:lnTo>
                <a:lnTo>
                  <a:pt x="2535713" y="2050869"/>
                </a:lnTo>
                <a:close/>
              </a:path>
              <a:path w="16523335" h="9235440">
                <a:moveTo>
                  <a:pt x="2805014" y="176790"/>
                </a:moveTo>
                <a:lnTo>
                  <a:pt x="2761462" y="185586"/>
                </a:lnTo>
                <a:lnTo>
                  <a:pt x="2725903" y="209571"/>
                </a:lnTo>
                <a:lnTo>
                  <a:pt x="2701932" y="245145"/>
                </a:lnTo>
                <a:lnTo>
                  <a:pt x="2693143" y="288702"/>
                </a:lnTo>
                <a:lnTo>
                  <a:pt x="2701932" y="332221"/>
                </a:lnTo>
                <a:lnTo>
                  <a:pt x="2725903" y="367780"/>
                </a:lnTo>
                <a:lnTo>
                  <a:pt x="2761462" y="391765"/>
                </a:lnTo>
                <a:lnTo>
                  <a:pt x="2805014" y="400563"/>
                </a:lnTo>
                <a:lnTo>
                  <a:pt x="2848557" y="391765"/>
                </a:lnTo>
                <a:lnTo>
                  <a:pt x="2884128" y="367780"/>
                </a:lnTo>
                <a:lnTo>
                  <a:pt x="2908117" y="332221"/>
                </a:lnTo>
                <a:lnTo>
                  <a:pt x="2916916" y="288702"/>
                </a:lnTo>
                <a:lnTo>
                  <a:pt x="2908117" y="245145"/>
                </a:lnTo>
                <a:lnTo>
                  <a:pt x="2884128" y="209571"/>
                </a:lnTo>
                <a:lnTo>
                  <a:pt x="2848557" y="185586"/>
                </a:lnTo>
                <a:lnTo>
                  <a:pt x="2805014" y="176790"/>
                </a:lnTo>
                <a:close/>
              </a:path>
              <a:path w="16523335" h="9235440">
                <a:moveTo>
                  <a:pt x="2805014" y="444551"/>
                </a:moveTo>
                <a:lnTo>
                  <a:pt x="2761462" y="453336"/>
                </a:lnTo>
                <a:lnTo>
                  <a:pt x="2725903" y="477296"/>
                </a:lnTo>
                <a:lnTo>
                  <a:pt x="2701932" y="512844"/>
                </a:lnTo>
                <a:lnTo>
                  <a:pt x="2693143" y="556391"/>
                </a:lnTo>
                <a:lnTo>
                  <a:pt x="2701932" y="599952"/>
                </a:lnTo>
                <a:lnTo>
                  <a:pt x="2725903" y="635532"/>
                </a:lnTo>
                <a:lnTo>
                  <a:pt x="2761462" y="659525"/>
                </a:lnTo>
                <a:lnTo>
                  <a:pt x="2805014" y="668324"/>
                </a:lnTo>
                <a:lnTo>
                  <a:pt x="2848557" y="659525"/>
                </a:lnTo>
                <a:lnTo>
                  <a:pt x="2884128" y="635532"/>
                </a:lnTo>
                <a:lnTo>
                  <a:pt x="2908117" y="599952"/>
                </a:lnTo>
                <a:lnTo>
                  <a:pt x="2916916" y="556391"/>
                </a:lnTo>
                <a:lnTo>
                  <a:pt x="2908117" y="512844"/>
                </a:lnTo>
                <a:lnTo>
                  <a:pt x="2884128" y="477296"/>
                </a:lnTo>
                <a:lnTo>
                  <a:pt x="2848557" y="453336"/>
                </a:lnTo>
                <a:lnTo>
                  <a:pt x="2805014" y="444551"/>
                </a:lnTo>
                <a:close/>
              </a:path>
              <a:path w="16523335" h="9235440">
                <a:moveTo>
                  <a:pt x="2805014" y="712218"/>
                </a:moveTo>
                <a:lnTo>
                  <a:pt x="2761462" y="721018"/>
                </a:lnTo>
                <a:lnTo>
                  <a:pt x="2725903" y="745011"/>
                </a:lnTo>
                <a:lnTo>
                  <a:pt x="2701932" y="780591"/>
                </a:lnTo>
                <a:lnTo>
                  <a:pt x="2693143" y="824152"/>
                </a:lnTo>
                <a:lnTo>
                  <a:pt x="2701932" y="867681"/>
                </a:lnTo>
                <a:lnTo>
                  <a:pt x="2725903" y="903231"/>
                </a:lnTo>
                <a:lnTo>
                  <a:pt x="2761462" y="927201"/>
                </a:lnTo>
                <a:lnTo>
                  <a:pt x="2805014" y="935992"/>
                </a:lnTo>
                <a:lnTo>
                  <a:pt x="2848557" y="927201"/>
                </a:lnTo>
                <a:lnTo>
                  <a:pt x="2884128" y="903231"/>
                </a:lnTo>
                <a:lnTo>
                  <a:pt x="2908117" y="867681"/>
                </a:lnTo>
                <a:lnTo>
                  <a:pt x="2916916" y="824152"/>
                </a:lnTo>
                <a:lnTo>
                  <a:pt x="2908117" y="780591"/>
                </a:lnTo>
                <a:lnTo>
                  <a:pt x="2884128" y="745011"/>
                </a:lnTo>
                <a:lnTo>
                  <a:pt x="2848557" y="721018"/>
                </a:lnTo>
                <a:lnTo>
                  <a:pt x="2805014" y="712218"/>
                </a:lnTo>
                <a:close/>
              </a:path>
              <a:path w="16523335" h="9235440">
                <a:moveTo>
                  <a:pt x="2805014" y="979980"/>
                </a:moveTo>
                <a:lnTo>
                  <a:pt x="2761462" y="988766"/>
                </a:lnTo>
                <a:lnTo>
                  <a:pt x="2725903" y="1012731"/>
                </a:lnTo>
                <a:lnTo>
                  <a:pt x="2701932" y="1048286"/>
                </a:lnTo>
                <a:lnTo>
                  <a:pt x="2693143" y="1091840"/>
                </a:lnTo>
                <a:lnTo>
                  <a:pt x="2701932" y="1135394"/>
                </a:lnTo>
                <a:lnTo>
                  <a:pt x="2725903" y="1170968"/>
                </a:lnTo>
                <a:lnTo>
                  <a:pt x="2761462" y="1194956"/>
                </a:lnTo>
                <a:lnTo>
                  <a:pt x="2805014" y="1203753"/>
                </a:lnTo>
                <a:lnTo>
                  <a:pt x="2848557" y="1194956"/>
                </a:lnTo>
                <a:lnTo>
                  <a:pt x="2884128" y="1170968"/>
                </a:lnTo>
                <a:lnTo>
                  <a:pt x="2908117" y="1135394"/>
                </a:lnTo>
                <a:lnTo>
                  <a:pt x="2916916" y="1091840"/>
                </a:lnTo>
                <a:lnTo>
                  <a:pt x="2908117" y="1048286"/>
                </a:lnTo>
                <a:lnTo>
                  <a:pt x="2884128" y="1012731"/>
                </a:lnTo>
                <a:lnTo>
                  <a:pt x="2848557" y="988766"/>
                </a:lnTo>
                <a:lnTo>
                  <a:pt x="2805014" y="979980"/>
                </a:lnTo>
                <a:close/>
              </a:path>
              <a:path w="16523335" h="9235440">
                <a:moveTo>
                  <a:pt x="2805014" y="1247668"/>
                </a:moveTo>
                <a:lnTo>
                  <a:pt x="2761462" y="1256467"/>
                </a:lnTo>
                <a:lnTo>
                  <a:pt x="2725903" y="1280459"/>
                </a:lnTo>
                <a:lnTo>
                  <a:pt x="2701932" y="1316036"/>
                </a:lnTo>
                <a:lnTo>
                  <a:pt x="2693143" y="1359591"/>
                </a:lnTo>
                <a:lnTo>
                  <a:pt x="2701932" y="1403138"/>
                </a:lnTo>
                <a:lnTo>
                  <a:pt x="2725903" y="1438686"/>
                </a:lnTo>
                <a:lnTo>
                  <a:pt x="2761462" y="1462646"/>
                </a:lnTo>
                <a:lnTo>
                  <a:pt x="2805014" y="1471431"/>
                </a:lnTo>
                <a:lnTo>
                  <a:pt x="2848557" y="1462646"/>
                </a:lnTo>
                <a:lnTo>
                  <a:pt x="2884128" y="1438686"/>
                </a:lnTo>
                <a:lnTo>
                  <a:pt x="2908117" y="1403138"/>
                </a:lnTo>
                <a:lnTo>
                  <a:pt x="2916916" y="1359591"/>
                </a:lnTo>
                <a:lnTo>
                  <a:pt x="2908117" y="1316036"/>
                </a:lnTo>
                <a:lnTo>
                  <a:pt x="2884128" y="1280459"/>
                </a:lnTo>
                <a:lnTo>
                  <a:pt x="2848557" y="1256467"/>
                </a:lnTo>
                <a:lnTo>
                  <a:pt x="2805014" y="1247668"/>
                </a:lnTo>
                <a:close/>
              </a:path>
              <a:path w="16523335" h="9235440">
                <a:moveTo>
                  <a:pt x="2805014" y="1515430"/>
                </a:moveTo>
                <a:lnTo>
                  <a:pt x="2761462" y="1524214"/>
                </a:lnTo>
                <a:lnTo>
                  <a:pt x="2725903" y="1548173"/>
                </a:lnTo>
                <a:lnTo>
                  <a:pt x="2701932" y="1583718"/>
                </a:lnTo>
                <a:lnTo>
                  <a:pt x="2693143" y="1627259"/>
                </a:lnTo>
                <a:lnTo>
                  <a:pt x="2701932" y="1670826"/>
                </a:lnTo>
                <a:lnTo>
                  <a:pt x="2725903" y="1706409"/>
                </a:lnTo>
                <a:lnTo>
                  <a:pt x="2761462" y="1730404"/>
                </a:lnTo>
                <a:lnTo>
                  <a:pt x="2805014" y="1739203"/>
                </a:lnTo>
                <a:lnTo>
                  <a:pt x="2848557" y="1730404"/>
                </a:lnTo>
                <a:lnTo>
                  <a:pt x="2884128" y="1706409"/>
                </a:lnTo>
                <a:lnTo>
                  <a:pt x="2908117" y="1670826"/>
                </a:lnTo>
                <a:lnTo>
                  <a:pt x="2916916" y="1627259"/>
                </a:lnTo>
                <a:lnTo>
                  <a:pt x="2908117" y="1583718"/>
                </a:lnTo>
                <a:lnTo>
                  <a:pt x="2884128" y="1548173"/>
                </a:lnTo>
                <a:lnTo>
                  <a:pt x="2848557" y="1524214"/>
                </a:lnTo>
                <a:lnTo>
                  <a:pt x="2805014" y="1515430"/>
                </a:lnTo>
                <a:close/>
              </a:path>
              <a:path w="16523335" h="9235440">
                <a:moveTo>
                  <a:pt x="2805014" y="1783149"/>
                </a:moveTo>
                <a:lnTo>
                  <a:pt x="2761462" y="1791938"/>
                </a:lnTo>
                <a:lnTo>
                  <a:pt x="2725903" y="1815910"/>
                </a:lnTo>
                <a:lnTo>
                  <a:pt x="2701932" y="1851469"/>
                </a:lnTo>
                <a:lnTo>
                  <a:pt x="2693143" y="1895020"/>
                </a:lnTo>
                <a:lnTo>
                  <a:pt x="2701932" y="1938576"/>
                </a:lnTo>
                <a:lnTo>
                  <a:pt x="2725903" y="1974146"/>
                </a:lnTo>
                <a:lnTo>
                  <a:pt x="2761462" y="1998128"/>
                </a:lnTo>
                <a:lnTo>
                  <a:pt x="2805014" y="2006922"/>
                </a:lnTo>
                <a:lnTo>
                  <a:pt x="2848557" y="1998128"/>
                </a:lnTo>
                <a:lnTo>
                  <a:pt x="2884128" y="1974146"/>
                </a:lnTo>
                <a:lnTo>
                  <a:pt x="2908117" y="1938576"/>
                </a:lnTo>
                <a:lnTo>
                  <a:pt x="2916916" y="1895020"/>
                </a:lnTo>
                <a:lnTo>
                  <a:pt x="2908117" y="1851469"/>
                </a:lnTo>
                <a:lnTo>
                  <a:pt x="2884128" y="1815910"/>
                </a:lnTo>
                <a:lnTo>
                  <a:pt x="2848557" y="1791938"/>
                </a:lnTo>
                <a:lnTo>
                  <a:pt x="2805014" y="1783149"/>
                </a:lnTo>
                <a:close/>
              </a:path>
              <a:path w="16523335" h="9235440">
                <a:moveTo>
                  <a:pt x="2912685" y="0"/>
                </a:moveTo>
                <a:lnTo>
                  <a:pt x="2697369" y="0"/>
                </a:lnTo>
                <a:lnTo>
                  <a:pt x="2693143" y="20941"/>
                </a:lnTo>
                <a:lnTo>
                  <a:pt x="2701932" y="64502"/>
                </a:lnTo>
                <a:lnTo>
                  <a:pt x="2725903" y="100083"/>
                </a:lnTo>
                <a:lnTo>
                  <a:pt x="2761462" y="124076"/>
                </a:lnTo>
                <a:lnTo>
                  <a:pt x="2805014" y="132875"/>
                </a:lnTo>
                <a:lnTo>
                  <a:pt x="2848557" y="124076"/>
                </a:lnTo>
                <a:lnTo>
                  <a:pt x="2884128" y="100083"/>
                </a:lnTo>
                <a:lnTo>
                  <a:pt x="2908117" y="64502"/>
                </a:lnTo>
                <a:lnTo>
                  <a:pt x="2916916" y="20941"/>
                </a:lnTo>
                <a:lnTo>
                  <a:pt x="2912685" y="0"/>
                </a:lnTo>
                <a:close/>
              </a:path>
              <a:path w="16523335" h="9235440">
                <a:moveTo>
                  <a:pt x="2805014" y="2586297"/>
                </a:moveTo>
                <a:lnTo>
                  <a:pt x="2761462" y="2595090"/>
                </a:lnTo>
                <a:lnTo>
                  <a:pt x="2725903" y="2619070"/>
                </a:lnTo>
                <a:lnTo>
                  <a:pt x="2701932" y="2654639"/>
                </a:lnTo>
                <a:lnTo>
                  <a:pt x="2693143" y="2698200"/>
                </a:lnTo>
                <a:lnTo>
                  <a:pt x="2701932" y="2741725"/>
                </a:lnTo>
                <a:lnTo>
                  <a:pt x="2725903" y="2777286"/>
                </a:lnTo>
                <a:lnTo>
                  <a:pt x="2761462" y="2801273"/>
                </a:lnTo>
                <a:lnTo>
                  <a:pt x="2805014" y="2810071"/>
                </a:lnTo>
                <a:lnTo>
                  <a:pt x="2848557" y="2801273"/>
                </a:lnTo>
                <a:lnTo>
                  <a:pt x="2884128" y="2777286"/>
                </a:lnTo>
                <a:lnTo>
                  <a:pt x="2908117" y="2741725"/>
                </a:lnTo>
                <a:lnTo>
                  <a:pt x="2916916" y="2698200"/>
                </a:lnTo>
                <a:lnTo>
                  <a:pt x="2908117" y="2654639"/>
                </a:lnTo>
                <a:lnTo>
                  <a:pt x="2884128" y="2619070"/>
                </a:lnTo>
                <a:lnTo>
                  <a:pt x="2848557" y="2595090"/>
                </a:lnTo>
                <a:lnTo>
                  <a:pt x="2805014" y="2586297"/>
                </a:lnTo>
                <a:close/>
              </a:path>
              <a:path w="16523335" h="9235440">
                <a:moveTo>
                  <a:pt x="2805014" y="2854028"/>
                </a:moveTo>
                <a:lnTo>
                  <a:pt x="2761462" y="2862817"/>
                </a:lnTo>
                <a:lnTo>
                  <a:pt x="2725903" y="2886788"/>
                </a:lnTo>
                <a:lnTo>
                  <a:pt x="2701932" y="2922347"/>
                </a:lnTo>
                <a:lnTo>
                  <a:pt x="2693143" y="2965898"/>
                </a:lnTo>
                <a:lnTo>
                  <a:pt x="2701932" y="3009453"/>
                </a:lnTo>
                <a:lnTo>
                  <a:pt x="2725903" y="3045019"/>
                </a:lnTo>
                <a:lnTo>
                  <a:pt x="2761462" y="3068998"/>
                </a:lnTo>
                <a:lnTo>
                  <a:pt x="2805014" y="3077790"/>
                </a:lnTo>
                <a:lnTo>
                  <a:pt x="2848557" y="3068998"/>
                </a:lnTo>
                <a:lnTo>
                  <a:pt x="2884128" y="3045019"/>
                </a:lnTo>
                <a:lnTo>
                  <a:pt x="2908117" y="3009453"/>
                </a:lnTo>
                <a:lnTo>
                  <a:pt x="2916916" y="2965898"/>
                </a:lnTo>
                <a:lnTo>
                  <a:pt x="2908117" y="2922347"/>
                </a:lnTo>
                <a:lnTo>
                  <a:pt x="2884128" y="2886788"/>
                </a:lnTo>
                <a:lnTo>
                  <a:pt x="2848557" y="2862817"/>
                </a:lnTo>
                <a:lnTo>
                  <a:pt x="2805014" y="2854028"/>
                </a:lnTo>
                <a:close/>
              </a:path>
              <a:path w="16523335" h="9235440">
                <a:moveTo>
                  <a:pt x="2805014" y="3121737"/>
                </a:moveTo>
                <a:lnTo>
                  <a:pt x="2761462" y="3130528"/>
                </a:lnTo>
                <a:lnTo>
                  <a:pt x="2725903" y="3154503"/>
                </a:lnTo>
                <a:lnTo>
                  <a:pt x="2701932" y="3190065"/>
                </a:lnTo>
                <a:lnTo>
                  <a:pt x="2693143" y="3233618"/>
                </a:lnTo>
                <a:lnTo>
                  <a:pt x="2701932" y="3277161"/>
                </a:lnTo>
                <a:lnTo>
                  <a:pt x="2725903" y="3312732"/>
                </a:lnTo>
                <a:lnTo>
                  <a:pt x="2761462" y="3336722"/>
                </a:lnTo>
                <a:lnTo>
                  <a:pt x="2805014" y="3345520"/>
                </a:lnTo>
                <a:lnTo>
                  <a:pt x="2848557" y="3336722"/>
                </a:lnTo>
                <a:lnTo>
                  <a:pt x="2884128" y="3312732"/>
                </a:lnTo>
                <a:lnTo>
                  <a:pt x="2908117" y="3277161"/>
                </a:lnTo>
                <a:lnTo>
                  <a:pt x="2916916" y="3233618"/>
                </a:lnTo>
                <a:lnTo>
                  <a:pt x="2908117" y="3190065"/>
                </a:lnTo>
                <a:lnTo>
                  <a:pt x="2884128" y="3154503"/>
                </a:lnTo>
                <a:lnTo>
                  <a:pt x="2848557" y="3130528"/>
                </a:lnTo>
                <a:lnTo>
                  <a:pt x="2805014" y="3121737"/>
                </a:lnTo>
                <a:close/>
              </a:path>
              <a:path w="16523335" h="9235440">
                <a:moveTo>
                  <a:pt x="2805014" y="3389446"/>
                </a:moveTo>
                <a:lnTo>
                  <a:pt x="2761462" y="3398240"/>
                </a:lnTo>
                <a:lnTo>
                  <a:pt x="2725903" y="3422222"/>
                </a:lnTo>
                <a:lnTo>
                  <a:pt x="2701932" y="3457792"/>
                </a:lnTo>
                <a:lnTo>
                  <a:pt x="2693143" y="3501348"/>
                </a:lnTo>
                <a:lnTo>
                  <a:pt x="2701932" y="3544899"/>
                </a:lnTo>
                <a:lnTo>
                  <a:pt x="2725903" y="3580458"/>
                </a:lnTo>
                <a:lnTo>
                  <a:pt x="2761462" y="3604430"/>
                </a:lnTo>
                <a:lnTo>
                  <a:pt x="2805014" y="3613219"/>
                </a:lnTo>
                <a:lnTo>
                  <a:pt x="2848557" y="3604430"/>
                </a:lnTo>
                <a:lnTo>
                  <a:pt x="2884128" y="3580458"/>
                </a:lnTo>
                <a:lnTo>
                  <a:pt x="2908117" y="3544899"/>
                </a:lnTo>
                <a:lnTo>
                  <a:pt x="2916916" y="3501348"/>
                </a:lnTo>
                <a:lnTo>
                  <a:pt x="2908117" y="3457792"/>
                </a:lnTo>
                <a:lnTo>
                  <a:pt x="2884128" y="3422222"/>
                </a:lnTo>
                <a:lnTo>
                  <a:pt x="2848557" y="3398240"/>
                </a:lnTo>
                <a:lnTo>
                  <a:pt x="2805014" y="3389446"/>
                </a:lnTo>
                <a:close/>
              </a:path>
              <a:path w="16523335" h="9235440">
                <a:moveTo>
                  <a:pt x="2805014" y="3657176"/>
                </a:moveTo>
                <a:lnTo>
                  <a:pt x="2761462" y="3665968"/>
                </a:lnTo>
                <a:lnTo>
                  <a:pt x="2725903" y="3689947"/>
                </a:lnTo>
                <a:lnTo>
                  <a:pt x="2701932" y="3725513"/>
                </a:lnTo>
                <a:lnTo>
                  <a:pt x="2693143" y="3769068"/>
                </a:lnTo>
                <a:lnTo>
                  <a:pt x="2701932" y="3812619"/>
                </a:lnTo>
                <a:lnTo>
                  <a:pt x="2725903" y="3848178"/>
                </a:lnTo>
                <a:lnTo>
                  <a:pt x="2761462" y="3872149"/>
                </a:lnTo>
                <a:lnTo>
                  <a:pt x="2805014" y="3880939"/>
                </a:lnTo>
                <a:lnTo>
                  <a:pt x="2848557" y="3872149"/>
                </a:lnTo>
                <a:lnTo>
                  <a:pt x="2884128" y="3848178"/>
                </a:lnTo>
                <a:lnTo>
                  <a:pt x="2908117" y="3812619"/>
                </a:lnTo>
                <a:lnTo>
                  <a:pt x="2916916" y="3769068"/>
                </a:lnTo>
                <a:lnTo>
                  <a:pt x="2908117" y="3725513"/>
                </a:lnTo>
                <a:lnTo>
                  <a:pt x="2884128" y="3689947"/>
                </a:lnTo>
                <a:lnTo>
                  <a:pt x="2848557" y="3665968"/>
                </a:lnTo>
                <a:lnTo>
                  <a:pt x="2805014" y="3657176"/>
                </a:lnTo>
                <a:close/>
              </a:path>
              <a:path w="16523335" h="9235440">
                <a:moveTo>
                  <a:pt x="2805014" y="3924895"/>
                </a:moveTo>
                <a:lnTo>
                  <a:pt x="2761462" y="3933689"/>
                </a:lnTo>
                <a:lnTo>
                  <a:pt x="2725903" y="3957668"/>
                </a:lnTo>
                <a:lnTo>
                  <a:pt x="2701932" y="3993228"/>
                </a:lnTo>
                <a:lnTo>
                  <a:pt x="2693143" y="4036766"/>
                </a:lnTo>
                <a:lnTo>
                  <a:pt x="2701932" y="4080327"/>
                </a:lnTo>
                <a:lnTo>
                  <a:pt x="2725903" y="4115896"/>
                </a:lnTo>
                <a:lnTo>
                  <a:pt x="2761462" y="4139876"/>
                </a:lnTo>
                <a:lnTo>
                  <a:pt x="2805014" y="4148669"/>
                </a:lnTo>
                <a:lnTo>
                  <a:pt x="2848557" y="4139876"/>
                </a:lnTo>
                <a:lnTo>
                  <a:pt x="2884128" y="4115896"/>
                </a:lnTo>
                <a:lnTo>
                  <a:pt x="2908117" y="4080327"/>
                </a:lnTo>
                <a:lnTo>
                  <a:pt x="2916916" y="4036766"/>
                </a:lnTo>
                <a:lnTo>
                  <a:pt x="2908117" y="3993228"/>
                </a:lnTo>
                <a:lnTo>
                  <a:pt x="2884128" y="3957668"/>
                </a:lnTo>
                <a:lnTo>
                  <a:pt x="2848557" y="3933689"/>
                </a:lnTo>
                <a:lnTo>
                  <a:pt x="2805014" y="3924895"/>
                </a:lnTo>
                <a:close/>
              </a:path>
              <a:path w="16523335" h="9235440">
                <a:moveTo>
                  <a:pt x="2805014" y="2318578"/>
                </a:moveTo>
                <a:lnTo>
                  <a:pt x="2761462" y="2327370"/>
                </a:lnTo>
                <a:lnTo>
                  <a:pt x="2725903" y="2351349"/>
                </a:lnTo>
                <a:lnTo>
                  <a:pt x="2701932" y="2386915"/>
                </a:lnTo>
                <a:lnTo>
                  <a:pt x="2693143" y="2430470"/>
                </a:lnTo>
                <a:lnTo>
                  <a:pt x="2701932" y="2474021"/>
                </a:lnTo>
                <a:lnTo>
                  <a:pt x="2725903" y="2509580"/>
                </a:lnTo>
                <a:lnTo>
                  <a:pt x="2761462" y="2533551"/>
                </a:lnTo>
                <a:lnTo>
                  <a:pt x="2805014" y="2542341"/>
                </a:lnTo>
                <a:lnTo>
                  <a:pt x="2848557" y="2533551"/>
                </a:lnTo>
                <a:lnTo>
                  <a:pt x="2884128" y="2509580"/>
                </a:lnTo>
                <a:lnTo>
                  <a:pt x="2908117" y="2474021"/>
                </a:lnTo>
                <a:lnTo>
                  <a:pt x="2916916" y="2430470"/>
                </a:lnTo>
                <a:lnTo>
                  <a:pt x="2908117" y="2386915"/>
                </a:lnTo>
                <a:lnTo>
                  <a:pt x="2884128" y="2351349"/>
                </a:lnTo>
                <a:lnTo>
                  <a:pt x="2848557" y="2327370"/>
                </a:lnTo>
                <a:lnTo>
                  <a:pt x="2805014" y="2318578"/>
                </a:lnTo>
                <a:close/>
              </a:path>
              <a:path w="16523335" h="9235440">
                <a:moveTo>
                  <a:pt x="2805014" y="2050869"/>
                </a:moveTo>
                <a:lnTo>
                  <a:pt x="2761462" y="2059660"/>
                </a:lnTo>
                <a:lnTo>
                  <a:pt x="2725903" y="2083635"/>
                </a:lnTo>
                <a:lnTo>
                  <a:pt x="2701932" y="2119197"/>
                </a:lnTo>
                <a:lnTo>
                  <a:pt x="2693143" y="2162750"/>
                </a:lnTo>
                <a:lnTo>
                  <a:pt x="2701932" y="2206284"/>
                </a:lnTo>
                <a:lnTo>
                  <a:pt x="2725903" y="2241845"/>
                </a:lnTo>
                <a:lnTo>
                  <a:pt x="2761462" y="2265826"/>
                </a:lnTo>
                <a:lnTo>
                  <a:pt x="2805014" y="2274621"/>
                </a:lnTo>
                <a:lnTo>
                  <a:pt x="2848557" y="2265826"/>
                </a:lnTo>
                <a:lnTo>
                  <a:pt x="2884128" y="2241845"/>
                </a:lnTo>
                <a:lnTo>
                  <a:pt x="2908117" y="2206284"/>
                </a:lnTo>
                <a:lnTo>
                  <a:pt x="2916916" y="2162750"/>
                </a:lnTo>
                <a:lnTo>
                  <a:pt x="2908117" y="2119197"/>
                </a:lnTo>
                <a:lnTo>
                  <a:pt x="2884128" y="2083635"/>
                </a:lnTo>
                <a:lnTo>
                  <a:pt x="2848557" y="2059660"/>
                </a:lnTo>
                <a:lnTo>
                  <a:pt x="2805014" y="2050869"/>
                </a:lnTo>
                <a:close/>
              </a:path>
              <a:path w="16523335" h="9235440">
                <a:moveTo>
                  <a:pt x="3074346" y="444551"/>
                </a:moveTo>
                <a:lnTo>
                  <a:pt x="3030791" y="453336"/>
                </a:lnTo>
                <a:lnTo>
                  <a:pt x="2995225" y="477296"/>
                </a:lnTo>
                <a:lnTo>
                  <a:pt x="2971246" y="512844"/>
                </a:lnTo>
                <a:lnTo>
                  <a:pt x="2962454" y="556391"/>
                </a:lnTo>
                <a:lnTo>
                  <a:pt x="2971246" y="599952"/>
                </a:lnTo>
                <a:lnTo>
                  <a:pt x="2995225" y="635532"/>
                </a:lnTo>
                <a:lnTo>
                  <a:pt x="3030791" y="659525"/>
                </a:lnTo>
                <a:lnTo>
                  <a:pt x="3074346" y="668324"/>
                </a:lnTo>
                <a:lnTo>
                  <a:pt x="3117877" y="659525"/>
                </a:lnTo>
                <a:lnTo>
                  <a:pt x="3153441" y="635532"/>
                </a:lnTo>
                <a:lnTo>
                  <a:pt x="3177429" y="599952"/>
                </a:lnTo>
                <a:lnTo>
                  <a:pt x="3186227" y="556391"/>
                </a:lnTo>
                <a:lnTo>
                  <a:pt x="3177429" y="512844"/>
                </a:lnTo>
                <a:lnTo>
                  <a:pt x="3153441" y="477296"/>
                </a:lnTo>
                <a:lnTo>
                  <a:pt x="3117877" y="453336"/>
                </a:lnTo>
                <a:lnTo>
                  <a:pt x="3074346" y="444551"/>
                </a:lnTo>
                <a:close/>
              </a:path>
              <a:path w="16523335" h="9235440">
                <a:moveTo>
                  <a:pt x="3074346" y="712218"/>
                </a:moveTo>
                <a:lnTo>
                  <a:pt x="3030791" y="721018"/>
                </a:lnTo>
                <a:lnTo>
                  <a:pt x="2995225" y="745011"/>
                </a:lnTo>
                <a:lnTo>
                  <a:pt x="2971246" y="780591"/>
                </a:lnTo>
                <a:lnTo>
                  <a:pt x="2962454" y="824152"/>
                </a:lnTo>
                <a:lnTo>
                  <a:pt x="2971246" y="867681"/>
                </a:lnTo>
                <a:lnTo>
                  <a:pt x="2995225" y="903231"/>
                </a:lnTo>
                <a:lnTo>
                  <a:pt x="3030791" y="927201"/>
                </a:lnTo>
                <a:lnTo>
                  <a:pt x="3074346" y="935992"/>
                </a:lnTo>
                <a:lnTo>
                  <a:pt x="3117877" y="927201"/>
                </a:lnTo>
                <a:lnTo>
                  <a:pt x="3153441" y="903231"/>
                </a:lnTo>
                <a:lnTo>
                  <a:pt x="3177429" y="867681"/>
                </a:lnTo>
                <a:lnTo>
                  <a:pt x="3186227" y="824152"/>
                </a:lnTo>
                <a:lnTo>
                  <a:pt x="3177429" y="780591"/>
                </a:lnTo>
                <a:lnTo>
                  <a:pt x="3153441" y="745011"/>
                </a:lnTo>
                <a:lnTo>
                  <a:pt x="3117877" y="721018"/>
                </a:lnTo>
                <a:lnTo>
                  <a:pt x="3074346" y="712218"/>
                </a:lnTo>
                <a:close/>
              </a:path>
              <a:path w="16523335" h="9235440">
                <a:moveTo>
                  <a:pt x="3074346" y="979980"/>
                </a:moveTo>
                <a:lnTo>
                  <a:pt x="3030791" y="988766"/>
                </a:lnTo>
                <a:lnTo>
                  <a:pt x="2995225" y="1012731"/>
                </a:lnTo>
                <a:lnTo>
                  <a:pt x="2971246" y="1048286"/>
                </a:lnTo>
                <a:lnTo>
                  <a:pt x="2962454" y="1091840"/>
                </a:lnTo>
                <a:lnTo>
                  <a:pt x="2971246" y="1135394"/>
                </a:lnTo>
                <a:lnTo>
                  <a:pt x="2995225" y="1170968"/>
                </a:lnTo>
                <a:lnTo>
                  <a:pt x="3030791" y="1194956"/>
                </a:lnTo>
                <a:lnTo>
                  <a:pt x="3074346" y="1203753"/>
                </a:lnTo>
                <a:lnTo>
                  <a:pt x="3117877" y="1194956"/>
                </a:lnTo>
                <a:lnTo>
                  <a:pt x="3153441" y="1170968"/>
                </a:lnTo>
                <a:lnTo>
                  <a:pt x="3177429" y="1135394"/>
                </a:lnTo>
                <a:lnTo>
                  <a:pt x="3186227" y="1091840"/>
                </a:lnTo>
                <a:lnTo>
                  <a:pt x="3177429" y="1048286"/>
                </a:lnTo>
                <a:lnTo>
                  <a:pt x="3153441" y="1012731"/>
                </a:lnTo>
                <a:lnTo>
                  <a:pt x="3117877" y="988766"/>
                </a:lnTo>
                <a:lnTo>
                  <a:pt x="3074346" y="979980"/>
                </a:lnTo>
                <a:close/>
              </a:path>
              <a:path w="16523335" h="9235440">
                <a:moveTo>
                  <a:pt x="3074346" y="1247668"/>
                </a:moveTo>
                <a:lnTo>
                  <a:pt x="3030791" y="1256467"/>
                </a:lnTo>
                <a:lnTo>
                  <a:pt x="2995225" y="1280459"/>
                </a:lnTo>
                <a:lnTo>
                  <a:pt x="2971246" y="1316036"/>
                </a:lnTo>
                <a:lnTo>
                  <a:pt x="2962454" y="1359591"/>
                </a:lnTo>
                <a:lnTo>
                  <a:pt x="2971246" y="1403138"/>
                </a:lnTo>
                <a:lnTo>
                  <a:pt x="2995225" y="1438686"/>
                </a:lnTo>
                <a:lnTo>
                  <a:pt x="3030791" y="1462646"/>
                </a:lnTo>
                <a:lnTo>
                  <a:pt x="3074346" y="1471431"/>
                </a:lnTo>
                <a:lnTo>
                  <a:pt x="3117877" y="1462646"/>
                </a:lnTo>
                <a:lnTo>
                  <a:pt x="3153441" y="1438686"/>
                </a:lnTo>
                <a:lnTo>
                  <a:pt x="3177429" y="1403138"/>
                </a:lnTo>
                <a:lnTo>
                  <a:pt x="3186227" y="1359591"/>
                </a:lnTo>
                <a:lnTo>
                  <a:pt x="3177429" y="1316036"/>
                </a:lnTo>
                <a:lnTo>
                  <a:pt x="3153441" y="1280459"/>
                </a:lnTo>
                <a:lnTo>
                  <a:pt x="3117877" y="1256467"/>
                </a:lnTo>
                <a:lnTo>
                  <a:pt x="3074346" y="1247668"/>
                </a:lnTo>
                <a:close/>
              </a:path>
              <a:path w="16523335" h="9235440">
                <a:moveTo>
                  <a:pt x="3074346" y="1515430"/>
                </a:moveTo>
                <a:lnTo>
                  <a:pt x="3030791" y="1524214"/>
                </a:lnTo>
                <a:lnTo>
                  <a:pt x="2995225" y="1548173"/>
                </a:lnTo>
                <a:lnTo>
                  <a:pt x="2971246" y="1583718"/>
                </a:lnTo>
                <a:lnTo>
                  <a:pt x="2962454" y="1627259"/>
                </a:lnTo>
                <a:lnTo>
                  <a:pt x="2971246" y="1670826"/>
                </a:lnTo>
                <a:lnTo>
                  <a:pt x="2995225" y="1706409"/>
                </a:lnTo>
                <a:lnTo>
                  <a:pt x="3030791" y="1730404"/>
                </a:lnTo>
                <a:lnTo>
                  <a:pt x="3074346" y="1739203"/>
                </a:lnTo>
                <a:lnTo>
                  <a:pt x="3117877" y="1730404"/>
                </a:lnTo>
                <a:lnTo>
                  <a:pt x="3153441" y="1706409"/>
                </a:lnTo>
                <a:lnTo>
                  <a:pt x="3177429" y="1670826"/>
                </a:lnTo>
                <a:lnTo>
                  <a:pt x="3186227" y="1627259"/>
                </a:lnTo>
                <a:lnTo>
                  <a:pt x="3177429" y="1583718"/>
                </a:lnTo>
                <a:lnTo>
                  <a:pt x="3153441" y="1548173"/>
                </a:lnTo>
                <a:lnTo>
                  <a:pt x="3117877" y="1524214"/>
                </a:lnTo>
                <a:lnTo>
                  <a:pt x="3074346" y="1515430"/>
                </a:lnTo>
                <a:close/>
              </a:path>
              <a:path w="16523335" h="9235440">
                <a:moveTo>
                  <a:pt x="3074346" y="1783149"/>
                </a:moveTo>
                <a:lnTo>
                  <a:pt x="3030791" y="1791938"/>
                </a:lnTo>
                <a:lnTo>
                  <a:pt x="2995225" y="1815910"/>
                </a:lnTo>
                <a:lnTo>
                  <a:pt x="2971246" y="1851469"/>
                </a:lnTo>
                <a:lnTo>
                  <a:pt x="2962454" y="1895020"/>
                </a:lnTo>
                <a:lnTo>
                  <a:pt x="2971246" y="1938576"/>
                </a:lnTo>
                <a:lnTo>
                  <a:pt x="2995225" y="1974146"/>
                </a:lnTo>
                <a:lnTo>
                  <a:pt x="3030791" y="1998128"/>
                </a:lnTo>
                <a:lnTo>
                  <a:pt x="3074346" y="2006922"/>
                </a:lnTo>
                <a:lnTo>
                  <a:pt x="3117877" y="1998128"/>
                </a:lnTo>
                <a:lnTo>
                  <a:pt x="3153441" y="1974146"/>
                </a:lnTo>
                <a:lnTo>
                  <a:pt x="3177429" y="1938576"/>
                </a:lnTo>
                <a:lnTo>
                  <a:pt x="3186227" y="1895020"/>
                </a:lnTo>
                <a:lnTo>
                  <a:pt x="3177429" y="1851469"/>
                </a:lnTo>
                <a:lnTo>
                  <a:pt x="3153441" y="1815910"/>
                </a:lnTo>
                <a:lnTo>
                  <a:pt x="3117877" y="1791938"/>
                </a:lnTo>
                <a:lnTo>
                  <a:pt x="3074346" y="1783149"/>
                </a:lnTo>
                <a:close/>
              </a:path>
              <a:path w="16523335" h="9235440">
                <a:moveTo>
                  <a:pt x="3181996" y="0"/>
                </a:moveTo>
                <a:lnTo>
                  <a:pt x="2966682" y="0"/>
                </a:lnTo>
                <a:lnTo>
                  <a:pt x="2962454" y="20941"/>
                </a:lnTo>
                <a:lnTo>
                  <a:pt x="2971246" y="64502"/>
                </a:lnTo>
                <a:lnTo>
                  <a:pt x="2995225" y="100083"/>
                </a:lnTo>
                <a:lnTo>
                  <a:pt x="3030791" y="124076"/>
                </a:lnTo>
                <a:lnTo>
                  <a:pt x="3074346" y="132875"/>
                </a:lnTo>
                <a:lnTo>
                  <a:pt x="3117877" y="124076"/>
                </a:lnTo>
                <a:lnTo>
                  <a:pt x="3153441" y="100083"/>
                </a:lnTo>
                <a:lnTo>
                  <a:pt x="3177429" y="64502"/>
                </a:lnTo>
                <a:lnTo>
                  <a:pt x="3186227" y="20941"/>
                </a:lnTo>
                <a:lnTo>
                  <a:pt x="3181996" y="0"/>
                </a:lnTo>
                <a:close/>
              </a:path>
              <a:path w="16523335" h="9235440">
                <a:moveTo>
                  <a:pt x="3074346" y="2586297"/>
                </a:moveTo>
                <a:lnTo>
                  <a:pt x="3030791" y="2595090"/>
                </a:lnTo>
                <a:lnTo>
                  <a:pt x="2995225" y="2619070"/>
                </a:lnTo>
                <a:lnTo>
                  <a:pt x="2971246" y="2654639"/>
                </a:lnTo>
                <a:lnTo>
                  <a:pt x="2962454" y="2698200"/>
                </a:lnTo>
                <a:lnTo>
                  <a:pt x="2971246" y="2741725"/>
                </a:lnTo>
                <a:lnTo>
                  <a:pt x="2995225" y="2777286"/>
                </a:lnTo>
                <a:lnTo>
                  <a:pt x="3030791" y="2801273"/>
                </a:lnTo>
                <a:lnTo>
                  <a:pt x="3074346" y="2810071"/>
                </a:lnTo>
                <a:lnTo>
                  <a:pt x="3117877" y="2801273"/>
                </a:lnTo>
                <a:lnTo>
                  <a:pt x="3153441" y="2777286"/>
                </a:lnTo>
                <a:lnTo>
                  <a:pt x="3177429" y="2741725"/>
                </a:lnTo>
                <a:lnTo>
                  <a:pt x="3186227" y="2698200"/>
                </a:lnTo>
                <a:lnTo>
                  <a:pt x="3177429" y="2654639"/>
                </a:lnTo>
                <a:lnTo>
                  <a:pt x="3153441" y="2619070"/>
                </a:lnTo>
                <a:lnTo>
                  <a:pt x="3117877" y="2595090"/>
                </a:lnTo>
                <a:lnTo>
                  <a:pt x="3074346" y="2586297"/>
                </a:lnTo>
                <a:close/>
              </a:path>
              <a:path w="16523335" h="9235440">
                <a:moveTo>
                  <a:pt x="3074346" y="2854028"/>
                </a:moveTo>
                <a:lnTo>
                  <a:pt x="3030791" y="2862817"/>
                </a:lnTo>
                <a:lnTo>
                  <a:pt x="2995225" y="2886788"/>
                </a:lnTo>
                <a:lnTo>
                  <a:pt x="2971246" y="2922347"/>
                </a:lnTo>
                <a:lnTo>
                  <a:pt x="2962454" y="2965898"/>
                </a:lnTo>
                <a:lnTo>
                  <a:pt x="2971246" y="3009453"/>
                </a:lnTo>
                <a:lnTo>
                  <a:pt x="2995225" y="3045019"/>
                </a:lnTo>
                <a:lnTo>
                  <a:pt x="3030791" y="3068998"/>
                </a:lnTo>
                <a:lnTo>
                  <a:pt x="3074346" y="3077790"/>
                </a:lnTo>
                <a:lnTo>
                  <a:pt x="3117877" y="3068998"/>
                </a:lnTo>
                <a:lnTo>
                  <a:pt x="3153441" y="3045019"/>
                </a:lnTo>
                <a:lnTo>
                  <a:pt x="3177429" y="3009453"/>
                </a:lnTo>
                <a:lnTo>
                  <a:pt x="3186227" y="2965898"/>
                </a:lnTo>
                <a:lnTo>
                  <a:pt x="3177429" y="2922347"/>
                </a:lnTo>
                <a:lnTo>
                  <a:pt x="3153441" y="2886788"/>
                </a:lnTo>
                <a:lnTo>
                  <a:pt x="3117877" y="2862817"/>
                </a:lnTo>
                <a:lnTo>
                  <a:pt x="3074346" y="2854028"/>
                </a:lnTo>
                <a:close/>
              </a:path>
              <a:path w="16523335" h="9235440">
                <a:moveTo>
                  <a:pt x="3074346" y="3121737"/>
                </a:moveTo>
                <a:lnTo>
                  <a:pt x="3030791" y="3130528"/>
                </a:lnTo>
                <a:lnTo>
                  <a:pt x="2995225" y="3154503"/>
                </a:lnTo>
                <a:lnTo>
                  <a:pt x="2971246" y="3190065"/>
                </a:lnTo>
                <a:lnTo>
                  <a:pt x="2962454" y="3233618"/>
                </a:lnTo>
                <a:lnTo>
                  <a:pt x="2971246" y="3277161"/>
                </a:lnTo>
                <a:lnTo>
                  <a:pt x="2995225" y="3312732"/>
                </a:lnTo>
                <a:lnTo>
                  <a:pt x="3030791" y="3336722"/>
                </a:lnTo>
                <a:lnTo>
                  <a:pt x="3074346" y="3345520"/>
                </a:lnTo>
                <a:lnTo>
                  <a:pt x="3117877" y="3336722"/>
                </a:lnTo>
                <a:lnTo>
                  <a:pt x="3153441" y="3312732"/>
                </a:lnTo>
                <a:lnTo>
                  <a:pt x="3177429" y="3277161"/>
                </a:lnTo>
                <a:lnTo>
                  <a:pt x="3186227" y="3233618"/>
                </a:lnTo>
                <a:lnTo>
                  <a:pt x="3177429" y="3190065"/>
                </a:lnTo>
                <a:lnTo>
                  <a:pt x="3153441" y="3154503"/>
                </a:lnTo>
                <a:lnTo>
                  <a:pt x="3117877" y="3130528"/>
                </a:lnTo>
                <a:lnTo>
                  <a:pt x="3074346" y="3121737"/>
                </a:lnTo>
                <a:close/>
              </a:path>
              <a:path w="16523335" h="9235440">
                <a:moveTo>
                  <a:pt x="3074346" y="3389446"/>
                </a:moveTo>
                <a:lnTo>
                  <a:pt x="3030791" y="3398240"/>
                </a:lnTo>
                <a:lnTo>
                  <a:pt x="2995225" y="3422222"/>
                </a:lnTo>
                <a:lnTo>
                  <a:pt x="2971246" y="3457792"/>
                </a:lnTo>
                <a:lnTo>
                  <a:pt x="2962454" y="3501348"/>
                </a:lnTo>
                <a:lnTo>
                  <a:pt x="2971246" y="3544899"/>
                </a:lnTo>
                <a:lnTo>
                  <a:pt x="2995225" y="3580458"/>
                </a:lnTo>
                <a:lnTo>
                  <a:pt x="3030791" y="3604430"/>
                </a:lnTo>
                <a:lnTo>
                  <a:pt x="3074346" y="3613219"/>
                </a:lnTo>
                <a:lnTo>
                  <a:pt x="3117877" y="3604430"/>
                </a:lnTo>
                <a:lnTo>
                  <a:pt x="3153441" y="3580458"/>
                </a:lnTo>
                <a:lnTo>
                  <a:pt x="3177429" y="3544899"/>
                </a:lnTo>
                <a:lnTo>
                  <a:pt x="3186227" y="3501348"/>
                </a:lnTo>
                <a:lnTo>
                  <a:pt x="3177429" y="3457792"/>
                </a:lnTo>
                <a:lnTo>
                  <a:pt x="3153441" y="3422222"/>
                </a:lnTo>
                <a:lnTo>
                  <a:pt x="3117877" y="3398240"/>
                </a:lnTo>
                <a:lnTo>
                  <a:pt x="3074346" y="3389446"/>
                </a:lnTo>
                <a:close/>
              </a:path>
              <a:path w="16523335" h="9235440">
                <a:moveTo>
                  <a:pt x="3074346" y="3657176"/>
                </a:moveTo>
                <a:lnTo>
                  <a:pt x="3030791" y="3665968"/>
                </a:lnTo>
                <a:lnTo>
                  <a:pt x="2995225" y="3689947"/>
                </a:lnTo>
                <a:lnTo>
                  <a:pt x="2971246" y="3725513"/>
                </a:lnTo>
                <a:lnTo>
                  <a:pt x="2962454" y="3769068"/>
                </a:lnTo>
                <a:lnTo>
                  <a:pt x="2971246" y="3812619"/>
                </a:lnTo>
                <a:lnTo>
                  <a:pt x="2995225" y="3848178"/>
                </a:lnTo>
                <a:lnTo>
                  <a:pt x="3030791" y="3872149"/>
                </a:lnTo>
                <a:lnTo>
                  <a:pt x="3074346" y="3880939"/>
                </a:lnTo>
                <a:lnTo>
                  <a:pt x="3117877" y="3872149"/>
                </a:lnTo>
                <a:lnTo>
                  <a:pt x="3153441" y="3848178"/>
                </a:lnTo>
                <a:lnTo>
                  <a:pt x="3177429" y="3812619"/>
                </a:lnTo>
                <a:lnTo>
                  <a:pt x="3186227" y="3769068"/>
                </a:lnTo>
                <a:lnTo>
                  <a:pt x="3177429" y="3725513"/>
                </a:lnTo>
                <a:lnTo>
                  <a:pt x="3153441" y="3689947"/>
                </a:lnTo>
                <a:lnTo>
                  <a:pt x="3117877" y="3665968"/>
                </a:lnTo>
                <a:lnTo>
                  <a:pt x="3074346" y="3657176"/>
                </a:lnTo>
                <a:close/>
              </a:path>
              <a:path w="16523335" h="9235440">
                <a:moveTo>
                  <a:pt x="3074346" y="3924895"/>
                </a:moveTo>
                <a:lnTo>
                  <a:pt x="3030791" y="3933689"/>
                </a:lnTo>
                <a:lnTo>
                  <a:pt x="2995225" y="3957668"/>
                </a:lnTo>
                <a:lnTo>
                  <a:pt x="2971246" y="3993228"/>
                </a:lnTo>
                <a:lnTo>
                  <a:pt x="2962454" y="4036766"/>
                </a:lnTo>
                <a:lnTo>
                  <a:pt x="2971246" y="4080327"/>
                </a:lnTo>
                <a:lnTo>
                  <a:pt x="2995225" y="4115896"/>
                </a:lnTo>
                <a:lnTo>
                  <a:pt x="3030791" y="4139876"/>
                </a:lnTo>
                <a:lnTo>
                  <a:pt x="3074346" y="4148669"/>
                </a:lnTo>
                <a:lnTo>
                  <a:pt x="3117877" y="4139876"/>
                </a:lnTo>
                <a:lnTo>
                  <a:pt x="3153441" y="4115896"/>
                </a:lnTo>
                <a:lnTo>
                  <a:pt x="3177429" y="4080327"/>
                </a:lnTo>
                <a:lnTo>
                  <a:pt x="3186227" y="4036766"/>
                </a:lnTo>
                <a:lnTo>
                  <a:pt x="3177429" y="3993228"/>
                </a:lnTo>
                <a:lnTo>
                  <a:pt x="3153441" y="3957668"/>
                </a:lnTo>
                <a:lnTo>
                  <a:pt x="3117877" y="3933689"/>
                </a:lnTo>
                <a:lnTo>
                  <a:pt x="3074346" y="3924895"/>
                </a:lnTo>
                <a:close/>
              </a:path>
              <a:path w="16523335" h="9235440">
                <a:moveTo>
                  <a:pt x="3074346" y="2318578"/>
                </a:moveTo>
                <a:lnTo>
                  <a:pt x="3030791" y="2327370"/>
                </a:lnTo>
                <a:lnTo>
                  <a:pt x="2995225" y="2351349"/>
                </a:lnTo>
                <a:lnTo>
                  <a:pt x="2971246" y="2386915"/>
                </a:lnTo>
                <a:lnTo>
                  <a:pt x="2962454" y="2430470"/>
                </a:lnTo>
                <a:lnTo>
                  <a:pt x="2971246" y="2474021"/>
                </a:lnTo>
                <a:lnTo>
                  <a:pt x="2995225" y="2509580"/>
                </a:lnTo>
                <a:lnTo>
                  <a:pt x="3030791" y="2533551"/>
                </a:lnTo>
                <a:lnTo>
                  <a:pt x="3074346" y="2542341"/>
                </a:lnTo>
                <a:lnTo>
                  <a:pt x="3117877" y="2533551"/>
                </a:lnTo>
                <a:lnTo>
                  <a:pt x="3153441" y="2509580"/>
                </a:lnTo>
                <a:lnTo>
                  <a:pt x="3177429" y="2474021"/>
                </a:lnTo>
                <a:lnTo>
                  <a:pt x="3186227" y="2430470"/>
                </a:lnTo>
                <a:lnTo>
                  <a:pt x="3177429" y="2386915"/>
                </a:lnTo>
                <a:lnTo>
                  <a:pt x="3153441" y="2351349"/>
                </a:lnTo>
                <a:lnTo>
                  <a:pt x="3117877" y="2327370"/>
                </a:lnTo>
                <a:lnTo>
                  <a:pt x="3074346" y="2318578"/>
                </a:lnTo>
                <a:close/>
              </a:path>
              <a:path w="16523335" h="9235440">
                <a:moveTo>
                  <a:pt x="3074346" y="2050869"/>
                </a:moveTo>
                <a:lnTo>
                  <a:pt x="3030791" y="2059660"/>
                </a:lnTo>
                <a:lnTo>
                  <a:pt x="2995225" y="2083635"/>
                </a:lnTo>
                <a:lnTo>
                  <a:pt x="2971246" y="2119197"/>
                </a:lnTo>
                <a:lnTo>
                  <a:pt x="2962454" y="2162750"/>
                </a:lnTo>
                <a:lnTo>
                  <a:pt x="2971246" y="2206284"/>
                </a:lnTo>
                <a:lnTo>
                  <a:pt x="2995225" y="2241845"/>
                </a:lnTo>
                <a:lnTo>
                  <a:pt x="3030791" y="2265826"/>
                </a:lnTo>
                <a:lnTo>
                  <a:pt x="3074346" y="2274621"/>
                </a:lnTo>
                <a:lnTo>
                  <a:pt x="3117877" y="2265826"/>
                </a:lnTo>
                <a:lnTo>
                  <a:pt x="3153441" y="2241845"/>
                </a:lnTo>
                <a:lnTo>
                  <a:pt x="3177429" y="2206284"/>
                </a:lnTo>
                <a:lnTo>
                  <a:pt x="3186227" y="2162750"/>
                </a:lnTo>
                <a:lnTo>
                  <a:pt x="3177429" y="2119197"/>
                </a:lnTo>
                <a:lnTo>
                  <a:pt x="3153441" y="2083635"/>
                </a:lnTo>
                <a:lnTo>
                  <a:pt x="3117877" y="2059660"/>
                </a:lnTo>
                <a:lnTo>
                  <a:pt x="3074346" y="2050869"/>
                </a:lnTo>
                <a:close/>
              </a:path>
              <a:path w="16523335" h="9235440">
                <a:moveTo>
                  <a:pt x="3343615" y="712218"/>
                </a:moveTo>
                <a:lnTo>
                  <a:pt x="3300070" y="721018"/>
                </a:lnTo>
                <a:lnTo>
                  <a:pt x="3264526" y="745011"/>
                </a:lnTo>
                <a:lnTo>
                  <a:pt x="3240569" y="780591"/>
                </a:lnTo>
                <a:lnTo>
                  <a:pt x="3231786" y="824152"/>
                </a:lnTo>
                <a:lnTo>
                  <a:pt x="3240569" y="867681"/>
                </a:lnTo>
                <a:lnTo>
                  <a:pt x="3264526" y="903231"/>
                </a:lnTo>
                <a:lnTo>
                  <a:pt x="3300070" y="927201"/>
                </a:lnTo>
                <a:lnTo>
                  <a:pt x="3343615" y="935992"/>
                </a:lnTo>
                <a:lnTo>
                  <a:pt x="3387181" y="927201"/>
                </a:lnTo>
                <a:lnTo>
                  <a:pt x="3422760" y="903231"/>
                </a:lnTo>
                <a:lnTo>
                  <a:pt x="3446751" y="867681"/>
                </a:lnTo>
                <a:lnTo>
                  <a:pt x="3455549" y="824152"/>
                </a:lnTo>
                <a:lnTo>
                  <a:pt x="3446751" y="780591"/>
                </a:lnTo>
                <a:lnTo>
                  <a:pt x="3422760" y="745011"/>
                </a:lnTo>
                <a:lnTo>
                  <a:pt x="3387181" y="721018"/>
                </a:lnTo>
                <a:lnTo>
                  <a:pt x="3343615" y="712218"/>
                </a:lnTo>
                <a:close/>
              </a:path>
              <a:path w="16523335" h="9235440">
                <a:moveTo>
                  <a:pt x="3343615" y="979980"/>
                </a:moveTo>
                <a:lnTo>
                  <a:pt x="3300070" y="988766"/>
                </a:lnTo>
                <a:lnTo>
                  <a:pt x="3264526" y="1012731"/>
                </a:lnTo>
                <a:lnTo>
                  <a:pt x="3240569" y="1048286"/>
                </a:lnTo>
                <a:lnTo>
                  <a:pt x="3231786" y="1091840"/>
                </a:lnTo>
                <a:lnTo>
                  <a:pt x="3240569" y="1135394"/>
                </a:lnTo>
                <a:lnTo>
                  <a:pt x="3264526" y="1170968"/>
                </a:lnTo>
                <a:lnTo>
                  <a:pt x="3300070" y="1194956"/>
                </a:lnTo>
                <a:lnTo>
                  <a:pt x="3343615" y="1203753"/>
                </a:lnTo>
                <a:lnTo>
                  <a:pt x="3387181" y="1194956"/>
                </a:lnTo>
                <a:lnTo>
                  <a:pt x="3422760" y="1170968"/>
                </a:lnTo>
                <a:lnTo>
                  <a:pt x="3446751" y="1135394"/>
                </a:lnTo>
                <a:lnTo>
                  <a:pt x="3455549" y="1091840"/>
                </a:lnTo>
                <a:lnTo>
                  <a:pt x="3446751" y="1048286"/>
                </a:lnTo>
                <a:lnTo>
                  <a:pt x="3422760" y="1012731"/>
                </a:lnTo>
                <a:lnTo>
                  <a:pt x="3387181" y="988766"/>
                </a:lnTo>
                <a:lnTo>
                  <a:pt x="3343615" y="979980"/>
                </a:lnTo>
                <a:close/>
              </a:path>
              <a:path w="16523335" h="9235440">
                <a:moveTo>
                  <a:pt x="3343615" y="1247668"/>
                </a:moveTo>
                <a:lnTo>
                  <a:pt x="3300070" y="1256467"/>
                </a:lnTo>
                <a:lnTo>
                  <a:pt x="3264526" y="1280459"/>
                </a:lnTo>
                <a:lnTo>
                  <a:pt x="3240569" y="1316036"/>
                </a:lnTo>
                <a:lnTo>
                  <a:pt x="3231786" y="1359591"/>
                </a:lnTo>
                <a:lnTo>
                  <a:pt x="3240569" y="1403138"/>
                </a:lnTo>
                <a:lnTo>
                  <a:pt x="3264526" y="1438686"/>
                </a:lnTo>
                <a:lnTo>
                  <a:pt x="3300070" y="1462646"/>
                </a:lnTo>
                <a:lnTo>
                  <a:pt x="3343615" y="1471431"/>
                </a:lnTo>
                <a:lnTo>
                  <a:pt x="3387181" y="1462646"/>
                </a:lnTo>
                <a:lnTo>
                  <a:pt x="3422760" y="1438686"/>
                </a:lnTo>
                <a:lnTo>
                  <a:pt x="3446751" y="1403138"/>
                </a:lnTo>
                <a:lnTo>
                  <a:pt x="3455549" y="1359591"/>
                </a:lnTo>
                <a:lnTo>
                  <a:pt x="3446751" y="1316036"/>
                </a:lnTo>
                <a:lnTo>
                  <a:pt x="3422760" y="1280459"/>
                </a:lnTo>
                <a:lnTo>
                  <a:pt x="3387181" y="1256467"/>
                </a:lnTo>
                <a:lnTo>
                  <a:pt x="3343615" y="1247668"/>
                </a:lnTo>
                <a:close/>
              </a:path>
              <a:path w="16523335" h="9235440">
                <a:moveTo>
                  <a:pt x="3343615" y="1515430"/>
                </a:moveTo>
                <a:lnTo>
                  <a:pt x="3300070" y="1524214"/>
                </a:lnTo>
                <a:lnTo>
                  <a:pt x="3264526" y="1548173"/>
                </a:lnTo>
                <a:lnTo>
                  <a:pt x="3240569" y="1583718"/>
                </a:lnTo>
                <a:lnTo>
                  <a:pt x="3231786" y="1627259"/>
                </a:lnTo>
                <a:lnTo>
                  <a:pt x="3240569" y="1670826"/>
                </a:lnTo>
                <a:lnTo>
                  <a:pt x="3264526" y="1706409"/>
                </a:lnTo>
                <a:lnTo>
                  <a:pt x="3300070" y="1730404"/>
                </a:lnTo>
                <a:lnTo>
                  <a:pt x="3343615" y="1739203"/>
                </a:lnTo>
                <a:lnTo>
                  <a:pt x="3387181" y="1730404"/>
                </a:lnTo>
                <a:lnTo>
                  <a:pt x="3422760" y="1706409"/>
                </a:lnTo>
                <a:lnTo>
                  <a:pt x="3446751" y="1670826"/>
                </a:lnTo>
                <a:lnTo>
                  <a:pt x="3455549" y="1627259"/>
                </a:lnTo>
                <a:lnTo>
                  <a:pt x="3446751" y="1583718"/>
                </a:lnTo>
                <a:lnTo>
                  <a:pt x="3422760" y="1548173"/>
                </a:lnTo>
                <a:lnTo>
                  <a:pt x="3387181" y="1524214"/>
                </a:lnTo>
                <a:lnTo>
                  <a:pt x="3343615" y="1515430"/>
                </a:lnTo>
                <a:close/>
              </a:path>
              <a:path w="16523335" h="9235440">
                <a:moveTo>
                  <a:pt x="3343615" y="1783149"/>
                </a:moveTo>
                <a:lnTo>
                  <a:pt x="3300070" y="1791938"/>
                </a:lnTo>
                <a:lnTo>
                  <a:pt x="3264526" y="1815910"/>
                </a:lnTo>
                <a:lnTo>
                  <a:pt x="3240569" y="1851469"/>
                </a:lnTo>
                <a:lnTo>
                  <a:pt x="3231786" y="1895020"/>
                </a:lnTo>
                <a:lnTo>
                  <a:pt x="3240569" y="1938576"/>
                </a:lnTo>
                <a:lnTo>
                  <a:pt x="3264526" y="1974146"/>
                </a:lnTo>
                <a:lnTo>
                  <a:pt x="3300070" y="1998128"/>
                </a:lnTo>
                <a:lnTo>
                  <a:pt x="3343615" y="2006922"/>
                </a:lnTo>
                <a:lnTo>
                  <a:pt x="3387181" y="1998128"/>
                </a:lnTo>
                <a:lnTo>
                  <a:pt x="3422760" y="1974146"/>
                </a:lnTo>
                <a:lnTo>
                  <a:pt x="3446751" y="1938576"/>
                </a:lnTo>
                <a:lnTo>
                  <a:pt x="3455549" y="1895020"/>
                </a:lnTo>
                <a:lnTo>
                  <a:pt x="3446751" y="1851469"/>
                </a:lnTo>
                <a:lnTo>
                  <a:pt x="3422760" y="1815910"/>
                </a:lnTo>
                <a:lnTo>
                  <a:pt x="3387181" y="1791938"/>
                </a:lnTo>
                <a:lnTo>
                  <a:pt x="3343615" y="1783149"/>
                </a:lnTo>
                <a:close/>
              </a:path>
              <a:path w="16523335" h="9235440">
                <a:moveTo>
                  <a:pt x="3451318" y="0"/>
                </a:moveTo>
                <a:lnTo>
                  <a:pt x="3236010" y="0"/>
                </a:lnTo>
                <a:lnTo>
                  <a:pt x="3231786" y="20941"/>
                </a:lnTo>
                <a:lnTo>
                  <a:pt x="3240569" y="64502"/>
                </a:lnTo>
                <a:lnTo>
                  <a:pt x="3264526" y="100083"/>
                </a:lnTo>
                <a:lnTo>
                  <a:pt x="3300070" y="124076"/>
                </a:lnTo>
                <a:lnTo>
                  <a:pt x="3343615" y="132875"/>
                </a:lnTo>
                <a:lnTo>
                  <a:pt x="3387181" y="124076"/>
                </a:lnTo>
                <a:lnTo>
                  <a:pt x="3422760" y="100083"/>
                </a:lnTo>
                <a:lnTo>
                  <a:pt x="3446751" y="64502"/>
                </a:lnTo>
                <a:lnTo>
                  <a:pt x="3455549" y="20941"/>
                </a:lnTo>
                <a:lnTo>
                  <a:pt x="3451318" y="0"/>
                </a:lnTo>
                <a:close/>
              </a:path>
              <a:path w="16523335" h="9235440">
                <a:moveTo>
                  <a:pt x="3343615" y="2586297"/>
                </a:moveTo>
                <a:lnTo>
                  <a:pt x="3300070" y="2595090"/>
                </a:lnTo>
                <a:lnTo>
                  <a:pt x="3264526" y="2619070"/>
                </a:lnTo>
                <a:lnTo>
                  <a:pt x="3240569" y="2654639"/>
                </a:lnTo>
                <a:lnTo>
                  <a:pt x="3231786" y="2698200"/>
                </a:lnTo>
                <a:lnTo>
                  <a:pt x="3240569" y="2741725"/>
                </a:lnTo>
                <a:lnTo>
                  <a:pt x="3264526" y="2777286"/>
                </a:lnTo>
                <a:lnTo>
                  <a:pt x="3300070" y="2801273"/>
                </a:lnTo>
                <a:lnTo>
                  <a:pt x="3343615" y="2810071"/>
                </a:lnTo>
                <a:lnTo>
                  <a:pt x="3387181" y="2801273"/>
                </a:lnTo>
                <a:lnTo>
                  <a:pt x="3422760" y="2777286"/>
                </a:lnTo>
                <a:lnTo>
                  <a:pt x="3446751" y="2741725"/>
                </a:lnTo>
                <a:lnTo>
                  <a:pt x="3455549" y="2698200"/>
                </a:lnTo>
                <a:lnTo>
                  <a:pt x="3446751" y="2654639"/>
                </a:lnTo>
                <a:lnTo>
                  <a:pt x="3422760" y="2619070"/>
                </a:lnTo>
                <a:lnTo>
                  <a:pt x="3387181" y="2595090"/>
                </a:lnTo>
                <a:lnTo>
                  <a:pt x="3343615" y="2586297"/>
                </a:lnTo>
                <a:close/>
              </a:path>
              <a:path w="16523335" h="9235440">
                <a:moveTo>
                  <a:pt x="3343615" y="2854028"/>
                </a:moveTo>
                <a:lnTo>
                  <a:pt x="3300070" y="2862817"/>
                </a:lnTo>
                <a:lnTo>
                  <a:pt x="3264526" y="2886788"/>
                </a:lnTo>
                <a:lnTo>
                  <a:pt x="3240569" y="2922347"/>
                </a:lnTo>
                <a:lnTo>
                  <a:pt x="3231786" y="2965898"/>
                </a:lnTo>
                <a:lnTo>
                  <a:pt x="3240569" y="3009453"/>
                </a:lnTo>
                <a:lnTo>
                  <a:pt x="3264526" y="3045019"/>
                </a:lnTo>
                <a:lnTo>
                  <a:pt x="3300070" y="3068998"/>
                </a:lnTo>
                <a:lnTo>
                  <a:pt x="3343615" y="3077790"/>
                </a:lnTo>
                <a:lnTo>
                  <a:pt x="3387181" y="3068998"/>
                </a:lnTo>
                <a:lnTo>
                  <a:pt x="3422760" y="3045019"/>
                </a:lnTo>
                <a:lnTo>
                  <a:pt x="3446751" y="3009453"/>
                </a:lnTo>
                <a:lnTo>
                  <a:pt x="3455549" y="2965898"/>
                </a:lnTo>
                <a:lnTo>
                  <a:pt x="3446751" y="2922347"/>
                </a:lnTo>
                <a:lnTo>
                  <a:pt x="3422760" y="2886788"/>
                </a:lnTo>
                <a:lnTo>
                  <a:pt x="3387181" y="2862817"/>
                </a:lnTo>
                <a:lnTo>
                  <a:pt x="3343615" y="2854028"/>
                </a:lnTo>
                <a:close/>
              </a:path>
              <a:path w="16523335" h="9235440">
                <a:moveTo>
                  <a:pt x="3343615" y="3121737"/>
                </a:moveTo>
                <a:lnTo>
                  <a:pt x="3300070" y="3130528"/>
                </a:lnTo>
                <a:lnTo>
                  <a:pt x="3264526" y="3154503"/>
                </a:lnTo>
                <a:lnTo>
                  <a:pt x="3240569" y="3190065"/>
                </a:lnTo>
                <a:lnTo>
                  <a:pt x="3231786" y="3233618"/>
                </a:lnTo>
                <a:lnTo>
                  <a:pt x="3240569" y="3277161"/>
                </a:lnTo>
                <a:lnTo>
                  <a:pt x="3264526" y="3312732"/>
                </a:lnTo>
                <a:lnTo>
                  <a:pt x="3300070" y="3336722"/>
                </a:lnTo>
                <a:lnTo>
                  <a:pt x="3343615" y="3345520"/>
                </a:lnTo>
                <a:lnTo>
                  <a:pt x="3387181" y="3336722"/>
                </a:lnTo>
                <a:lnTo>
                  <a:pt x="3422760" y="3312732"/>
                </a:lnTo>
                <a:lnTo>
                  <a:pt x="3446751" y="3277161"/>
                </a:lnTo>
                <a:lnTo>
                  <a:pt x="3455549" y="3233618"/>
                </a:lnTo>
                <a:lnTo>
                  <a:pt x="3446751" y="3190065"/>
                </a:lnTo>
                <a:lnTo>
                  <a:pt x="3422760" y="3154503"/>
                </a:lnTo>
                <a:lnTo>
                  <a:pt x="3387181" y="3130528"/>
                </a:lnTo>
                <a:lnTo>
                  <a:pt x="3343615" y="3121737"/>
                </a:lnTo>
                <a:close/>
              </a:path>
              <a:path w="16523335" h="9235440">
                <a:moveTo>
                  <a:pt x="3343615" y="3389446"/>
                </a:moveTo>
                <a:lnTo>
                  <a:pt x="3300070" y="3398240"/>
                </a:lnTo>
                <a:lnTo>
                  <a:pt x="3264526" y="3422222"/>
                </a:lnTo>
                <a:lnTo>
                  <a:pt x="3240569" y="3457792"/>
                </a:lnTo>
                <a:lnTo>
                  <a:pt x="3231786" y="3501348"/>
                </a:lnTo>
                <a:lnTo>
                  <a:pt x="3240569" y="3544899"/>
                </a:lnTo>
                <a:lnTo>
                  <a:pt x="3264526" y="3580458"/>
                </a:lnTo>
                <a:lnTo>
                  <a:pt x="3300070" y="3604430"/>
                </a:lnTo>
                <a:lnTo>
                  <a:pt x="3343615" y="3613219"/>
                </a:lnTo>
                <a:lnTo>
                  <a:pt x="3387181" y="3604430"/>
                </a:lnTo>
                <a:lnTo>
                  <a:pt x="3422760" y="3580458"/>
                </a:lnTo>
                <a:lnTo>
                  <a:pt x="3446751" y="3544899"/>
                </a:lnTo>
                <a:lnTo>
                  <a:pt x="3455549" y="3501348"/>
                </a:lnTo>
                <a:lnTo>
                  <a:pt x="3446751" y="3457792"/>
                </a:lnTo>
                <a:lnTo>
                  <a:pt x="3422760" y="3422222"/>
                </a:lnTo>
                <a:lnTo>
                  <a:pt x="3387181" y="3398240"/>
                </a:lnTo>
                <a:lnTo>
                  <a:pt x="3343615" y="3389446"/>
                </a:lnTo>
                <a:close/>
              </a:path>
              <a:path w="16523335" h="9235440">
                <a:moveTo>
                  <a:pt x="3343615" y="3657176"/>
                </a:moveTo>
                <a:lnTo>
                  <a:pt x="3300070" y="3665968"/>
                </a:lnTo>
                <a:lnTo>
                  <a:pt x="3264526" y="3689947"/>
                </a:lnTo>
                <a:lnTo>
                  <a:pt x="3240569" y="3725513"/>
                </a:lnTo>
                <a:lnTo>
                  <a:pt x="3231786" y="3769068"/>
                </a:lnTo>
                <a:lnTo>
                  <a:pt x="3240569" y="3812619"/>
                </a:lnTo>
                <a:lnTo>
                  <a:pt x="3264526" y="3848178"/>
                </a:lnTo>
                <a:lnTo>
                  <a:pt x="3300070" y="3872149"/>
                </a:lnTo>
                <a:lnTo>
                  <a:pt x="3343615" y="3880939"/>
                </a:lnTo>
                <a:lnTo>
                  <a:pt x="3387181" y="3872149"/>
                </a:lnTo>
                <a:lnTo>
                  <a:pt x="3422760" y="3848178"/>
                </a:lnTo>
                <a:lnTo>
                  <a:pt x="3446751" y="3812619"/>
                </a:lnTo>
                <a:lnTo>
                  <a:pt x="3455549" y="3769068"/>
                </a:lnTo>
                <a:lnTo>
                  <a:pt x="3446751" y="3725513"/>
                </a:lnTo>
                <a:lnTo>
                  <a:pt x="3422760" y="3689947"/>
                </a:lnTo>
                <a:lnTo>
                  <a:pt x="3387181" y="3665968"/>
                </a:lnTo>
                <a:lnTo>
                  <a:pt x="3343615" y="3657176"/>
                </a:lnTo>
                <a:close/>
              </a:path>
              <a:path w="16523335" h="9235440">
                <a:moveTo>
                  <a:pt x="3343615" y="3924895"/>
                </a:moveTo>
                <a:lnTo>
                  <a:pt x="3300070" y="3933689"/>
                </a:lnTo>
                <a:lnTo>
                  <a:pt x="3264526" y="3957668"/>
                </a:lnTo>
                <a:lnTo>
                  <a:pt x="3240569" y="3993228"/>
                </a:lnTo>
                <a:lnTo>
                  <a:pt x="3231786" y="4036766"/>
                </a:lnTo>
                <a:lnTo>
                  <a:pt x="3240569" y="4080327"/>
                </a:lnTo>
                <a:lnTo>
                  <a:pt x="3264526" y="4115896"/>
                </a:lnTo>
                <a:lnTo>
                  <a:pt x="3300070" y="4139876"/>
                </a:lnTo>
                <a:lnTo>
                  <a:pt x="3343615" y="4148669"/>
                </a:lnTo>
                <a:lnTo>
                  <a:pt x="3387181" y="4139876"/>
                </a:lnTo>
                <a:lnTo>
                  <a:pt x="3422760" y="4115896"/>
                </a:lnTo>
                <a:lnTo>
                  <a:pt x="3446751" y="4080327"/>
                </a:lnTo>
                <a:lnTo>
                  <a:pt x="3455549" y="4036766"/>
                </a:lnTo>
                <a:lnTo>
                  <a:pt x="3446751" y="3993228"/>
                </a:lnTo>
                <a:lnTo>
                  <a:pt x="3422760" y="3957668"/>
                </a:lnTo>
                <a:lnTo>
                  <a:pt x="3387181" y="3933689"/>
                </a:lnTo>
                <a:lnTo>
                  <a:pt x="3343615" y="3924895"/>
                </a:lnTo>
                <a:close/>
              </a:path>
              <a:path w="16523335" h="9235440">
                <a:moveTo>
                  <a:pt x="3343615" y="4192615"/>
                </a:moveTo>
                <a:lnTo>
                  <a:pt x="3300070" y="4201406"/>
                </a:lnTo>
                <a:lnTo>
                  <a:pt x="3264526" y="4225380"/>
                </a:lnTo>
                <a:lnTo>
                  <a:pt x="3240569" y="4260939"/>
                </a:lnTo>
                <a:lnTo>
                  <a:pt x="3231786" y="4304486"/>
                </a:lnTo>
                <a:lnTo>
                  <a:pt x="3240569" y="4348026"/>
                </a:lnTo>
                <a:lnTo>
                  <a:pt x="3264526" y="4383601"/>
                </a:lnTo>
                <a:lnTo>
                  <a:pt x="3300070" y="4407597"/>
                </a:lnTo>
                <a:lnTo>
                  <a:pt x="3343615" y="4416399"/>
                </a:lnTo>
                <a:lnTo>
                  <a:pt x="3387181" y="4407597"/>
                </a:lnTo>
                <a:lnTo>
                  <a:pt x="3422760" y="4383601"/>
                </a:lnTo>
                <a:lnTo>
                  <a:pt x="3446751" y="4348026"/>
                </a:lnTo>
                <a:lnTo>
                  <a:pt x="3455549" y="4304486"/>
                </a:lnTo>
                <a:lnTo>
                  <a:pt x="3446751" y="4260939"/>
                </a:lnTo>
                <a:lnTo>
                  <a:pt x="3422760" y="4225380"/>
                </a:lnTo>
                <a:lnTo>
                  <a:pt x="3387181" y="4201406"/>
                </a:lnTo>
                <a:lnTo>
                  <a:pt x="3343615" y="4192615"/>
                </a:lnTo>
                <a:close/>
              </a:path>
              <a:path w="16523335" h="9235440">
                <a:moveTo>
                  <a:pt x="3343615" y="2318578"/>
                </a:moveTo>
                <a:lnTo>
                  <a:pt x="3300070" y="2327370"/>
                </a:lnTo>
                <a:lnTo>
                  <a:pt x="3264526" y="2351349"/>
                </a:lnTo>
                <a:lnTo>
                  <a:pt x="3240569" y="2386915"/>
                </a:lnTo>
                <a:lnTo>
                  <a:pt x="3231786" y="2430470"/>
                </a:lnTo>
                <a:lnTo>
                  <a:pt x="3240569" y="2474021"/>
                </a:lnTo>
                <a:lnTo>
                  <a:pt x="3264526" y="2509580"/>
                </a:lnTo>
                <a:lnTo>
                  <a:pt x="3300070" y="2533551"/>
                </a:lnTo>
                <a:lnTo>
                  <a:pt x="3343615" y="2542341"/>
                </a:lnTo>
                <a:lnTo>
                  <a:pt x="3387181" y="2533551"/>
                </a:lnTo>
                <a:lnTo>
                  <a:pt x="3422760" y="2509580"/>
                </a:lnTo>
                <a:lnTo>
                  <a:pt x="3446751" y="2474021"/>
                </a:lnTo>
                <a:lnTo>
                  <a:pt x="3455549" y="2430470"/>
                </a:lnTo>
                <a:lnTo>
                  <a:pt x="3446751" y="2386915"/>
                </a:lnTo>
                <a:lnTo>
                  <a:pt x="3422760" y="2351349"/>
                </a:lnTo>
                <a:lnTo>
                  <a:pt x="3387181" y="2327370"/>
                </a:lnTo>
                <a:lnTo>
                  <a:pt x="3343615" y="2318578"/>
                </a:lnTo>
                <a:close/>
              </a:path>
              <a:path w="16523335" h="9235440">
                <a:moveTo>
                  <a:pt x="3343615" y="2050869"/>
                </a:moveTo>
                <a:lnTo>
                  <a:pt x="3300070" y="2059660"/>
                </a:lnTo>
                <a:lnTo>
                  <a:pt x="3264526" y="2083635"/>
                </a:lnTo>
                <a:lnTo>
                  <a:pt x="3240569" y="2119197"/>
                </a:lnTo>
                <a:lnTo>
                  <a:pt x="3231786" y="2162750"/>
                </a:lnTo>
                <a:lnTo>
                  <a:pt x="3240569" y="2206284"/>
                </a:lnTo>
                <a:lnTo>
                  <a:pt x="3264526" y="2241845"/>
                </a:lnTo>
                <a:lnTo>
                  <a:pt x="3300070" y="2265826"/>
                </a:lnTo>
                <a:lnTo>
                  <a:pt x="3343615" y="2274621"/>
                </a:lnTo>
                <a:lnTo>
                  <a:pt x="3387181" y="2265826"/>
                </a:lnTo>
                <a:lnTo>
                  <a:pt x="3422760" y="2241845"/>
                </a:lnTo>
                <a:lnTo>
                  <a:pt x="3446751" y="2206284"/>
                </a:lnTo>
                <a:lnTo>
                  <a:pt x="3455549" y="2162750"/>
                </a:lnTo>
                <a:lnTo>
                  <a:pt x="3446751" y="2119197"/>
                </a:lnTo>
                <a:lnTo>
                  <a:pt x="3422760" y="2083635"/>
                </a:lnTo>
                <a:lnTo>
                  <a:pt x="3387181" y="2059660"/>
                </a:lnTo>
                <a:lnTo>
                  <a:pt x="3343615" y="2050869"/>
                </a:lnTo>
                <a:close/>
              </a:path>
              <a:path w="16523335" h="9235440">
                <a:moveTo>
                  <a:pt x="3343615" y="4460345"/>
                </a:moveTo>
                <a:lnTo>
                  <a:pt x="3300070" y="4469136"/>
                </a:lnTo>
                <a:lnTo>
                  <a:pt x="3264526" y="4493110"/>
                </a:lnTo>
                <a:lnTo>
                  <a:pt x="3240569" y="4528669"/>
                </a:lnTo>
                <a:lnTo>
                  <a:pt x="3231786" y="4572216"/>
                </a:lnTo>
                <a:lnTo>
                  <a:pt x="3240569" y="4615763"/>
                </a:lnTo>
                <a:lnTo>
                  <a:pt x="3264526" y="4651322"/>
                </a:lnTo>
                <a:lnTo>
                  <a:pt x="3300070" y="4675296"/>
                </a:lnTo>
                <a:lnTo>
                  <a:pt x="3343615" y="4684087"/>
                </a:lnTo>
                <a:lnTo>
                  <a:pt x="3387181" y="4675296"/>
                </a:lnTo>
                <a:lnTo>
                  <a:pt x="3422760" y="4651322"/>
                </a:lnTo>
                <a:lnTo>
                  <a:pt x="3446751" y="4615763"/>
                </a:lnTo>
                <a:lnTo>
                  <a:pt x="3455549" y="4572216"/>
                </a:lnTo>
                <a:lnTo>
                  <a:pt x="3446751" y="4528669"/>
                </a:lnTo>
                <a:lnTo>
                  <a:pt x="3422760" y="4493110"/>
                </a:lnTo>
                <a:lnTo>
                  <a:pt x="3387181" y="4469136"/>
                </a:lnTo>
                <a:lnTo>
                  <a:pt x="3343615" y="4460345"/>
                </a:lnTo>
                <a:close/>
              </a:path>
              <a:path w="16523335" h="9235440">
                <a:moveTo>
                  <a:pt x="3612978" y="176790"/>
                </a:moveTo>
                <a:lnTo>
                  <a:pt x="3569426" y="185586"/>
                </a:lnTo>
                <a:lnTo>
                  <a:pt x="3533863" y="209571"/>
                </a:lnTo>
                <a:lnTo>
                  <a:pt x="3509888" y="245145"/>
                </a:lnTo>
                <a:lnTo>
                  <a:pt x="3501097" y="288702"/>
                </a:lnTo>
                <a:lnTo>
                  <a:pt x="3509888" y="332221"/>
                </a:lnTo>
                <a:lnTo>
                  <a:pt x="3533863" y="367780"/>
                </a:lnTo>
                <a:lnTo>
                  <a:pt x="3569426" y="391765"/>
                </a:lnTo>
                <a:lnTo>
                  <a:pt x="3612978" y="400563"/>
                </a:lnTo>
                <a:lnTo>
                  <a:pt x="3656507" y="391765"/>
                </a:lnTo>
                <a:lnTo>
                  <a:pt x="3692057" y="367780"/>
                </a:lnTo>
                <a:lnTo>
                  <a:pt x="3716028" y="332221"/>
                </a:lnTo>
                <a:lnTo>
                  <a:pt x="3724818" y="288702"/>
                </a:lnTo>
                <a:lnTo>
                  <a:pt x="3716028" y="245145"/>
                </a:lnTo>
                <a:lnTo>
                  <a:pt x="3692057" y="209571"/>
                </a:lnTo>
                <a:lnTo>
                  <a:pt x="3656507" y="185586"/>
                </a:lnTo>
                <a:lnTo>
                  <a:pt x="3612978" y="176790"/>
                </a:lnTo>
                <a:close/>
              </a:path>
              <a:path w="16523335" h="9235440">
                <a:moveTo>
                  <a:pt x="3612978" y="444551"/>
                </a:moveTo>
                <a:lnTo>
                  <a:pt x="3569426" y="453336"/>
                </a:lnTo>
                <a:lnTo>
                  <a:pt x="3533863" y="477296"/>
                </a:lnTo>
                <a:lnTo>
                  <a:pt x="3509888" y="512844"/>
                </a:lnTo>
                <a:lnTo>
                  <a:pt x="3501097" y="556391"/>
                </a:lnTo>
                <a:lnTo>
                  <a:pt x="3509888" y="599952"/>
                </a:lnTo>
                <a:lnTo>
                  <a:pt x="3533863" y="635532"/>
                </a:lnTo>
                <a:lnTo>
                  <a:pt x="3569426" y="659525"/>
                </a:lnTo>
                <a:lnTo>
                  <a:pt x="3612978" y="668324"/>
                </a:lnTo>
                <a:lnTo>
                  <a:pt x="3656507" y="659525"/>
                </a:lnTo>
                <a:lnTo>
                  <a:pt x="3692057" y="635532"/>
                </a:lnTo>
                <a:lnTo>
                  <a:pt x="3716028" y="599952"/>
                </a:lnTo>
                <a:lnTo>
                  <a:pt x="3724818" y="556391"/>
                </a:lnTo>
                <a:lnTo>
                  <a:pt x="3716028" y="512844"/>
                </a:lnTo>
                <a:lnTo>
                  <a:pt x="3692057" y="477296"/>
                </a:lnTo>
                <a:lnTo>
                  <a:pt x="3656507" y="453336"/>
                </a:lnTo>
                <a:lnTo>
                  <a:pt x="3612978" y="444551"/>
                </a:lnTo>
                <a:close/>
              </a:path>
              <a:path w="16523335" h="9235440">
                <a:moveTo>
                  <a:pt x="3612978" y="712218"/>
                </a:moveTo>
                <a:lnTo>
                  <a:pt x="3569426" y="721018"/>
                </a:lnTo>
                <a:lnTo>
                  <a:pt x="3533863" y="745011"/>
                </a:lnTo>
                <a:lnTo>
                  <a:pt x="3509888" y="780591"/>
                </a:lnTo>
                <a:lnTo>
                  <a:pt x="3501097" y="824152"/>
                </a:lnTo>
                <a:lnTo>
                  <a:pt x="3509888" y="867681"/>
                </a:lnTo>
                <a:lnTo>
                  <a:pt x="3533863" y="903231"/>
                </a:lnTo>
                <a:lnTo>
                  <a:pt x="3569426" y="927201"/>
                </a:lnTo>
                <a:lnTo>
                  <a:pt x="3612978" y="935992"/>
                </a:lnTo>
                <a:lnTo>
                  <a:pt x="3656507" y="927201"/>
                </a:lnTo>
                <a:lnTo>
                  <a:pt x="3692057" y="903231"/>
                </a:lnTo>
                <a:lnTo>
                  <a:pt x="3716028" y="867681"/>
                </a:lnTo>
                <a:lnTo>
                  <a:pt x="3724818" y="824152"/>
                </a:lnTo>
                <a:lnTo>
                  <a:pt x="3716028" y="780591"/>
                </a:lnTo>
                <a:lnTo>
                  <a:pt x="3692057" y="745011"/>
                </a:lnTo>
                <a:lnTo>
                  <a:pt x="3656507" y="721018"/>
                </a:lnTo>
                <a:lnTo>
                  <a:pt x="3612978" y="712218"/>
                </a:lnTo>
                <a:close/>
              </a:path>
              <a:path w="16523335" h="9235440">
                <a:moveTo>
                  <a:pt x="3612978" y="979980"/>
                </a:moveTo>
                <a:lnTo>
                  <a:pt x="3569426" y="988766"/>
                </a:lnTo>
                <a:lnTo>
                  <a:pt x="3533863" y="1012731"/>
                </a:lnTo>
                <a:lnTo>
                  <a:pt x="3509888" y="1048286"/>
                </a:lnTo>
                <a:lnTo>
                  <a:pt x="3501097" y="1091840"/>
                </a:lnTo>
                <a:lnTo>
                  <a:pt x="3509888" y="1135394"/>
                </a:lnTo>
                <a:lnTo>
                  <a:pt x="3533863" y="1170968"/>
                </a:lnTo>
                <a:lnTo>
                  <a:pt x="3569426" y="1194956"/>
                </a:lnTo>
                <a:lnTo>
                  <a:pt x="3612978" y="1203753"/>
                </a:lnTo>
                <a:lnTo>
                  <a:pt x="3656507" y="1194956"/>
                </a:lnTo>
                <a:lnTo>
                  <a:pt x="3692057" y="1170968"/>
                </a:lnTo>
                <a:lnTo>
                  <a:pt x="3716028" y="1135394"/>
                </a:lnTo>
                <a:lnTo>
                  <a:pt x="3724818" y="1091840"/>
                </a:lnTo>
                <a:lnTo>
                  <a:pt x="3716028" y="1048286"/>
                </a:lnTo>
                <a:lnTo>
                  <a:pt x="3692057" y="1012731"/>
                </a:lnTo>
                <a:lnTo>
                  <a:pt x="3656507" y="988766"/>
                </a:lnTo>
                <a:lnTo>
                  <a:pt x="3612978" y="979980"/>
                </a:lnTo>
                <a:close/>
              </a:path>
              <a:path w="16523335" h="9235440">
                <a:moveTo>
                  <a:pt x="3612978" y="1247668"/>
                </a:moveTo>
                <a:lnTo>
                  <a:pt x="3569426" y="1256467"/>
                </a:lnTo>
                <a:lnTo>
                  <a:pt x="3533863" y="1280459"/>
                </a:lnTo>
                <a:lnTo>
                  <a:pt x="3509888" y="1316036"/>
                </a:lnTo>
                <a:lnTo>
                  <a:pt x="3501097" y="1359591"/>
                </a:lnTo>
                <a:lnTo>
                  <a:pt x="3509888" y="1403138"/>
                </a:lnTo>
                <a:lnTo>
                  <a:pt x="3533863" y="1438686"/>
                </a:lnTo>
                <a:lnTo>
                  <a:pt x="3569426" y="1462646"/>
                </a:lnTo>
                <a:lnTo>
                  <a:pt x="3612978" y="1471431"/>
                </a:lnTo>
                <a:lnTo>
                  <a:pt x="3656507" y="1462646"/>
                </a:lnTo>
                <a:lnTo>
                  <a:pt x="3692057" y="1438686"/>
                </a:lnTo>
                <a:lnTo>
                  <a:pt x="3716028" y="1403138"/>
                </a:lnTo>
                <a:lnTo>
                  <a:pt x="3724818" y="1359591"/>
                </a:lnTo>
                <a:lnTo>
                  <a:pt x="3716028" y="1316036"/>
                </a:lnTo>
                <a:lnTo>
                  <a:pt x="3692057" y="1280459"/>
                </a:lnTo>
                <a:lnTo>
                  <a:pt x="3656507" y="1256467"/>
                </a:lnTo>
                <a:lnTo>
                  <a:pt x="3612978" y="1247668"/>
                </a:lnTo>
                <a:close/>
              </a:path>
              <a:path w="16523335" h="9235440">
                <a:moveTo>
                  <a:pt x="3612978" y="1515430"/>
                </a:moveTo>
                <a:lnTo>
                  <a:pt x="3569426" y="1524214"/>
                </a:lnTo>
                <a:lnTo>
                  <a:pt x="3533863" y="1548173"/>
                </a:lnTo>
                <a:lnTo>
                  <a:pt x="3509888" y="1583718"/>
                </a:lnTo>
                <a:lnTo>
                  <a:pt x="3501097" y="1627259"/>
                </a:lnTo>
                <a:lnTo>
                  <a:pt x="3509888" y="1670826"/>
                </a:lnTo>
                <a:lnTo>
                  <a:pt x="3533863" y="1706409"/>
                </a:lnTo>
                <a:lnTo>
                  <a:pt x="3569426" y="1730404"/>
                </a:lnTo>
                <a:lnTo>
                  <a:pt x="3612978" y="1739203"/>
                </a:lnTo>
                <a:lnTo>
                  <a:pt x="3656507" y="1730404"/>
                </a:lnTo>
                <a:lnTo>
                  <a:pt x="3692057" y="1706409"/>
                </a:lnTo>
                <a:lnTo>
                  <a:pt x="3716028" y="1670826"/>
                </a:lnTo>
                <a:lnTo>
                  <a:pt x="3724818" y="1627259"/>
                </a:lnTo>
                <a:lnTo>
                  <a:pt x="3716028" y="1583718"/>
                </a:lnTo>
                <a:lnTo>
                  <a:pt x="3692057" y="1548173"/>
                </a:lnTo>
                <a:lnTo>
                  <a:pt x="3656507" y="1524214"/>
                </a:lnTo>
                <a:lnTo>
                  <a:pt x="3612978" y="1515430"/>
                </a:lnTo>
                <a:close/>
              </a:path>
              <a:path w="16523335" h="9235440">
                <a:moveTo>
                  <a:pt x="3612978" y="1783149"/>
                </a:moveTo>
                <a:lnTo>
                  <a:pt x="3569426" y="1791938"/>
                </a:lnTo>
                <a:lnTo>
                  <a:pt x="3533863" y="1815910"/>
                </a:lnTo>
                <a:lnTo>
                  <a:pt x="3509888" y="1851469"/>
                </a:lnTo>
                <a:lnTo>
                  <a:pt x="3501097" y="1895020"/>
                </a:lnTo>
                <a:lnTo>
                  <a:pt x="3509888" y="1938576"/>
                </a:lnTo>
                <a:lnTo>
                  <a:pt x="3533863" y="1974146"/>
                </a:lnTo>
                <a:lnTo>
                  <a:pt x="3569426" y="1998128"/>
                </a:lnTo>
                <a:lnTo>
                  <a:pt x="3612978" y="2006922"/>
                </a:lnTo>
                <a:lnTo>
                  <a:pt x="3656507" y="1998128"/>
                </a:lnTo>
                <a:lnTo>
                  <a:pt x="3692057" y="1974146"/>
                </a:lnTo>
                <a:lnTo>
                  <a:pt x="3716028" y="1938576"/>
                </a:lnTo>
                <a:lnTo>
                  <a:pt x="3724818" y="1895020"/>
                </a:lnTo>
                <a:lnTo>
                  <a:pt x="3716028" y="1851469"/>
                </a:lnTo>
                <a:lnTo>
                  <a:pt x="3692057" y="1815910"/>
                </a:lnTo>
                <a:lnTo>
                  <a:pt x="3656507" y="1791938"/>
                </a:lnTo>
                <a:lnTo>
                  <a:pt x="3612978" y="1783149"/>
                </a:lnTo>
                <a:close/>
              </a:path>
              <a:path w="16523335" h="9235440">
                <a:moveTo>
                  <a:pt x="3612978" y="2586297"/>
                </a:moveTo>
                <a:lnTo>
                  <a:pt x="3569426" y="2595090"/>
                </a:lnTo>
                <a:lnTo>
                  <a:pt x="3533863" y="2619070"/>
                </a:lnTo>
                <a:lnTo>
                  <a:pt x="3509888" y="2654639"/>
                </a:lnTo>
                <a:lnTo>
                  <a:pt x="3501097" y="2698200"/>
                </a:lnTo>
                <a:lnTo>
                  <a:pt x="3509888" y="2741725"/>
                </a:lnTo>
                <a:lnTo>
                  <a:pt x="3533863" y="2777286"/>
                </a:lnTo>
                <a:lnTo>
                  <a:pt x="3569426" y="2801273"/>
                </a:lnTo>
                <a:lnTo>
                  <a:pt x="3612978" y="2810071"/>
                </a:lnTo>
                <a:lnTo>
                  <a:pt x="3656507" y="2801273"/>
                </a:lnTo>
                <a:lnTo>
                  <a:pt x="3692057" y="2777286"/>
                </a:lnTo>
                <a:lnTo>
                  <a:pt x="3716028" y="2741725"/>
                </a:lnTo>
                <a:lnTo>
                  <a:pt x="3724818" y="2698200"/>
                </a:lnTo>
                <a:lnTo>
                  <a:pt x="3716028" y="2654639"/>
                </a:lnTo>
                <a:lnTo>
                  <a:pt x="3692057" y="2619070"/>
                </a:lnTo>
                <a:lnTo>
                  <a:pt x="3656507" y="2595090"/>
                </a:lnTo>
                <a:lnTo>
                  <a:pt x="3612978" y="2586297"/>
                </a:lnTo>
                <a:close/>
              </a:path>
              <a:path w="16523335" h="9235440">
                <a:moveTo>
                  <a:pt x="3612978" y="2854028"/>
                </a:moveTo>
                <a:lnTo>
                  <a:pt x="3569426" y="2862817"/>
                </a:lnTo>
                <a:lnTo>
                  <a:pt x="3533863" y="2886788"/>
                </a:lnTo>
                <a:lnTo>
                  <a:pt x="3509888" y="2922347"/>
                </a:lnTo>
                <a:lnTo>
                  <a:pt x="3501097" y="2965898"/>
                </a:lnTo>
                <a:lnTo>
                  <a:pt x="3509888" y="3009453"/>
                </a:lnTo>
                <a:lnTo>
                  <a:pt x="3533863" y="3045019"/>
                </a:lnTo>
                <a:lnTo>
                  <a:pt x="3569426" y="3068998"/>
                </a:lnTo>
                <a:lnTo>
                  <a:pt x="3612978" y="3077790"/>
                </a:lnTo>
                <a:lnTo>
                  <a:pt x="3656507" y="3068998"/>
                </a:lnTo>
                <a:lnTo>
                  <a:pt x="3692057" y="3045019"/>
                </a:lnTo>
                <a:lnTo>
                  <a:pt x="3716028" y="3009453"/>
                </a:lnTo>
                <a:lnTo>
                  <a:pt x="3724818" y="2965898"/>
                </a:lnTo>
                <a:lnTo>
                  <a:pt x="3716028" y="2922347"/>
                </a:lnTo>
                <a:lnTo>
                  <a:pt x="3692057" y="2886788"/>
                </a:lnTo>
                <a:lnTo>
                  <a:pt x="3656507" y="2862817"/>
                </a:lnTo>
                <a:lnTo>
                  <a:pt x="3612978" y="2854028"/>
                </a:lnTo>
                <a:close/>
              </a:path>
              <a:path w="16523335" h="9235440">
                <a:moveTo>
                  <a:pt x="3612978" y="3121737"/>
                </a:moveTo>
                <a:lnTo>
                  <a:pt x="3569426" y="3130528"/>
                </a:lnTo>
                <a:lnTo>
                  <a:pt x="3533863" y="3154503"/>
                </a:lnTo>
                <a:lnTo>
                  <a:pt x="3509888" y="3190065"/>
                </a:lnTo>
                <a:lnTo>
                  <a:pt x="3501097" y="3233618"/>
                </a:lnTo>
                <a:lnTo>
                  <a:pt x="3509888" y="3277161"/>
                </a:lnTo>
                <a:lnTo>
                  <a:pt x="3533863" y="3312732"/>
                </a:lnTo>
                <a:lnTo>
                  <a:pt x="3569426" y="3336722"/>
                </a:lnTo>
                <a:lnTo>
                  <a:pt x="3612978" y="3345520"/>
                </a:lnTo>
                <a:lnTo>
                  <a:pt x="3656507" y="3336722"/>
                </a:lnTo>
                <a:lnTo>
                  <a:pt x="3692057" y="3312732"/>
                </a:lnTo>
                <a:lnTo>
                  <a:pt x="3716028" y="3277161"/>
                </a:lnTo>
                <a:lnTo>
                  <a:pt x="3724818" y="3233618"/>
                </a:lnTo>
                <a:lnTo>
                  <a:pt x="3716028" y="3190065"/>
                </a:lnTo>
                <a:lnTo>
                  <a:pt x="3692057" y="3154503"/>
                </a:lnTo>
                <a:lnTo>
                  <a:pt x="3656507" y="3130528"/>
                </a:lnTo>
                <a:lnTo>
                  <a:pt x="3612978" y="3121737"/>
                </a:lnTo>
                <a:close/>
              </a:path>
              <a:path w="16523335" h="9235440">
                <a:moveTo>
                  <a:pt x="3612978" y="3389446"/>
                </a:moveTo>
                <a:lnTo>
                  <a:pt x="3569426" y="3398240"/>
                </a:lnTo>
                <a:lnTo>
                  <a:pt x="3533863" y="3422222"/>
                </a:lnTo>
                <a:lnTo>
                  <a:pt x="3509888" y="3457792"/>
                </a:lnTo>
                <a:lnTo>
                  <a:pt x="3501097" y="3501348"/>
                </a:lnTo>
                <a:lnTo>
                  <a:pt x="3509888" y="3544899"/>
                </a:lnTo>
                <a:lnTo>
                  <a:pt x="3533863" y="3580458"/>
                </a:lnTo>
                <a:lnTo>
                  <a:pt x="3569426" y="3604430"/>
                </a:lnTo>
                <a:lnTo>
                  <a:pt x="3612978" y="3613219"/>
                </a:lnTo>
                <a:lnTo>
                  <a:pt x="3656507" y="3604430"/>
                </a:lnTo>
                <a:lnTo>
                  <a:pt x="3692057" y="3580458"/>
                </a:lnTo>
                <a:lnTo>
                  <a:pt x="3716028" y="3544899"/>
                </a:lnTo>
                <a:lnTo>
                  <a:pt x="3724818" y="3501348"/>
                </a:lnTo>
                <a:lnTo>
                  <a:pt x="3716028" y="3457792"/>
                </a:lnTo>
                <a:lnTo>
                  <a:pt x="3692057" y="3422222"/>
                </a:lnTo>
                <a:lnTo>
                  <a:pt x="3656507" y="3398240"/>
                </a:lnTo>
                <a:lnTo>
                  <a:pt x="3612978" y="3389446"/>
                </a:lnTo>
                <a:close/>
              </a:path>
              <a:path w="16523335" h="9235440">
                <a:moveTo>
                  <a:pt x="3612978" y="3657176"/>
                </a:moveTo>
                <a:lnTo>
                  <a:pt x="3569426" y="3665968"/>
                </a:lnTo>
                <a:lnTo>
                  <a:pt x="3533863" y="3689947"/>
                </a:lnTo>
                <a:lnTo>
                  <a:pt x="3509888" y="3725513"/>
                </a:lnTo>
                <a:lnTo>
                  <a:pt x="3501097" y="3769068"/>
                </a:lnTo>
                <a:lnTo>
                  <a:pt x="3509888" y="3812619"/>
                </a:lnTo>
                <a:lnTo>
                  <a:pt x="3533863" y="3848178"/>
                </a:lnTo>
                <a:lnTo>
                  <a:pt x="3569426" y="3872149"/>
                </a:lnTo>
                <a:lnTo>
                  <a:pt x="3612978" y="3880939"/>
                </a:lnTo>
                <a:lnTo>
                  <a:pt x="3656507" y="3872149"/>
                </a:lnTo>
                <a:lnTo>
                  <a:pt x="3692057" y="3848178"/>
                </a:lnTo>
                <a:lnTo>
                  <a:pt x="3716028" y="3812619"/>
                </a:lnTo>
                <a:lnTo>
                  <a:pt x="3724818" y="3769068"/>
                </a:lnTo>
                <a:lnTo>
                  <a:pt x="3716028" y="3725513"/>
                </a:lnTo>
                <a:lnTo>
                  <a:pt x="3692057" y="3689947"/>
                </a:lnTo>
                <a:lnTo>
                  <a:pt x="3656507" y="3665968"/>
                </a:lnTo>
                <a:lnTo>
                  <a:pt x="3612978" y="3657176"/>
                </a:lnTo>
                <a:close/>
              </a:path>
              <a:path w="16523335" h="9235440">
                <a:moveTo>
                  <a:pt x="3612978" y="3924895"/>
                </a:moveTo>
                <a:lnTo>
                  <a:pt x="3569426" y="3933689"/>
                </a:lnTo>
                <a:lnTo>
                  <a:pt x="3533863" y="3957668"/>
                </a:lnTo>
                <a:lnTo>
                  <a:pt x="3509888" y="3993228"/>
                </a:lnTo>
                <a:lnTo>
                  <a:pt x="3501097" y="4036766"/>
                </a:lnTo>
                <a:lnTo>
                  <a:pt x="3509888" y="4080327"/>
                </a:lnTo>
                <a:lnTo>
                  <a:pt x="3533863" y="4115896"/>
                </a:lnTo>
                <a:lnTo>
                  <a:pt x="3569426" y="4139876"/>
                </a:lnTo>
                <a:lnTo>
                  <a:pt x="3612978" y="4148669"/>
                </a:lnTo>
                <a:lnTo>
                  <a:pt x="3656507" y="4139876"/>
                </a:lnTo>
                <a:lnTo>
                  <a:pt x="3692057" y="4115896"/>
                </a:lnTo>
                <a:lnTo>
                  <a:pt x="3716028" y="4080327"/>
                </a:lnTo>
                <a:lnTo>
                  <a:pt x="3724818" y="4036766"/>
                </a:lnTo>
                <a:lnTo>
                  <a:pt x="3716028" y="3993228"/>
                </a:lnTo>
                <a:lnTo>
                  <a:pt x="3692057" y="3957668"/>
                </a:lnTo>
                <a:lnTo>
                  <a:pt x="3656507" y="3933689"/>
                </a:lnTo>
                <a:lnTo>
                  <a:pt x="3612978" y="3924895"/>
                </a:lnTo>
                <a:close/>
              </a:path>
              <a:path w="16523335" h="9235440">
                <a:moveTo>
                  <a:pt x="3612978" y="4192615"/>
                </a:moveTo>
                <a:lnTo>
                  <a:pt x="3569426" y="4201406"/>
                </a:lnTo>
                <a:lnTo>
                  <a:pt x="3533863" y="4225380"/>
                </a:lnTo>
                <a:lnTo>
                  <a:pt x="3509888" y="4260939"/>
                </a:lnTo>
                <a:lnTo>
                  <a:pt x="3501097" y="4304486"/>
                </a:lnTo>
                <a:lnTo>
                  <a:pt x="3509888" y="4348026"/>
                </a:lnTo>
                <a:lnTo>
                  <a:pt x="3533863" y="4383601"/>
                </a:lnTo>
                <a:lnTo>
                  <a:pt x="3569426" y="4407597"/>
                </a:lnTo>
                <a:lnTo>
                  <a:pt x="3612978" y="4416399"/>
                </a:lnTo>
                <a:lnTo>
                  <a:pt x="3656507" y="4407597"/>
                </a:lnTo>
                <a:lnTo>
                  <a:pt x="3692057" y="4383601"/>
                </a:lnTo>
                <a:lnTo>
                  <a:pt x="3716028" y="4348026"/>
                </a:lnTo>
                <a:lnTo>
                  <a:pt x="3724818" y="4304486"/>
                </a:lnTo>
                <a:lnTo>
                  <a:pt x="3716028" y="4260939"/>
                </a:lnTo>
                <a:lnTo>
                  <a:pt x="3692057" y="4225380"/>
                </a:lnTo>
                <a:lnTo>
                  <a:pt x="3656507" y="4201406"/>
                </a:lnTo>
                <a:lnTo>
                  <a:pt x="3612978" y="4192615"/>
                </a:lnTo>
                <a:close/>
              </a:path>
              <a:path w="16523335" h="9235440">
                <a:moveTo>
                  <a:pt x="3612978" y="2318578"/>
                </a:moveTo>
                <a:lnTo>
                  <a:pt x="3569426" y="2327370"/>
                </a:lnTo>
                <a:lnTo>
                  <a:pt x="3533863" y="2351349"/>
                </a:lnTo>
                <a:lnTo>
                  <a:pt x="3509888" y="2386915"/>
                </a:lnTo>
                <a:lnTo>
                  <a:pt x="3501097" y="2430470"/>
                </a:lnTo>
                <a:lnTo>
                  <a:pt x="3509888" y="2474021"/>
                </a:lnTo>
                <a:lnTo>
                  <a:pt x="3533863" y="2509580"/>
                </a:lnTo>
                <a:lnTo>
                  <a:pt x="3569426" y="2533551"/>
                </a:lnTo>
                <a:lnTo>
                  <a:pt x="3612978" y="2542341"/>
                </a:lnTo>
                <a:lnTo>
                  <a:pt x="3656507" y="2533551"/>
                </a:lnTo>
                <a:lnTo>
                  <a:pt x="3692057" y="2509580"/>
                </a:lnTo>
                <a:lnTo>
                  <a:pt x="3716028" y="2474021"/>
                </a:lnTo>
                <a:lnTo>
                  <a:pt x="3724818" y="2430470"/>
                </a:lnTo>
                <a:lnTo>
                  <a:pt x="3716028" y="2386915"/>
                </a:lnTo>
                <a:lnTo>
                  <a:pt x="3692057" y="2351349"/>
                </a:lnTo>
                <a:lnTo>
                  <a:pt x="3656507" y="2327370"/>
                </a:lnTo>
                <a:lnTo>
                  <a:pt x="3612978" y="2318578"/>
                </a:lnTo>
                <a:close/>
              </a:path>
              <a:path w="16523335" h="9235440">
                <a:moveTo>
                  <a:pt x="3612978" y="2050869"/>
                </a:moveTo>
                <a:lnTo>
                  <a:pt x="3569426" y="2059660"/>
                </a:lnTo>
                <a:lnTo>
                  <a:pt x="3533863" y="2083635"/>
                </a:lnTo>
                <a:lnTo>
                  <a:pt x="3509888" y="2119197"/>
                </a:lnTo>
                <a:lnTo>
                  <a:pt x="3501097" y="2162750"/>
                </a:lnTo>
                <a:lnTo>
                  <a:pt x="3509888" y="2206284"/>
                </a:lnTo>
                <a:lnTo>
                  <a:pt x="3533863" y="2241845"/>
                </a:lnTo>
                <a:lnTo>
                  <a:pt x="3569426" y="2265826"/>
                </a:lnTo>
                <a:lnTo>
                  <a:pt x="3612978" y="2274621"/>
                </a:lnTo>
                <a:lnTo>
                  <a:pt x="3656507" y="2265826"/>
                </a:lnTo>
                <a:lnTo>
                  <a:pt x="3692057" y="2241845"/>
                </a:lnTo>
                <a:lnTo>
                  <a:pt x="3716028" y="2206284"/>
                </a:lnTo>
                <a:lnTo>
                  <a:pt x="3724818" y="2162750"/>
                </a:lnTo>
                <a:lnTo>
                  <a:pt x="3716028" y="2119197"/>
                </a:lnTo>
                <a:lnTo>
                  <a:pt x="3692057" y="2083635"/>
                </a:lnTo>
                <a:lnTo>
                  <a:pt x="3656507" y="2059660"/>
                </a:lnTo>
                <a:lnTo>
                  <a:pt x="3612978" y="2050869"/>
                </a:lnTo>
                <a:close/>
              </a:path>
              <a:path w="16523335" h="9235440">
                <a:moveTo>
                  <a:pt x="3612978" y="4460345"/>
                </a:moveTo>
                <a:lnTo>
                  <a:pt x="3569426" y="4469136"/>
                </a:lnTo>
                <a:lnTo>
                  <a:pt x="3533863" y="4493110"/>
                </a:lnTo>
                <a:lnTo>
                  <a:pt x="3509888" y="4528669"/>
                </a:lnTo>
                <a:lnTo>
                  <a:pt x="3501097" y="4572216"/>
                </a:lnTo>
                <a:lnTo>
                  <a:pt x="3509888" y="4615763"/>
                </a:lnTo>
                <a:lnTo>
                  <a:pt x="3533863" y="4651322"/>
                </a:lnTo>
                <a:lnTo>
                  <a:pt x="3569426" y="4675296"/>
                </a:lnTo>
                <a:lnTo>
                  <a:pt x="3612978" y="4684087"/>
                </a:lnTo>
                <a:lnTo>
                  <a:pt x="3656507" y="4675296"/>
                </a:lnTo>
                <a:lnTo>
                  <a:pt x="3692057" y="4651322"/>
                </a:lnTo>
                <a:lnTo>
                  <a:pt x="3716028" y="4615763"/>
                </a:lnTo>
                <a:lnTo>
                  <a:pt x="3724818" y="4572216"/>
                </a:lnTo>
                <a:lnTo>
                  <a:pt x="3716028" y="4528669"/>
                </a:lnTo>
                <a:lnTo>
                  <a:pt x="3692057" y="4493110"/>
                </a:lnTo>
                <a:lnTo>
                  <a:pt x="3656507" y="4469136"/>
                </a:lnTo>
                <a:lnTo>
                  <a:pt x="3612978" y="4460345"/>
                </a:lnTo>
                <a:close/>
              </a:path>
              <a:path w="16523335" h="9235440">
                <a:moveTo>
                  <a:pt x="7652667" y="176790"/>
                </a:moveTo>
                <a:lnTo>
                  <a:pt x="7609112" y="185586"/>
                </a:lnTo>
                <a:lnTo>
                  <a:pt x="7573546" y="209571"/>
                </a:lnTo>
                <a:lnTo>
                  <a:pt x="7549568" y="245145"/>
                </a:lnTo>
                <a:lnTo>
                  <a:pt x="7540775" y="288702"/>
                </a:lnTo>
                <a:lnTo>
                  <a:pt x="7549568" y="332221"/>
                </a:lnTo>
                <a:lnTo>
                  <a:pt x="7573546" y="367780"/>
                </a:lnTo>
                <a:lnTo>
                  <a:pt x="7609112" y="391765"/>
                </a:lnTo>
                <a:lnTo>
                  <a:pt x="7652667" y="400563"/>
                </a:lnTo>
                <a:lnTo>
                  <a:pt x="7696212" y="391765"/>
                </a:lnTo>
                <a:lnTo>
                  <a:pt x="7731756" y="367780"/>
                </a:lnTo>
                <a:lnTo>
                  <a:pt x="7755713" y="332221"/>
                </a:lnTo>
                <a:lnTo>
                  <a:pt x="7764496" y="288702"/>
                </a:lnTo>
                <a:lnTo>
                  <a:pt x="7755713" y="245145"/>
                </a:lnTo>
                <a:lnTo>
                  <a:pt x="7731756" y="209571"/>
                </a:lnTo>
                <a:lnTo>
                  <a:pt x="7696212" y="185586"/>
                </a:lnTo>
                <a:lnTo>
                  <a:pt x="7652667" y="176790"/>
                </a:lnTo>
                <a:close/>
              </a:path>
              <a:path w="16523335" h="9235440">
                <a:moveTo>
                  <a:pt x="7652667" y="444551"/>
                </a:moveTo>
                <a:lnTo>
                  <a:pt x="7609112" y="453336"/>
                </a:lnTo>
                <a:lnTo>
                  <a:pt x="7573546" y="477296"/>
                </a:lnTo>
                <a:lnTo>
                  <a:pt x="7549568" y="512844"/>
                </a:lnTo>
                <a:lnTo>
                  <a:pt x="7540775" y="556391"/>
                </a:lnTo>
                <a:lnTo>
                  <a:pt x="7549568" y="599952"/>
                </a:lnTo>
                <a:lnTo>
                  <a:pt x="7573546" y="635532"/>
                </a:lnTo>
                <a:lnTo>
                  <a:pt x="7609112" y="659525"/>
                </a:lnTo>
                <a:lnTo>
                  <a:pt x="7652667" y="668324"/>
                </a:lnTo>
                <a:lnTo>
                  <a:pt x="7696212" y="659525"/>
                </a:lnTo>
                <a:lnTo>
                  <a:pt x="7731756" y="635532"/>
                </a:lnTo>
                <a:lnTo>
                  <a:pt x="7755713" y="599952"/>
                </a:lnTo>
                <a:lnTo>
                  <a:pt x="7764496" y="556391"/>
                </a:lnTo>
                <a:lnTo>
                  <a:pt x="7755713" y="512844"/>
                </a:lnTo>
                <a:lnTo>
                  <a:pt x="7731756" y="477296"/>
                </a:lnTo>
                <a:lnTo>
                  <a:pt x="7696212" y="453336"/>
                </a:lnTo>
                <a:lnTo>
                  <a:pt x="7652667" y="444551"/>
                </a:lnTo>
                <a:close/>
              </a:path>
              <a:path w="16523335" h="9235440">
                <a:moveTo>
                  <a:pt x="7652667" y="1247668"/>
                </a:moveTo>
                <a:lnTo>
                  <a:pt x="7609112" y="1256467"/>
                </a:lnTo>
                <a:lnTo>
                  <a:pt x="7573546" y="1280459"/>
                </a:lnTo>
                <a:lnTo>
                  <a:pt x="7549568" y="1316036"/>
                </a:lnTo>
                <a:lnTo>
                  <a:pt x="7540775" y="1359591"/>
                </a:lnTo>
                <a:lnTo>
                  <a:pt x="7549568" y="1403138"/>
                </a:lnTo>
                <a:lnTo>
                  <a:pt x="7573546" y="1438686"/>
                </a:lnTo>
                <a:lnTo>
                  <a:pt x="7609112" y="1462646"/>
                </a:lnTo>
                <a:lnTo>
                  <a:pt x="7652667" y="1471431"/>
                </a:lnTo>
                <a:lnTo>
                  <a:pt x="7696212" y="1462646"/>
                </a:lnTo>
                <a:lnTo>
                  <a:pt x="7731756" y="1438686"/>
                </a:lnTo>
                <a:lnTo>
                  <a:pt x="7755713" y="1403138"/>
                </a:lnTo>
                <a:lnTo>
                  <a:pt x="7764496" y="1359591"/>
                </a:lnTo>
                <a:lnTo>
                  <a:pt x="7755713" y="1316036"/>
                </a:lnTo>
                <a:lnTo>
                  <a:pt x="7731756" y="1280459"/>
                </a:lnTo>
                <a:lnTo>
                  <a:pt x="7696212" y="1256467"/>
                </a:lnTo>
                <a:lnTo>
                  <a:pt x="7652667" y="1247668"/>
                </a:lnTo>
                <a:close/>
              </a:path>
              <a:path w="16523335" h="9235440">
                <a:moveTo>
                  <a:pt x="7760272" y="0"/>
                </a:moveTo>
                <a:lnTo>
                  <a:pt x="7545003" y="0"/>
                </a:lnTo>
                <a:lnTo>
                  <a:pt x="7540775" y="20941"/>
                </a:lnTo>
                <a:lnTo>
                  <a:pt x="7549568" y="64502"/>
                </a:lnTo>
                <a:lnTo>
                  <a:pt x="7573546" y="100083"/>
                </a:lnTo>
                <a:lnTo>
                  <a:pt x="7609112" y="124076"/>
                </a:lnTo>
                <a:lnTo>
                  <a:pt x="7652667" y="132875"/>
                </a:lnTo>
                <a:lnTo>
                  <a:pt x="7696212" y="124076"/>
                </a:lnTo>
                <a:lnTo>
                  <a:pt x="7731756" y="100083"/>
                </a:lnTo>
                <a:lnTo>
                  <a:pt x="7755713" y="64502"/>
                </a:lnTo>
                <a:lnTo>
                  <a:pt x="7764496" y="20941"/>
                </a:lnTo>
                <a:lnTo>
                  <a:pt x="7760272" y="0"/>
                </a:lnTo>
                <a:close/>
              </a:path>
              <a:path w="16523335" h="9235440">
                <a:moveTo>
                  <a:pt x="7652667" y="4192615"/>
                </a:moveTo>
                <a:lnTo>
                  <a:pt x="7609112" y="4201406"/>
                </a:lnTo>
                <a:lnTo>
                  <a:pt x="7573546" y="4225380"/>
                </a:lnTo>
                <a:lnTo>
                  <a:pt x="7549568" y="4260939"/>
                </a:lnTo>
                <a:lnTo>
                  <a:pt x="7540775" y="4304486"/>
                </a:lnTo>
                <a:lnTo>
                  <a:pt x="7549568" y="4348026"/>
                </a:lnTo>
                <a:lnTo>
                  <a:pt x="7573546" y="4383601"/>
                </a:lnTo>
                <a:lnTo>
                  <a:pt x="7609112" y="4407597"/>
                </a:lnTo>
                <a:lnTo>
                  <a:pt x="7652667" y="4416399"/>
                </a:lnTo>
                <a:lnTo>
                  <a:pt x="7696212" y="4407597"/>
                </a:lnTo>
                <a:lnTo>
                  <a:pt x="7731756" y="4383601"/>
                </a:lnTo>
                <a:lnTo>
                  <a:pt x="7755713" y="4348026"/>
                </a:lnTo>
                <a:lnTo>
                  <a:pt x="7764496" y="4304486"/>
                </a:lnTo>
                <a:lnTo>
                  <a:pt x="7755713" y="4260939"/>
                </a:lnTo>
                <a:lnTo>
                  <a:pt x="7731756" y="4225380"/>
                </a:lnTo>
                <a:lnTo>
                  <a:pt x="7696212" y="4201406"/>
                </a:lnTo>
                <a:lnTo>
                  <a:pt x="7652667" y="4192615"/>
                </a:lnTo>
                <a:close/>
              </a:path>
              <a:path w="16523335" h="9235440">
                <a:moveTo>
                  <a:pt x="7652667" y="4728033"/>
                </a:moveTo>
                <a:lnTo>
                  <a:pt x="7609112" y="4736825"/>
                </a:lnTo>
                <a:lnTo>
                  <a:pt x="7573546" y="4760802"/>
                </a:lnTo>
                <a:lnTo>
                  <a:pt x="7549568" y="4796371"/>
                </a:lnTo>
                <a:lnTo>
                  <a:pt x="7540775" y="4839936"/>
                </a:lnTo>
                <a:lnTo>
                  <a:pt x="7549568" y="4883473"/>
                </a:lnTo>
                <a:lnTo>
                  <a:pt x="7573546" y="4919041"/>
                </a:lnTo>
                <a:lnTo>
                  <a:pt x="7609112" y="4943029"/>
                </a:lnTo>
                <a:lnTo>
                  <a:pt x="7652667" y="4951828"/>
                </a:lnTo>
                <a:lnTo>
                  <a:pt x="7696212" y="4943029"/>
                </a:lnTo>
                <a:lnTo>
                  <a:pt x="7731756" y="4919041"/>
                </a:lnTo>
                <a:lnTo>
                  <a:pt x="7755713" y="4883473"/>
                </a:lnTo>
                <a:lnTo>
                  <a:pt x="7764496" y="4839936"/>
                </a:lnTo>
                <a:lnTo>
                  <a:pt x="7755713" y="4796371"/>
                </a:lnTo>
                <a:lnTo>
                  <a:pt x="7731756" y="4760802"/>
                </a:lnTo>
                <a:lnTo>
                  <a:pt x="7696212" y="4736825"/>
                </a:lnTo>
                <a:lnTo>
                  <a:pt x="7652667" y="4728033"/>
                </a:lnTo>
                <a:close/>
              </a:path>
              <a:path w="16523335" h="9235440">
                <a:moveTo>
                  <a:pt x="7652667" y="4460345"/>
                </a:moveTo>
                <a:lnTo>
                  <a:pt x="7609112" y="4469136"/>
                </a:lnTo>
                <a:lnTo>
                  <a:pt x="7573546" y="4493110"/>
                </a:lnTo>
                <a:lnTo>
                  <a:pt x="7549568" y="4528669"/>
                </a:lnTo>
                <a:lnTo>
                  <a:pt x="7540775" y="4572216"/>
                </a:lnTo>
                <a:lnTo>
                  <a:pt x="7549568" y="4615763"/>
                </a:lnTo>
                <a:lnTo>
                  <a:pt x="7573546" y="4651322"/>
                </a:lnTo>
                <a:lnTo>
                  <a:pt x="7609112" y="4675296"/>
                </a:lnTo>
                <a:lnTo>
                  <a:pt x="7652667" y="4684087"/>
                </a:lnTo>
                <a:lnTo>
                  <a:pt x="7696212" y="4675296"/>
                </a:lnTo>
                <a:lnTo>
                  <a:pt x="7731756" y="4651322"/>
                </a:lnTo>
                <a:lnTo>
                  <a:pt x="7755713" y="4615763"/>
                </a:lnTo>
                <a:lnTo>
                  <a:pt x="7764496" y="4572216"/>
                </a:lnTo>
                <a:lnTo>
                  <a:pt x="7755713" y="4528669"/>
                </a:lnTo>
                <a:lnTo>
                  <a:pt x="7731756" y="4493110"/>
                </a:lnTo>
                <a:lnTo>
                  <a:pt x="7696212" y="4469136"/>
                </a:lnTo>
                <a:lnTo>
                  <a:pt x="7652667" y="4460345"/>
                </a:lnTo>
                <a:close/>
              </a:path>
              <a:path w="16523335" h="9235440">
                <a:moveTo>
                  <a:pt x="7921926" y="3924895"/>
                </a:moveTo>
                <a:lnTo>
                  <a:pt x="7878381" y="3933689"/>
                </a:lnTo>
                <a:lnTo>
                  <a:pt x="7842837" y="3957668"/>
                </a:lnTo>
                <a:lnTo>
                  <a:pt x="7818880" y="3993228"/>
                </a:lnTo>
                <a:lnTo>
                  <a:pt x="7810097" y="4036766"/>
                </a:lnTo>
                <a:lnTo>
                  <a:pt x="7818880" y="4080327"/>
                </a:lnTo>
                <a:lnTo>
                  <a:pt x="7842837" y="4115896"/>
                </a:lnTo>
                <a:lnTo>
                  <a:pt x="7878381" y="4139876"/>
                </a:lnTo>
                <a:lnTo>
                  <a:pt x="7921926" y="4148669"/>
                </a:lnTo>
                <a:lnTo>
                  <a:pt x="7965476" y="4139876"/>
                </a:lnTo>
                <a:lnTo>
                  <a:pt x="8001031" y="4115896"/>
                </a:lnTo>
                <a:lnTo>
                  <a:pt x="8024999" y="4080327"/>
                </a:lnTo>
                <a:lnTo>
                  <a:pt x="8033786" y="4036766"/>
                </a:lnTo>
                <a:lnTo>
                  <a:pt x="8024999" y="3993228"/>
                </a:lnTo>
                <a:lnTo>
                  <a:pt x="8001031" y="3957668"/>
                </a:lnTo>
                <a:lnTo>
                  <a:pt x="7965476" y="3933689"/>
                </a:lnTo>
                <a:lnTo>
                  <a:pt x="7921926" y="3924895"/>
                </a:lnTo>
                <a:close/>
              </a:path>
              <a:path w="16523335" h="9235440">
                <a:moveTo>
                  <a:pt x="7921926" y="4192615"/>
                </a:moveTo>
                <a:lnTo>
                  <a:pt x="7878381" y="4201406"/>
                </a:lnTo>
                <a:lnTo>
                  <a:pt x="7842837" y="4225380"/>
                </a:lnTo>
                <a:lnTo>
                  <a:pt x="7818880" y="4260939"/>
                </a:lnTo>
                <a:lnTo>
                  <a:pt x="7810097" y="4304486"/>
                </a:lnTo>
                <a:lnTo>
                  <a:pt x="7818880" y="4348026"/>
                </a:lnTo>
                <a:lnTo>
                  <a:pt x="7842837" y="4383601"/>
                </a:lnTo>
                <a:lnTo>
                  <a:pt x="7878381" y="4407597"/>
                </a:lnTo>
                <a:lnTo>
                  <a:pt x="7921926" y="4416399"/>
                </a:lnTo>
                <a:lnTo>
                  <a:pt x="7965476" y="4407597"/>
                </a:lnTo>
                <a:lnTo>
                  <a:pt x="8001031" y="4383601"/>
                </a:lnTo>
                <a:lnTo>
                  <a:pt x="8024999" y="4348026"/>
                </a:lnTo>
                <a:lnTo>
                  <a:pt x="8033786" y="4304486"/>
                </a:lnTo>
                <a:lnTo>
                  <a:pt x="8024999" y="4260939"/>
                </a:lnTo>
                <a:lnTo>
                  <a:pt x="8001031" y="4225380"/>
                </a:lnTo>
                <a:lnTo>
                  <a:pt x="7965476" y="4201406"/>
                </a:lnTo>
                <a:lnTo>
                  <a:pt x="7921926" y="4192615"/>
                </a:lnTo>
                <a:close/>
              </a:path>
              <a:path w="16523335" h="9235440">
                <a:moveTo>
                  <a:pt x="7921926" y="4995774"/>
                </a:moveTo>
                <a:lnTo>
                  <a:pt x="7878381" y="5004565"/>
                </a:lnTo>
                <a:lnTo>
                  <a:pt x="7842837" y="5028541"/>
                </a:lnTo>
                <a:lnTo>
                  <a:pt x="7818880" y="5064107"/>
                </a:lnTo>
                <a:lnTo>
                  <a:pt x="7810097" y="5107666"/>
                </a:lnTo>
                <a:lnTo>
                  <a:pt x="7818880" y="5151204"/>
                </a:lnTo>
                <a:lnTo>
                  <a:pt x="7842837" y="5186764"/>
                </a:lnTo>
                <a:lnTo>
                  <a:pt x="7878381" y="5210743"/>
                </a:lnTo>
                <a:lnTo>
                  <a:pt x="7921926" y="5219537"/>
                </a:lnTo>
                <a:lnTo>
                  <a:pt x="7965476" y="5210743"/>
                </a:lnTo>
                <a:lnTo>
                  <a:pt x="8001031" y="5186764"/>
                </a:lnTo>
                <a:lnTo>
                  <a:pt x="8024999" y="5151204"/>
                </a:lnTo>
                <a:lnTo>
                  <a:pt x="8033786" y="5107666"/>
                </a:lnTo>
                <a:lnTo>
                  <a:pt x="8024999" y="5064107"/>
                </a:lnTo>
                <a:lnTo>
                  <a:pt x="8001031" y="5028541"/>
                </a:lnTo>
                <a:lnTo>
                  <a:pt x="7965476" y="5004565"/>
                </a:lnTo>
                <a:lnTo>
                  <a:pt x="7921926" y="4995774"/>
                </a:lnTo>
                <a:close/>
              </a:path>
              <a:path w="16523335" h="9235440">
                <a:moveTo>
                  <a:pt x="7921926" y="4728033"/>
                </a:moveTo>
                <a:lnTo>
                  <a:pt x="7878381" y="4736825"/>
                </a:lnTo>
                <a:lnTo>
                  <a:pt x="7842837" y="4760802"/>
                </a:lnTo>
                <a:lnTo>
                  <a:pt x="7818880" y="4796371"/>
                </a:lnTo>
                <a:lnTo>
                  <a:pt x="7810097" y="4839936"/>
                </a:lnTo>
                <a:lnTo>
                  <a:pt x="7818880" y="4883473"/>
                </a:lnTo>
                <a:lnTo>
                  <a:pt x="7842837" y="4919041"/>
                </a:lnTo>
                <a:lnTo>
                  <a:pt x="7878381" y="4943029"/>
                </a:lnTo>
                <a:lnTo>
                  <a:pt x="7921926" y="4951828"/>
                </a:lnTo>
                <a:lnTo>
                  <a:pt x="7965476" y="4943029"/>
                </a:lnTo>
                <a:lnTo>
                  <a:pt x="8001031" y="4919041"/>
                </a:lnTo>
                <a:lnTo>
                  <a:pt x="8024999" y="4883473"/>
                </a:lnTo>
                <a:lnTo>
                  <a:pt x="8033786" y="4839936"/>
                </a:lnTo>
                <a:lnTo>
                  <a:pt x="8024999" y="4796371"/>
                </a:lnTo>
                <a:lnTo>
                  <a:pt x="8001031" y="4760802"/>
                </a:lnTo>
                <a:lnTo>
                  <a:pt x="7965476" y="4736825"/>
                </a:lnTo>
                <a:lnTo>
                  <a:pt x="7921926" y="4728033"/>
                </a:lnTo>
                <a:close/>
              </a:path>
              <a:path w="16523335" h="9235440">
                <a:moveTo>
                  <a:pt x="7921926" y="4460345"/>
                </a:moveTo>
                <a:lnTo>
                  <a:pt x="7878381" y="4469136"/>
                </a:lnTo>
                <a:lnTo>
                  <a:pt x="7842837" y="4493110"/>
                </a:lnTo>
                <a:lnTo>
                  <a:pt x="7818880" y="4528669"/>
                </a:lnTo>
                <a:lnTo>
                  <a:pt x="7810097" y="4572216"/>
                </a:lnTo>
                <a:lnTo>
                  <a:pt x="7818880" y="4615763"/>
                </a:lnTo>
                <a:lnTo>
                  <a:pt x="7842837" y="4651322"/>
                </a:lnTo>
                <a:lnTo>
                  <a:pt x="7878381" y="4675296"/>
                </a:lnTo>
                <a:lnTo>
                  <a:pt x="7921926" y="4684087"/>
                </a:lnTo>
                <a:lnTo>
                  <a:pt x="7965476" y="4675296"/>
                </a:lnTo>
                <a:lnTo>
                  <a:pt x="8001031" y="4651322"/>
                </a:lnTo>
                <a:lnTo>
                  <a:pt x="8024999" y="4615763"/>
                </a:lnTo>
                <a:lnTo>
                  <a:pt x="8033786" y="4572216"/>
                </a:lnTo>
                <a:lnTo>
                  <a:pt x="8024999" y="4528669"/>
                </a:lnTo>
                <a:lnTo>
                  <a:pt x="8001031" y="4493110"/>
                </a:lnTo>
                <a:lnTo>
                  <a:pt x="7965476" y="4469136"/>
                </a:lnTo>
                <a:lnTo>
                  <a:pt x="7921926" y="4460345"/>
                </a:lnTo>
                <a:close/>
              </a:path>
              <a:path w="16523335" h="9235440">
                <a:moveTo>
                  <a:pt x="8191258" y="3121737"/>
                </a:moveTo>
                <a:lnTo>
                  <a:pt x="8147711" y="3130528"/>
                </a:lnTo>
                <a:lnTo>
                  <a:pt x="8112163" y="3154503"/>
                </a:lnTo>
                <a:lnTo>
                  <a:pt x="8088203" y="3190065"/>
                </a:lnTo>
                <a:lnTo>
                  <a:pt x="8079418" y="3233618"/>
                </a:lnTo>
                <a:lnTo>
                  <a:pt x="8088203" y="3277161"/>
                </a:lnTo>
                <a:lnTo>
                  <a:pt x="8112163" y="3312732"/>
                </a:lnTo>
                <a:lnTo>
                  <a:pt x="8147711" y="3336722"/>
                </a:lnTo>
                <a:lnTo>
                  <a:pt x="8191258" y="3345520"/>
                </a:lnTo>
                <a:lnTo>
                  <a:pt x="8234804" y="3336722"/>
                </a:lnTo>
                <a:lnTo>
                  <a:pt x="8270352" y="3312732"/>
                </a:lnTo>
                <a:lnTo>
                  <a:pt x="8294313" y="3277161"/>
                </a:lnTo>
                <a:lnTo>
                  <a:pt x="8303097" y="3233618"/>
                </a:lnTo>
                <a:lnTo>
                  <a:pt x="8294313" y="3190065"/>
                </a:lnTo>
                <a:lnTo>
                  <a:pt x="8270352" y="3154503"/>
                </a:lnTo>
                <a:lnTo>
                  <a:pt x="8234804" y="3130528"/>
                </a:lnTo>
                <a:lnTo>
                  <a:pt x="8191258" y="3121737"/>
                </a:lnTo>
                <a:close/>
              </a:path>
              <a:path w="16523335" h="9235440">
                <a:moveTo>
                  <a:pt x="8191258" y="3389446"/>
                </a:moveTo>
                <a:lnTo>
                  <a:pt x="8147711" y="3398240"/>
                </a:lnTo>
                <a:lnTo>
                  <a:pt x="8112163" y="3422222"/>
                </a:lnTo>
                <a:lnTo>
                  <a:pt x="8088203" y="3457792"/>
                </a:lnTo>
                <a:lnTo>
                  <a:pt x="8079418" y="3501348"/>
                </a:lnTo>
                <a:lnTo>
                  <a:pt x="8088203" y="3544899"/>
                </a:lnTo>
                <a:lnTo>
                  <a:pt x="8112163" y="3580458"/>
                </a:lnTo>
                <a:lnTo>
                  <a:pt x="8147711" y="3604430"/>
                </a:lnTo>
                <a:lnTo>
                  <a:pt x="8191258" y="3613219"/>
                </a:lnTo>
                <a:lnTo>
                  <a:pt x="8234804" y="3604430"/>
                </a:lnTo>
                <a:lnTo>
                  <a:pt x="8270352" y="3580458"/>
                </a:lnTo>
                <a:lnTo>
                  <a:pt x="8294313" y="3544899"/>
                </a:lnTo>
                <a:lnTo>
                  <a:pt x="8303097" y="3501348"/>
                </a:lnTo>
                <a:lnTo>
                  <a:pt x="8294313" y="3457792"/>
                </a:lnTo>
                <a:lnTo>
                  <a:pt x="8270352" y="3422222"/>
                </a:lnTo>
                <a:lnTo>
                  <a:pt x="8234804" y="3398240"/>
                </a:lnTo>
                <a:lnTo>
                  <a:pt x="8191258" y="3389446"/>
                </a:lnTo>
                <a:close/>
              </a:path>
              <a:path w="16523335" h="9235440">
                <a:moveTo>
                  <a:pt x="8191258" y="3657176"/>
                </a:moveTo>
                <a:lnTo>
                  <a:pt x="8147711" y="3665968"/>
                </a:lnTo>
                <a:lnTo>
                  <a:pt x="8112163" y="3689947"/>
                </a:lnTo>
                <a:lnTo>
                  <a:pt x="8088203" y="3725513"/>
                </a:lnTo>
                <a:lnTo>
                  <a:pt x="8079418" y="3769068"/>
                </a:lnTo>
                <a:lnTo>
                  <a:pt x="8088203" y="3812619"/>
                </a:lnTo>
                <a:lnTo>
                  <a:pt x="8112163" y="3848178"/>
                </a:lnTo>
                <a:lnTo>
                  <a:pt x="8147711" y="3872149"/>
                </a:lnTo>
                <a:lnTo>
                  <a:pt x="8191258" y="3880939"/>
                </a:lnTo>
                <a:lnTo>
                  <a:pt x="8234804" y="3872149"/>
                </a:lnTo>
                <a:lnTo>
                  <a:pt x="8270352" y="3848178"/>
                </a:lnTo>
                <a:lnTo>
                  <a:pt x="8294313" y="3812619"/>
                </a:lnTo>
                <a:lnTo>
                  <a:pt x="8303097" y="3769068"/>
                </a:lnTo>
                <a:lnTo>
                  <a:pt x="8294313" y="3725513"/>
                </a:lnTo>
                <a:lnTo>
                  <a:pt x="8270352" y="3689947"/>
                </a:lnTo>
                <a:lnTo>
                  <a:pt x="8234804" y="3665968"/>
                </a:lnTo>
                <a:lnTo>
                  <a:pt x="8191258" y="3657176"/>
                </a:lnTo>
                <a:close/>
              </a:path>
              <a:path w="16523335" h="9235440">
                <a:moveTo>
                  <a:pt x="8191258" y="3924895"/>
                </a:moveTo>
                <a:lnTo>
                  <a:pt x="8147711" y="3933689"/>
                </a:lnTo>
                <a:lnTo>
                  <a:pt x="8112163" y="3957668"/>
                </a:lnTo>
                <a:lnTo>
                  <a:pt x="8088203" y="3993228"/>
                </a:lnTo>
                <a:lnTo>
                  <a:pt x="8079418" y="4036766"/>
                </a:lnTo>
                <a:lnTo>
                  <a:pt x="8088203" y="4080327"/>
                </a:lnTo>
                <a:lnTo>
                  <a:pt x="8112163" y="4115896"/>
                </a:lnTo>
                <a:lnTo>
                  <a:pt x="8147711" y="4139876"/>
                </a:lnTo>
                <a:lnTo>
                  <a:pt x="8191258" y="4148669"/>
                </a:lnTo>
                <a:lnTo>
                  <a:pt x="8234804" y="4139876"/>
                </a:lnTo>
                <a:lnTo>
                  <a:pt x="8270352" y="4115896"/>
                </a:lnTo>
                <a:lnTo>
                  <a:pt x="8294313" y="4080327"/>
                </a:lnTo>
                <a:lnTo>
                  <a:pt x="8303097" y="4036766"/>
                </a:lnTo>
                <a:lnTo>
                  <a:pt x="8294313" y="3993228"/>
                </a:lnTo>
                <a:lnTo>
                  <a:pt x="8270352" y="3957668"/>
                </a:lnTo>
                <a:lnTo>
                  <a:pt x="8234804" y="3933689"/>
                </a:lnTo>
                <a:lnTo>
                  <a:pt x="8191258" y="3924895"/>
                </a:lnTo>
                <a:close/>
              </a:path>
              <a:path w="16523335" h="9235440">
                <a:moveTo>
                  <a:pt x="8191258" y="4192615"/>
                </a:moveTo>
                <a:lnTo>
                  <a:pt x="8147711" y="4201406"/>
                </a:lnTo>
                <a:lnTo>
                  <a:pt x="8112163" y="4225380"/>
                </a:lnTo>
                <a:lnTo>
                  <a:pt x="8088203" y="4260939"/>
                </a:lnTo>
                <a:lnTo>
                  <a:pt x="8079418" y="4304486"/>
                </a:lnTo>
                <a:lnTo>
                  <a:pt x="8088203" y="4348026"/>
                </a:lnTo>
                <a:lnTo>
                  <a:pt x="8112163" y="4383601"/>
                </a:lnTo>
                <a:lnTo>
                  <a:pt x="8147711" y="4407597"/>
                </a:lnTo>
                <a:lnTo>
                  <a:pt x="8191258" y="4416399"/>
                </a:lnTo>
                <a:lnTo>
                  <a:pt x="8234804" y="4407597"/>
                </a:lnTo>
                <a:lnTo>
                  <a:pt x="8270352" y="4383601"/>
                </a:lnTo>
                <a:lnTo>
                  <a:pt x="8294313" y="4348026"/>
                </a:lnTo>
                <a:lnTo>
                  <a:pt x="8303097" y="4304486"/>
                </a:lnTo>
                <a:lnTo>
                  <a:pt x="8294313" y="4260939"/>
                </a:lnTo>
                <a:lnTo>
                  <a:pt x="8270352" y="4225380"/>
                </a:lnTo>
                <a:lnTo>
                  <a:pt x="8234804" y="4201406"/>
                </a:lnTo>
                <a:lnTo>
                  <a:pt x="8191258" y="4192615"/>
                </a:lnTo>
                <a:close/>
              </a:path>
              <a:path w="16523335" h="9235440">
                <a:moveTo>
                  <a:pt x="8191258" y="2318578"/>
                </a:moveTo>
                <a:lnTo>
                  <a:pt x="8147711" y="2327370"/>
                </a:lnTo>
                <a:lnTo>
                  <a:pt x="8112163" y="2351349"/>
                </a:lnTo>
                <a:lnTo>
                  <a:pt x="8088203" y="2386915"/>
                </a:lnTo>
                <a:lnTo>
                  <a:pt x="8079418" y="2430470"/>
                </a:lnTo>
                <a:lnTo>
                  <a:pt x="8088203" y="2474021"/>
                </a:lnTo>
                <a:lnTo>
                  <a:pt x="8112163" y="2509580"/>
                </a:lnTo>
                <a:lnTo>
                  <a:pt x="8147711" y="2533551"/>
                </a:lnTo>
                <a:lnTo>
                  <a:pt x="8191258" y="2542341"/>
                </a:lnTo>
                <a:lnTo>
                  <a:pt x="8234804" y="2533551"/>
                </a:lnTo>
                <a:lnTo>
                  <a:pt x="8270352" y="2509580"/>
                </a:lnTo>
                <a:lnTo>
                  <a:pt x="8294313" y="2474021"/>
                </a:lnTo>
                <a:lnTo>
                  <a:pt x="8303097" y="2430470"/>
                </a:lnTo>
                <a:lnTo>
                  <a:pt x="8294313" y="2386915"/>
                </a:lnTo>
                <a:lnTo>
                  <a:pt x="8270352" y="2351349"/>
                </a:lnTo>
                <a:lnTo>
                  <a:pt x="8234804" y="2327370"/>
                </a:lnTo>
                <a:lnTo>
                  <a:pt x="8191258" y="2318578"/>
                </a:lnTo>
                <a:close/>
              </a:path>
              <a:path w="16523335" h="9235440">
                <a:moveTo>
                  <a:pt x="8191258" y="2050869"/>
                </a:moveTo>
                <a:lnTo>
                  <a:pt x="8147711" y="2059660"/>
                </a:lnTo>
                <a:lnTo>
                  <a:pt x="8112163" y="2083635"/>
                </a:lnTo>
                <a:lnTo>
                  <a:pt x="8088203" y="2119197"/>
                </a:lnTo>
                <a:lnTo>
                  <a:pt x="8079418" y="2162750"/>
                </a:lnTo>
                <a:lnTo>
                  <a:pt x="8088203" y="2206284"/>
                </a:lnTo>
                <a:lnTo>
                  <a:pt x="8112163" y="2241845"/>
                </a:lnTo>
                <a:lnTo>
                  <a:pt x="8147711" y="2265826"/>
                </a:lnTo>
                <a:lnTo>
                  <a:pt x="8191258" y="2274621"/>
                </a:lnTo>
                <a:lnTo>
                  <a:pt x="8234804" y="2265826"/>
                </a:lnTo>
                <a:lnTo>
                  <a:pt x="8270352" y="2241845"/>
                </a:lnTo>
                <a:lnTo>
                  <a:pt x="8294313" y="2206284"/>
                </a:lnTo>
                <a:lnTo>
                  <a:pt x="8303097" y="2162750"/>
                </a:lnTo>
                <a:lnTo>
                  <a:pt x="8294313" y="2119197"/>
                </a:lnTo>
                <a:lnTo>
                  <a:pt x="8270352" y="2083635"/>
                </a:lnTo>
                <a:lnTo>
                  <a:pt x="8234804" y="2059660"/>
                </a:lnTo>
                <a:lnTo>
                  <a:pt x="8191258" y="2050869"/>
                </a:lnTo>
                <a:close/>
              </a:path>
              <a:path w="16523335" h="9235440">
                <a:moveTo>
                  <a:pt x="8191258" y="4995774"/>
                </a:moveTo>
                <a:lnTo>
                  <a:pt x="8147711" y="5004565"/>
                </a:lnTo>
                <a:lnTo>
                  <a:pt x="8112163" y="5028541"/>
                </a:lnTo>
                <a:lnTo>
                  <a:pt x="8088203" y="5064107"/>
                </a:lnTo>
                <a:lnTo>
                  <a:pt x="8079418" y="5107666"/>
                </a:lnTo>
                <a:lnTo>
                  <a:pt x="8088203" y="5151204"/>
                </a:lnTo>
                <a:lnTo>
                  <a:pt x="8112163" y="5186764"/>
                </a:lnTo>
                <a:lnTo>
                  <a:pt x="8147711" y="5210743"/>
                </a:lnTo>
                <a:lnTo>
                  <a:pt x="8191258" y="5219537"/>
                </a:lnTo>
                <a:lnTo>
                  <a:pt x="8234804" y="5210743"/>
                </a:lnTo>
                <a:lnTo>
                  <a:pt x="8270352" y="5186764"/>
                </a:lnTo>
                <a:lnTo>
                  <a:pt x="8294313" y="5151204"/>
                </a:lnTo>
                <a:lnTo>
                  <a:pt x="8303097" y="5107666"/>
                </a:lnTo>
                <a:lnTo>
                  <a:pt x="8294313" y="5064107"/>
                </a:lnTo>
                <a:lnTo>
                  <a:pt x="8270352" y="5028541"/>
                </a:lnTo>
                <a:lnTo>
                  <a:pt x="8234804" y="5004565"/>
                </a:lnTo>
                <a:lnTo>
                  <a:pt x="8191258" y="4995774"/>
                </a:lnTo>
                <a:close/>
              </a:path>
              <a:path w="16523335" h="9235440">
                <a:moveTo>
                  <a:pt x="8191258" y="5263483"/>
                </a:moveTo>
                <a:lnTo>
                  <a:pt x="8147711" y="5272274"/>
                </a:lnTo>
                <a:lnTo>
                  <a:pt x="8112163" y="5296250"/>
                </a:lnTo>
                <a:lnTo>
                  <a:pt x="8088203" y="5331816"/>
                </a:lnTo>
                <a:lnTo>
                  <a:pt x="8079418" y="5375375"/>
                </a:lnTo>
                <a:lnTo>
                  <a:pt x="8088203" y="5418906"/>
                </a:lnTo>
                <a:lnTo>
                  <a:pt x="8112163" y="5454471"/>
                </a:lnTo>
                <a:lnTo>
                  <a:pt x="8147711" y="5478458"/>
                </a:lnTo>
                <a:lnTo>
                  <a:pt x="8191258" y="5487256"/>
                </a:lnTo>
                <a:lnTo>
                  <a:pt x="8234804" y="5478458"/>
                </a:lnTo>
                <a:lnTo>
                  <a:pt x="8270352" y="5454471"/>
                </a:lnTo>
                <a:lnTo>
                  <a:pt x="8294313" y="5418906"/>
                </a:lnTo>
                <a:lnTo>
                  <a:pt x="8303097" y="5375375"/>
                </a:lnTo>
                <a:lnTo>
                  <a:pt x="8294313" y="5331816"/>
                </a:lnTo>
                <a:lnTo>
                  <a:pt x="8270352" y="5296250"/>
                </a:lnTo>
                <a:lnTo>
                  <a:pt x="8234804" y="5272274"/>
                </a:lnTo>
                <a:lnTo>
                  <a:pt x="8191258" y="5263483"/>
                </a:lnTo>
                <a:close/>
              </a:path>
              <a:path w="16523335" h="9235440">
                <a:moveTo>
                  <a:pt x="8191258" y="4728033"/>
                </a:moveTo>
                <a:lnTo>
                  <a:pt x="8147711" y="4736825"/>
                </a:lnTo>
                <a:lnTo>
                  <a:pt x="8112163" y="4760802"/>
                </a:lnTo>
                <a:lnTo>
                  <a:pt x="8088203" y="4796371"/>
                </a:lnTo>
                <a:lnTo>
                  <a:pt x="8079418" y="4839936"/>
                </a:lnTo>
                <a:lnTo>
                  <a:pt x="8088203" y="4883473"/>
                </a:lnTo>
                <a:lnTo>
                  <a:pt x="8112163" y="4919041"/>
                </a:lnTo>
                <a:lnTo>
                  <a:pt x="8147711" y="4943029"/>
                </a:lnTo>
                <a:lnTo>
                  <a:pt x="8191258" y="4951828"/>
                </a:lnTo>
                <a:lnTo>
                  <a:pt x="8234804" y="4943029"/>
                </a:lnTo>
                <a:lnTo>
                  <a:pt x="8270352" y="4919041"/>
                </a:lnTo>
                <a:lnTo>
                  <a:pt x="8294313" y="4883473"/>
                </a:lnTo>
                <a:lnTo>
                  <a:pt x="8303097" y="4839936"/>
                </a:lnTo>
                <a:lnTo>
                  <a:pt x="8294313" y="4796371"/>
                </a:lnTo>
                <a:lnTo>
                  <a:pt x="8270352" y="4760802"/>
                </a:lnTo>
                <a:lnTo>
                  <a:pt x="8234804" y="4736825"/>
                </a:lnTo>
                <a:lnTo>
                  <a:pt x="8191258" y="4728033"/>
                </a:lnTo>
                <a:close/>
              </a:path>
              <a:path w="16523335" h="9235440">
                <a:moveTo>
                  <a:pt x="8191258" y="4460345"/>
                </a:moveTo>
                <a:lnTo>
                  <a:pt x="8147711" y="4469136"/>
                </a:lnTo>
                <a:lnTo>
                  <a:pt x="8112163" y="4493110"/>
                </a:lnTo>
                <a:lnTo>
                  <a:pt x="8088203" y="4528669"/>
                </a:lnTo>
                <a:lnTo>
                  <a:pt x="8079418" y="4572216"/>
                </a:lnTo>
                <a:lnTo>
                  <a:pt x="8088203" y="4615763"/>
                </a:lnTo>
                <a:lnTo>
                  <a:pt x="8112163" y="4651322"/>
                </a:lnTo>
                <a:lnTo>
                  <a:pt x="8147711" y="4675296"/>
                </a:lnTo>
                <a:lnTo>
                  <a:pt x="8191258" y="4684087"/>
                </a:lnTo>
                <a:lnTo>
                  <a:pt x="8234804" y="4675296"/>
                </a:lnTo>
                <a:lnTo>
                  <a:pt x="8270352" y="4651322"/>
                </a:lnTo>
                <a:lnTo>
                  <a:pt x="8294313" y="4615763"/>
                </a:lnTo>
                <a:lnTo>
                  <a:pt x="8303097" y="4572216"/>
                </a:lnTo>
                <a:lnTo>
                  <a:pt x="8294313" y="4528669"/>
                </a:lnTo>
                <a:lnTo>
                  <a:pt x="8270352" y="4493110"/>
                </a:lnTo>
                <a:lnTo>
                  <a:pt x="8234804" y="4469136"/>
                </a:lnTo>
                <a:lnTo>
                  <a:pt x="8191258" y="4460345"/>
                </a:lnTo>
                <a:close/>
              </a:path>
              <a:path w="16523335" h="9235440">
                <a:moveTo>
                  <a:pt x="8460580" y="1783149"/>
                </a:moveTo>
                <a:lnTo>
                  <a:pt x="8417029" y="1791938"/>
                </a:lnTo>
                <a:lnTo>
                  <a:pt x="8381481" y="1815910"/>
                </a:lnTo>
                <a:lnTo>
                  <a:pt x="8357523" y="1851469"/>
                </a:lnTo>
                <a:lnTo>
                  <a:pt x="8348740" y="1895020"/>
                </a:lnTo>
                <a:lnTo>
                  <a:pt x="8357523" y="1938576"/>
                </a:lnTo>
                <a:lnTo>
                  <a:pt x="8381481" y="1974146"/>
                </a:lnTo>
                <a:lnTo>
                  <a:pt x="8417029" y="1998128"/>
                </a:lnTo>
                <a:lnTo>
                  <a:pt x="8460580" y="2006922"/>
                </a:lnTo>
                <a:lnTo>
                  <a:pt x="8504120" y="1998128"/>
                </a:lnTo>
                <a:lnTo>
                  <a:pt x="8539665" y="1974146"/>
                </a:lnTo>
                <a:lnTo>
                  <a:pt x="8563624" y="1938576"/>
                </a:lnTo>
                <a:lnTo>
                  <a:pt x="8572409" y="1895020"/>
                </a:lnTo>
                <a:lnTo>
                  <a:pt x="8563624" y="1851469"/>
                </a:lnTo>
                <a:lnTo>
                  <a:pt x="8539665" y="1815910"/>
                </a:lnTo>
                <a:lnTo>
                  <a:pt x="8504120" y="1791938"/>
                </a:lnTo>
                <a:lnTo>
                  <a:pt x="8460580" y="1783149"/>
                </a:lnTo>
                <a:close/>
              </a:path>
              <a:path w="16523335" h="9235440">
                <a:moveTo>
                  <a:pt x="8460580" y="2586297"/>
                </a:moveTo>
                <a:lnTo>
                  <a:pt x="8417029" y="2595090"/>
                </a:lnTo>
                <a:lnTo>
                  <a:pt x="8381481" y="2619070"/>
                </a:lnTo>
                <a:lnTo>
                  <a:pt x="8357523" y="2654639"/>
                </a:lnTo>
                <a:lnTo>
                  <a:pt x="8348740" y="2698200"/>
                </a:lnTo>
                <a:lnTo>
                  <a:pt x="8357523" y="2741725"/>
                </a:lnTo>
                <a:lnTo>
                  <a:pt x="8381481" y="2777286"/>
                </a:lnTo>
                <a:lnTo>
                  <a:pt x="8417029" y="2801273"/>
                </a:lnTo>
                <a:lnTo>
                  <a:pt x="8460580" y="2810071"/>
                </a:lnTo>
                <a:lnTo>
                  <a:pt x="8504120" y="2801273"/>
                </a:lnTo>
                <a:lnTo>
                  <a:pt x="8539665" y="2777286"/>
                </a:lnTo>
                <a:lnTo>
                  <a:pt x="8563624" y="2741725"/>
                </a:lnTo>
                <a:lnTo>
                  <a:pt x="8572409" y="2698200"/>
                </a:lnTo>
                <a:lnTo>
                  <a:pt x="8563624" y="2654639"/>
                </a:lnTo>
                <a:lnTo>
                  <a:pt x="8539665" y="2619070"/>
                </a:lnTo>
                <a:lnTo>
                  <a:pt x="8504120" y="2595090"/>
                </a:lnTo>
                <a:lnTo>
                  <a:pt x="8460580" y="2586297"/>
                </a:lnTo>
                <a:close/>
              </a:path>
              <a:path w="16523335" h="9235440">
                <a:moveTo>
                  <a:pt x="8460580" y="2854028"/>
                </a:moveTo>
                <a:lnTo>
                  <a:pt x="8417029" y="2862817"/>
                </a:lnTo>
                <a:lnTo>
                  <a:pt x="8381481" y="2886788"/>
                </a:lnTo>
                <a:lnTo>
                  <a:pt x="8357523" y="2922347"/>
                </a:lnTo>
                <a:lnTo>
                  <a:pt x="8348740" y="2965898"/>
                </a:lnTo>
                <a:lnTo>
                  <a:pt x="8357523" y="3009453"/>
                </a:lnTo>
                <a:lnTo>
                  <a:pt x="8381481" y="3045019"/>
                </a:lnTo>
                <a:lnTo>
                  <a:pt x="8417029" y="3068998"/>
                </a:lnTo>
                <a:lnTo>
                  <a:pt x="8460580" y="3077790"/>
                </a:lnTo>
                <a:lnTo>
                  <a:pt x="8504120" y="3068998"/>
                </a:lnTo>
                <a:lnTo>
                  <a:pt x="8539665" y="3045019"/>
                </a:lnTo>
                <a:lnTo>
                  <a:pt x="8563624" y="3009453"/>
                </a:lnTo>
                <a:lnTo>
                  <a:pt x="8572409" y="2965898"/>
                </a:lnTo>
                <a:lnTo>
                  <a:pt x="8563624" y="2922347"/>
                </a:lnTo>
                <a:lnTo>
                  <a:pt x="8539665" y="2886788"/>
                </a:lnTo>
                <a:lnTo>
                  <a:pt x="8504120" y="2862817"/>
                </a:lnTo>
                <a:lnTo>
                  <a:pt x="8460580" y="2854028"/>
                </a:lnTo>
                <a:close/>
              </a:path>
              <a:path w="16523335" h="9235440">
                <a:moveTo>
                  <a:pt x="8460580" y="3121737"/>
                </a:moveTo>
                <a:lnTo>
                  <a:pt x="8417029" y="3130528"/>
                </a:lnTo>
                <a:lnTo>
                  <a:pt x="8381481" y="3154503"/>
                </a:lnTo>
                <a:lnTo>
                  <a:pt x="8357523" y="3190065"/>
                </a:lnTo>
                <a:lnTo>
                  <a:pt x="8348740" y="3233618"/>
                </a:lnTo>
                <a:lnTo>
                  <a:pt x="8357523" y="3277161"/>
                </a:lnTo>
                <a:lnTo>
                  <a:pt x="8381481" y="3312732"/>
                </a:lnTo>
                <a:lnTo>
                  <a:pt x="8417029" y="3336722"/>
                </a:lnTo>
                <a:lnTo>
                  <a:pt x="8460580" y="3345520"/>
                </a:lnTo>
                <a:lnTo>
                  <a:pt x="8504120" y="3336722"/>
                </a:lnTo>
                <a:lnTo>
                  <a:pt x="8539665" y="3312732"/>
                </a:lnTo>
                <a:lnTo>
                  <a:pt x="8563624" y="3277161"/>
                </a:lnTo>
                <a:lnTo>
                  <a:pt x="8572409" y="3233618"/>
                </a:lnTo>
                <a:lnTo>
                  <a:pt x="8563624" y="3190065"/>
                </a:lnTo>
                <a:lnTo>
                  <a:pt x="8539665" y="3154503"/>
                </a:lnTo>
                <a:lnTo>
                  <a:pt x="8504120" y="3130528"/>
                </a:lnTo>
                <a:lnTo>
                  <a:pt x="8460580" y="3121737"/>
                </a:lnTo>
                <a:close/>
              </a:path>
              <a:path w="16523335" h="9235440">
                <a:moveTo>
                  <a:pt x="8460580" y="3389446"/>
                </a:moveTo>
                <a:lnTo>
                  <a:pt x="8417029" y="3398240"/>
                </a:lnTo>
                <a:lnTo>
                  <a:pt x="8381481" y="3422222"/>
                </a:lnTo>
                <a:lnTo>
                  <a:pt x="8357523" y="3457792"/>
                </a:lnTo>
                <a:lnTo>
                  <a:pt x="8348740" y="3501348"/>
                </a:lnTo>
                <a:lnTo>
                  <a:pt x="8357523" y="3544899"/>
                </a:lnTo>
                <a:lnTo>
                  <a:pt x="8381481" y="3580458"/>
                </a:lnTo>
                <a:lnTo>
                  <a:pt x="8417029" y="3604430"/>
                </a:lnTo>
                <a:lnTo>
                  <a:pt x="8460580" y="3613219"/>
                </a:lnTo>
                <a:lnTo>
                  <a:pt x="8504120" y="3604430"/>
                </a:lnTo>
                <a:lnTo>
                  <a:pt x="8539665" y="3580458"/>
                </a:lnTo>
                <a:lnTo>
                  <a:pt x="8563624" y="3544899"/>
                </a:lnTo>
                <a:lnTo>
                  <a:pt x="8572409" y="3501348"/>
                </a:lnTo>
                <a:lnTo>
                  <a:pt x="8563624" y="3457792"/>
                </a:lnTo>
                <a:lnTo>
                  <a:pt x="8539665" y="3422222"/>
                </a:lnTo>
                <a:lnTo>
                  <a:pt x="8504120" y="3398240"/>
                </a:lnTo>
                <a:lnTo>
                  <a:pt x="8460580" y="3389446"/>
                </a:lnTo>
                <a:close/>
              </a:path>
              <a:path w="16523335" h="9235440">
                <a:moveTo>
                  <a:pt x="8460580" y="3657176"/>
                </a:moveTo>
                <a:lnTo>
                  <a:pt x="8417029" y="3665968"/>
                </a:lnTo>
                <a:lnTo>
                  <a:pt x="8381481" y="3689947"/>
                </a:lnTo>
                <a:lnTo>
                  <a:pt x="8357523" y="3725513"/>
                </a:lnTo>
                <a:lnTo>
                  <a:pt x="8348740" y="3769068"/>
                </a:lnTo>
                <a:lnTo>
                  <a:pt x="8357523" y="3812619"/>
                </a:lnTo>
                <a:lnTo>
                  <a:pt x="8381481" y="3848178"/>
                </a:lnTo>
                <a:lnTo>
                  <a:pt x="8417029" y="3872149"/>
                </a:lnTo>
                <a:lnTo>
                  <a:pt x="8460580" y="3880939"/>
                </a:lnTo>
                <a:lnTo>
                  <a:pt x="8504120" y="3872149"/>
                </a:lnTo>
                <a:lnTo>
                  <a:pt x="8539665" y="3848178"/>
                </a:lnTo>
                <a:lnTo>
                  <a:pt x="8563624" y="3812619"/>
                </a:lnTo>
                <a:lnTo>
                  <a:pt x="8572409" y="3769068"/>
                </a:lnTo>
                <a:lnTo>
                  <a:pt x="8563624" y="3725513"/>
                </a:lnTo>
                <a:lnTo>
                  <a:pt x="8539665" y="3689947"/>
                </a:lnTo>
                <a:lnTo>
                  <a:pt x="8504120" y="3665968"/>
                </a:lnTo>
                <a:lnTo>
                  <a:pt x="8460580" y="3657176"/>
                </a:lnTo>
                <a:close/>
              </a:path>
              <a:path w="16523335" h="9235440">
                <a:moveTo>
                  <a:pt x="8460580" y="3924895"/>
                </a:moveTo>
                <a:lnTo>
                  <a:pt x="8417029" y="3933689"/>
                </a:lnTo>
                <a:lnTo>
                  <a:pt x="8381481" y="3957668"/>
                </a:lnTo>
                <a:lnTo>
                  <a:pt x="8357523" y="3993228"/>
                </a:lnTo>
                <a:lnTo>
                  <a:pt x="8348740" y="4036766"/>
                </a:lnTo>
                <a:lnTo>
                  <a:pt x="8357523" y="4080327"/>
                </a:lnTo>
                <a:lnTo>
                  <a:pt x="8381481" y="4115896"/>
                </a:lnTo>
                <a:lnTo>
                  <a:pt x="8417029" y="4139876"/>
                </a:lnTo>
                <a:lnTo>
                  <a:pt x="8460580" y="4148669"/>
                </a:lnTo>
                <a:lnTo>
                  <a:pt x="8504120" y="4139876"/>
                </a:lnTo>
                <a:lnTo>
                  <a:pt x="8539665" y="4115896"/>
                </a:lnTo>
                <a:lnTo>
                  <a:pt x="8563624" y="4080327"/>
                </a:lnTo>
                <a:lnTo>
                  <a:pt x="8572409" y="4036766"/>
                </a:lnTo>
                <a:lnTo>
                  <a:pt x="8563624" y="3993228"/>
                </a:lnTo>
                <a:lnTo>
                  <a:pt x="8539665" y="3957668"/>
                </a:lnTo>
                <a:lnTo>
                  <a:pt x="8504120" y="3933689"/>
                </a:lnTo>
                <a:lnTo>
                  <a:pt x="8460580" y="3924895"/>
                </a:lnTo>
                <a:close/>
              </a:path>
              <a:path w="16523335" h="9235440">
                <a:moveTo>
                  <a:pt x="8460580" y="4192615"/>
                </a:moveTo>
                <a:lnTo>
                  <a:pt x="8417029" y="4201406"/>
                </a:lnTo>
                <a:lnTo>
                  <a:pt x="8381481" y="4225380"/>
                </a:lnTo>
                <a:lnTo>
                  <a:pt x="8357523" y="4260939"/>
                </a:lnTo>
                <a:lnTo>
                  <a:pt x="8348740" y="4304486"/>
                </a:lnTo>
                <a:lnTo>
                  <a:pt x="8357523" y="4348026"/>
                </a:lnTo>
                <a:lnTo>
                  <a:pt x="8381481" y="4383601"/>
                </a:lnTo>
                <a:lnTo>
                  <a:pt x="8417029" y="4407597"/>
                </a:lnTo>
                <a:lnTo>
                  <a:pt x="8460580" y="4416399"/>
                </a:lnTo>
                <a:lnTo>
                  <a:pt x="8504120" y="4407597"/>
                </a:lnTo>
                <a:lnTo>
                  <a:pt x="8539665" y="4383601"/>
                </a:lnTo>
                <a:lnTo>
                  <a:pt x="8563624" y="4348026"/>
                </a:lnTo>
                <a:lnTo>
                  <a:pt x="8572409" y="4304486"/>
                </a:lnTo>
                <a:lnTo>
                  <a:pt x="8563624" y="4260939"/>
                </a:lnTo>
                <a:lnTo>
                  <a:pt x="8539665" y="4225380"/>
                </a:lnTo>
                <a:lnTo>
                  <a:pt x="8504120" y="4201406"/>
                </a:lnTo>
                <a:lnTo>
                  <a:pt x="8460580" y="4192615"/>
                </a:lnTo>
                <a:close/>
              </a:path>
              <a:path w="16523335" h="9235440">
                <a:moveTo>
                  <a:pt x="8460580" y="2318578"/>
                </a:moveTo>
                <a:lnTo>
                  <a:pt x="8417029" y="2327370"/>
                </a:lnTo>
                <a:lnTo>
                  <a:pt x="8381481" y="2351349"/>
                </a:lnTo>
                <a:lnTo>
                  <a:pt x="8357523" y="2386915"/>
                </a:lnTo>
                <a:lnTo>
                  <a:pt x="8348740" y="2430470"/>
                </a:lnTo>
                <a:lnTo>
                  <a:pt x="8357523" y="2474021"/>
                </a:lnTo>
                <a:lnTo>
                  <a:pt x="8381481" y="2509580"/>
                </a:lnTo>
                <a:lnTo>
                  <a:pt x="8417029" y="2533551"/>
                </a:lnTo>
                <a:lnTo>
                  <a:pt x="8460580" y="2542341"/>
                </a:lnTo>
                <a:lnTo>
                  <a:pt x="8504120" y="2533551"/>
                </a:lnTo>
                <a:lnTo>
                  <a:pt x="8539665" y="2509580"/>
                </a:lnTo>
                <a:lnTo>
                  <a:pt x="8563624" y="2474021"/>
                </a:lnTo>
                <a:lnTo>
                  <a:pt x="8572409" y="2430470"/>
                </a:lnTo>
                <a:lnTo>
                  <a:pt x="8563624" y="2386915"/>
                </a:lnTo>
                <a:lnTo>
                  <a:pt x="8539665" y="2351349"/>
                </a:lnTo>
                <a:lnTo>
                  <a:pt x="8504120" y="2327370"/>
                </a:lnTo>
                <a:lnTo>
                  <a:pt x="8460580" y="2318578"/>
                </a:lnTo>
                <a:close/>
              </a:path>
              <a:path w="16523335" h="9235440">
                <a:moveTo>
                  <a:pt x="8460580" y="2050869"/>
                </a:moveTo>
                <a:lnTo>
                  <a:pt x="8417029" y="2059660"/>
                </a:lnTo>
                <a:lnTo>
                  <a:pt x="8381481" y="2083635"/>
                </a:lnTo>
                <a:lnTo>
                  <a:pt x="8357523" y="2119197"/>
                </a:lnTo>
                <a:lnTo>
                  <a:pt x="8348740" y="2162750"/>
                </a:lnTo>
                <a:lnTo>
                  <a:pt x="8357523" y="2206284"/>
                </a:lnTo>
                <a:lnTo>
                  <a:pt x="8381481" y="2241845"/>
                </a:lnTo>
                <a:lnTo>
                  <a:pt x="8417029" y="2265826"/>
                </a:lnTo>
                <a:lnTo>
                  <a:pt x="8460580" y="2274621"/>
                </a:lnTo>
                <a:lnTo>
                  <a:pt x="8504120" y="2265826"/>
                </a:lnTo>
                <a:lnTo>
                  <a:pt x="8539665" y="2241845"/>
                </a:lnTo>
                <a:lnTo>
                  <a:pt x="8563624" y="2206284"/>
                </a:lnTo>
                <a:lnTo>
                  <a:pt x="8572409" y="2162750"/>
                </a:lnTo>
                <a:lnTo>
                  <a:pt x="8563624" y="2119197"/>
                </a:lnTo>
                <a:lnTo>
                  <a:pt x="8539665" y="2083635"/>
                </a:lnTo>
                <a:lnTo>
                  <a:pt x="8504120" y="2059660"/>
                </a:lnTo>
                <a:lnTo>
                  <a:pt x="8460580" y="2050869"/>
                </a:lnTo>
                <a:close/>
              </a:path>
              <a:path w="16523335" h="9235440">
                <a:moveTo>
                  <a:pt x="8460580" y="4995774"/>
                </a:moveTo>
                <a:lnTo>
                  <a:pt x="8417029" y="5004565"/>
                </a:lnTo>
                <a:lnTo>
                  <a:pt x="8381481" y="5028541"/>
                </a:lnTo>
                <a:lnTo>
                  <a:pt x="8357523" y="5064107"/>
                </a:lnTo>
                <a:lnTo>
                  <a:pt x="8348740" y="5107666"/>
                </a:lnTo>
                <a:lnTo>
                  <a:pt x="8357523" y="5151204"/>
                </a:lnTo>
                <a:lnTo>
                  <a:pt x="8381481" y="5186764"/>
                </a:lnTo>
                <a:lnTo>
                  <a:pt x="8417029" y="5210743"/>
                </a:lnTo>
                <a:lnTo>
                  <a:pt x="8460580" y="5219537"/>
                </a:lnTo>
                <a:lnTo>
                  <a:pt x="8504120" y="5210743"/>
                </a:lnTo>
                <a:lnTo>
                  <a:pt x="8539665" y="5186764"/>
                </a:lnTo>
                <a:lnTo>
                  <a:pt x="8563624" y="5151204"/>
                </a:lnTo>
                <a:lnTo>
                  <a:pt x="8572409" y="5107666"/>
                </a:lnTo>
                <a:lnTo>
                  <a:pt x="8563624" y="5064107"/>
                </a:lnTo>
                <a:lnTo>
                  <a:pt x="8539665" y="5028541"/>
                </a:lnTo>
                <a:lnTo>
                  <a:pt x="8504120" y="5004565"/>
                </a:lnTo>
                <a:lnTo>
                  <a:pt x="8460580" y="4995774"/>
                </a:lnTo>
                <a:close/>
              </a:path>
              <a:path w="16523335" h="9235440">
                <a:moveTo>
                  <a:pt x="8460580" y="5263483"/>
                </a:moveTo>
                <a:lnTo>
                  <a:pt x="8417029" y="5272274"/>
                </a:lnTo>
                <a:lnTo>
                  <a:pt x="8381481" y="5296250"/>
                </a:lnTo>
                <a:lnTo>
                  <a:pt x="8357523" y="5331816"/>
                </a:lnTo>
                <a:lnTo>
                  <a:pt x="8348740" y="5375375"/>
                </a:lnTo>
                <a:lnTo>
                  <a:pt x="8357523" y="5418906"/>
                </a:lnTo>
                <a:lnTo>
                  <a:pt x="8381481" y="5454471"/>
                </a:lnTo>
                <a:lnTo>
                  <a:pt x="8417029" y="5478458"/>
                </a:lnTo>
                <a:lnTo>
                  <a:pt x="8460580" y="5487256"/>
                </a:lnTo>
                <a:lnTo>
                  <a:pt x="8504120" y="5478458"/>
                </a:lnTo>
                <a:lnTo>
                  <a:pt x="8539665" y="5454471"/>
                </a:lnTo>
                <a:lnTo>
                  <a:pt x="8563624" y="5418906"/>
                </a:lnTo>
                <a:lnTo>
                  <a:pt x="8572409" y="5375375"/>
                </a:lnTo>
                <a:lnTo>
                  <a:pt x="8563624" y="5331816"/>
                </a:lnTo>
                <a:lnTo>
                  <a:pt x="8539665" y="5296250"/>
                </a:lnTo>
                <a:lnTo>
                  <a:pt x="8504120" y="5272274"/>
                </a:lnTo>
                <a:lnTo>
                  <a:pt x="8460580" y="5263483"/>
                </a:lnTo>
                <a:close/>
              </a:path>
              <a:path w="16523335" h="9235440">
                <a:moveTo>
                  <a:pt x="8460580" y="4728033"/>
                </a:moveTo>
                <a:lnTo>
                  <a:pt x="8417029" y="4736825"/>
                </a:lnTo>
                <a:lnTo>
                  <a:pt x="8381481" y="4760802"/>
                </a:lnTo>
                <a:lnTo>
                  <a:pt x="8357523" y="4796371"/>
                </a:lnTo>
                <a:lnTo>
                  <a:pt x="8348740" y="4839936"/>
                </a:lnTo>
                <a:lnTo>
                  <a:pt x="8357523" y="4883473"/>
                </a:lnTo>
                <a:lnTo>
                  <a:pt x="8381481" y="4919041"/>
                </a:lnTo>
                <a:lnTo>
                  <a:pt x="8417029" y="4943029"/>
                </a:lnTo>
                <a:lnTo>
                  <a:pt x="8460580" y="4951828"/>
                </a:lnTo>
                <a:lnTo>
                  <a:pt x="8504120" y="4943029"/>
                </a:lnTo>
                <a:lnTo>
                  <a:pt x="8539665" y="4919041"/>
                </a:lnTo>
                <a:lnTo>
                  <a:pt x="8563624" y="4883473"/>
                </a:lnTo>
                <a:lnTo>
                  <a:pt x="8572409" y="4839936"/>
                </a:lnTo>
                <a:lnTo>
                  <a:pt x="8563624" y="4796371"/>
                </a:lnTo>
                <a:lnTo>
                  <a:pt x="8539665" y="4760802"/>
                </a:lnTo>
                <a:lnTo>
                  <a:pt x="8504120" y="4736825"/>
                </a:lnTo>
                <a:lnTo>
                  <a:pt x="8460580" y="4728033"/>
                </a:lnTo>
                <a:close/>
              </a:path>
              <a:path w="16523335" h="9235440">
                <a:moveTo>
                  <a:pt x="8460580" y="4460345"/>
                </a:moveTo>
                <a:lnTo>
                  <a:pt x="8417029" y="4469136"/>
                </a:lnTo>
                <a:lnTo>
                  <a:pt x="8381481" y="4493110"/>
                </a:lnTo>
                <a:lnTo>
                  <a:pt x="8357523" y="4528669"/>
                </a:lnTo>
                <a:lnTo>
                  <a:pt x="8348740" y="4572216"/>
                </a:lnTo>
                <a:lnTo>
                  <a:pt x="8357523" y="4615763"/>
                </a:lnTo>
                <a:lnTo>
                  <a:pt x="8381481" y="4651322"/>
                </a:lnTo>
                <a:lnTo>
                  <a:pt x="8417029" y="4675296"/>
                </a:lnTo>
                <a:lnTo>
                  <a:pt x="8460580" y="4684087"/>
                </a:lnTo>
                <a:lnTo>
                  <a:pt x="8504120" y="4675296"/>
                </a:lnTo>
                <a:lnTo>
                  <a:pt x="8539665" y="4651322"/>
                </a:lnTo>
                <a:lnTo>
                  <a:pt x="8563624" y="4615763"/>
                </a:lnTo>
                <a:lnTo>
                  <a:pt x="8572409" y="4572216"/>
                </a:lnTo>
                <a:lnTo>
                  <a:pt x="8563624" y="4528669"/>
                </a:lnTo>
                <a:lnTo>
                  <a:pt x="8539665" y="4493110"/>
                </a:lnTo>
                <a:lnTo>
                  <a:pt x="8504120" y="4469136"/>
                </a:lnTo>
                <a:lnTo>
                  <a:pt x="8460580" y="4460345"/>
                </a:lnTo>
                <a:close/>
              </a:path>
            </a:pathLst>
          </a:custGeom>
          <a:solidFill>
            <a:srgbClr val="EDEDED"/>
          </a:solidFill>
        </p:spPr>
        <p:txBody>
          <a:bodyPr wrap="square" lIns="0" tIns="0" rIns="0" bIns="0" rtlCol="0"/>
          <a:lstStyle/>
          <a:p>
            <a:endParaRPr dirty="0"/>
          </a:p>
        </p:txBody>
      </p:sp>
      <p:sp>
        <p:nvSpPr>
          <p:cNvPr id="3" name="object 3"/>
          <p:cNvSpPr txBox="1">
            <a:spLocks noGrp="1"/>
          </p:cNvSpPr>
          <p:nvPr>
            <p:ph type="title"/>
          </p:nvPr>
        </p:nvSpPr>
        <p:spPr>
          <a:xfrm>
            <a:off x="1259512" y="787608"/>
            <a:ext cx="14507538" cy="684803"/>
          </a:xfrm>
          <a:prstGeom prst="rect">
            <a:avLst/>
          </a:prstGeom>
        </p:spPr>
        <p:txBody>
          <a:bodyPr vert="horz" wrap="square" lIns="0" tIns="15240" rIns="0" bIns="0" rtlCol="0">
            <a:spAutoFit/>
          </a:bodyPr>
          <a:lstStyle/>
          <a:p>
            <a:pPr marL="12700">
              <a:lnSpc>
                <a:spcPct val="100000"/>
              </a:lnSpc>
              <a:spcBef>
                <a:spcPts val="120"/>
              </a:spcBef>
            </a:pPr>
            <a:r>
              <a:rPr lang="en-ZA" sz="4350" b="0" spc="-10" dirty="0">
                <a:solidFill>
                  <a:srgbClr val="000000"/>
                </a:solidFill>
              </a:rPr>
              <a:t>Selection process Assessment of need for digitisation</a:t>
            </a:r>
            <a:endParaRPr sz="4350" dirty="0">
              <a:latin typeface="Arial"/>
              <a:cs typeface="Arial"/>
            </a:endParaRPr>
          </a:p>
        </p:txBody>
      </p:sp>
      <p:sp>
        <p:nvSpPr>
          <p:cNvPr id="4" name="object 4"/>
          <p:cNvSpPr/>
          <p:nvPr/>
        </p:nvSpPr>
        <p:spPr>
          <a:xfrm>
            <a:off x="1240799" y="1696283"/>
            <a:ext cx="17622520" cy="0"/>
          </a:xfrm>
          <a:custGeom>
            <a:avLst/>
            <a:gdLst/>
            <a:ahLst/>
            <a:cxnLst/>
            <a:rect l="l" t="t" r="r" b="b"/>
            <a:pathLst>
              <a:path w="17622520">
                <a:moveTo>
                  <a:pt x="0" y="0"/>
                </a:moveTo>
                <a:lnTo>
                  <a:pt x="17622500" y="0"/>
                </a:lnTo>
              </a:path>
            </a:pathLst>
          </a:custGeom>
          <a:ln w="29684">
            <a:solidFill>
              <a:srgbClr val="999999"/>
            </a:solidFill>
          </a:ln>
        </p:spPr>
        <p:txBody>
          <a:bodyPr wrap="square" lIns="0" tIns="0" rIns="0" bIns="0" rtlCol="0"/>
          <a:lstStyle/>
          <a:p>
            <a:endParaRPr/>
          </a:p>
        </p:txBody>
      </p:sp>
      <p:sp>
        <p:nvSpPr>
          <p:cNvPr id="5" name="object 5"/>
          <p:cNvSpPr txBox="1"/>
          <p:nvPr/>
        </p:nvSpPr>
        <p:spPr>
          <a:xfrm>
            <a:off x="16665401" y="964114"/>
            <a:ext cx="2195830" cy="553720"/>
          </a:xfrm>
          <a:prstGeom prst="rect">
            <a:avLst/>
          </a:prstGeom>
        </p:spPr>
        <p:txBody>
          <a:bodyPr vert="horz" wrap="square" lIns="0" tIns="12065" rIns="0" bIns="0" rtlCol="0">
            <a:spAutoFit/>
          </a:bodyPr>
          <a:lstStyle/>
          <a:p>
            <a:pPr marL="12700" marR="5080">
              <a:lnSpc>
                <a:spcPct val="101800"/>
              </a:lnSpc>
              <a:spcBef>
                <a:spcPts val="95"/>
              </a:spcBef>
            </a:pPr>
            <a:r>
              <a:rPr sz="1700" b="1" dirty="0">
                <a:solidFill>
                  <a:srgbClr val="6D091E"/>
                </a:solidFill>
                <a:latin typeface="Arial"/>
                <a:cs typeface="Arial"/>
              </a:rPr>
              <a:t>Library</a:t>
            </a:r>
            <a:r>
              <a:rPr sz="1700" b="1" spc="60" dirty="0">
                <a:solidFill>
                  <a:srgbClr val="6D091E"/>
                </a:solidFill>
                <a:latin typeface="Arial"/>
                <a:cs typeface="Arial"/>
              </a:rPr>
              <a:t> </a:t>
            </a:r>
            <a:r>
              <a:rPr sz="1700" b="1" spc="-25" dirty="0">
                <a:solidFill>
                  <a:srgbClr val="6D091E"/>
                </a:solidFill>
                <a:latin typeface="Arial"/>
                <a:cs typeface="Arial"/>
              </a:rPr>
              <a:t>and </a:t>
            </a:r>
            <a:r>
              <a:rPr sz="1700" b="1" dirty="0">
                <a:solidFill>
                  <a:srgbClr val="6D091E"/>
                </a:solidFill>
                <a:latin typeface="Arial"/>
                <a:cs typeface="Arial"/>
              </a:rPr>
              <a:t>Information</a:t>
            </a:r>
            <a:r>
              <a:rPr sz="1700" b="1" spc="50" dirty="0">
                <a:solidFill>
                  <a:srgbClr val="6D091E"/>
                </a:solidFill>
                <a:latin typeface="Arial"/>
                <a:cs typeface="Arial"/>
              </a:rPr>
              <a:t> </a:t>
            </a:r>
            <a:r>
              <a:rPr sz="1700" b="1" spc="-10" dirty="0">
                <a:solidFill>
                  <a:srgbClr val="6D091E"/>
                </a:solidFill>
                <a:latin typeface="Arial"/>
                <a:cs typeface="Arial"/>
              </a:rPr>
              <a:t>Services</a:t>
            </a:r>
            <a:endParaRPr sz="1700">
              <a:latin typeface="Arial"/>
              <a:cs typeface="Arial"/>
            </a:endParaRPr>
          </a:p>
        </p:txBody>
      </p:sp>
      <p:pic>
        <p:nvPicPr>
          <p:cNvPr id="8" name="Picture 7">
            <a:extLst>
              <a:ext uri="{FF2B5EF4-FFF2-40B4-BE49-F238E27FC236}">
                <a16:creationId xmlns:a16="http://schemas.microsoft.com/office/drawing/2014/main" id="{9CD0C0EF-7CE4-4444-9C5B-A65818368FAB}"/>
              </a:ext>
            </a:extLst>
          </p:cNvPr>
          <p:cNvPicPr>
            <a:picLocks noChangeAspect="1"/>
          </p:cNvPicPr>
          <p:nvPr/>
        </p:nvPicPr>
        <p:blipFill>
          <a:blip r:embed="rId2"/>
          <a:stretch>
            <a:fillRect/>
          </a:stretch>
        </p:blipFill>
        <p:spPr>
          <a:xfrm>
            <a:off x="1240799" y="2073275"/>
            <a:ext cx="13487400" cy="8683180"/>
          </a:xfrm>
          <a:prstGeom prst="rect">
            <a:avLst/>
          </a:prstGeom>
        </p:spPr>
      </p:pic>
    </p:spTree>
    <p:extLst>
      <p:ext uri="{BB962C8B-B14F-4D97-AF65-F5344CB8AC3E}">
        <p14:creationId xmlns:p14="http://schemas.microsoft.com/office/powerpoint/2010/main" val="4278077220"/>
      </p:ext>
    </p:extLst>
  </p:cSld>
  <p:clrMapOvr>
    <a:masterClrMapping/>
  </p:clrMapOvr>
  <p:transition spd="slow" advClick="0" advTm="10000">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CA66E4C-3885-4447-8FC0-6D4A91B3C492}"/>
              </a:ext>
            </a:extLst>
          </p:cNvPr>
          <p:cNvPicPr>
            <a:picLocks noChangeAspect="1"/>
          </p:cNvPicPr>
          <p:nvPr/>
        </p:nvPicPr>
        <p:blipFill>
          <a:blip r:embed="rId2"/>
          <a:stretch>
            <a:fillRect/>
          </a:stretch>
        </p:blipFill>
        <p:spPr>
          <a:xfrm>
            <a:off x="7816977" y="3880798"/>
            <a:ext cx="9448800" cy="6622099"/>
          </a:xfrm>
          <a:prstGeom prst="rect">
            <a:avLst/>
          </a:prstGeom>
        </p:spPr>
      </p:pic>
      <p:pic>
        <p:nvPicPr>
          <p:cNvPr id="5" name="Picture 4">
            <a:extLst>
              <a:ext uri="{FF2B5EF4-FFF2-40B4-BE49-F238E27FC236}">
                <a16:creationId xmlns:a16="http://schemas.microsoft.com/office/drawing/2014/main" id="{CE2BCA1E-CBC6-46FE-BFCB-59DEF7A7E4CA}"/>
              </a:ext>
            </a:extLst>
          </p:cNvPr>
          <p:cNvPicPr>
            <a:picLocks noChangeAspect="1"/>
          </p:cNvPicPr>
          <p:nvPr/>
        </p:nvPicPr>
        <p:blipFill>
          <a:blip r:embed="rId3"/>
          <a:stretch>
            <a:fillRect/>
          </a:stretch>
        </p:blipFill>
        <p:spPr>
          <a:xfrm>
            <a:off x="1874012" y="2561086"/>
            <a:ext cx="3434464" cy="3957275"/>
          </a:xfrm>
          <a:prstGeom prst="rect">
            <a:avLst/>
          </a:prstGeom>
        </p:spPr>
      </p:pic>
      <p:pic>
        <p:nvPicPr>
          <p:cNvPr id="7" name="Picture 6">
            <a:extLst>
              <a:ext uri="{FF2B5EF4-FFF2-40B4-BE49-F238E27FC236}">
                <a16:creationId xmlns:a16="http://schemas.microsoft.com/office/drawing/2014/main" id="{7E979B01-21F6-4A30-9EE0-5213F006CE22}"/>
              </a:ext>
            </a:extLst>
          </p:cNvPr>
          <p:cNvPicPr>
            <a:picLocks noChangeAspect="1"/>
          </p:cNvPicPr>
          <p:nvPr/>
        </p:nvPicPr>
        <p:blipFill>
          <a:blip r:embed="rId4"/>
          <a:stretch>
            <a:fillRect/>
          </a:stretch>
        </p:blipFill>
        <p:spPr>
          <a:xfrm>
            <a:off x="1517650" y="7254875"/>
            <a:ext cx="4735328" cy="3591348"/>
          </a:xfrm>
          <a:prstGeom prst="rect">
            <a:avLst/>
          </a:prstGeom>
        </p:spPr>
      </p:pic>
      <p:sp>
        <p:nvSpPr>
          <p:cNvPr id="9" name="TextBox 8">
            <a:extLst>
              <a:ext uri="{FF2B5EF4-FFF2-40B4-BE49-F238E27FC236}">
                <a16:creationId xmlns:a16="http://schemas.microsoft.com/office/drawing/2014/main" id="{EAB599E4-1EDB-4D8A-AA86-7C6573E41338}"/>
              </a:ext>
            </a:extLst>
          </p:cNvPr>
          <p:cNvSpPr txBox="1"/>
          <p:nvPr/>
        </p:nvSpPr>
        <p:spPr>
          <a:xfrm>
            <a:off x="8659114" y="1861806"/>
            <a:ext cx="7764526" cy="1815882"/>
          </a:xfrm>
          <a:prstGeom prst="rect">
            <a:avLst/>
          </a:prstGeom>
          <a:noFill/>
        </p:spPr>
        <p:txBody>
          <a:bodyPr wrap="square">
            <a:spAutoFit/>
          </a:bodyPr>
          <a:lstStyle/>
          <a:p>
            <a:r>
              <a:rPr lang="en-ZA" sz="2800" dirty="0">
                <a:solidFill>
                  <a:srgbClr val="002060"/>
                </a:solidFill>
                <a:latin typeface="Arial" panose="020B0604020202020204" pitchFamily="34" charset="0"/>
                <a:cs typeface="Arial" panose="020B0604020202020204" pitchFamily="34" charset="0"/>
              </a:rPr>
              <a:t>Preparation for digitisation includes retrieval of the items from the shelves, removal of staples, pins, cello tape, repairing tears and broken corners, etc.</a:t>
            </a:r>
          </a:p>
        </p:txBody>
      </p:sp>
      <p:sp>
        <p:nvSpPr>
          <p:cNvPr id="10" name="TextBox 9">
            <a:extLst>
              <a:ext uri="{FF2B5EF4-FFF2-40B4-BE49-F238E27FC236}">
                <a16:creationId xmlns:a16="http://schemas.microsoft.com/office/drawing/2014/main" id="{0484567B-69A0-426D-B32C-A89284839F8C}"/>
              </a:ext>
            </a:extLst>
          </p:cNvPr>
          <p:cNvSpPr txBox="1"/>
          <p:nvPr/>
        </p:nvSpPr>
        <p:spPr>
          <a:xfrm rot="10800000" flipV="1">
            <a:off x="1898650" y="329706"/>
            <a:ext cx="14516100" cy="1446550"/>
          </a:xfrm>
          <a:prstGeom prst="rect">
            <a:avLst/>
          </a:prstGeom>
          <a:noFill/>
        </p:spPr>
        <p:txBody>
          <a:bodyPr wrap="square" rtlCol="0">
            <a:spAutoFit/>
          </a:bodyPr>
          <a:lstStyle/>
          <a:p>
            <a:pPr algn="l"/>
            <a:r>
              <a:rPr lang="en-ZA" sz="4400" dirty="0">
                <a:latin typeface="Arial" panose="020B0604020202020204" pitchFamily="34" charset="0"/>
                <a:cs typeface="Arial" panose="020B0604020202020204" pitchFamily="34" charset="0"/>
              </a:rPr>
              <a:t>Selection of brittle unique archival materials to digitise for preservation purposes</a:t>
            </a:r>
          </a:p>
        </p:txBody>
      </p:sp>
    </p:spTree>
    <p:extLst>
      <p:ext uri="{BB962C8B-B14F-4D97-AF65-F5344CB8AC3E}">
        <p14:creationId xmlns:p14="http://schemas.microsoft.com/office/powerpoint/2010/main" val="809267199"/>
      </p:ext>
    </p:extLst>
  </p:cSld>
  <p:clrMapOvr>
    <a:masterClrMapping/>
  </p:clrMapOvr>
  <p:transition spd="slow" advClick="0" advTm="10000">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41450" y="1920156"/>
            <a:ext cx="16857673" cy="9845759"/>
          </a:xfrm>
          <a:custGeom>
            <a:avLst/>
            <a:gdLst/>
            <a:ahLst/>
            <a:cxnLst/>
            <a:rect l="l" t="t" r="r" b="b"/>
            <a:pathLst>
              <a:path w="16523335" h="9235440">
                <a:moveTo>
                  <a:pt x="13577513" y="176790"/>
                </a:moveTo>
                <a:lnTo>
                  <a:pt x="13533967" y="185586"/>
                </a:lnTo>
                <a:lnTo>
                  <a:pt x="13498388" y="209571"/>
                </a:lnTo>
                <a:lnTo>
                  <a:pt x="13474391" y="245145"/>
                </a:lnTo>
                <a:lnTo>
                  <a:pt x="13465589" y="288702"/>
                </a:lnTo>
                <a:lnTo>
                  <a:pt x="13474391" y="332221"/>
                </a:lnTo>
                <a:lnTo>
                  <a:pt x="13498388" y="367780"/>
                </a:lnTo>
                <a:lnTo>
                  <a:pt x="13533967" y="391765"/>
                </a:lnTo>
                <a:lnTo>
                  <a:pt x="13577513" y="400563"/>
                </a:lnTo>
                <a:lnTo>
                  <a:pt x="13621046" y="391765"/>
                </a:lnTo>
                <a:lnTo>
                  <a:pt x="13656607" y="367780"/>
                </a:lnTo>
                <a:lnTo>
                  <a:pt x="13680589" y="332221"/>
                </a:lnTo>
                <a:lnTo>
                  <a:pt x="13689384" y="288702"/>
                </a:lnTo>
                <a:lnTo>
                  <a:pt x="13680589" y="245145"/>
                </a:lnTo>
                <a:lnTo>
                  <a:pt x="13656607" y="209571"/>
                </a:lnTo>
                <a:lnTo>
                  <a:pt x="13621046" y="185586"/>
                </a:lnTo>
                <a:lnTo>
                  <a:pt x="13577513" y="176790"/>
                </a:lnTo>
                <a:close/>
              </a:path>
              <a:path w="16523335" h="9235440">
                <a:moveTo>
                  <a:pt x="13577513" y="444551"/>
                </a:moveTo>
                <a:lnTo>
                  <a:pt x="13533967" y="453336"/>
                </a:lnTo>
                <a:lnTo>
                  <a:pt x="13498388" y="477296"/>
                </a:lnTo>
                <a:lnTo>
                  <a:pt x="13474391" y="512844"/>
                </a:lnTo>
                <a:lnTo>
                  <a:pt x="13465589" y="556391"/>
                </a:lnTo>
                <a:lnTo>
                  <a:pt x="13474391" y="599952"/>
                </a:lnTo>
                <a:lnTo>
                  <a:pt x="13498388" y="635532"/>
                </a:lnTo>
                <a:lnTo>
                  <a:pt x="13533967" y="659525"/>
                </a:lnTo>
                <a:lnTo>
                  <a:pt x="13577513" y="668324"/>
                </a:lnTo>
                <a:lnTo>
                  <a:pt x="13621046" y="659525"/>
                </a:lnTo>
                <a:lnTo>
                  <a:pt x="13656607" y="635532"/>
                </a:lnTo>
                <a:lnTo>
                  <a:pt x="13680589" y="599952"/>
                </a:lnTo>
                <a:lnTo>
                  <a:pt x="13689384" y="556391"/>
                </a:lnTo>
                <a:lnTo>
                  <a:pt x="13680589" y="512844"/>
                </a:lnTo>
                <a:lnTo>
                  <a:pt x="13656607" y="477296"/>
                </a:lnTo>
                <a:lnTo>
                  <a:pt x="13621046" y="453336"/>
                </a:lnTo>
                <a:lnTo>
                  <a:pt x="13577513" y="444551"/>
                </a:lnTo>
                <a:close/>
              </a:path>
              <a:path w="16523335" h="9235440">
                <a:moveTo>
                  <a:pt x="13577513" y="712218"/>
                </a:moveTo>
                <a:lnTo>
                  <a:pt x="13533967" y="721018"/>
                </a:lnTo>
                <a:lnTo>
                  <a:pt x="13498388" y="745011"/>
                </a:lnTo>
                <a:lnTo>
                  <a:pt x="13474391" y="780591"/>
                </a:lnTo>
                <a:lnTo>
                  <a:pt x="13465589" y="824152"/>
                </a:lnTo>
                <a:lnTo>
                  <a:pt x="13474391" y="867681"/>
                </a:lnTo>
                <a:lnTo>
                  <a:pt x="13498388" y="903231"/>
                </a:lnTo>
                <a:lnTo>
                  <a:pt x="13533967" y="927201"/>
                </a:lnTo>
                <a:lnTo>
                  <a:pt x="13577513" y="935992"/>
                </a:lnTo>
                <a:lnTo>
                  <a:pt x="13621046" y="927201"/>
                </a:lnTo>
                <a:lnTo>
                  <a:pt x="13656607" y="903231"/>
                </a:lnTo>
                <a:lnTo>
                  <a:pt x="13680589" y="867681"/>
                </a:lnTo>
                <a:lnTo>
                  <a:pt x="13689384" y="824152"/>
                </a:lnTo>
                <a:lnTo>
                  <a:pt x="13680589" y="780591"/>
                </a:lnTo>
                <a:lnTo>
                  <a:pt x="13656607" y="745011"/>
                </a:lnTo>
                <a:lnTo>
                  <a:pt x="13621046" y="721018"/>
                </a:lnTo>
                <a:lnTo>
                  <a:pt x="13577513" y="712218"/>
                </a:lnTo>
                <a:close/>
              </a:path>
              <a:path w="16523335" h="9235440">
                <a:moveTo>
                  <a:pt x="13577513" y="979980"/>
                </a:moveTo>
                <a:lnTo>
                  <a:pt x="13533967" y="988766"/>
                </a:lnTo>
                <a:lnTo>
                  <a:pt x="13498388" y="1012731"/>
                </a:lnTo>
                <a:lnTo>
                  <a:pt x="13474391" y="1048286"/>
                </a:lnTo>
                <a:lnTo>
                  <a:pt x="13465589" y="1091840"/>
                </a:lnTo>
                <a:lnTo>
                  <a:pt x="13474391" y="1135394"/>
                </a:lnTo>
                <a:lnTo>
                  <a:pt x="13498388" y="1170968"/>
                </a:lnTo>
                <a:lnTo>
                  <a:pt x="13533967" y="1194956"/>
                </a:lnTo>
                <a:lnTo>
                  <a:pt x="13577513" y="1203753"/>
                </a:lnTo>
                <a:lnTo>
                  <a:pt x="13621046" y="1194956"/>
                </a:lnTo>
                <a:lnTo>
                  <a:pt x="13656607" y="1170968"/>
                </a:lnTo>
                <a:lnTo>
                  <a:pt x="13680589" y="1135394"/>
                </a:lnTo>
                <a:lnTo>
                  <a:pt x="13689384" y="1091840"/>
                </a:lnTo>
                <a:lnTo>
                  <a:pt x="13680589" y="1048286"/>
                </a:lnTo>
                <a:lnTo>
                  <a:pt x="13656607" y="1012731"/>
                </a:lnTo>
                <a:lnTo>
                  <a:pt x="13621046" y="988766"/>
                </a:lnTo>
                <a:lnTo>
                  <a:pt x="13577513" y="979980"/>
                </a:lnTo>
                <a:close/>
              </a:path>
              <a:path w="16523335" h="9235440">
                <a:moveTo>
                  <a:pt x="13577513" y="1247668"/>
                </a:moveTo>
                <a:lnTo>
                  <a:pt x="13533967" y="1256467"/>
                </a:lnTo>
                <a:lnTo>
                  <a:pt x="13498388" y="1280459"/>
                </a:lnTo>
                <a:lnTo>
                  <a:pt x="13474391" y="1316036"/>
                </a:lnTo>
                <a:lnTo>
                  <a:pt x="13465589" y="1359591"/>
                </a:lnTo>
                <a:lnTo>
                  <a:pt x="13474391" y="1403138"/>
                </a:lnTo>
                <a:lnTo>
                  <a:pt x="13498388" y="1438686"/>
                </a:lnTo>
                <a:lnTo>
                  <a:pt x="13533967" y="1462646"/>
                </a:lnTo>
                <a:lnTo>
                  <a:pt x="13577513" y="1471431"/>
                </a:lnTo>
                <a:lnTo>
                  <a:pt x="13621046" y="1462646"/>
                </a:lnTo>
                <a:lnTo>
                  <a:pt x="13656607" y="1438686"/>
                </a:lnTo>
                <a:lnTo>
                  <a:pt x="13680589" y="1403138"/>
                </a:lnTo>
                <a:lnTo>
                  <a:pt x="13689384" y="1359591"/>
                </a:lnTo>
                <a:lnTo>
                  <a:pt x="13680589" y="1316036"/>
                </a:lnTo>
                <a:lnTo>
                  <a:pt x="13656607" y="1280459"/>
                </a:lnTo>
                <a:lnTo>
                  <a:pt x="13621046" y="1256467"/>
                </a:lnTo>
                <a:lnTo>
                  <a:pt x="13577513" y="1247668"/>
                </a:lnTo>
                <a:close/>
              </a:path>
              <a:path w="16523335" h="9235440">
                <a:moveTo>
                  <a:pt x="13577513" y="1515430"/>
                </a:moveTo>
                <a:lnTo>
                  <a:pt x="13533967" y="1524214"/>
                </a:lnTo>
                <a:lnTo>
                  <a:pt x="13498388" y="1548173"/>
                </a:lnTo>
                <a:lnTo>
                  <a:pt x="13474391" y="1583718"/>
                </a:lnTo>
                <a:lnTo>
                  <a:pt x="13465589" y="1627259"/>
                </a:lnTo>
                <a:lnTo>
                  <a:pt x="13474391" y="1670826"/>
                </a:lnTo>
                <a:lnTo>
                  <a:pt x="13498388" y="1706409"/>
                </a:lnTo>
                <a:lnTo>
                  <a:pt x="13533967" y="1730404"/>
                </a:lnTo>
                <a:lnTo>
                  <a:pt x="13577513" y="1739203"/>
                </a:lnTo>
                <a:lnTo>
                  <a:pt x="13621046" y="1730404"/>
                </a:lnTo>
                <a:lnTo>
                  <a:pt x="13656607" y="1706409"/>
                </a:lnTo>
                <a:lnTo>
                  <a:pt x="13680589" y="1670826"/>
                </a:lnTo>
                <a:lnTo>
                  <a:pt x="13689384" y="1627259"/>
                </a:lnTo>
                <a:lnTo>
                  <a:pt x="13680589" y="1583718"/>
                </a:lnTo>
                <a:lnTo>
                  <a:pt x="13656607" y="1548173"/>
                </a:lnTo>
                <a:lnTo>
                  <a:pt x="13621046" y="1524214"/>
                </a:lnTo>
                <a:lnTo>
                  <a:pt x="13577513" y="1515430"/>
                </a:lnTo>
                <a:close/>
              </a:path>
              <a:path w="16523335" h="9235440">
                <a:moveTo>
                  <a:pt x="13577513" y="1783149"/>
                </a:moveTo>
                <a:lnTo>
                  <a:pt x="13533967" y="1791938"/>
                </a:lnTo>
                <a:lnTo>
                  <a:pt x="13498388" y="1815910"/>
                </a:lnTo>
                <a:lnTo>
                  <a:pt x="13474391" y="1851469"/>
                </a:lnTo>
                <a:lnTo>
                  <a:pt x="13465589" y="1895020"/>
                </a:lnTo>
                <a:lnTo>
                  <a:pt x="13474391" y="1938576"/>
                </a:lnTo>
                <a:lnTo>
                  <a:pt x="13498388" y="1974146"/>
                </a:lnTo>
                <a:lnTo>
                  <a:pt x="13533967" y="1998128"/>
                </a:lnTo>
                <a:lnTo>
                  <a:pt x="13577513" y="2006922"/>
                </a:lnTo>
                <a:lnTo>
                  <a:pt x="13621046" y="1998128"/>
                </a:lnTo>
                <a:lnTo>
                  <a:pt x="13656607" y="1974146"/>
                </a:lnTo>
                <a:lnTo>
                  <a:pt x="13680589" y="1938576"/>
                </a:lnTo>
                <a:lnTo>
                  <a:pt x="13689384" y="1895020"/>
                </a:lnTo>
                <a:lnTo>
                  <a:pt x="13680589" y="1851469"/>
                </a:lnTo>
                <a:lnTo>
                  <a:pt x="13656607" y="1815910"/>
                </a:lnTo>
                <a:lnTo>
                  <a:pt x="13621046" y="1791938"/>
                </a:lnTo>
                <a:lnTo>
                  <a:pt x="13577513" y="1783149"/>
                </a:lnTo>
                <a:close/>
              </a:path>
              <a:path w="16523335" h="9235440">
                <a:moveTo>
                  <a:pt x="13685154" y="0"/>
                </a:moveTo>
                <a:lnTo>
                  <a:pt x="13469822" y="0"/>
                </a:lnTo>
                <a:lnTo>
                  <a:pt x="13465589" y="20941"/>
                </a:lnTo>
                <a:lnTo>
                  <a:pt x="13474391" y="64502"/>
                </a:lnTo>
                <a:lnTo>
                  <a:pt x="13498388" y="100083"/>
                </a:lnTo>
                <a:lnTo>
                  <a:pt x="13533967" y="124076"/>
                </a:lnTo>
                <a:lnTo>
                  <a:pt x="13577513" y="132875"/>
                </a:lnTo>
                <a:lnTo>
                  <a:pt x="13621046" y="124076"/>
                </a:lnTo>
                <a:lnTo>
                  <a:pt x="13656607" y="100083"/>
                </a:lnTo>
                <a:lnTo>
                  <a:pt x="13680589" y="64502"/>
                </a:lnTo>
                <a:lnTo>
                  <a:pt x="13689384" y="20941"/>
                </a:lnTo>
                <a:lnTo>
                  <a:pt x="13685154" y="0"/>
                </a:lnTo>
                <a:close/>
              </a:path>
              <a:path w="16523335" h="9235440">
                <a:moveTo>
                  <a:pt x="13577513" y="2586297"/>
                </a:moveTo>
                <a:lnTo>
                  <a:pt x="13533967" y="2595090"/>
                </a:lnTo>
                <a:lnTo>
                  <a:pt x="13498388" y="2619070"/>
                </a:lnTo>
                <a:lnTo>
                  <a:pt x="13474391" y="2654639"/>
                </a:lnTo>
                <a:lnTo>
                  <a:pt x="13465589" y="2698200"/>
                </a:lnTo>
                <a:lnTo>
                  <a:pt x="13474391" y="2741725"/>
                </a:lnTo>
                <a:lnTo>
                  <a:pt x="13498388" y="2777286"/>
                </a:lnTo>
                <a:lnTo>
                  <a:pt x="13533967" y="2801273"/>
                </a:lnTo>
                <a:lnTo>
                  <a:pt x="13577513" y="2810071"/>
                </a:lnTo>
                <a:lnTo>
                  <a:pt x="13621046" y="2801273"/>
                </a:lnTo>
                <a:lnTo>
                  <a:pt x="13656607" y="2777286"/>
                </a:lnTo>
                <a:lnTo>
                  <a:pt x="13680589" y="2741725"/>
                </a:lnTo>
                <a:lnTo>
                  <a:pt x="13689384" y="2698200"/>
                </a:lnTo>
                <a:lnTo>
                  <a:pt x="13680589" y="2654639"/>
                </a:lnTo>
                <a:lnTo>
                  <a:pt x="13656607" y="2619070"/>
                </a:lnTo>
                <a:lnTo>
                  <a:pt x="13621046" y="2595090"/>
                </a:lnTo>
                <a:lnTo>
                  <a:pt x="13577513" y="2586297"/>
                </a:lnTo>
                <a:close/>
              </a:path>
              <a:path w="16523335" h="9235440">
                <a:moveTo>
                  <a:pt x="13577513" y="2854028"/>
                </a:moveTo>
                <a:lnTo>
                  <a:pt x="13533967" y="2862817"/>
                </a:lnTo>
                <a:lnTo>
                  <a:pt x="13498388" y="2886788"/>
                </a:lnTo>
                <a:lnTo>
                  <a:pt x="13474391" y="2922347"/>
                </a:lnTo>
                <a:lnTo>
                  <a:pt x="13465589" y="2965898"/>
                </a:lnTo>
                <a:lnTo>
                  <a:pt x="13474391" y="3009453"/>
                </a:lnTo>
                <a:lnTo>
                  <a:pt x="13498388" y="3045019"/>
                </a:lnTo>
                <a:lnTo>
                  <a:pt x="13533967" y="3068998"/>
                </a:lnTo>
                <a:lnTo>
                  <a:pt x="13577513" y="3077790"/>
                </a:lnTo>
                <a:lnTo>
                  <a:pt x="13621046" y="3068998"/>
                </a:lnTo>
                <a:lnTo>
                  <a:pt x="13656607" y="3045019"/>
                </a:lnTo>
                <a:lnTo>
                  <a:pt x="13680589" y="3009453"/>
                </a:lnTo>
                <a:lnTo>
                  <a:pt x="13689384" y="2965898"/>
                </a:lnTo>
                <a:lnTo>
                  <a:pt x="13680589" y="2922347"/>
                </a:lnTo>
                <a:lnTo>
                  <a:pt x="13656607" y="2886788"/>
                </a:lnTo>
                <a:lnTo>
                  <a:pt x="13621046" y="2862817"/>
                </a:lnTo>
                <a:lnTo>
                  <a:pt x="13577513" y="2854028"/>
                </a:lnTo>
                <a:close/>
              </a:path>
              <a:path w="16523335" h="9235440">
                <a:moveTo>
                  <a:pt x="13577513" y="3121737"/>
                </a:moveTo>
                <a:lnTo>
                  <a:pt x="13533967" y="3130528"/>
                </a:lnTo>
                <a:lnTo>
                  <a:pt x="13498388" y="3154503"/>
                </a:lnTo>
                <a:lnTo>
                  <a:pt x="13474391" y="3190065"/>
                </a:lnTo>
                <a:lnTo>
                  <a:pt x="13465589" y="3233618"/>
                </a:lnTo>
                <a:lnTo>
                  <a:pt x="13474391" y="3277161"/>
                </a:lnTo>
                <a:lnTo>
                  <a:pt x="13498388" y="3312732"/>
                </a:lnTo>
                <a:lnTo>
                  <a:pt x="13533967" y="3336722"/>
                </a:lnTo>
                <a:lnTo>
                  <a:pt x="13577513" y="3345520"/>
                </a:lnTo>
                <a:lnTo>
                  <a:pt x="13621046" y="3336722"/>
                </a:lnTo>
                <a:lnTo>
                  <a:pt x="13656607" y="3312732"/>
                </a:lnTo>
                <a:lnTo>
                  <a:pt x="13680589" y="3277161"/>
                </a:lnTo>
                <a:lnTo>
                  <a:pt x="13689384" y="3233618"/>
                </a:lnTo>
                <a:lnTo>
                  <a:pt x="13680589" y="3190065"/>
                </a:lnTo>
                <a:lnTo>
                  <a:pt x="13656607" y="3154503"/>
                </a:lnTo>
                <a:lnTo>
                  <a:pt x="13621046" y="3130528"/>
                </a:lnTo>
                <a:lnTo>
                  <a:pt x="13577513" y="3121737"/>
                </a:lnTo>
                <a:close/>
              </a:path>
              <a:path w="16523335" h="9235440">
                <a:moveTo>
                  <a:pt x="13577513" y="3389446"/>
                </a:moveTo>
                <a:lnTo>
                  <a:pt x="13533967" y="3398240"/>
                </a:lnTo>
                <a:lnTo>
                  <a:pt x="13498388" y="3422222"/>
                </a:lnTo>
                <a:lnTo>
                  <a:pt x="13474391" y="3457792"/>
                </a:lnTo>
                <a:lnTo>
                  <a:pt x="13465589" y="3501348"/>
                </a:lnTo>
                <a:lnTo>
                  <a:pt x="13474391" y="3544899"/>
                </a:lnTo>
                <a:lnTo>
                  <a:pt x="13498388" y="3580458"/>
                </a:lnTo>
                <a:lnTo>
                  <a:pt x="13533967" y="3604430"/>
                </a:lnTo>
                <a:lnTo>
                  <a:pt x="13577513" y="3613219"/>
                </a:lnTo>
                <a:lnTo>
                  <a:pt x="13621046" y="3604430"/>
                </a:lnTo>
                <a:lnTo>
                  <a:pt x="13656607" y="3580458"/>
                </a:lnTo>
                <a:lnTo>
                  <a:pt x="13680589" y="3544899"/>
                </a:lnTo>
                <a:lnTo>
                  <a:pt x="13689384" y="3501348"/>
                </a:lnTo>
                <a:lnTo>
                  <a:pt x="13680589" y="3457792"/>
                </a:lnTo>
                <a:lnTo>
                  <a:pt x="13656607" y="3422222"/>
                </a:lnTo>
                <a:lnTo>
                  <a:pt x="13621046" y="3398240"/>
                </a:lnTo>
                <a:lnTo>
                  <a:pt x="13577513" y="3389446"/>
                </a:lnTo>
                <a:close/>
              </a:path>
              <a:path w="16523335" h="9235440">
                <a:moveTo>
                  <a:pt x="13577513" y="3657176"/>
                </a:moveTo>
                <a:lnTo>
                  <a:pt x="13533967" y="3665968"/>
                </a:lnTo>
                <a:lnTo>
                  <a:pt x="13498388" y="3689947"/>
                </a:lnTo>
                <a:lnTo>
                  <a:pt x="13474391" y="3725513"/>
                </a:lnTo>
                <a:lnTo>
                  <a:pt x="13465589" y="3769068"/>
                </a:lnTo>
                <a:lnTo>
                  <a:pt x="13474391" y="3812619"/>
                </a:lnTo>
                <a:lnTo>
                  <a:pt x="13498388" y="3848178"/>
                </a:lnTo>
                <a:lnTo>
                  <a:pt x="13533967" y="3872149"/>
                </a:lnTo>
                <a:lnTo>
                  <a:pt x="13577513" y="3880939"/>
                </a:lnTo>
                <a:lnTo>
                  <a:pt x="13621046" y="3872149"/>
                </a:lnTo>
                <a:lnTo>
                  <a:pt x="13656607" y="3848178"/>
                </a:lnTo>
                <a:lnTo>
                  <a:pt x="13680589" y="3812619"/>
                </a:lnTo>
                <a:lnTo>
                  <a:pt x="13689384" y="3769068"/>
                </a:lnTo>
                <a:lnTo>
                  <a:pt x="13680589" y="3725513"/>
                </a:lnTo>
                <a:lnTo>
                  <a:pt x="13656607" y="3689947"/>
                </a:lnTo>
                <a:lnTo>
                  <a:pt x="13621046" y="3665968"/>
                </a:lnTo>
                <a:lnTo>
                  <a:pt x="13577513" y="3657176"/>
                </a:lnTo>
                <a:close/>
              </a:path>
              <a:path w="16523335" h="9235440">
                <a:moveTo>
                  <a:pt x="13577513" y="3924895"/>
                </a:moveTo>
                <a:lnTo>
                  <a:pt x="13533967" y="3933689"/>
                </a:lnTo>
                <a:lnTo>
                  <a:pt x="13498388" y="3957668"/>
                </a:lnTo>
                <a:lnTo>
                  <a:pt x="13474391" y="3993228"/>
                </a:lnTo>
                <a:lnTo>
                  <a:pt x="13465589" y="4036766"/>
                </a:lnTo>
                <a:lnTo>
                  <a:pt x="13474391" y="4080327"/>
                </a:lnTo>
                <a:lnTo>
                  <a:pt x="13498388" y="4115896"/>
                </a:lnTo>
                <a:lnTo>
                  <a:pt x="13533967" y="4139876"/>
                </a:lnTo>
                <a:lnTo>
                  <a:pt x="13577513" y="4148669"/>
                </a:lnTo>
                <a:lnTo>
                  <a:pt x="13621046" y="4139876"/>
                </a:lnTo>
                <a:lnTo>
                  <a:pt x="13656607" y="4115896"/>
                </a:lnTo>
                <a:lnTo>
                  <a:pt x="13680589" y="4080327"/>
                </a:lnTo>
                <a:lnTo>
                  <a:pt x="13689384" y="4036766"/>
                </a:lnTo>
                <a:lnTo>
                  <a:pt x="13680589" y="3993228"/>
                </a:lnTo>
                <a:lnTo>
                  <a:pt x="13656607" y="3957668"/>
                </a:lnTo>
                <a:lnTo>
                  <a:pt x="13621046" y="3933689"/>
                </a:lnTo>
                <a:lnTo>
                  <a:pt x="13577513" y="3924895"/>
                </a:lnTo>
                <a:close/>
              </a:path>
              <a:path w="16523335" h="9235440">
                <a:moveTo>
                  <a:pt x="13577513" y="4192615"/>
                </a:moveTo>
                <a:lnTo>
                  <a:pt x="13533967" y="4201406"/>
                </a:lnTo>
                <a:lnTo>
                  <a:pt x="13498388" y="4225380"/>
                </a:lnTo>
                <a:lnTo>
                  <a:pt x="13474391" y="4260939"/>
                </a:lnTo>
                <a:lnTo>
                  <a:pt x="13465589" y="4304486"/>
                </a:lnTo>
                <a:lnTo>
                  <a:pt x="13474391" y="4348026"/>
                </a:lnTo>
                <a:lnTo>
                  <a:pt x="13498388" y="4383601"/>
                </a:lnTo>
                <a:lnTo>
                  <a:pt x="13533967" y="4407597"/>
                </a:lnTo>
                <a:lnTo>
                  <a:pt x="13577513" y="4416399"/>
                </a:lnTo>
                <a:lnTo>
                  <a:pt x="13621046" y="4407597"/>
                </a:lnTo>
                <a:lnTo>
                  <a:pt x="13656607" y="4383601"/>
                </a:lnTo>
                <a:lnTo>
                  <a:pt x="13680589" y="4348026"/>
                </a:lnTo>
                <a:lnTo>
                  <a:pt x="13689384" y="4304486"/>
                </a:lnTo>
                <a:lnTo>
                  <a:pt x="13680589" y="4260939"/>
                </a:lnTo>
                <a:lnTo>
                  <a:pt x="13656607" y="4225380"/>
                </a:lnTo>
                <a:lnTo>
                  <a:pt x="13621046" y="4201406"/>
                </a:lnTo>
                <a:lnTo>
                  <a:pt x="13577513" y="4192615"/>
                </a:lnTo>
                <a:close/>
              </a:path>
              <a:path w="16523335" h="9235440">
                <a:moveTo>
                  <a:pt x="13577513" y="2318578"/>
                </a:moveTo>
                <a:lnTo>
                  <a:pt x="13533967" y="2327370"/>
                </a:lnTo>
                <a:lnTo>
                  <a:pt x="13498388" y="2351349"/>
                </a:lnTo>
                <a:lnTo>
                  <a:pt x="13474391" y="2386915"/>
                </a:lnTo>
                <a:lnTo>
                  <a:pt x="13465589" y="2430470"/>
                </a:lnTo>
                <a:lnTo>
                  <a:pt x="13474391" y="2474021"/>
                </a:lnTo>
                <a:lnTo>
                  <a:pt x="13498388" y="2509580"/>
                </a:lnTo>
                <a:lnTo>
                  <a:pt x="13533967" y="2533551"/>
                </a:lnTo>
                <a:lnTo>
                  <a:pt x="13577513" y="2542341"/>
                </a:lnTo>
                <a:lnTo>
                  <a:pt x="13621046" y="2533551"/>
                </a:lnTo>
                <a:lnTo>
                  <a:pt x="13656607" y="2509580"/>
                </a:lnTo>
                <a:lnTo>
                  <a:pt x="13680589" y="2474021"/>
                </a:lnTo>
                <a:lnTo>
                  <a:pt x="13689384" y="2430470"/>
                </a:lnTo>
                <a:lnTo>
                  <a:pt x="13680589" y="2386915"/>
                </a:lnTo>
                <a:lnTo>
                  <a:pt x="13656607" y="2351349"/>
                </a:lnTo>
                <a:lnTo>
                  <a:pt x="13621046" y="2327370"/>
                </a:lnTo>
                <a:lnTo>
                  <a:pt x="13577513" y="2318578"/>
                </a:lnTo>
                <a:close/>
              </a:path>
              <a:path w="16523335" h="9235440">
                <a:moveTo>
                  <a:pt x="13577513" y="2050869"/>
                </a:moveTo>
                <a:lnTo>
                  <a:pt x="13533967" y="2059660"/>
                </a:lnTo>
                <a:lnTo>
                  <a:pt x="13498388" y="2083635"/>
                </a:lnTo>
                <a:lnTo>
                  <a:pt x="13474391" y="2119197"/>
                </a:lnTo>
                <a:lnTo>
                  <a:pt x="13465589" y="2162750"/>
                </a:lnTo>
                <a:lnTo>
                  <a:pt x="13474391" y="2206284"/>
                </a:lnTo>
                <a:lnTo>
                  <a:pt x="13498388" y="2241845"/>
                </a:lnTo>
                <a:lnTo>
                  <a:pt x="13533967" y="2265826"/>
                </a:lnTo>
                <a:lnTo>
                  <a:pt x="13577513" y="2274621"/>
                </a:lnTo>
                <a:lnTo>
                  <a:pt x="13621046" y="2265826"/>
                </a:lnTo>
                <a:lnTo>
                  <a:pt x="13656607" y="2241845"/>
                </a:lnTo>
                <a:lnTo>
                  <a:pt x="13680589" y="2206284"/>
                </a:lnTo>
                <a:lnTo>
                  <a:pt x="13689384" y="2162750"/>
                </a:lnTo>
                <a:lnTo>
                  <a:pt x="13680589" y="2119197"/>
                </a:lnTo>
                <a:lnTo>
                  <a:pt x="13656607" y="2083635"/>
                </a:lnTo>
                <a:lnTo>
                  <a:pt x="13621046" y="2059660"/>
                </a:lnTo>
                <a:lnTo>
                  <a:pt x="13577513" y="2050869"/>
                </a:lnTo>
                <a:close/>
              </a:path>
              <a:path w="16523335" h="9235440">
                <a:moveTo>
                  <a:pt x="13577513" y="5263483"/>
                </a:moveTo>
                <a:lnTo>
                  <a:pt x="13533967" y="5272274"/>
                </a:lnTo>
                <a:lnTo>
                  <a:pt x="13498388" y="5296250"/>
                </a:lnTo>
                <a:lnTo>
                  <a:pt x="13474391" y="5331816"/>
                </a:lnTo>
                <a:lnTo>
                  <a:pt x="13465589" y="5375375"/>
                </a:lnTo>
                <a:lnTo>
                  <a:pt x="13474391" y="5418906"/>
                </a:lnTo>
                <a:lnTo>
                  <a:pt x="13498388" y="5454471"/>
                </a:lnTo>
                <a:lnTo>
                  <a:pt x="13533967" y="5478458"/>
                </a:lnTo>
                <a:lnTo>
                  <a:pt x="13577513" y="5487256"/>
                </a:lnTo>
                <a:lnTo>
                  <a:pt x="13621046" y="5478458"/>
                </a:lnTo>
                <a:lnTo>
                  <a:pt x="13656607" y="5454471"/>
                </a:lnTo>
                <a:lnTo>
                  <a:pt x="13680589" y="5418906"/>
                </a:lnTo>
                <a:lnTo>
                  <a:pt x="13689384" y="5375375"/>
                </a:lnTo>
                <a:lnTo>
                  <a:pt x="13680589" y="5331816"/>
                </a:lnTo>
                <a:lnTo>
                  <a:pt x="13656607" y="5296250"/>
                </a:lnTo>
                <a:lnTo>
                  <a:pt x="13621046" y="5272274"/>
                </a:lnTo>
                <a:lnTo>
                  <a:pt x="13577513" y="5263483"/>
                </a:lnTo>
                <a:close/>
              </a:path>
              <a:path w="16523335" h="9235440">
                <a:moveTo>
                  <a:pt x="13577513" y="5531192"/>
                </a:moveTo>
                <a:lnTo>
                  <a:pt x="13533967" y="5539988"/>
                </a:lnTo>
                <a:lnTo>
                  <a:pt x="13498388" y="5563975"/>
                </a:lnTo>
                <a:lnTo>
                  <a:pt x="13474391" y="5599551"/>
                </a:lnTo>
                <a:lnTo>
                  <a:pt x="13465589" y="5643115"/>
                </a:lnTo>
                <a:lnTo>
                  <a:pt x="13474391" y="5686662"/>
                </a:lnTo>
                <a:lnTo>
                  <a:pt x="13498388" y="5722222"/>
                </a:lnTo>
                <a:lnTo>
                  <a:pt x="13533967" y="5746196"/>
                </a:lnTo>
                <a:lnTo>
                  <a:pt x="13577513" y="5754986"/>
                </a:lnTo>
                <a:lnTo>
                  <a:pt x="13621046" y="5746196"/>
                </a:lnTo>
                <a:lnTo>
                  <a:pt x="13656607" y="5722222"/>
                </a:lnTo>
                <a:lnTo>
                  <a:pt x="13680589" y="5686662"/>
                </a:lnTo>
                <a:lnTo>
                  <a:pt x="13689384" y="5643115"/>
                </a:lnTo>
                <a:lnTo>
                  <a:pt x="13680589" y="5599551"/>
                </a:lnTo>
                <a:lnTo>
                  <a:pt x="13656607" y="5563975"/>
                </a:lnTo>
                <a:lnTo>
                  <a:pt x="13621046" y="5539988"/>
                </a:lnTo>
                <a:lnTo>
                  <a:pt x="13577513" y="5531192"/>
                </a:lnTo>
                <a:close/>
              </a:path>
              <a:path w="16523335" h="9235440">
                <a:moveTo>
                  <a:pt x="13577513" y="4728033"/>
                </a:moveTo>
                <a:lnTo>
                  <a:pt x="13533967" y="4736825"/>
                </a:lnTo>
                <a:lnTo>
                  <a:pt x="13498388" y="4760802"/>
                </a:lnTo>
                <a:lnTo>
                  <a:pt x="13474391" y="4796371"/>
                </a:lnTo>
                <a:lnTo>
                  <a:pt x="13465589" y="4839936"/>
                </a:lnTo>
                <a:lnTo>
                  <a:pt x="13474391" y="4883473"/>
                </a:lnTo>
                <a:lnTo>
                  <a:pt x="13498388" y="4919041"/>
                </a:lnTo>
                <a:lnTo>
                  <a:pt x="13533967" y="4943029"/>
                </a:lnTo>
                <a:lnTo>
                  <a:pt x="13577513" y="4951828"/>
                </a:lnTo>
                <a:lnTo>
                  <a:pt x="13621046" y="4943029"/>
                </a:lnTo>
                <a:lnTo>
                  <a:pt x="13656607" y="4919041"/>
                </a:lnTo>
                <a:lnTo>
                  <a:pt x="13680589" y="4883473"/>
                </a:lnTo>
                <a:lnTo>
                  <a:pt x="13689384" y="4839936"/>
                </a:lnTo>
                <a:lnTo>
                  <a:pt x="13680589" y="4796371"/>
                </a:lnTo>
                <a:lnTo>
                  <a:pt x="13656607" y="4760802"/>
                </a:lnTo>
                <a:lnTo>
                  <a:pt x="13621046" y="4736825"/>
                </a:lnTo>
                <a:lnTo>
                  <a:pt x="13577513" y="4728033"/>
                </a:lnTo>
                <a:close/>
              </a:path>
              <a:path w="16523335" h="9235440">
                <a:moveTo>
                  <a:pt x="13577513" y="4460345"/>
                </a:moveTo>
                <a:lnTo>
                  <a:pt x="13533967" y="4469136"/>
                </a:lnTo>
                <a:lnTo>
                  <a:pt x="13498388" y="4493110"/>
                </a:lnTo>
                <a:lnTo>
                  <a:pt x="13474391" y="4528669"/>
                </a:lnTo>
                <a:lnTo>
                  <a:pt x="13465589" y="4572216"/>
                </a:lnTo>
                <a:lnTo>
                  <a:pt x="13474391" y="4615763"/>
                </a:lnTo>
                <a:lnTo>
                  <a:pt x="13498388" y="4651322"/>
                </a:lnTo>
                <a:lnTo>
                  <a:pt x="13533967" y="4675296"/>
                </a:lnTo>
                <a:lnTo>
                  <a:pt x="13577513" y="4684087"/>
                </a:lnTo>
                <a:lnTo>
                  <a:pt x="13621046" y="4675296"/>
                </a:lnTo>
                <a:lnTo>
                  <a:pt x="13656607" y="4651322"/>
                </a:lnTo>
                <a:lnTo>
                  <a:pt x="13680589" y="4615763"/>
                </a:lnTo>
                <a:lnTo>
                  <a:pt x="13689384" y="4572216"/>
                </a:lnTo>
                <a:lnTo>
                  <a:pt x="13680589" y="4528669"/>
                </a:lnTo>
                <a:lnTo>
                  <a:pt x="13656607" y="4493110"/>
                </a:lnTo>
                <a:lnTo>
                  <a:pt x="13621046" y="4469136"/>
                </a:lnTo>
                <a:lnTo>
                  <a:pt x="13577513" y="4460345"/>
                </a:lnTo>
                <a:close/>
              </a:path>
              <a:path w="16523335" h="9235440">
                <a:moveTo>
                  <a:pt x="13846803" y="176790"/>
                </a:moveTo>
                <a:lnTo>
                  <a:pt x="13803265" y="185586"/>
                </a:lnTo>
                <a:lnTo>
                  <a:pt x="13767705" y="209571"/>
                </a:lnTo>
                <a:lnTo>
                  <a:pt x="13743726" y="245145"/>
                </a:lnTo>
                <a:lnTo>
                  <a:pt x="13734932" y="288702"/>
                </a:lnTo>
                <a:lnTo>
                  <a:pt x="13743726" y="332221"/>
                </a:lnTo>
                <a:lnTo>
                  <a:pt x="13767705" y="367780"/>
                </a:lnTo>
                <a:lnTo>
                  <a:pt x="13803265" y="391765"/>
                </a:lnTo>
                <a:lnTo>
                  <a:pt x="13846803" y="400563"/>
                </a:lnTo>
                <a:lnTo>
                  <a:pt x="13890319" y="391765"/>
                </a:lnTo>
                <a:lnTo>
                  <a:pt x="13925882" y="367780"/>
                </a:lnTo>
                <a:lnTo>
                  <a:pt x="13949873" y="332221"/>
                </a:lnTo>
                <a:lnTo>
                  <a:pt x="13958674" y="288702"/>
                </a:lnTo>
                <a:lnTo>
                  <a:pt x="13949873" y="245145"/>
                </a:lnTo>
                <a:lnTo>
                  <a:pt x="13925882" y="209571"/>
                </a:lnTo>
                <a:lnTo>
                  <a:pt x="13890319" y="185586"/>
                </a:lnTo>
                <a:lnTo>
                  <a:pt x="13846803" y="176790"/>
                </a:lnTo>
                <a:close/>
              </a:path>
              <a:path w="16523335" h="9235440">
                <a:moveTo>
                  <a:pt x="13846803" y="444551"/>
                </a:moveTo>
                <a:lnTo>
                  <a:pt x="13803265" y="453336"/>
                </a:lnTo>
                <a:lnTo>
                  <a:pt x="13767705" y="477296"/>
                </a:lnTo>
                <a:lnTo>
                  <a:pt x="13743726" y="512844"/>
                </a:lnTo>
                <a:lnTo>
                  <a:pt x="13734932" y="556391"/>
                </a:lnTo>
                <a:lnTo>
                  <a:pt x="13743726" y="599952"/>
                </a:lnTo>
                <a:lnTo>
                  <a:pt x="13767705" y="635532"/>
                </a:lnTo>
                <a:lnTo>
                  <a:pt x="13803265" y="659525"/>
                </a:lnTo>
                <a:lnTo>
                  <a:pt x="13846803" y="668324"/>
                </a:lnTo>
                <a:lnTo>
                  <a:pt x="13890319" y="659525"/>
                </a:lnTo>
                <a:lnTo>
                  <a:pt x="13925882" y="635532"/>
                </a:lnTo>
                <a:lnTo>
                  <a:pt x="13949873" y="599952"/>
                </a:lnTo>
                <a:lnTo>
                  <a:pt x="13958674" y="556391"/>
                </a:lnTo>
                <a:lnTo>
                  <a:pt x="13949873" y="512844"/>
                </a:lnTo>
                <a:lnTo>
                  <a:pt x="13925882" y="477296"/>
                </a:lnTo>
                <a:lnTo>
                  <a:pt x="13890319" y="453336"/>
                </a:lnTo>
                <a:lnTo>
                  <a:pt x="13846803" y="444551"/>
                </a:lnTo>
                <a:close/>
              </a:path>
              <a:path w="16523335" h="9235440">
                <a:moveTo>
                  <a:pt x="13846803" y="712218"/>
                </a:moveTo>
                <a:lnTo>
                  <a:pt x="13803265" y="721018"/>
                </a:lnTo>
                <a:lnTo>
                  <a:pt x="13767705" y="745011"/>
                </a:lnTo>
                <a:lnTo>
                  <a:pt x="13743726" y="780591"/>
                </a:lnTo>
                <a:lnTo>
                  <a:pt x="13734932" y="824152"/>
                </a:lnTo>
                <a:lnTo>
                  <a:pt x="13743726" y="867681"/>
                </a:lnTo>
                <a:lnTo>
                  <a:pt x="13767705" y="903231"/>
                </a:lnTo>
                <a:lnTo>
                  <a:pt x="13803265" y="927201"/>
                </a:lnTo>
                <a:lnTo>
                  <a:pt x="13846803" y="935992"/>
                </a:lnTo>
                <a:lnTo>
                  <a:pt x="13890319" y="927201"/>
                </a:lnTo>
                <a:lnTo>
                  <a:pt x="13925882" y="903231"/>
                </a:lnTo>
                <a:lnTo>
                  <a:pt x="13949873" y="867681"/>
                </a:lnTo>
                <a:lnTo>
                  <a:pt x="13958674" y="824152"/>
                </a:lnTo>
                <a:lnTo>
                  <a:pt x="13949873" y="780591"/>
                </a:lnTo>
                <a:lnTo>
                  <a:pt x="13925882" y="745011"/>
                </a:lnTo>
                <a:lnTo>
                  <a:pt x="13890319" y="721018"/>
                </a:lnTo>
                <a:lnTo>
                  <a:pt x="13846803" y="712218"/>
                </a:lnTo>
                <a:close/>
              </a:path>
              <a:path w="16523335" h="9235440">
                <a:moveTo>
                  <a:pt x="13846803" y="979980"/>
                </a:moveTo>
                <a:lnTo>
                  <a:pt x="13803265" y="988766"/>
                </a:lnTo>
                <a:lnTo>
                  <a:pt x="13767705" y="1012731"/>
                </a:lnTo>
                <a:lnTo>
                  <a:pt x="13743726" y="1048286"/>
                </a:lnTo>
                <a:lnTo>
                  <a:pt x="13734932" y="1091840"/>
                </a:lnTo>
                <a:lnTo>
                  <a:pt x="13743726" y="1135394"/>
                </a:lnTo>
                <a:lnTo>
                  <a:pt x="13767705" y="1170968"/>
                </a:lnTo>
                <a:lnTo>
                  <a:pt x="13803265" y="1194956"/>
                </a:lnTo>
                <a:lnTo>
                  <a:pt x="13846803" y="1203753"/>
                </a:lnTo>
                <a:lnTo>
                  <a:pt x="13890319" y="1194956"/>
                </a:lnTo>
                <a:lnTo>
                  <a:pt x="13925882" y="1170968"/>
                </a:lnTo>
                <a:lnTo>
                  <a:pt x="13949873" y="1135394"/>
                </a:lnTo>
                <a:lnTo>
                  <a:pt x="13958674" y="1091840"/>
                </a:lnTo>
                <a:lnTo>
                  <a:pt x="13949873" y="1048286"/>
                </a:lnTo>
                <a:lnTo>
                  <a:pt x="13925882" y="1012731"/>
                </a:lnTo>
                <a:lnTo>
                  <a:pt x="13890319" y="988766"/>
                </a:lnTo>
                <a:lnTo>
                  <a:pt x="13846803" y="979980"/>
                </a:lnTo>
                <a:close/>
              </a:path>
              <a:path w="16523335" h="9235440">
                <a:moveTo>
                  <a:pt x="13846803" y="1247668"/>
                </a:moveTo>
                <a:lnTo>
                  <a:pt x="13803265" y="1256467"/>
                </a:lnTo>
                <a:lnTo>
                  <a:pt x="13767705" y="1280459"/>
                </a:lnTo>
                <a:lnTo>
                  <a:pt x="13743726" y="1316036"/>
                </a:lnTo>
                <a:lnTo>
                  <a:pt x="13734932" y="1359591"/>
                </a:lnTo>
                <a:lnTo>
                  <a:pt x="13743726" y="1403138"/>
                </a:lnTo>
                <a:lnTo>
                  <a:pt x="13767705" y="1438686"/>
                </a:lnTo>
                <a:lnTo>
                  <a:pt x="13803265" y="1462646"/>
                </a:lnTo>
                <a:lnTo>
                  <a:pt x="13846803" y="1471431"/>
                </a:lnTo>
                <a:lnTo>
                  <a:pt x="13890319" y="1462646"/>
                </a:lnTo>
                <a:lnTo>
                  <a:pt x="13925882" y="1438686"/>
                </a:lnTo>
                <a:lnTo>
                  <a:pt x="13949873" y="1403138"/>
                </a:lnTo>
                <a:lnTo>
                  <a:pt x="13958674" y="1359591"/>
                </a:lnTo>
                <a:lnTo>
                  <a:pt x="13949873" y="1316036"/>
                </a:lnTo>
                <a:lnTo>
                  <a:pt x="13925882" y="1280459"/>
                </a:lnTo>
                <a:lnTo>
                  <a:pt x="13890319" y="1256467"/>
                </a:lnTo>
                <a:lnTo>
                  <a:pt x="13846803" y="1247668"/>
                </a:lnTo>
                <a:close/>
              </a:path>
              <a:path w="16523335" h="9235440">
                <a:moveTo>
                  <a:pt x="13846803" y="1515430"/>
                </a:moveTo>
                <a:lnTo>
                  <a:pt x="13803265" y="1524214"/>
                </a:lnTo>
                <a:lnTo>
                  <a:pt x="13767705" y="1548173"/>
                </a:lnTo>
                <a:lnTo>
                  <a:pt x="13743726" y="1583718"/>
                </a:lnTo>
                <a:lnTo>
                  <a:pt x="13734932" y="1627259"/>
                </a:lnTo>
                <a:lnTo>
                  <a:pt x="13743726" y="1670826"/>
                </a:lnTo>
                <a:lnTo>
                  <a:pt x="13767705" y="1706409"/>
                </a:lnTo>
                <a:lnTo>
                  <a:pt x="13803265" y="1730404"/>
                </a:lnTo>
                <a:lnTo>
                  <a:pt x="13846803" y="1739203"/>
                </a:lnTo>
                <a:lnTo>
                  <a:pt x="13890319" y="1730404"/>
                </a:lnTo>
                <a:lnTo>
                  <a:pt x="13925882" y="1706409"/>
                </a:lnTo>
                <a:lnTo>
                  <a:pt x="13949873" y="1670826"/>
                </a:lnTo>
                <a:lnTo>
                  <a:pt x="13958674" y="1627259"/>
                </a:lnTo>
                <a:lnTo>
                  <a:pt x="13949873" y="1583718"/>
                </a:lnTo>
                <a:lnTo>
                  <a:pt x="13925882" y="1548173"/>
                </a:lnTo>
                <a:lnTo>
                  <a:pt x="13890319" y="1524214"/>
                </a:lnTo>
                <a:lnTo>
                  <a:pt x="13846803" y="1515430"/>
                </a:lnTo>
                <a:close/>
              </a:path>
              <a:path w="16523335" h="9235440">
                <a:moveTo>
                  <a:pt x="13846803" y="1783149"/>
                </a:moveTo>
                <a:lnTo>
                  <a:pt x="13803265" y="1791938"/>
                </a:lnTo>
                <a:lnTo>
                  <a:pt x="13767705" y="1815910"/>
                </a:lnTo>
                <a:lnTo>
                  <a:pt x="13743726" y="1851469"/>
                </a:lnTo>
                <a:lnTo>
                  <a:pt x="13734932" y="1895020"/>
                </a:lnTo>
                <a:lnTo>
                  <a:pt x="13743726" y="1938576"/>
                </a:lnTo>
                <a:lnTo>
                  <a:pt x="13767705" y="1974146"/>
                </a:lnTo>
                <a:lnTo>
                  <a:pt x="13803265" y="1998128"/>
                </a:lnTo>
                <a:lnTo>
                  <a:pt x="13846803" y="2006922"/>
                </a:lnTo>
                <a:lnTo>
                  <a:pt x="13890319" y="1998128"/>
                </a:lnTo>
                <a:lnTo>
                  <a:pt x="13925882" y="1974146"/>
                </a:lnTo>
                <a:lnTo>
                  <a:pt x="13949873" y="1938576"/>
                </a:lnTo>
                <a:lnTo>
                  <a:pt x="13958674" y="1895020"/>
                </a:lnTo>
                <a:lnTo>
                  <a:pt x="13949873" y="1851469"/>
                </a:lnTo>
                <a:lnTo>
                  <a:pt x="13925882" y="1815910"/>
                </a:lnTo>
                <a:lnTo>
                  <a:pt x="13890319" y="1791938"/>
                </a:lnTo>
                <a:lnTo>
                  <a:pt x="13846803" y="1783149"/>
                </a:lnTo>
                <a:close/>
              </a:path>
              <a:path w="16523335" h="9235440">
                <a:moveTo>
                  <a:pt x="13954442" y="0"/>
                </a:moveTo>
                <a:lnTo>
                  <a:pt x="13739161" y="0"/>
                </a:lnTo>
                <a:lnTo>
                  <a:pt x="13734932" y="20941"/>
                </a:lnTo>
                <a:lnTo>
                  <a:pt x="13743726" y="64502"/>
                </a:lnTo>
                <a:lnTo>
                  <a:pt x="13767705" y="100083"/>
                </a:lnTo>
                <a:lnTo>
                  <a:pt x="13803265" y="124076"/>
                </a:lnTo>
                <a:lnTo>
                  <a:pt x="13846803" y="132875"/>
                </a:lnTo>
                <a:lnTo>
                  <a:pt x="13890319" y="124076"/>
                </a:lnTo>
                <a:lnTo>
                  <a:pt x="13925882" y="100083"/>
                </a:lnTo>
                <a:lnTo>
                  <a:pt x="13949873" y="64502"/>
                </a:lnTo>
                <a:lnTo>
                  <a:pt x="13958674" y="20941"/>
                </a:lnTo>
                <a:lnTo>
                  <a:pt x="13954442" y="0"/>
                </a:lnTo>
                <a:close/>
              </a:path>
              <a:path w="16523335" h="9235440">
                <a:moveTo>
                  <a:pt x="13846803" y="2586297"/>
                </a:moveTo>
                <a:lnTo>
                  <a:pt x="13803265" y="2595090"/>
                </a:lnTo>
                <a:lnTo>
                  <a:pt x="13767705" y="2619070"/>
                </a:lnTo>
                <a:lnTo>
                  <a:pt x="13743726" y="2654639"/>
                </a:lnTo>
                <a:lnTo>
                  <a:pt x="13734932" y="2698200"/>
                </a:lnTo>
                <a:lnTo>
                  <a:pt x="13743726" y="2741725"/>
                </a:lnTo>
                <a:lnTo>
                  <a:pt x="13767705" y="2777286"/>
                </a:lnTo>
                <a:lnTo>
                  <a:pt x="13803265" y="2801273"/>
                </a:lnTo>
                <a:lnTo>
                  <a:pt x="13846803" y="2810071"/>
                </a:lnTo>
                <a:lnTo>
                  <a:pt x="13890319" y="2801273"/>
                </a:lnTo>
                <a:lnTo>
                  <a:pt x="13925882" y="2777286"/>
                </a:lnTo>
                <a:lnTo>
                  <a:pt x="13949873" y="2741725"/>
                </a:lnTo>
                <a:lnTo>
                  <a:pt x="13958674" y="2698200"/>
                </a:lnTo>
                <a:lnTo>
                  <a:pt x="13949873" y="2654639"/>
                </a:lnTo>
                <a:lnTo>
                  <a:pt x="13925882" y="2619070"/>
                </a:lnTo>
                <a:lnTo>
                  <a:pt x="13890319" y="2595090"/>
                </a:lnTo>
                <a:lnTo>
                  <a:pt x="13846803" y="2586297"/>
                </a:lnTo>
                <a:close/>
              </a:path>
              <a:path w="16523335" h="9235440">
                <a:moveTo>
                  <a:pt x="13846803" y="2854028"/>
                </a:moveTo>
                <a:lnTo>
                  <a:pt x="13803265" y="2862817"/>
                </a:lnTo>
                <a:lnTo>
                  <a:pt x="13767705" y="2886788"/>
                </a:lnTo>
                <a:lnTo>
                  <a:pt x="13743726" y="2922347"/>
                </a:lnTo>
                <a:lnTo>
                  <a:pt x="13734932" y="2965898"/>
                </a:lnTo>
                <a:lnTo>
                  <a:pt x="13743726" y="3009453"/>
                </a:lnTo>
                <a:lnTo>
                  <a:pt x="13767705" y="3045019"/>
                </a:lnTo>
                <a:lnTo>
                  <a:pt x="13803265" y="3068998"/>
                </a:lnTo>
                <a:lnTo>
                  <a:pt x="13846803" y="3077790"/>
                </a:lnTo>
                <a:lnTo>
                  <a:pt x="13890319" y="3068998"/>
                </a:lnTo>
                <a:lnTo>
                  <a:pt x="13925882" y="3045019"/>
                </a:lnTo>
                <a:lnTo>
                  <a:pt x="13949873" y="3009453"/>
                </a:lnTo>
                <a:lnTo>
                  <a:pt x="13958674" y="2965898"/>
                </a:lnTo>
                <a:lnTo>
                  <a:pt x="13949873" y="2922347"/>
                </a:lnTo>
                <a:lnTo>
                  <a:pt x="13925882" y="2886788"/>
                </a:lnTo>
                <a:lnTo>
                  <a:pt x="13890319" y="2862817"/>
                </a:lnTo>
                <a:lnTo>
                  <a:pt x="13846803" y="2854028"/>
                </a:lnTo>
                <a:close/>
              </a:path>
              <a:path w="16523335" h="9235440">
                <a:moveTo>
                  <a:pt x="13846803" y="3121737"/>
                </a:moveTo>
                <a:lnTo>
                  <a:pt x="13803265" y="3130528"/>
                </a:lnTo>
                <a:lnTo>
                  <a:pt x="13767705" y="3154503"/>
                </a:lnTo>
                <a:lnTo>
                  <a:pt x="13743726" y="3190065"/>
                </a:lnTo>
                <a:lnTo>
                  <a:pt x="13734932" y="3233618"/>
                </a:lnTo>
                <a:lnTo>
                  <a:pt x="13743726" y="3277161"/>
                </a:lnTo>
                <a:lnTo>
                  <a:pt x="13767705" y="3312732"/>
                </a:lnTo>
                <a:lnTo>
                  <a:pt x="13803265" y="3336722"/>
                </a:lnTo>
                <a:lnTo>
                  <a:pt x="13846803" y="3345520"/>
                </a:lnTo>
                <a:lnTo>
                  <a:pt x="13890319" y="3336722"/>
                </a:lnTo>
                <a:lnTo>
                  <a:pt x="13925882" y="3312732"/>
                </a:lnTo>
                <a:lnTo>
                  <a:pt x="13949873" y="3277161"/>
                </a:lnTo>
                <a:lnTo>
                  <a:pt x="13958674" y="3233618"/>
                </a:lnTo>
                <a:lnTo>
                  <a:pt x="13949873" y="3190065"/>
                </a:lnTo>
                <a:lnTo>
                  <a:pt x="13925882" y="3154503"/>
                </a:lnTo>
                <a:lnTo>
                  <a:pt x="13890319" y="3130528"/>
                </a:lnTo>
                <a:lnTo>
                  <a:pt x="13846803" y="3121737"/>
                </a:lnTo>
                <a:close/>
              </a:path>
              <a:path w="16523335" h="9235440">
                <a:moveTo>
                  <a:pt x="13846803" y="3389446"/>
                </a:moveTo>
                <a:lnTo>
                  <a:pt x="13803265" y="3398240"/>
                </a:lnTo>
                <a:lnTo>
                  <a:pt x="13767705" y="3422222"/>
                </a:lnTo>
                <a:lnTo>
                  <a:pt x="13743726" y="3457792"/>
                </a:lnTo>
                <a:lnTo>
                  <a:pt x="13734932" y="3501348"/>
                </a:lnTo>
                <a:lnTo>
                  <a:pt x="13743726" y="3544899"/>
                </a:lnTo>
                <a:lnTo>
                  <a:pt x="13767705" y="3580458"/>
                </a:lnTo>
                <a:lnTo>
                  <a:pt x="13803265" y="3604430"/>
                </a:lnTo>
                <a:lnTo>
                  <a:pt x="13846803" y="3613219"/>
                </a:lnTo>
                <a:lnTo>
                  <a:pt x="13890319" y="3604430"/>
                </a:lnTo>
                <a:lnTo>
                  <a:pt x="13925882" y="3580458"/>
                </a:lnTo>
                <a:lnTo>
                  <a:pt x="13949873" y="3544899"/>
                </a:lnTo>
                <a:lnTo>
                  <a:pt x="13958674" y="3501348"/>
                </a:lnTo>
                <a:lnTo>
                  <a:pt x="13949873" y="3457792"/>
                </a:lnTo>
                <a:lnTo>
                  <a:pt x="13925882" y="3422222"/>
                </a:lnTo>
                <a:lnTo>
                  <a:pt x="13890319" y="3398240"/>
                </a:lnTo>
                <a:lnTo>
                  <a:pt x="13846803" y="3389446"/>
                </a:lnTo>
                <a:close/>
              </a:path>
              <a:path w="16523335" h="9235440">
                <a:moveTo>
                  <a:pt x="13846803" y="3657176"/>
                </a:moveTo>
                <a:lnTo>
                  <a:pt x="13803265" y="3665968"/>
                </a:lnTo>
                <a:lnTo>
                  <a:pt x="13767705" y="3689947"/>
                </a:lnTo>
                <a:lnTo>
                  <a:pt x="13743726" y="3725513"/>
                </a:lnTo>
                <a:lnTo>
                  <a:pt x="13734932" y="3769068"/>
                </a:lnTo>
                <a:lnTo>
                  <a:pt x="13743726" y="3812619"/>
                </a:lnTo>
                <a:lnTo>
                  <a:pt x="13767705" y="3848178"/>
                </a:lnTo>
                <a:lnTo>
                  <a:pt x="13803265" y="3872149"/>
                </a:lnTo>
                <a:lnTo>
                  <a:pt x="13846803" y="3880939"/>
                </a:lnTo>
                <a:lnTo>
                  <a:pt x="13890319" y="3872149"/>
                </a:lnTo>
                <a:lnTo>
                  <a:pt x="13925882" y="3848178"/>
                </a:lnTo>
                <a:lnTo>
                  <a:pt x="13949873" y="3812619"/>
                </a:lnTo>
                <a:lnTo>
                  <a:pt x="13958674" y="3769068"/>
                </a:lnTo>
                <a:lnTo>
                  <a:pt x="13949873" y="3725513"/>
                </a:lnTo>
                <a:lnTo>
                  <a:pt x="13925882" y="3689947"/>
                </a:lnTo>
                <a:lnTo>
                  <a:pt x="13890319" y="3665968"/>
                </a:lnTo>
                <a:lnTo>
                  <a:pt x="13846803" y="3657176"/>
                </a:lnTo>
                <a:close/>
              </a:path>
              <a:path w="16523335" h="9235440">
                <a:moveTo>
                  <a:pt x="13846803" y="3924895"/>
                </a:moveTo>
                <a:lnTo>
                  <a:pt x="13803265" y="3933689"/>
                </a:lnTo>
                <a:lnTo>
                  <a:pt x="13767705" y="3957668"/>
                </a:lnTo>
                <a:lnTo>
                  <a:pt x="13743726" y="3993228"/>
                </a:lnTo>
                <a:lnTo>
                  <a:pt x="13734932" y="4036766"/>
                </a:lnTo>
                <a:lnTo>
                  <a:pt x="13743726" y="4080327"/>
                </a:lnTo>
                <a:lnTo>
                  <a:pt x="13767705" y="4115896"/>
                </a:lnTo>
                <a:lnTo>
                  <a:pt x="13803265" y="4139876"/>
                </a:lnTo>
                <a:lnTo>
                  <a:pt x="13846803" y="4148669"/>
                </a:lnTo>
                <a:lnTo>
                  <a:pt x="13890319" y="4139876"/>
                </a:lnTo>
                <a:lnTo>
                  <a:pt x="13925882" y="4115896"/>
                </a:lnTo>
                <a:lnTo>
                  <a:pt x="13949873" y="4080327"/>
                </a:lnTo>
                <a:lnTo>
                  <a:pt x="13958674" y="4036766"/>
                </a:lnTo>
                <a:lnTo>
                  <a:pt x="13949873" y="3993228"/>
                </a:lnTo>
                <a:lnTo>
                  <a:pt x="13925882" y="3957668"/>
                </a:lnTo>
                <a:lnTo>
                  <a:pt x="13890319" y="3933689"/>
                </a:lnTo>
                <a:lnTo>
                  <a:pt x="13846803" y="3924895"/>
                </a:lnTo>
                <a:close/>
              </a:path>
              <a:path w="16523335" h="9235440">
                <a:moveTo>
                  <a:pt x="13846803" y="4192615"/>
                </a:moveTo>
                <a:lnTo>
                  <a:pt x="13803265" y="4201406"/>
                </a:lnTo>
                <a:lnTo>
                  <a:pt x="13767705" y="4225380"/>
                </a:lnTo>
                <a:lnTo>
                  <a:pt x="13743726" y="4260939"/>
                </a:lnTo>
                <a:lnTo>
                  <a:pt x="13734932" y="4304486"/>
                </a:lnTo>
                <a:lnTo>
                  <a:pt x="13743726" y="4348026"/>
                </a:lnTo>
                <a:lnTo>
                  <a:pt x="13767705" y="4383601"/>
                </a:lnTo>
                <a:lnTo>
                  <a:pt x="13803265" y="4407597"/>
                </a:lnTo>
                <a:lnTo>
                  <a:pt x="13846803" y="4416399"/>
                </a:lnTo>
                <a:lnTo>
                  <a:pt x="13890319" y="4407597"/>
                </a:lnTo>
                <a:lnTo>
                  <a:pt x="13925882" y="4383601"/>
                </a:lnTo>
                <a:lnTo>
                  <a:pt x="13949873" y="4348026"/>
                </a:lnTo>
                <a:lnTo>
                  <a:pt x="13958674" y="4304486"/>
                </a:lnTo>
                <a:lnTo>
                  <a:pt x="13949873" y="4260939"/>
                </a:lnTo>
                <a:lnTo>
                  <a:pt x="13925882" y="4225380"/>
                </a:lnTo>
                <a:lnTo>
                  <a:pt x="13890319" y="4201406"/>
                </a:lnTo>
                <a:lnTo>
                  <a:pt x="13846803" y="4192615"/>
                </a:lnTo>
                <a:close/>
              </a:path>
              <a:path w="16523335" h="9235440">
                <a:moveTo>
                  <a:pt x="13846803" y="2318578"/>
                </a:moveTo>
                <a:lnTo>
                  <a:pt x="13803265" y="2327370"/>
                </a:lnTo>
                <a:lnTo>
                  <a:pt x="13767705" y="2351349"/>
                </a:lnTo>
                <a:lnTo>
                  <a:pt x="13743726" y="2386915"/>
                </a:lnTo>
                <a:lnTo>
                  <a:pt x="13734932" y="2430470"/>
                </a:lnTo>
                <a:lnTo>
                  <a:pt x="13743726" y="2474021"/>
                </a:lnTo>
                <a:lnTo>
                  <a:pt x="13767705" y="2509580"/>
                </a:lnTo>
                <a:lnTo>
                  <a:pt x="13803265" y="2533551"/>
                </a:lnTo>
                <a:lnTo>
                  <a:pt x="13846803" y="2542341"/>
                </a:lnTo>
                <a:lnTo>
                  <a:pt x="13890319" y="2533551"/>
                </a:lnTo>
                <a:lnTo>
                  <a:pt x="13925882" y="2509580"/>
                </a:lnTo>
                <a:lnTo>
                  <a:pt x="13949873" y="2474021"/>
                </a:lnTo>
                <a:lnTo>
                  <a:pt x="13958674" y="2430470"/>
                </a:lnTo>
                <a:lnTo>
                  <a:pt x="13949873" y="2386915"/>
                </a:lnTo>
                <a:lnTo>
                  <a:pt x="13925882" y="2351349"/>
                </a:lnTo>
                <a:lnTo>
                  <a:pt x="13890319" y="2327370"/>
                </a:lnTo>
                <a:lnTo>
                  <a:pt x="13846803" y="2318578"/>
                </a:lnTo>
                <a:close/>
              </a:path>
              <a:path w="16523335" h="9235440">
                <a:moveTo>
                  <a:pt x="13846803" y="2050869"/>
                </a:moveTo>
                <a:lnTo>
                  <a:pt x="13803265" y="2059660"/>
                </a:lnTo>
                <a:lnTo>
                  <a:pt x="13767705" y="2083635"/>
                </a:lnTo>
                <a:lnTo>
                  <a:pt x="13743726" y="2119197"/>
                </a:lnTo>
                <a:lnTo>
                  <a:pt x="13734932" y="2162750"/>
                </a:lnTo>
                <a:lnTo>
                  <a:pt x="13743726" y="2206284"/>
                </a:lnTo>
                <a:lnTo>
                  <a:pt x="13767705" y="2241845"/>
                </a:lnTo>
                <a:lnTo>
                  <a:pt x="13803265" y="2265826"/>
                </a:lnTo>
                <a:lnTo>
                  <a:pt x="13846803" y="2274621"/>
                </a:lnTo>
                <a:lnTo>
                  <a:pt x="13890319" y="2265826"/>
                </a:lnTo>
                <a:lnTo>
                  <a:pt x="13925882" y="2241845"/>
                </a:lnTo>
                <a:lnTo>
                  <a:pt x="13949873" y="2206284"/>
                </a:lnTo>
                <a:lnTo>
                  <a:pt x="13958674" y="2162750"/>
                </a:lnTo>
                <a:lnTo>
                  <a:pt x="13949873" y="2119197"/>
                </a:lnTo>
                <a:lnTo>
                  <a:pt x="13925882" y="2083635"/>
                </a:lnTo>
                <a:lnTo>
                  <a:pt x="13890319" y="2059660"/>
                </a:lnTo>
                <a:lnTo>
                  <a:pt x="13846803" y="2050869"/>
                </a:lnTo>
                <a:close/>
              </a:path>
              <a:path w="16523335" h="9235440">
                <a:moveTo>
                  <a:pt x="13846803" y="4995774"/>
                </a:moveTo>
                <a:lnTo>
                  <a:pt x="13803265" y="5004565"/>
                </a:lnTo>
                <a:lnTo>
                  <a:pt x="13767705" y="5028541"/>
                </a:lnTo>
                <a:lnTo>
                  <a:pt x="13743726" y="5064107"/>
                </a:lnTo>
                <a:lnTo>
                  <a:pt x="13734932" y="5107666"/>
                </a:lnTo>
                <a:lnTo>
                  <a:pt x="13743726" y="5151204"/>
                </a:lnTo>
                <a:lnTo>
                  <a:pt x="13767705" y="5186764"/>
                </a:lnTo>
                <a:lnTo>
                  <a:pt x="13803265" y="5210743"/>
                </a:lnTo>
                <a:lnTo>
                  <a:pt x="13846803" y="5219537"/>
                </a:lnTo>
                <a:lnTo>
                  <a:pt x="13890319" y="5210743"/>
                </a:lnTo>
                <a:lnTo>
                  <a:pt x="13925882" y="5186764"/>
                </a:lnTo>
                <a:lnTo>
                  <a:pt x="13949873" y="5151204"/>
                </a:lnTo>
                <a:lnTo>
                  <a:pt x="13958674" y="5107666"/>
                </a:lnTo>
                <a:lnTo>
                  <a:pt x="13949873" y="5064107"/>
                </a:lnTo>
                <a:lnTo>
                  <a:pt x="13925882" y="5028541"/>
                </a:lnTo>
                <a:lnTo>
                  <a:pt x="13890319" y="5004565"/>
                </a:lnTo>
                <a:lnTo>
                  <a:pt x="13846803" y="4995774"/>
                </a:lnTo>
                <a:close/>
              </a:path>
              <a:path w="16523335" h="9235440">
                <a:moveTo>
                  <a:pt x="13846803" y="5531192"/>
                </a:moveTo>
                <a:lnTo>
                  <a:pt x="13803265" y="5539988"/>
                </a:lnTo>
                <a:lnTo>
                  <a:pt x="13767705" y="5563975"/>
                </a:lnTo>
                <a:lnTo>
                  <a:pt x="13743726" y="5599551"/>
                </a:lnTo>
                <a:lnTo>
                  <a:pt x="13734932" y="5643115"/>
                </a:lnTo>
                <a:lnTo>
                  <a:pt x="13743726" y="5686662"/>
                </a:lnTo>
                <a:lnTo>
                  <a:pt x="13767705" y="5722222"/>
                </a:lnTo>
                <a:lnTo>
                  <a:pt x="13803265" y="5746196"/>
                </a:lnTo>
                <a:lnTo>
                  <a:pt x="13846803" y="5754986"/>
                </a:lnTo>
                <a:lnTo>
                  <a:pt x="13890319" y="5746196"/>
                </a:lnTo>
                <a:lnTo>
                  <a:pt x="13925882" y="5722222"/>
                </a:lnTo>
                <a:lnTo>
                  <a:pt x="13949873" y="5686662"/>
                </a:lnTo>
                <a:lnTo>
                  <a:pt x="13958674" y="5643115"/>
                </a:lnTo>
                <a:lnTo>
                  <a:pt x="13949873" y="5599551"/>
                </a:lnTo>
                <a:lnTo>
                  <a:pt x="13925882" y="5563975"/>
                </a:lnTo>
                <a:lnTo>
                  <a:pt x="13890319" y="5539988"/>
                </a:lnTo>
                <a:lnTo>
                  <a:pt x="13846803" y="5531192"/>
                </a:lnTo>
                <a:close/>
              </a:path>
              <a:path w="16523335" h="9235440">
                <a:moveTo>
                  <a:pt x="13846803" y="5798933"/>
                </a:moveTo>
                <a:lnTo>
                  <a:pt x="13803265" y="5807723"/>
                </a:lnTo>
                <a:lnTo>
                  <a:pt x="13767705" y="5831697"/>
                </a:lnTo>
                <a:lnTo>
                  <a:pt x="13743726" y="5867257"/>
                </a:lnTo>
                <a:lnTo>
                  <a:pt x="13734932" y="5910804"/>
                </a:lnTo>
                <a:lnTo>
                  <a:pt x="13743726" y="5954345"/>
                </a:lnTo>
                <a:lnTo>
                  <a:pt x="13767705" y="5989912"/>
                </a:lnTo>
                <a:lnTo>
                  <a:pt x="13803265" y="6013898"/>
                </a:lnTo>
                <a:lnTo>
                  <a:pt x="13846803" y="6022695"/>
                </a:lnTo>
                <a:lnTo>
                  <a:pt x="13890319" y="6013898"/>
                </a:lnTo>
                <a:lnTo>
                  <a:pt x="13925882" y="5989912"/>
                </a:lnTo>
                <a:lnTo>
                  <a:pt x="13949873" y="5954345"/>
                </a:lnTo>
                <a:lnTo>
                  <a:pt x="13958674" y="5910804"/>
                </a:lnTo>
                <a:lnTo>
                  <a:pt x="13949873" y="5867257"/>
                </a:lnTo>
                <a:lnTo>
                  <a:pt x="13925882" y="5831697"/>
                </a:lnTo>
                <a:lnTo>
                  <a:pt x="13890319" y="5807723"/>
                </a:lnTo>
                <a:lnTo>
                  <a:pt x="13846803" y="5798933"/>
                </a:lnTo>
                <a:close/>
              </a:path>
              <a:path w="16523335" h="9235440">
                <a:moveTo>
                  <a:pt x="13846803" y="4728033"/>
                </a:moveTo>
                <a:lnTo>
                  <a:pt x="13803265" y="4736825"/>
                </a:lnTo>
                <a:lnTo>
                  <a:pt x="13767705" y="4760802"/>
                </a:lnTo>
                <a:lnTo>
                  <a:pt x="13743726" y="4796371"/>
                </a:lnTo>
                <a:lnTo>
                  <a:pt x="13734932" y="4839936"/>
                </a:lnTo>
                <a:lnTo>
                  <a:pt x="13743726" y="4883473"/>
                </a:lnTo>
                <a:lnTo>
                  <a:pt x="13767705" y="4919041"/>
                </a:lnTo>
                <a:lnTo>
                  <a:pt x="13803265" y="4943029"/>
                </a:lnTo>
                <a:lnTo>
                  <a:pt x="13846803" y="4951828"/>
                </a:lnTo>
                <a:lnTo>
                  <a:pt x="13890319" y="4943029"/>
                </a:lnTo>
                <a:lnTo>
                  <a:pt x="13925882" y="4919041"/>
                </a:lnTo>
                <a:lnTo>
                  <a:pt x="13949873" y="4883473"/>
                </a:lnTo>
                <a:lnTo>
                  <a:pt x="13958674" y="4839936"/>
                </a:lnTo>
                <a:lnTo>
                  <a:pt x="13949873" y="4796371"/>
                </a:lnTo>
                <a:lnTo>
                  <a:pt x="13925882" y="4760802"/>
                </a:lnTo>
                <a:lnTo>
                  <a:pt x="13890319" y="4736825"/>
                </a:lnTo>
                <a:lnTo>
                  <a:pt x="13846803" y="4728033"/>
                </a:lnTo>
                <a:close/>
              </a:path>
              <a:path w="16523335" h="9235440">
                <a:moveTo>
                  <a:pt x="13846803" y="4460345"/>
                </a:moveTo>
                <a:lnTo>
                  <a:pt x="13803265" y="4469136"/>
                </a:lnTo>
                <a:lnTo>
                  <a:pt x="13767705" y="4493110"/>
                </a:lnTo>
                <a:lnTo>
                  <a:pt x="13743726" y="4528669"/>
                </a:lnTo>
                <a:lnTo>
                  <a:pt x="13734932" y="4572216"/>
                </a:lnTo>
                <a:lnTo>
                  <a:pt x="13743726" y="4615763"/>
                </a:lnTo>
                <a:lnTo>
                  <a:pt x="13767705" y="4651322"/>
                </a:lnTo>
                <a:lnTo>
                  <a:pt x="13803265" y="4675296"/>
                </a:lnTo>
                <a:lnTo>
                  <a:pt x="13846803" y="4684087"/>
                </a:lnTo>
                <a:lnTo>
                  <a:pt x="13890319" y="4675296"/>
                </a:lnTo>
                <a:lnTo>
                  <a:pt x="13925882" y="4651322"/>
                </a:lnTo>
                <a:lnTo>
                  <a:pt x="13949873" y="4615763"/>
                </a:lnTo>
                <a:lnTo>
                  <a:pt x="13958674" y="4572216"/>
                </a:lnTo>
                <a:lnTo>
                  <a:pt x="13949873" y="4528669"/>
                </a:lnTo>
                <a:lnTo>
                  <a:pt x="13925882" y="4493110"/>
                </a:lnTo>
                <a:lnTo>
                  <a:pt x="13890319" y="4469136"/>
                </a:lnTo>
                <a:lnTo>
                  <a:pt x="13846803" y="4460345"/>
                </a:lnTo>
                <a:close/>
              </a:path>
              <a:path w="16523335" h="9235440">
                <a:moveTo>
                  <a:pt x="14116093" y="176790"/>
                </a:moveTo>
                <a:lnTo>
                  <a:pt x="14072537" y="185586"/>
                </a:lnTo>
                <a:lnTo>
                  <a:pt x="14036979" y="209571"/>
                </a:lnTo>
                <a:lnTo>
                  <a:pt x="14013010" y="245145"/>
                </a:lnTo>
                <a:lnTo>
                  <a:pt x="14004222" y="288702"/>
                </a:lnTo>
                <a:lnTo>
                  <a:pt x="14013010" y="332221"/>
                </a:lnTo>
                <a:lnTo>
                  <a:pt x="14036979" y="367780"/>
                </a:lnTo>
                <a:lnTo>
                  <a:pt x="14072537" y="391765"/>
                </a:lnTo>
                <a:lnTo>
                  <a:pt x="14116093" y="400563"/>
                </a:lnTo>
                <a:lnTo>
                  <a:pt x="14159635" y="391765"/>
                </a:lnTo>
                <a:lnTo>
                  <a:pt x="14195214" y="367780"/>
                </a:lnTo>
                <a:lnTo>
                  <a:pt x="14219213" y="332221"/>
                </a:lnTo>
                <a:lnTo>
                  <a:pt x="14228017" y="288702"/>
                </a:lnTo>
                <a:lnTo>
                  <a:pt x="14219213" y="245145"/>
                </a:lnTo>
                <a:lnTo>
                  <a:pt x="14195214" y="209571"/>
                </a:lnTo>
                <a:lnTo>
                  <a:pt x="14159635" y="185586"/>
                </a:lnTo>
                <a:lnTo>
                  <a:pt x="14116093" y="176790"/>
                </a:lnTo>
                <a:close/>
              </a:path>
              <a:path w="16523335" h="9235440">
                <a:moveTo>
                  <a:pt x="14116093" y="444551"/>
                </a:moveTo>
                <a:lnTo>
                  <a:pt x="14072537" y="453336"/>
                </a:lnTo>
                <a:lnTo>
                  <a:pt x="14036979" y="477296"/>
                </a:lnTo>
                <a:lnTo>
                  <a:pt x="14013010" y="512844"/>
                </a:lnTo>
                <a:lnTo>
                  <a:pt x="14004222" y="556391"/>
                </a:lnTo>
                <a:lnTo>
                  <a:pt x="14013010" y="599952"/>
                </a:lnTo>
                <a:lnTo>
                  <a:pt x="14036979" y="635532"/>
                </a:lnTo>
                <a:lnTo>
                  <a:pt x="14072537" y="659525"/>
                </a:lnTo>
                <a:lnTo>
                  <a:pt x="14116093" y="668324"/>
                </a:lnTo>
                <a:lnTo>
                  <a:pt x="14159635" y="659525"/>
                </a:lnTo>
                <a:lnTo>
                  <a:pt x="14195214" y="635532"/>
                </a:lnTo>
                <a:lnTo>
                  <a:pt x="14219213" y="599952"/>
                </a:lnTo>
                <a:lnTo>
                  <a:pt x="14228017" y="556391"/>
                </a:lnTo>
                <a:lnTo>
                  <a:pt x="14219213" y="512844"/>
                </a:lnTo>
                <a:lnTo>
                  <a:pt x="14195214" y="477296"/>
                </a:lnTo>
                <a:lnTo>
                  <a:pt x="14159635" y="453336"/>
                </a:lnTo>
                <a:lnTo>
                  <a:pt x="14116093" y="444551"/>
                </a:lnTo>
                <a:close/>
              </a:path>
              <a:path w="16523335" h="9235440">
                <a:moveTo>
                  <a:pt x="14116093" y="712218"/>
                </a:moveTo>
                <a:lnTo>
                  <a:pt x="14072537" y="721018"/>
                </a:lnTo>
                <a:lnTo>
                  <a:pt x="14036979" y="745011"/>
                </a:lnTo>
                <a:lnTo>
                  <a:pt x="14013010" y="780591"/>
                </a:lnTo>
                <a:lnTo>
                  <a:pt x="14004222" y="824152"/>
                </a:lnTo>
                <a:lnTo>
                  <a:pt x="14013010" y="867681"/>
                </a:lnTo>
                <a:lnTo>
                  <a:pt x="14036979" y="903231"/>
                </a:lnTo>
                <a:lnTo>
                  <a:pt x="14072537" y="927201"/>
                </a:lnTo>
                <a:lnTo>
                  <a:pt x="14116093" y="935992"/>
                </a:lnTo>
                <a:lnTo>
                  <a:pt x="14159635" y="927201"/>
                </a:lnTo>
                <a:lnTo>
                  <a:pt x="14195214" y="903231"/>
                </a:lnTo>
                <a:lnTo>
                  <a:pt x="14219213" y="867681"/>
                </a:lnTo>
                <a:lnTo>
                  <a:pt x="14228017" y="824152"/>
                </a:lnTo>
                <a:lnTo>
                  <a:pt x="14219213" y="780591"/>
                </a:lnTo>
                <a:lnTo>
                  <a:pt x="14195214" y="745011"/>
                </a:lnTo>
                <a:lnTo>
                  <a:pt x="14159635" y="721018"/>
                </a:lnTo>
                <a:lnTo>
                  <a:pt x="14116093" y="712218"/>
                </a:lnTo>
                <a:close/>
              </a:path>
              <a:path w="16523335" h="9235440">
                <a:moveTo>
                  <a:pt x="14116093" y="979980"/>
                </a:moveTo>
                <a:lnTo>
                  <a:pt x="14072537" y="988766"/>
                </a:lnTo>
                <a:lnTo>
                  <a:pt x="14036979" y="1012731"/>
                </a:lnTo>
                <a:lnTo>
                  <a:pt x="14013010" y="1048286"/>
                </a:lnTo>
                <a:lnTo>
                  <a:pt x="14004222" y="1091840"/>
                </a:lnTo>
                <a:lnTo>
                  <a:pt x="14013010" y="1135394"/>
                </a:lnTo>
                <a:lnTo>
                  <a:pt x="14036979" y="1170968"/>
                </a:lnTo>
                <a:lnTo>
                  <a:pt x="14072537" y="1194956"/>
                </a:lnTo>
                <a:lnTo>
                  <a:pt x="14116093" y="1203753"/>
                </a:lnTo>
                <a:lnTo>
                  <a:pt x="14159635" y="1194956"/>
                </a:lnTo>
                <a:lnTo>
                  <a:pt x="14195214" y="1170968"/>
                </a:lnTo>
                <a:lnTo>
                  <a:pt x="14219213" y="1135394"/>
                </a:lnTo>
                <a:lnTo>
                  <a:pt x="14228017" y="1091840"/>
                </a:lnTo>
                <a:lnTo>
                  <a:pt x="14219213" y="1048286"/>
                </a:lnTo>
                <a:lnTo>
                  <a:pt x="14195214" y="1012731"/>
                </a:lnTo>
                <a:lnTo>
                  <a:pt x="14159635" y="988766"/>
                </a:lnTo>
                <a:lnTo>
                  <a:pt x="14116093" y="979980"/>
                </a:lnTo>
                <a:close/>
              </a:path>
              <a:path w="16523335" h="9235440">
                <a:moveTo>
                  <a:pt x="14116093" y="1247668"/>
                </a:moveTo>
                <a:lnTo>
                  <a:pt x="14072537" y="1256467"/>
                </a:lnTo>
                <a:lnTo>
                  <a:pt x="14036979" y="1280459"/>
                </a:lnTo>
                <a:lnTo>
                  <a:pt x="14013010" y="1316036"/>
                </a:lnTo>
                <a:lnTo>
                  <a:pt x="14004222" y="1359591"/>
                </a:lnTo>
                <a:lnTo>
                  <a:pt x="14013010" y="1403138"/>
                </a:lnTo>
                <a:lnTo>
                  <a:pt x="14036979" y="1438686"/>
                </a:lnTo>
                <a:lnTo>
                  <a:pt x="14072537" y="1462646"/>
                </a:lnTo>
                <a:lnTo>
                  <a:pt x="14116093" y="1471431"/>
                </a:lnTo>
                <a:lnTo>
                  <a:pt x="14159635" y="1462646"/>
                </a:lnTo>
                <a:lnTo>
                  <a:pt x="14195214" y="1438686"/>
                </a:lnTo>
                <a:lnTo>
                  <a:pt x="14219213" y="1403138"/>
                </a:lnTo>
                <a:lnTo>
                  <a:pt x="14228017" y="1359591"/>
                </a:lnTo>
                <a:lnTo>
                  <a:pt x="14219213" y="1316036"/>
                </a:lnTo>
                <a:lnTo>
                  <a:pt x="14195214" y="1280459"/>
                </a:lnTo>
                <a:lnTo>
                  <a:pt x="14159635" y="1256467"/>
                </a:lnTo>
                <a:lnTo>
                  <a:pt x="14116093" y="1247668"/>
                </a:lnTo>
                <a:close/>
              </a:path>
              <a:path w="16523335" h="9235440">
                <a:moveTo>
                  <a:pt x="14116093" y="1515430"/>
                </a:moveTo>
                <a:lnTo>
                  <a:pt x="14072537" y="1524214"/>
                </a:lnTo>
                <a:lnTo>
                  <a:pt x="14036979" y="1548173"/>
                </a:lnTo>
                <a:lnTo>
                  <a:pt x="14013010" y="1583718"/>
                </a:lnTo>
                <a:lnTo>
                  <a:pt x="14004222" y="1627259"/>
                </a:lnTo>
                <a:lnTo>
                  <a:pt x="14013010" y="1670826"/>
                </a:lnTo>
                <a:lnTo>
                  <a:pt x="14036979" y="1706409"/>
                </a:lnTo>
                <a:lnTo>
                  <a:pt x="14072537" y="1730404"/>
                </a:lnTo>
                <a:lnTo>
                  <a:pt x="14116093" y="1739203"/>
                </a:lnTo>
                <a:lnTo>
                  <a:pt x="14159635" y="1730404"/>
                </a:lnTo>
                <a:lnTo>
                  <a:pt x="14195214" y="1706409"/>
                </a:lnTo>
                <a:lnTo>
                  <a:pt x="14219213" y="1670826"/>
                </a:lnTo>
                <a:lnTo>
                  <a:pt x="14228017" y="1627259"/>
                </a:lnTo>
                <a:lnTo>
                  <a:pt x="14219213" y="1583718"/>
                </a:lnTo>
                <a:lnTo>
                  <a:pt x="14195214" y="1548173"/>
                </a:lnTo>
                <a:lnTo>
                  <a:pt x="14159635" y="1524214"/>
                </a:lnTo>
                <a:lnTo>
                  <a:pt x="14116093" y="1515430"/>
                </a:lnTo>
                <a:close/>
              </a:path>
              <a:path w="16523335" h="9235440">
                <a:moveTo>
                  <a:pt x="14116093" y="1783149"/>
                </a:moveTo>
                <a:lnTo>
                  <a:pt x="14072537" y="1791938"/>
                </a:lnTo>
                <a:lnTo>
                  <a:pt x="14036979" y="1815910"/>
                </a:lnTo>
                <a:lnTo>
                  <a:pt x="14013010" y="1851469"/>
                </a:lnTo>
                <a:lnTo>
                  <a:pt x="14004222" y="1895020"/>
                </a:lnTo>
                <a:lnTo>
                  <a:pt x="14013010" y="1938576"/>
                </a:lnTo>
                <a:lnTo>
                  <a:pt x="14036979" y="1974146"/>
                </a:lnTo>
                <a:lnTo>
                  <a:pt x="14072537" y="1998128"/>
                </a:lnTo>
                <a:lnTo>
                  <a:pt x="14116093" y="2006922"/>
                </a:lnTo>
                <a:lnTo>
                  <a:pt x="14159635" y="1998128"/>
                </a:lnTo>
                <a:lnTo>
                  <a:pt x="14195214" y="1974146"/>
                </a:lnTo>
                <a:lnTo>
                  <a:pt x="14219213" y="1938576"/>
                </a:lnTo>
                <a:lnTo>
                  <a:pt x="14228017" y="1895020"/>
                </a:lnTo>
                <a:lnTo>
                  <a:pt x="14219213" y="1851469"/>
                </a:lnTo>
                <a:lnTo>
                  <a:pt x="14195214" y="1815910"/>
                </a:lnTo>
                <a:lnTo>
                  <a:pt x="14159635" y="1791938"/>
                </a:lnTo>
                <a:lnTo>
                  <a:pt x="14116093" y="1783149"/>
                </a:lnTo>
                <a:close/>
              </a:path>
              <a:path w="16523335" h="9235440">
                <a:moveTo>
                  <a:pt x="14116093" y="2586297"/>
                </a:moveTo>
                <a:lnTo>
                  <a:pt x="14072537" y="2595090"/>
                </a:lnTo>
                <a:lnTo>
                  <a:pt x="14036979" y="2619070"/>
                </a:lnTo>
                <a:lnTo>
                  <a:pt x="14013010" y="2654639"/>
                </a:lnTo>
                <a:lnTo>
                  <a:pt x="14004222" y="2698200"/>
                </a:lnTo>
                <a:lnTo>
                  <a:pt x="14013010" y="2741725"/>
                </a:lnTo>
                <a:lnTo>
                  <a:pt x="14036979" y="2777286"/>
                </a:lnTo>
                <a:lnTo>
                  <a:pt x="14072537" y="2801273"/>
                </a:lnTo>
                <a:lnTo>
                  <a:pt x="14116093" y="2810071"/>
                </a:lnTo>
                <a:lnTo>
                  <a:pt x="14159635" y="2801273"/>
                </a:lnTo>
                <a:lnTo>
                  <a:pt x="14195214" y="2777286"/>
                </a:lnTo>
                <a:lnTo>
                  <a:pt x="14219213" y="2741725"/>
                </a:lnTo>
                <a:lnTo>
                  <a:pt x="14228017" y="2698200"/>
                </a:lnTo>
                <a:lnTo>
                  <a:pt x="14219213" y="2654639"/>
                </a:lnTo>
                <a:lnTo>
                  <a:pt x="14195214" y="2619070"/>
                </a:lnTo>
                <a:lnTo>
                  <a:pt x="14159635" y="2595090"/>
                </a:lnTo>
                <a:lnTo>
                  <a:pt x="14116093" y="2586297"/>
                </a:lnTo>
                <a:close/>
              </a:path>
              <a:path w="16523335" h="9235440">
                <a:moveTo>
                  <a:pt x="14116093" y="2854028"/>
                </a:moveTo>
                <a:lnTo>
                  <a:pt x="14072537" y="2862817"/>
                </a:lnTo>
                <a:lnTo>
                  <a:pt x="14036979" y="2886788"/>
                </a:lnTo>
                <a:lnTo>
                  <a:pt x="14013010" y="2922347"/>
                </a:lnTo>
                <a:lnTo>
                  <a:pt x="14004222" y="2965898"/>
                </a:lnTo>
                <a:lnTo>
                  <a:pt x="14013010" y="3009453"/>
                </a:lnTo>
                <a:lnTo>
                  <a:pt x="14036979" y="3045019"/>
                </a:lnTo>
                <a:lnTo>
                  <a:pt x="14072537" y="3068998"/>
                </a:lnTo>
                <a:lnTo>
                  <a:pt x="14116093" y="3077790"/>
                </a:lnTo>
                <a:lnTo>
                  <a:pt x="14159635" y="3068998"/>
                </a:lnTo>
                <a:lnTo>
                  <a:pt x="14195214" y="3045019"/>
                </a:lnTo>
                <a:lnTo>
                  <a:pt x="14219213" y="3009453"/>
                </a:lnTo>
                <a:lnTo>
                  <a:pt x="14228017" y="2965898"/>
                </a:lnTo>
                <a:lnTo>
                  <a:pt x="14219213" y="2922347"/>
                </a:lnTo>
                <a:lnTo>
                  <a:pt x="14195214" y="2886788"/>
                </a:lnTo>
                <a:lnTo>
                  <a:pt x="14159635" y="2862817"/>
                </a:lnTo>
                <a:lnTo>
                  <a:pt x="14116093" y="2854028"/>
                </a:lnTo>
                <a:close/>
              </a:path>
              <a:path w="16523335" h="9235440">
                <a:moveTo>
                  <a:pt x="14116093" y="3121737"/>
                </a:moveTo>
                <a:lnTo>
                  <a:pt x="14072537" y="3130528"/>
                </a:lnTo>
                <a:lnTo>
                  <a:pt x="14036979" y="3154503"/>
                </a:lnTo>
                <a:lnTo>
                  <a:pt x="14013010" y="3190065"/>
                </a:lnTo>
                <a:lnTo>
                  <a:pt x="14004222" y="3233618"/>
                </a:lnTo>
                <a:lnTo>
                  <a:pt x="14013010" y="3277161"/>
                </a:lnTo>
                <a:lnTo>
                  <a:pt x="14036979" y="3312732"/>
                </a:lnTo>
                <a:lnTo>
                  <a:pt x="14072537" y="3336722"/>
                </a:lnTo>
                <a:lnTo>
                  <a:pt x="14116093" y="3345520"/>
                </a:lnTo>
                <a:lnTo>
                  <a:pt x="14159635" y="3336722"/>
                </a:lnTo>
                <a:lnTo>
                  <a:pt x="14195214" y="3312732"/>
                </a:lnTo>
                <a:lnTo>
                  <a:pt x="14219213" y="3277161"/>
                </a:lnTo>
                <a:lnTo>
                  <a:pt x="14228017" y="3233618"/>
                </a:lnTo>
                <a:lnTo>
                  <a:pt x="14219213" y="3190065"/>
                </a:lnTo>
                <a:lnTo>
                  <a:pt x="14195214" y="3154503"/>
                </a:lnTo>
                <a:lnTo>
                  <a:pt x="14159635" y="3130528"/>
                </a:lnTo>
                <a:lnTo>
                  <a:pt x="14116093" y="3121737"/>
                </a:lnTo>
                <a:close/>
              </a:path>
              <a:path w="16523335" h="9235440">
                <a:moveTo>
                  <a:pt x="14116093" y="3389446"/>
                </a:moveTo>
                <a:lnTo>
                  <a:pt x="14072537" y="3398240"/>
                </a:lnTo>
                <a:lnTo>
                  <a:pt x="14036979" y="3422222"/>
                </a:lnTo>
                <a:lnTo>
                  <a:pt x="14013010" y="3457792"/>
                </a:lnTo>
                <a:lnTo>
                  <a:pt x="14004222" y="3501348"/>
                </a:lnTo>
                <a:lnTo>
                  <a:pt x="14013010" y="3544899"/>
                </a:lnTo>
                <a:lnTo>
                  <a:pt x="14036979" y="3580458"/>
                </a:lnTo>
                <a:lnTo>
                  <a:pt x="14072537" y="3604430"/>
                </a:lnTo>
                <a:lnTo>
                  <a:pt x="14116093" y="3613219"/>
                </a:lnTo>
                <a:lnTo>
                  <a:pt x="14159635" y="3604430"/>
                </a:lnTo>
                <a:lnTo>
                  <a:pt x="14195214" y="3580458"/>
                </a:lnTo>
                <a:lnTo>
                  <a:pt x="14219213" y="3544899"/>
                </a:lnTo>
                <a:lnTo>
                  <a:pt x="14228017" y="3501348"/>
                </a:lnTo>
                <a:lnTo>
                  <a:pt x="14219213" y="3457792"/>
                </a:lnTo>
                <a:lnTo>
                  <a:pt x="14195214" y="3422222"/>
                </a:lnTo>
                <a:lnTo>
                  <a:pt x="14159635" y="3398240"/>
                </a:lnTo>
                <a:lnTo>
                  <a:pt x="14116093" y="3389446"/>
                </a:lnTo>
                <a:close/>
              </a:path>
              <a:path w="16523335" h="9235440">
                <a:moveTo>
                  <a:pt x="14116093" y="3657176"/>
                </a:moveTo>
                <a:lnTo>
                  <a:pt x="14072537" y="3665968"/>
                </a:lnTo>
                <a:lnTo>
                  <a:pt x="14036979" y="3689947"/>
                </a:lnTo>
                <a:lnTo>
                  <a:pt x="14013010" y="3725513"/>
                </a:lnTo>
                <a:lnTo>
                  <a:pt x="14004222" y="3769068"/>
                </a:lnTo>
                <a:lnTo>
                  <a:pt x="14013010" y="3812619"/>
                </a:lnTo>
                <a:lnTo>
                  <a:pt x="14036979" y="3848178"/>
                </a:lnTo>
                <a:lnTo>
                  <a:pt x="14072537" y="3872149"/>
                </a:lnTo>
                <a:lnTo>
                  <a:pt x="14116093" y="3880939"/>
                </a:lnTo>
                <a:lnTo>
                  <a:pt x="14159635" y="3872149"/>
                </a:lnTo>
                <a:lnTo>
                  <a:pt x="14195214" y="3848178"/>
                </a:lnTo>
                <a:lnTo>
                  <a:pt x="14219213" y="3812619"/>
                </a:lnTo>
                <a:lnTo>
                  <a:pt x="14228017" y="3769068"/>
                </a:lnTo>
                <a:lnTo>
                  <a:pt x="14219213" y="3725513"/>
                </a:lnTo>
                <a:lnTo>
                  <a:pt x="14195214" y="3689947"/>
                </a:lnTo>
                <a:lnTo>
                  <a:pt x="14159635" y="3665968"/>
                </a:lnTo>
                <a:lnTo>
                  <a:pt x="14116093" y="3657176"/>
                </a:lnTo>
                <a:close/>
              </a:path>
              <a:path w="16523335" h="9235440">
                <a:moveTo>
                  <a:pt x="14116093" y="3924895"/>
                </a:moveTo>
                <a:lnTo>
                  <a:pt x="14072537" y="3933689"/>
                </a:lnTo>
                <a:lnTo>
                  <a:pt x="14036979" y="3957668"/>
                </a:lnTo>
                <a:lnTo>
                  <a:pt x="14013010" y="3993228"/>
                </a:lnTo>
                <a:lnTo>
                  <a:pt x="14004222" y="4036766"/>
                </a:lnTo>
                <a:lnTo>
                  <a:pt x="14013010" y="4080327"/>
                </a:lnTo>
                <a:lnTo>
                  <a:pt x="14036979" y="4115896"/>
                </a:lnTo>
                <a:lnTo>
                  <a:pt x="14072537" y="4139876"/>
                </a:lnTo>
                <a:lnTo>
                  <a:pt x="14116093" y="4148669"/>
                </a:lnTo>
                <a:lnTo>
                  <a:pt x="14159635" y="4139876"/>
                </a:lnTo>
                <a:lnTo>
                  <a:pt x="14195214" y="4115896"/>
                </a:lnTo>
                <a:lnTo>
                  <a:pt x="14219213" y="4080327"/>
                </a:lnTo>
                <a:lnTo>
                  <a:pt x="14228017" y="4036766"/>
                </a:lnTo>
                <a:lnTo>
                  <a:pt x="14219213" y="3993228"/>
                </a:lnTo>
                <a:lnTo>
                  <a:pt x="14195214" y="3957668"/>
                </a:lnTo>
                <a:lnTo>
                  <a:pt x="14159635" y="3933689"/>
                </a:lnTo>
                <a:lnTo>
                  <a:pt x="14116093" y="3924895"/>
                </a:lnTo>
                <a:close/>
              </a:path>
              <a:path w="16523335" h="9235440">
                <a:moveTo>
                  <a:pt x="14116093" y="4192615"/>
                </a:moveTo>
                <a:lnTo>
                  <a:pt x="14072537" y="4201406"/>
                </a:lnTo>
                <a:lnTo>
                  <a:pt x="14036979" y="4225380"/>
                </a:lnTo>
                <a:lnTo>
                  <a:pt x="14013010" y="4260939"/>
                </a:lnTo>
                <a:lnTo>
                  <a:pt x="14004222" y="4304486"/>
                </a:lnTo>
                <a:lnTo>
                  <a:pt x="14013010" y="4348026"/>
                </a:lnTo>
                <a:lnTo>
                  <a:pt x="14036979" y="4383601"/>
                </a:lnTo>
                <a:lnTo>
                  <a:pt x="14072537" y="4407597"/>
                </a:lnTo>
                <a:lnTo>
                  <a:pt x="14116093" y="4416399"/>
                </a:lnTo>
                <a:lnTo>
                  <a:pt x="14159635" y="4407597"/>
                </a:lnTo>
                <a:lnTo>
                  <a:pt x="14195214" y="4383601"/>
                </a:lnTo>
                <a:lnTo>
                  <a:pt x="14219213" y="4348026"/>
                </a:lnTo>
                <a:lnTo>
                  <a:pt x="14228017" y="4304486"/>
                </a:lnTo>
                <a:lnTo>
                  <a:pt x="14219213" y="4260939"/>
                </a:lnTo>
                <a:lnTo>
                  <a:pt x="14195214" y="4225380"/>
                </a:lnTo>
                <a:lnTo>
                  <a:pt x="14159635" y="4201406"/>
                </a:lnTo>
                <a:lnTo>
                  <a:pt x="14116093" y="4192615"/>
                </a:lnTo>
                <a:close/>
              </a:path>
              <a:path w="16523335" h="9235440">
                <a:moveTo>
                  <a:pt x="14116093" y="2318578"/>
                </a:moveTo>
                <a:lnTo>
                  <a:pt x="14072537" y="2327370"/>
                </a:lnTo>
                <a:lnTo>
                  <a:pt x="14036979" y="2351349"/>
                </a:lnTo>
                <a:lnTo>
                  <a:pt x="14013010" y="2386915"/>
                </a:lnTo>
                <a:lnTo>
                  <a:pt x="14004222" y="2430470"/>
                </a:lnTo>
                <a:lnTo>
                  <a:pt x="14013010" y="2474021"/>
                </a:lnTo>
                <a:lnTo>
                  <a:pt x="14036979" y="2509580"/>
                </a:lnTo>
                <a:lnTo>
                  <a:pt x="14072537" y="2533551"/>
                </a:lnTo>
                <a:lnTo>
                  <a:pt x="14116093" y="2542341"/>
                </a:lnTo>
                <a:lnTo>
                  <a:pt x="14159635" y="2533551"/>
                </a:lnTo>
                <a:lnTo>
                  <a:pt x="14195214" y="2509580"/>
                </a:lnTo>
                <a:lnTo>
                  <a:pt x="14219213" y="2474021"/>
                </a:lnTo>
                <a:lnTo>
                  <a:pt x="14228017" y="2430470"/>
                </a:lnTo>
                <a:lnTo>
                  <a:pt x="14219213" y="2386915"/>
                </a:lnTo>
                <a:lnTo>
                  <a:pt x="14195214" y="2351349"/>
                </a:lnTo>
                <a:lnTo>
                  <a:pt x="14159635" y="2327370"/>
                </a:lnTo>
                <a:lnTo>
                  <a:pt x="14116093" y="2318578"/>
                </a:lnTo>
                <a:close/>
              </a:path>
              <a:path w="16523335" h="9235440">
                <a:moveTo>
                  <a:pt x="14116093" y="2050869"/>
                </a:moveTo>
                <a:lnTo>
                  <a:pt x="14072537" y="2059660"/>
                </a:lnTo>
                <a:lnTo>
                  <a:pt x="14036979" y="2083635"/>
                </a:lnTo>
                <a:lnTo>
                  <a:pt x="14013010" y="2119197"/>
                </a:lnTo>
                <a:lnTo>
                  <a:pt x="14004222" y="2162750"/>
                </a:lnTo>
                <a:lnTo>
                  <a:pt x="14013010" y="2206284"/>
                </a:lnTo>
                <a:lnTo>
                  <a:pt x="14036979" y="2241845"/>
                </a:lnTo>
                <a:lnTo>
                  <a:pt x="14072537" y="2265826"/>
                </a:lnTo>
                <a:lnTo>
                  <a:pt x="14116093" y="2274621"/>
                </a:lnTo>
                <a:lnTo>
                  <a:pt x="14159635" y="2265826"/>
                </a:lnTo>
                <a:lnTo>
                  <a:pt x="14195214" y="2241845"/>
                </a:lnTo>
                <a:lnTo>
                  <a:pt x="14219213" y="2206284"/>
                </a:lnTo>
                <a:lnTo>
                  <a:pt x="14228017" y="2162750"/>
                </a:lnTo>
                <a:lnTo>
                  <a:pt x="14219213" y="2119197"/>
                </a:lnTo>
                <a:lnTo>
                  <a:pt x="14195214" y="2083635"/>
                </a:lnTo>
                <a:lnTo>
                  <a:pt x="14159635" y="2059660"/>
                </a:lnTo>
                <a:lnTo>
                  <a:pt x="14116093" y="2050869"/>
                </a:lnTo>
                <a:close/>
              </a:path>
              <a:path w="16523335" h="9235440">
                <a:moveTo>
                  <a:pt x="14116093" y="5531192"/>
                </a:moveTo>
                <a:lnTo>
                  <a:pt x="14072537" y="5539988"/>
                </a:lnTo>
                <a:lnTo>
                  <a:pt x="14036979" y="5563975"/>
                </a:lnTo>
                <a:lnTo>
                  <a:pt x="14013010" y="5599551"/>
                </a:lnTo>
                <a:lnTo>
                  <a:pt x="14004222" y="5643115"/>
                </a:lnTo>
                <a:lnTo>
                  <a:pt x="14013010" y="5686662"/>
                </a:lnTo>
                <a:lnTo>
                  <a:pt x="14036979" y="5722222"/>
                </a:lnTo>
                <a:lnTo>
                  <a:pt x="14072537" y="5746196"/>
                </a:lnTo>
                <a:lnTo>
                  <a:pt x="14116093" y="5754986"/>
                </a:lnTo>
                <a:lnTo>
                  <a:pt x="14159635" y="5746196"/>
                </a:lnTo>
                <a:lnTo>
                  <a:pt x="14195214" y="5722222"/>
                </a:lnTo>
                <a:lnTo>
                  <a:pt x="14219213" y="5686662"/>
                </a:lnTo>
                <a:lnTo>
                  <a:pt x="14228017" y="5643115"/>
                </a:lnTo>
                <a:lnTo>
                  <a:pt x="14219213" y="5599551"/>
                </a:lnTo>
                <a:lnTo>
                  <a:pt x="14195214" y="5563975"/>
                </a:lnTo>
                <a:lnTo>
                  <a:pt x="14159635" y="5539988"/>
                </a:lnTo>
                <a:lnTo>
                  <a:pt x="14116093" y="5531192"/>
                </a:lnTo>
                <a:close/>
              </a:path>
              <a:path w="16523335" h="9235440">
                <a:moveTo>
                  <a:pt x="14116093" y="5798933"/>
                </a:moveTo>
                <a:lnTo>
                  <a:pt x="14072537" y="5807723"/>
                </a:lnTo>
                <a:lnTo>
                  <a:pt x="14036979" y="5831697"/>
                </a:lnTo>
                <a:lnTo>
                  <a:pt x="14013010" y="5867257"/>
                </a:lnTo>
                <a:lnTo>
                  <a:pt x="14004222" y="5910804"/>
                </a:lnTo>
                <a:lnTo>
                  <a:pt x="14013010" y="5954345"/>
                </a:lnTo>
                <a:lnTo>
                  <a:pt x="14036979" y="5989912"/>
                </a:lnTo>
                <a:lnTo>
                  <a:pt x="14072537" y="6013898"/>
                </a:lnTo>
                <a:lnTo>
                  <a:pt x="14116093" y="6022695"/>
                </a:lnTo>
                <a:lnTo>
                  <a:pt x="14159635" y="6013898"/>
                </a:lnTo>
                <a:lnTo>
                  <a:pt x="14195214" y="5989912"/>
                </a:lnTo>
                <a:lnTo>
                  <a:pt x="14219213" y="5954345"/>
                </a:lnTo>
                <a:lnTo>
                  <a:pt x="14228017" y="5910804"/>
                </a:lnTo>
                <a:lnTo>
                  <a:pt x="14219213" y="5867257"/>
                </a:lnTo>
                <a:lnTo>
                  <a:pt x="14195214" y="5831697"/>
                </a:lnTo>
                <a:lnTo>
                  <a:pt x="14159635" y="5807723"/>
                </a:lnTo>
                <a:lnTo>
                  <a:pt x="14116093" y="5798933"/>
                </a:lnTo>
                <a:close/>
              </a:path>
              <a:path w="16523335" h="9235440">
                <a:moveTo>
                  <a:pt x="14116093" y="4728033"/>
                </a:moveTo>
                <a:lnTo>
                  <a:pt x="14072537" y="4736825"/>
                </a:lnTo>
                <a:lnTo>
                  <a:pt x="14036979" y="4760802"/>
                </a:lnTo>
                <a:lnTo>
                  <a:pt x="14013010" y="4796371"/>
                </a:lnTo>
                <a:lnTo>
                  <a:pt x="14004222" y="4839936"/>
                </a:lnTo>
                <a:lnTo>
                  <a:pt x="14013010" y="4883473"/>
                </a:lnTo>
                <a:lnTo>
                  <a:pt x="14036979" y="4919041"/>
                </a:lnTo>
                <a:lnTo>
                  <a:pt x="14072537" y="4943029"/>
                </a:lnTo>
                <a:lnTo>
                  <a:pt x="14116093" y="4951828"/>
                </a:lnTo>
                <a:lnTo>
                  <a:pt x="14159635" y="4943029"/>
                </a:lnTo>
                <a:lnTo>
                  <a:pt x="14195214" y="4919041"/>
                </a:lnTo>
                <a:lnTo>
                  <a:pt x="14219213" y="4883473"/>
                </a:lnTo>
                <a:lnTo>
                  <a:pt x="14228017" y="4839936"/>
                </a:lnTo>
                <a:lnTo>
                  <a:pt x="14219213" y="4796371"/>
                </a:lnTo>
                <a:lnTo>
                  <a:pt x="14195214" y="4760802"/>
                </a:lnTo>
                <a:lnTo>
                  <a:pt x="14159635" y="4736825"/>
                </a:lnTo>
                <a:lnTo>
                  <a:pt x="14116093" y="4728033"/>
                </a:lnTo>
                <a:close/>
              </a:path>
              <a:path w="16523335" h="9235440">
                <a:moveTo>
                  <a:pt x="14385383" y="176790"/>
                </a:moveTo>
                <a:lnTo>
                  <a:pt x="14341830" y="185586"/>
                </a:lnTo>
                <a:lnTo>
                  <a:pt x="14306286" y="209571"/>
                </a:lnTo>
                <a:lnTo>
                  <a:pt x="14282334" y="245145"/>
                </a:lnTo>
                <a:lnTo>
                  <a:pt x="14273554" y="288702"/>
                </a:lnTo>
                <a:lnTo>
                  <a:pt x="14282334" y="332221"/>
                </a:lnTo>
                <a:lnTo>
                  <a:pt x="14306286" y="367780"/>
                </a:lnTo>
                <a:lnTo>
                  <a:pt x="14341830" y="391765"/>
                </a:lnTo>
                <a:lnTo>
                  <a:pt x="14385383" y="400563"/>
                </a:lnTo>
                <a:lnTo>
                  <a:pt x="14428946" y="391765"/>
                </a:lnTo>
                <a:lnTo>
                  <a:pt x="14464519" y="367780"/>
                </a:lnTo>
                <a:lnTo>
                  <a:pt x="14488502" y="332221"/>
                </a:lnTo>
                <a:lnTo>
                  <a:pt x="14497296" y="288702"/>
                </a:lnTo>
                <a:lnTo>
                  <a:pt x="14488502" y="245145"/>
                </a:lnTo>
                <a:lnTo>
                  <a:pt x="14464519" y="209571"/>
                </a:lnTo>
                <a:lnTo>
                  <a:pt x="14428946" y="185586"/>
                </a:lnTo>
                <a:lnTo>
                  <a:pt x="14385383" y="176790"/>
                </a:lnTo>
                <a:close/>
              </a:path>
              <a:path w="16523335" h="9235440">
                <a:moveTo>
                  <a:pt x="14385383" y="444551"/>
                </a:moveTo>
                <a:lnTo>
                  <a:pt x="14341830" y="453336"/>
                </a:lnTo>
                <a:lnTo>
                  <a:pt x="14306286" y="477296"/>
                </a:lnTo>
                <a:lnTo>
                  <a:pt x="14282334" y="512844"/>
                </a:lnTo>
                <a:lnTo>
                  <a:pt x="14273554" y="556391"/>
                </a:lnTo>
                <a:lnTo>
                  <a:pt x="14282334" y="599952"/>
                </a:lnTo>
                <a:lnTo>
                  <a:pt x="14306286" y="635532"/>
                </a:lnTo>
                <a:lnTo>
                  <a:pt x="14341830" y="659525"/>
                </a:lnTo>
                <a:lnTo>
                  <a:pt x="14385383" y="668324"/>
                </a:lnTo>
                <a:lnTo>
                  <a:pt x="14428946" y="659525"/>
                </a:lnTo>
                <a:lnTo>
                  <a:pt x="14464519" y="635532"/>
                </a:lnTo>
                <a:lnTo>
                  <a:pt x="14488502" y="599952"/>
                </a:lnTo>
                <a:lnTo>
                  <a:pt x="14497296" y="556391"/>
                </a:lnTo>
                <a:lnTo>
                  <a:pt x="14488502" y="512844"/>
                </a:lnTo>
                <a:lnTo>
                  <a:pt x="14464519" y="477296"/>
                </a:lnTo>
                <a:lnTo>
                  <a:pt x="14428946" y="453336"/>
                </a:lnTo>
                <a:lnTo>
                  <a:pt x="14385383" y="444551"/>
                </a:lnTo>
                <a:close/>
              </a:path>
              <a:path w="16523335" h="9235440">
                <a:moveTo>
                  <a:pt x="14385383" y="712218"/>
                </a:moveTo>
                <a:lnTo>
                  <a:pt x="14341830" y="721018"/>
                </a:lnTo>
                <a:lnTo>
                  <a:pt x="14306286" y="745011"/>
                </a:lnTo>
                <a:lnTo>
                  <a:pt x="14282334" y="780591"/>
                </a:lnTo>
                <a:lnTo>
                  <a:pt x="14273554" y="824152"/>
                </a:lnTo>
                <a:lnTo>
                  <a:pt x="14282334" y="867681"/>
                </a:lnTo>
                <a:lnTo>
                  <a:pt x="14306286" y="903231"/>
                </a:lnTo>
                <a:lnTo>
                  <a:pt x="14341830" y="927201"/>
                </a:lnTo>
                <a:lnTo>
                  <a:pt x="14385383" y="935992"/>
                </a:lnTo>
                <a:lnTo>
                  <a:pt x="14428946" y="927201"/>
                </a:lnTo>
                <a:lnTo>
                  <a:pt x="14464519" y="903231"/>
                </a:lnTo>
                <a:lnTo>
                  <a:pt x="14488502" y="867681"/>
                </a:lnTo>
                <a:lnTo>
                  <a:pt x="14497296" y="824152"/>
                </a:lnTo>
                <a:lnTo>
                  <a:pt x="14488502" y="780591"/>
                </a:lnTo>
                <a:lnTo>
                  <a:pt x="14464519" y="745011"/>
                </a:lnTo>
                <a:lnTo>
                  <a:pt x="14428946" y="721018"/>
                </a:lnTo>
                <a:lnTo>
                  <a:pt x="14385383" y="712218"/>
                </a:lnTo>
                <a:close/>
              </a:path>
              <a:path w="16523335" h="9235440">
                <a:moveTo>
                  <a:pt x="14385383" y="979980"/>
                </a:moveTo>
                <a:lnTo>
                  <a:pt x="14341830" y="988766"/>
                </a:lnTo>
                <a:lnTo>
                  <a:pt x="14306286" y="1012731"/>
                </a:lnTo>
                <a:lnTo>
                  <a:pt x="14282334" y="1048286"/>
                </a:lnTo>
                <a:lnTo>
                  <a:pt x="14273554" y="1091840"/>
                </a:lnTo>
                <a:lnTo>
                  <a:pt x="14282334" y="1135394"/>
                </a:lnTo>
                <a:lnTo>
                  <a:pt x="14306286" y="1170968"/>
                </a:lnTo>
                <a:lnTo>
                  <a:pt x="14341830" y="1194956"/>
                </a:lnTo>
                <a:lnTo>
                  <a:pt x="14385383" y="1203753"/>
                </a:lnTo>
                <a:lnTo>
                  <a:pt x="14428946" y="1194956"/>
                </a:lnTo>
                <a:lnTo>
                  <a:pt x="14464519" y="1170968"/>
                </a:lnTo>
                <a:lnTo>
                  <a:pt x="14488502" y="1135394"/>
                </a:lnTo>
                <a:lnTo>
                  <a:pt x="14497296" y="1091840"/>
                </a:lnTo>
                <a:lnTo>
                  <a:pt x="14488502" y="1048286"/>
                </a:lnTo>
                <a:lnTo>
                  <a:pt x="14464519" y="1012731"/>
                </a:lnTo>
                <a:lnTo>
                  <a:pt x="14428946" y="988766"/>
                </a:lnTo>
                <a:lnTo>
                  <a:pt x="14385383" y="979980"/>
                </a:lnTo>
                <a:close/>
              </a:path>
              <a:path w="16523335" h="9235440">
                <a:moveTo>
                  <a:pt x="14385383" y="1247668"/>
                </a:moveTo>
                <a:lnTo>
                  <a:pt x="14341830" y="1256467"/>
                </a:lnTo>
                <a:lnTo>
                  <a:pt x="14306286" y="1280459"/>
                </a:lnTo>
                <a:lnTo>
                  <a:pt x="14282334" y="1316036"/>
                </a:lnTo>
                <a:lnTo>
                  <a:pt x="14273554" y="1359591"/>
                </a:lnTo>
                <a:lnTo>
                  <a:pt x="14282334" y="1403138"/>
                </a:lnTo>
                <a:lnTo>
                  <a:pt x="14306286" y="1438686"/>
                </a:lnTo>
                <a:lnTo>
                  <a:pt x="14341830" y="1462646"/>
                </a:lnTo>
                <a:lnTo>
                  <a:pt x="14385383" y="1471431"/>
                </a:lnTo>
                <a:lnTo>
                  <a:pt x="14428946" y="1462646"/>
                </a:lnTo>
                <a:lnTo>
                  <a:pt x="14464519" y="1438686"/>
                </a:lnTo>
                <a:lnTo>
                  <a:pt x="14488502" y="1403138"/>
                </a:lnTo>
                <a:lnTo>
                  <a:pt x="14497296" y="1359591"/>
                </a:lnTo>
                <a:lnTo>
                  <a:pt x="14488502" y="1316036"/>
                </a:lnTo>
                <a:lnTo>
                  <a:pt x="14464519" y="1280459"/>
                </a:lnTo>
                <a:lnTo>
                  <a:pt x="14428946" y="1256467"/>
                </a:lnTo>
                <a:lnTo>
                  <a:pt x="14385383" y="1247668"/>
                </a:lnTo>
                <a:close/>
              </a:path>
              <a:path w="16523335" h="9235440">
                <a:moveTo>
                  <a:pt x="14385383" y="1515430"/>
                </a:moveTo>
                <a:lnTo>
                  <a:pt x="14341830" y="1524214"/>
                </a:lnTo>
                <a:lnTo>
                  <a:pt x="14306286" y="1548173"/>
                </a:lnTo>
                <a:lnTo>
                  <a:pt x="14282334" y="1583718"/>
                </a:lnTo>
                <a:lnTo>
                  <a:pt x="14273554" y="1627259"/>
                </a:lnTo>
                <a:lnTo>
                  <a:pt x="14282334" y="1670826"/>
                </a:lnTo>
                <a:lnTo>
                  <a:pt x="14306286" y="1706409"/>
                </a:lnTo>
                <a:lnTo>
                  <a:pt x="14341830" y="1730404"/>
                </a:lnTo>
                <a:lnTo>
                  <a:pt x="14385383" y="1739203"/>
                </a:lnTo>
                <a:lnTo>
                  <a:pt x="14428946" y="1730404"/>
                </a:lnTo>
                <a:lnTo>
                  <a:pt x="14464519" y="1706409"/>
                </a:lnTo>
                <a:lnTo>
                  <a:pt x="14488502" y="1670826"/>
                </a:lnTo>
                <a:lnTo>
                  <a:pt x="14497296" y="1627259"/>
                </a:lnTo>
                <a:lnTo>
                  <a:pt x="14488502" y="1583718"/>
                </a:lnTo>
                <a:lnTo>
                  <a:pt x="14464519" y="1548173"/>
                </a:lnTo>
                <a:lnTo>
                  <a:pt x="14428946" y="1524214"/>
                </a:lnTo>
                <a:lnTo>
                  <a:pt x="14385383" y="1515430"/>
                </a:lnTo>
                <a:close/>
              </a:path>
              <a:path w="16523335" h="9235440">
                <a:moveTo>
                  <a:pt x="14385383" y="1783149"/>
                </a:moveTo>
                <a:lnTo>
                  <a:pt x="14341830" y="1791938"/>
                </a:lnTo>
                <a:lnTo>
                  <a:pt x="14306286" y="1815910"/>
                </a:lnTo>
                <a:lnTo>
                  <a:pt x="14282334" y="1851469"/>
                </a:lnTo>
                <a:lnTo>
                  <a:pt x="14273554" y="1895020"/>
                </a:lnTo>
                <a:lnTo>
                  <a:pt x="14282334" y="1938576"/>
                </a:lnTo>
                <a:lnTo>
                  <a:pt x="14306286" y="1974146"/>
                </a:lnTo>
                <a:lnTo>
                  <a:pt x="14341830" y="1998128"/>
                </a:lnTo>
                <a:lnTo>
                  <a:pt x="14385383" y="2006922"/>
                </a:lnTo>
                <a:lnTo>
                  <a:pt x="14428946" y="1998128"/>
                </a:lnTo>
                <a:lnTo>
                  <a:pt x="14464519" y="1974146"/>
                </a:lnTo>
                <a:lnTo>
                  <a:pt x="14488502" y="1938576"/>
                </a:lnTo>
                <a:lnTo>
                  <a:pt x="14497296" y="1895020"/>
                </a:lnTo>
                <a:lnTo>
                  <a:pt x="14488502" y="1851469"/>
                </a:lnTo>
                <a:lnTo>
                  <a:pt x="14464519" y="1815910"/>
                </a:lnTo>
                <a:lnTo>
                  <a:pt x="14428946" y="1791938"/>
                </a:lnTo>
                <a:lnTo>
                  <a:pt x="14385383" y="1783149"/>
                </a:lnTo>
                <a:close/>
              </a:path>
              <a:path w="16523335" h="9235440">
                <a:moveTo>
                  <a:pt x="14385383" y="2586297"/>
                </a:moveTo>
                <a:lnTo>
                  <a:pt x="14341830" y="2595090"/>
                </a:lnTo>
                <a:lnTo>
                  <a:pt x="14306286" y="2619070"/>
                </a:lnTo>
                <a:lnTo>
                  <a:pt x="14282334" y="2654639"/>
                </a:lnTo>
                <a:lnTo>
                  <a:pt x="14273554" y="2698200"/>
                </a:lnTo>
                <a:lnTo>
                  <a:pt x="14282334" y="2741725"/>
                </a:lnTo>
                <a:lnTo>
                  <a:pt x="14306286" y="2777286"/>
                </a:lnTo>
                <a:lnTo>
                  <a:pt x="14341830" y="2801273"/>
                </a:lnTo>
                <a:lnTo>
                  <a:pt x="14385383" y="2810071"/>
                </a:lnTo>
                <a:lnTo>
                  <a:pt x="14428946" y="2801273"/>
                </a:lnTo>
                <a:lnTo>
                  <a:pt x="14464519" y="2777286"/>
                </a:lnTo>
                <a:lnTo>
                  <a:pt x="14488502" y="2741725"/>
                </a:lnTo>
                <a:lnTo>
                  <a:pt x="14497296" y="2698200"/>
                </a:lnTo>
                <a:lnTo>
                  <a:pt x="14488502" y="2654639"/>
                </a:lnTo>
                <a:lnTo>
                  <a:pt x="14464519" y="2619070"/>
                </a:lnTo>
                <a:lnTo>
                  <a:pt x="14428946" y="2595090"/>
                </a:lnTo>
                <a:lnTo>
                  <a:pt x="14385383" y="2586297"/>
                </a:lnTo>
                <a:close/>
              </a:path>
              <a:path w="16523335" h="9235440">
                <a:moveTo>
                  <a:pt x="14385383" y="2854028"/>
                </a:moveTo>
                <a:lnTo>
                  <a:pt x="14341830" y="2862817"/>
                </a:lnTo>
                <a:lnTo>
                  <a:pt x="14306286" y="2886788"/>
                </a:lnTo>
                <a:lnTo>
                  <a:pt x="14282334" y="2922347"/>
                </a:lnTo>
                <a:lnTo>
                  <a:pt x="14273554" y="2965898"/>
                </a:lnTo>
                <a:lnTo>
                  <a:pt x="14282334" y="3009453"/>
                </a:lnTo>
                <a:lnTo>
                  <a:pt x="14306286" y="3045019"/>
                </a:lnTo>
                <a:lnTo>
                  <a:pt x="14341830" y="3068998"/>
                </a:lnTo>
                <a:lnTo>
                  <a:pt x="14385383" y="3077790"/>
                </a:lnTo>
                <a:lnTo>
                  <a:pt x="14428946" y="3068998"/>
                </a:lnTo>
                <a:lnTo>
                  <a:pt x="14464519" y="3045019"/>
                </a:lnTo>
                <a:lnTo>
                  <a:pt x="14488502" y="3009453"/>
                </a:lnTo>
                <a:lnTo>
                  <a:pt x="14497296" y="2965898"/>
                </a:lnTo>
                <a:lnTo>
                  <a:pt x="14488502" y="2922347"/>
                </a:lnTo>
                <a:lnTo>
                  <a:pt x="14464519" y="2886788"/>
                </a:lnTo>
                <a:lnTo>
                  <a:pt x="14428946" y="2862817"/>
                </a:lnTo>
                <a:lnTo>
                  <a:pt x="14385383" y="2854028"/>
                </a:lnTo>
                <a:close/>
              </a:path>
              <a:path w="16523335" h="9235440">
                <a:moveTo>
                  <a:pt x="14385383" y="3121737"/>
                </a:moveTo>
                <a:lnTo>
                  <a:pt x="14341830" y="3130528"/>
                </a:lnTo>
                <a:lnTo>
                  <a:pt x="14306286" y="3154503"/>
                </a:lnTo>
                <a:lnTo>
                  <a:pt x="14282334" y="3190065"/>
                </a:lnTo>
                <a:lnTo>
                  <a:pt x="14273554" y="3233618"/>
                </a:lnTo>
                <a:lnTo>
                  <a:pt x="14282334" y="3277161"/>
                </a:lnTo>
                <a:lnTo>
                  <a:pt x="14306286" y="3312732"/>
                </a:lnTo>
                <a:lnTo>
                  <a:pt x="14341830" y="3336722"/>
                </a:lnTo>
                <a:lnTo>
                  <a:pt x="14385383" y="3345520"/>
                </a:lnTo>
                <a:lnTo>
                  <a:pt x="14428946" y="3336722"/>
                </a:lnTo>
                <a:lnTo>
                  <a:pt x="14464519" y="3312732"/>
                </a:lnTo>
                <a:lnTo>
                  <a:pt x="14488502" y="3277161"/>
                </a:lnTo>
                <a:lnTo>
                  <a:pt x="14497296" y="3233618"/>
                </a:lnTo>
                <a:lnTo>
                  <a:pt x="14488502" y="3190065"/>
                </a:lnTo>
                <a:lnTo>
                  <a:pt x="14464519" y="3154503"/>
                </a:lnTo>
                <a:lnTo>
                  <a:pt x="14428946" y="3130528"/>
                </a:lnTo>
                <a:lnTo>
                  <a:pt x="14385383" y="3121737"/>
                </a:lnTo>
                <a:close/>
              </a:path>
              <a:path w="16523335" h="9235440">
                <a:moveTo>
                  <a:pt x="14385383" y="3389446"/>
                </a:moveTo>
                <a:lnTo>
                  <a:pt x="14341830" y="3398240"/>
                </a:lnTo>
                <a:lnTo>
                  <a:pt x="14306286" y="3422222"/>
                </a:lnTo>
                <a:lnTo>
                  <a:pt x="14282334" y="3457792"/>
                </a:lnTo>
                <a:lnTo>
                  <a:pt x="14273554" y="3501348"/>
                </a:lnTo>
                <a:lnTo>
                  <a:pt x="14282334" y="3544899"/>
                </a:lnTo>
                <a:lnTo>
                  <a:pt x="14306286" y="3580458"/>
                </a:lnTo>
                <a:lnTo>
                  <a:pt x="14341830" y="3604430"/>
                </a:lnTo>
                <a:lnTo>
                  <a:pt x="14385383" y="3613219"/>
                </a:lnTo>
                <a:lnTo>
                  <a:pt x="14428946" y="3604430"/>
                </a:lnTo>
                <a:lnTo>
                  <a:pt x="14464519" y="3580458"/>
                </a:lnTo>
                <a:lnTo>
                  <a:pt x="14488502" y="3544899"/>
                </a:lnTo>
                <a:lnTo>
                  <a:pt x="14497296" y="3501348"/>
                </a:lnTo>
                <a:lnTo>
                  <a:pt x="14488502" y="3457792"/>
                </a:lnTo>
                <a:lnTo>
                  <a:pt x="14464519" y="3422222"/>
                </a:lnTo>
                <a:lnTo>
                  <a:pt x="14428946" y="3398240"/>
                </a:lnTo>
                <a:lnTo>
                  <a:pt x="14385383" y="3389446"/>
                </a:lnTo>
                <a:close/>
              </a:path>
              <a:path w="16523335" h="9235440">
                <a:moveTo>
                  <a:pt x="14385383" y="3657176"/>
                </a:moveTo>
                <a:lnTo>
                  <a:pt x="14341830" y="3665968"/>
                </a:lnTo>
                <a:lnTo>
                  <a:pt x="14306286" y="3689947"/>
                </a:lnTo>
                <a:lnTo>
                  <a:pt x="14282334" y="3725513"/>
                </a:lnTo>
                <a:lnTo>
                  <a:pt x="14273554" y="3769068"/>
                </a:lnTo>
                <a:lnTo>
                  <a:pt x="14282334" y="3812619"/>
                </a:lnTo>
                <a:lnTo>
                  <a:pt x="14306286" y="3848178"/>
                </a:lnTo>
                <a:lnTo>
                  <a:pt x="14341830" y="3872149"/>
                </a:lnTo>
                <a:lnTo>
                  <a:pt x="14385383" y="3880939"/>
                </a:lnTo>
                <a:lnTo>
                  <a:pt x="14428946" y="3872149"/>
                </a:lnTo>
                <a:lnTo>
                  <a:pt x="14464519" y="3848178"/>
                </a:lnTo>
                <a:lnTo>
                  <a:pt x="14488502" y="3812619"/>
                </a:lnTo>
                <a:lnTo>
                  <a:pt x="14497296" y="3769068"/>
                </a:lnTo>
                <a:lnTo>
                  <a:pt x="14488502" y="3725513"/>
                </a:lnTo>
                <a:lnTo>
                  <a:pt x="14464519" y="3689947"/>
                </a:lnTo>
                <a:lnTo>
                  <a:pt x="14428946" y="3665968"/>
                </a:lnTo>
                <a:lnTo>
                  <a:pt x="14385383" y="3657176"/>
                </a:lnTo>
                <a:close/>
              </a:path>
              <a:path w="16523335" h="9235440">
                <a:moveTo>
                  <a:pt x="14385383" y="3924895"/>
                </a:moveTo>
                <a:lnTo>
                  <a:pt x="14341830" y="3933689"/>
                </a:lnTo>
                <a:lnTo>
                  <a:pt x="14306286" y="3957668"/>
                </a:lnTo>
                <a:lnTo>
                  <a:pt x="14282334" y="3993228"/>
                </a:lnTo>
                <a:lnTo>
                  <a:pt x="14273554" y="4036766"/>
                </a:lnTo>
                <a:lnTo>
                  <a:pt x="14282334" y="4080327"/>
                </a:lnTo>
                <a:lnTo>
                  <a:pt x="14306286" y="4115896"/>
                </a:lnTo>
                <a:lnTo>
                  <a:pt x="14341830" y="4139876"/>
                </a:lnTo>
                <a:lnTo>
                  <a:pt x="14385383" y="4148669"/>
                </a:lnTo>
                <a:lnTo>
                  <a:pt x="14428946" y="4139876"/>
                </a:lnTo>
                <a:lnTo>
                  <a:pt x="14464519" y="4115896"/>
                </a:lnTo>
                <a:lnTo>
                  <a:pt x="14488502" y="4080327"/>
                </a:lnTo>
                <a:lnTo>
                  <a:pt x="14497296" y="4036766"/>
                </a:lnTo>
                <a:lnTo>
                  <a:pt x="14488502" y="3993228"/>
                </a:lnTo>
                <a:lnTo>
                  <a:pt x="14464519" y="3957668"/>
                </a:lnTo>
                <a:lnTo>
                  <a:pt x="14428946" y="3933689"/>
                </a:lnTo>
                <a:lnTo>
                  <a:pt x="14385383" y="3924895"/>
                </a:lnTo>
                <a:close/>
              </a:path>
              <a:path w="16523335" h="9235440">
                <a:moveTo>
                  <a:pt x="14385383" y="4192615"/>
                </a:moveTo>
                <a:lnTo>
                  <a:pt x="14341830" y="4201406"/>
                </a:lnTo>
                <a:lnTo>
                  <a:pt x="14306286" y="4225380"/>
                </a:lnTo>
                <a:lnTo>
                  <a:pt x="14282334" y="4260939"/>
                </a:lnTo>
                <a:lnTo>
                  <a:pt x="14273554" y="4304486"/>
                </a:lnTo>
                <a:lnTo>
                  <a:pt x="14282334" y="4348026"/>
                </a:lnTo>
                <a:lnTo>
                  <a:pt x="14306286" y="4383601"/>
                </a:lnTo>
                <a:lnTo>
                  <a:pt x="14341830" y="4407597"/>
                </a:lnTo>
                <a:lnTo>
                  <a:pt x="14385383" y="4416399"/>
                </a:lnTo>
                <a:lnTo>
                  <a:pt x="14428946" y="4407597"/>
                </a:lnTo>
                <a:lnTo>
                  <a:pt x="14464519" y="4383601"/>
                </a:lnTo>
                <a:lnTo>
                  <a:pt x="14488502" y="4348026"/>
                </a:lnTo>
                <a:lnTo>
                  <a:pt x="14497296" y="4304486"/>
                </a:lnTo>
                <a:lnTo>
                  <a:pt x="14488502" y="4260939"/>
                </a:lnTo>
                <a:lnTo>
                  <a:pt x="14464519" y="4225380"/>
                </a:lnTo>
                <a:lnTo>
                  <a:pt x="14428946" y="4201406"/>
                </a:lnTo>
                <a:lnTo>
                  <a:pt x="14385383" y="4192615"/>
                </a:lnTo>
                <a:close/>
              </a:path>
              <a:path w="16523335" h="9235440">
                <a:moveTo>
                  <a:pt x="14385383" y="2318578"/>
                </a:moveTo>
                <a:lnTo>
                  <a:pt x="14341830" y="2327370"/>
                </a:lnTo>
                <a:lnTo>
                  <a:pt x="14306286" y="2351349"/>
                </a:lnTo>
                <a:lnTo>
                  <a:pt x="14282334" y="2386915"/>
                </a:lnTo>
                <a:lnTo>
                  <a:pt x="14273554" y="2430470"/>
                </a:lnTo>
                <a:lnTo>
                  <a:pt x="14282334" y="2474021"/>
                </a:lnTo>
                <a:lnTo>
                  <a:pt x="14306286" y="2509580"/>
                </a:lnTo>
                <a:lnTo>
                  <a:pt x="14341830" y="2533551"/>
                </a:lnTo>
                <a:lnTo>
                  <a:pt x="14385383" y="2542341"/>
                </a:lnTo>
                <a:lnTo>
                  <a:pt x="14428946" y="2533551"/>
                </a:lnTo>
                <a:lnTo>
                  <a:pt x="14464519" y="2509580"/>
                </a:lnTo>
                <a:lnTo>
                  <a:pt x="14488502" y="2474021"/>
                </a:lnTo>
                <a:lnTo>
                  <a:pt x="14497296" y="2430470"/>
                </a:lnTo>
                <a:lnTo>
                  <a:pt x="14488502" y="2386915"/>
                </a:lnTo>
                <a:lnTo>
                  <a:pt x="14464519" y="2351349"/>
                </a:lnTo>
                <a:lnTo>
                  <a:pt x="14428946" y="2327370"/>
                </a:lnTo>
                <a:lnTo>
                  <a:pt x="14385383" y="2318578"/>
                </a:lnTo>
                <a:close/>
              </a:path>
              <a:path w="16523335" h="9235440">
                <a:moveTo>
                  <a:pt x="14385383" y="2050869"/>
                </a:moveTo>
                <a:lnTo>
                  <a:pt x="14341830" y="2059660"/>
                </a:lnTo>
                <a:lnTo>
                  <a:pt x="14306286" y="2083635"/>
                </a:lnTo>
                <a:lnTo>
                  <a:pt x="14282334" y="2119197"/>
                </a:lnTo>
                <a:lnTo>
                  <a:pt x="14273554" y="2162750"/>
                </a:lnTo>
                <a:lnTo>
                  <a:pt x="14282334" y="2206284"/>
                </a:lnTo>
                <a:lnTo>
                  <a:pt x="14306286" y="2241845"/>
                </a:lnTo>
                <a:lnTo>
                  <a:pt x="14341830" y="2265826"/>
                </a:lnTo>
                <a:lnTo>
                  <a:pt x="14385383" y="2274621"/>
                </a:lnTo>
                <a:lnTo>
                  <a:pt x="14428946" y="2265826"/>
                </a:lnTo>
                <a:lnTo>
                  <a:pt x="14464519" y="2241845"/>
                </a:lnTo>
                <a:lnTo>
                  <a:pt x="14488502" y="2206284"/>
                </a:lnTo>
                <a:lnTo>
                  <a:pt x="14497296" y="2162750"/>
                </a:lnTo>
                <a:lnTo>
                  <a:pt x="14488502" y="2119197"/>
                </a:lnTo>
                <a:lnTo>
                  <a:pt x="14464519" y="2083635"/>
                </a:lnTo>
                <a:lnTo>
                  <a:pt x="14428946" y="2059660"/>
                </a:lnTo>
                <a:lnTo>
                  <a:pt x="14385383" y="2050869"/>
                </a:lnTo>
                <a:close/>
              </a:path>
              <a:path w="16523335" h="9235440">
                <a:moveTo>
                  <a:pt x="14385383" y="5263483"/>
                </a:moveTo>
                <a:lnTo>
                  <a:pt x="14341830" y="5272274"/>
                </a:lnTo>
                <a:lnTo>
                  <a:pt x="14306286" y="5296250"/>
                </a:lnTo>
                <a:lnTo>
                  <a:pt x="14282334" y="5331816"/>
                </a:lnTo>
                <a:lnTo>
                  <a:pt x="14273554" y="5375375"/>
                </a:lnTo>
                <a:lnTo>
                  <a:pt x="14282334" y="5418906"/>
                </a:lnTo>
                <a:lnTo>
                  <a:pt x="14306286" y="5454471"/>
                </a:lnTo>
                <a:lnTo>
                  <a:pt x="14341830" y="5478458"/>
                </a:lnTo>
                <a:lnTo>
                  <a:pt x="14385383" y="5487256"/>
                </a:lnTo>
                <a:lnTo>
                  <a:pt x="14428946" y="5478458"/>
                </a:lnTo>
                <a:lnTo>
                  <a:pt x="14464519" y="5454471"/>
                </a:lnTo>
                <a:lnTo>
                  <a:pt x="14488502" y="5418906"/>
                </a:lnTo>
                <a:lnTo>
                  <a:pt x="14497296" y="5375375"/>
                </a:lnTo>
                <a:lnTo>
                  <a:pt x="14488502" y="5331816"/>
                </a:lnTo>
                <a:lnTo>
                  <a:pt x="14464519" y="5296250"/>
                </a:lnTo>
                <a:lnTo>
                  <a:pt x="14428946" y="5272274"/>
                </a:lnTo>
                <a:lnTo>
                  <a:pt x="14385383" y="5263483"/>
                </a:lnTo>
                <a:close/>
              </a:path>
              <a:path w="16523335" h="9235440">
                <a:moveTo>
                  <a:pt x="14385383" y="5531192"/>
                </a:moveTo>
                <a:lnTo>
                  <a:pt x="14341830" y="5539988"/>
                </a:lnTo>
                <a:lnTo>
                  <a:pt x="14306286" y="5563975"/>
                </a:lnTo>
                <a:lnTo>
                  <a:pt x="14282334" y="5599551"/>
                </a:lnTo>
                <a:lnTo>
                  <a:pt x="14273554" y="5643115"/>
                </a:lnTo>
                <a:lnTo>
                  <a:pt x="14282334" y="5686662"/>
                </a:lnTo>
                <a:lnTo>
                  <a:pt x="14306286" y="5722222"/>
                </a:lnTo>
                <a:lnTo>
                  <a:pt x="14341830" y="5746196"/>
                </a:lnTo>
                <a:lnTo>
                  <a:pt x="14385383" y="5754986"/>
                </a:lnTo>
                <a:lnTo>
                  <a:pt x="14428946" y="5746196"/>
                </a:lnTo>
                <a:lnTo>
                  <a:pt x="14464519" y="5722222"/>
                </a:lnTo>
                <a:lnTo>
                  <a:pt x="14488502" y="5686662"/>
                </a:lnTo>
                <a:lnTo>
                  <a:pt x="14497296" y="5643115"/>
                </a:lnTo>
                <a:lnTo>
                  <a:pt x="14488502" y="5599551"/>
                </a:lnTo>
                <a:lnTo>
                  <a:pt x="14464519" y="5563975"/>
                </a:lnTo>
                <a:lnTo>
                  <a:pt x="14428946" y="5539988"/>
                </a:lnTo>
                <a:lnTo>
                  <a:pt x="14385383" y="5531192"/>
                </a:lnTo>
                <a:close/>
              </a:path>
              <a:path w="16523335" h="9235440">
                <a:moveTo>
                  <a:pt x="14385383" y="6066642"/>
                </a:moveTo>
                <a:lnTo>
                  <a:pt x="14341830" y="6075433"/>
                </a:lnTo>
                <a:lnTo>
                  <a:pt x="14306286" y="6099406"/>
                </a:lnTo>
                <a:lnTo>
                  <a:pt x="14282334" y="6134966"/>
                </a:lnTo>
                <a:lnTo>
                  <a:pt x="14273554" y="6178513"/>
                </a:lnTo>
                <a:lnTo>
                  <a:pt x="14282334" y="6222077"/>
                </a:lnTo>
                <a:lnTo>
                  <a:pt x="14306286" y="6257653"/>
                </a:lnTo>
                <a:lnTo>
                  <a:pt x="14341830" y="6281640"/>
                </a:lnTo>
                <a:lnTo>
                  <a:pt x="14385383" y="6290436"/>
                </a:lnTo>
                <a:lnTo>
                  <a:pt x="14428946" y="6281640"/>
                </a:lnTo>
                <a:lnTo>
                  <a:pt x="14464519" y="6257653"/>
                </a:lnTo>
                <a:lnTo>
                  <a:pt x="14488502" y="6222077"/>
                </a:lnTo>
                <a:lnTo>
                  <a:pt x="14497296" y="6178513"/>
                </a:lnTo>
                <a:lnTo>
                  <a:pt x="14488502" y="6134966"/>
                </a:lnTo>
                <a:lnTo>
                  <a:pt x="14464519" y="6099406"/>
                </a:lnTo>
                <a:lnTo>
                  <a:pt x="14428946" y="6075433"/>
                </a:lnTo>
                <a:lnTo>
                  <a:pt x="14385383" y="6066642"/>
                </a:lnTo>
                <a:close/>
              </a:path>
              <a:path w="16523335" h="9235440">
                <a:moveTo>
                  <a:pt x="14385383" y="7405229"/>
                </a:moveTo>
                <a:lnTo>
                  <a:pt x="14341830" y="7414026"/>
                </a:lnTo>
                <a:lnTo>
                  <a:pt x="14306286" y="7438015"/>
                </a:lnTo>
                <a:lnTo>
                  <a:pt x="14282334" y="7473597"/>
                </a:lnTo>
                <a:lnTo>
                  <a:pt x="14273554" y="7517173"/>
                </a:lnTo>
                <a:lnTo>
                  <a:pt x="14282334" y="7560674"/>
                </a:lnTo>
                <a:lnTo>
                  <a:pt x="14306286" y="7596223"/>
                </a:lnTo>
                <a:lnTo>
                  <a:pt x="14341830" y="7620205"/>
                </a:lnTo>
                <a:lnTo>
                  <a:pt x="14385383" y="7629003"/>
                </a:lnTo>
                <a:lnTo>
                  <a:pt x="14428946" y="7620205"/>
                </a:lnTo>
                <a:lnTo>
                  <a:pt x="14464519" y="7596223"/>
                </a:lnTo>
                <a:lnTo>
                  <a:pt x="14488502" y="7560674"/>
                </a:lnTo>
                <a:lnTo>
                  <a:pt x="14497296" y="7517173"/>
                </a:lnTo>
                <a:lnTo>
                  <a:pt x="14488502" y="7473597"/>
                </a:lnTo>
                <a:lnTo>
                  <a:pt x="14464519" y="7438015"/>
                </a:lnTo>
                <a:lnTo>
                  <a:pt x="14428946" y="7414026"/>
                </a:lnTo>
                <a:lnTo>
                  <a:pt x="14385383" y="7405229"/>
                </a:lnTo>
                <a:close/>
              </a:path>
              <a:path w="16523335" h="9235440">
                <a:moveTo>
                  <a:pt x="14385383" y="7137541"/>
                </a:moveTo>
                <a:lnTo>
                  <a:pt x="14341830" y="7146329"/>
                </a:lnTo>
                <a:lnTo>
                  <a:pt x="14306286" y="7170295"/>
                </a:lnTo>
                <a:lnTo>
                  <a:pt x="14282334" y="7205847"/>
                </a:lnTo>
                <a:lnTo>
                  <a:pt x="14273554" y="7249391"/>
                </a:lnTo>
                <a:lnTo>
                  <a:pt x="14282334" y="7292955"/>
                </a:lnTo>
                <a:lnTo>
                  <a:pt x="14306286" y="7328531"/>
                </a:lnTo>
                <a:lnTo>
                  <a:pt x="14341830" y="7352518"/>
                </a:lnTo>
                <a:lnTo>
                  <a:pt x="14385383" y="7361314"/>
                </a:lnTo>
                <a:lnTo>
                  <a:pt x="14428946" y="7352518"/>
                </a:lnTo>
                <a:lnTo>
                  <a:pt x="14464519" y="7328531"/>
                </a:lnTo>
                <a:lnTo>
                  <a:pt x="14488502" y="7292955"/>
                </a:lnTo>
                <a:lnTo>
                  <a:pt x="14497296" y="7249391"/>
                </a:lnTo>
                <a:lnTo>
                  <a:pt x="14488502" y="7205847"/>
                </a:lnTo>
                <a:lnTo>
                  <a:pt x="14464519" y="7170295"/>
                </a:lnTo>
                <a:lnTo>
                  <a:pt x="14428946" y="7146329"/>
                </a:lnTo>
                <a:lnTo>
                  <a:pt x="14385383" y="7137541"/>
                </a:lnTo>
                <a:close/>
              </a:path>
              <a:path w="16523335" h="9235440">
                <a:moveTo>
                  <a:pt x="14385383" y="6869780"/>
                </a:moveTo>
                <a:lnTo>
                  <a:pt x="14341830" y="6878579"/>
                </a:lnTo>
                <a:lnTo>
                  <a:pt x="14306286" y="6902573"/>
                </a:lnTo>
                <a:lnTo>
                  <a:pt x="14282334" y="6938157"/>
                </a:lnTo>
                <a:lnTo>
                  <a:pt x="14273554" y="6981724"/>
                </a:lnTo>
                <a:lnTo>
                  <a:pt x="14282334" y="7025264"/>
                </a:lnTo>
                <a:lnTo>
                  <a:pt x="14306286" y="7060809"/>
                </a:lnTo>
                <a:lnTo>
                  <a:pt x="14341830" y="7084769"/>
                </a:lnTo>
                <a:lnTo>
                  <a:pt x="14385383" y="7093553"/>
                </a:lnTo>
                <a:lnTo>
                  <a:pt x="14428946" y="7084769"/>
                </a:lnTo>
                <a:lnTo>
                  <a:pt x="14464519" y="7060809"/>
                </a:lnTo>
                <a:lnTo>
                  <a:pt x="14488502" y="7025264"/>
                </a:lnTo>
                <a:lnTo>
                  <a:pt x="14497296" y="6981724"/>
                </a:lnTo>
                <a:lnTo>
                  <a:pt x="14488502" y="6938157"/>
                </a:lnTo>
                <a:lnTo>
                  <a:pt x="14464519" y="6902573"/>
                </a:lnTo>
                <a:lnTo>
                  <a:pt x="14428946" y="6878579"/>
                </a:lnTo>
                <a:lnTo>
                  <a:pt x="14385383" y="6869780"/>
                </a:lnTo>
                <a:close/>
              </a:path>
              <a:path w="16523335" h="9235440">
                <a:moveTo>
                  <a:pt x="14654674" y="444551"/>
                </a:moveTo>
                <a:lnTo>
                  <a:pt x="14611142" y="453336"/>
                </a:lnTo>
                <a:lnTo>
                  <a:pt x="14575596" y="477296"/>
                </a:lnTo>
                <a:lnTo>
                  <a:pt x="14551632" y="512844"/>
                </a:lnTo>
                <a:lnTo>
                  <a:pt x="14542845" y="556391"/>
                </a:lnTo>
                <a:lnTo>
                  <a:pt x="14551632" y="599952"/>
                </a:lnTo>
                <a:lnTo>
                  <a:pt x="14575596" y="635532"/>
                </a:lnTo>
                <a:lnTo>
                  <a:pt x="14611142" y="659525"/>
                </a:lnTo>
                <a:lnTo>
                  <a:pt x="14654674" y="668324"/>
                </a:lnTo>
                <a:lnTo>
                  <a:pt x="14698266" y="659525"/>
                </a:lnTo>
                <a:lnTo>
                  <a:pt x="14733855" y="635532"/>
                </a:lnTo>
                <a:lnTo>
                  <a:pt x="14757844" y="599952"/>
                </a:lnTo>
                <a:lnTo>
                  <a:pt x="14766639" y="556391"/>
                </a:lnTo>
                <a:lnTo>
                  <a:pt x="14757844" y="512844"/>
                </a:lnTo>
                <a:lnTo>
                  <a:pt x="14733855" y="477296"/>
                </a:lnTo>
                <a:lnTo>
                  <a:pt x="14698266" y="453336"/>
                </a:lnTo>
                <a:lnTo>
                  <a:pt x="14654674" y="444551"/>
                </a:lnTo>
                <a:close/>
              </a:path>
              <a:path w="16523335" h="9235440">
                <a:moveTo>
                  <a:pt x="14654674" y="712218"/>
                </a:moveTo>
                <a:lnTo>
                  <a:pt x="14611142" y="721018"/>
                </a:lnTo>
                <a:lnTo>
                  <a:pt x="14575596" y="745011"/>
                </a:lnTo>
                <a:lnTo>
                  <a:pt x="14551632" y="780591"/>
                </a:lnTo>
                <a:lnTo>
                  <a:pt x="14542845" y="824152"/>
                </a:lnTo>
                <a:lnTo>
                  <a:pt x="14551632" y="867681"/>
                </a:lnTo>
                <a:lnTo>
                  <a:pt x="14575596" y="903231"/>
                </a:lnTo>
                <a:lnTo>
                  <a:pt x="14611142" y="927201"/>
                </a:lnTo>
                <a:lnTo>
                  <a:pt x="14654674" y="935992"/>
                </a:lnTo>
                <a:lnTo>
                  <a:pt x="14698266" y="927201"/>
                </a:lnTo>
                <a:lnTo>
                  <a:pt x="14733855" y="903231"/>
                </a:lnTo>
                <a:lnTo>
                  <a:pt x="14757844" y="867681"/>
                </a:lnTo>
                <a:lnTo>
                  <a:pt x="14766639" y="824152"/>
                </a:lnTo>
                <a:lnTo>
                  <a:pt x="14757844" y="780591"/>
                </a:lnTo>
                <a:lnTo>
                  <a:pt x="14733855" y="745011"/>
                </a:lnTo>
                <a:lnTo>
                  <a:pt x="14698266" y="721018"/>
                </a:lnTo>
                <a:lnTo>
                  <a:pt x="14654674" y="712218"/>
                </a:lnTo>
                <a:close/>
              </a:path>
              <a:path w="16523335" h="9235440">
                <a:moveTo>
                  <a:pt x="14654674" y="979980"/>
                </a:moveTo>
                <a:lnTo>
                  <a:pt x="14611142" y="988766"/>
                </a:lnTo>
                <a:lnTo>
                  <a:pt x="14575596" y="1012731"/>
                </a:lnTo>
                <a:lnTo>
                  <a:pt x="14551632" y="1048286"/>
                </a:lnTo>
                <a:lnTo>
                  <a:pt x="14542845" y="1091840"/>
                </a:lnTo>
                <a:lnTo>
                  <a:pt x="14551632" y="1135394"/>
                </a:lnTo>
                <a:lnTo>
                  <a:pt x="14575596" y="1170968"/>
                </a:lnTo>
                <a:lnTo>
                  <a:pt x="14611142" y="1194956"/>
                </a:lnTo>
                <a:lnTo>
                  <a:pt x="14654674" y="1203753"/>
                </a:lnTo>
                <a:lnTo>
                  <a:pt x="14698266" y="1194956"/>
                </a:lnTo>
                <a:lnTo>
                  <a:pt x="14733855" y="1170968"/>
                </a:lnTo>
                <a:lnTo>
                  <a:pt x="14757844" y="1135394"/>
                </a:lnTo>
                <a:lnTo>
                  <a:pt x="14766639" y="1091840"/>
                </a:lnTo>
                <a:lnTo>
                  <a:pt x="14757844" y="1048286"/>
                </a:lnTo>
                <a:lnTo>
                  <a:pt x="14733855" y="1012731"/>
                </a:lnTo>
                <a:lnTo>
                  <a:pt x="14698266" y="988766"/>
                </a:lnTo>
                <a:lnTo>
                  <a:pt x="14654674" y="979980"/>
                </a:lnTo>
                <a:close/>
              </a:path>
              <a:path w="16523335" h="9235440">
                <a:moveTo>
                  <a:pt x="14654674" y="1247668"/>
                </a:moveTo>
                <a:lnTo>
                  <a:pt x="14611142" y="1256467"/>
                </a:lnTo>
                <a:lnTo>
                  <a:pt x="14575596" y="1280459"/>
                </a:lnTo>
                <a:lnTo>
                  <a:pt x="14551632" y="1316036"/>
                </a:lnTo>
                <a:lnTo>
                  <a:pt x="14542845" y="1359591"/>
                </a:lnTo>
                <a:lnTo>
                  <a:pt x="14551632" y="1403138"/>
                </a:lnTo>
                <a:lnTo>
                  <a:pt x="14575596" y="1438686"/>
                </a:lnTo>
                <a:lnTo>
                  <a:pt x="14611142" y="1462646"/>
                </a:lnTo>
                <a:lnTo>
                  <a:pt x="14654674" y="1471431"/>
                </a:lnTo>
                <a:lnTo>
                  <a:pt x="14698266" y="1462646"/>
                </a:lnTo>
                <a:lnTo>
                  <a:pt x="14733855" y="1438686"/>
                </a:lnTo>
                <a:lnTo>
                  <a:pt x="14757844" y="1403138"/>
                </a:lnTo>
                <a:lnTo>
                  <a:pt x="14766639" y="1359591"/>
                </a:lnTo>
                <a:lnTo>
                  <a:pt x="14757844" y="1316036"/>
                </a:lnTo>
                <a:lnTo>
                  <a:pt x="14733855" y="1280459"/>
                </a:lnTo>
                <a:lnTo>
                  <a:pt x="14698266" y="1256467"/>
                </a:lnTo>
                <a:lnTo>
                  <a:pt x="14654674" y="1247668"/>
                </a:lnTo>
                <a:close/>
              </a:path>
              <a:path w="16523335" h="9235440">
                <a:moveTo>
                  <a:pt x="14654674" y="1515430"/>
                </a:moveTo>
                <a:lnTo>
                  <a:pt x="14611142" y="1524214"/>
                </a:lnTo>
                <a:lnTo>
                  <a:pt x="14575596" y="1548173"/>
                </a:lnTo>
                <a:lnTo>
                  <a:pt x="14551632" y="1583718"/>
                </a:lnTo>
                <a:lnTo>
                  <a:pt x="14542845" y="1627259"/>
                </a:lnTo>
                <a:lnTo>
                  <a:pt x="14551632" y="1670826"/>
                </a:lnTo>
                <a:lnTo>
                  <a:pt x="14575596" y="1706409"/>
                </a:lnTo>
                <a:lnTo>
                  <a:pt x="14611142" y="1730404"/>
                </a:lnTo>
                <a:lnTo>
                  <a:pt x="14654674" y="1739203"/>
                </a:lnTo>
                <a:lnTo>
                  <a:pt x="14698266" y="1730404"/>
                </a:lnTo>
                <a:lnTo>
                  <a:pt x="14733855" y="1706409"/>
                </a:lnTo>
                <a:lnTo>
                  <a:pt x="14757844" y="1670826"/>
                </a:lnTo>
                <a:lnTo>
                  <a:pt x="14766639" y="1627259"/>
                </a:lnTo>
                <a:lnTo>
                  <a:pt x="14757844" y="1583718"/>
                </a:lnTo>
                <a:lnTo>
                  <a:pt x="14733855" y="1548173"/>
                </a:lnTo>
                <a:lnTo>
                  <a:pt x="14698266" y="1524214"/>
                </a:lnTo>
                <a:lnTo>
                  <a:pt x="14654674" y="1515430"/>
                </a:lnTo>
                <a:close/>
              </a:path>
              <a:path w="16523335" h="9235440">
                <a:moveTo>
                  <a:pt x="14654674" y="1783149"/>
                </a:moveTo>
                <a:lnTo>
                  <a:pt x="14611142" y="1791938"/>
                </a:lnTo>
                <a:lnTo>
                  <a:pt x="14575596" y="1815910"/>
                </a:lnTo>
                <a:lnTo>
                  <a:pt x="14551632" y="1851469"/>
                </a:lnTo>
                <a:lnTo>
                  <a:pt x="14542845" y="1895020"/>
                </a:lnTo>
                <a:lnTo>
                  <a:pt x="14551632" y="1938576"/>
                </a:lnTo>
                <a:lnTo>
                  <a:pt x="14575596" y="1974146"/>
                </a:lnTo>
                <a:lnTo>
                  <a:pt x="14611142" y="1998128"/>
                </a:lnTo>
                <a:lnTo>
                  <a:pt x="14654674" y="2006922"/>
                </a:lnTo>
                <a:lnTo>
                  <a:pt x="14698266" y="1998128"/>
                </a:lnTo>
                <a:lnTo>
                  <a:pt x="14733855" y="1974146"/>
                </a:lnTo>
                <a:lnTo>
                  <a:pt x="14757844" y="1938576"/>
                </a:lnTo>
                <a:lnTo>
                  <a:pt x="14766639" y="1895020"/>
                </a:lnTo>
                <a:lnTo>
                  <a:pt x="14757844" y="1851469"/>
                </a:lnTo>
                <a:lnTo>
                  <a:pt x="14733855" y="1815910"/>
                </a:lnTo>
                <a:lnTo>
                  <a:pt x="14698266" y="1791938"/>
                </a:lnTo>
                <a:lnTo>
                  <a:pt x="14654674" y="1783149"/>
                </a:lnTo>
                <a:close/>
              </a:path>
              <a:path w="16523335" h="9235440">
                <a:moveTo>
                  <a:pt x="14654674" y="2586297"/>
                </a:moveTo>
                <a:lnTo>
                  <a:pt x="14611142" y="2595090"/>
                </a:lnTo>
                <a:lnTo>
                  <a:pt x="14575596" y="2619070"/>
                </a:lnTo>
                <a:lnTo>
                  <a:pt x="14551632" y="2654639"/>
                </a:lnTo>
                <a:lnTo>
                  <a:pt x="14542845" y="2698200"/>
                </a:lnTo>
                <a:lnTo>
                  <a:pt x="14551632" y="2741725"/>
                </a:lnTo>
                <a:lnTo>
                  <a:pt x="14575596" y="2777286"/>
                </a:lnTo>
                <a:lnTo>
                  <a:pt x="14611142" y="2801273"/>
                </a:lnTo>
                <a:lnTo>
                  <a:pt x="14654674" y="2810071"/>
                </a:lnTo>
                <a:lnTo>
                  <a:pt x="14698266" y="2801273"/>
                </a:lnTo>
                <a:lnTo>
                  <a:pt x="14733855" y="2777286"/>
                </a:lnTo>
                <a:lnTo>
                  <a:pt x="14757844" y="2741725"/>
                </a:lnTo>
                <a:lnTo>
                  <a:pt x="14766639" y="2698200"/>
                </a:lnTo>
                <a:lnTo>
                  <a:pt x="14757844" y="2654639"/>
                </a:lnTo>
                <a:lnTo>
                  <a:pt x="14733855" y="2619070"/>
                </a:lnTo>
                <a:lnTo>
                  <a:pt x="14698266" y="2595090"/>
                </a:lnTo>
                <a:lnTo>
                  <a:pt x="14654674" y="2586297"/>
                </a:lnTo>
                <a:close/>
              </a:path>
              <a:path w="16523335" h="9235440">
                <a:moveTo>
                  <a:pt x="14654674" y="2854028"/>
                </a:moveTo>
                <a:lnTo>
                  <a:pt x="14611142" y="2862817"/>
                </a:lnTo>
                <a:lnTo>
                  <a:pt x="14575596" y="2886788"/>
                </a:lnTo>
                <a:lnTo>
                  <a:pt x="14551632" y="2922347"/>
                </a:lnTo>
                <a:lnTo>
                  <a:pt x="14542845" y="2965898"/>
                </a:lnTo>
                <a:lnTo>
                  <a:pt x="14551632" y="3009453"/>
                </a:lnTo>
                <a:lnTo>
                  <a:pt x="14575596" y="3045019"/>
                </a:lnTo>
                <a:lnTo>
                  <a:pt x="14611142" y="3068998"/>
                </a:lnTo>
                <a:lnTo>
                  <a:pt x="14654674" y="3077790"/>
                </a:lnTo>
                <a:lnTo>
                  <a:pt x="14698266" y="3068998"/>
                </a:lnTo>
                <a:lnTo>
                  <a:pt x="14733855" y="3045019"/>
                </a:lnTo>
                <a:lnTo>
                  <a:pt x="14757844" y="3009453"/>
                </a:lnTo>
                <a:lnTo>
                  <a:pt x="14766639" y="2965898"/>
                </a:lnTo>
                <a:lnTo>
                  <a:pt x="14757844" y="2922347"/>
                </a:lnTo>
                <a:lnTo>
                  <a:pt x="14733855" y="2886788"/>
                </a:lnTo>
                <a:lnTo>
                  <a:pt x="14698266" y="2862817"/>
                </a:lnTo>
                <a:lnTo>
                  <a:pt x="14654674" y="2854028"/>
                </a:lnTo>
                <a:close/>
              </a:path>
              <a:path w="16523335" h="9235440">
                <a:moveTo>
                  <a:pt x="14654674" y="3121737"/>
                </a:moveTo>
                <a:lnTo>
                  <a:pt x="14611142" y="3130528"/>
                </a:lnTo>
                <a:lnTo>
                  <a:pt x="14575596" y="3154503"/>
                </a:lnTo>
                <a:lnTo>
                  <a:pt x="14551632" y="3190065"/>
                </a:lnTo>
                <a:lnTo>
                  <a:pt x="14542845" y="3233618"/>
                </a:lnTo>
                <a:lnTo>
                  <a:pt x="14551632" y="3277161"/>
                </a:lnTo>
                <a:lnTo>
                  <a:pt x="14575596" y="3312732"/>
                </a:lnTo>
                <a:lnTo>
                  <a:pt x="14611142" y="3336722"/>
                </a:lnTo>
                <a:lnTo>
                  <a:pt x="14654674" y="3345520"/>
                </a:lnTo>
                <a:lnTo>
                  <a:pt x="14698266" y="3336722"/>
                </a:lnTo>
                <a:lnTo>
                  <a:pt x="14733855" y="3312732"/>
                </a:lnTo>
                <a:lnTo>
                  <a:pt x="14757844" y="3277161"/>
                </a:lnTo>
                <a:lnTo>
                  <a:pt x="14766639" y="3233618"/>
                </a:lnTo>
                <a:lnTo>
                  <a:pt x="14757844" y="3190065"/>
                </a:lnTo>
                <a:lnTo>
                  <a:pt x="14733855" y="3154503"/>
                </a:lnTo>
                <a:lnTo>
                  <a:pt x="14698266" y="3130528"/>
                </a:lnTo>
                <a:lnTo>
                  <a:pt x="14654674" y="3121737"/>
                </a:lnTo>
                <a:close/>
              </a:path>
              <a:path w="16523335" h="9235440">
                <a:moveTo>
                  <a:pt x="14654674" y="3389446"/>
                </a:moveTo>
                <a:lnTo>
                  <a:pt x="14611142" y="3398240"/>
                </a:lnTo>
                <a:lnTo>
                  <a:pt x="14575596" y="3422222"/>
                </a:lnTo>
                <a:lnTo>
                  <a:pt x="14551632" y="3457792"/>
                </a:lnTo>
                <a:lnTo>
                  <a:pt x="14542845" y="3501348"/>
                </a:lnTo>
                <a:lnTo>
                  <a:pt x="14551632" y="3544899"/>
                </a:lnTo>
                <a:lnTo>
                  <a:pt x="14575596" y="3580458"/>
                </a:lnTo>
                <a:lnTo>
                  <a:pt x="14611142" y="3604430"/>
                </a:lnTo>
                <a:lnTo>
                  <a:pt x="14654674" y="3613219"/>
                </a:lnTo>
                <a:lnTo>
                  <a:pt x="14698266" y="3604430"/>
                </a:lnTo>
                <a:lnTo>
                  <a:pt x="14733855" y="3580458"/>
                </a:lnTo>
                <a:lnTo>
                  <a:pt x="14757844" y="3544899"/>
                </a:lnTo>
                <a:lnTo>
                  <a:pt x="14766639" y="3501348"/>
                </a:lnTo>
                <a:lnTo>
                  <a:pt x="14757844" y="3457792"/>
                </a:lnTo>
                <a:lnTo>
                  <a:pt x="14733855" y="3422222"/>
                </a:lnTo>
                <a:lnTo>
                  <a:pt x="14698266" y="3398240"/>
                </a:lnTo>
                <a:lnTo>
                  <a:pt x="14654674" y="3389446"/>
                </a:lnTo>
                <a:close/>
              </a:path>
              <a:path w="16523335" h="9235440">
                <a:moveTo>
                  <a:pt x="14654674" y="3657176"/>
                </a:moveTo>
                <a:lnTo>
                  <a:pt x="14611142" y="3665968"/>
                </a:lnTo>
                <a:lnTo>
                  <a:pt x="14575596" y="3689947"/>
                </a:lnTo>
                <a:lnTo>
                  <a:pt x="14551632" y="3725513"/>
                </a:lnTo>
                <a:lnTo>
                  <a:pt x="14542845" y="3769068"/>
                </a:lnTo>
                <a:lnTo>
                  <a:pt x="14551632" y="3812619"/>
                </a:lnTo>
                <a:lnTo>
                  <a:pt x="14575596" y="3848178"/>
                </a:lnTo>
                <a:lnTo>
                  <a:pt x="14611142" y="3872149"/>
                </a:lnTo>
                <a:lnTo>
                  <a:pt x="14654674" y="3880939"/>
                </a:lnTo>
                <a:lnTo>
                  <a:pt x="14698266" y="3872149"/>
                </a:lnTo>
                <a:lnTo>
                  <a:pt x="14733855" y="3848178"/>
                </a:lnTo>
                <a:lnTo>
                  <a:pt x="14757844" y="3812619"/>
                </a:lnTo>
                <a:lnTo>
                  <a:pt x="14766639" y="3769068"/>
                </a:lnTo>
                <a:lnTo>
                  <a:pt x="14757844" y="3725513"/>
                </a:lnTo>
                <a:lnTo>
                  <a:pt x="14733855" y="3689947"/>
                </a:lnTo>
                <a:lnTo>
                  <a:pt x="14698266" y="3665968"/>
                </a:lnTo>
                <a:lnTo>
                  <a:pt x="14654674" y="3657176"/>
                </a:lnTo>
                <a:close/>
              </a:path>
              <a:path w="16523335" h="9235440">
                <a:moveTo>
                  <a:pt x="14654674" y="3924895"/>
                </a:moveTo>
                <a:lnTo>
                  <a:pt x="14611142" y="3933689"/>
                </a:lnTo>
                <a:lnTo>
                  <a:pt x="14575596" y="3957668"/>
                </a:lnTo>
                <a:lnTo>
                  <a:pt x="14551632" y="3993228"/>
                </a:lnTo>
                <a:lnTo>
                  <a:pt x="14542845" y="4036766"/>
                </a:lnTo>
                <a:lnTo>
                  <a:pt x="14551632" y="4080327"/>
                </a:lnTo>
                <a:lnTo>
                  <a:pt x="14575596" y="4115896"/>
                </a:lnTo>
                <a:lnTo>
                  <a:pt x="14611142" y="4139876"/>
                </a:lnTo>
                <a:lnTo>
                  <a:pt x="14654674" y="4148669"/>
                </a:lnTo>
                <a:lnTo>
                  <a:pt x="14698266" y="4139876"/>
                </a:lnTo>
                <a:lnTo>
                  <a:pt x="14733855" y="4115896"/>
                </a:lnTo>
                <a:lnTo>
                  <a:pt x="14757844" y="4080327"/>
                </a:lnTo>
                <a:lnTo>
                  <a:pt x="14766639" y="4036766"/>
                </a:lnTo>
                <a:lnTo>
                  <a:pt x="14757844" y="3993228"/>
                </a:lnTo>
                <a:lnTo>
                  <a:pt x="14733855" y="3957668"/>
                </a:lnTo>
                <a:lnTo>
                  <a:pt x="14698266" y="3933689"/>
                </a:lnTo>
                <a:lnTo>
                  <a:pt x="14654674" y="3924895"/>
                </a:lnTo>
                <a:close/>
              </a:path>
              <a:path w="16523335" h="9235440">
                <a:moveTo>
                  <a:pt x="14654674" y="4192615"/>
                </a:moveTo>
                <a:lnTo>
                  <a:pt x="14611142" y="4201406"/>
                </a:lnTo>
                <a:lnTo>
                  <a:pt x="14575596" y="4225380"/>
                </a:lnTo>
                <a:lnTo>
                  <a:pt x="14551632" y="4260939"/>
                </a:lnTo>
                <a:lnTo>
                  <a:pt x="14542845" y="4304486"/>
                </a:lnTo>
                <a:lnTo>
                  <a:pt x="14551632" y="4348026"/>
                </a:lnTo>
                <a:lnTo>
                  <a:pt x="14575596" y="4383601"/>
                </a:lnTo>
                <a:lnTo>
                  <a:pt x="14611142" y="4407597"/>
                </a:lnTo>
                <a:lnTo>
                  <a:pt x="14654674" y="4416399"/>
                </a:lnTo>
                <a:lnTo>
                  <a:pt x="14698266" y="4407597"/>
                </a:lnTo>
                <a:lnTo>
                  <a:pt x="14733855" y="4383601"/>
                </a:lnTo>
                <a:lnTo>
                  <a:pt x="14757844" y="4348026"/>
                </a:lnTo>
                <a:lnTo>
                  <a:pt x="14766639" y="4304486"/>
                </a:lnTo>
                <a:lnTo>
                  <a:pt x="14757844" y="4260939"/>
                </a:lnTo>
                <a:lnTo>
                  <a:pt x="14733855" y="4225380"/>
                </a:lnTo>
                <a:lnTo>
                  <a:pt x="14698266" y="4201406"/>
                </a:lnTo>
                <a:lnTo>
                  <a:pt x="14654674" y="4192615"/>
                </a:lnTo>
                <a:close/>
              </a:path>
              <a:path w="16523335" h="9235440">
                <a:moveTo>
                  <a:pt x="14654674" y="2318578"/>
                </a:moveTo>
                <a:lnTo>
                  <a:pt x="14611142" y="2327370"/>
                </a:lnTo>
                <a:lnTo>
                  <a:pt x="14575596" y="2351349"/>
                </a:lnTo>
                <a:lnTo>
                  <a:pt x="14551632" y="2386915"/>
                </a:lnTo>
                <a:lnTo>
                  <a:pt x="14542845" y="2430470"/>
                </a:lnTo>
                <a:lnTo>
                  <a:pt x="14551632" y="2474021"/>
                </a:lnTo>
                <a:lnTo>
                  <a:pt x="14575596" y="2509580"/>
                </a:lnTo>
                <a:lnTo>
                  <a:pt x="14611142" y="2533551"/>
                </a:lnTo>
                <a:lnTo>
                  <a:pt x="14654674" y="2542341"/>
                </a:lnTo>
                <a:lnTo>
                  <a:pt x="14698266" y="2533551"/>
                </a:lnTo>
                <a:lnTo>
                  <a:pt x="14733855" y="2509580"/>
                </a:lnTo>
                <a:lnTo>
                  <a:pt x="14757844" y="2474021"/>
                </a:lnTo>
                <a:lnTo>
                  <a:pt x="14766639" y="2430470"/>
                </a:lnTo>
                <a:lnTo>
                  <a:pt x="14757844" y="2386915"/>
                </a:lnTo>
                <a:lnTo>
                  <a:pt x="14733855" y="2351349"/>
                </a:lnTo>
                <a:lnTo>
                  <a:pt x="14698266" y="2327370"/>
                </a:lnTo>
                <a:lnTo>
                  <a:pt x="14654674" y="2318578"/>
                </a:lnTo>
                <a:close/>
              </a:path>
              <a:path w="16523335" h="9235440">
                <a:moveTo>
                  <a:pt x="14654674" y="2050869"/>
                </a:moveTo>
                <a:lnTo>
                  <a:pt x="14611142" y="2059660"/>
                </a:lnTo>
                <a:lnTo>
                  <a:pt x="14575596" y="2083635"/>
                </a:lnTo>
                <a:lnTo>
                  <a:pt x="14551632" y="2119197"/>
                </a:lnTo>
                <a:lnTo>
                  <a:pt x="14542845" y="2162750"/>
                </a:lnTo>
                <a:lnTo>
                  <a:pt x="14551632" y="2206284"/>
                </a:lnTo>
                <a:lnTo>
                  <a:pt x="14575596" y="2241845"/>
                </a:lnTo>
                <a:lnTo>
                  <a:pt x="14611142" y="2265826"/>
                </a:lnTo>
                <a:lnTo>
                  <a:pt x="14654674" y="2274621"/>
                </a:lnTo>
                <a:lnTo>
                  <a:pt x="14698266" y="2265826"/>
                </a:lnTo>
                <a:lnTo>
                  <a:pt x="14733855" y="2241845"/>
                </a:lnTo>
                <a:lnTo>
                  <a:pt x="14757844" y="2206284"/>
                </a:lnTo>
                <a:lnTo>
                  <a:pt x="14766639" y="2162750"/>
                </a:lnTo>
                <a:lnTo>
                  <a:pt x="14757844" y="2119197"/>
                </a:lnTo>
                <a:lnTo>
                  <a:pt x="14733855" y="2083635"/>
                </a:lnTo>
                <a:lnTo>
                  <a:pt x="14698266" y="2059660"/>
                </a:lnTo>
                <a:lnTo>
                  <a:pt x="14654674" y="2050869"/>
                </a:lnTo>
                <a:close/>
              </a:path>
              <a:path w="16523335" h="9235440">
                <a:moveTo>
                  <a:pt x="14654674" y="4995774"/>
                </a:moveTo>
                <a:lnTo>
                  <a:pt x="14611142" y="5004565"/>
                </a:lnTo>
                <a:lnTo>
                  <a:pt x="14575596" y="5028541"/>
                </a:lnTo>
                <a:lnTo>
                  <a:pt x="14551632" y="5064107"/>
                </a:lnTo>
                <a:lnTo>
                  <a:pt x="14542845" y="5107666"/>
                </a:lnTo>
                <a:lnTo>
                  <a:pt x="14551632" y="5151204"/>
                </a:lnTo>
                <a:lnTo>
                  <a:pt x="14575596" y="5186764"/>
                </a:lnTo>
                <a:lnTo>
                  <a:pt x="14611142" y="5210743"/>
                </a:lnTo>
                <a:lnTo>
                  <a:pt x="14654674" y="5219537"/>
                </a:lnTo>
                <a:lnTo>
                  <a:pt x="14698266" y="5210743"/>
                </a:lnTo>
                <a:lnTo>
                  <a:pt x="14733855" y="5186764"/>
                </a:lnTo>
                <a:lnTo>
                  <a:pt x="14757844" y="5151204"/>
                </a:lnTo>
                <a:lnTo>
                  <a:pt x="14766639" y="5107666"/>
                </a:lnTo>
                <a:lnTo>
                  <a:pt x="14757844" y="5064107"/>
                </a:lnTo>
                <a:lnTo>
                  <a:pt x="14733855" y="5028541"/>
                </a:lnTo>
                <a:lnTo>
                  <a:pt x="14698266" y="5004565"/>
                </a:lnTo>
                <a:lnTo>
                  <a:pt x="14654674" y="4995774"/>
                </a:lnTo>
                <a:close/>
              </a:path>
              <a:path w="16523335" h="9235440">
                <a:moveTo>
                  <a:pt x="14654674" y="5531192"/>
                </a:moveTo>
                <a:lnTo>
                  <a:pt x="14611142" y="5539988"/>
                </a:lnTo>
                <a:lnTo>
                  <a:pt x="14575596" y="5563975"/>
                </a:lnTo>
                <a:lnTo>
                  <a:pt x="14551632" y="5599551"/>
                </a:lnTo>
                <a:lnTo>
                  <a:pt x="14542845" y="5643115"/>
                </a:lnTo>
                <a:lnTo>
                  <a:pt x="14551632" y="5686662"/>
                </a:lnTo>
                <a:lnTo>
                  <a:pt x="14575596" y="5722222"/>
                </a:lnTo>
                <a:lnTo>
                  <a:pt x="14611142" y="5746196"/>
                </a:lnTo>
                <a:lnTo>
                  <a:pt x="14654674" y="5754986"/>
                </a:lnTo>
                <a:lnTo>
                  <a:pt x="14698266" y="5746196"/>
                </a:lnTo>
                <a:lnTo>
                  <a:pt x="14733855" y="5722222"/>
                </a:lnTo>
                <a:lnTo>
                  <a:pt x="14757844" y="5686662"/>
                </a:lnTo>
                <a:lnTo>
                  <a:pt x="14766639" y="5643115"/>
                </a:lnTo>
                <a:lnTo>
                  <a:pt x="14757844" y="5599551"/>
                </a:lnTo>
                <a:lnTo>
                  <a:pt x="14733855" y="5563975"/>
                </a:lnTo>
                <a:lnTo>
                  <a:pt x="14698266" y="5539988"/>
                </a:lnTo>
                <a:lnTo>
                  <a:pt x="14654674" y="5531192"/>
                </a:lnTo>
                <a:close/>
              </a:path>
              <a:path w="16523335" h="9235440">
                <a:moveTo>
                  <a:pt x="14654674" y="5798933"/>
                </a:moveTo>
                <a:lnTo>
                  <a:pt x="14611142" y="5807723"/>
                </a:lnTo>
                <a:lnTo>
                  <a:pt x="14575596" y="5831697"/>
                </a:lnTo>
                <a:lnTo>
                  <a:pt x="14551632" y="5867257"/>
                </a:lnTo>
                <a:lnTo>
                  <a:pt x="14542845" y="5910804"/>
                </a:lnTo>
                <a:lnTo>
                  <a:pt x="14551632" y="5954345"/>
                </a:lnTo>
                <a:lnTo>
                  <a:pt x="14575596" y="5989912"/>
                </a:lnTo>
                <a:lnTo>
                  <a:pt x="14611142" y="6013898"/>
                </a:lnTo>
                <a:lnTo>
                  <a:pt x="14654674" y="6022695"/>
                </a:lnTo>
                <a:lnTo>
                  <a:pt x="14698266" y="6013898"/>
                </a:lnTo>
                <a:lnTo>
                  <a:pt x="14733855" y="5989912"/>
                </a:lnTo>
                <a:lnTo>
                  <a:pt x="14757844" y="5954345"/>
                </a:lnTo>
                <a:lnTo>
                  <a:pt x="14766639" y="5910804"/>
                </a:lnTo>
                <a:lnTo>
                  <a:pt x="14757844" y="5867257"/>
                </a:lnTo>
                <a:lnTo>
                  <a:pt x="14733855" y="5831697"/>
                </a:lnTo>
                <a:lnTo>
                  <a:pt x="14698266" y="5807723"/>
                </a:lnTo>
                <a:lnTo>
                  <a:pt x="14654674" y="5798933"/>
                </a:lnTo>
                <a:close/>
              </a:path>
              <a:path w="16523335" h="9235440">
                <a:moveTo>
                  <a:pt x="14654674" y="6602112"/>
                </a:moveTo>
                <a:lnTo>
                  <a:pt x="14611142" y="6610897"/>
                </a:lnTo>
                <a:lnTo>
                  <a:pt x="14575596" y="6634856"/>
                </a:lnTo>
                <a:lnTo>
                  <a:pt x="14551632" y="6670401"/>
                </a:lnTo>
                <a:lnTo>
                  <a:pt x="14542845" y="6713941"/>
                </a:lnTo>
                <a:lnTo>
                  <a:pt x="14551632" y="6757505"/>
                </a:lnTo>
                <a:lnTo>
                  <a:pt x="14575596" y="6793082"/>
                </a:lnTo>
                <a:lnTo>
                  <a:pt x="14611142" y="6817069"/>
                </a:lnTo>
                <a:lnTo>
                  <a:pt x="14654674" y="6825865"/>
                </a:lnTo>
                <a:lnTo>
                  <a:pt x="14698266" y="6817069"/>
                </a:lnTo>
                <a:lnTo>
                  <a:pt x="14733855" y="6793082"/>
                </a:lnTo>
                <a:lnTo>
                  <a:pt x="14757844" y="6757505"/>
                </a:lnTo>
                <a:lnTo>
                  <a:pt x="14766639" y="6713941"/>
                </a:lnTo>
                <a:lnTo>
                  <a:pt x="14757844" y="6670401"/>
                </a:lnTo>
                <a:lnTo>
                  <a:pt x="14733855" y="6634856"/>
                </a:lnTo>
                <a:lnTo>
                  <a:pt x="14698266" y="6610897"/>
                </a:lnTo>
                <a:lnTo>
                  <a:pt x="14654674" y="6602112"/>
                </a:lnTo>
                <a:close/>
              </a:path>
              <a:path w="16523335" h="9235440">
                <a:moveTo>
                  <a:pt x="14654674" y="4728033"/>
                </a:moveTo>
                <a:lnTo>
                  <a:pt x="14611142" y="4736825"/>
                </a:lnTo>
                <a:lnTo>
                  <a:pt x="14575596" y="4760802"/>
                </a:lnTo>
                <a:lnTo>
                  <a:pt x="14551632" y="4796371"/>
                </a:lnTo>
                <a:lnTo>
                  <a:pt x="14542845" y="4839936"/>
                </a:lnTo>
                <a:lnTo>
                  <a:pt x="14551632" y="4883473"/>
                </a:lnTo>
                <a:lnTo>
                  <a:pt x="14575596" y="4919041"/>
                </a:lnTo>
                <a:lnTo>
                  <a:pt x="14611142" y="4943029"/>
                </a:lnTo>
                <a:lnTo>
                  <a:pt x="14654674" y="4951828"/>
                </a:lnTo>
                <a:lnTo>
                  <a:pt x="14698266" y="4943029"/>
                </a:lnTo>
                <a:lnTo>
                  <a:pt x="14733855" y="4919041"/>
                </a:lnTo>
                <a:lnTo>
                  <a:pt x="14757844" y="4883473"/>
                </a:lnTo>
                <a:lnTo>
                  <a:pt x="14766639" y="4839936"/>
                </a:lnTo>
                <a:lnTo>
                  <a:pt x="14757844" y="4796371"/>
                </a:lnTo>
                <a:lnTo>
                  <a:pt x="14733855" y="4760802"/>
                </a:lnTo>
                <a:lnTo>
                  <a:pt x="14698266" y="4736825"/>
                </a:lnTo>
                <a:lnTo>
                  <a:pt x="14654674" y="4728033"/>
                </a:lnTo>
                <a:close/>
              </a:path>
              <a:path w="16523335" h="9235440">
                <a:moveTo>
                  <a:pt x="14654674" y="4460345"/>
                </a:moveTo>
                <a:lnTo>
                  <a:pt x="14611142" y="4469136"/>
                </a:lnTo>
                <a:lnTo>
                  <a:pt x="14575596" y="4493110"/>
                </a:lnTo>
                <a:lnTo>
                  <a:pt x="14551632" y="4528669"/>
                </a:lnTo>
                <a:lnTo>
                  <a:pt x="14542845" y="4572216"/>
                </a:lnTo>
                <a:lnTo>
                  <a:pt x="14551632" y="4615763"/>
                </a:lnTo>
                <a:lnTo>
                  <a:pt x="14575596" y="4651322"/>
                </a:lnTo>
                <a:lnTo>
                  <a:pt x="14611142" y="4675296"/>
                </a:lnTo>
                <a:lnTo>
                  <a:pt x="14654674" y="4684087"/>
                </a:lnTo>
                <a:lnTo>
                  <a:pt x="14698266" y="4675296"/>
                </a:lnTo>
                <a:lnTo>
                  <a:pt x="14733855" y="4651322"/>
                </a:lnTo>
                <a:lnTo>
                  <a:pt x="14757844" y="4615763"/>
                </a:lnTo>
                <a:lnTo>
                  <a:pt x="14766639" y="4572216"/>
                </a:lnTo>
                <a:lnTo>
                  <a:pt x="14757844" y="4528669"/>
                </a:lnTo>
                <a:lnTo>
                  <a:pt x="14733855" y="4493110"/>
                </a:lnTo>
                <a:lnTo>
                  <a:pt x="14698266" y="4469136"/>
                </a:lnTo>
                <a:lnTo>
                  <a:pt x="14654674" y="4460345"/>
                </a:lnTo>
                <a:close/>
              </a:path>
              <a:path w="16523335" h="9235440">
                <a:moveTo>
                  <a:pt x="14654674" y="7405229"/>
                </a:moveTo>
                <a:lnTo>
                  <a:pt x="14611142" y="7414026"/>
                </a:lnTo>
                <a:lnTo>
                  <a:pt x="14575596" y="7438015"/>
                </a:lnTo>
                <a:lnTo>
                  <a:pt x="14551632" y="7473597"/>
                </a:lnTo>
                <a:lnTo>
                  <a:pt x="14542845" y="7517173"/>
                </a:lnTo>
                <a:lnTo>
                  <a:pt x="14551632" y="7560674"/>
                </a:lnTo>
                <a:lnTo>
                  <a:pt x="14575596" y="7596223"/>
                </a:lnTo>
                <a:lnTo>
                  <a:pt x="14611142" y="7620205"/>
                </a:lnTo>
                <a:lnTo>
                  <a:pt x="14654674" y="7629003"/>
                </a:lnTo>
                <a:lnTo>
                  <a:pt x="14698266" y="7620205"/>
                </a:lnTo>
                <a:lnTo>
                  <a:pt x="14733855" y="7596223"/>
                </a:lnTo>
                <a:lnTo>
                  <a:pt x="14757844" y="7560674"/>
                </a:lnTo>
                <a:lnTo>
                  <a:pt x="14766639" y="7517173"/>
                </a:lnTo>
                <a:lnTo>
                  <a:pt x="14757844" y="7473597"/>
                </a:lnTo>
                <a:lnTo>
                  <a:pt x="14733855" y="7438015"/>
                </a:lnTo>
                <a:lnTo>
                  <a:pt x="14698266" y="7414026"/>
                </a:lnTo>
                <a:lnTo>
                  <a:pt x="14654674" y="7405229"/>
                </a:lnTo>
                <a:close/>
              </a:path>
              <a:path w="16523335" h="9235440">
                <a:moveTo>
                  <a:pt x="14654674" y="7137541"/>
                </a:moveTo>
                <a:lnTo>
                  <a:pt x="14611142" y="7146329"/>
                </a:lnTo>
                <a:lnTo>
                  <a:pt x="14575596" y="7170295"/>
                </a:lnTo>
                <a:lnTo>
                  <a:pt x="14551632" y="7205847"/>
                </a:lnTo>
                <a:lnTo>
                  <a:pt x="14542845" y="7249391"/>
                </a:lnTo>
                <a:lnTo>
                  <a:pt x="14551632" y="7292955"/>
                </a:lnTo>
                <a:lnTo>
                  <a:pt x="14575596" y="7328531"/>
                </a:lnTo>
                <a:lnTo>
                  <a:pt x="14611142" y="7352518"/>
                </a:lnTo>
                <a:lnTo>
                  <a:pt x="14654674" y="7361314"/>
                </a:lnTo>
                <a:lnTo>
                  <a:pt x="14698266" y="7352518"/>
                </a:lnTo>
                <a:lnTo>
                  <a:pt x="14733855" y="7328531"/>
                </a:lnTo>
                <a:lnTo>
                  <a:pt x="14757844" y="7292955"/>
                </a:lnTo>
                <a:lnTo>
                  <a:pt x="14766639" y="7249391"/>
                </a:lnTo>
                <a:lnTo>
                  <a:pt x="14757844" y="7205847"/>
                </a:lnTo>
                <a:lnTo>
                  <a:pt x="14733855" y="7170295"/>
                </a:lnTo>
                <a:lnTo>
                  <a:pt x="14698266" y="7146329"/>
                </a:lnTo>
                <a:lnTo>
                  <a:pt x="14654674" y="7137541"/>
                </a:lnTo>
                <a:close/>
              </a:path>
              <a:path w="16523335" h="9235440">
                <a:moveTo>
                  <a:pt x="14654674" y="6869780"/>
                </a:moveTo>
                <a:lnTo>
                  <a:pt x="14611142" y="6878579"/>
                </a:lnTo>
                <a:lnTo>
                  <a:pt x="14575596" y="6902573"/>
                </a:lnTo>
                <a:lnTo>
                  <a:pt x="14551632" y="6938157"/>
                </a:lnTo>
                <a:lnTo>
                  <a:pt x="14542845" y="6981724"/>
                </a:lnTo>
                <a:lnTo>
                  <a:pt x="14551632" y="7025264"/>
                </a:lnTo>
                <a:lnTo>
                  <a:pt x="14575596" y="7060809"/>
                </a:lnTo>
                <a:lnTo>
                  <a:pt x="14611142" y="7084769"/>
                </a:lnTo>
                <a:lnTo>
                  <a:pt x="14654674" y="7093553"/>
                </a:lnTo>
                <a:lnTo>
                  <a:pt x="14698266" y="7084769"/>
                </a:lnTo>
                <a:lnTo>
                  <a:pt x="14733855" y="7060809"/>
                </a:lnTo>
                <a:lnTo>
                  <a:pt x="14757844" y="7025264"/>
                </a:lnTo>
                <a:lnTo>
                  <a:pt x="14766639" y="6981724"/>
                </a:lnTo>
                <a:lnTo>
                  <a:pt x="14757844" y="6938157"/>
                </a:lnTo>
                <a:lnTo>
                  <a:pt x="14733855" y="6902573"/>
                </a:lnTo>
                <a:lnTo>
                  <a:pt x="14698266" y="6878579"/>
                </a:lnTo>
                <a:lnTo>
                  <a:pt x="14654674" y="6869780"/>
                </a:lnTo>
                <a:close/>
              </a:path>
              <a:path w="16523335" h="9235440">
                <a:moveTo>
                  <a:pt x="14924006" y="444551"/>
                </a:moveTo>
                <a:lnTo>
                  <a:pt x="14880458" y="453336"/>
                </a:lnTo>
                <a:lnTo>
                  <a:pt x="14844918" y="477296"/>
                </a:lnTo>
                <a:lnTo>
                  <a:pt x="14820967" y="512844"/>
                </a:lnTo>
                <a:lnTo>
                  <a:pt x="14812187" y="556391"/>
                </a:lnTo>
                <a:lnTo>
                  <a:pt x="14820967" y="599952"/>
                </a:lnTo>
                <a:lnTo>
                  <a:pt x="14844918" y="635532"/>
                </a:lnTo>
                <a:lnTo>
                  <a:pt x="14880458" y="659525"/>
                </a:lnTo>
                <a:lnTo>
                  <a:pt x="14924006" y="668324"/>
                </a:lnTo>
                <a:lnTo>
                  <a:pt x="14967570" y="659525"/>
                </a:lnTo>
                <a:lnTo>
                  <a:pt x="15003146" y="635532"/>
                </a:lnTo>
                <a:lnTo>
                  <a:pt x="15027133" y="599952"/>
                </a:lnTo>
                <a:lnTo>
                  <a:pt x="15035929" y="556391"/>
                </a:lnTo>
                <a:lnTo>
                  <a:pt x="15027133" y="512844"/>
                </a:lnTo>
                <a:lnTo>
                  <a:pt x="15003146" y="477296"/>
                </a:lnTo>
                <a:lnTo>
                  <a:pt x="14967570" y="453336"/>
                </a:lnTo>
                <a:lnTo>
                  <a:pt x="14924006" y="444551"/>
                </a:lnTo>
                <a:close/>
              </a:path>
              <a:path w="16523335" h="9235440">
                <a:moveTo>
                  <a:pt x="14924006" y="712218"/>
                </a:moveTo>
                <a:lnTo>
                  <a:pt x="14880458" y="721018"/>
                </a:lnTo>
                <a:lnTo>
                  <a:pt x="14844918" y="745011"/>
                </a:lnTo>
                <a:lnTo>
                  <a:pt x="14820967" y="780591"/>
                </a:lnTo>
                <a:lnTo>
                  <a:pt x="14812187" y="824152"/>
                </a:lnTo>
                <a:lnTo>
                  <a:pt x="14820967" y="867681"/>
                </a:lnTo>
                <a:lnTo>
                  <a:pt x="14844918" y="903231"/>
                </a:lnTo>
                <a:lnTo>
                  <a:pt x="14880458" y="927201"/>
                </a:lnTo>
                <a:lnTo>
                  <a:pt x="14924006" y="935992"/>
                </a:lnTo>
                <a:lnTo>
                  <a:pt x="14967570" y="927201"/>
                </a:lnTo>
                <a:lnTo>
                  <a:pt x="15003146" y="903231"/>
                </a:lnTo>
                <a:lnTo>
                  <a:pt x="15027133" y="867681"/>
                </a:lnTo>
                <a:lnTo>
                  <a:pt x="15035929" y="824152"/>
                </a:lnTo>
                <a:lnTo>
                  <a:pt x="15027133" y="780591"/>
                </a:lnTo>
                <a:lnTo>
                  <a:pt x="15003146" y="745011"/>
                </a:lnTo>
                <a:lnTo>
                  <a:pt x="14967570" y="721018"/>
                </a:lnTo>
                <a:lnTo>
                  <a:pt x="14924006" y="712218"/>
                </a:lnTo>
                <a:close/>
              </a:path>
              <a:path w="16523335" h="9235440">
                <a:moveTo>
                  <a:pt x="14924006" y="979980"/>
                </a:moveTo>
                <a:lnTo>
                  <a:pt x="14880458" y="988766"/>
                </a:lnTo>
                <a:lnTo>
                  <a:pt x="14844918" y="1012731"/>
                </a:lnTo>
                <a:lnTo>
                  <a:pt x="14820967" y="1048286"/>
                </a:lnTo>
                <a:lnTo>
                  <a:pt x="14812187" y="1091840"/>
                </a:lnTo>
                <a:lnTo>
                  <a:pt x="14820967" y="1135394"/>
                </a:lnTo>
                <a:lnTo>
                  <a:pt x="14844918" y="1170968"/>
                </a:lnTo>
                <a:lnTo>
                  <a:pt x="14880458" y="1194956"/>
                </a:lnTo>
                <a:lnTo>
                  <a:pt x="14924006" y="1203753"/>
                </a:lnTo>
                <a:lnTo>
                  <a:pt x="14967570" y="1194956"/>
                </a:lnTo>
                <a:lnTo>
                  <a:pt x="15003146" y="1170968"/>
                </a:lnTo>
                <a:lnTo>
                  <a:pt x="15027133" y="1135394"/>
                </a:lnTo>
                <a:lnTo>
                  <a:pt x="15035929" y="1091840"/>
                </a:lnTo>
                <a:lnTo>
                  <a:pt x="15027133" y="1048286"/>
                </a:lnTo>
                <a:lnTo>
                  <a:pt x="15003146" y="1012731"/>
                </a:lnTo>
                <a:lnTo>
                  <a:pt x="14967570" y="988766"/>
                </a:lnTo>
                <a:lnTo>
                  <a:pt x="14924006" y="979980"/>
                </a:lnTo>
                <a:close/>
              </a:path>
              <a:path w="16523335" h="9235440">
                <a:moveTo>
                  <a:pt x="14924006" y="1247668"/>
                </a:moveTo>
                <a:lnTo>
                  <a:pt x="14880458" y="1256467"/>
                </a:lnTo>
                <a:lnTo>
                  <a:pt x="14844918" y="1280459"/>
                </a:lnTo>
                <a:lnTo>
                  <a:pt x="14820967" y="1316036"/>
                </a:lnTo>
                <a:lnTo>
                  <a:pt x="14812187" y="1359591"/>
                </a:lnTo>
                <a:lnTo>
                  <a:pt x="14820967" y="1403138"/>
                </a:lnTo>
                <a:lnTo>
                  <a:pt x="14844918" y="1438686"/>
                </a:lnTo>
                <a:lnTo>
                  <a:pt x="14880458" y="1462646"/>
                </a:lnTo>
                <a:lnTo>
                  <a:pt x="14924006" y="1471431"/>
                </a:lnTo>
                <a:lnTo>
                  <a:pt x="14967570" y="1462646"/>
                </a:lnTo>
                <a:lnTo>
                  <a:pt x="15003146" y="1438686"/>
                </a:lnTo>
                <a:lnTo>
                  <a:pt x="15027133" y="1403138"/>
                </a:lnTo>
                <a:lnTo>
                  <a:pt x="15035929" y="1359591"/>
                </a:lnTo>
                <a:lnTo>
                  <a:pt x="15027133" y="1316036"/>
                </a:lnTo>
                <a:lnTo>
                  <a:pt x="15003146" y="1280459"/>
                </a:lnTo>
                <a:lnTo>
                  <a:pt x="14967570" y="1256467"/>
                </a:lnTo>
                <a:lnTo>
                  <a:pt x="14924006" y="1247668"/>
                </a:lnTo>
                <a:close/>
              </a:path>
              <a:path w="16523335" h="9235440">
                <a:moveTo>
                  <a:pt x="14924006" y="1515430"/>
                </a:moveTo>
                <a:lnTo>
                  <a:pt x="14880458" y="1524214"/>
                </a:lnTo>
                <a:lnTo>
                  <a:pt x="14844918" y="1548173"/>
                </a:lnTo>
                <a:lnTo>
                  <a:pt x="14820967" y="1583718"/>
                </a:lnTo>
                <a:lnTo>
                  <a:pt x="14812187" y="1627259"/>
                </a:lnTo>
                <a:lnTo>
                  <a:pt x="14820967" y="1670826"/>
                </a:lnTo>
                <a:lnTo>
                  <a:pt x="14844918" y="1706409"/>
                </a:lnTo>
                <a:lnTo>
                  <a:pt x="14880458" y="1730404"/>
                </a:lnTo>
                <a:lnTo>
                  <a:pt x="14924006" y="1739203"/>
                </a:lnTo>
                <a:lnTo>
                  <a:pt x="14967570" y="1730404"/>
                </a:lnTo>
                <a:lnTo>
                  <a:pt x="15003146" y="1706409"/>
                </a:lnTo>
                <a:lnTo>
                  <a:pt x="15027133" y="1670826"/>
                </a:lnTo>
                <a:lnTo>
                  <a:pt x="15035929" y="1627259"/>
                </a:lnTo>
                <a:lnTo>
                  <a:pt x="15027133" y="1583718"/>
                </a:lnTo>
                <a:lnTo>
                  <a:pt x="15003146" y="1548173"/>
                </a:lnTo>
                <a:lnTo>
                  <a:pt x="14967570" y="1524214"/>
                </a:lnTo>
                <a:lnTo>
                  <a:pt x="14924006" y="1515430"/>
                </a:lnTo>
                <a:close/>
              </a:path>
              <a:path w="16523335" h="9235440">
                <a:moveTo>
                  <a:pt x="14924006" y="1783149"/>
                </a:moveTo>
                <a:lnTo>
                  <a:pt x="14880458" y="1791938"/>
                </a:lnTo>
                <a:lnTo>
                  <a:pt x="14844918" y="1815910"/>
                </a:lnTo>
                <a:lnTo>
                  <a:pt x="14820967" y="1851469"/>
                </a:lnTo>
                <a:lnTo>
                  <a:pt x="14812187" y="1895020"/>
                </a:lnTo>
                <a:lnTo>
                  <a:pt x="14820967" y="1938576"/>
                </a:lnTo>
                <a:lnTo>
                  <a:pt x="14844918" y="1974146"/>
                </a:lnTo>
                <a:lnTo>
                  <a:pt x="14880458" y="1998128"/>
                </a:lnTo>
                <a:lnTo>
                  <a:pt x="14924006" y="2006922"/>
                </a:lnTo>
                <a:lnTo>
                  <a:pt x="14967570" y="1998128"/>
                </a:lnTo>
                <a:lnTo>
                  <a:pt x="15003146" y="1974146"/>
                </a:lnTo>
                <a:lnTo>
                  <a:pt x="15027133" y="1938576"/>
                </a:lnTo>
                <a:lnTo>
                  <a:pt x="15035929" y="1895020"/>
                </a:lnTo>
                <a:lnTo>
                  <a:pt x="15027133" y="1851469"/>
                </a:lnTo>
                <a:lnTo>
                  <a:pt x="15003146" y="1815910"/>
                </a:lnTo>
                <a:lnTo>
                  <a:pt x="14967570" y="1791938"/>
                </a:lnTo>
                <a:lnTo>
                  <a:pt x="14924006" y="1783149"/>
                </a:lnTo>
                <a:close/>
              </a:path>
              <a:path w="16523335" h="9235440">
                <a:moveTo>
                  <a:pt x="14924006" y="2586297"/>
                </a:moveTo>
                <a:lnTo>
                  <a:pt x="14880458" y="2595090"/>
                </a:lnTo>
                <a:lnTo>
                  <a:pt x="14844918" y="2619070"/>
                </a:lnTo>
                <a:lnTo>
                  <a:pt x="14820967" y="2654639"/>
                </a:lnTo>
                <a:lnTo>
                  <a:pt x="14812187" y="2698200"/>
                </a:lnTo>
                <a:lnTo>
                  <a:pt x="14820967" y="2741725"/>
                </a:lnTo>
                <a:lnTo>
                  <a:pt x="14844918" y="2777286"/>
                </a:lnTo>
                <a:lnTo>
                  <a:pt x="14880458" y="2801273"/>
                </a:lnTo>
                <a:lnTo>
                  <a:pt x="14924006" y="2810071"/>
                </a:lnTo>
                <a:lnTo>
                  <a:pt x="14967570" y="2801273"/>
                </a:lnTo>
                <a:lnTo>
                  <a:pt x="15003146" y="2777286"/>
                </a:lnTo>
                <a:lnTo>
                  <a:pt x="15027133" y="2741725"/>
                </a:lnTo>
                <a:lnTo>
                  <a:pt x="15035929" y="2698200"/>
                </a:lnTo>
                <a:lnTo>
                  <a:pt x="15027133" y="2654639"/>
                </a:lnTo>
                <a:lnTo>
                  <a:pt x="15003146" y="2619070"/>
                </a:lnTo>
                <a:lnTo>
                  <a:pt x="14967570" y="2595090"/>
                </a:lnTo>
                <a:lnTo>
                  <a:pt x="14924006" y="2586297"/>
                </a:lnTo>
                <a:close/>
              </a:path>
              <a:path w="16523335" h="9235440">
                <a:moveTo>
                  <a:pt x="14924006" y="2854028"/>
                </a:moveTo>
                <a:lnTo>
                  <a:pt x="14880458" y="2862817"/>
                </a:lnTo>
                <a:lnTo>
                  <a:pt x="14844918" y="2886788"/>
                </a:lnTo>
                <a:lnTo>
                  <a:pt x="14820967" y="2922347"/>
                </a:lnTo>
                <a:lnTo>
                  <a:pt x="14812187" y="2965898"/>
                </a:lnTo>
                <a:lnTo>
                  <a:pt x="14820967" y="3009453"/>
                </a:lnTo>
                <a:lnTo>
                  <a:pt x="14844918" y="3045019"/>
                </a:lnTo>
                <a:lnTo>
                  <a:pt x="14880458" y="3068998"/>
                </a:lnTo>
                <a:lnTo>
                  <a:pt x="14924006" y="3077790"/>
                </a:lnTo>
                <a:lnTo>
                  <a:pt x="14967570" y="3068998"/>
                </a:lnTo>
                <a:lnTo>
                  <a:pt x="15003146" y="3045019"/>
                </a:lnTo>
                <a:lnTo>
                  <a:pt x="15027133" y="3009453"/>
                </a:lnTo>
                <a:lnTo>
                  <a:pt x="15035929" y="2965898"/>
                </a:lnTo>
                <a:lnTo>
                  <a:pt x="15027133" y="2922347"/>
                </a:lnTo>
                <a:lnTo>
                  <a:pt x="15003146" y="2886788"/>
                </a:lnTo>
                <a:lnTo>
                  <a:pt x="14967570" y="2862817"/>
                </a:lnTo>
                <a:lnTo>
                  <a:pt x="14924006" y="2854028"/>
                </a:lnTo>
                <a:close/>
              </a:path>
              <a:path w="16523335" h="9235440">
                <a:moveTo>
                  <a:pt x="14924006" y="3121737"/>
                </a:moveTo>
                <a:lnTo>
                  <a:pt x="14880458" y="3130528"/>
                </a:lnTo>
                <a:lnTo>
                  <a:pt x="14844918" y="3154503"/>
                </a:lnTo>
                <a:lnTo>
                  <a:pt x="14820967" y="3190065"/>
                </a:lnTo>
                <a:lnTo>
                  <a:pt x="14812187" y="3233618"/>
                </a:lnTo>
                <a:lnTo>
                  <a:pt x="14820967" y="3277161"/>
                </a:lnTo>
                <a:lnTo>
                  <a:pt x="14844918" y="3312732"/>
                </a:lnTo>
                <a:lnTo>
                  <a:pt x="14880458" y="3336722"/>
                </a:lnTo>
                <a:lnTo>
                  <a:pt x="14924006" y="3345520"/>
                </a:lnTo>
                <a:lnTo>
                  <a:pt x="14967570" y="3336722"/>
                </a:lnTo>
                <a:lnTo>
                  <a:pt x="15003146" y="3312732"/>
                </a:lnTo>
                <a:lnTo>
                  <a:pt x="15027133" y="3277161"/>
                </a:lnTo>
                <a:lnTo>
                  <a:pt x="15035929" y="3233618"/>
                </a:lnTo>
                <a:lnTo>
                  <a:pt x="15027133" y="3190065"/>
                </a:lnTo>
                <a:lnTo>
                  <a:pt x="15003146" y="3154503"/>
                </a:lnTo>
                <a:lnTo>
                  <a:pt x="14967570" y="3130528"/>
                </a:lnTo>
                <a:lnTo>
                  <a:pt x="14924006" y="3121737"/>
                </a:lnTo>
                <a:close/>
              </a:path>
              <a:path w="16523335" h="9235440">
                <a:moveTo>
                  <a:pt x="14924006" y="3389446"/>
                </a:moveTo>
                <a:lnTo>
                  <a:pt x="14880458" y="3398240"/>
                </a:lnTo>
                <a:lnTo>
                  <a:pt x="14844918" y="3422222"/>
                </a:lnTo>
                <a:lnTo>
                  <a:pt x="14820967" y="3457792"/>
                </a:lnTo>
                <a:lnTo>
                  <a:pt x="14812187" y="3501348"/>
                </a:lnTo>
                <a:lnTo>
                  <a:pt x="14820967" y="3544899"/>
                </a:lnTo>
                <a:lnTo>
                  <a:pt x="14844918" y="3580458"/>
                </a:lnTo>
                <a:lnTo>
                  <a:pt x="14880458" y="3604430"/>
                </a:lnTo>
                <a:lnTo>
                  <a:pt x="14924006" y="3613219"/>
                </a:lnTo>
                <a:lnTo>
                  <a:pt x="14967570" y="3604430"/>
                </a:lnTo>
                <a:lnTo>
                  <a:pt x="15003146" y="3580458"/>
                </a:lnTo>
                <a:lnTo>
                  <a:pt x="15027133" y="3544899"/>
                </a:lnTo>
                <a:lnTo>
                  <a:pt x="15035929" y="3501348"/>
                </a:lnTo>
                <a:lnTo>
                  <a:pt x="15027133" y="3457792"/>
                </a:lnTo>
                <a:lnTo>
                  <a:pt x="15003146" y="3422222"/>
                </a:lnTo>
                <a:lnTo>
                  <a:pt x="14967570" y="3398240"/>
                </a:lnTo>
                <a:lnTo>
                  <a:pt x="14924006" y="3389446"/>
                </a:lnTo>
                <a:close/>
              </a:path>
              <a:path w="16523335" h="9235440">
                <a:moveTo>
                  <a:pt x="14924006" y="2318578"/>
                </a:moveTo>
                <a:lnTo>
                  <a:pt x="14880458" y="2327370"/>
                </a:lnTo>
                <a:lnTo>
                  <a:pt x="14844918" y="2351349"/>
                </a:lnTo>
                <a:lnTo>
                  <a:pt x="14820967" y="2386915"/>
                </a:lnTo>
                <a:lnTo>
                  <a:pt x="14812187" y="2430470"/>
                </a:lnTo>
                <a:lnTo>
                  <a:pt x="14820967" y="2474021"/>
                </a:lnTo>
                <a:lnTo>
                  <a:pt x="14844918" y="2509580"/>
                </a:lnTo>
                <a:lnTo>
                  <a:pt x="14880458" y="2533551"/>
                </a:lnTo>
                <a:lnTo>
                  <a:pt x="14924006" y="2542341"/>
                </a:lnTo>
                <a:lnTo>
                  <a:pt x="14967570" y="2533551"/>
                </a:lnTo>
                <a:lnTo>
                  <a:pt x="15003146" y="2509580"/>
                </a:lnTo>
                <a:lnTo>
                  <a:pt x="15027133" y="2474021"/>
                </a:lnTo>
                <a:lnTo>
                  <a:pt x="15035929" y="2430470"/>
                </a:lnTo>
                <a:lnTo>
                  <a:pt x="15027133" y="2386915"/>
                </a:lnTo>
                <a:lnTo>
                  <a:pt x="15003146" y="2351349"/>
                </a:lnTo>
                <a:lnTo>
                  <a:pt x="14967570" y="2327370"/>
                </a:lnTo>
                <a:lnTo>
                  <a:pt x="14924006" y="2318578"/>
                </a:lnTo>
                <a:close/>
              </a:path>
              <a:path w="16523335" h="9235440">
                <a:moveTo>
                  <a:pt x="14924006" y="2050869"/>
                </a:moveTo>
                <a:lnTo>
                  <a:pt x="14880458" y="2059660"/>
                </a:lnTo>
                <a:lnTo>
                  <a:pt x="14844918" y="2083635"/>
                </a:lnTo>
                <a:lnTo>
                  <a:pt x="14820967" y="2119197"/>
                </a:lnTo>
                <a:lnTo>
                  <a:pt x="14812187" y="2162750"/>
                </a:lnTo>
                <a:lnTo>
                  <a:pt x="14820967" y="2206284"/>
                </a:lnTo>
                <a:lnTo>
                  <a:pt x="14844918" y="2241845"/>
                </a:lnTo>
                <a:lnTo>
                  <a:pt x="14880458" y="2265826"/>
                </a:lnTo>
                <a:lnTo>
                  <a:pt x="14924006" y="2274621"/>
                </a:lnTo>
                <a:lnTo>
                  <a:pt x="14967570" y="2265826"/>
                </a:lnTo>
                <a:lnTo>
                  <a:pt x="15003146" y="2241845"/>
                </a:lnTo>
                <a:lnTo>
                  <a:pt x="15027133" y="2206284"/>
                </a:lnTo>
                <a:lnTo>
                  <a:pt x="15035929" y="2162750"/>
                </a:lnTo>
                <a:lnTo>
                  <a:pt x="15027133" y="2119197"/>
                </a:lnTo>
                <a:lnTo>
                  <a:pt x="15003146" y="2083635"/>
                </a:lnTo>
                <a:lnTo>
                  <a:pt x="14967570" y="2059660"/>
                </a:lnTo>
                <a:lnTo>
                  <a:pt x="14924006" y="2050869"/>
                </a:lnTo>
                <a:close/>
              </a:path>
              <a:path w="16523335" h="9235440">
                <a:moveTo>
                  <a:pt x="14924006" y="4995774"/>
                </a:moveTo>
                <a:lnTo>
                  <a:pt x="14880458" y="5004565"/>
                </a:lnTo>
                <a:lnTo>
                  <a:pt x="14844918" y="5028541"/>
                </a:lnTo>
                <a:lnTo>
                  <a:pt x="14820967" y="5064107"/>
                </a:lnTo>
                <a:lnTo>
                  <a:pt x="14812187" y="5107666"/>
                </a:lnTo>
                <a:lnTo>
                  <a:pt x="14820967" y="5151204"/>
                </a:lnTo>
                <a:lnTo>
                  <a:pt x="14844918" y="5186764"/>
                </a:lnTo>
                <a:lnTo>
                  <a:pt x="14880458" y="5210743"/>
                </a:lnTo>
                <a:lnTo>
                  <a:pt x="14924006" y="5219537"/>
                </a:lnTo>
                <a:lnTo>
                  <a:pt x="14967570" y="5210743"/>
                </a:lnTo>
                <a:lnTo>
                  <a:pt x="15003146" y="5186764"/>
                </a:lnTo>
                <a:lnTo>
                  <a:pt x="15027133" y="5151204"/>
                </a:lnTo>
                <a:lnTo>
                  <a:pt x="15035929" y="5107666"/>
                </a:lnTo>
                <a:lnTo>
                  <a:pt x="15027133" y="5064107"/>
                </a:lnTo>
                <a:lnTo>
                  <a:pt x="15003146" y="5028541"/>
                </a:lnTo>
                <a:lnTo>
                  <a:pt x="14967570" y="5004565"/>
                </a:lnTo>
                <a:lnTo>
                  <a:pt x="14924006" y="4995774"/>
                </a:lnTo>
                <a:close/>
              </a:path>
              <a:path w="16523335" h="9235440">
                <a:moveTo>
                  <a:pt x="14924006" y="5263483"/>
                </a:moveTo>
                <a:lnTo>
                  <a:pt x="14880458" y="5272274"/>
                </a:lnTo>
                <a:lnTo>
                  <a:pt x="14844918" y="5296250"/>
                </a:lnTo>
                <a:lnTo>
                  <a:pt x="14820967" y="5331816"/>
                </a:lnTo>
                <a:lnTo>
                  <a:pt x="14812187" y="5375375"/>
                </a:lnTo>
                <a:lnTo>
                  <a:pt x="14820967" y="5418906"/>
                </a:lnTo>
                <a:lnTo>
                  <a:pt x="14844918" y="5454471"/>
                </a:lnTo>
                <a:lnTo>
                  <a:pt x="14880458" y="5478458"/>
                </a:lnTo>
                <a:lnTo>
                  <a:pt x="14924006" y="5487256"/>
                </a:lnTo>
                <a:lnTo>
                  <a:pt x="14967570" y="5478458"/>
                </a:lnTo>
                <a:lnTo>
                  <a:pt x="15003146" y="5454471"/>
                </a:lnTo>
                <a:lnTo>
                  <a:pt x="15027133" y="5418906"/>
                </a:lnTo>
                <a:lnTo>
                  <a:pt x="15035929" y="5375375"/>
                </a:lnTo>
                <a:lnTo>
                  <a:pt x="15027133" y="5331816"/>
                </a:lnTo>
                <a:lnTo>
                  <a:pt x="15003146" y="5296250"/>
                </a:lnTo>
                <a:lnTo>
                  <a:pt x="14967570" y="5272274"/>
                </a:lnTo>
                <a:lnTo>
                  <a:pt x="14924006" y="5263483"/>
                </a:lnTo>
                <a:close/>
              </a:path>
              <a:path w="16523335" h="9235440">
                <a:moveTo>
                  <a:pt x="14924006" y="5531192"/>
                </a:moveTo>
                <a:lnTo>
                  <a:pt x="14880458" y="5539988"/>
                </a:lnTo>
                <a:lnTo>
                  <a:pt x="14844918" y="5563975"/>
                </a:lnTo>
                <a:lnTo>
                  <a:pt x="14820967" y="5599551"/>
                </a:lnTo>
                <a:lnTo>
                  <a:pt x="14812187" y="5643115"/>
                </a:lnTo>
                <a:lnTo>
                  <a:pt x="14820967" y="5686662"/>
                </a:lnTo>
                <a:lnTo>
                  <a:pt x="14844918" y="5722222"/>
                </a:lnTo>
                <a:lnTo>
                  <a:pt x="14880458" y="5746196"/>
                </a:lnTo>
                <a:lnTo>
                  <a:pt x="14924006" y="5754986"/>
                </a:lnTo>
                <a:lnTo>
                  <a:pt x="14967570" y="5746196"/>
                </a:lnTo>
                <a:lnTo>
                  <a:pt x="15003146" y="5722222"/>
                </a:lnTo>
                <a:lnTo>
                  <a:pt x="15027133" y="5686662"/>
                </a:lnTo>
                <a:lnTo>
                  <a:pt x="15035929" y="5643115"/>
                </a:lnTo>
                <a:lnTo>
                  <a:pt x="15027133" y="5599551"/>
                </a:lnTo>
                <a:lnTo>
                  <a:pt x="15003146" y="5563975"/>
                </a:lnTo>
                <a:lnTo>
                  <a:pt x="14967570" y="5539988"/>
                </a:lnTo>
                <a:lnTo>
                  <a:pt x="14924006" y="5531192"/>
                </a:lnTo>
                <a:close/>
              </a:path>
              <a:path w="16523335" h="9235440">
                <a:moveTo>
                  <a:pt x="14924006" y="6334382"/>
                </a:moveTo>
                <a:lnTo>
                  <a:pt x="14880458" y="6343178"/>
                </a:lnTo>
                <a:lnTo>
                  <a:pt x="14844918" y="6367165"/>
                </a:lnTo>
                <a:lnTo>
                  <a:pt x="14820967" y="6402742"/>
                </a:lnTo>
                <a:lnTo>
                  <a:pt x="14812187" y="6446306"/>
                </a:lnTo>
                <a:lnTo>
                  <a:pt x="14820967" y="6489813"/>
                </a:lnTo>
                <a:lnTo>
                  <a:pt x="14844918" y="6525358"/>
                </a:lnTo>
                <a:lnTo>
                  <a:pt x="14880458" y="6549331"/>
                </a:lnTo>
                <a:lnTo>
                  <a:pt x="14924006" y="6558124"/>
                </a:lnTo>
                <a:lnTo>
                  <a:pt x="14967570" y="6549331"/>
                </a:lnTo>
                <a:lnTo>
                  <a:pt x="15003146" y="6525358"/>
                </a:lnTo>
                <a:lnTo>
                  <a:pt x="15027133" y="6489813"/>
                </a:lnTo>
                <a:lnTo>
                  <a:pt x="15035929" y="6446306"/>
                </a:lnTo>
                <a:lnTo>
                  <a:pt x="15027133" y="6402742"/>
                </a:lnTo>
                <a:lnTo>
                  <a:pt x="15003146" y="6367165"/>
                </a:lnTo>
                <a:lnTo>
                  <a:pt x="14967570" y="6343178"/>
                </a:lnTo>
                <a:lnTo>
                  <a:pt x="14924006" y="6334382"/>
                </a:lnTo>
                <a:close/>
              </a:path>
              <a:path w="16523335" h="9235440">
                <a:moveTo>
                  <a:pt x="14924006" y="6602112"/>
                </a:moveTo>
                <a:lnTo>
                  <a:pt x="14880458" y="6610897"/>
                </a:lnTo>
                <a:lnTo>
                  <a:pt x="14844918" y="6634856"/>
                </a:lnTo>
                <a:lnTo>
                  <a:pt x="14820967" y="6670401"/>
                </a:lnTo>
                <a:lnTo>
                  <a:pt x="14812187" y="6713941"/>
                </a:lnTo>
                <a:lnTo>
                  <a:pt x="14820967" y="6757505"/>
                </a:lnTo>
                <a:lnTo>
                  <a:pt x="14844918" y="6793082"/>
                </a:lnTo>
                <a:lnTo>
                  <a:pt x="14880458" y="6817069"/>
                </a:lnTo>
                <a:lnTo>
                  <a:pt x="14924006" y="6825865"/>
                </a:lnTo>
                <a:lnTo>
                  <a:pt x="14967570" y="6817069"/>
                </a:lnTo>
                <a:lnTo>
                  <a:pt x="15003146" y="6793082"/>
                </a:lnTo>
                <a:lnTo>
                  <a:pt x="15027133" y="6757505"/>
                </a:lnTo>
                <a:lnTo>
                  <a:pt x="15035929" y="6713941"/>
                </a:lnTo>
                <a:lnTo>
                  <a:pt x="15027133" y="6670401"/>
                </a:lnTo>
                <a:lnTo>
                  <a:pt x="15003146" y="6634856"/>
                </a:lnTo>
                <a:lnTo>
                  <a:pt x="14967570" y="6610897"/>
                </a:lnTo>
                <a:lnTo>
                  <a:pt x="14924006" y="6602112"/>
                </a:lnTo>
                <a:close/>
              </a:path>
              <a:path w="16523335" h="9235440">
                <a:moveTo>
                  <a:pt x="14924006" y="4728033"/>
                </a:moveTo>
                <a:lnTo>
                  <a:pt x="14880458" y="4736825"/>
                </a:lnTo>
                <a:lnTo>
                  <a:pt x="14844918" y="4760802"/>
                </a:lnTo>
                <a:lnTo>
                  <a:pt x="14820967" y="4796371"/>
                </a:lnTo>
                <a:lnTo>
                  <a:pt x="14812187" y="4839936"/>
                </a:lnTo>
                <a:lnTo>
                  <a:pt x="14820967" y="4883473"/>
                </a:lnTo>
                <a:lnTo>
                  <a:pt x="14844918" y="4919041"/>
                </a:lnTo>
                <a:lnTo>
                  <a:pt x="14880458" y="4943029"/>
                </a:lnTo>
                <a:lnTo>
                  <a:pt x="14924006" y="4951828"/>
                </a:lnTo>
                <a:lnTo>
                  <a:pt x="14967570" y="4943029"/>
                </a:lnTo>
                <a:lnTo>
                  <a:pt x="15003146" y="4919041"/>
                </a:lnTo>
                <a:lnTo>
                  <a:pt x="15027133" y="4883473"/>
                </a:lnTo>
                <a:lnTo>
                  <a:pt x="15035929" y="4839936"/>
                </a:lnTo>
                <a:lnTo>
                  <a:pt x="15027133" y="4796371"/>
                </a:lnTo>
                <a:lnTo>
                  <a:pt x="15003146" y="4760802"/>
                </a:lnTo>
                <a:lnTo>
                  <a:pt x="14967570" y="4736825"/>
                </a:lnTo>
                <a:lnTo>
                  <a:pt x="14924006" y="4728033"/>
                </a:lnTo>
                <a:close/>
              </a:path>
              <a:path w="16523335" h="9235440">
                <a:moveTo>
                  <a:pt x="14924006" y="7405229"/>
                </a:moveTo>
                <a:lnTo>
                  <a:pt x="14880458" y="7414026"/>
                </a:lnTo>
                <a:lnTo>
                  <a:pt x="14844918" y="7438015"/>
                </a:lnTo>
                <a:lnTo>
                  <a:pt x="14820967" y="7473597"/>
                </a:lnTo>
                <a:lnTo>
                  <a:pt x="14812187" y="7517173"/>
                </a:lnTo>
                <a:lnTo>
                  <a:pt x="14820967" y="7560674"/>
                </a:lnTo>
                <a:lnTo>
                  <a:pt x="14844918" y="7596223"/>
                </a:lnTo>
                <a:lnTo>
                  <a:pt x="14880458" y="7620205"/>
                </a:lnTo>
                <a:lnTo>
                  <a:pt x="14924006" y="7629003"/>
                </a:lnTo>
                <a:lnTo>
                  <a:pt x="14967570" y="7620205"/>
                </a:lnTo>
                <a:lnTo>
                  <a:pt x="15003146" y="7596223"/>
                </a:lnTo>
                <a:lnTo>
                  <a:pt x="15027133" y="7560674"/>
                </a:lnTo>
                <a:lnTo>
                  <a:pt x="15035929" y="7517173"/>
                </a:lnTo>
                <a:lnTo>
                  <a:pt x="15027133" y="7473597"/>
                </a:lnTo>
                <a:lnTo>
                  <a:pt x="15003146" y="7438015"/>
                </a:lnTo>
                <a:lnTo>
                  <a:pt x="14967570" y="7414026"/>
                </a:lnTo>
                <a:lnTo>
                  <a:pt x="14924006" y="7405229"/>
                </a:lnTo>
                <a:close/>
              </a:path>
              <a:path w="16523335" h="9235440">
                <a:moveTo>
                  <a:pt x="14924006" y="7137541"/>
                </a:moveTo>
                <a:lnTo>
                  <a:pt x="14880458" y="7146329"/>
                </a:lnTo>
                <a:lnTo>
                  <a:pt x="14844918" y="7170295"/>
                </a:lnTo>
                <a:lnTo>
                  <a:pt x="14820967" y="7205847"/>
                </a:lnTo>
                <a:lnTo>
                  <a:pt x="14812187" y="7249391"/>
                </a:lnTo>
                <a:lnTo>
                  <a:pt x="14820967" y="7292955"/>
                </a:lnTo>
                <a:lnTo>
                  <a:pt x="14844918" y="7328531"/>
                </a:lnTo>
                <a:lnTo>
                  <a:pt x="14880458" y="7352518"/>
                </a:lnTo>
                <a:lnTo>
                  <a:pt x="14924006" y="7361314"/>
                </a:lnTo>
                <a:lnTo>
                  <a:pt x="14967570" y="7352518"/>
                </a:lnTo>
                <a:lnTo>
                  <a:pt x="15003146" y="7328531"/>
                </a:lnTo>
                <a:lnTo>
                  <a:pt x="15027133" y="7292955"/>
                </a:lnTo>
                <a:lnTo>
                  <a:pt x="15035929" y="7249391"/>
                </a:lnTo>
                <a:lnTo>
                  <a:pt x="15027133" y="7205847"/>
                </a:lnTo>
                <a:lnTo>
                  <a:pt x="15003146" y="7170295"/>
                </a:lnTo>
                <a:lnTo>
                  <a:pt x="14967570" y="7146329"/>
                </a:lnTo>
                <a:lnTo>
                  <a:pt x="14924006" y="7137541"/>
                </a:lnTo>
                <a:close/>
              </a:path>
              <a:path w="16523335" h="9235440">
                <a:moveTo>
                  <a:pt x="14924006" y="6869780"/>
                </a:moveTo>
                <a:lnTo>
                  <a:pt x="14880458" y="6878579"/>
                </a:lnTo>
                <a:lnTo>
                  <a:pt x="14844918" y="6902573"/>
                </a:lnTo>
                <a:lnTo>
                  <a:pt x="14820967" y="6938157"/>
                </a:lnTo>
                <a:lnTo>
                  <a:pt x="14812187" y="6981724"/>
                </a:lnTo>
                <a:lnTo>
                  <a:pt x="14820967" y="7025264"/>
                </a:lnTo>
                <a:lnTo>
                  <a:pt x="14844918" y="7060809"/>
                </a:lnTo>
                <a:lnTo>
                  <a:pt x="14880458" y="7084769"/>
                </a:lnTo>
                <a:lnTo>
                  <a:pt x="14924006" y="7093553"/>
                </a:lnTo>
                <a:lnTo>
                  <a:pt x="14967570" y="7084769"/>
                </a:lnTo>
                <a:lnTo>
                  <a:pt x="15003146" y="7060809"/>
                </a:lnTo>
                <a:lnTo>
                  <a:pt x="15027133" y="7025264"/>
                </a:lnTo>
                <a:lnTo>
                  <a:pt x="15035929" y="6981724"/>
                </a:lnTo>
                <a:lnTo>
                  <a:pt x="15027133" y="6938157"/>
                </a:lnTo>
                <a:lnTo>
                  <a:pt x="15003146" y="6902573"/>
                </a:lnTo>
                <a:lnTo>
                  <a:pt x="14967570" y="6878579"/>
                </a:lnTo>
                <a:lnTo>
                  <a:pt x="14924006" y="6869780"/>
                </a:lnTo>
                <a:close/>
              </a:path>
              <a:path w="16523335" h="9235440">
                <a:moveTo>
                  <a:pt x="15193348" y="712218"/>
                </a:moveTo>
                <a:lnTo>
                  <a:pt x="15149793" y="721018"/>
                </a:lnTo>
                <a:lnTo>
                  <a:pt x="15114234" y="745011"/>
                </a:lnTo>
                <a:lnTo>
                  <a:pt x="15090265" y="780591"/>
                </a:lnTo>
                <a:lnTo>
                  <a:pt x="15081477" y="824152"/>
                </a:lnTo>
                <a:lnTo>
                  <a:pt x="15090265" y="867681"/>
                </a:lnTo>
                <a:lnTo>
                  <a:pt x="15114234" y="903231"/>
                </a:lnTo>
                <a:lnTo>
                  <a:pt x="15149793" y="927201"/>
                </a:lnTo>
                <a:lnTo>
                  <a:pt x="15193348" y="935992"/>
                </a:lnTo>
                <a:lnTo>
                  <a:pt x="15236890" y="927201"/>
                </a:lnTo>
                <a:lnTo>
                  <a:pt x="15272469" y="903231"/>
                </a:lnTo>
                <a:lnTo>
                  <a:pt x="15296468" y="867681"/>
                </a:lnTo>
                <a:lnTo>
                  <a:pt x="15305272" y="824152"/>
                </a:lnTo>
                <a:lnTo>
                  <a:pt x="15296468" y="780591"/>
                </a:lnTo>
                <a:lnTo>
                  <a:pt x="15272469" y="745011"/>
                </a:lnTo>
                <a:lnTo>
                  <a:pt x="15236890" y="721018"/>
                </a:lnTo>
                <a:lnTo>
                  <a:pt x="15193348" y="712218"/>
                </a:lnTo>
                <a:close/>
              </a:path>
              <a:path w="16523335" h="9235440">
                <a:moveTo>
                  <a:pt x="15193348" y="979980"/>
                </a:moveTo>
                <a:lnTo>
                  <a:pt x="15149793" y="988766"/>
                </a:lnTo>
                <a:lnTo>
                  <a:pt x="15114234" y="1012731"/>
                </a:lnTo>
                <a:lnTo>
                  <a:pt x="15090265" y="1048286"/>
                </a:lnTo>
                <a:lnTo>
                  <a:pt x="15081477" y="1091840"/>
                </a:lnTo>
                <a:lnTo>
                  <a:pt x="15090265" y="1135394"/>
                </a:lnTo>
                <a:lnTo>
                  <a:pt x="15114234" y="1170968"/>
                </a:lnTo>
                <a:lnTo>
                  <a:pt x="15149793" y="1194956"/>
                </a:lnTo>
                <a:lnTo>
                  <a:pt x="15193348" y="1203753"/>
                </a:lnTo>
                <a:lnTo>
                  <a:pt x="15236890" y="1194956"/>
                </a:lnTo>
                <a:lnTo>
                  <a:pt x="15272469" y="1170968"/>
                </a:lnTo>
                <a:lnTo>
                  <a:pt x="15296468" y="1135394"/>
                </a:lnTo>
                <a:lnTo>
                  <a:pt x="15305272" y="1091840"/>
                </a:lnTo>
                <a:lnTo>
                  <a:pt x="15296468" y="1048286"/>
                </a:lnTo>
                <a:lnTo>
                  <a:pt x="15272469" y="1012731"/>
                </a:lnTo>
                <a:lnTo>
                  <a:pt x="15236890" y="988766"/>
                </a:lnTo>
                <a:lnTo>
                  <a:pt x="15193348" y="979980"/>
                </a:lnTo>
                <a:close/>
              </a:path>
              <a:path w="16523335" h="9235440">
                <a:moveTo>
                  <a:pt x="15193348" y="1247668"/>
                </a:moveTo>
                <a:lnTo>
                  <a:pt x="15149793" y="1256467"/>
                </a:lnTo>
                <a:lnTo>
                  <a:pt x="15114234" y="1280459"/>
                </a:lnTo>
                <a:lnTo>
                  <a:pt x="15090265" y="1316036"/>
                </a:lnTo>
                <a:lnTo>
                  <a:pt x="15081477" y="1359591"/>
                </a:lnTo>
                <a:lnTo>
                  <a:pt x="15090265" y="1403138"/>
                </a:lnTo>
                <a:lnTo>
                  <a:pt x="15114234" y="1438686"/>
                </a:lnTo>
                <a:lnTo>
                  <a:pt x="15149793" y="1462646"/>
                </a:lnTo>
                <a:lnTo>
                  <a:pt x="15193348" y="1471431"/>
                </a:lnTo>
                <a:lnTo>
                  <a:pt x="15236890" y="1462646"/>
                </a:lnTo>
                <a:lnTo>
                  <a:pt x="15272469" y="1438686"/>
                </a:lnTo>
                <a:lnTo>
                  <a:pt x="15296468" y="1403138"/>
                </a:lnTo>
                <a:lnTo>
                  <a:pt x="15305272" y="1359591"/>
                </a:lnTo>
                <a:lnTo>
                  <a:pt x="15296468" y="1316036"/>
                </a:lnTo>
                <a:lnTo>
                  <a:pt x="15272469" y="1280459"/>
                </a:lnTo>
                <a:lnTo>
                  <a:pt x="15236890" y="1256467"/>
                </a:lnTo>
                <a:lnTo>
                  <a:pt x="15193348" y="1247668"/>
                </a:lnTo>
                <a:close/>
              </a:path>
              <a:path w="16523335" h="9235440">
                <a:moveTo>
                  <a:pt x="15193348" y="1515430"/>
                </a:moveTo>
                <a:lnTo>
                  <a:pt x="15149793" y="1524214"/>
                </a:lnTo>
                <a:lnTo>
                  <a:pt x="15114234" y="1548173"/>
                </a:lnTo>
                <a:lnTo>
                  <a:pt x="15090265" y="1583718"/>
                </a:lnTo>
                <a:lnTo>
                  <a:pt x="15081477" y="1627259"/>
                </a:lnTo>
                <a:lnTo>
                  <a:pt x="15090265" y="1670826"/>
                </a:lnTo>
                <a:lnTo>
                  <a:pt x="15114234" y="1706409"/>
                </a:lnTo>
                <a:lnTo>
                  <a:pt x="15149793" y="1730404"/>
                </a:lnTo>
                <a:lnTo>
                  <a:pt x="15193348" y="1739203"/>
                </a:lnTo>
                <a:lnTo>
                  <a:pt x="15236890" y="1730404"/>
                </a:lnTo>
                <a:lnTo>
                  <a:pt x="15272469" y="1706409"/>
                </a:lnTo>
                <a:lnTo>
                  <a:pt x="15296468" y="1670826"/>
                </a:lnTo>
                <a:lnTo>
                  <a:pt x="15305272" y="1627259"/>
                </a:lnTo>
                <a:lnTo>
                  <a:pt x="15296468" y="1583718"/>
                </a:lnTo>
                <a:lnTo>
                  <a:pt x="15272469" y="1548173"/>
                </a:lnTo>
                <a:lnTo>
                  <a:pt x="15236890" y="1524214"/>
                </a:lnTo>
                <a:lnTo>
                  <a:pt x="15193348" y="1515430"/>
                </a:lnTo>
                <a:close/>
              </a:path>
              <a:path w="16523335" h="9235440">
                <a:moveTo>
                  <a:pt x="15193348" y="1783149"/>
                </a:moveTo>
                <a:lnTo>
                  <a:pt x="15149793" y="1791938"/>
                </a:lnTo>
                <a:lnTo>
                  <a:pt x="15114234" y="1815910"/>
                </a:lnTo>
                <a:lnTo>
                  <a:pt x="15090265" y="1851469"/>
                </a:lnTo>
                <a:lnTo>
                  <a:pt x="15081477" y="1895020"/>
                </a:lnTo>
                <a:lnTo>
                  <a:pt x="15090265" y="1938576"/>
                </a:lnTo>
                <a:lnTo>
                  <a:pt x="15114234" y="1974146"/>
                </a:lnTo>
                <a:lnTo>
                  <a:pt x="15149793" y="1998128"/>
                </a:lnTo>
                <a:lnTo>
                  <a:pt x="15193348" y="2006922"/>
                </a:lnTo>
                <a:lnTo>
                  <a:pt x="15236890" y="1998128"/>
                </a:lnTo>
                <a:lnTo>
                  <a:pt x="15272469" y="1974146"/>
                </a:lnTo>
                <a:lnTo>
                  <a:pt x="15296468" y="1938576"/>
                </a:lnTo>
                <a:lnTo>
                  <a:pt x="15305272" y="1895020"/>
                </a:lnTo>
                <a:lnTo>
                  <a:pt x="15296468" y="1851469"/>
                </a:lnTo>
                <a:lnTo>
                  <a:pt x="15272469" y="1815910"/>
                </a:lnTo>
                <a:lnTo>
                  <a:pt x="15236890" y="1791938"/>
                </a:lnTo>
                <a:lnTo>
                  <a:pt x="15193348" y="1783149"/>
                </a:lnTo>
                <a:close/>
              </a:path>
              <a:path w="16523335" h="9235440">
                <a:moveTo>
                  <a:pt x="15193348" y="2586297"/>
                </a:moveTo>
                <a:lnTo>
                  <a:pt x="15149793" y="2595090"/>
                </a:lnTo>
                <a:lnTo>
                  <a:pt x="15114234" y="2619070"/>
                </a:lnTo>
                <a:lnTo>
                  <a:pt x="15090265" y="2654639"/>
                </a:lnTo>
                <a:lnTo>
                  <a:pt x="15081477" y="2698200"/>
                </a:lnTo>
                <a:lnTo>
                  <a:pt x="15090265" y="2741725"/>
                </a:lnTo>
                <a:lnTo>
                  <a:pt x="15114234" y="2777286"/>
                </a:lnTo>
                <a:lnTo>
                  <a:pt x="15149793" y="2801273"/>
                </a:lnTo>
                <a:lnTo>
                  <a:pt x="15193348" y="2810071"/>
                </a:lnTo>
                <a:lnTo>
                  <a:pt x="15236890" y="2801273"/>
                </a:lnTo>
                <a:lnTo>
                  <a:pt x="15272469" y="2777286"/>
                </a:lnTo>
                <a:lnTo>
                  <a:pt x="15296468" y="2741725"/>
                </a:lnTo>
                <a:lnTo>
                  <a:pt x="15305272" y="2698200"/>
                </a:lnTo>
                <a:lnTo>
                  <a:pt x="15296468" y="2654639"/>
                </a:lnTo>
                <a:lnTo>
                  <a:pt x="15272469" y="2619070"/>
                </a:lnTo>
                <a:lnTo>
                  <a:pt x="15236890" y="2595090"/>
                </a:lnTo>
                <a:lnTo>
                  <a:pt x="15193348" y="2586297"/>
                </a:lnTo>
                <a:close/>
              </a:path>
              <a:path w="16523335" h="9235440">
                <a:moveTo>
                  <a:pt x="15193348" y="2854028"/>
                </a:moveTo>
                <a:lnTo>
                  <a:pt x="15149793" y="2862817"/>
                </a:lnTo>
                <a:lnTo>
                  <a:pt x="15114234" y="2886788"/>
                </a:lnTo>
                <a:lnTo>
                  <a:pt x="15090265" y="2922347"/>
                </a:lnTo>
                <a:lnTo>
                  <a:pt x="15081477" y="2965898"/>
                </a:lnTo>
                <a:lnTo>
                  <a:pt x="15090265" y="3009453"/>
                </a:lnTo>
                <a:lnTo>
                  <a:pt x="15114234" y="3045019"/>
                </a:lnTo>
                <a:lnTo>
                  <a:pt x="15149793" y="3068998"/>
                </a:lnTo>
                <a:lnTo>
                  <a:pt x="15193348" y="3077790"/>
                </a:lnTo>
                <a:lnTo>
                  <a:pt x="15236890" y="3068998"/>
                </a:lnTo>
                <a:lnTo>
                  <a:pt x="15272469" y="3045019"/>
                </a:lnTo>
                <a:lnTo>
                  <a:pt x="15296468" y="3009453"/>
                </a:lnTo>
                <a:lnTo>
                  <a:pt x="15305272" y="2965898"/>
                </a:lnTo>
                <a:lnTo>
                  <a:pt x="15296468" y="2922347"/>
                </a:lnTo>
                <a:lnTo>
                  <a:pt x="15272469" y="2886788"/>
                </a:lnTo>
                <a:lnTo>
                  <a:pt x="15236890" y="2862817"/>
                </a:lnTo>
                <a:lnTo>
                  <a:pt x="15193348" y="2854028"/>
                </a:lnTo>
                <a:close/>
              </a:path>
              <a:path w="16523335" h="9235440">
                <a:moveTo>
                  <a:pt x="15193348" y="3389446"/>
                </a:moveTo>
                <a:lnTo>
                  <a:pt x="15149793" y="3398240"/>
                </a:lnTo>
                <a:lnTo>
                  <a:pt x="15114234" y="3422222"/>
                </a:lnTo>
                <a:lnTo>
                  <a:pt x="15090265" y="3457792"/>
                </a:lnTo>
                <a:lnTo>
                  <a:pt x="15081477" y="3501348"/>
                </a:lnTo>
                <a:lnTo>
                  <a:pt x="15090265" y="3544899"/>
                </a:lnTo>
                <a:lnTo>
                  <a:pt x="15114234" y="3580458"/>
                </a:lnTo>
                <a:lnTo>
                  <a:pt x="15149793" y="3604430"/>
                </a:lnTo>
                <a:lnTo>
                  <a:pt x="15193348" y="3613219"/>
                </a:lnTo>
                <a:lnTo>
                  <a:pt x="15236890" y="3604430"/>
                </a:lnTo>
                <a:lnTo>
                  <a:pt x="15272469" y="3580458"/>
                </a:lnTo>
                <a:lnTo>
                  <a:pt x="15296468" y="3544899"/>
                </a:lnTo>
                <a:lnTo>
                  <a:pt x="15305272" y="3501348"/>
                </a:lnTo>
                <a:lnTo>
                  <a:pt x="15296468" y="3457792"/>
                </a:lnTo>
                <a:lnTo>
                  <a:pt x="15272469" y="3422222"/>
                </a:lnTo>
                <a:lnTo>
                  <a:pt x="15236890" y="3398240"/>
                </a:lnTo>
                <a:lnTo>
                  <a:pt x="15193348" y="3389446"/>
                </a:lnTo>
                <a:close/>
              </a:path>
              <a:path w="16523335" h="9235440">
                <a:moveTo>
                  <a:pt x="15193348" y="3657176"/>
                </a:moveTo>
                <a:lnTo>
                  <a:pt x="15149793" y="3665968"/>
                </a:lnTo>
                <a:lnTo>
                  <a:pt x="15114234" y="3689947"/>
                </a:lnTo>
                <a:lnTo>
                  <a:pt x="15090265" y="3725513"/>
                </a:lnTo>
                <a:lnTo>
                  <a:pt x="15081477" y="3769068"/>
                </a:lnTo>
                <a:lnTo>
                  <a:pt x="15090265" y="3812619"/>
                </a:lnTo>
                <a:lnTo>
                  <a:pt x="15114234" y="3848178"/>
                </a:lnTo>
                <a:lnTo>
                  <a:pt x="15149793" y="3872149"/>
                </a:lnTo>
                <a:lnTo>
                  <a:pt x="15193348" y="3880939"/>
                </a:lnTo>
                <a:lnTo>
                  <a:pt x="15236890" y="3872149"/>
                </a:lnTo>
                <a:lnTo>
                  <a:pt x="15272469" y="3848178"/>
                </a:lnTo>
                <a:lnTo>
                  <a:pt x="15296468" y="3812619"/>
                </a:lnTo>
                <a:lnTo>
                  <a:pt x="15305272" y="3769068"/>
                </a:lnTo>
                <a:lnTo>
                  <a:pt x="15296468" y="3725513"/>
                </a:lnTo>
                <a:lnTo>
                  <a:pt x="15272469" y="3689947"/>
                </a:lnTo>
                <a:lnTo>
                  <a:pt x="15236890" y="3665968"/>
                </a:lnTo>
                <a:lnTo>
                  <a:pt x="15193348" y="3657176"/>
                </a:lnTo>
                <a:close/>
              </a:path>
              <a:path w="16523335" h="9235440">
                <a:moveTo>
                  <a:pt x="15193348" y="2318578"/>
                </a:moveTo>
                <a:lnTo>
                  <a:pt x="15149793" y="2327370"/>
                </a:lnTo>
                <a:lnTo>
                  <a:pt x="15114234" y="2351349"/>
                </a:lnTo>
                <a:lnTo>
                  <a:pt x="15090265" y="2386915"/>
                </a:lnTo>
                <a:lnTo>
                  <a:pt x="15081477" y="2430470"/>
                </a:lnTo>
                <a:lnTo>
                  <a:pt x="15090265" y="2474021"/>
                </a:lnTo>
                <a:lnTo>
                  <a:pt x="15114234" y="2509580"/>
                </a:lnTo>
                <a:lnTo>
                  <a:pt x="15149793" y="2533551"/>
                </a:lnTo>
                <a:lnTo>
                  <a:pt x="15193348" y="2542341"/>
                </a:lnTo>
                <a:lnTo>
                  <a:pt x="15236890" y="2533551"/>
                </a:lnTo>
                <a:lnTo>
                  <a:pt x="15272469" y="2509580"/>
                </a:lnTo>
                <a:lnTo>
                  <a:pt x="15296468" y="2474021"/>
                </a:lnTo>
                <a:lnTo>
                  <a:pt x="15305272" y="2430470"/>
                </a:lnTo>
                <a:lnTo>
                  <a:pt x="15296468" y="2386915"/>
                </a:lnTo>
                <a:lnTo>
                  <a:pt x="15272469" y="2351349"/>
                </a:lnTo>
                <a:lnTo>
                  <a:pt x="15236890" y="2327370"/>
                </a:lnTo>
                <a:lnTo>
                  <a:pt x="15193348" y="2318578"/>
                </a:lnTo>
                <a:close/>
              </a:path>
              <a:path w="16523335" h="9235440">
                <a:moveTo>
                  <a:pt x="15193348" y="2050869"/>
                </a:moveTo>
                <a:lnTo>
                  <a:pt x="15149793" y="2059660"/>
                </a:lnTo>
                <a:lnTo>
                  <a:pt x="15114234" y="2083635"/>
                </a:lnTo>
                <a:lnTo>
                  <a:pt x="15090265" y="2119197"/>
                </a:lnTo>
                <a:lnTo>
                  <a:pt x="15081477" y="2162750"/>
                </a:lnTo>
                <a:lnTo>
                  <a:pt x="15090265" y="2206284"/>
                </a:lnTo>
                <a:lnTo>
                  <a:pt x="15114234" y="2241845"/>
                </a:lnTo>
                <a:lnTo>
                  <a:pt x="15149793" y="2265826"/>
                </a:lnTo>
                <a:lnTo>
                  <a:pt x="15193348" y="2274621"/>
                </a:lnTo>
                <a:lnTo>
                  <a:pt x="15236890" y="2265826"/>
                </a:lnTo>
                <a:lnTo>
                  <a:pt x="15272469" y="2241845"/>
                </a:lnTo>
                <a:lnTo>
                  <a:pt x="15296468" y="2206284"/>
                </a:lnTo>
                <a:lnTo>
                  <a:pt x="15305272" y="2162750"/>
                </a:lnTo>
                <a:lnTo>
                  <a:pt x="15296468" y="2119197"/>
                </a:lnTo>
                <a:lnTo>
                  <a:pt x="15272469" y="2083635"/>
                </a:lnTo>
                <a:lnTo>
                  <a:pt x="15236890" y="2059660"/>
                </a:lnTo>
                <a:lnTo>
                  <a:pt x="15193348" y="2050869"/>
                </a:lnTo>
                <a:close/>
              </a:path>
              <a:path w="16523335" h="9235440">
                <a:moveTo>
                  <a:pt x="15193348" y="5531192"/>
                </a:moveTo>
                <a:lnTo>
                  <a:pt x="15149793" y="5539988"/>
                </a:lnTo>
                <a:lnTo>
                  <a:pt x="15114234" y="5563975"/>
                </a:lnTo>
                <a:lnTo>
                  <a:pt x="15090265" y="5599551"/>
                </a:lnTo>
                <a:lnTo>
                  <a:pt x="15081477" y="5643115"/>
                </a:lnTo>
                <a:lnTo>
                  <a:pt x="15090265" y="5686662"/>
                </a:lnTo>
                <a:lnTo>
                  <a:pt x="15114234" y="5722222"/>
                </a:lnTo>
                <a:lnTo>
                  <a:pt x="15149793" y="5746196"/>
                </a:lnTo>
                <a:lnTo>
                  <a:pt x="15193348" y="5754986"/>
                </a:lnTo>
                <a:lnTo>
                  <a:pt x="15236890" y="5746196"/>
                </a:lnTo>
                <a:lnTo>
                  <a:pt x="15272469" y="5722222"/>
                </a:lnTo>
                <a:lnTo>
                  <a:pt x="15296468" y="5686662"/>
                </a:lnTo>
                <a:lnTo>
                  <a:pt x="15305272" y="5643115"/>
                </a:lnTo>
                <a:lnTo>
                  <a:pt x="15296468" y="5599551"/>
                </a:lnTo>
                <a:lnTo>
                  <a:pt x="15272469" y="5563975"/>
                </a:lnTo>
                <a:lnTo>
                  <a:pt x="15236890" y="5539988"/>
                </a:lnTo>
                <a:lnTo>
                  <a:pt x="15193348" y="5531192"/>
                </a:lnTo>
                <a:close/>
              </a:path>
              <a:path w="16523335" h="9235440">
                <a:moveTo>
                  <a:pt x="15193348" y="6066642"/>
                </a:moveTo>
                <a:lnTo>
                  <a:pt x="15149793" y="6075433"/>
                </a:lnTo>
                <a:lnTo>
                  <a:pt x="15114234" y="6099406"/>
                </a:lnTo>
                <a:lnTo>
                  <a:pt x="15090265" y="6134966"/>
                </a:lnTo>
                <a:lnTo>
                  <a:pt x="15081477" y="6178513"/>
                </a:lnTo>
                <a:lnTo>
                  <a:pt x="15090265" y="6222077"/>
                </a:lnTo>
                <a:lnTo>
                  <a:pt x="15114234" y="6257653"/>
                </a:lnTo>
                <a:lnTo>
                  <a:pt x="15149793" y="6281640"/>
                </a:lnTo>
                <a:lnTo>
                  <a:pt x="15193348" y="6290436"/>
                </a:lnTo>
                <a:lnTo>
                  <a:pt x="15236890" y="6281640"/>
                </a:lnTo>
                <a:lnTo>
                  <a:pt x="15272469" y="6257653"/>
                </a:lnTo>
                <a:lnTo>
                  <a:pt x="15296468" y="6222077"/>
                </a:lnTo>
                <a:lnTo>
                  <a:pt x="15305272" y="6178513"/>
                </a:lnTo>
                <a:lnTo>
                  <a:pt x="15296468" y="6134966"/>
                </a:lnTo>
                <a:lnTo>
                  <a:pt x="15272469" y="6099406"/>
                </a:lnTo>
                <a:lnTo>
                  <a:pt x="15236890" y="6075433"/>
                </a:lnTo>
                <a:lnTo>
                  <a:pt x="15193348" y="6066642"/>
                </a:lnTo>
                <a:close/>
              </a:path>
              <a:path w="16523335" h="9235440">
                <a:moveTo>
                  <a:pt x="15193348" y="6334382"/>
                </a:moveTo>
                <a:lnTo>
                  <a:pt x="15149793" y="6343178"/>
                </a:lnTo>
                <a:lnTo>
                  <a:pt x="15114234" y="6367165"/>
                </a:lnTo>
                <a:lnTo>
                  <a:pt x="15090265" y="6402742"/>
                </a:lnTo>
                <a:lnTo>
                  <a:pt x="15081477" y="6446306"/>
                </a:lnTo>
                <a:lnTo>
                  <a:pt x="15090265" y="6489813"/>
                </a:lnTo>
                <a:lnTo>
                  <a:pt x="15114234" y="6525358"/>
                </a:lnTo>
                <a:lnTo>
                  <a:pt x="15149793" y="6549331"/>
                </a:lnTo>
                <a:lnTo>
                  <a:pt x="15193348" y="6558124"/>
                </a:lnTo>
                <a:lnTo>
                  <a:pt x="15236890" y="6549331"/>
                </a:lnTo>
                <a:lnTo>
                  <a:pt x="15272469" y="6525358"/>
                </a:lnTo>
                <a:lnTo>
                  <a:pt x="15296468" y="6489813"/>
                </a:lnTo>
                <a:lnTo>
                  <a:pt x="15305272" y="6446306"/>
                </a:lnTo>
                <a:lnTo>
                  <a:pt x="15296468" y="6402742"/>
                </a:lnTo>
                <a:lnTo>
                  <a:pt x="15272469" y="6367165"/>
                </a:lnTo>
                <a:lnTo>
                  <a:pt x="15236890" y="6343178"/>
                </a:lnTo>
                <a:lnTo>
                  <a:pt x="15193348" y="6334382"/>
                </a:lnTo>
                <a:close/>
              </a:path>
              <a:path w="16523335" h="9235440">
                <a:moveTo>
                  <a:pt x="15193348" y="6602112"/>
                </a:moveTo>
                <a:lnTo>
                  <a:pt x="15149793" y="6610897"/>
                </a:lnTo>
                <a:lnTo>
                  <a:pt x="15114234" y="6634856"/>
                </a:lnTo>
                <a:lnTo>
                  <a:pt x="15090265" y="6670401"/>
                </a:lnTo>
                <a:lnTo>
                  <a:pt x="15081477" y="6713941"/>
                </a:lnTo>
                <a:lnTo>
                  <a:pt x="15090265" y="6757505"/>
                </a:lnTo>
                <a:lnTo>
                  <a:pt x="15114234" y="6793082"/>
                </a:lnTo>
                <a:lnTo>
                  <a:pt x="15149793" y="6817069"/>
                </a:lnTo>
                <a:lnTo>
                  <a:pt x="15193348" y="6825865"/>
                </a:lnTo>
                <a:lnTo>
                  <a:pt x="15236890" y="6817069"/>
                </a:lnTo>
                <a:lnTo>
                  <a:pt x="15272469" y="6793082"/>
                </a:lnTo>
                <a:lnTo>
                  <a:pt x="15296468" y="6757505"/>
                </a:lnTo>
                <a:lnTo>
                  <a:pt x="15305272" y="6713941"/>
                </a:lnTo>
                <a:lnTo>
                  <a:pt x="15296468" y="6670401"/>
                </a:lnTo>
                <a:lnTo>
                  <a:pt x="15272469" y="6634856"/>
                </a:lnTo>
                <a:lnTo>
                  <a:pt x="15236890" y="6610897"/>
                </a:lnTo>
                <a:lnTo>
                  <a:pt x="15193348" y="6602112"/>
                </a:lnTo>
                <a:close/>
              </a:path>
              <a:path w="16523335" h="9235440">
                <a:moveTo>
                  <a:pt x="15193348" y="7405229"/>
                </a:moveTo>
                <a:lnTo>
                  <a:pt x="15149793" y="7414026"/>
                </a:lnTo>
                <a:lnTo>
                  <a:pt x="15114234" y="7438015"/>
                </a:lnTo>
                <a:lnTo>
                  <a:pt x="15090265" y="7473597"/>
                </a:lnTo>
                <a:lnTo>
                  <a:pt x="15081477" y="7517173"/>
                </a:lnTo>
                <a:lnTo>
                  <a:pt x="15090265" y="7560674"/>
                </a:lnTo>
                <a:lnTo>
                  <a:pt x="15114234" y="7596223"/>
                </a:lnTo>
                <a:lnTo>
                  <a:pt x="15149793" y="7620205"/>
                </a:lnTo>
                <a:lnTo>
                  <a:pt x="15193348" y="7629003"/>
                </a:lnTo>
                <a:lnTo>
                  <a:pt x="15236890" y="7620205"/>
                </a:lnTo>
                <a:lnTo>
                  <a:pt x="15272469" y="7596223"/>
                </a:lnTo>
                <a:lnTo>
                  <a:pt x="15296468" y="7560674"/>
                </a:lnTo>
                <a:lnTo>
                  <a:pt x="15305272" y="7517173"/>
                </a:lnTo>
                <a:lnTo>
                  <a:pt x="15296468" y="7473597"/>
                </a:lnTo>
                <a:lnTo>
                  <a:pt x="15272469" y="7438015"/>
                </a:lnTo>
                <a:lnTo>
                  <a:pt x="15236890" y="7414026"/>
                </a:lnTo>
                <a:lnTo>
                  <a:pt x="15193348" y="7405229"/>
                </a:lnTo>
                <a:close/>
              </a:path>
              <a:path w="16523335" h="9235440">
                <a:moveTo>
                  <a:pt x="15193348" y="7137541"/>
                </a:moveTo>
                <a:lnTo>
                  <a:pt x="15149793" y="7146329"/>
                </a:lnTo>
                <a:lnTo>
                  <a:pt x="15114234" y="7170295"/>
                </a:lnTo>
                <a:lnTo>
                  <a:pt x="15090265" y="7205847"/>
                </a:lnTo>
                <a:lnTo>
                  <a:pt x="15081477" y="7249391"/>
                </a:lnTo>
                <a:lnTo>
                  <a:pt x="15090265" y="7292955"/>
                </a:lnTo>
                <a:lnTo>
                  <a:pt x="15114234" y="7328531"/>
                </a:lnTo>
                <a:lnTo>
                  <a:pt x="15149793" y="7352518"/>
                </a:lnTo>
                <a:lnTo>
                  <a:pt x="15193348" y="7361314"/>
                </a:lnTo>
                <a:lnTo>
                  <a:pt x="15236890" y="7352518"/>
                </a:lnTo>
                <a:lnTo>
                  <a:pt x="15272469" y="7328531"/>
                </a:lnTo>
                <a:lnTo>
                  <a:pt x="15296468" y="7292955"/>
                </a:lnTo>
                <a:lnTo>
                  <a:pt x="15305272" y="7249391"/>
                </a:lnTo>
                <a:lnTo>
                  <a:pt x="15296468" y="7205847"/>
                </a:lnTo>
                <a:lnTo>
                  <a:pt x="15272469" y="7170295"/>
                </a:lnTo>
                <a:lnTo>
                  <a:pt x="15236890" y="7146329"/>
                </a:lnTo>
                <a:lnTo>
                  <a:pt x="15193348" y="7137541"/>
                </a:lnTo>
                <a:close/>
              </a:path>
              <a:path w="16523335" h="9235440">
                <a:moveTo>
                  <a:pt x="15193348" y="6869780"/>
                </a:moveTo>
                <a:lnTo>
                  <a:pt x="15149793" y="6878579"/>
                </a:lnTo>
                <a:lnTo>
                  <a:pt x="15114234" y="6902573"/>
                </a:lnTo>
                <a:lnTo>
                  <a:pt x="15090265" y="6938157"/>
                </a:lnTo>
                <a:lnTo>
                  <a:pt x="15081477" y="6981724"/>
                </a:lnTo>
                <a:lnTo>
                  <a:pt x="15090265" y="7025264"/>
                </a:lnTo>
                <a:lnTo>
                  <a:pt x="15114234" y="7060809"/>
                </a:lnTo>
                <a:lnTo>
                  <a:pt x="15149793" y="7084769"/>
                </a:lnTo>
                <a:lnTo>
                  <a:pt x="15193348" y="7093553"/>
                </a:lnTo>
                <a:lnTo>
                  <a:pt x="15236890" y="7084769"/>
                </a:lnTo>
                <a:lnTo>
                  <a:pt x="15272469" y="7060809"/>
                </a:lnTo>
                <a:lnTo>
                  <a:pt x="15296468" y="7025264"/>
                </a:lnTo>
                <a:lnTo>
                  <a:pt x="15305272" y="6981724"/>
                </a:lnTo>
                <a:lnTo>
                  <a:pt x="15296468" y="6938157"/>
                </a:lnTo>
                <a:lnTo>
                  <a:pt x="15272469" y="6902573"/>
                </a:lnTo>
                <a:lnTo>
                  <a:pt x="15236890" y="6878579"/>
                </a:lnTo>
                <a:lnTo>
                  <a:pt x="15193348" y="6869780"/>
                </a:lnTo>
                <a:close/>
              </a:path>
              <a:path w="16523335" h="9235440">
                <a:moveTo>
                  <a:pt x="15462639" y="176790"/>
                </a:moveTo>
                <a:lnTo>
                  <a:pt x="15419113" y="185586"/>
                </a:lnTo>
                <a:lnTo>
                  <a:pt x="15383570" y="209571"/>
                </a:lnTo>
                <a:lnTo>
                  <a:pt x="15359607" y="245145"/>
                </a:lnTo>
                <a:lnTo>
                  <a:pt x="15350820" y="288702"/>
                </a:lnTo>
                <a:lnTo>
                  <a:pt x="15359607" y="332221"/>
                </a:lnTo>
                <a:lnTo>
                  <a:pt x="15383570" y="367780"/>
                </a:lnTo>
                <a:lnTo>
                  <a:pt x="15419113" y="391765"/>
                </a:lnTo>
                <a:lnTo>
                  <a:pt x="15462639" y="400563"/>
                </a:lnTo>
                <a:lnTo>
                  <a:pt x="15506203" y="391765"/>
                </a:lnTo>
                <a:lnTo>
                  <a:pt x="15541779" y="367780"/>
                </a:lnTo>
                <a:lnTo>
                  <a:pt x="15565766" y="332221"/>
                </a:lnTo>
                <a:lnTo>
                  <a:pt x="15574562" y="288702"/>
                </a:lnTo>
                <a:lnTo>
                  <a:pt x="15565766" y="245145"/>
                </a:lnTo>
                <a:lnTo>
                  <a:pt x="15541779" y="209571"/>
                </a:lnTo>
                <a:lnTo>
                  <a:pt x="15506203" y="185586"/>
                </a:lnTo>
                <a:lnTo>
                  <a:pt x="15462639" y="176790"/>
                </a:lnTo>
                <a:close/>
              </a:path>
              <a:path w="16523335" h="9235440">
                <a:moveTo>
                  <a:pt x="15462639" y="712218"/>
                </a:moveTo>
                <a:lnTo>
                  <a:pt x="15419113" y="721018"/>
                </a:lnTo>
                <a:lnTo>
                  <a:pt x="15383570" y="745011"/>
                </a:lnTo>
                <a:lnTo>
                  <a:pt x="15359607" y="780591"/>
                </a:lnTo>
                <a:lnTo>
                  <a:pt x="15350820" y="824152"/>
                </a:lnTo>
                <a:lnTo>
                  <a:pt x="15359607" y="867681"/>
                </a:lnTo>
                <a:lnTo>
                  <a:pt x="15383570" y="903231"/>
                </a:lnTo>
                <a:lnTo>
                  <a:pt x="15419113" y="927201"/>
                </a:lnTo>
                <a:lnTo>
                  <a:pt x="15462639" y="935992"/>
                </a:lnTo>
                <a:lnTo>
                  <a:pt x="15506203" y="927201"/>
                </a:lnTo>
                <a:lnTo>
                  <a:pt x="15541779" y="903231"/>
                </a:lnTo>
                <a:lnTo>
                  <a:pt x="15565766" y="867681"/>
                </a:lnTo>
                <a:lnTo>
                  <a:pt x="15574562" y="824152"/>
                </a:lnTo>
                <a:lnTo>
                  <a:pt x="15565766" y="780591"/>
                </a:lnTo>
                <a:lnTo>
                  <a:pt x="15541779" y="745011"/>
                </a:lnTo>
                <a:lnTo>
                  <a:pt x="15506203" y="721018"/>
                </a:lnTo>
                <a:lnTo>
                  <a:pt x="15462639" y="712218"/>
                </a:lnTo>
                <a:close/>
              </a:path>
              <a:path w="16523335" h="9235440">
                <a:moveTo>
                  <a:pt x="15462639" y="979980"/>
                </a:moveTo>
                <a:lnTo>
                  <a:pt x="15419113" y="988766"/>
                </a:lnTo>
                <a:lnTo>
                  <a:pt x="15383570" y="1012731"/>
                </a:lnTo>
                <a:lnTo>
                  <a:pt x="15359607" y="1048286"/>
                </a:lnTo>
                <a:lnTo>
                  <a:pt x="15350820" y="1091840"/>
                </a:lnTo>
                <a:lnTo>
                  <a:pt x="15359607" y="1135394"/>
                </a:lnTo>
                <a:lnTo>
                  <a:pt x="15383570" y="1170968"/>
                </a:lnTo>
                <a:lnTo>
                  <a:pt x="15419113" y="1194956"/>
                </a:lnTo>
                <a:lnTo>
                  <a:pt x="15462639" y="1203753"/>
                </a:lnTo>
                <a:lnTo>
                  <a:pt x="15506203" y="1194956"/>
                </a:lnTo>
                <a:lnTo>
                  <a:pt x="15541779" y="1170968"/>
                </a:lnTo>
                <a:lnTo>
                  <a:pt x="15565766" y="1135394"/>
                </a:lnTo>
                <a:lnTo>
                  <a:pt x="15574562" y="1091840"/>
                </a:lnTo>
                <a:lnTo>
                  <a:pt x="15565766" y="1048286"/>
                </a:lnTo>
                <a:lnTo>
                  <a:pt x="15541779" y="1012731"/>
                </a:lnTo>
                <a:lnTo>
                  <a:pt x="15506203" y="988766"/>
                </a:lnTo>
                <a:lnTo>
                  <a:pt x="15462639" y="979980"/>
                </a:lnTo>
                <a:close/>
              </a:path>
              <a:path w="16523335" h="9235440">
                <a:moveTo>
                  <a:pt x="15462639" y="1247668"/>
                </a:moveTo>
                <a:lnTo>
                  <a:pt x="15419113" y="1256467"/>
                </a:lnTo>
                <a:lnTo>
                  <a:pt x="15383570" y="1280459"/>
                </a:lnTo>
                <a:lnTo>
                  <a:pt x="15359607" y="1316036"/>
                </a:lnTo>
                <a:lnTo>
                  <a:pt x="15350820" y="1359591"/>
                </a:lnTo>
                <a:lnTo>
                  <a:pt x="15359607" y="1403138"/>
                </a:lnTo>
                <a:lnTo>
                  <a:pt x="15383570" y="1438686"/>
                </a:lnTo>
                <a:lnTo>
                  <a:pt x="15419113" y="1462646"/>
                </a:lnTo>
                <a:lnTo>
                  <a:pt x="15462639" y="1471431"/>
                </a:lnTo>
                <a:lnTo>
                  <a:pt x="15506203" y="1462646"/>
                </a:lnTo>
                <a:lnTo>
                  <a:pt x="15541779" y="1438686"/>
                </a:lnTo>
                <a:lnTo>
                  <a:pt x="15565766" y="1403138"/>
                </a:lnTo>
                <a:lnTo>
                  <a:pt x="15574562" y="1359591"/>
                </a:lnTo>
                <a:lnTo>
                  <a:pt x="15565766" y="1316036"/>
                </a:lnTo>
                <a:lnTo>
                  <a:pt x="15541779" y="1280459"/>
                </a:lnTo>
                <a:lnTo>
                  <a:pt x="15506203" y="1256467"/>
                </a:lnTo>
                <a:lnTo>
                  <a:pt x="15462639" y="1247668"/>
                </a:lnTo>
                <a:close/>
              </a:path>
              <a:path w="16523335" h="9235440">
                <a:moveTo>
                  <a:pt x="15462639" y="1515430"/>
                </a:moveTo>
                <a:lnTo>
                  <a:pt x="15419113" y="1524214"/>
                </a:lnTo>
                <a:lnTo>
                  <a:pt x="15383570" y="1548173"/>
                </a:lnTo>
                <a:lnTo>
                  <a:pt x="15359607" y="1583718"/>
                </a:lnTo>
                <a:lnTo>
                  <a:pt x="15350820" y="1627259"/>
                </a:lnTo>
                <a:lnTo>
                  <a:pt x="15359607" y="1670826"/>
                </a:lnTo>
                <a:lnTo>
                  <a:pt x="15383570" y="1706409"/>
                </a:lnTo>
                <a:lnTo>
                  <a:pt x="15419113" y="1730404"/>
                </a:lnTo>
                <a:lnTo>
                  <a:pt x="15462639" y="1739203"/>
                </a:lnTo>
                <a:lnTo>
                  <a:pt x="15506203" y="1730404"/>
                </a:lnTo>
                <a:lnTo>
                  <a:pt x="15541779" y="1706409"/>
                </a:lnTo>
                <a:lnTo>
                  <a:pt x="15565766" y="1670826"/>
                </a:lnTo>
                <a:lnTo>
                  <a:pt x="15574562" y="1627259"/>
                </a:lnTo>
                <a:lnTo>
                  <a:pt x="15565766" y="1583718"/>
                </a:lnTo>
                <a:lnTo>
                  <a:pt x="15541779" y="1548173"/>
                </a:lnTo>
                <a:lnTo>
                  <a:pt x="15506203" y="1524214"/>
                </a:lnTo>
                <a:lnTo>
                  <a:pt x="15462639" y="1515430"/>
                </a:lnTo>
                <a:close/>
              </a:path>
              <a:path w="16523335" h="9235440">
                <a:moveTo>
                  <a:pt x="15462639" y="1783149"/>
                </a:moveTo>
                <a:lnTo>
                  <a:pt x="15419113" y="1791938"/>
                </a:lnTo>
                <a:lnTo>
                  <a:pt x="15383570" y="1815910"/>
                </a:lnTo>
                <a:lnTo>
                  <a:pt x="15359607" y="1851469"/>
                </a:lnTo>
                <a:lnTo>
                  <a:pt x="15350820" y="1895020"/>
                </a:lnTo>
                <a:lnTo>
                  <a:pt x="15359607" y="1938576"/>
                </a:lnTo>
                <a:lnTo>
                  <a:pt x="15383570" y="1974146"/>
                </a:lnTo>
                <a:lnTo>
                  <a:pt x="15419113" y="1998128"/>
                </a:lnTo>
                <a:lnTo>
                  <a:pt x="15462639" y="2006922"/>
                </a:lnTo>
                <a:lnTo>
                  <a:pt x="15506203" y="1998128"/>
                </a:lnTo>
                <a:lnTo>
                  <a:pt x="15541779" y="1974146"/>
                </a:lnTo>
                <a:lnTo>
                  <a:pt x="15565766" y="1938576"/>
                </a:lnTo>
                <a:lnTo>
                  <a:pt x="15574562" y="1895020"/>
                </a:lnTo>
                <a:lnTo>
                  <a:pt x="15565766" y="1851469"/>
                </a:lnTo>
                <a:lnTo>
                  <a:pt x="15541779" y="1815910"/>
                </a:lnTo>
                <a:lnTo>
                  <a:pt x="15506203" y="1791938"/>
                </a:lnTo>
                <a:lnTo>
                  <a:pt x="15462639" y="1783149"/>
                </a:lnTo>
                <a:close/>
              </a:path>
              <a:path w="16523335" h="9235440">
                <a:moveTo>
                  <a:pt x="15462639" y="2586297"/>
                </a:moveTo>
                <a:lnTo>
                  <a:pt x="15419113" y="2595090"/>
                </a:lnTo>
                <a:lnTo>
                  <a:pt x="15383570" y="2619070"/>
                </a:lnTo>
                <a:lnTo>
                  <a:pt x="15359607" y="2654639"/>
                </a:lnTo>
                <a:lnTo>
                  <a:pt x="15350820" y="2698200"/>
                </a:lnTo>
                <a:lnTo>
                  <a:pt x="15359607" y="2741725"/>
                </a:lnTo>
                <a:lnTo>
                  <a:pt x="15383570" y="2777286"/>
                </a:lnTo>
                <a:lnTo>
                  <a:pt x="15419113" y="2801273"/>
                </a:lnTo>
                <a:lnTo>
                  <a:pt x="15462639" y="2810071"/>
                </a:lnTo>
                <a:lnTo>
                  <a:pt x="15506203" y="2801273"/>
                </a:lnTo>
                <a:lnTo>
                  <a:pt x="15541779" y="2777286"/>
                </a:lnTo>
                <a:lnTo>
                  <a:pt x="15565766" y="2741725"/>
                </a:lnTo>
                <a:lnTo>
                  <a:pt x="15574562" y="2698200"/>
                </a:lnTo>
                <a:lnTo>
                  <a:pt x="15565766" y="2654639"/>
                </a:lnTo>
                <a:lnTo>
                  <a:pt x="15541779" y="2619070"/>
                </a:lnTo>
                <a:lnTo>
                  <a:pt x="15506203" y="2595090"/>
                </a:lnTo>
                <a:lnTo>
                  <a:pt x="15462639" y="2586297"/>
                </a:lnTo>
                <a:close/>
              </a:path>
              <a:path w="16523335" h="9235440">
                <a:moveTo>
                  <a:pt x="15462639" y="2854028"/>
                </a:moveTo>
                <a:lnTo>
                  <a:pt x="15419113" y="2862817"/>
                </a:lnTo>
                <a:lnTo>
                  <a:pt x="15383570" y="2886788"/>
                </a:lnTo>
                <a:lnTo>
                  <a:pt x="15359607" y="2922347"/>
                </a:lnTo>
                <a:lnTo>
                  <a:pt x="15350820" y="2965898"/>
                </a:lnTo>
                <a:lnTo>
                  <a:pt x="15359607" y="3009453"/>
                </a:lnTo>
                <a:lnTo>
                  <a:pt x="15383570" y="3045019"/>
                </a:lnTo>
                <a:lnTo>
                  <a:pt x="15419113" y="3068998"/>
                </a:lnTo>
                <a:lnTo>
                  <a:pt x="15462639" y="3077790"/>
                </a:lnTo>
                <a:lnTo>
                  <a:pt x="15506203" y="3068998"/>
                </a:lnTo>
                <a:lnTo>
                  <a:pt x="15541779" y="3045019"/>
                </a:lnTo>
                <a:lnTo>
                  <a:pt x="15565766" y="3009453"/>
                </a:lnTo>
                <a:lnTo>
                  <a:pt x="15574562" y="2965898"/>
                </a:lnTo>
                <a:lnTo>
                  <a:pt x="15565766" y="2922347"/>
                </a:lnTo>
                <a:lnTo>
                  <a:pt x="15541779" y="2886788"/>
                </a:lnTo>
                <a:lnTo>
                  <a:pt x="15506203" y="2862817"/>
                </a:lnTo>
                <a:lnTo>
                  <a:pt x="15462639" y="2854028"/>
                </a:lnTo>
                <a:close/>
              </a:path>
              <a:path w="16523335" h="9235440">
                <a:moveTo>
                  <a:pt x="15462639" y="3389446"/>
                </a:moveTo>
                <a:lnTo>
                  <a:pt x="15419113" y="3398240"/>
                </a:lnTo>
                <a:lnTo>
                  <a:pt x="15383570" y="3422222"/>
                </a:lnTo>
                <a:lnTo>
                  <a:pt x="15359607" y="3457792"/>
                </a:lnTo>
                <a:lnTo>
                  <a:pt x="15350820" y="3501348"/>
                </a:lnTo>
                <a:lnTo>
                  <a:pt x="15359607" y="3544899"/>
                </a:lnTo>
                <a:lnTo>
                  <a:pt x="15383570" y="3580458"/>
                </a:lnTo>
                <a:lnTo>
                  <a:pt x="15419113" y="3604430"/>
                </a:lnTo>
                <a:lnTo>
                  <a:pt x="15462639" y="3613219"/>
                </a:lnTo>
                <a:lnTo>
                  <a:pt x="15506203" y="3604430"/>
                </a:lnTo>
                <a:lnTo>
                  <a:pt x="15541779" y="3580458"/>
                </a:lnTo>
                <a:lnTo>
                  <a:pt x="15565766" y="3544899"/>
                </a:lnTo>
                <a:lnTo>
                  <a:pt x="15574562" y="3501348"/>
                </a:lnTo>
                <a:lnTo>
                  <a:pt x="15565766" y="3457792"/>
                </a:lnTo>
                <a:lnTo>
                  <a:pt x="15541779" y="3422222"/>
                </a:lnTo>
                <a:lnTo>
                  <a:pt x="15506203" y="3398240"/>
                </a:lnTo>
                <a:lnTo>
                  <a:pt x="15462639" y="3389446"/>
                </a:lnTo>
                <a:close/>
              </a:path>
              <a:path w="16523335" h="9235440">
                <a:moveTo>
                  <a:pt x="15462639" y="2318578"/>
                </a:moveTo>
                <a:lnTo>
                  <a:pt x="15419113" y="2327370"/>
                </a:lnTo>
                <a:lnTo>
                  <a:pt x="15383570" y="2351349"/>
                </a:lnTo>
                <a:lnTo>
                  <a:pt x="15359607" y="2386915"/>
                </a:lnTo>
                <a:lnTo>
                  <a:pt x="15350820" y="2430470"/>
                </a:lnTo>
                <a:lnTo>
                  <a:pt x="15359607" y="2474021"/>
                </a:lnTo>
                <a:lnTo>
                  <a:pt x="15383570" y="2509580"/>
                </a:lnTo>
                <a:lnTo>
                  <a:pt x="15419113" y="2533551"/>
                </a:lnTo>
                <a:lnTo>
                  <a:pt x="15462639" y="2542341"/>
                </a:lnTo>
                <a:lnTo>
                  <a:pt x="15506203" y="2533551"/>
                </a:lnTo>
                <a:lnTo>
                  <a:pt x="15541779" y="2509580"/>
                </a:lnTo>
                <a:lnTo>
                  <a:pt x="15565766" y="2474021"/>
                </a:lnTo>
                <a:lnTo>
                  <a:pt x="15574562" y="2430470"/>
                </a:lnTo>
                <a:lnTo>
                  <a:pt x="15565766" y="2386915"/>
                </a:lnTo>
                <a:lnTo>
                  <a:pt x="15541779" y="2351349"/>
                </a:lnTo>
                <a:lnTo>
                  <a:pt x="15506203" y="2327370"/>
                </a:lnTo>
                <a:lnTo>
                  <a:pt x="15462639" y="2318578"/>
                </a:lnTo>
                <a:close/>
              </a:path>
              <a:path w="16523335" h="9235440">
                <a:moveTo>
                  <a:pt x="15462639" y="2050869"/>
                </a:moveTo>
                <a:lnTo>
                  <a:pt x="15419113" y="2059660"/>
                </a:lnTo>
                <a:lnTo>
                  <a:pt x="15383570" y="2083635"/>
                </a:lnTo>
                <a:lnTo>
                  <a:pt x="15359607" y="2119197"/>
                </a:lnTo>
                <a:lnTo>
                  <a:pt x="15350820" y="2162750"/>
                </a:lnTo>
                <a:lnTo>
                  <a:pt x="15359607" y="2206284"/>
                </a:lnTo>
                <a:lnTo>
                  <a:pt x="15383570" y="2241845"/>
                </a:lnTo>
                <a:lnTo>
                  <a:pt x="15419113" y="2265826"/>
                </a:lnTo>
                <a:lnTo>
                  <a:pt x="15462639" y="2274621"/>
                </a:lnTo>
                <a:lnTo>
                  <a:pt x="15506203" y="2265826"/>
                </a:lnTo>
                <a:lnTo>
                  <a:pt x="15541779" y="2241845"/>
                </a:lnTo>
                <a:lnTo>
                  <a:pt x="15565766" y="2206284"/>
                </a:lnTo>
                <a:lnTo>
                  <a:pt x="15574562" y="2162750"/>
                </a:lnTo>
                <a:lnTo>
                  <a:pt x="15565766" y="2119197"/>
                </a:lnTo>
                <a:lnTo>
                  <a:pt x="15541779" y="2083635"/>
                </a:lnTo>
                <a:lnTo>
                  <a:pt x="15506203" y="2059660"/>
                </a:lnTo>
                <a:lnTo>
                  <a:pt x="15462639" y="2050869"/>
                </a:lnTo>
                <a:close/>
              </a:path>
              <a:path w="16523335" h="9235440">
                <a:moveTo>
                  <a:pt x="15462639" y="5531192"/>
                </a:moveTo>
                <a:lnTo>
                  <a:pt x="15419113" y="5539988"/>
                </a:lnTo>
                <a:lnTo>
                  <a:pt x="15383570" y="5563975"/>
                </a:lnTo>
                <a:lnTo>
                  <a:pt x="15359607" y="5599551"/>
                </a:lnTo>
                <a:lnTo>
                  <a:pt x="15350820" y="5643115"/>
                </a:lnTo>
                <a:lnTo>
                  <a:pt x="15359607" y="5686662"/>
                </a:lnTo>
                <a:lnTo>
                  <a:pt x="15383570" y="5722222"/>
                </a:lnTo>
                <a:lnTo>
                  <a:pt x="15419113" y="5746196"/>
                </a:lnTo>
                <a:lnTo>
                  <a:pt x="15462639" y="5754986"/>
                </a:lnTo>
                <a:lnTo>
                  <a:pt x="15506203" y="5746196"/>
                </a:lnTo>
                <a:lnTo>
                  <a:pt x="15541779" y="5722222"/>
                </a:lnTo>
                <a:lnTo>
                  <a:pt x="15565766" y="5686662"/>
                </a:lnTo>
                <a:lnTo>
                  <a:pt x="15574562" y="5643115"/>
                </a:lnTo>
                <a:lnTo>
                  <a:pt x="15565766" y="5599551"/>
                </a:lnTo>
                <a:lnTo>
                  <a:pt x="15541779" y="5563975"/>
                </a:lnTo>
                <a:lnTo>
                  <a:pt x="15506203" y="5539988"/>
                </a:lnTo>
                <a:lnTo>
                  <a:pt x="15462639" y="5531192"/>
                </a:lnTo>
                <a:close/>
              </a:path>
              <a:path w="16523335" h="9235440">
                <a:moveTo>
                  <a:pt x="15462639" y="5798933"/>
                </a:moveTo>
                <a:lnTo>
                  <a:pt x="15419113" y="5807723"/>
                </a:lnTo>
                <a:lnTo>
                  <a:pt x="15383570" y="5831697"/>
                </a:lnTo>
                <a:lnTo>
                  <a:pt x="15359607" y="5867257"/>
                </a:lnTo>
                <a:lnTo>
                  <a:pt x="15350820" y="5910804"/>
                </a:lnTo>
                <a:lnTo>
                  <a:pt x="15359607" y="5954345"/>
                </a:lnTo>
                <a:lnTo>
                  <a:pt x="15383570" y="5989912"/>
                </a:lnTo>
                <a:lnTo>
                  <a:pt x="15419113" y="6013898"/>
                </a:lnTo>
                <a:lnTo>
                  <a:pt x="15462639" y="6022695"/>
                </a:lnTo>
                <a:lnTo>
                  <a:pt x="15506203" y="6013898"/>
                </a:lnTo>
                <a:lnTo>
                  <a:pt x="15541779" y="5989912"/>
                </a:lnTo>
                <a:lnTo>
                  <a:pt x="15565766" y="5954345"/>
                </a:lnTo>
                <a:lnTo>
                  <a:pt x="15574562" y="5910804"/>
                </a:lnTo>
                <a:lnTo>
                  <a:pt x="15565766" y="5867257"/>
                </a:lnTo>
                <a:lnTo>
                  <a:pt x="15541779" y="5831697"/>
                </a:lnTo>
                <a:lnTo>
                  <a:pt x="15506203" y="5807723"/>
                </a:lnTo>
                <a:lnTo>
                  <a:pt x="15462639" y="5798933"/>
                </a:lnTo>
                <a:close/>
              </a:path>
              <a:path w="16523335" h="9235440">
                <a:moveTo>
                  <a:pt x="15462639" y="6334382"/>
                </a:moveTo>
                <a:lnTo>
                  <a:pt x="15419113" y="6343178"/>
                </a:lnTo>
                <a:lnTo>
                  <a:pt x="15383570" y="6367165"/>
                </a:lnTo>
                <a:lnTo>
                  <a:pt x="15359607" y="6402742"/>
                </a:lnTo>
                <a:lnTo>
                  <a:pt x="15350820" y="6446306"/>
                </a:lnTo>
                <a:lnTo>
                  <a:pt x="15359607" y="6489813"/>
                </a:lnTo>
                <a:lnTo>
                  <a:pt x="15383570" y="6525358"/>
                </a:lnTo>
                <a:lnTo>
                  <a:pt x="15419113" y="6549331"/>
                </a:lnTo>
                <a:lnTo>
                  <a:pt x="15462639" y="6558124"/>
                </a:lnTo>
                <a:lnTo>
                  <a:pt x="15506203" y="6549331"/>
                </a:lnTo>
                <a:lnTo>
                  <a:pt x="15541779" y="6525358"/>
                </a:lnTo>
                <a:lnTo>
                  <a:pt x="15565766" y="6489813"/>
                </a:lnTo>
                <a:lnTo>
                  <a:pt x="15574562" y="6446306"/>
                </a:lnTo>
                <a:lnTo>
                  <a:pt x="15565766" y="6402742"/>
                </a:lnTo>
                <a:lnTo>
                  <a:pt x="15541779" y="6367165"/>
                </a:lnTo>
                <a:lnTo>
                  <a:pt x="15506203" y="6343178"/>
                </a:lnTo>
                <a:lnTo>
                  <a:pt x="15462639" y="6334382"/>
                </a:lnTo>
                <a:close/>
              </a:path>
              <a:path w="16523335" h="9235440">
                <a:moveTo>
                  <a:pt x="15462639" y="6602112"/>
                </a:moveTo>
                <a:lnTo>
                  <a:pt x="15419113" y="6610897"/>
                </a:lnTo>
                <a:lnTo>
                  <a:pt x="15383570" y="6634856"/>
                </a:lnTo>
                <a:lnTo>
                  <a:pt x="15359607" y="6670401"/>
                </a:lnTo>
                <a:lnTo>
                  <a:pt x="15350820" y="6713941"/>
                </a:lnTo>
                <a:lnTo>
                  <a:pt x="15359607" y="6757505"/>
                </a:lnTo>
                <a:lnTo>
                  <a:pt x="15383570" y="6793082"/>
                </a:lnTo>
                <a:lnTo>
                  <a:pt x="15419113" y="6817069"/>
                </a:lnTo>
                <a:lnTo>
                  <a:pt x="15462639" y="6825865"/>
                </a:lnTo>
                <a:lnTo>
                  <a:pt x="15506203" y="6817069"/>
                </a:lnTo>
                <a:lnTo>
                  <a:pt x="15541779" y="6793082"/>
                </a:lnTo>
                <a:lnTo>
                  <a:pt x="15565766" y="6757505"/>
                </a:lnTo>
                <a:lnTo>
                  <a:pt x="15574562" y="6713941"/>
                </a:lnTo>
                <a:lnTo>
                  <a:pt x="15565766" y="6670401"/>
                </a:lnTo>
                <a:lnTo>
                  <a:pt x="15541779" y="6634856"/>
                </a:lnTo>
                <a:lnTo>
                  <a:pt x="15506203" y="6610897"/>
                </a:lnTo>
                <a:lnTo>
                  <a:pt x="15462639" y="6602112"/>
                </a:lnTo>
                <a:close/>
              </a:path>
              <a:path w="16523335" h="9235440">
                <a:moveTo>
                  <a:pt x="15462639" y="7405229"/>
                </a:moveTo>
                <a:lnTo>
                  <a:pt x="15419113" y="7414026"/>
                </a:lnTo>
                <a:lnTo>
                  <a:pt x="15383570" y="7438015"/>
                </a:lnTo>
                <a:lnTo>
                  <a:pt x="15359607" y="7473597"/>
                </a:lnTo>
                <a:lnTo>
                  <a:pt x="15350820" y="7517173"/>
                </a:lnTo>
                <a:lnTo>
                  <a:pt x="15359607" y="7560674"/>
                </a:lnTo>
                <a:lnTo>
                  <a:pt x="15383570" y="7596223"/>
                </a:lnTo>
                <a:lnTo>
                  <a:pt x="15419113" y="7620205"/>
                </a:lnTo>
                <a:lnTo>
                  <a:pt x="15462639" y="7629003"/>
                </a:lnTo>
                <a:lnTo>
                  <a:pt x="15506203" y="7620205"/>
                </a:lnTo>
                <a:lnTo>
                  <a:pt x="15541779" y="7596223"/>
                </a:lnTo>
                <a:lnTo>
                  <a:pt x="15565766" y="7560674"/>
                </a:lnTo>
                <a:lnTo>
                  <a:pt x="15574562" y="7517173"/>
                </a:lnTo>
                <a:lnTo>
                  <a:pt x="15565766" y="7473597"/>
                </a:lnTo>
                <a:lnTo>
                  <a:pt x="15541779" y="7438015"/>
                </a:lnTo>
                <a:lnTo>
                  <a:pt x="15506203" y="7414026"/>
                </a:lnTo>
                <a:lnTo>
                  <a:pt x="15462639" y="7405229"/>
                </a:lnTo>
                <a:close/>
              </a:path>
              <a:path w="16523335" h="9235440">
                <a:moveTo>
                  <a:pt x="15462639" y="7137541"/>
                </a:moveTo>
                <a:lnTo>
                  <a:pt x="15419113" y="7146329"/>
                </a:lnTo>
                <a:lnTo>
                  <a:pt x="15383570" y="7170295"/>
                </a:lnTo>
                <a:lnTo>
                  <a:pt x="15359607" y="7205847"/>
                </a:lnTo>
                <a:lnTo>
                  <a:pt x="15350820" y="7249391"/>
                </a:lnTo>
                <a:lnTo>
                  <a:pt x="15359607" y="7292955"/>
                </a:lnTo>
                <a:lnTo>
                  <a:pt x="15383570" y="7328531"/>
                </a:lnTo>
                <a:lnTo>
                  <a:pt x="15419113" y="7352518"/>
                </a:lnTo>
                <a:lnTo>
                  <a:pt x="15462639" y="7361314"/>
                </a:lnTo>
                <a:lnTo>
                  <a:pt x="15506203" y="7352518"/>
                </a:lnTo>
                <a:lnTo>
                  <a:pt x="15541779" y="7328531"/>
                </a:lnTo>
                <a:lnTo>
                  <a:pt x="15565766" y="7292955"/>
                </a:lnTo>
                <a:lnTo>
                  <a:pt x="15574562" y="7249391"/>
                </a:lnTo>
                <a:lnTo>
                  <a:pt x="15565766" y="7205847"/>
                </a:lnTo>
                <a:lnTo>
                  <a:pt x="15541779" y="7170295"/>
                </a:lnTo>
                <a:lnTo>
                  <a:pt x="15506203" y="7146329"/>
                </a:lnTo>
                <a:lnTo>
                  <a:pt x="15462639" y="7137541"/>
                </a:lnTo>
                <a:close/>
              </a:path>
              <a:path w="16523335" h="9235440">
                <a:moveTo>
                  <a:pt x="15462639" y="6869780"/>
                </a:moveTo>
                <a:lnTo>
                  <a:pt x="15419113" y="6878579"/>
                </a:lnTo>
                <a:lnTo>
                  <a:pt x="15383570" y="6902573"/>
                </a:lnTo>
                <a:lnTo>
                  <a:pt x="15359607" y="6938157"/>
                </a:lnTo>
                <a:lnTo>
                  <a:pt x="15350820" y="6981724"/>
                </a:lnTo>
                <a:lnTo>
                  <a:pt x="15359607" y="7025264"/>
                </a:lnTo>
                <a:lnTo>
                  <a:pt x="15383570" y="7060809"/>
                </a:lnTo>
                <a:lnTo>
                  <a:pt x="15419113" y="7084769"/>
                </a:lnTo>
                <a:lnTo>
                  <a:pt x="15462639" y="7093553"/>
                </a:lnTo>
                <a:lnTo>
                  <a:pt x="15506203" y="7084769"/>
                </a:lnTo>
                <a:lnTo>
                  <a:pt x="15541779" y="7060809"/>
                </a:lnTo>
                <a:lnTo>
                  <a:pt x="15565766" y="7025264"/>
                </a:lnTo>
                <a:lnTo>
                  <a:pt x="15574562" y="6981724"/>
                </a:lnTo>
                <a:lnTo>
                  <a:pt x="15565766" y="6938157"/>
                </a:lnTo>
                <a:lnTo>
                  <a:pt x="15541779" y="6902573"/>
                </a:lnTo>
                <a:lnTo>
                  <a:pt x="15506203" y="6878579"/>
                </a:lnTo>
                <a:lnTo>
                  <a:pt x="15462639" y="6869780"/>
                </a:lnTo>
                <a:close/>
              </a:path>
              <a:path w="16523335" h="9235440">
                <a:moveTo>
                  <a:pt x="15731981" y="176790"/>
                </a:moveTo>
                <a:lnTo>
                  <a:pt x="15688432" y="185586"/>
                </a:lnTo>
                <a:lnTo>
                  <a:pt x="15652888" y="209571"/>
                </a:lnTo>
                <a:lnTo>
                  <a:pt x="15628933" y="245145"/>
                </a:lnTo>
                <a:lnTo>
                  <a:pt x="15620152" y="288702"/>
                </a:lnTo>
                <a:lnTo>
                  <a:pt x="15628933" y="332221"/>
                </a:lnTo>
                <a:lnTo>
                  <a:pt x="15652888" y="367780"/>
                </a:lnTo>
                <a:lnTo>
                  <a:pt x="15688432" y="391765"/>
                </a:lnTo>
                <a:lnTo>
                  <a:pt x="15731981" y="400563"/>
                </a:lnTo>
                <a:lnTo>
                  <a:pt x="15775521" y="391765"/>
                </a:lnTo>
                <a:lnTo>
                  <a:pt x="15811097" y="367780"/>
                </a:lnTo>
                <a:lnTo>
                  <a:pt x="15835092" y="332221"/>
                </a:lnTo>
                <a:lnTo>
                  <a:pt x="15843894" y="288702"/>
                </a:lnTo>
                <a:lnTo>
                  <a:pt x="15835092" y="245145"/>
                </a:lnTo>
                <a:lnTo>
                  <a:pt x="15811097" y="209571"/>
                </a:lnTo>
                <a:lnTo>
                  <a:pt x="15775521" y="185586"/>
                </a:lnTo>
                <a:lnTo>
                  <a:pt x="15731981" y="176790"/>
                </a:lnTo>
                <a:close/>
              </a:path>
              <a:path w="16523335" h="9235440">
                <a:moveTo>
                  <a:pt x="15731981" y="444551"/>
                </a:moveTo>
                <a:lnTo>
                  <a:pt x="15688432" y="453336"/>
                </a:lnTo>
                <a:lnTo>
                  <a:pt x="15652888" y="477296"/>
                </a:lnTo>
                <a:lnTo>
                  <a:pt x="15628933" y="512844"/>
                </a:lnTo>
                <a:lnTo>
                  <a:pt x="15620152" y="556391"/>
                </a:lnTo>
                <a:lnTo>
                  <a:pt x="15628933" y="599952"/>
                </a:lnTo>
                <a:lnTo>
                  <a:pt x="15652888" y="635532"/>
                </a:lnTo>
                <a:lnTo>
                  <a:pt x="15688432" y="659525"/>
                </a:lnTo>
                <a:lnTo>
                  <a:pt x="15731981" y="668324"/>
                </a:lnTo>
                <a:lnTo>
                  <a:pt x="15775521" y="659525"/>
                </a:lnTo>
                <a:lnTo>
                  <a:pt x="15811097" y="635532"/>
                </a:lnTo>
                <a:lnTo>
                  <a:pt x="15835092" y="599952"/>
                </a:lnTo>
                <a:lnTo>
                  <a:pt x="15843894" y="556391"/>
                </a:lnTo>
                <a:lnTo>
                  <a:pt x="15835092" y="512844"/>
                </a:lnTo>
                <a:lnTo>
                  <a:pt x="15811097" y="477296"/>
                </a:lnTo>
                <a:lnTo>
                  <a:pt x="15775521" y="453336"/>
                </a:lnTo>
                <a:lnTo>
                  <a:pt x="15731981" y="444551"/>
                </a:lnTo>
                <a:close/>
              </a:path>
              <a:path w="16523335" h="9235440">
                <a:moveTo>
                  <a:pt x="15731981" y="712218"/>
                </a:moveTo>
                <a:lnTo>
                  <a:pt x="15688432" y="721018"/>
                </a:lnTo>
                <a:lnTo>
                  <a:pt x="15652888" y="745011"/>
                </a:lnTo>
                <a:lnTo>
                  <a:pt x="15628933" y="780591"/>
                </a:lnTo>
                <a:lnTo>
                  <a:pt x="15620152" y="824152"/>
                </a:lnTo>
                <a:lnTo>
                  <a:pt x="15628933" y="867681"/>
                </a:lnTo>
                <a:lnTo>
                  <a:pt x="15652888" y="903231"/>
                </a:lnTo>
                <a:lnTo>
                  <a:pt x="15688432" y="927201"/>
                </a:lnTo>
                <a:lnTo>
                  <a:pt x="15731981" y="935992"/>
                </a:lnTo>
                <a:lnTo>
                  <a:pt x="15775521" y="927201"/>
                </a:lnTo>
                <a:lnTo>
                  <a:pt x="15811097" y="903231"/>
                </a:lnTo>
                <a:lnTo>
                  <a:pt x="15835092" y="867681"/>
                </a:lnTo>
                <a:lnTo>
                  <a:pt x="15843894" y="824152"/>
                </a:lnTo>
                <a:lnTo>
                  <a:pt x="15835092" y="780591"/>
                </a:lnTo>
                <a:lnTo>
                  <a:pt x="15811097" y="745011"/>
                </a:lnTo>
                <a:lnTo>
                  <a:pt x="15775521" y="721018"/>
                </a:lnTo>
                <a:lnTo>
                  <a:pt x="15731981" y="712218"/>
                </a:lnTo>
                <a:close/>
              </a:path>
              <a:path w="16523335" h="9235440">
                <a:moveTo>
                  <a:pt x="15731981" y="979980"/>
                </a:moveTo>
                <a:lnTo>
                  <a:pt x="15688432" y="988766"/>
                </a:lnTo>
                <a:lnTo>
                  <a:pt x="15652888" y="1012731"/>
                </a:lnTo>
                <a:lnTo>
                  <a:pt x="15628933" y="1048286"/>
                </a:lnTo>
                <a:lnTo>
                  <a:pt x="15620152" y="1091840"/>
                </a:lnTo>
                <a:lnTo>
                  <a:pt x="15628933" y="1135394"/>
                </a:lnTo>
                <a:lnTo>
                  <a:pt x="15652888" y="1170968"/>
                </a:lnTo>
                <a:lnTo>
                  <a:pt x="15688432" y="1194956"/>
                </a:lnTo>
                <a:lnTo>
                  <a:pt x="15731981" y="1203753"/>
                </a:lnTo>
                <a:lnTo>
                  <a:pt x="15775521" y="1194956"/>
                </a:lnTo>
                <a:lnTo>
                  <a:pt x="15811097" y="1170968"/>
                </a:lnTo>
                <a:lnTo>
                  <a:pt x="15835092" y="1135394"/>
                </a:lnTo>
                <a:lnTo>
                  <a:pt x="15843894" y="1091840"/>
                </a:lnTo>
                <a:lnTo>
                  <a:pt x="15835092" y="1048286"/>
                </a:lnTo>
                <a:lnTo>
                  <a:pt x="15811097" y="1012731"/>
                </a:lnTo>
                <a:lnTo>
                  <a:pt x="15775521" y="988766"/>
                </a:lnTo>
                <a:lnTo>
                  <a:pt x="15731981" y="979980"/>
                </a:lnTo>
                <a:close/>
              </a:path>
              <a:path w="16523335" h="9235440">
                <a:moveTo>
                  <a:pt x="15731981" y="1247668"/>
                </a:moveTo>
                <a:lnTo>
                  <a:pt x="15688432" y="1256467"/>
                </a:lnTo>
                <a:lnTo>
                  <a:pt x="15652888" y="1280459"/>
                </a:lnTo>
                <a:lnTo>
                  <a:pt x="15628933" y="1316036"/>
                </a:lnTo>
                <a:lnTo>
                  <a:pt x="15620152" y="1359591"/>
                </a:lnTo>
                <a:lnTo>
                  <a:pt x="15628933" y="1403138"/>
                </a:lnTo>
                <a:lnTo>
                  <a:pt x="15652888" y="1438686"/>
                </a:lnTo>
                <a:lnTo>
                  <a:pt x="15688432" y="1462646"/>
                </a:lnTo>
                <a:lnTo>
                  <a:pt x="15731981" y="1471431"/>
                </a:lnTo>
                <a:lnTo>
                  <a:pt x="15775521" y="1462646"/>
                </a:lnTo>
                <a:lnTo>
                  <a:pt x="15811097" y="1438686"/>
                </a:lnTo>
                <a:lnTo>
                  <a:pt x="15835092" y="1403138"/>
                </a:lnTo>
                <a:lnTo>
                  <a:pt x="15843894" y="1359591"/>
                </a:lnTo>
                <a:lnTo>
                  <a:pt x="15835092" y="1316036"/>
                </a:lnTo>
                <a:lnTo>
                  <a:pt x="15811097" y="1280459"/>
                </a:lnTo>
                <a:lnTo>
                  <a:pt x="15775521" y="1256467"/>
                </a:lnTo>
                <a:lnTo>
                  <a:pt x="15731981" y="1247668"/>
                </a:lnTo>
                <a:close/>
              </a:path>
              <a:path w="16523335" h="9235440">
                <a:moveTo>
                  <a:pt x="15731981" y="1515430"/>
                </a:moveTo>
                <a:lnTo>
                  <a:pt x="15688432" y="1524214"/>
                </a:lnTo>
                <a:lnTo>
                  <a:pt x="15652888" y="1548173"/>
                </a:lnTo>
                <a:lnTo>
                  <a:pt x="15628933" y="1583718"/>
                </a:lnTo>
                <a:lnTo>
                  <a:pt x="15620152" y="1627259"/>
                </a:lnTo>
                <a:lnTo>
                  <a:pt x="15628933" y="1670826"/>
                </a:lnTo>
                <a:lnTo>
                  <a:pt x="15652888" y="1706409"/>
                </a:lnTo>
                <a:lnTo>
                  <a:pt x="15688432" y="1730404"/>
                </a:lnTo>
                <a:lnTo>
                  <a:pt x="15731981" y="1739203"/>
                </a:lnTo>
                <a:lnTo>
                  <a:pt x="15775521" y="1730404"/>
                </a:lnTo>
                <a:lnTo>
                  <a:pt x="15811097" y="1706409"/>
                </a:lnTo>
                <a:lnTo>
                  <a:pt x="15835092" y="1670826"/>
                </a:lnTo>
                <a:lnTo>
                  <a:pt x="15843894" y="1627259"/>
                </a:lnTo>
                <a:lnTo>
                  <a:pt x="15835092" y="1583718"/>
                </a:lnTo>
                <a:lnTo>
                  <a:pt x="15811097" y="1548173"/>
                </a:lnTo>
                <a:lnTo>
                  <a:pt x="15775521" y="1524214"/>
                </a:lnTo>
                <a:lnTo>
                  <a:pt x="15731981" y="1515430"/>
                </a:lnTo>
                <a:close/>
              </a:path>
              <a:path w="16523335" h="9235440">
                <a:moveTo>
                  <a:pt x="15731981" y="1783149"/>
                </a:moveTo>
                <a:lnTo>
                  <a:pt x="15688432" y="1791938"/>
                </a:lnTo>
                <a:lnTo>
                  <a:pt x="15652888" y="1815910"/>
                </a:lnTo>
                <a:lnTo>
                  <a:pt x="15628933" y="1851469"/>
                </a:lnTo>
                <a:lnTo>
                  <a:pt x="15620152" y="1895020"/>
                </a:lnTo>
                <a:lnTo>
                  <a:pt x="15628933" y="1938576"/>
                </a:lnTo>
                <a:lnTo>
                  <a:pt x="15652888" y="1974146"/>
                </a:lnTo>
                <a:lnTo>
                  <a:pt x="15688432" y="1998128"/>
                </a:lnTo>
                <a:lnTo>
                  <a:pt x="15731981" y="2006922"/>
                </a:lnTo>
                <a:lnTo>
                  <a:pt x="15775521" y="1998128"/>
                </a:lnTo>
                <a:lnTo>
                  <a:pt x="15811097" y="1974146"/>
                </a:lnTo>
                <a:lnTo>
                  <a:pt x="15835092" y="1938576"/>
                </a:lnTo>
                <a:lnTo>
                  <a:pt x="15843894" y="1895020"/>
                </a:lnTo>
                <a:lnTo>
                  <a:pt x="15835092" y="1851469"/>
                </a:lnTo>
                <a:lnTo>
                  <a:pt x="15811097" y="1815910"/>
                </a:lnTo>
                <a:lnTo>
                  <a:pt x="15775521" y="1791938"/>
                </a:lnTo>
                <a:lnTo>
                  <a:pt x="15731981" y="1783149"/>
                </a:lnTo>
                <a:close/>
              </a:path>
              <a:path w="16523335" h="9235440">
                <a:moveTo>
                  <a:pt x="15731981" y="2586297"/>
                </a:moveTo>
                <a:lnTo>
                  <a:pt x="15688432" y="2595090"/>
                </a:lnTo>
                <a:lnTo>
                  <a:pt x="15652888" y="2619070"/>
                </a:lnTo>
                <a:lnTo>
                  <a:pt x="15628933" y="2654639"/>
                </a:lnTo>
                <a:lnTo>
                  <a:pt x="15620152" y="2698200"/>
                </a:lnTo>
                <a:lnTo>
                  <a:pt x="15628933" y="2741725"/>
                </a:lnTo>
                <a:lnTo>
                  <a:pt x="15652888" y="2777286"/>
                </a:lnTo>
                <a:lnTo>
                  <a:pt x="15688432" y="2801273"/>
                </a:lnTo>
                <a:lnTo>
                  <a:pt x="15731981" y="2810071"/>
                </a:lnTo>
                <a:lnTo>
                  <a:pt x="15775521" y="2801273"/>
                </a:lnTo>
                <a:lnTo>
                  <a:pt x="15811097" y="2777286"/>
                </a:lnTo>
                <a:lnTo>
                  <a:pt x="15835092" y="2741725"/>
                </a:lnTo>
                <a:lnTo>
                  <a:pt x="15843894" y="2698200"/>
                </a:lnTo>
                <a:lnTo>
                  <a:pt x="15835092" y="2654639"/>
                </a:lnTo>
                <a:lnTo>
                  <a:pt x="15811097" y="2619070"/>
                </a:lnTo>
                <a:lnTo>
                  <a:pt x="15775521" y="2595090"/>
                </a:lnTo>
                <a:lnTo>
                  <a:pt x="15731981" y="2586297"/>
                </a:lnTo>
                <a:close/>
              </a:path>
              <a:path w="16523335" h="9235440">
                <a:moveTo>
                  <a:pt x="15731981" y="2854028"/>
                </a:moveTo>
                <a:lnTo>
                  <a:pt x="15688432" y="2862817"/>
                </a:lnTo>
                <a:lnTo>
                  <a:pt x="15652888" y="2886788"/>
                </a:lnTo>
                <a:lnTo>
                  <a:pt x="15628933" y="2922347"/>
                </a:lnTo>
                <a:lnTo>
                  <a:pt x="15620152" y="2965898"/>
                </a:lnTo>
                <a:lnTo>
                  <a:pt x="15628933" y="3009453"/>
                </a:lnTo>
                <a:lnTo>
                  <a:pt x="15652888" y="3045019"/>
                </a:lnTo>
                <a:lnTo>
                  <a:pt x="15688432" y="3068998"/>
                </a:lnTo>
                <a:lnTo>
                  <a:pt x="15731981" y="3077790"/>
                </a:lnTo>
                <a:lnTo>
                  <a:pt x="15775521" y="3068998"/>
                </a:lnTo>
                <a:lnTo>
                  <a:pt x="15811097" y="3045019"/>
                </a:lnTo>
                <a:lnTo>
                  <a:pt x="15835092" y="3009453"/>
                </a:lnTo>
                <a:lnTo>
                  <a:pt x="15843894" y="2965898"/>
                </a:lnTo>
                <a:lnTo>
                  <a:pt x="15835092" y="2922347"/>
                </a:lnTo>
                <a:lnTo>
                  <a:pt x="15811097" y="2886788"/>
                </a:lnTo>
                <a:lnTo>
                  <a:pt x="15775521" y="2862817"/>
                </a:lnTo>
                <a:lnTo>
                  <a:pt x="15731981" y="2854028"/>
                </a:lnTo>
                <a:close/>
              </a:path>
              <a:path w="16523335" h="9235440">
                <a:moveTo>
                  <a:pt x="15731981" y="3121737"/>
                </a:moveTo>
                <a:lnTo>
                  <a:pt x="15688432" y="3130528"/>
                </a:lnTo>
                <a:lnTo>
                  <a:pt x="15652888" y="3154503"/>
                </a:lnTo>
                <a:lnTo>
                  <a:pt x="15628933" y="3190065"/>
                </a:lnTo>
                <a:lnTo>
                  <a:pt x="15620152" y="3233618"/>
                </a:lnTo>
                <a:lnTo>
                  <a:pt x="15628933" y="3277161"/>
                </a:lnTo>
                <a:lnTo>
                  <a:pt x="15652888" y="3312732"/>
                </a:lnTo>
                <a:lnTo>
                  <a:pt x="15688432" y="3336722"/>
                </a:lnTo>
                <a:lnTo>
                  <a:pt x="15731981" y="3345520"/>
                </a:lnTo>
                <a:lnTo>
                  <a:pt x="15775521" y="3336722"/>
                </a:lnTo>
                <a:lnTo>
                  <a:pt x="15811097" y="3312732"/>
                </a:lnTo>
                <a:lnTo>
                  <a:pt x="15835092" y="3277161"/>
                </a:lnTo>
                <a:lnTo>
                  <a:pt x="15843894" y="3233618"/>
                </a:lnTo>
                <a:lnTo>
                  <a:pt x="15835092" y="3190065"/>
                </a:lnTo>
                <a:lnTo>
                  <a:pt x="15811097" y="3154503"/>
                </a:lnTo>
                <a:lnTo>
                  <a:pt x="15775521" y="3130528"/>
                </a:lnTo>
                <a:lnTo>
                  <a:pt x="15731981" y="3121737"/>
                </a:lnTo>
                <a:close/>
              </a:path>
              <a:path w="16523335" h="9235440">
                <a:moveTo>
                  <a:pt x="15731981" y="3389446"/>
                </a:moveTo>
                <a:lnTo>
                  <a:pt x="15688432" y="3398240"/>
                </a:lnTo>
                <a:lnTo>
                  <a:pt x="15652888" y="3422222"/>
                </a:lnTo>
                <a:lnTo>
                  <a:pt x="15628933" y="3457792"/>
                </a:lnTo>
                <a:lnTo>
                  <a:pt x="15620152" y="3501348"/>
                </a:lnTo>
                <a:lnTo>
                  <a:pt x="15628933" y="3544899"/>
                </a:lnTo>
                <a:lnTo>
                  <a:pt x="15652888" y="3580458"/>
                </a:lnTo>
                <a:lnTo>
                  <a:pt x="15688432" y="3604430"/>
                </a:lnTo>
                <a:lnTo>
                  <a:pt x="15731981" y="3613219"/>
                </a:lnTo>
                <a:lnTo>
                  <a:pt x="15775521" y="3604430"/>
                </a:lnTo>
                <a:lnTo>
                  <a:pt x="15811097" y="3580458"/>
                </a:lnTo>
                <a:lnTo>
                  <a:pt x="15835092" y="3544899"/>
                </a:lnTo>
                <a:lnTo>
                  <a:pt x="15843894" y="3501348"/>
                </a:lnTo>
                <a:lnTo>
                  <a:pt x="15835092" y="3457792"/>
                </a:lnTo>
                <a:lnTo>
                  <a:pt x="15811097" y="3422222"/>
                </a:lnTo>
                <a:lnTo>
                  <a:pt x="15775521" y="3398240"/>
                </a:lnTo>
                <a:lnTo>
                  <a:pt x="15731981" y="3389446"/>
                </a:lnTo>
                <a:close/>
              </a:path>
              <a:path w="16523335" h="9235440">
                <a:moveTo>
                  <a:pt x="15731981" y="2318578"/>
                </a:moveTo>
                <a:lnTo>
                  <a:pt x="15688432" y="2327370"/>
                </a:lnTo>
                <a:lnTo>
                  <a:pt x="15652888" y="2351349"/>
                </a:lnTo>
                <a:lnTo>
                  <a:pt x="15628933" y="2386915"/>
                </a:lnTo>
                <a:lnTo>
                  <a:pt x="15620152" y="2430470"/>
                </a:lnTo>
                <a:lnTo>
                  <a:pt x="15628933" y="2474021"/>
                </a:lnTo>
                <a:lnTo>
                  <a:pt x="15652888" y="2509580"/>
                </a:lnTo>
                <a:lnTo>
                  <a:pt x="15688432" y="2533551"/>
                </a:lnTo>
                <a:lnTo>
                  <a:pt x="15731981" y="2542341"/>
                </a:lnTo>
                <a:lnTo>
                  <a:pt x="15775521" y="2533551"/>
                </a:lnTo>
                <a:lnTo>
                  <a:pt x="15811097" y="2509580"/>
                </a:lnTo>
                <a:lnTo>
                  <a:pt x="15835092" y="2474021"/>
                </a:lnTo>
                <a:lnTo>
                  <a:pt x="15843894" y="2430470"/>
                </a:lnTo>
                <a:lnTo>
                  <a:pt x="15835092" y="2386915"/>
                </a:lnTo>
                <a:lnTo>
                  <a:pt x="15811097" y="2351349"/>
                </a:lnTo>
                <a:lnTo>
                  <a:pt x="15775521" y="2327370"/>
                </a:lnTo>
                <a:lnTo>
                  <a:pt x="15731981" y="2318578"/>
                </a:lnTo>
                <a:close/>
              </a:path>
              <a:path w="16523335" h="9235440">
                <a:moveTo>
                  <a:pt x="15731981" y="2050869"/>
                </a:moveTo>
                <a:lnTo>
                  <a:pt x="15688432" y="2059660"/>
                </a:lnTo>
                <a:lnTo>
                  <a:pt x="15652888" y="2083635"/>
                </a:lnTo>
                <a:lnTo>
                  <a:pt x="15628933" y="2119197"/>
                </a:lnTo>
                <a:lnTo>
                  <a:pt x="15620152" y="2162750"/>
                </a:lnTo>
                <a:lnTo>
                  <a:pt x="15628933" y="2206284"/>
                </a:lnTo>
                <a:lnTo>
                  <a:pt x="15652888" y="2241845"/>
                </a:lnTo>
                <a:lnTo>
                  <a:pt x="15688432" y="2265826"/>
                </a:lnTo>
                <a:lnTo>
                  <a:pt x="15731981" y="2274621"/>
                </a:lnTo>
                <a:lnTo>
                  <a:pt x="15775521" y="2265826"/>
                </a:lnTo>
                <a:lnTo>
                  <a:pt x="15811097" y="2241845"/>
                </a:lnTo>
                <a:lnTo>
                  <a:pt x="15835092" y="2206284"/>
                </a:lnTo>
                <a:lnTo>
                  <a:pt x="15843894" y="2162750"/>
                </a:lnTo>
                <a:lnTo>
                  <a:pt x="15835092" y="2119197"/>
                </a:lnTo>
                <a:lnTo>
                  <a:pt x="15811097" y="2083635"/>
                </a:lnTo>
                <a:lnTo>
                  <a:pt x="15775521" y="2059660"/>
                </a:lnTo>
                <a:lnTo>
                  <a:pt x="15731981" y="2050869"/>
                </a:lnTo>
                <a:close/>
              </a:path>
              <a:path w="16523335" h="9235440">
                <a:moveTo>
                  <a:pt x="15731981" y="5798933"/>
                </a:moveTo>
                <a:lnTo>
                  <a:pt x="15688432" y="5807723"/>
                </a:lnTo>
                <a:lnTo>
                  <a:pt x="15652888" y="5831697"/>
                </a:lnTo>
                <a:lnTo>
                  <a:pt x="15628933" y="5867257"/>
                </a:lnTo>
                <a:lnTo>
                  <a:pt x="15620152" y="5910804"/>
                </a:lnTo>
                <a:lnTo>
                  <a:pt x="15628933" y="5954345"/>
                </a:lnTo>
                <a:lnTo>
                  <a:pt x="15652888" y="5989912"/>
                </a:lnTo>
                <a:lnTo>
                  <a:pt x="15688432" y="6013898"/>
                </a:lnTo>
                <a:lnTo>
                  <a:pt x="15731981" y="6022695"/>
                </a:lnTo>
                <a:lnTo>
                  <a:pt x="15775521" y="6013898"/>
                </a:lnTo>
                <a:lnTo>
                  <a:pt x="15811097" y="5989912"/>
                </a:lnTo>
                <a:lnTo>
                  <a:pt x="15835092" y="5954345"/>
                </a:lnTo>
                <a:lnTo>
                  <a:pt x="15843894" y="5910804"/>
                </a:lnTo>
                <a:lnTo>
                  <a:pt x="15835092" y="5867257"/>
                </a:lnTo>
                <a:lnTo>
                  <a:pt x="15811097" y="5831697"/>
                </a:lnTo>
                <a:lnTo>
                  <a:pt x="15775521" y="5807723"/>
                </a:lnTo>
                <a:lnTo>
                  <a:pt x="15731981" y="5798933"/>
                </a:lnTo>
                <a:close/>
              </a:path>
              <a:path w="16523335" h="9235440">
                <a:moveTo>
                  <a:pt x="15731981" y="6066642"/>
                </a:moveTo>
                <a:lnTo>
                  <a:pt x="15688432" y="6075433"/>
                </a:lnTo>
                <a:lnTo>
                  <a:pt x="15652888" y="6099406"/>
                </a:lnTo>
                <a:lnTo>
                  <a:pt x="15628933" y="6134966"/>
                </a:lnTo>
                <a:lnTo>
                  <a:pt x="15620152" y="6178513"/>
                </a:lnTo>
                <a:lnTo>
                  <a:pt x="15628933" y="6222077"/>
                </a:lnTo>
                <a:lnTo>
                  <a:pt x="15652888" y="6257653"/>
                </a:lnTo>
                <a:lnTo>
                  <a:pt x="15688432" y="6281640"/>
                </a:lnTo>
                <a:lnTo>
                  <a:pt x="15731981" y="6290436"/>
                </a:lnTo>
                <a:lnTo>
                  <a:pt x="15775521" y="6281640"/>
                </a:lnTo>
                <a:lnTo>
                  <a:pt x="15811097" y="6257653"/>
                </a:lnTo>
                <a:lnTo>
                  <a:pt x="15835092" y="6222077"/>
                </a:lnTo>
                <a:lnTo>
                  <a:pt x="15843894" y="6178513"/>
                </a:lnTo>
                <a:lnTo>
                  <a:pt x="15835092" y="6134966"/>
                </a:lnTo>
                <a:lnTo>
                  <a:pt x="15811097" y="6099406"/>
                </a:lnTo>
                <a:lnTo>
                  <a:pt x="15775521" y="6075433"/>
                </a:lnTo>
                <a:lnTo>
                  <a:pt x="15731981" y="6066642"/>
                </a:lnTo>
                <a:close/>
              </a:path>
              <a:path w="16523335" h="9235440">
                <a:moveTo>
                  <a:pt x="15731981" y="6334382"/>
                </a:moveTo>
                <a:lnTo>
                  <a:pt x="15688432" y="6343178"/>
                </a:lnTo>
                <a:lnTo>
                  <a:pt x="15652888" y="6367165"/>
                </a:lnTo>
                <a:lnTo>
                  <a:pt x="15628933" y="6402742"/>
                </a:lnTo>
                <a:lnTo>
                  <a:pt x="15620152" y="6446306"/>
                </a:lnTo>
                <a:lnTo>
                  <a:pt x="15628933" y="6489813"/>
                </a:lnTo>
                <a:lnTo>
                  <a:pt x="15652888" y="6525358"/>
                </a:lnTo>
                <a:lnTo>
                  <a:pt x="15688432" y="6549331"/>
                </a:lnTo>
                <a:lnTo>
                  <a:pt x="15731981" y="6558124"/>
                </a:lnTo>
                <a:lnTo>
                  <a:pt x="15775521" y="6549331"/>
                </a:lnTo>
                <a:lnTo>
                  <a:pt x="15811097" y="6525358"/>
                </a:lnTo>
                <a:lnTo>
                  <a:pt x="15835092" y="6489813"/>
                </a:lnTo>
                <a:lnTo>
                  <a:pt x="15843894" y="6446306"/>
                </a:lnTo>
                <a:lnTo>
                  <a:pt x="15835092" y="6402742"/>
                </a:lnTo>
                <a:lnTo>
                  <a:pt x="15811097" y="6367165"/>
                </a:lnTo>
                <a:lnTo>
                  <a:pt x="15775521" y="6343178"/>
                </a:lnTo>
                <a:lnTo>
                  <a:pt x="15731981" y="6334382"/>
                </a:lnTo>
                <a:close/>
              </a:path>
              <a:path w="16523335" h="9235440">
                <a:moveTo>
                  <a:pt x="15731981" y="6602112"/>
                </a:moveTo>
                <a:lnTo>
                  <a:pt x="15688432" y="6610897"/>
                </a:lnTo>
                <a:lnTo>
                  <a:pt x="15652888" y="6634856"/>
                </a:lnTo>
                <a:lnTo>
                  <a:pt x="15628933" y="6670401"/>
                </a:lnTo>
                <a:lnTo>
                  <a:pt x="15620152" y="6713941"/>
                </a:lnTo>
                <a:lnTo>
                  <a:pt x="15628933" y="6757505"/>
                </a:lnTo>
                <a:lnTo>
                  <a:pt x="15652888" y="6793082"/>
                </a:lnTo>
                <a:lnTo>
                  <a:pt x="15688432" y="6817069"/>
                </a:lnTo>
                <a:lnTo>
                  <a:pt x="15731981" y="6825865"/>
                </a:lnTo>
                <a:lnTo>
                  <a:pt x="15775521" y="6817069"/>
                </a:lnTo>
                <a:lnTo>
                  <a:pt x="15811097" y="6793082"/>
                </a:lnTo>
                <a:lnTo>
                  <a:pt x="15835092" y="6757505"/>
                </a:lnTo>
                <a:lnTo>
                  <a:pt x="15843894" y="6713941"/>
                </a:lnTo>
                <a:lnTo>
                  <a:pt x="15835092" y="6670401"/>
                </a:lnTo>
                <a:lnTo>
                  <a:pt x="15811097" y="6634856"/>
                </a:lnTo>
                <a:lnTo>
                  <a:pt x="15775521" y="6610897"/>
                </a:lnTo>
                <a:lnTo>
                  <a:pt x="15731981" y="6602112"/>
                </a:lnTo>
                <a:close/>
              </a:path>
              <a:path w="16523335" h="9235440">
                <a:moveTo>
                  <a:pt x="15731981" y="7405229"/>
                </a:moveTo>
                <a:lnTo>
                  <a:pt x="15688432" y="7414026"/>
                </a:lnTo>
                <a:lnTo>
                  <a:pt x="15652888" y="7438015"/>
                </a:lnTo>
                <a:lnTo>
                  <a:pt x="15628933" y="7473597"/>
                </a:lnTo>
                <a:lnTo>
                  <a:pt x="15620152" y="7517173"/>
                </a:lnTo>
                <a:lnTo>
                  <a:pt x="15628933" y="7560674"/>
                </a:lnTo>
                <a:lnTo>
                  <a:pt x="15652888" y="7596223"/>
                </a:lnTo>
                <a:lnTo>
                  <a:pt x="15688432" y="7620205"/>
                </a:lnTo>
                <a:lnTo>
                  <a:pt x="15731981" y="7629003"/>
                </a:lnTo>
                <a:lnTo>
                  <a:pt x="15775521" y="7620205"/>
                </a:lnTo>
                <a:lnTo>
                  <a:pt x="15811097" y="7596223"/>
                </a:lnTo>
                <a:lnTo>
                  <a:pt x="15835092" y="7560674"/>
                </a:lnTo>
                <a:lnTo>
                  <a:pt x="15843894" y="7517173"/>
                </a:lnTo>
                <a:lnTo>
                  <a:pt x="15835092" y="7473597"/>
                </a:lnTo>
                <a:lnTo>
                  <a:pt x="15811097" y="7438015"/>
                </a:lnTo>
                <a:lnTo>
                  <a:pt x="15775521" y="7414026"/>
                </a:lnTo>
                <a:lnTo>
                  <a:pt x="15731981" y="7405229"/>
                </a:lnTo>
                <a:close/>
              </a:path>
              <a:path w="16523335" h="9235440">
                <a:moveTo>
                  <a:pt x="15731981" y="7672991"/>
                </a:moveTo>
                <a:lnTo>
                  <a:pt x="15688432" y="7681775"/>
                </a:lnTo>
                <a:lnTo>
                  <a:pt x="15652888" y="7705737"/>
                </a:lnTo>
                <a:lnTo>
                  <a:pt x="15628933" y="7741288"/>
                </a:lnTo>
                <a:lnTo>
                  <a:pt x="15620152" y="7784841"/>
                </a:lnTo>
                <a:lnTo>
                  <a:pt x="15628933" y="7828394"/>
                </a:lnTo>
                <a:lnTo>
                  <a:pt x="15652888" y="7863968"/>
                </a:lnTo>
                <a:lnTo>
                  <a:pt x="15688432" y="7887956"/>
                </a:lnTo>
                <a:lnTo>
                  <a:pt x="15731981" y="7896754"/>
                </a:lnTo>
                <a:lnTo>
                  <a:pt x="15775521" y="7887956"/>
                </a:lnTo>
                <a:lnTo>
                  <a:pt x="15811097" y="7863968"/>
                </a:lnTo>
                <a:lnTo>
                  <a:pt x="15835092" y="7828394"/>
                </a:lnTo>
                <a:lnTo>
                  <a:pt x="15843894" y="7784841"/>
                </a:lnTo>
                <a:lnTo>
                  <a:pt x="15835092" y="7741288"/>
                </a:lnTo>
                <a:lnTo>
                  <a:pt x="15811097" y="7705737"/>
                </a:lnTo>
                <a:lnTo>
                  <a:pt x="15775521" y="7681775"/>
                </a:lnTo>
                <a:lnTo>
                  <a:pt x="15731981" y="7672991"/>
                </a:lnTo>
                <a:close/>
              </a:path>
              <a:path w="16523335" h="9235440">
                <a:moveTo>
                  <a:pt x="15731981" y="7137541"/>
                </a:moveTo>
                <a:lnTo>
                  <a:pt x="15688432" y="7146329"/>
                </a:lnTo>
                <a:lnTo>
                  <a:pt x="15652888" y="7170295"/>
                </a:lnTo>
                <a:lnTo>
                  <a:pt x="15628933" y="7205847"/>
                </a:lnTo>
                <a:lnTo>
                  <a:pt x="15620152" y="7249391"/>
                </a:lnTo>
                <a:lnTo>
                  <a:pt x="15628933" y="7292955"/>
                </a:lnTo>
                <a:lnTo>
                  <a:pt x="15652888" y="7328531"/>
                </a:lnTo>
                <a:lnTo>
                  <a:pt x="15688432" y="7352518"/>
                </a:lnTo>
                <a:lnTo>
                  <a:pt x="15731981" y="7361314"/>
                </a:lnTo>
                <a:lnTo>
                  <a:pt x="15775521" y="7352518"/>
                </a:lnTo>
                <a:lnTo>
                  <a:pt x="15811097" y="7328531"/>
                </a:lnTo>
                <a:lnTo>
                  <a:pt x="15835092" y="7292955"/>
                </a:lnTo>
                <a:lnTo>
                  <a:pt x="15843894" y="7249391"/>
                </a:lnTo>
                <a:lnTo>
                  <a:pt x="15835092" y="7205847"/>
                </a:lnTo>
                <a:lnTo>
                  <a:pt x="15811097" y="7170295"/>
                </a:lnTo>
                <a:lnTo>
                  <a:pt x="15775521" y="7146329"/>
                </a:lnTo>
                <a:lnTo>
                  <a:pt x="15731981" y="7137541"/>
                </a:lnTo>
                <a:close/>
              </a:path>
              <a:path w="16523335" h="9235440">
                <a:moveTo>
                  <a:pt x="15731981" y="6869780"/>
                </a:moveTo>
                <a:lnTo>
                  <a:pt x="15688432" y="6878579"/>
                </a:lnTo>
                <a:lnTo>
                  <a:pt x="15652888" y="6902573"/>
                </a:lnTo>
                <a:lnTo>
                  <a:pt x="15628933" y="6938157"/>
                </a:lnTo>
                <a:lnTo>
                  <a:pt x="15620152" y="6981724"/>
                </a:lnTo>
                <a:lnTo>
                  <a:pt x="15628933" y="7025264"/>
                </a:lnTo>
                <a:lnTo>
                  <a:pt x="15652888" y="7060809"/>
                </a:lnTo>
                <a:lnTo>
                  <a:pt x="15688432" y="7084769"/>
                </a:lnTo>
                <a:lnTo>
                  <a:pt x="15731981" y="7093553"/>
                </a:lnTo>
                <a:lnTo>
                  <a:pt x="15775521" y="7084769"/>
                </a:lnTo>
                <a:lnTo>
                  <a:pt x="15811097" y="7060809"/>
                </a:lnTo>
                <a:lnTo>
                  <a:pt x="15835092" y="7025264"/>
                </a:lnTo>
                <a:lnTo>
                  <a:pt x="15843894" y="6981724"/>
                </a:lnTo>
                <a:lnTo>
                  <a:pt x="15835092" y="6938157"/>
                </a:lnTo>
                <a:lnTo>
                  <a:pt x="15811097" y="6902573"/>
                </a:lnTo>
                <a:lnTo>
                  <a:pt x="15775521" y="6878579"/>
                </a:lnTo>
                <a:lnTo>
                  <a:pt x="15731981" y="6869780"/>
                </a:lnTo>
                <a:close/>
              </a:path>
              <a:path w="16523335" h="9235440">
                <a:moveTo>
                  <a:pt x="16001313" y="176790"/>
                </a:moveTo>
                <a:lnTo>
                  <a:pt x="15957743" y="185586"/>
                </a:lnTo>
                <a:lnTo>
                  <a:pt x="15922152" y="209571"/>
                </a:lnTo>
                <a:lnTo>
                  <a:pt x="15898151" y="245145"/>
                </a:lnTo>
                <a:lnTo>
                  <a:pt x="15889348" y="288702"/>
                </a:lnTo>
                <a:lnTo>
                  <a:pt x="15898151" y="332221"/>
                </a:lnTo>
                <a:lnTo>
                  <a:pt x="15922152" y="367780"/>
                </a:lnTo>
                <a:lnTo>
                  <a:pt x="15957743" y="391765"/>
                </a:lnTo>
                <a:lnTo>
                  <a:pt x="16001313" y="400563"/>
                </a:lnTo>
                <a:lnTo>
                  <a:pt x="16044805" y="391765"/>
                </a:lnTo>
                <a:lnTo>
                  <a:pt x="16080355" y="367780"/>
                </a:lnTo>
                <a:lnTo>
                  <a:pt x="16104342" y="332221"/>
                </a:lnTo>
                <a:lnTo>
                  <a:pt x="16113142" y="288702"/>
                </a:lnTo>
                <a:lnTo>
                  <a:pt x="16104342" y="245145"/>
                </a:lnTo>
                <a:lnTo>
                  <a:pt x="16080355" y="209571"/>
                </a:lnTo>
                <a:lnTo>
                  <a:pt x="16044805" y="185586"/>
                </a:lnTo>
                <a:lnTo>
                  <a:pt x="16001313" y="176790"/>
                </a:lnTo>
                <a:close/>
              </a:path>
              <a:path w="16523335" h="9235440">
                <a:moveTo>
                  <a:pt x="16001313" y="712218"/>
                </a:moveTo>
                <a:lnTo>
                  <a:pt x="15957743" y="721018"/>
                </a:lnTo>
                <a:lnTo>
                  <a:pt x="15922152" y="745011"/>
                </a:lnTo>
                <a:lnTo>
                  <a:pt x="15898151" y="780591"/>
                </a:lnTo>
                <a:lnTo>
                  <a:pt x="15889348" y="824152"/>
                </a:lnTo>
                <a:lnTo>
                  <a:pt x="15898151" y="867681"/>
                </a:lnTo>
                <a:lnTo>
                  <a:pt x="15922152" y="903231"/>
                </a:lnTo>
                <a:lnTo>
                  <a:pt x="15957743" y="927201"/>
                </a:lnTo>
                <a:lnTo>
                  <a:pt x="16001313" y="935992"/>
                </a:lnTo>
                <a:lnTo>
                  <a:pt x="16044805" y="927201"/>
                </a:lnTo>
                <a:lnTo>
                  <a:pt x="16080355" y="903231"/>
                </a:lnTo>
                <a:lnTo>
                  <a:pt x="16104342" y="867681"/>
                </a:lnTo>
                <a:lnTo>
                  <a:pt x="16113142" y="824152"/>
                </a:lnTo>
                <a:lnTo>
                  <a:pt x="16104342" y="780591"/>
                </a:lnTo>
                <a:lnTo>
                  <a:pt x="16080355" y="745011"/>
                </a:lnTo>
                <a:lnTo>
                  <a:pt x="16044805" y="721018"/>
                </a:lnTo>
                <a:lnTo>
                  <a:pt x="16001313" y="712218"/>
                </a:lnTo>
                <a:close/>
              </a:path>
              <a:path w="16523335" h="9235440">
                <a:moveTo>
                  <a:pt x="16001313" y="979980"/>
                </a:moveTo>
                <a:lnTo>
                  <a:pt x="15957743" y="988766"/>
                </a:lnTo>
                <a:lnTo>
                  <a:pt x="15922152" y="1012731"/>
                </a:lnTo>
                <a:lnTo>
                  <a:pt x="15898151" y="1048286"/>
                </a:lnTo>
                <a:lnTo>
                  <a:pt x="15889348" y="1091840"/>
                </a:lnTo>
                <a:lnTo>
                  <a:pt x="15898151" y="1135394"/>
                </a:lnTo>
                <a:lnTo>
                  <a:pt x="15922152" y="1170968"/>
                </a:lnTo>
                <a:lnTo>
                  <a:pt x="15957743" y="1194956"/>
                </a:lnTo>
                <a:lnTo>
                  <a:pt x="16001313" y="1203753"/>
                </a:lnTo>
                <a:lnTo>
                  <a:pt x="16044805" y="1194956"/>
                </a:lnTo>
                <a:lnTo>
                  <a:pt x="16080355" y="1170968"/>
                </a:lnTo>
                <a:lnTo>
                  <a:pt x="16104342" y="1135394"/>
                </a:lnTo>
                <a:lnTo>
                  <a:pt x="16113142" y="1091840"/>
                </a:lnTo>
                <a:lnTo>
                  <a:pt x="16104342" y="1048286"/>
                </a:lnTo>
                <a:lnTo>
                  <a:pt x="16080355" y="1012731"/>
                </a:lnTo>
                <a:lnTo>
                  <a:pt x="16044805" y="988766"/>
                </a:lnTo>
                <a:lnTo>
                  <a:pt x="16001313" y="979980"/>
                </a:lnTo>
                <a:close/>
              </a:path>
              <a:path w="16523335" h="9235440">
                <a:moveTo>
                  <a:pt x="16001313" y="1247668"/>
                </a:moveTo>
                <a:lnTo>
                  <a:pt x="15957743" y="1256467"/>
                </a:lnTo>
                <a:lnTo>
                  <a:pt x="15922152" y="1280459"/>
                </a:lnTo>
                <a:lnTo>
                  <a:pt x="15898151" y="1316036"/>
                </a:lnTo>
                <a:lnTo>
                  <a:pt x="15889348" y="1359591"/>
                </a:lnTo>
                <a:lnTo>
                  <a:pt x="15898151" y="1403138"/>
                </a:lnTo>
                <a:lnTo>
                  <a:pt x="15922152" y="1438686"/>
                </a:lnTo>
                <a:lnTo>
                  <a:pt x="15957743" y="1462646"/>
                </a:lnTo>
                <a:lnTo>
                  <a:pt x="16001313" y="1471431"/>
                </a:lnTo>
                <a:lnTo>
                  <a:pt x="16044805" y="1462646"/>
                </a:lnTo>
                <a:lnTo>
                  <a:pt x="16080355" y="1438686"/>
                </a:lnTo>
                <a:lnTo>
                  <a:pt x="16104342" y="1403138"/>
                </a:lnTo>
                <a:lnTo>
                  <a:pt x="16113142" y="1359591"/>
                </a:lnTo>
                <a:lnTo>
                  <a:pt x="16104342" y="1316036"/>
                </a:lnTo>
                <a:lnTo>
                  <a:pt x="16080355" y="1280459"/>
                </a:lnTo>
                <a:lnTo>
                  <a:pt x="16044805" y="1256467"/>
                </a:lnTo>
                <a:lnTo>
                  <a:pt x="16001313" y="1247668"/>
                </a:lnTo>
                <a:close/>
              </a:path>
              <a:path w="16523335" h="9235440">
                <a:moveTo>
                  <a:pt x="16001313" y="1515430"/>
                </a:moveTo>
                <a:lnTo>
                  <a:pt x="15957743" y="1524214"/>
                </a:lnTo>
                <a:lnTo>
                  <a:pt x="15922152" y="1548173"/>
                </a:lnTo>
                <a:lnTo>
                  <a:pt x="15898151" y="1583718"/>
                </a:lnTo>
                <a:lnTo>
                  <a:pt x="15889348" y="1627259"/>
                </a:lnTo>
                <a:lnTo>
                  <a:pt x="15898151" y="1670826"/>
                </a:lnTo>
                <a:lnTo>
                  <a:pt x="15922152" y="1706409"/>
                </a:lnTo>
                <a:lnTo>
                  <a:pt x="15957743" y="1730404"/>
                </a:lnTo>
                <a:lnTo>
                  <a:pt x="16001313" y="1739203"/>
                </a:lnTo>
                <a:lnTo>
                  <a:pt x="16044805" y="1730404"/>
                </a:lnTo>
                <a:lnTo>
                  <a:pt x="16080355" y="1706409"/>
                </a:lnTo>
                <a:lnTo>
                  <a:pt x="16104342" y="1670826"/>
                </a:lnTo>
                <a:lnTo>
                  <a:pt x="16113142" y="1627259"/>
                </a:lnTo>
                <a:lnTo>
                  <a:pt x="16104342" y="1583718"/>
                </a:lnTo>
                <a:lnTo>
                  <a:pt x="16080355" y="1548173"/>
                </a:lnTo>
                <a:lnTo>
                  <a:pt x="16044805" y="1524214"/>
                </a:lnTo>
                <a:lnTo>
                  <a:pt x="16001313" y="1515430"/>
                </a:lnTo>
                <a:close/>
              </a:path>
              <a:path w="16523335" h="9235440">
                <a:moveTo>
                  <a:pt x="16001313" y="1783149"/>
                </a:moveTo>
                <a:lnTo>
                  <a:pt x="15957743" y="1791938"/>
                </a:lnTo>
                <a:lnTo>
                  <a:pt x="15922152" y="1815910"/>
                </a:lnTo>
                <a:lnTo>
                  <a:pt x="15898151" y="1851469"/>
                </a:lnTo>
                <a:lnTo>
                  <a:pt x="15889348" y="1895020"/>
                </a:lnTo>
                <a:lnTo>
                  <a:pt x="15898151" y="1938576"/>
                </a:lnTo>
                <a:lnTo>
                  <a:pt x="15922152" y="1974146"/>
                </a:lnTo>
                <a:lnTo>
                  <a:pt x="15957743" y="1998128"/>
                </a:lnTo>
                <a:lnTo>
                  <a:pt x="16001313" y="2006922"/>
                </a:lnTo>
                <a:lnTo>
                  <a:pt x="16044805" y="1998128"/>
                </a:lnTo>
                <a:lnTo>
                  <a:pt x="16080355" y="1974146"/>
                </a:lnTo>
                <a:lnTo>
                  <a:pt x="16104342" y="1938576"/>
                </a:lnTo>
                <a:lnTo>
                  <a:pt x="16113142" y="1895020"/>
                </a:lnTo>
                <a:lnTo>
                  <a:pt x="16104342" y="1851469"/>
                </a:lnTo>
                <a:lnTo>
                  <a:pt x="16080355" y="1815910"/>
                </a:lnTo>
                <a:lnTo>
                  <a:pt x="16044805" y="1791938"/>
                </a:lnTo>
                <a:lnTo>
                  <a:pt x="16001313" y="1783149"/>
                </a:lnTo>
                <a:close/>
              </a:path>
              <a:path w="16523335" h="9235440">
                <a:moveTo>
                  <a:pt x="16001313" y="2854028"/>
                </a:moveTo>
                <a:lnTo>
                  <a:pt x="15957743" y="2862817"/>
                </a:lnTo>
                <a:lnTo>
                  <a:pt x="15922152" y="2886788"/>
                </a:lnTo>
                <a:lnTo>
                  <a:pt x="15898151" y="2922347"/>
                </a:lnTo>
                <a:lnTo>
                  <a:pt x="15889348" y="2965898"/>
                </a:lnTo>
                <a:lnTo>
                  <a:pt x="15898151" y="3009453"/>
                </a:lnTo>
                <a:lnTo>
                  <a:pt x="15922152" y="3045019"/>
                </a:lnTo>
                <a:lnTo>
                  <a:pt x="15957743" y="3068998"/>
                </a:lnTo>
                <a:lnTo>
                  <a:pt x="16001313" y="3077790"/>
                </a:lnTo>
                <a:lnTo>
                  <a:pt x="16044805" y="3068998"/>
                </a:lnTo>
                <a:lnTo>
                  <a:pt x="16080355" y="3045019"/>
                </a:lnTo>
                <a:lnTo>
                  <a:pt x="16104342" y="3009453"/>
                </a:lnTo>
                <a:lnTo>
                  <a:pt x="16113142" y="2965898"/>
                </a:lnTo>
                <a:lnTo>
                  <a:pt x="16104342" y="2922347"/>
                </a:lnTo>
                <a:lnTo>
                  <a:pt x="16080355" y="2886788"/>
                </a:lnTo>
                <a:lnTo>
                  <a:pt x="16044805" y="2862817"/>
                </a:lnTo>
                <a:lnTo>
                  <a:pt x="16001313" y="2854028"/>
                </a:lnTo>
                <a:close/>
              </a:path>
              <a:path w="16523335" h="9235440">
                <a:moveTo>
                  <a:pt x="16001313" y="5798933"/>
                </a:moveTo>
                <a:lnTo>
                  <a:pt x="15957743" y="5807723"/>
                </a:lnTo>
                <a:lnTo>
                  <a:pt x="15922152" y="5831697"/>
                </a:lnTo>
                <a:lnTo>
                  <a:pt x="15898151" y="5867257"/>
                </a:lnTo>
                <a:lnTo>
                  <a:pt x="15889348" y="5910804"/>
                </a:lnTo>
                <a:lnTo>
                  <a:pt x="15898151" y="5954345"/>
                </a:lnTo>
                <a:lnTo>
                  <a:pt x="15922152" y="5989912"/>
                </a:lnTo>
                <a:lnTo>
                  <a:pt x="15957743" y="6013898"/>
                </a:lnTo>
                <a:lnTo>
                  <a:pt x="16001313" y="6022695"/>
                </a:lnTo>
                <a:lnTo>
                  <a:pt x="16044805" y="6013898"/>
                </a:lnTo>
                <a:lnTo>
                  <a:pt x="16080355" y="5989912"/>
                </a:lnTo>
                <a:lnTo>
                  <a:pt x="16104342" y="5954345"/>
                </a:lnTo>
                <a:lnTo>
                  <a:pt x="16113142" y="5910804"/>
                </a:lnTo>
                <a:lnTo>
                  <a:pt x="16104342" y="5867257"/>
                </a:lnTo>
                <a:lnTo>
                  <a:pt x="16080355" y="5831697"/>
                </a:lnTo>
                <a:lnTo>
                  <a:pt x="16044805" y="5807723"/>
                </a:lnTo>
                <a:lnTo>
                  <a:pt x="16001313" y="5798933"/>
                </a:lnTo>
                <a:close/>
              </a:path>
              <a:path w="16523335" h="9235440">
                <a:moveTo>
                  <a:pt x="16001313" y="6066642"/>
                </a:moveTo>
                <a:lnTo>
                  <a:pt x="15957743" y="6075433"/>
                </a:lnTo>
                <a:lnTo>
                  <a:pt x="15922152" y="6099406"/>
                </a:lnTo>
                <a:lnTo>
                  <a:pt x="15898151" y="6134966"/>
                </a:lnTo>
                <a:lnTo>
                  <a:pt x="15889348" y="6178513"/>
                </a:lnTo>
                <a:lnTo>
                  <a:pt x="15898151" y="6222077"/>
                </a:lnTo>
                <a:lnTo>
                  <a:pt x="15922152" y="6257653"/>
                </a:lnTo>
                <a:lnTo>
                  <a:pt x="15957743" y="6281640"/>
                </a:lnTo>
                <a:lnTo>
                  <a:pt x="16001313" y="6290436"/>
                </a:lnTo>
                <a:lnTo>
                  <a:pt x="16044805" y="6281640"/>
                </a:lnTo>
                <a:lnTo>
                  <a:pt x="16080355" y="6257653"/>
                </a:lnTo>
                <a:lnTo>
                  <a:pt x="16104342" y="6222077"/>
                </a:lnTo>
                <a:lnTo>
                  <a:pt x="16113142" y="6178513"/>
                </a:lnTo>
                <a:lnTo>
                  <a:pt x="16104342" y="6134966"/>
                </a:lnTo>
                <a:lnTo>
                  <a:pt x="16080355" y="6099406"/>
                </a:lnTo>
                <a:lnTo>
                  <a:pt x="16044805" y="6075433"/>
                </a:lnTo>
                <a:lnTo>
                  <a:pt x="16001313" y="6066642"/>
                </a:lnTo>
                <a:close/>
              </a:path>
              <a:path w="16523335" h="9235440">
                <a:moveTo>
                  <a:pt x="16001313" y="6602112"/>
                </a:moveTo>
                <a:lnTo>
                  <a:pt x="15957743" y="6610897"/>
                </a:lnTo>
                <a:lnTo>
                  <a:pt x="15922152" y="6634856"/>
                </a:lnTo>
                <a:lnTo>
                  <a:pt x="15898151" y="6670401"/>
                </a:lnTo>
                <a:lnTo>
                  <a:pt x="15889348" y="6713941"/>
                </a:lnTo>
                <a:lnTo>
                  <a:pt x="15898151" y="6757505"/>
                </a:lnTo>
                <a:lnTo>
                  <a:pt x="15922152" y="6793082"/>
                </a:lnTo>
                <a:lnTo>
                  <a:pt x="15957743" y="6817069"/>
                </a:lnTo>
                <a:lnTo>
                  <a:pt x="16001313" y="6825865"/>
                </a:lnTo>
                <a:lnTo>
                  <a:pt x="16044805" y="6817069"/>
                </a:lnTo>
                <a:lnTo>
                  <a:pt x="16080355" y="6793082"/>
                </a:lnTo>
                <a:lnTo>
                  <a:pt x="16104342" y="6757505"/>
                </a:lnTo>
                <a:lnTo>
                  <a:pt x="16113142" y="6713941"/>
                </a:lnTo>
                <a:lnTo>
                  <a:pt x="16104342" y="6670401"/>
                </a:lnTo>
                <a:lnTo>
                  <a:pt x="16080355" y="6634856"/>
                </a:lnTo>
                <a:lnTo>
                  <a:pt x="16044805" y="6610897"/>
                </a:lnTo>
                <a:lnTo>
                  <a:pt x="16001313" y="6602112"/>
                </a:lnTo>
                <a:close/>
              </a:path>
              <a:path w="16523335" h="9235440">
                <a:moveTo>
                  <a:pt x="16001313" y="7405229"/>
                </a:moveTo>
                <a:lnTo>
                  <a:pt x="15957743" y="7414026"/>
                </a:lnTo>
                <a:lnTo>
                  <a:pt x="15922152" y="7438015"/>
                </a:lnTo>
                <a:lnTo>
                  <a:pt x="15898151" y="7473597"/>
                </a:lnTo>
                <a:lnTo>
                  <a:pt x="15889348" y="7517173"/>
                </a:lnTo>
                <a:lnTo>
                  <a:pt x="15898151" y="7560674"/>
                </a:lnTo>
                <a:lnTo>
                  <a:pt x="15922152" y="7596223"/>
                </a:lnTo>
                <a:lnTo>
                  <a:pt x="15957743" y="7620205"/>
                </a:lnTo>
                <a:lnTo>
                  <a:pt x="16001313" y="7629003"/>
                </a:lnTo>
                <a:lnTo>
                  <a:pt x="16044805" y="7620205"/>
                </a:lnTo>
                <a:lnTo>
                  <a:pt x="16080355" y="7596223"/>
                </a:lnTo>
                <a:lnTo>
                  <a:pt x="16104342" y="7560674"/>
                </a:lnTo>
                <a:lnTo>
                  <a:pt x="16113142" y="7517173"/>
                </a:lnTo>
                <a:lnTo>
                  <a:pt x="16104342" y="7473597"/>
                </a:lnTo>
                <a:lnTo>
                  <a:pt x="16080355" y="7438015"/>
                </a:lnTo>
                <a:lnTo>
                  <a:pt x="16044805" y="7414026"/>
                </a:lnTo>
                <a:lnTo>
                  <a:pt x="16001313" y="7405229"/>
                </a:lnTo>
                <a:close/>
              </a:path>
              <a:path w="16523335" h="9235440">
                <a:moveTo>
                  <a:pt x="16001313" y="7672991"/>
                </a:moveTo>
                <a:lnTo>
                  <a:pt x="15957743" y="7681775"/>
                </a:lnTo>
                <a:lnTo>
                  <a:pt x="15922152" y="7705737"/>
                </a:lnTo>
                <a:lnTo>
                  <a:pt x="15898151" y="7741288"/>
                </a:lnTo>
                <a:lnTo>
                  <a:pt x="15889348" y="7784841"/>
                </a:lnTo>
                <a:lnTo>
                  <a:pt x="15898151" y="7828394"/>
                </a:lnTo>
                <a:lnTo>
                  <a:pt x="15922152" y="7863968"/>
                </a:lnTo>
                <a:lnTo>
                  <a:pt x="15957743" y="7887956"/>
                </a:lnTo>
                <a:lnTo>
                  <a:pt x="16001313" y="7896754"/>
                </a:lnTo>
                <a:lnTo>
                  <a:pt x="16044805" y="7887956"/>
                </a:lnTo>
                <a:lnTo>
                  <a:pt x="16080355" y="7863968"/>
                </a:lnTo>
                <a:lnTo>
                  <a:pt x="16104342" y="7828394"/>
                </a:lnTo>
                <a:lnTo>
                  <a:pt x="16113142" y="7784841"/>
                </a:lnTo>
                <a:lnTo>
                  <a:pt x="16104342" y="7741288"/>
                </a:lnTo>
                <a:lnTo>
                  <a:pt x="16080355" y="7705737"/>
                </a:lnTo>
                <a:lnTo>
                  <a:pt x="16044805" y="7681775"/>
                </a:lnTo>
                <a:lnTo>
                  <a:pt x="16001313" y="7672991"/>
                </a:lnTo>
                <a:close/>
              </a:path>
              <a:path w="16523335" h="9235440">
                <a:moveTo>
                  <a:pt x="16001313" y="8208419"/>
                </a:moveTo>
                <a:lnTo>
                  <a:pt x="15957743" y="8217206"/>
                </a:lnTo>
                <a:lnTo>
                  <a:pt x="15922152" y="8241172"/>
                </a:lnTo>
                <a:lnTo>
                  <a:pt x="15898151" y="8276730"/>
                </a:lnTo>
                <a:lnTo>
                  <a:pt x="15889348" y="8320290"/>
                </a:lnTo>
                <a:lnTo>
                  <a:pt x="15898151" y="8363839"/>
                </a:lnTo>
                <a:lnTo>
                  <a:pt x="15922152" y="8399414"/>
                </a:lnTo>
                <a:lnTo>
                  <a:pt x="15957743" y="8423404"/>
                </a:lnTo>
                <a:lnTo>
                  <a:pt x="16001313" y="8432203"/>
                </a:lnTo>
                <a:lnTo>
                  <a:pt x="16044805" y="8423404"/>
                </a:lnTo>
                <a:lnTo>
                  <a:pt x="16080355" y="8399414"/>
                </a:lnTo>
                <a:lnTo>
                  <a:pt x="16104342" y="8363839"/>
                </a:lnTo>
                <a:lnTo>
                  <a:pt x="16113142" y="8320290"/>
                </a:lnTo>
                <a:lnTo>
                  <a:pt x="16104342" y="8276730"/>
                </a:lnTo>
                <a:lnTo>
                  <a:pt x="16080355" y="8241172"/>
                </a:lnTo>
                <a:lnTo>
                  <a:pt x="16044805" y="8217206"/>
                </a:lnTo>
                <a:lnTo>
                  <a:pt x="16001313" y="8208419"/>
                </a:lnTo>
                <a:close/>
              </a:path>
              <a:path w="16523335" h="9235440">
                <a:moveTo>
                  <a:pt x="16001313" y="7137541"/>
                </a:moveTo>
                <a:lnTo>
                  <a:pt x="15957743" y="7146329"/>
                </a:lnTo>
                <a:lnTo>
                  <a:pt x="15922152" y="7170295"/>
                </a:lnTo>
                <a:lnTo>
                  <a:pt x="15898151" y="7205847"/>
                </a:lnTo>
                <a:lnTo>
                  <a:pt x="15889348" y="7249391"/>
                </a:lnTo>
                <a:lnTo>
                  <a:pt x="15898151" y="7292955"/>
                </a:lnTo>
                <a:lnTo>
                  <a:pt x="15922152" y="7328531"/>
                </a:lnTo>
                <a:lnTo>
                  <a:pt x="15957743" y="7352518"/>
                </a:lnTo>
                <a:lnTo>
                  <a:pt x="16001313" y="7361314"/>
                </a:lnTo>
                <a:lnTo>
                  <a:pt x="16044805" y="7352518"/>
                </a:lnTo>
                <a:lnTo>
                  <a:pt x="16080355" y="7328531"/>
                </a:lnTo>
                <a:lnTo>
                  <a:pt x="16104342" y="7292955"/>
                </a:lnTo>
                <a:lnTo>
                  <a:pt x="16113142" y="7249391"/>
                </a:lnTo>
                <a:lnTo>
                  <a:pt x="16104342" y="7205847"/>
                </a:lnTo>
                <a:lnTo>
                  <a:pt x="16080355" y="7170295"/>
                </a:lnTo>
                <a:lnTo>
                  <a:pt x="16044805" y="7146329"/>
                </a:lnTo>
                <a:lnTo>
                  <a:pt x="16001313" y="7137541"/>
                </a:lnTo>
                <a:close/>
              </a:path>
              <a:path w="16523335" h="9235440">
                <a:moveTo>
                  <a:pt x="16001313" y="6869780"/>
                </a:moveTo>
                <a:lnTo>
                  <a:pt x="15957743" y="6878579"/>
                </a:lnTo>
                <a:lnTo>
                  <a:pt x="15922152" y="6902573"/>
                </a:lnTo>
                <a:lnTo>
                  <a:pt x="15898151" y="6938157"/>
                </a:lnTo>
                <a:lnTo>
                  <a:pt x="15889348" y="6981724"/>
                </a:lnTo>
                <a:lnTo>
                  <a:pt x="15898151" y="7025264"/>
                </a:lnTo>
                <a:lnTo>
                  <a:pt x="15922152" y="7060809"/>
                </a:lnTo>
                <a:lnTo>
                  <a:pt x="15957743" y="7084769"/>
                </a:lnTo>
                <a:lnTo>
                  <a:pt x="16001313" y="7093553"/>
                </a:lnTo>
                <a:lnTo>
                  <a:pt x="16044805" y="7084769"/>
                </a:lnTo>
                <a:lnTo>
                  <a:pt x="16080355" y="7060809"/>
                </a:lnTo>
                <a:lnTo>
                  <a:pt x="16104342" y="7025264"/>
                </a:lnTo>
                <a:lnTo>
                  <a:pt x="16113142" y="6981724"/>
                </a:lnTo>
                <a:lnTo>
                  <a:pt x="16104342" y="6938157"/>
                </a:lnTo>
                <a:lnTo>
                  <a:pt x="16080355" y="6902573"/>
                </a:lnTo>
                <a:lnTo>
                  <a:pt x="16044805" y="6878579"/>
                </a:lnTo>
                <a:lnTo>
                  <a:pt x="16001313" y="6869780"/>
                </a:lnTo>
                <a:close/>
              </a:path>
              <a:path w="16523335" h="9235440">
                <a:moveTo>
                  <a:pt x="16270604" y="712218"/>
                </a:moveTo>
                <a:lnTo>
                  <a:pt x="16227040" y="721018"/>
                </a:lnTo>
                <a:lnTo>
                  <a:pt x="16191463" y="745011"/>
                </a:lnTo>
                <a:lnTo>
                  <a:pt x="16167476" y="780591"/>
                </a:lnTo>
                <a:lnTo>
                  <a:pt x="16158680" y="824152"/>
                </a:lnTo>
                <a:lnTo>
                  <a:pt x="16167476" y="867681"/>
                </a:lnTo>
                <a:lnTo>
                  <a:pt x="16191463" y="903231"/>
                </a:lnTo>
                <a:lnTo>
                  <a:pt x="16227040" y="927201"/>
                </a:lnTo>
                <a:lnTo>
                  <a:pt x="16270604" y="935992"/>
                </a:lnTo>
                <a:lnTo>
                  <a:pt x="16314153" y="927201"/>
                </a:lnTo>
                <a:lnTo>
                  <a:pt x="16349697" y="903231"/>
                </a:lnTo>
                <a:lnTo>
                  <a:pt x="16373651" y="867681"/>
                </a:lnTo>
                <a:lnTo>
                  <a:pt x="16382433" y="824152"/>
                </a:lnTo>
                <a:lnTo>
                  <a:pt x="16373651" y="780591"/>
                </a:lnTo>
                <a:lnTo>
                  <a:pt x="16349697" y="745011"/>
                </a:lnTo>
                <a:lnTo>
                  <a:pt x="16314153" y="721018"/>
                </a:lnTo>
                <a:lnTo>
                  <a:pt x="16270604" y="712218"/>
                </a:lnTo>
                <a:close/>
              </a:path>
              <a:path w="16523335" h="9235440">
                <a:moveTo>
                  <a:pt x="16270604" y="979980"/>
                </a:moveTo>
                <a:lnTo>
                  <a:pt x="16227040" y="988766"/>
                </a:lnTo>
                <a:lnTo>
                  <a:pt x="16191463" y="1012731"/>
                </a:lnTo>
                <a:lnTo>
                  <a:pt x="16167476" y="1048286"/>
                </a:lnTo>
                <a:lnTo>
                  <a:pt x="16158680" y="1091840"/>
                </a:lnTo>
                <a:lnTo>
                  <a:pt x="16167476" y="1135394"/>
                </a:lnTo>
                <a:lnTo>
                  <a:pt x="16191463" y="1170968"/>
                </a:lnTo>
                <a:lnTo>
                  <a:pt x="16227040" y="1194956"/>
                </a:lnTo>
                <a:lnTo>
                  <a:pt x="16270604" y="1203753"/>
                </a:lnTo>
                <a:lnTo>
                  <a:pt x="16314153" y="1194956"/>
                </a:lnTo>
                <a:lnTo>
                  <a:pt x="16349697" y="1170968"/>
                </a:lnTo>
                <a:lnTo>
                  <a:pt x="16373651" y="1135394"/>
                </a:lnTo>
                <a:lnTo>
                  <a:pt x="16382433" y="1091840"/>
                </a:lnTo>
                <a:lnTo>
                  <a:pt x="16373651" y="1048286"/>
                </a:lnTo>
                <a:lnTo>
                  <a:pt x="16349697" y="1012731"/>
                </a:lnTo>
                <a:lnTo>
                  <a:pt x="16314153" y="988766"/>
                </a:lnTo>
                <a:lnTo>
                  <a:pt x="16270604" y="979980"/>
                </a:lnTo>
                <a:close/>
              </a:path>
              <a:path w="16523335" h="9235440">
                <a:moveTo>
                  <a:pt x="16270604" y="1247668"/>
                </a:moveTo>
                <a:lnTo>
                  <a:pt x="16227040" y="1256467"/>
                </a:lnTo>
                <a:lnTo>
                  <a:pt x="16191463" y="1280459"/>
                </a:lnTo>
                <a:lnTo>
                  <a:pt x="16167476" y="1316036"/>
                </a:lnTo>
                <a:lnTo>
                  <a:pt x="16158680" y="1359591"/>
                </a:lnTo>
                <a:lnTo>
                  <a:pt x="16167476" y="1403138"/>
                </a:lnTo>
                <a:lnTo>
                  <a:pt x="16191463" y="1438686"/>
                </a:lnTo>
                <a:lnTo>
                  <a:pt x="16227040" y="1462646"/>
                </a:lnTo>
                <a:lnTo>
                  <a:pt x="16270604" y="1471431"/>
                </a:lnTo>
                <a:lnTo>
                  <a:pt x="16314153" y="1462646"/>
                </a:lnTo>
                <a:lnTo>
                  <a:pt x="16349697" y="1438686"/>
                </a:lnTo>
                <a:lnTo>
                  <a:pt x="16373651" y="1403138"/>
                </a:lnTo>
                <a:lnTo>
                  <a:pt x="16382433" y="1359591"/>
                </a:lnTo>
                <a:lnTo>
                  <a:pt x="16373651" y="1316036"/>
                </a:lnTo>
                <a:lnTo>
                  <a:pt x="16349697" y="1280459"/>
                </a:lnTo>
                <a:lnTo>
                  <a:pt x="16314153" y="1256467"/>
                </a:lnTo>
                <a:lnTo>
                  <a:pt x="16270604" y="1247668"/>
                </a:lnTo>
                <a:close/>
              </a:path>
              <a:path w="16523335" h="9235440">
                <a:moveTo>
                  <a:pt x="16270604" y="1515430"/>
                </a:moveTo>
                <a:lnTo>
                  <a:pt x="16227040" y="1524214"/>
                </a:lnTo>
                <a:lnTo>
                  <a:pt x="16191463" y="1548173"/>
                </a:lnTo>
                <a:lnTo>
                  <a:pt x="16167476" y="1583718"/>
                </a:lnTo>
                <a:lnTo>
                  <a:pt x="16158680" y="1627259"/>
                </a:lnTo>
                <a:lnTo>
                  <a:pt x="16167476" y="1670826"/>
                </a:lnTo>
                <a:lnTo>
                  <a:pt x="16191463" y="1706409"/>
                </a:lnTo>
                <a:lnTo>
                  <a:pt x="16227040" y="1730404"/>
                </a:lnTo>
                <a:lnTo>
                  <a:pt x="16270604" y="1739203"/>
                </a:lnTo>
                <a:lnTo>
                  <a:pt x="16314153" y="1730404"/>
                </a:lnTo>
                <a:lnTo>
                  <a:pt x="16349697" y="1706409"/>
                </a:lnTo>
                <a:lnTo>
                  <a:pt x="16373651" y="1670826"/>
                </a:lnTo>
                <a:lnTo>
                  <a:pt x="16382433" y="1627259"/>
                </a:lnTo>
                <a:lnTo>
                  <a:pt x="16373651" y="1583718"/>
                </a:lnTo>
                <a:lnTo>
                  <a:pt x="16349697" y="1548173"/>
                </a:lnTo>
                <a:lnTo>
                  <a:pt x="16314153" y="1524214"/>
                </a:lnTo>
                <a:lnTo>
                  <a:pt x="16270604" y="1515430"/>
                </a:lnTo>
                <a:close/>
              </a:path>
              <a:path w="16523335" h="9235440">
                <a:moveTo>
                  <a:pt x="16270604" y="5798933"/>
                </a:moveTo>
                <a:lnTo>
                  <a:pt x="16227040" y="5807723"/>
                </a:lnTo>
                <a:lnTo>
                  <a:pt x="16191463" y="5831697"/>
                </a:lnTo>
                <a:lnTo>
                  <a:pt x="16167476" y="5867257"/>
                </a:lnTo>
                <a:lnTo>
                  <a:pt x="16158680" y="5910804"/>
                </a:lnTo>
                <a:lnTo>
                  <a:pt x="16167476" y="5954345"/>
                </a:lnTo>
                <a:lnTo>
                  <a:pt x="16191463" y="5989912"/>
                </a:lnTo>
                <a:lnTo>
                  <a:pt x="16227040" y="6013898"/>
                </a:lnTo>
                <a:lnTo>
                  <a:pt x="16270604" y="6022695"/>
                </a:lnTo>
                <a:lnTo>
                  <a:pt x="16314153" y="6013898"/>
                </a:lnTo>
                <a:lnTo>
                  <a:pt x="16349697" y="5989912"/>
                </a:lnTo>
                <a:lnTo>
                  <a:pt x="16373651" y="5954345"/>
                </a:lnTo>
                <a:lnTo>
                  <a:pt x="16382433" y="5910804"/>
                </a:lnTo>
                <a:lnTo>
                  <a:pt x="16373651" y="5867257"/>
                </a:lnTo>
                <a:lnTo>
                  <a:pt x="16349697" y="5831697"/>
                </a:lnTo>
                <a:lnTo>
                  <a:pt x="16314153" y="5807723"/>
                </a:lnTo>
                <a:lnTo>
                  <a:pt x="16270604" y="5798933"/>
                </a:lnTo>
                <a:close/>
              </a:path>
              <a:path w="16523335" h="9235440">
                <a:moveTo>
                  <a:pt x="16270604" y="7405229"/>
                </a:moveTo>
                <a:lnTo>
                  <a:pt x="16227040" y="7414026"/>
                </a:lnTo>
                <a:lnTo>
                  <a:pt x="16191463" y="7438015"/>
                </a:lnTo>
                <a:lnTo>
                  <a:pt x="16167476" y="7473597"/>
                </a:lnTo>
                <a:lnTo>
                  <a:pt x="16158680" y="7517173"/>
                </a:lnTo>
                <a:lnTo>
                  <a:pt x="16167476" y="7560674"/>
                </a:lnTo>
                <a:lnTo>
                  <a:pt x="16191463" y="7596223"/>
                </a:lnTo>
                <a:lnTo>
                  <a:pt x="16227040" y="7620205"/>
                </a:lnTo>
                <a:lnTo>
                  <a:pt x="16270604" y="7629003"/>
                </a:lnTo>
                <a:lnTo>
                  <a:pt x="16314153" y="7620205"/>
                </a:lnTo>
                <a:lnTo>
                  <a:pt x="16349697" y="7596223"/>
                </a:lnTo>
                <a:lnTo>
                  <a:pt x="16373651" y="7560674"/>
                </a:lnTo>
                <a:lnTo>
                  <a:pt x="16382433" y="7517173"/>
                </a:lnTo>
                <a:lnTo>
                  <a:pt x="16373651" y="7473597"/>
                </a:lnTo>
                <a:lnTo>
                  <a:pt x="16349697" y="7438015"/>
                </a:lnTo>
                <a:lnTo>
                  <a:pt x="16314153" y="7414026"/>
                </a:lnTo>
                <a:lnTo>
                  <a:pt x="16270604" y="7405229"/>
                </a:lnTo>
                <a:close/>
              </a:path>
              <a:path w="16523335" h="9235440">
                <a:moveTo>
                  <a:pt x="16270604" y="7672991"/>
                </a:moveTo>
                <a:lnTo>
                  <a:pt x="16227040" y="7681775"/>
                </a:lnTo>
                <a:lnTo>
                  <a:pt x="16191463" y="7705737"/>
                </a:lnTo>
                <a:lnTo>
                  <a:pt x="16167476" y="7741288"/>
                </a:lnTo>
                <a:lnTo>
                  <a:pt x="16158680" y="7784841"/>
                </a:lnTo>
                <a:lnTo>
                  <a:pt x="16167476" y="7828394"/>
                </a:lnTo>
                <a:lnTo>
                  <a:pt x="16191463" y="7863968"/>
                </a:lnTo>
                <a:lnTo>
                  <a:pt x="16227040" y="7887956"/>
                </a:lnTo>
                <a:lnTo>
                  <a:pt x="16270604" y="7896754"/>
                </a:lnTo>
                <a:lnTo>
                  <a:pt x="16314153" y="7887956"/>
                </a:lnTo>
                <a:lnTo>
                  <a:pt x="16349697" y="7863968"/>
                </a:lnTo>
                <a:lnTo>
                  <a:pt x="16373651" y="7828394"/>
                </a:lnTo>
                <a:lnTo>
                  <a:pt x="16382433" y="7784841"/>
                </a:lnTo>
                <a:lnTo>
                  <a:pt x="16373651" y="7741288"/>
                </a:lnTo>
                <a:lnTo>
                  <a:pt x="16349697" y="7705737"/>
                </a:lnTo>
                <a:lnTo>
                  <a:pt x="16314153" y="7681775"/>
                </a:lnTo>
                <a:lnTo>
                  <a:pt x="16270604" y="7672991"/>
                </a:lnTo>
                <a:close/>
              </a:path>
              <a:path w="16523335" h="9235440">
                <a:moveTo>
                  <a:pt x="16270604" y="7137541"/>
                </a:moveTo>
                <a:lnTo>
                  <a:pt x="16227040" y="7146329"/>
                </a:lnTo>
                <a:lnTo>
                  <a:pt x="16191463" y="7170295"/>
                </a:lnTo>
                <a:lnTo>
                  <a:pt x="16167476" y="7205847"/>
                </a:lnTo>
                <a:lnTo>
                  <a:pt x="16158680" y="7249391"/>
                </a:lnTo>
                <a:lnTo>
                  <a:pt x="16167476" y="7292955"/>
                </a:lnTo>
                <a:lnTo>
                  <a:pt x="16191463" y="7328531"/>
                </a:lnTo>
                <a:lnTo>
                  <a:pt x="16227040" y="7352518"/>
                </a:lnTo>
                <a:lnTo>
                  <a:pt x="16270604" y="7361314"/>
                </a:lnTo>
                <a:lnTo>
                  <a:pt x="16314153" y="7352518"/>
                </a:lnTo>
                <a:lnTo>
                  <a:pt x="16349697" y="7328531"/>
                </a:lnTo>
                <a:lnTo>
                  <a:pt x="16373651" y="7292955"/>
                </a:lnTo>
                <a:lnTo>
                  <a:pt x="16382433" y="7249391"/>
                </a:lnTo>
                <a:lnTo>
                  <a:pt x="16373651" y="7205847"/>
                </a:lnTo>
                <a:lnTo>
                  <a:pt x="16349697" y="7170295"/>
                </a:lnTo>
                <a:lnTo>
                  <a:pt x="16314153" y="7146329"/>
                </a:lnTo>
                <a:lnTo>
                  <a:pt x="16270604" y="7137541"/>
                </a:lnTo>
                <a:close/>
              </a:path>
              <a:path w="16523335" h="9235440">
                <a:moveTo>
                  <a:pt x="16270604" y="6869780"/>
                </a:moveTo>
                <a:lnTo>
                  <a:pt x="16227040" y="6878579"/>
                </a:lnTo>
                <a:lnTo>
                  <a:pt x="16191463" y="6902573"/>
                </a:lnTo>
                <a:lnTo>
                  <a:pt x="16167476" y="6938157"/>
                </a:lnTo>
                <a:lnTo>
                  <a:pt x="16158680" y="6981724"/>
                </a:lnTo>
                <a:lnTo>
                  <a:pt x="16167476" y="7025264"/>
                </a:lnTo>
                <a:lnTo>
                  <a:pt x="16191463" y="7060809"/>
                </a:lnTo>
                <a:lnTo>
                  <a:pt x="16227040" y="7084769"/>
                </a:lnTo>
                <a:lnTo>
                  <a:pt x="16270604" y="7093553"/>
                </a:lnTo>
                <a:lnTo>
                  <a:pt x="16314153" y="7084769"/>
                </a:lnTo>
                <a:lnTo>
                  <a:pt x="16349697" y="7060809"/>
                </a:lnTo>
                <a:lnTo>
                  <a:pt x="16373651" y="7025264"/>
                </a:lnTo>
                <a:lnTo>
                  <a:pt x="16382433" y="6981724"/>
                </a:lnTo>
                <a:lnTo>
                  <a:pt x="16373651" y="6938157"/>
                </a:lnTo>
                <a:lnTo>
                  <a:pt x="16349697" y="6902573"/>
                </a:lnTo>
                <a:lnTo>
                  <a:pt x="16314153" y="6878579"/>
                </a:lnTo>
                <a:lnTo>
                  <a:pt x="16270604" y="6869780"/>
                </a:lnTo>
                <a:close/>
              </a:path>
              <a:path w="16523335" h="9235440">
                <a:moveTo>
                  <a:pt x="16523054" y="715621"/>
                </a:moveTo>
                <a:lnTo>
                  <a:pt x="16496352" y="721018"/>
                </a:lnTo>
                <a:lnTo>
                  <a:pt x="16460773" y="745011"/>
                </a:lnTo>
                <a:lnTo>
                  <a:pt x="16436774" y="780591"/>
                </a:lnTo>
                <a:lnTo>
                  <a:pt x="16427970" y="824152"/>
                </a:lnTo>
                <a:lnTo>
                  <a:pt x="16436774" y="867681"/>
                </a:lnTo>
                <a:lnTo>
                  <a:pt x="16460773" y="903231"/>
                </a:lnTo>
                <a:lnTo>
                  <a:pt x="16496352" y="927201"/>
                </a:lnTo>
                <a:lnTo>
                  <a:pt x="16523054" y="932592"/>
                </a:lnTo>
                <a:lnTo>
                  <a:pt x="16523054" y="715621"/>
                </a:lnTo>
                <a:close/>
              </a:path>
              <a:path w="16523335" h="9235440">
                <a:moveTo>
                  <a:pt x="16523054" y="983378"/>
                </a:moveTo>
                <a:lnTo>
                  <a:pt x="16496352" y="988766"/>
                </a:lnTo>
                <a:lnTo>
                  <a:pt x="16460773" y="1012731"/>
                </a:lnTo>
                <a:lnTo>
                  <a:pt x="16436774" y="1048286"/>
                </a:lnTo>
                <a:lnTo>
                  <a:pt x="16427970" y="1091840"/>
                </a:lnTo>
                <a:lnTo>
                  <a:pt x="16436774" y="1135394"/>
                </a:lnTo>
                <a:lnTo>
                  <a:pt x="16460773" y="1170968"/>
                </a:lnTo>
                <a:lnTo>
                  <a:pt x="16496352" y="1194956"/>
                </a:lnTo>
                <a:lnTo>
                  <a:pt x="16523054" y="1200351"/>
                </a:lnTo>
                <a:lnTo>
                  <a:pt x="16523054" y="983378"/>
                </a:lnTo>
                <a:close/>
              </a:path>
              <a:path w="16523335" h="9235440">
                <a:moveTo>
                  <a:pt x="16523054" y="1251071"/>
                </a:moveTo>
                <a:lnTo>
                  <a:pt x="16496352" y="1256467"/>
                </a:lnTo>
                <a:lnTo>
                  <a:pt x="16460773" y="1280459"/>
                </a:lnTo>
                <a:lnTo>
                  <a:pt x="16436774" y="1316036"/>
                </a:lnTo>
                <a:lnTo>
                  <a:pt x="16427970" y="1359591"/>
                </a:lnTo>
                <a:lnTo>
                  <a:pt x="16436774" y="1403138"/>
                </a:lnTo>
                <a:lnTo>
                  <a:pt x="16460773" y="1438686"/>
                </a:lnTo>
                <a:lnTo>
                  <a:pt x="16496352" y="1462646"/>
                </a:lnTo>
                <a:lnTo>
                  <a:pt x="16523054" y="1468034"/>
                </a:lnTo>
                <a:lnTo>
                  <a:pt x="16523054" y="1251071"/>
                </a:lnTo>
                <a:close/>
              </a:path>
              <a:path w="16523335" h="9235440">
                <a:moveTo>
                  <a:pt x="16523054" y="1518827"/>
                </a:moveTo>
                <a:lnTo>
                  <a:pt x="16496352" y="1524214"/>
                </a:lnTo>
                <a:lnTo>
                  <a:pt x="16460773" y="1548173"/>
                </a:lnTo>
                <a:lnTo>
                  <a:pt x="16436774" y="1583718"/>
                </a:lnTo>
                <a:lnTo>
                  <a:pt x="16427970" y="1627259"/>
                </a:lnTo>
                <a:lnTo>
                  <a:pt x="16436774" y="1670826"/>
                </a:lnTo>
                <a:lnTo>
                  <a:pt x="16460773" y="1706409"/>
                </a:lnTo>
                <a:lnTo>
                  <a:pt x="16496352" y="1730404"/>
                </a:lnTo>
                <a:lnTo>
                  <a:pt x="16523054" y="1735800"/>
                </a:lnTo>
                <a:lnTo>
                  <a:pt x="16523054" y="1518827"/>
                </a:lnTo>
                <a:close/>
              </a:path>
              <a:path w="16523335" h="9235440">
                <a:moveTo>
                  <a:pt x="16523054" y="1786548"/>
                </a:moveTo>
                <a:lnTo>
                  <a:pt x="16496352" y="1791938"/>
                </a:lnTo>
                <a:lnTo>
                  <a:pt x="16460773" y="1815910"/>
                </a:lnTo>
                <a:lnTo>
                  <a:pt x="16436774" y="1851469"/>
                </a:lnTo>
                <a:lnTo>
                  <a:pt x="16427970" y="1895020"/>
                </a:lnTo>
                <a:lnTo>
                  <a:pt x="16436774" y="1938576"/>
                </a:lnTo>
                <a:lnTo>
                  <a:pt x="16460773" y="1974146"/>
                </a:lnTo>
                <a:lnTo>
                  <a:pt x="16496352" y="1998128"/>
                </a:lnTo>
                <a:lnTo>
                  <a:pt x="16523054" y="2003521"/>
                </a:lnTo>
                <a:lnTo>
                  <a:pt x="16523054" y="1786548"/>
                </a:lnTo>
                <a:close/>
              </a:path>
              <a:path w="16523335" h="9235440">
                <a:moveTo>
                  <a:pt x="16523054" y="2589698"/>
                </a:moveTo>
                <a:lnTo>
                  <a:pt x="16496352" y="2595090"/>
                </a:lnTo>
                <a:lnTo>
                  <a:pt x="16460773" y="2619070"/>
                </a:lnTo>
                <a:lnTo>
                  <a:pt x="16436774" y="2654639"/>
                </a:lnTo>
                <a:lnTo>
                  <a:pt x="16427970" y="2698200"/>
                </a:lnTo>
                <a:lnTo>
                  <a:pt x="16436774" y="2741725"/>
                </a:lnTo>
                <a:lnTo>
                  <a:pt x="16460773" y="2777286"/>
                </a:lnTo>
                <a:lnTo>
                  <a:pt x="16496352" y="2801273"/>
                </a:lnTo>
                <a:lnTo>
                  <a:pt x="16523054" y="2806668"/>
                </a:lnTo>
                <a:lnTo>
                  <a:pt x="16523054" y="2589698"/>
                </a:lnTo>
                <a:close/>
              </a:path>
              <a:path w="16523335" h="9235440">
                <a:moveTo>
                  <a:pt x="16523054" y="2321978"/>
                </a:moveTo>
                <a:lnTo>
                  <a:pt x="16496352" y="2327370"/>
                </a:lnTo>
                <a:lnTo>
                  <a:pt x="16460773" y="2351349"/>
                </a:lnTo>
                <a:lnTo>
                  <a:pt x="16436774" y="2386915"/>
                </a:lnTo>
                <a:lnTo>
                  <a:pt x="16427970" y="2430470"/>
                </a:lnTo>
                <a:lnTo>
                  <a:pt x="16436774" y="2474021"/>
                </a:lnTo>
                <a:lnTo>
                  <a:pt x="16460773" y="2509580"/>
                </a:lnTo>
                <a:lnTo>
                  <a:pt x="16496352" y="2533551"/>
                </a:lnTo>
                <a:lnTo>
                  <a:pt x="16523054" y="2538941"/>
                </a:lnTo>
                <a:lnTo>
                  <a:pt x="16523054" y="2321978"/>
                </a:lnTo>
                <a:close/>
              </a:path>
              <a:path w="16523335" h="9235440">
                <a:moveTo>
                  <a:pt x="16523054" y="2054269"/>
                </a:moveTo>
                <a:lnTo>
                  <a:pt x="16496352" y="2059660"/>
                </a:lnTo>
                <a:lnTo>
                  <a:pt x="16460773" y="2083635"/>
                </a:lnTo>
                <a:lnTo>
                  <a:pt x="16436774" y="2119197"/>
                </a:lnTo>
                <a:lnTo>
                  <a:pt x="16427970" y="2162750"/>
                </a:lnTo>
                <a:lnTo>
                  <a:pt x="16436774" y="2206284"/>
                </a:lnTo>
                <a:lnTo>
                  <a:pt x="16460773" y="2241845"/>
                </a:lnTo>
                <a:lnTo>
                  <a:pt x="16496352" y="2265826"/>
                </a:lnTo>
                <a:lnTo>
                  <a:pt x="16523054" y="2271220"/>
                </a:lnTo>
                <a:lnTo>
                  <a:pt x="16523054" y="2054269"/>
                </a:lnTo>
                <a:close/>
              </a:path>
              <a:path w="16523335" h="9235440">
                <a:moveTo>
                  <a:pt x="16523054" y="5802332"/>
                </a:moveTo>
                <a:lnTo>
                  <a:pt x="16496352" y="5807723"/>
                </a:lnTo>
                <a:lnTo>
                  <a:pt x="16460773" y="5831697"/>
                </a:lnTo>
                <a:lnTo>
                  <a:pt x="16436774" y="5867257"/>
                </a:lnTo>
                <a:lnTo>
                  <a:pt x="16427970" y="5910804"/>
                </a:lnTo>
                <a:lnTo>
                  <a:pt x="16436774" y="5954345"/>
                </a:lnTo>
                <a:lnTo>
                  <a:pt x="16460773" y="5989912"/>
                </a:lnTo>
                <a:lnTo>
                  <a:pt x="16496352" y="6013898"/>
                </a:lnTo>
                <a:lnTo>
                  <a:pt x="16523054" y="6019293"/>
                </a:lnTo>
                <a:lnTo>
                  <a:pt x="16523054" y="5802332"/>
                </a:lnTo>
                <a:close/>
              </a:path>
              <a:path w="16523335" h="9235440">
                <a:moveTo>
                  <a:pt x="8729891" y="2586297"/>
                </a:moveTo>
                <a:lnTo>
                  <a:pt x="8686334" y="2595090"/>
                </a:lnTo>
                <a:lnTo>
                  <a:pt x="8650753" y="2619070"/>
                </a:lnTo>
                <a:lnTo>
                  <a:pt x="8626758" y="2654639"/>
                </a:lnTo>
                <a:lnTo>
                  <a:pt x="8617957" y="2698200"/>
                </a:lnTo>
                <a:lnTo>
                  <a:pt x="8626758" y="2741725"/>
                </a:lnTo>
                <a:lnTo>
                  <a:pt x="8650753" y="2777286"/>
                </a:lnTo>
                <a:lnTo>
                  <a:pt x="8686334" y="2801273"/>
                </a:lnTo>
                <a:lnTo>
                  <a:pt x="8729891" y="2810071"/>
                </a:lnTo>
                <a:lnTo>
                  <a:pt x="8773418" y="2801273"/>
                </a:lnTo>
                <a:lnTo>
                  <a:pt x="8808964" y="2777286"/>
                </a:lnTo>
                <a:lnTo>
                  <a:pt x="8832931" y="2741725"/>
                </a:lnTo>
                <a:lnTo>
                  <a:pt x="8841720" y="2698200"/>
                </a:lnTo>
                <a:lnTo>
                  <a:pt x="8832931" y="2654639"/>
                </a:lnTo>
                <a:lnTo>
                  <a:pt x="8808964" y="2619070"/>
                </a:lnTo>
                <a:lnTo>
                  <a:pt x="8773418" y="2595090"/>
                </a:lnTo>
                <a:lnTo>
                  <a:pt x="8729891" y="2586297"/>
                </a:lnTo>
                <a:close/>
              </a:path>
              <a:path w="16523335" h="9235440">
                <a:moveTo>
                  <a:pt x="8729891" y="2854028"/>
                </a:moveTo>
                <a:lnTo>
                  <a:pt x="8686334" y="2862817"/>
                </a:lnTo>
                <a:lnTo>
                  <a:pt x="8650753" y="2886788"/>
                </a:lnTo>
                <a:lnTo>
                  <a:pt x="8626758" y="2922347"/>
                </a:lnTo>
                <a:lnTo>
                  <a:pt x="8617957" y="2965898"/>
                </a:lnTo>
                <a:lnTo>
                  <a:pt x="8626758" y="3009453"/>
                </a:lnTo>
                <a:lnTo>
                  <a:pt x="8650753" y="3045019"/>
                </a:lnTo>
                <a:lnTo>
                  <a:pt x="8686334" y="3068998"/>
                </a:lnTo>
                <a:lnTo>
                  <a:pt x="8729891" y="3077790"/>
                </a:lnTo>
                <a:lnTo>
                  <a:pt x="8773418" y="3068998"/>
                </a:lnTo>
                <a:lnTo>
                  <a:pt x="8808964" y="3045019"/>
                </a:lnTo>
                <a:lnTo>
                  <a:pt x="8832931" y="3009453"/>
                </a:lnTo>
                <a:lnTo>
                  <a:pt x="8841720" y="2965898"/>
                </a:lnTo>
                <a:lnTo>
                  <a:pt x="8832931" y="2922347"/>
                </a:lnTo>
                <a:lnTo>
                  <a:pt x="8808964" y="2886788"/>
                </a:lnTo>
                <a:lnTo>
                  <a:pt x="8773418" y="2862817"/>
                </a:lnTo>
                <a:lnTo>
                  <a:pt x="8729891" y="2854028"/>
                </a:lnTo>
                <a:close/>
              </a:path>
              <a:path w="16523335" h="9235440">
                <a:moveTo>
                  <a:pt x="8729891" y="3121737"/>
                </a:moveTo>
                <a:lnTo>
                  <a:pt x="8686334" y="3130528"/>
                </a:lnTo>
                <a:lnTo>
                  <a:pt x="8650753" y="3154503"/>
                </a:lnTo>
                <a:lnTo>
                  <a:pt x="8626758" y="3190065"/>
                </a:lnTo>
                <a:lnTo>
                  <a:pt x="8617957" y="3233618"/>
                </a:lnTo>
                <a:lnTo>
                  <a:pt x="8626758" y="3277161"/>
                </a:lnTo>
                <a:lnTo>
                  <a:pt x="8650753" y="3312732"/>
                </a:lnTo>
                <a:lnTo>
                  <a:pt x="8686334" y="3336722"/>
                </a:lnTo>
                <a:lnTo>
                  <a:pt x="8729891" y="3345520"/>
                </a:lnTo>
                <a:lnTo>
                  <a:pt x="8773418" y="3336722"/>
                </a:lnTo>
                <a:lnTo>
                  <a:pt x="8808964" y="3312732"/>
                </a:lnTo>
                <a:lnTo>
                  <a:pt x="8832931" y="3277161"/>
                </a:lnTo>
                <a:lnTo>
                  <a:pt x="8841720" y="3233618"/>
                </a:lnTo>
                <a:lnTo>
                  <a:pt x="8832931" y="3190065"/>
                </a:lnTo>
                <a:lnTo>
                  <a:pt x="8808964" y="3154503"/>
                </a:lnTo>
                <a:lnTo>
                  <a:pt x="8773418" y="3130528"/>
                </a:lnTo>
                <a:lnTo>
                  <a:pt x="8729891" y="3121737"/>
                </a:lnTo>
                <a:close/>
              </a:path>
              <a:path w="16523335" h="9235440">
                <a:moveTo>
                  <a:pt x="8729891" y="3389446"/>
                </a:moveTo>
                <a:lnTo>
                  <a:pt x="8686334" y="3398240"/>
                </a:lnTo>
                <a:lnTo>
                  <a:pt x="8650753" y="3422222"/>
                </a:lnTo>
                <a:lnTo>
                  <a:pt x="8626758" y="3457792"/>
                </a:lnTo>
                <a:lnTo>
                  <a:pt x="8617957" y="3501348"/>
                </a:lnTo>
                <a:lnTo>
                  <a:pt x="8626758" y="3544899"/>
                </a:lnTo>
                <a:lnTo>
                  <a:pt x="8650753" y="3580458"/>
                </a:lnTo>
                <a:lnTo>
                  <a:pt x="8686334" y="3604430"/>
                </a:lnTo>
                <a:lnTo>
                  <a:pt x="8729891" y="3613219"/>
                </a:lnTo>
                <a:lnTo>
                  <a:pt x="8773418" y="3604430"/>
                </a:lnTo>
                <a:lnTo>
                  <a:pt x="8808964" y="3580458"/>
                </a:lnTo>
                <a:lnTo>
                  <a:pt x="8832931" y="3544899"/>
                </a:lnTo>
                <a:lnTo>
                  <a:pt x="8841720" y="3501348"/>
                </a:lnTo>
                <a:lnTo>
                  <a:pt x="8832931" y="3457792"/>
                </a:lnTo>
                <a:lnTo>
                  <a:pt x="8808964" y="3422222"/>
                </a:lnTo>
                <a:lnTo>
                  <a:pt x="8773418" y="3398240"/>
                </a:lnTo>
                <a:lnTo>
                  <a:pt x="8729891" y="3389446"/>
                </a:lnTo>
                <a:close/>
              </a:path>
              <a:path w="16523335" h="9235440">
                <a:moveTo>
                  <a:pt x="8729891" y="3657176"/>
                </a:moveTo>
                <a:lnTo>
                  <a:pt x="8686334" y="3665968"/>
                </a:lnTo>
                <a:lnTo>
                  <a:pt x="8650753" y="3689947"/>
                </a:lnTo>
                <a:lnTo>
                  <a:pt x="8626758" y="3725513"/>
                </a:lnTo>
                <a:lnTo>
                  <a:pt x="8617957" y="3769068"/>
                </a:lnTo>
                <a:lnTo>
                  <a:pt x="8626758" y="3812619"/>
                </a:lnTo>
                <a:lnTo>
                  <a:pt x="8650753" y="3848178"/>
                </a:lnTo>
                <a:lnTo>
                  <a:pt x="8686334" y="3872149"/>
                </a:lnTo>
                <a:lnTo>
                  <a:pt x="8729891" y="3880939"/>
                </a:lnTo>
                <a:lnTo>
                  <a:pt x="8773418" y="3872149"/>
                </a:lnTo>
                <a:lnTo>
                  <a:pt x="8808964" y="3848178"/>
                </a:lnTo>
                <a:lnTo>
                  <a:pt x="8832931" y="3812619"/>
                </a:lnTo>
                <a:lnTo>
                  <a:pt x="8841720" y="3769068"/>
                </a:lnTo>
                <a:lnTo>
                  <a:pt x="8832931" y="3725513"/>
                </a:lnTo>
                <a:lnTo>
                  <a:pt x="8808964" y="3689947"/>
                </a:lnTo>
                <a:lnTo>
                  <a:pt x="8773418" y="3665968"/>
                </a:lnTo>
                <a:lnTo>
                  <a:pt x="8729891" y="3657176"/>
                </a:lnTo>
                <a:close/>
              </a:path>
              <a:path w="16523335" h="9235440">
                <a:moveTo>
                  <a:pt x="8729891" y="3924895"/>
                </a:moveTo>
                <a:lnTo>
                  <a:pt x="8686334" y="3933689"/>
                </a:lnTo>
                <a:lnTo>
                  <a:pt x="8650753" y="3957668"/>
                </a:lnTo>
                <a:lnTo>
                  <a:pt x="8626758" y="3993228"/>
                </a:lnTo>
                <a:lnTo>
                  <a:pt x="8617957" y="4036766"/>
                </a:lnTo>
                <a:lnTo>
                  <a:pt x="8626758" y="4080327"/>
                </a:lnTo>
                <a:lnTo>
                  <a:pt x="8650753" y="4115896"/>
                </a:lnTo>
                <a:lnTo>
                  <a:pt x="8686334" y="4139876"/>
                </a:lnTo>
                <a:lnTo>
                  <a:pt x="8729891" y="4148669"/>
                </a:lnTo>
                <a:lnTo>
                  <a:pt x="8773418" y="4139876"/>
                </a:lnTo>
                <a:lnTo>
                  <a:pt x="8808964" y="4115896"/>
                </a:lnTo>
                <a:lnTo>
                  <a:pt x="8832931" y="4080327"/>
                </a:lnTo>
                <a:lnTo>
                  <a:pt x="8841720" y="4036766"/>
                </a:lnTo>
                <a:lnTo>
                  <a:pt x="8832931" y="3993228"/>
                </a:lnTo>
                <a:lnTo>
                  <a:pt x="8808964" y="3957668"/>
                </a:lnTo>
                <a:lnTo>
                  <a:pt x="8773418" y="3933689"/>
                </a:lnTo>
                <a:lnTo>
                  <a:pt x="8729891" y="3924895"/>
                </a:lnTo>
                <a:close/>
              </a:path>
              <a:path w="16523335" h="9235440">
                <a:moveTo>
                  <a:pt x="8729891" y="4192615"/>
                </a:moveTo>
                <a:lnTo>
                  <a:pt x="8686334" y="4201406"/>
                </a:lnTo>
                <a:lnTo>
                  <a:pt x="8650753" y="4225380"/>
                </a:lnTo>
                <a:lnTo>
                  <a:pt x="8626758" y="4260939"/>
                </a:lnTo>
                <a:lnTo>
                  <a:pt x="8617957" y="4304486"/>
                </a:lnTo>
                <a:lnTo>
                  <a:pt x="8626758" y="4348026"/>
                </a:lnTo>
                <a:lnTo>
                  <a:pt x="8650753" y="4383601"/>
                </a:lnTo>
                <a:lnTo>
                  <a:pt x="8686334" y="4407597"/>
                </a:lnTo>
                <a:lnTo>
                  <a:pt x="8729891" y="4416399"/>
                </a:lnTo>
                <a:lnTo>
                  <a:pt x="8773418" y="4407597"/>
                </a:lnTo>
                <a:lnTo>
                  <a:pt x="8808964" y="4383601"/>
                </a:lnTo>
                <a:lnTo>
                  <a:pt x="8832931" y="4348026"/>
                </a:lnTo>
                <a:lnTo>
                  <a:pt x="8841720" y="4304486"/>
                </a:lnTo>
                <a:lnTo>
                  <a:pt x="8832931" y="4260939"/>
                </a:lnTo>
                <a:lnTo>
                  <a:pt x="8808964" y="4225380"/>
                </a:lnTo>
                <a:lnTo>
                  <a:pt x="8773418" y="4201406"/>
                </a:lnTo>
                <a:lnTo>
                  <a:pt x="8729891" y="4192615"/>
                </a:lnTo>
                <a:close/>
              </a:path>
              <a:path w="16523335" h="9235440">
                <a:moveTo>
                  <a:pt x="8729891" y="2318578"/>
                </a:moveTo>
                <a:lnTo>
                  <a:pt x="8686334" y="2327370"/>
                </a:lnTo>
                <a:lnTo>
                  <a:pt x="8650753" y="2351349"/>
                </a:lnTo>
                <a:lnTo>
                  <a:pt x="8626758" y="2386915"/>
                </a:lnTo>
                <a:lnTo>
                  <a:pt x="8617957" y="2430470"/>
                </a:lnTo>
                <a:lnTo>
                  <a:pt x="8626758" y="2474021"/>
                </a:lnTo>
                <a:lnTo>
                  <a:pt x="8650753" y="2509580"/>
                </a:lnTo>
                <a:lnTo>
                  <a:pt x="8686334" y="2533551"/>
                </a:lnTo>
                <a:lnTo>
                  <a:pt x="8729891" y="2542341"/>
                </a:lnTo>
                <a:lnTo>
                  <a:pt x="8773418" y="2533551"/>
                </a:lnTo>
                <a:lnTo>
                  <a:pt x="8808964" y="2509580"/>
                </a:lnTo>
                <a:lnTo>
                  <a:pt x="8832931" y="2474021"/>
                </a:lnTo>
                <a:lnTo>
                  <a:pt x="8841720" y="2430470"/>
                </a:lnTo>
                <a:lnTo>
                  <a:pt x="8832931" y="2386915"/>
                </a:lnTo>
                <a:lnTo>
                  <a:pt x="8808964" y="2351349"/>
                </a:lnTo>
                <a:lnTo>
                  <a:pt x="8773418" y="2327370"/>
                </a:lnTo>
                <a:lnTo>
                  <a:pt x="8729891" y="2318578"/>
                </a:lnTo>
                <a:close/>
              </a:path>
              <a:path w="16523335" h="9235440">
                <a:moveTo>
                  <a:pt x="8729891" y="4995774"/>
                </a:moveTo>
                <a:lnTo>
                  <a:pt x="8686334" y="5004565"/>
                </a:lnTo>
                <a:lnTo>
                  <a:pt x="8650753" y="5028541"/>
                </a:lnTo>
                <a:lnTo>
                  <a:pt x="8626758" y="5064107"/>
                </a:lnTo>
                <a:lnTo>
                  <a:pt x="8617957" y="5107666"/>
                </a:lnTo>
                <a:lnTo>
                  <a:pt x="8626758" y="5151204"/>
                </a:lnTo>
                <a:lnTo>
                  <a:pt x="8650753" y="5186764"/>
                </a:lnTo>
                <a:lnTo>
                  <a:pt x="8686334" y="5210743"/>
                </a:lnTo>
                <a:lnTo>
                  <a:pt x="8729891" y="5219537"/>
                </a:lnTo>
                <a:lnTo>
                  <a:pt x="8773418" y="5210743"/>
                </a:lnTo>
                <a:lnTo>
                  <a:pt x="8808964" y="5186764"/>
                </a:lnTo>
                <a:lnTo>
                  <a:pt x="8832931" y="5151204"/>
                </a:lnTo>
                <a:lnTo>
                  <a:pt x="8841720" y="5107666"/>
                </a:lnTo>
                <a:lnTo>
                  <a:pt x="8832931" y="5064107"/>
                </a:lnTo>
                <a:lnTo>
                  <a:pt x="8808964" y="5028541"/>
                </a:lnTo>
                <a:lnTo>
                  <a:pt x="8773418" y="5004565"/>
                </a:lnTo>
                <a:lnTo>
                  <a:pt x="8729891" y="4995774"/>
                </a:lnTo>
                <a:close/>
              </a:path>
              <a:path w="16523335" h="9235440">
                <a:moveTo>
                  <a:pt x="8729891" y="5263483"/>
                </a:moveTo>
                <a:lnTo>
                  <a:pt x="8686334" y="5272274"/>
                </a:lnTo>
                <a:lnTo>
                  <a:pt x="8650753" y="5296250"/>
                </a:lnTo>
                <a:lnTo>
                  <a:pt x="8626758" y="5331816"/>
                </a:lnTo>
                <a:lnTo>
                  <a:pt x="8617957" y="5375375"/>
                </a:lnTo>
                <a:lnTo>
                  <a:pt x="8626758" y="5418906"/>
                </a:lnTo>
                <a:lnTo>
                  <a:pt x="8650753" y="5454471"/>
                </a:lnTo>
                <a:lnTo>
                  <a:pt x="8686334" y="5478458"/>
                </a:lnTo>
                <a:lnTo>
                  <a:pt x="8729891" y="5487256"/>
                </a:lnTo>
                <a:lnTo>
                  <a:pt x="8773418" y="5478458"/>
                </a:lnTo>
                <a:lnTo>
                  <a:pt x="8808964" y="5454471"/>
                </a:lnTo>
                <a:lnTo>
                  <a:pt x="8832931" y="5418906"/>
                </a:lnTo>
                <a:lnTo>
                  <a:pt x="8841720" y="5375375"/>
                </a:lnTo>
                <a:lnTo>
                  <a:pt x="8832931" y="5331816"/>
                </a:lnTo>
                <a:lnTo>
                  <a:pt x="8808964" y="5296250"/>
                </a:lnTo>
                <a:lnTo>
                  <a:pt x="8773418" y="5272274"/>
                </a:lnTo>
                <a:lnTo>
                  <a:pt x="8729891" y="5263483"/>
                </a:lnTo>
                <a:close/>
              </a:path>
              <a:path w="16523335" h="9235440">
                <a:moveTo>
                  <a:pt x="8729891" y="4728033"/>
                </a:moveTo>
                <a:lnTo>
                  <a:pt x="8686334" y="4736825"/>
                </a:lnTo>
                <a:lnTo>
                  <a:pt x="8650753" y="4760802"/>
                </a:lnTo>
                <a:lnTo>
                  <a:pt x="8626758" y="4796371"/>
                </a:lnTo>
                <a:lnTo>
                  <a:pt x="8617957" y="4839936"/>
                </a:lnTo>
                <a:lnTo>
                  <a:pt x="8626758" y="4883473"/>
                </a:lnTo>
                <a:lnTo>
                  <a:pt x="8650753" y="4919041"/>
                </a:lnTo>
                <a:lnTo>
                  <a:pt x="8686334" y="4943029"/>
                </a:lnTo>
                <a:lnTo>
                  <a:pt x="8729891" y="4951828"/>
                </a:lnTo>
                <a:lnTo>
                  <a:pt x="8773418" y="4943029"/>
                </a:lnTo>
                <a:lnTo>
                  <a:pt x="8808964" y="4919041"/>
                </a:lnTo>
                <a:lnTo>
                  <a:pt x="8832931" y="4883473"/>
                </a:lnTo>
                <a:lnTo>
                  <a:pt x="8841720" y="4839936"/>
                </a:lnTo>
                <a:lnTo>
                  <a:pt x="8832931" y="4796371"/>
                </a:lnTo>
                <a:lnTo>
                  <a:pt x="8808964" y="4760802"/>
                </a:lnTo>
                <a:lnTo>
                  <a:pt x="8773418" y="4736825"/>
                </a:lnTo>
                <a:lnTo>
                  <a:pt x="8729891" y="4728033"/>
                </a:lnTo>
                <a:close/>
              </a:path>
              <a:path w="16523335" h="9235440">
                <a:moveTo>
                  <a:pt x="8729891" y="4460345"/>
                </a:moveTo>
                <a:lnTo>
                  <a:pt x="8686334" y="4469136"/>
                </a:lnTo>
                <a:lnTo>
                  <a:pt x="8650753" y="4493110"/>
                </a:lnTo>
                <a:lnTo>
                  <a:pt x="8626758" y="4528669"/>
                </a:lnTo>
                <a:lnTo>
                  <a:pt x="8617957" y="4572216"/>
                </a:lnTo>
                <a:lnTo>
                  <a:pt x="8626758" y="4615763"/>
                </a:lnTo>
                <a:lnTo>
                  <a:pt x="8650753" y="4651322"/>
                </a:lnTo>
                <a:lnTo>
                  <a:pt x="8686334" y="4675296"/>
                </a:lnTo>
                <a:lnTo>
                  <a:pt x="8729891" y="4684087"/>
                </a:lnTo>
                <a:lnTo>
                  <a:pt x="8773418" y="4675296"/>
                </a:lnTo>
                <a:lnTo>
                  <a:pt x="8808964" y="4651322"/>
                </a:lnTo>
                <a:lnTo>
                  <a:pt x="8832931" y="4615763"/>
                </a:lnTo>
                <a:lnTo>
                  <a:pt x="8841720" y="4572216"/>
                </a:lnTo>
                <a:lnTo>
                  <a:pt x="8832931" y="4528669"/>
                </a:lnTo>
                <a:lnTo>
                  <a:pt x="8808964" y="4493110"/>
                </a:lnTo>
                <a:lnTo>
                  <a:pt x="8773418" y="4469136"/>
                </a:lnTo>
                <a:lnTo>
                  <a:pt x="8729891" y="4460345"/>
                </a:lnTo>
                <a:close/>
              </a:path>
              <a:path w="16523335" h="9235440">
                <a:moveTo>
                  <a:pt x="8999212" y="1515430"/>
                </a:moveTo>
                <a:lnTo>
                  <a:pt x="8955654" y="1524214"/>
                </a:lnTo>
                <a:lnTo>
                  <a:pt x="8920070" y="1548173"/>
                </a:lnTo>
                <a:lnTo>
                  <a:pt x="8896070" y="1583718"/>
                </a:lnTo>
                <a:lnTo>
                  <a:pt x="8887268" y="1627259"/>
                </a:lnTo>
                <a:lnTo>
                  <a:pt x="8896070" y="1670826"/>
                </a:lnTo>
                <a:lnTo>
                  <a:pt x="8920070" y="1706409"/>
                </a:lnTo>
                <a:lnTo>
                  <a:pt x="8955654" y="1730404"/>
                </a:lnTo>
                <a:lnTo>
                  <a:pt x="8999212" y="1739203"/>
                </a:lnTo>
                <a:lnTo>
                  <a:pt x="9042734" y="1730404"/>
                </a:lnTo>
                <a:lnTo>
                  <a:pt x="9078289" y="1706409"/>
                </a:lnTo>
                <a:lnTo>
                  <a:pt x="9102268" y="1670826"/>
                </a:lnTo>
                <a:lnTo>
                  <a:pt x="9111062" y="1627259"/>
                </a:lnTo>
                <a:lnTo>
                  <a:pt x="9102268" y="1583718"/>
                </a:lnTo>
                <a:lnTo>
                  <a:pt x="9078289" y="1548173"/>
                </a:lnTo>
                <a:lnTo>
                  <a:pt x="9042734" y="1524214"/>
                </a:lnTo>
                <a:lnTo>
                  <a:pt x="8999212" y="1515430"/>
                </a:lnTo>
                <a:close/>
              </a:path>
              <a:path w="16523335" h="9235440">
                <a:moveTo>
                  <a:pt x="8999212" y="1783149"/>
                </a:moveTo>
                <a:lnTo>
                  <a:pt x="8955654" y="1791938"/>
                </a:lnTo>
                <a:lnTo>
                  <a:pt x="8920070" y="1815910"/>
                </a:lnTo>
                <a:lnTo>
                  <a:pt x="8896070" y="1851469"/>
                </a:lnTo>
                <a:lnTo>
                  <a:pt x="8887268" y="1895020"/>
                </a:lnTo>
                <a:lnTo>
                  <a:pt x="8896070" y="1938576"/>
                </a:lnTo>
                <a:lnTo>
                  <a:pt x="8920070" y="1974146"/>
                </a:lnTo>
                <a:lnTo>
                  <a:pt x="8955654" y="1998128"/>
                </a:lnTo>
                <a:lnTo>
                  <a:pt x="8999212" y="2006922"/>
                </a:lnTo>
                <a:lnTo>
                  <a:pt x="9042734" y="1998128"/>
                </a:lnTo>
                <a:lnTo>
                  <a:pt x="9078289" y="1974146"/>
                </a:lnTo>
                <a:lnTo>
                  <a:pt x="9102268" y="1938576"/>
                </a:lnTo>
                <a:lnTo>
                  <a:pt x="9111062" y="1895020"/>
                </a:lnTo>
                <a:lnTo>
                  <a:pt x="9102268" y="1851469"/>
                </a:lnTo>
                <a:lnTo>
                  <a:pt x="9078289" y="1815910"/>
                </a:lnTo>
                <a:lnTo>
                  <a:pt x="9042734" y="1791938"/>
                </a:lnTo>
                <a:lnTo>
                  <a:pt x="8999212" y="1783149"/>
                </a:lnTo>
                <a:close/>
              </a:path>
              <a:path w="16523335" h="9235440">
                <a:moveTo>
                  <a:pt x="8999212" y="2586297"/>
                </a:moveTo>
                <a:lnTo>
                  <a:pt x="8955654" y="2595090"/>
                </a:lnTo>
                <a:lnTo>
                  <a:pt x="8920070" y="2619070"/>
                </a:lnTo>
                <a:lnTo>
                  <a:pt x="8896070" y="2654639"/>
                </a:lnTo>
                <a:lnTo>
                  <a:pt x="8887268" y="2698200"/>
                </a:lnTo>
                <a:lnTo>
                  <a:pt x="8896070" y="2741725"/>
                </a:lnTo>
                <a:lnTo>
                  <a:pt x="8920070" y="2777286"/>
                </a:lnTo>
                <a:lnTo>
                  <a:pt x="8955654" y="2801273"/>
                </a:lnTo>
                <a:lnTo>
                  <a:pt x="8999212" y="2810071"/>
                </a:lnTo>
                <a:lnTo>
                  <a:pt x="9042734" y="2801273"/>
                </a:lnTo>
                <a:lnTo>
                  <a:pt x="9078289" y="2777286"/>
                </a:lnTo>
                <a:lnTo>
                  <a:pt x="9102268" y="2741725"/>
                </a:lnTo>
                <a:lnTo>
                  <a:pt x="9111062" y="2698200"/>
                </a:lnTo>
                <a:lnTo>
                  <a:pt x="9102268" y="2654639"/>
                </a:lnTo>
                <a:lnTo>
                  <a:pt x="9078289" y="2619070"/>
                </a:lnTo>
                <a:lnTo>
                  <a:pt x="9042734" y="2595090"/>
                </a:lnTo>
                <a:lnTo>
                  <a:pt x="8999212" y="2586297"/>
                </a:lnTo>
                <a:close/>
              </a:path>
              <a:path w="16523335" h="9235440">
                <a:moveTo>
                  <a:pt x="8999212" y="2854028"/>
                </a:moveTo>
                <a:lnTo>
                  <a:pt x="8955654" y="2862817"/>
                </a:lnTo>
                <a:lnTo>
                  <a:pt x="8920070" y="2886788"/>
                </a:lnTo>
                <a:lnTo>
                  <a:pt x="8896070" y="2922347"/>
                </a:lnTo>
                <a:lnTo>
                  <a:pt x="8887268" y="2965898"/>
                </a:lnTo>
                <a:lnTo>
                  <a:pt x="8896070" y="3009453"/>
                </a:lnTo>
                <a:lnTo>
                  <a:pt x="8920070" y="3045019"/>
                </a:lnTo>
                <a:lnTo>
                  <a:pt x="8955654" y="3068998"/>
                </a:lnTo>
                <a:lnTo>
                  <a:pt x="8999212" y="3077790"/>
                </a:lnTo>
                <a:lnTo>
                  <a:pt x="9042734" y="3068998"/>
                </a:lnTo>
                <a:lnTo>
                  <a:pt x="9078289" y="3045019"/>
                </a:lnTo>
                <a:lnTo>
                  <a:pt x="9102268" y="3009453"/>
                </a:lnTo>
                <a:lnTo>
                  <a:pt x="9111062" y="2965898"/>
                </a:lnTo>
                <a:lnTo>
                  <a:pt x="9102268" y="2922347"/>
                </a:lnTo>
                <a:lnTo>
                  <a:pt x="9078289" y="2886788"/>
                </a:lnTo>
                <a:lnTo>
                  <a:pt x="9042734" y="2862817"/>
                </a:lnTo>
                <a:lnTo>
                  <a:pt x="8999212" y="2854028"/>
                </a:lnTo>
                <a:close/>
              </a:path>
              <a:path w="16523335" h="9235440">
                <a:moveTo>
                  <a:pt x="8999212" y="3389446"/>
                </a:moveTo>
                <a:lnTo>
                  <a:pt x="8955654" y="3398240"/>
                </a:lnTo>
                <a:lnTo>
                  <a:pt x="8920070" y="3422222"/>
                </a:lnTo>
                <a:lnTo>
                  <a:pt x="8896070" y="3457792"/>
                </a:lnTo>
                <a:lnTo>
                  <a:pt x="8887268" y="3501348"/>
                </a:lnTo>
                <a:lnTo>
                  <a:pt x="8896070" y="3544899"/>
                </a:lnTo>
                <a:lnTo>
                  <a:pt x="8920070" y="3580458"/>
                </a:lnTo>
                <a:lnTo>
                  <a:pt x="8955654" y="3604430"/>
                </a:lnTo>
                <a:lnTo>
                  <a:pt x="8999212" y="3613219"/>
                </a:lnTo>
                <a:lnTo>
                  <a:pt x="9042734" y="3604430"/>
                </a:lnTo>
                <a:lnTo>
                  <a:pt x="9078289" y="3580458"/>
                </a:lnTo>
                <a:lnTo>
                  <a:pt x="9102268" y="3544899"/>
                </a:lnTo>
                <a:lnTo>
                  <a:pt x="9111062" y="3501348"/>
                </a:lnTo>
                <a:lnTo>
                  <a:pt x="9102268" y="3457792"/>
                </a:lnTo>
                <a:lnTo>
                  <a:pt x="9078289" y="3422222"/>
                </a:lnTo>
                <a:lnTo>
                  <a:pt x="9042734" y="3398240"/>
                </a:lnTo>
                <a:lnTo>
                  <a:pt x="8999212" y="3389446"/>
                </a:lnTo>
                <a:close/>
              </a:path>
              <a:path w="16523335" h="9235440">
                <a:moveTo>
                  <a:pt x="8999212" y="3657176"/>
                </a:moveTo>
                <a:lnTo>
                  <a:pt x="8955654" y="3665968"/>
                </a:lnTo>
                <a:lnTo>
                  <a:pt x="8920070" y="3689947"/>
                </a:lnTo>
                <a:lnTo>
                  <a:pt x="8896070" y="3725513"/>
                </a:lnTo>
                <a:lnTo>
                  <a:pt x="8887268" y="3769068"/>
                </a:lnTo>
                <a:lnTo>
                  <a:pt x="8896070" y="3812619"/>
                </a:lnTo>
                <a:lnTo>
                  <a:pt x="8920070" y="3848178"/>
                </a:lnTo>
                <a:lnTo>
                  <a:pt x="8955654" y="3872149"/>
                </a:lnTo>
                <a:lnTo>
                  <a:pt x="8999212" y="3880939"/>
                </a:lnTo>
                <a:lnTo>
                  <a:pt x="9042734" y="3872149"/>
                </a:lnTo>
                <a:lnTo>
                  <a:pt x="9078289" y="3848178"/>
                </a:lnTo>
                <a:lnTo>
                  <a:pt x="9102268" y="3812619"/>
                </a:lnTo>
                <a:lnTo>
                  <a:pt x="9111062" y="3769068"/>
                </a:lnTo>
                <a:lnTo>
                  <a:pt x="9102268" y="3725513"/>
                </a:lnTo>
                <a:lnTo>
                  <a:pt x="9078289" y="3689947"/>
                </a:lnTo>
                <a:lnTo>
                  <a:pt x="9042734" y="3665968"/>
                </a:lnTo>
                <a:lnTo>
                  <a:pt x="8999212" y="3657176"/>
                </a:lnTo>
                <a:close/>
              </a:path>
              <a:path w="16523335" h="9235440">
                <a:moveTo>
                  <a:pt x="8999212" y="3924895"/>
                </a:moveTo>
                <a:lnTo>
                  <a:pt x="8955654" y="3933689"/>
                </a:lnTo>
                <a:lnTo>
                  <a:pt x="8920070" y="3957668"/>
                </a:lnTo>
                <a:lnTo>
                  <a:pt x="8896070" y="3993228"/>
                </a:lnTo>
                <a:lnTo>
                  <a:pt x="8887268" y="4036766"/>
                </a:lnTo>
                <a:lnTo>
                  <a:pt x="8896070" y="4080327"/>
                </a:lnTo>
                <a:lnTo>
                  <a:pt x="8920070" y="4115896"/>
                </a:lnTo>
                <a:lnTo>
                  <a:pt x="8955654" y="4139876"/>
                </a:lnTo>
                <a:lnTo>
                  <a:pt x="8999212" y="4148669"/>
                </a:lnTo>
                <a:lnTo>
                  <a:pt x="9042734" y="4139876"/>
                </a:lnTo>
                <a:lnTo>
                  <a:pt x="9078289" y="4115896"/>
                </a:lnTo>
                <a:lnTo>
                  <a:pt x="9102268" y="4080327"/>
                </a:lnTo>
                <a:lnTo>
                  <a:pt x="9111062" y="4036766"/>
                </a:lnTo>
                <a:lnTo>
                  <a:pt x="9102268" y="3993228"/>
                </a:lnTo>
                <a:lnTo>
                  <a:pt x="9078289" y="3957668"/>
                </a:lnTo>
                <a:lnTo>
                  <a:pt x="9042734" y="3933689"/>
                </a:lnTo>
                <a:lnTo>
                  <a:pt x="8999212" y="3924895"/>
                </a:lnTo>
                <a:close/>
              </a:path>
              <a:path w="16523335" h="9235440">
                <a:moveTo>
                  <a:pt x="8999212" y="4192615"/>
                </a:moveTo>
                <a:lnTo>
                  <a:pt x="8955654" y="4201406"/>
                </a:lnTo>
                <a:lnTo>
                  <a:pt x="8920070" y="4225380"/>
                </a:lnTo>
                <a:lnTo>
                  <a:pt x="8896070" y="4260939"/>
                </a:lnTo>
                <a:lnTo>
                  <a:pt x="8887268" y="4304486"/>
                </a:lnTo>
                <a:lnTo>
                  <a:pt x="8896070" y="4348026"/>
                </a:lnTo>
                <a:lnTo>
                  <a:pt x="8920070" y="4383601"/>
                </a:lnTo>
                <a:lnTo>
                  <a:pt x="8955654" y="4407597"/>
                </a:lnTo>
                <a:lnTo>
                  <a:pt x="8999212" y="4416399"/>
                </a:lnTo>
                <a:lnTo>
                  <a:pt x="9042734" y="4407597"/>
                </a:lnTo>
                <a:lnTo>
                  <a:pt x="9078289" y="4383601"/>
                </a:lnTo>
                <a:lnTo>
                  <a:pt x="9102268" y="4348026"/>
                </a:lnTo>
                <a:lnTo>
                  <a:pt x="9111062" y="4304486"/>
                </a:lnTo>
                <a:lnTo>
                  <a:pt x="9102268" y="4260939"/>
                </a:lnTo>
                <a:lnTo>
                  <a:pt x="9078289" y="4225380"/>
                </a:lnTo>
                <a:lnTo>
                  <a:pt x="9042734" y="4201406"/>
                </a:lnTo>
                <a:lnTo>
                  <a:pt x="8999212" y="4192615"/>
                </a:lnTo>
                <a:close/>
              </a:path>
              <a:path w="16523335" h="9235440">
                <a:moveTo>
                  <a:pt x="8999212" y="2318578"/>
                </a:moveTo>
                <a:lnTo>
                  <a:pt x="8955654" y="2327370"/>
                </a:lnTo>
                <a:lnTo>
                  <a:pt x="8920070" y="2351349"/>
                </a:lnTo>
                <a:lnTo>
                  <a:pt x="8896070" y="2386915"/>
                </a:lnTo>
                <a:lnTo>
                  <a:pt x="8887268" y="2430470"/>
                </a:lnTo>
                <a:lnTo>
                  <a:pt x="8896070" y="2474021"/>
                </a:lnTo>
                <a:lnTo>
                  <a:pt x="8920070" y="2509580"/>
                </a:lnTo>
                <a:lnTo>
                  <a:pt x="8955654" y="2533551"/>
                </a:lnTo>
                <a:lnTo>
                  <a:pt x="8999212" y="2542341"/>
                </a:lnTo>
                <a:lnTo>
                  <a:pt x="9042734" y="2533551"/>
                </a:lnTo>
                <a:lnTo>
                  <a:pt x="9078289" y="2509580"/>
                </a:lnTo>
                <a:lnTo>
                  <a:pt x="9102268" y="2474021"/>
                </a:lnTo>
                <a:lnTo>
                  <a:pt x="9111062" y="2430470"/>
                </a:lnTo>
                <a:lnTo>
                  <a:pt x="9102268" y="2386915"/>
                </a:lnTo>
                <a:lnTo>
                  <a:pt x="9078289" y="2351349"/>
                </a:lnTo>
                <a:lnTo>
                  <a:pt x="9042734" y="2327370"/>
                </a:lnTo>
                <a:lnTo>
                  <a:pt x="8999212" y="2318578"/>
                </a:lnTo>
                <a:close/>
              </a:path>
              <a:path w="16523335" h="9235440">
                <a:moveTo>
                  <a:pt x="8999212" y="4995774"/>
                </a:moveTo>
                <a:lnTo>
                  <a:pt x="8955654" y="5004565"/>
                </a:lnTo>
                <a:lnTo>
                  <a:pt x="8920070" y="5028541"/>
                </a:lnTo>
                <a:lnTo>
                  <a:pt x="8896070" y="5064107"/>
                </a:lnTo>
                <a:lnTo>
                  <a:pt x="8887268" y="5107666"/>
                </a:lnTo>
                <a:lnTo>
                  <a:pt x="8896070" y="5151204"/>
                </a:lnTo>
                <a:lnTo>
                  <a:pt x="8920070" y="5186764"/>
                </a:lnTo>
                <a:lnTo>
                  <a:pt x="8955654" y="5210743"/>
                </a:lnTo>
                <a:lnTo>
                  <a:pt x="8999212" y="5219537"/>
                </a:lnTo>
                <a:lnTo>
                  <a:pt x="9042734" y="5210743"/>
                </a:lnTo>
                <a:lnTo>
                  <a:pt x="9078289" y="5186764"/>
                </a:lnTo>
                <a:lnTo>
                  <a:pt x="9102268" y="5151204"/>
                </a:lnTo>
                <a:lnTo>
                  <a:pt x="9111062" y="5107666"/>
                </a:lnTo>
                <a:lnTo>
                  <a:pt x="9102268" y="5064107"/>
                </a:lnTo>
                <a:lnTo>
                  <a:pt x="9078289" y="5028541"/>
                </a:lnTo>
                <a:lnTo>
                  <a:pt x="9042734" y="5004565"/>
                </a:lnTo>
                <a:lnTo>
                  <a:pt x="8999212" y="4995774"/>
                </a:lnTo>
                <a:close/>
              </a:path>
              <a:path w="16523335" h="9235440">
                <a:moveTo>
                  <a:pt x="8999212" y="5263483"/>
                </a:moveTo>
                <a:lnTo>
                  <a:pt x="8955654" y="5272274"/>
                </a:lnTo>
                <a:lnTo>
                  <a:pt x="8920070" y="5296250"/>
                </a:lnTo>
                <a:lnTo>
                  <a:pt x="8896070" y="5331816"/>
                </a:lnTo>
                <a:lnTo>
                  <a:pt x="8887268" y="5375375"/>
                </a:lnTo>
                <a:lnTo>
                  <a:pt x="8896070" y="5418906"/>
                </a:lnTo>
                <a:lnTo>
                  <a:pt x="8920070" y="5454471"/>
                </a:lnTo>
                <a:lnTo>
                  <a:pt x="8955654" y="5478458"/>
                </a:lnTo>
                <a:lnTo>
                  <a:pt x="8999212" y="5487256"/>
                </a:lnTo>
                <a:lnTo>
                  <a:pt x="9042734" y="5478458"/>
                </a:lnTo>
                <a:lnTo>
                  <a:pt x="9078289" y="5454471"/>
                </a:lnTo>
                <a:lnTo>
                  <a:pt x="9102268" y="5418906"/>
                </a:lnTo>
                <a:lnTo>
                  <a:pt x="9111062" y="5375375"/>
                </a:lnTo>
                <a:lnTo>
                  <a:pt x="9102268" y="5331816"/>
                </a:lnTo>
                <a:lnTo>
                  <a:pt x="9078289" y="5296250"/>
                </a:lnTo>
                <a:lnTo>
                  <a:pt x="9042734" y="5272274"/>
                </a:lnTo>
                <a:lnTo>
                  <a:pt x="8999212" y="5263483"/>
                </a:lnTo>
                <a:close/>
              </a:path>
              <a:path w="16523335" h="9235440">
                <a:moveTo>
                  <a:pt x="8999212" y="5531192"/>
                </a:moveTo>
                <a:lnTo>
                  <a:pt x="8955654" y="5539988"/>
                </a:lnTo>
                <a:lnTo>
                  <a:pt x="8920070" y="5563975"/>
                </a:lnTo>
                <a:lnTo>
                  <a:pt x="8896070" y="5599551"/>
                </a:lnTo>
                <a:lnTo>
                  <a:pt x="8887268" y="5643115"/>
                </a:lnTo>
                <a:lnTo>
                  <a:pt x="8896070" y="5686662"/>
                </a:lnTo>
                <a:lnTo>
                  <a:pt x="8920070" y="5722222"/>
                </a:lnTo>
                <a:lnTo>
                  <a:pt x="8955654" y="5746196"/>
                </a:lnTo>
                <a:lnTo>
                  <a:pt x="8999212" y="5754986"/>
                </a:lnTo>
                <a:lnTo>
                  <a:pt x="9042734" y="5746196"/>
                </a:lnTo>
                <a:lnTo>
                  <a:pt x="9078289" y="5722222"/>
                </a:lnTo>
                <a:lnTo>
                  <a:pt x="9102268" y="5686662"/>
                </a:lnTo>
                <a:lnTo>
                  <a:pt x="9111062" y="5643115"/>
                </a:lnTo>
                <a:lnTo>
                  <a:pt x="9102268" y="5599551"/>
                </a:lnTo>
                <a:lnTo>
                  <a:pt x="9078289" y="5563975"/>
                </a:lnTo>
                <a:lnTo>
                  <a:pt x="9042734" y="5539988"/>
                </a:lnTo>
                <a:lnTo>
                  <a:pt x="8999212" y="5531192"/>
                </a:lnTo>
                <a:close/>
              </a:path>
              <a:path w="16523335" h="9235440">
                <a:moveTo>
                  <a:pt x="8999212" y="4728033"/>
                </a:moveTo>
                <a:lnTo>
                  <a:pt x="8955654" y="4736825"/>
                </a:lnTo>
                <a:lnTo>
                  <a:pt x="8920070" y="4760802"/>
                </a:lnTo>
                <a:lnTo>
                  <a:pt x="8896070" y="4796371"/>
                </a:lnTo>
                <a:lnTo>
                  <a:pt x="8887268" y="4839936"/>
                </a:lnTo>
                <a:lnTo>
                  <a:pt x="8896070" y="4883473"/>
                </a:lnTo>
                <a:lnTo>
                  <a:pt x="8920070" y="4919041"/>
                </a:lnTo>
                <a:lnTo>
                  <a:pt x="8955654" y="4943029"/>
                </a:lnTo>
                <a:lnTo>
                  <a:pt x="8999212" y="4951828"/>
                </a:lnTo>
                <a:lnTo>
                  <a:pt x="9042734" y="4943029"/>
                </a:lnTo>
                <a:lnTo>
                  <a:pt x="9078289" y="4919041"/>
                </a:lnTo>
                <a:lnTo>
                  <a:pt x="9102268" y="4883473"/>
                </a:lnTo>
                <a:lnTo>
                  <a:pt x="9111062" y="4839936"/>
                </a:lnTo>
                <a:lnTo>
                  <a:pt x="9102268" y="4796371"/>
                </a:lnTo>
                <a:lnTo>
                  <a:pt x="9078289" y="4760802"/>
                </a:lnTo>
                <a:lnTo>
                  <a:pt x="9042734" y="4736825"/>
                </a:lnTo>
                <a:lnTo>
                  <a:pt x="8999212" y="4728033"/>
                </a:lnTo>
                <a:close/>
              </a:path>
              <a:path w="16523335" h="9235440">
                <a:moveTo>
                  <a:pt x="8999212" y="4460345"/>
                </a:moveTo>
                <a:lnTo>
                  <a:pt x="8955654" y="4469136"/>
                </a:lnTo>
                <a:lnTo>
                  <a:pt x="8920070" y="4493110"/>
                </a:lnTo>
                <a:lnTo>
                  <a:pt x="8896070" y="4528669"/>
                </a:lnTo>
                <a:lnTo>
                  <a:pt x="8887268" y="4572216"/>
                </a:lnTo>
                <a:lnTo>
                  <a:pt x="8896070" y="4615763"/>
                </a:lnTo>
                <a:lnTo>
                  <a:pt x="8920070" y="4651322"/>
                </a:lnTo>
                <a:lnTo>
                  <a:pt x="8955654" y="4675296"/>
                </a:lnTo>
                <a:lnTo>
                  <a:pt x="8999212" y="4684087"/>
                </a:lnTo>
                <a:lnTo>
                  <a:pt x="9042734" y="4675296"/>
                </a:lnTo>
                <a:lnTo>
                  <a:pt x="9078289" y="4651322"/>
                </a:lnTo>
                <a:lnTo>
                  <a:pt x="9102268" y="4615763"/>
                </a:lnTo>
                <a:lnTo>
                  <a:pt x="9111062" y="4572216"/>
                </a:lnTo>
                <a:lnTo>
                  <a:pt x="9102268" y="4528669"/>
                </a:lnTo>
                <a:lnTo>
                  <a:pt x="9078289" y="4493110"/>
                </a:lnTo>
                <a:lnTo>
                  <a:pt x="9042734" y="4469136"/>
                </a:lnTo>
                <a:lnTo>
                  <a:pt x="8999212" y="4460345"/>
                </a:lnTo>
                <a:close/>
              </a:path>
              <a:path w="16523335" h="9235440">
                <a:moveTo>
                  <a:pt x="9268524" y="979980"/>
                </a:moveTo>
                <a:lnTo>
                  <a:pt x="9224961" y="988766"/>
                </a:lnTo>
                <a:lnTo>
                  <a:pt x="9189389" y="1012731"/>
                </a:lnTo>
                <a:lnTo>
                  <a:pt x="9165405" y="1048286"/>
                </a:lnTo>
                <a:lnTo>
                  <a:pt x="9156611" y="1091840"/>
                </a:lnTo>
                <a:lnTo>
                  <a:pt x="9165405" y="1135394"/>
                </a:lnTo>
                <a:lnTo>
                  <a:pt x="9189389" y="1170968"/>
                </a:lnTo>
                <a:lnTo>
                  <a:pt x="9224961" y="1194956"/>
                </a:lnTo>
                <a:lnTo>
                  <a:pt x="9268524" y="1203753"/>
                </a:lnTo>
                <a:lnTo>
                  <a:pt x="9312055" y="1194956"/>
                </a:lnTo>
                <a:lnTo>
                  <a:pt x="9347601" y="1170968"/>
                </a:lnTo>
                <a:lnTo>
                  <a:pt x="9371565" y="1135394"/>
                </a:lnTo>
                <a:lnTo>
                  <a:pt x="9380353" y="1091840"/>
                </a:lnTo>
                <a:lnTo>
                  <a:pt x="9371565" y="1048286"/>
                </a:lnTo>
                <a:lnTo>
                  <a:pt x="9347601" y="1012731"/>
                </a:lnTo>
                <a:lnTo>
                  <a:pt x="9312055" y="988766"/>
                </a:lnTo>
                <a:lnTo>
                  <a:pt x="9268524" y="979980"/>
                </a:lnTo>
                <a:close/>
              </a:path>
              <a:path w="16523335" h="9235440">
                <a:moveTo>
                  <a:pt x="9268524" y="1247668"/>
                </a:moveTo>
                <a:lnTo>
                  <a:pt x="9224961" y="1256467"/>
                </a:lnTo>
                <a:lnTo>
                  <a:pt x="9189389" y="1280459"/>
                </a:lnTo>
                <a:lnTo>
                  <a:pt x="9165405" y="1316036"/>
                </a:lnTo>
                <a:lnTo>
                  <a:pt x="9156611" y="1359591"/>
                </a:lnTo>
                <a:lnTo>
                  <a:pt x="9165405" y="1403138"/>
                </a:lnTo>
                <a:lnTo>
                  <a:pt x="9189389" y="1438686"/>
                </a:lnTo>
                <a:lnTo>
                  <a:pt x="9224961" y="1462646"/>
                </a:lnTo>
                <a:lnTo>
                  <a:pt x="9268524" y="1471431"/>
                </a:lnTo>
                <a:lnTo>
                  <a:pt x="9312055" y="1462646"/>
                </a:lnTo>
                <a:lnTo>
                  <a:pt x="9347601" y="1438686"/>
                </a:lnTo>
                <a:lnTo>
                  <a:pt x="9371565" y="1403138"/>
                </a:lnTo>
                <a:lnTo>
                  <a:pt x="9380353" y="1359591"/>
                </a:lnTo>
                <a:lnTo>
                  <a:pt x="9371565" y="1316036"/>
                </a:lnTo>
                <a:lnTo>
                  <a:pt x="9347601" y="1280459"/>
                </a:lnTo>
                <a:lnTo>
                  <a:pt x="9312055" y="1256467"/>
                </a:lnTo>
                <a:lnTo>
                  <a:pt x="9268524" y="1247668"/>
                </a:lnTo>
                <a:close/>
              </a:path>
              <a:path w="16523335" h="9235440">
                <a:moveTo>
                  <a:pt x="9268524" y="1515430"/>
                </a:moveTo>
                <a:lnTo>
                  <a:pt x="9224961" y="1524214"/>
                </a:lnTo>
                <a:lnTo>
                  <a:pt x="9189389" y="1548173"/>
                </a:lnTo>
                <a:lnTo>
                  <a:pt x="9165405" y="1583718"/>
                </a:lnTo>
                <a:lnTo>
                  <a:pt x="9156611" y="1627259"/>
                </a:lnTo>
                <a:lnTo>
                  <a:pt x="9165405" y="1670826"/>
                </a:lnTo>
                <a:lnTo>
                  <a:pt x="9189389" y="1706409"/>
                </a:lnTo>
                <a:lnTo>
                  <a:pt x="9224961" y="1730404"/>
                </a:lnTo>
                <a:lnTo>
                  <a:pt x="9268524" y="1739203"/>
                </a:lnTo>
                <a:lnTo>
                  <a:pt x="9312055" y="1730404"/>
                </a:lnTo>
                <a:lnTo>
                  <a:pt x="9347601" y="1706409"/>
                </a:lnTo>
                <a:lnTo>
                  <a:pt x="9371565" y="1670826"/>
                </a:lnTo>
                <a:lnTo>
                  <a:pt x="9380353" y="1627259"/>
                </a:lnTo>
                <a:lnTo>
                  <a:pt x="9371565" y="1583718"/>
                </a:lnTo>
                <a:lnTo>
                  <a:pt x="9347601" y="1548173"/>
                </a:lnTo>
                <a:lnTo>
                  <a:pt x="9312055" y="1524214"/>
                </a:lnTo>
                <a:lnTo>
                  <a:pt x="9268524" y="1515430"/>
                </a:lnTo>
                <a:close/>
              </a:path>
              <a:path w="16523335" h="9235440">
                <a:moveTo>
                  <a:pt x="9268524" y="1783149"/>
                </a:moveTo>
                <a:lnTo>
                  <a:pt x="9224961" y="1791938"/>
                </a:lnTo>
                <a:lnTo>
                  <a:pt x="9189389" y="1815910"/>
                </a:lnTo>
                <a:lnTo>
                  <a:pt x="9165405" y="1851469"/>
                </a:lnTo>
                <a:lnTo>
                  <a:pt x="9156611" y="1895020"/>
                </a:lnTo>
                <a:lnTo>
                  <a:pt x="9165405" y="1938576"/>
                </a:lnTo>
                <a:lnTo>
                  <a:pt x="9189389" y="1974146"/>
                </a:lnTo>
                <a:lnTo>
                  <a:pt x="9224961" y="1998128"/>
                </a:lnTo>
                <a:lnTo>
                  <a:pt x="9268524" y="2006922"/>
                </a:lnTo>
                <a:lnTo>
                  <a:pt x="9312055" y="1998128"/>
                </a:lnTo>
                <a:lnTo>
                  <a:pt x="9347601" y="1974146"/>
                </a:lnTo>
                <a:lnTo>
                  <a:pt x="9371565" y="1938576"/>
                </a:lnTo>
                <a:lnTo>
                  <a:pt x="9380353" y="1895020"/>
                </a:lnTo>
                <a:lnTo>
                  <a:pt x="9371565" y="1851469"/>
                </a:lnTo>
                <a:lnTo>
                  <a:pt x="9347601" y="1815910"/>
                </a:lnTo>
                <a:lnTo>
                  <a:pt x="9312055" y="1791938"/>
                </a:lnTo>
                <a:lnTo>
                  <a:pt x="9268524" y="1783149"/>
                </a:lnTo>
                <a:close/>
              </a:path>
              <a:path w="16523335" h="9235440">
                <a:moveTo>
                  <a:pt x="9376127" y="0"/>
                </a:moveTo>
                <a:lnTo>
                  <a:pt x="9160840" y="0"/>
                </a:lnTo>
                <a:lnTo>
                  <a:pt x="9156611" y="20941"/>
                </a:lnTo>
                <a:lnTo>
                  <a:pt x="9165405" y="64502"/>
                </a:lnTo>
                <a:lnTo>
                  <a:pt x="9189389" y="100083"/>
                </a:lnTo>
                <a:lnTo>
                  <a:pt x="9224961" y="124076"/>
                </a:lnTo>
                <a:lnTo>
                  <a:pt x="9268524" y="132875"/>
                </a:lnTo>
                <a:lnTo>
                  <a:pt x="9312055" y="124076"/>
                </a:lnTo>
                <a:lnTo>
                  <a:pt x="9347601" y="100083"/>
                </a:lnTo>
                <a:lnTo>
                  <a:pt x="9371565" y="64502"/>
                </a:lnTo>
                <a:lnTo>
                  <a:pt x="9380353" y="20941"/>
                </a:lnTo>
                <a:lnTo>
                  <a:pt x="9376127" y="0"/>
                </a:lnTo>
                <a:close/>
              </a:path>
              <a:path w="16523335" h="9235440">
                <a:moveTo>
                  <a:pt x="9268524" y="2586297"/>
                </a:moveTo>
                <a:lnTo>
                  <a:pt x="9224961" y="2595090"/>
                </a:lnTo>
                <a:lnTo>
                  <a:pt x="9189389" y="2619070"/>
                </a:lnTo>
                <a:lnTo>
                  <a:pt x="9165405" y="2654639"/>
                </a:lnTo>
                <a:lnTo>
                  <a:pt x="9156611" y="2698200"/>
                </a:lnTo>
                <a:lnTo>
                  <a:pt x="9165405" y="2741725"/>
                </a:lnTo>
                <a:lnTo>
                  <a:pt x="9189389" y="2777286"/>
                </a:lnTo>
                <a:lnTo>
                  <a:pt x="9224961" y="2801273"/>
                </a:lnTo>
                <a:lnTo>
                  <a:pt x="9268524" y="2810071"/>
                </a:lnTo>
                <a:lnTo>
                  <a:pt x="9312055" y="2801273"/>
                </a:lnTo>
                <a:lnTo>
                  <a:pt x="9347601" y="2777286"/>
                </a:lnTo>
                <a:lnTo>
                  <a:pt x="9371565" y="2741725"/>
                </a:lnTo>
                <a:lnTo>
                  <a:pt x="9380353" y="2698200"/>
                </a:lnTo>
                <a:lnTo>
                  <a:pt x="9371565" y="2654639"/>
                </a:lnTo>
                <a:lnTo>
                  <a:pt x="9347601" y="2619070"/>
                </a:lnTo>
                <a:lnTo>
                  <a:pt x="9312055" y="2595090"/>
                </a:lnTo>
                <a:lnTo>
                  <a:pt x="9268524" y="2586297"/>
                </a:lnTo>
                <a:close/>
              </a:path>
              <a:path w="16523335" h="9235440">
                <a:moveTo>
                  <a:pt x="9268524" y="2854028"/>
                </a:moveTo>
                <a:lnTo>
                  <a:pt x="9224961" y="2862817"/>
                </a:lnTo>
                <a:lnTo>
                  <a:pt x="9189389" y="2886788"/>
                </a:lnTo>
                <a:lnTo>
                  <a:pt x="9165405" y="2922347"/>
                </a:lnTo>
                <a:lnTo>
                  <a:pt x="9156611" y="2965898"/>
                </a:lnTo>
                <a:lnTo>
                  <a:pt x="9165405" y="3009453"/>
                </a:lnTo>
                <a:lnTo>
                  <a:pt x="9189389" y="3045019"/>
                </a:lnTo>
                <a:lnTo>
                  <a:pt x="9224961" y="3068998"/>
                </a:lnTo>
                <a:lnTo>
                  <a:pt x="9268524" y="3077790"/>
                </a:lnTo>
                <a:lnTo>
                  <a:pt x="9312055" y="3068998"/>
                </a:lnTo>
                <a:lnTo>
                  <a:pt x="9347601" y="3045019"/>
                </a:lnTo>
                <a:lnTo>
                  <a:pt x="9371565" y="3009453"/>
                </a:lnTo>
                <a:lnTo>
                  <a:pt x="9380353" y="2965898"/>
                </a:lnTo>
                <a:lnTo>
                  <a:pt x="9371565" y="2922347"/>
                </a:lnTo>
                <a:lnTo>
                  <a:pt x="9347601" y="2886788"/>
                </a:lnTo>
                <a:lnTo>
                  <a:pt x="9312055" y="2862817"/>
                </a:lnTo>
                <a:lnTo>
                  <a:pt x="9268524" y="2854028"/>
                </a:lnTo>
                <a:close/>
              </a:path>
              <a:path w="16523335" h="9235440">
                <a:moveTo>
                  <a:pt x="9268524" y="3121737"/>
                </a:moveTo>
                <a:lnTo>
                  <a:pt x="9224961" y="3130528"/>
                </a:lnTo>
                <a:lnTo>
                  <a:pt x="9189389" y="3154503"/>
                </a:lnTo>
                <a:lnTo>
                  <a:pt x="9165405" y="3190065"/>
                </a:lnTo>
                <a:lnTo>
                  <a:pt x="9156611" y="3233618"/>
                </a:lnTo>
                <a:lnTo>
                  <a:pt x="9165405" y="3277161"/>
                </a:lnTo>
                <a:lnTo>
                  <a:pt x="9189389" y="3312732"/>
                </a:lnTo>
                <a:lnTo>
                  <a:pt x="9224961" y="3336722"/>
                </a:lnTo>
                <a:lnTo>
                  <a:pt x="9268524" y="3345520"/>
                </a:lnTo>
                <a:lnTo>
                  <a:pt x="9312055" y="3336722"/>
                </a:lnTo>
                <a:lnTo>
                  <a:pt x="9347601" y="3312732"/>
                </a:lnTo>
                <a:lnTo>
                  <a:pt x="9371565" y="3277161"/>
                </a:lnTo>
                <a:lnTo>
                  <a:pt x="9380353" y="3233618"/>
                </a:lnTo>
                <a:lnTo>
                  <a:pt x="9371565" y="3190065"/>
                </a:lnTo>
                <a:lnTo>
                  <a:pt x="9347601" y="3154503"/>
                </a:lnTo>
                <a:lnTo>
                  <a:pt x="9312055" y="3130528"/>
                </a:lnTo>
                <a:lnTo>
                  <a:pt x="9268524" y="3121737"/>
                </a:lnTo>
                <a:close/>
              </a:path>
              <a:path w="16523335" h="9235440">
                <a:moveTo>
                  <a:pt x="9268524" y="3657176"/>
                </a:moveTo>
                <a:lnTo>
                  <a:pt x="9224961" y="3665968"/>
                </a:lnTo>
                <a:lnTo>
                  <a:pt x="9189389" y="3689947"/>
                </a:lnTo>
                <a:lnTo>
                  <a:pt x="9165405" y="3725513"/>
                </a:lnTo>
                <a:lnTo>
                  <a:pt x="9156611" y="3769068"/>
                </a:lnTo>
                <a:lnTo>
                  <a:pt x="9165405" y="3812619"/>
                </a:lnTo>
                <a:lnTo>
                  <a:pt x="9189389" y="3848178"/>
                </a:lnTo>
                <a:lnTo>
                  <a:pt x="9224961" y="3872149"/>
                </a:lnTo>
                <a:lnTo>
                  <a:pt x="9268524" y="3880939"/>
                </a:lnTo>
                <a:lnTo>
                  <a:pt x="9312055" y="3872149"/>
                </a:lnTo>
                <a:lnTo>
                  <a:pt x="9347601" y="3848178"/>
                </a:lnTo>
                <a:lnTo>
                  <a:pt x="9371565" y="3812619"/>
                </a:lnTo>
                <a:lnTo>
                  <a:pt x="9380353" y="3769068"/>
                </a:lnTo>
                <a:lnTo>
                  <a:pt x="9371565" y="3725513"/>
                </a:lnTo>
                <a:lnTo>
                  <a:pt x="9347601" y="3689947"/>
                </a:lnTo>
                <a:lnTo>
                  <a:pt x="9312055" y="3665968"/>
                </a:lnTo>
                <a:lnTo>
                  <a:pt x="9268524" y="3657176"/>
                </a:lnTo>
                <a:close/>
              </a:path>
              <a:path w="16523335" h="9235440">
                <a:moveTo>
                  <a:pt x="9268524" y="3924895"/>
                </a:moveTo>
                <a:lnTo>
                  <a:pt x="9224961" y="3933689"/>
                </a:lnTo>
                <a:lnTo>
                  <a:pt x="9189389" y="3957668"/>
                </a:lnTo>
                <a:lnTo>
                  <a:pt x="9165405" y="3993228"/>
                </a:lnTo>
                <a:lnTo>
                  <a:pt x="9156611" y="4036766"/>
                </a:lnTo>
                <a:lnTo>
                  <a:pt x="9165405" y="4080327"/>
                </a:lnTo>
                <a:lnTo>
                  <a:pt x="9189389" y="4115896"/>
                </a:lnTo>
                <a:lnTo>
                  <a:pt x="9224961" y="4139876"/>
                </a:lnTo>
                <a:lnTo>
                  <a:pt x="9268524" y="4148669"/>
                </a:lnTo>
                <a:lnTo>
                  <a:pt x="9312055" y="4139876"/>
                </a:lnTo>
                <a:lnTo>
                  <a:pt x="9347601" y="4115896"/>
                </a:lnTo>
                <a:lnTo>
                  <a:pt x="9371565" y="4080327"/>
                </a:lnTo>
                <a:lnTo>
                  <a:pt x="9380353" y="4036766"/>
                </a:lnTo>
                <a:lnTo>
                  <a:pt x="9371565" y="3993228"/>
                </a:lnTo>
                <a:lnTo>
                  <a:pt x="9347601" y="3957668"/>
                </a:lnTo>
                <a:lnTo>
                  <a:pt x="9312055" y="3933689"/>
                </a:lnTo>
                <a:lnTo>
                  <a:pt x="9268524" y="3924895"/>
                </a:lnTo>
                <a:close/>
              </a:path>
              <a:path w="16523335" h="9235440">
                <a:moveTo>
                  <a:pt x="9268524" y="4192615"/>
                </a:moveTo>
                <a:lnTo>
                  <a:pt x="9224961" y="4201406"/>
                </a:lnTo>
                <a:lnTo>
                  <a:pt x="9189389" y="4225380"/>
                </a:lnTo>
                <a:lnTo>
                  <a:pt x="9165405" y="4260939"/>
                </a:lnTo>
                <a:lnTo>
                  <a:pt x="9156611" y="4304486"/>
                </a:lnTo>
                <a:lnTo>
                  <a:pt x="9165405" y="4348026"/>
                </a:lnTo>
                <a:lnTo>
                  <a:pt x="9189389" y="4383601"/>
                </a:lnTo>
                <a:lnTo>
                  <a:pt x="9224961" y="4407597"/>
                </a:lnTo>
                <a:lnTo>
                  <a:pt x="9268524" y="4416399"/>
                </a:lnTo>
                <a:lnTo>
                  <a:pt x="9312055" y="4407597"/>
                </a:lnTo>
                <a:lnTo>
                  <a:pt x="9347601" y="4383601"/>
                </a:lnTo>
                <a:lnTo>
                  <a:pt x="9371565" y="4348026"/>
                </a:lnTo>
                <a:lnTo>
                  <a:pt x="9380353" y="4304486"/>
                </a:lnTo>
                <a:lnTo>
                  <a:pt x="9371565" y="4260939"/>
                </a:lnTo>
                <a:lnTo>
                  <a:pt x="9347601" y="4225380"/>
                </a:lnTo>
                <a:lnTo>
                  <a:pt x="9312055" y="4201406"/>
                </a:lnTo>
                <a:lnTo>
                  <a:pt x="9268524" y="4192615"/>
                </a:lnTo>
                <a:close/>
              </a:path>
              <a:path w="16523335" h="9235440">
                <a:moveTo>
                  <a:pt x="9268524" y="2318578"/>
                </a:moveTo>
                <a:lnTo>
                  <a:pt x="9224961" y="2327370"/>
                </a:lnTo>
                <a:lnTo>
                  <a:pt x="9189389" y="2351349"/>
                </a:lnTo>
                <a:lnTo>
                  <a:pt x="9165405" y="2386915"/>
                </a:lnTo>
                <a:lnTo>
                  <a:pt x="9156611" y="2430470"/>
                </a:lnTo>
                <a:lnTo>
                  <a:pt x="9165405" y="2474021"/>
                </a:lnTo>
                <a:lnTo>
                  <a:pt x="9189389" y="2509580"/>
                </a:lnTo>
                <a:lnTo>
                  <a:pt x="9224961" y="2533551"/>
                </a:lnTo>
                <a:lnTo>
                  <a:pt x="9268524" y="2542341"/>
                </a:lnTo>
                <a:lnTo>
                  <a:pt x="9312055" y="2533551"/>
                </a:lnTo>
                <a:lnTo>
                  <a:pt x="9347601" y="2509580"/>
                </a:lnTo>
                <a:lnTo>
                  <a:pt x="9371565" y="2474021"/>
                </a:lnTo>
                <a:lnTo>
                  <a:pt x="9380353" y="2430470"/>
                </a:lnTo>
                <a:lnTo>
                  <a:pt x="9371565" y="2386915"/>
                </a:lnTo>
                <a:lnTo>
                  <a:pt x="9347601" y="2351349"/>
                </a:lnTo>
                <a:lnTo>
                  <a:pt x="9312055" y="2327370"/>
                </a:lnTo>
                <a:lnTo>
                  <a:pt x="9268524" y="2318578"/>
                </a:lnTo>
                <a:close/>
              </a:path>
              <a:path w="16523335" h="9235440">
                <a:moveTo>
                  <a:pt x="9268524" y="2050869"/>
                </a:moveTo>
                <a:lnTo>
                  <a:pt x="9224961" y="2059660"/>
                </a:lnTo>
                <a:lnTo>
                  <a:pt x="9189389" y="2083635"/>
                </a:lnTo>
                <a:lnTo>
                  <a:pt x="9165405" y="2119197"/>
                </a:lnTo>
                <a:lnTo>
                  <a:pt x="9156611" y="2162750"/>
                </a:lnTo>
                <a:lnTo>
                  <a:pt x="9165405" y="2206284"/>
                </a:lnTo>
                <a:lnTo>
                  <a:pt x="9189389" y="2241845"/>
                </a:lnTo>
                <a:lnTo>
                  <a:pt x="9224961" y="2265826"/>
                </a:lnTo>
                <a:lnTo>
                  <a:pt x="9268524" y="2274621"/>
                </a:lnTo>
                <a:lnTo>
                  <a:pt x="9312055" y="2265826"/>
                </a:lnTo>
                <a:lnTo>
                  <a:pt x="9347601" y="2241845"/>
                </a:lnTo>
                <a:lnTo>
                  <a:pt x="9371565" y="2206284"/>
                </a:lnTo>
                <a:lnTo>
                  <a:pt x="9380353" y="2162750"/>
                </a:lnTo>
                <a:lnTo>
                  <a:pt x="9371565" y="2119197"/>
                </a:lnTo>
                <a:lnTo>
                  <a:pt x="9347601" y="2083635"/>
                </a:lnTo>
                <a:lnTo>
                  <a:pt x="9312055" y="2059660"/>
                </a:lnTo>
                <a:lnTo>
                  <a:pt x="9268524" y="2050869"/>
                </a:lnTo>
                <a:close/>
              </a:path>
              <a:path w="16523335" h="9235440">
                <a:moveTo>
                  <a:pt x="9268524" y="4995774"/>
                </a:moveTo>
                <a:lnTo>
                  <a:pt x="9224961" y="5004565"/>
                </a:lnTo>
                <a:lnTo>
                  <a:pt x="9189389" y="5028541"/>
                </a:lnTo>
                <a:lnTo>
                  <a:pt x="9165405" y="5064107"/>
                </a:lnTo>
                <a:lnTo>
                  <a:pt x="9156611" y="5107666"/>
                </a:lnTo>
                <a:lnTo>
                  <a:pt x="9165405" y="5151204"/>
                </a:lnTo>
                <a:lnTo>
                  <a:pt x="9189389" y="5186764"/>
                </a:lnTo>
                <a:lnTo>
                  <a:pt x="9224961" y="5210743"/>
                </a:lnTo>
                <a:lnTo>
                  <a:pt x="9268524" y="5219537"/>
                </a:lnTo>
                <a:lnTo>
                  <a:pt x="9312055" y="5210743"/>
                </a:lnTo>
                <a:lnTo>
                  <a:pt x="9347601" y="5186764"/>
                </a:lnTo>
                <a:lnTo>
                  <a:pt x="9371565" y="5151204"/>
                </a:lnTo>
                <a:lnTo>
                  <a:pt x="9380353" y="5107666"/>
                </a:lnTo>
                <a:lnTo>
                  <a:pt x="9371565" y="5064107"/>
                </a:lnTo>
                <a:lnTo>
                  <a:pt x="9347601" y="5028541"/>
                </a:lnTo>
                <a:lnTo>
                  <a:pt x="9312055" y="5004565"/>
                </a:lnTo>
                <a:lnTo>
                  <a:pt x="9268524" y="4995774"/>
                </a:lnTo>
                <a:close/>
              </a:path>
              <a:path w="16523335" h="9235440">
                <a:moveTo>
                  <a:pt x="9268524" y="5263483"/>
                </a:moveTo>
                <a:lnTo>
                  <a:pt x="9224961" y="5272274"/>
                </a:lnTo>
                <a:lnTo>
                  <a:pt x="9189389" y="5296250"/>
                </a:lnTo>
                <a:lnTo>
                  <a:pt x="9165405" y="5331816"/>
                </a:lnTo>
                <a:lnTo>
                  <a:pt x="9156611" y="5375375"/>
                </a:lnTo>
                <a:lnTo>
                  <a:pt x="9165405" y="5418906"/>
                </a:lnTo>
                <a:lnTo>
                  <a:pt x="9189389" y="5454471"/>
                </a:lnTo>
                <a:lnTo>
                  <a:pt x="9224961" y="5478458"/>
                </a:lnTo>
                <a:lnTo>
                  <a:pt x="9268524" y="5487256"/>
                </a:lnTo>
                <a:lnTo>
                  <a:pt x="9312055" y="5478458"/>
                </a:lnTo>
                <a:lnTo>
                  <a:pt x="9347601" y="5454471"/>
                </a:lnTo>
                <a:lnTo>
                  <a:pt x="9371565" y="5418906"/>
                </a:lnTo>
                <a:lnTo>
                  <a:pt x="9380353" y="5375375"/>
                </a:lnTo>
                <a:lnTo>
                  <a:pt x="9371565" y="5331816"/>
                </a:lnTo>
                <a:lnTo>
                  <a:pt x="9347601" y="5296250"/>
                </a:lnTo>
                <a:lnTo>
                  <a:pt x="9312055" y="5272274"/>
                </a:lnTo>
                <a:lnTo>
                  <a:pt x="9268524" y="5263483"/>
                </a:lnTo>
                <a:close/>
              </a:path>
              <a:path w="16523335" h="9235440">
                <a:moveTo>
                  <a:pt x="9268524" y="5531192"/>
                </a:moveTo>
                <a:lnTo>
                  <a:pt x="9224961" y="5539988"/>
                </a:lnTo>
                <a:lnTo>
                  <a:pt x="9189389" y="5563975"/>
                </a:lnTo>
                <a:lnTo>
                  <a:pt x="9165405" y="5599551"/>
                </a:lnTo>
                <a:lnTo>
                  <a:pt x="9156611" y="5643115"/>
                </a:lnTo>
                <a:lnTo>
                  <a:pt x="9165405" y="5686662"/>
                </a:lnTo>
                <a:lnTo>
                  <a:pt x="9189389" y="5722222"/>
                </a:lnTo>
                <a:lnTo>
                  <a:pt x="9224961" y="5746196"/>
                </a:lnTo>
                <a:lnTo>
                  <a:pt x="9268524" y="5754986"/>
                </a:lnTo>
                <a:lnTo>
                  <a:pt x="9312055" y="5746196"/>
                </a:lnTo>
                <a:lnTo>
                  <a:pt x="9347601" y="5722222"/>
                </a:lnTo>
                <a:lnTo>
                  <a:pt x="9371565" y="5686662"/>
                </a:lnTo>
                <a:lnTo>
                  <a:pt x="9380353" y="5643115"/>
                </a:lnTo>
                <a:lnTo>
                  <a:pt x="9371565" y="5599551"/>
                </a:lnTo>
                <a:lnTo>
                  <a:pt x="9347601" y="5563975"/>
                </a:lnTo>
                <a:lnTo>
                  <a:pt x="9312055" y="5539988"/>
                </a:lnTo>
                <a:lnTo>
                  <a:pt x="9268524" y="5531192"/>
                </a:lnTo>
                <a:close/>
              </a:path>
              <a:path w="16523335" h="9235440">
                <a:moveTo>
                  <a:pt x="9268524" y="5798933"/>
                </a:moveTo>
                <a:lnTo>
                  <a:pt x="9224961" y="5807723"/>
                </a:lnTo>
                <a:lnTo>
                  <a:pt x="9189389" y="5831697"/>
                </a:lnTo>
                <a:lnTo>
                  <a:pt x="9165405" y="5867257"/>
                </a:lnTo>
                <a:lnTo>
                  <a:pt x="9156611" y="5910804"/>
                </a:lnTo>
                <a:lnTo>
                  <a:pt x="9165405" y="5954345"/>
                </a:lnTo>
                <a:lnTo>
                  <a:pt x="9189389" y="5989912"/>
                </a:lnTo>
                <a:lnTo>
                  <a:pt x="9224961" y="6013898"/>
                </a:lnTo>
                <a:lnTo>
                  <a:pt x="9268524" y="6022695"/>
                </a:lnTo>
                <a:lnTo>
                  <a:pt x="9312055" y="6013898"/>
                </a:lnTo>
                <a:lnTo>
                  <a:pt x="9347601" y="5989912"/>
                </a:lnTo>
                <a:lnTo>
                  <a:pt x="9371565" y="5954345"/>
                </a:lnTo>
                <a:lnTo>
                  <a:pt x="9380353" y="5910804"/>
                </a:lnTo>
                <a:lnTo>
                  <a:pt x="9371565" y="5867257"/>
                </a:lnTo>
                <a:lnTo>
                  <a:pt x="9347601" y="5831697"/>
                </a:lnTo>
                <a:lnTo>
                  <a:pt x="9312055" y="5807723"/>
                </a:lnTo>
                <a:lnTo>
                  <a:pt x="9268524" y="5798933"/>
                </a:lnTo>
                <a:close/>
              </a:path>
              <a:path w="16523335" h="9235440">
                <a:moveTo>
                  <a:pt x="9268524" y="6066642"/>
                </a:moveTo>
                <a:lnTo>
                  <a:pt x="9224961" y="6075433"/>
                </a:lnTo>
                <a:lnTo>
                  <a:pt x="9189389" y="6099406"/>
                </a:lnTo>
                <a:lnTo>
                  <a:pt x="9165405" y="6134966"/>
                </a:lnTo>
                <a:lnTo>
                  <a:pt x="9156611" y="6178513"/>
                </a:lnTo>
                <a:lnTo>
                  <a:pt x="9165405" y="6222077"/>
                </a:lnTo>
                <a:lnTo>
                  <a:pt x="9189389" y="6257653"/>
                </a:lnTo>
                <a:lnTo>
                  <a:pt x="9224961" y="6281640"/>
                </a:lnTo>
                <a:lnTo>
                  <a:pt x="9268524" y="6290436"/>
                </a:lnTo>
                <a:lnTo>
                  <a:pt x="9312055" y="6281640"/>
                </a:lnTo>
                <a:lnTo>
                  <a:pt x="9347601" y="6257653"/>
                </a:lnTo>
                <a:lnTo>
                  <a:pt x="9371565" y="6222077"/>
                </a:lnTo>
                <a:lnTo>
                  <a:pt x="9380353" y="6178513"/>
                </a:lnTo>
                <a:lnTo>
                  <a:pt x="9371565" y="6134966"/>
                </a:lnTo>
                <a:lnTo>
                  <a:pt x="9347601" y="6099406"/>
                </a:lnTo>
                <a:lnTo>
                  <a:pt x="9312055" y="6075433"/>
                </a:lnTo>
                <a:lnTo>
                  <a:pt x="9268524" y="6066642"/>
                </a:lnTo>
                <a:close/>
              </a:path>
              <a:path w="16523335" h="9235440">
                <a:moveTo>
                  <a:pt x="9268524" y="6334382"/>
                </a:moveTo>
                <a:lnTo>
                  <a:pt x="9224961" y="6343178"/>
                </a:lnTo>
                <a:lnTo>
                  <a:pt x="9189389" y="6367165"/>
                </a:lnTo>
                <a:lnTo>
                  <a:pt x="9165405" y="6402742"/>
                </a:lnTo>
                <a:lnTo>
                  <a:pt x="9156611" y="6446306"/>
                </a:lnTo>
                <a:lnTo>
                  <a:pt x="9165405" y="6489813"/>
                </a:lnTo>
                <a:lnTo>
                  <a:pt x="9189389" y="6525358"/>
                </a:lnTo>
                <a:lnTo>
                  <a:pt x="9224961" y="6549331"/>
                </a:lnTo>
                <a:lnTo>
                  <a:pt x="9268524" y="6558124"/>
                </a:lnTo>
                <a:lnTo>
                  <a:pt x="9312055" y="6549331"/>
                </a:lnTo>
                <a:lnTo>
                  <a:pt x="9347601" y="6525358"/>
                </a:lnTo>
                <a:lnTo>
                  <a:pt x="9371565" y="6489813"/>
                </a:lnTo>
                <a:lnTo>
                  <a:pt x="9380353" y="6446306"/>
                </a:lnTo>
                <a:lnTo>
                  <a:pt x="9371565" y="6402742"/>
                </a:lnTo>
                <a:lnTo>
                  <a:pt x="9347601" y="6367165"/>
                </a:lnTo>
                <a:lnTo>
                  <a:pt x="9312055" y="6343178"/>
                </a:lnTo>
                <a:lnTo>
                  <a:pt x="9268524" y="6334382"/>
                </a:lnTo>
                <a:close/>
              </a:path>
              <a:path w="16523335" h="9235440">
                <a:moveTo>
                  <a:pt x="9268524" y="6602112"/>
                </a:moveTo>
                <a:lnTo>
                  <a:pt x="9224961" y="6610897"/>
                </a:lnTo>
                <a:lnTo>
                  <a:pt x="9189389" y="6634856"/>
                </a:lnTo>
                <a:lnTo>
                  <a:pt x="9165405" y="6670401"/>
                </a:lnTo>
                <a:lnTo>
                  <a:pt x="9156611" y="6713941"/>
                </a:lnTo>
                <a:lnTo>
                  <a:pt x="9165405" y="6757505"/>
                </a:lnTo>
                <a:lnTo>
                  <a:pt x="9189389" y="6793082"/>
                </a:lnTo>
                <a:lnTo>
                  <a:pt x="9224961" y="6817069"/>
                </a:lnTo>
                <a:lnTo>
                  <a:pt x="9268524" y="6825865"/>
                </a:lnTo>
                <a:lnTo>
                  <a:pt x="9312055" y="6817069"/>
                </a:lnTo>
                <a:lnTo>
                  <a:pt x="9347601" y="6793082"/>
                </a:lnTo>
                <a:lnTo>
                  <a:pt x="9371565" y="6757505"/>
                </a:lnTo>
                <a:lnTo>
                  <a:pt x="9380353" y="6713941"/>
                </a:lnTo>
                <a:lnTo>
                  <a:pt x="9371565" y="6670401"/>
                </a:lnTo>
                <a:lnTo>
                  <a:pt x="9347601" y="6634856"/>
                </a:lnTo>
                <a:lnTo>
                  <a:pt x="9312055" y="6610897"/>
                </a:lnTo>
                <a:lnTo>
                  <a:pt x="9268524" y="6602112"/>
                </a:lnTo>
                <a:close/>
              </a:path>
              <a:path w="16523335" h="9235440">
                <a:moveTo>
                  <a:pt x="9268524" y="4728033"/>
                </a:moveTo>
                <a:lnTo>
                  <a:pt x="9224961" y="4736825"/>
                </a:lnTo>
                <a:lnTo>
                  <a:pt x="9189389" y="4760802"/>
                </a:lnTo>
                <a:lnTo>
                  <a:pt x="9165405" y="4796371"/>
                </a:lnTo>
                <a:lnTo>
                  <a:pt x="9156611" y="4839936"/>
                </a:lnTo>
                <a:lnTo>
                  <a:pt x="9165405" y="4883473"/>
                </a:lnTo>
                <a:lnTo>
                  <a:pt x="9189389" y="4919041"/>
                </a:lnTo>
                <a:lnTo>
                  <a:pt x="9224961" y="4943029"/>
                </a:lnTo>
                <a:lnTo>
                  <a:pt x="9268524" y="4951828"/>
                </a:lnTo>
                <a:lnTo>
                  <a:pt x="9312055" y="4943029"/>
                </a:lnTo>
                <a:lnTo>
                  <a:pt x="9347601" y="4919041"/>
                </a:lnTo>
                <a:lnTo>
                  <a:pt x="9371565" y="4883473"/>
                </a:lnTo>
                <a:lnTo>
                  <a:pt x="9380353" y="4839936"/>
                </a:lnTo>
                <a:lnTo>
                  <a:pt x="9371565" y="4796371"/>
                </a:lnTo>
                <a:lnTo>
                  <a:pt x="9347601" y="4760802"/>
                </a:lnTo>
                <a:lnTo>
                  <a:pt x="9312055" y="4736825"/>
                </a:lnTo>
                <a:lnTo>
                  <a:pt x="9268524" y="4728033"/>
                </a:lnTo>
                <a:close/>
              </a:path>
              <a:path w="16523335" h="9235440">
                <a:moveTo>
                  <a:pt x="9268524" y="4460345"/>
                </a:moveTo>
                <a:lnTo>
                  <a:pt x="9224961" y="4469136"/>
                </a:lnTo>
                <a:lnTo>
                  <a:pt x="9189389" y="4493110"/>
                </a:lnTo>
                <a:lnTo>
                  <a:pt x="9165405" y="4528669"/>
                </a:lnTo>
                <a:lnTo>
                  <a:pt x="9156611" y="4572216"/>
                </a:lnTo>
                <a:lnTo>
                  <a:pt x="9165405" y="4615763"/>
                </a:lnTo>
                <a:lnTo>
                  <a:pt x="9189389" y="4651322"/>
                </a:lnTo>
                <a:lnTo>
                  <a:pt x="9224961" y="4675296"/>
                </a:lnTo>
                <a:lnTo>
                  <a:pt x="9268524" y="4684087"/>
                </a:lnTo>
                <a:lnTo>
                  <a:pt x="9312055" y="4675296"/>
                </a:lnTo>
                <a:lnTo>
                  <a:pt x="9347601" y="4651322"/>
                </a:lnTo>
                <a:lnTo>
                  <a:pt x="9371565" y="4615763"/>
                </a:lnTo>
                <a:lnTo>
                  <a:pt x="9380353" y="4572216"/>
                </a:lnTo>
                <a:lnTo>
                  <a:pt x="9371565" y="4528669"/>
                </a:lnTo>
                <a:lnTo>
                  <a:pt x="9347601" y="4493110"/>
                </a:lnTo>
                <a:lnTo>
                  <a:pt x="9312055" y="4469136"/>
                </a:lnTo>
                <a:lnTo>
                  <a:pt x="9268524" y="4460345"/>
                </a:lnTo>
                <a:close/>
              </a:path>
              <a:path w="16523335" h="9235440">
                <a:moveTo>
                  <a:pt x="9268524" y="6869780"/>
                </a:moveTo>
                <a:lnTo>
                  <a:pt x="9224961" y="6878579"/>
                </a:lnTo>
                <a:lnTo>
                  <a:pt x="9189389" y="6902573"/>
                </a:lnTo>
                <a:lnTo>
                  <a:pt x="9165405" y="6938157"/>
                </a:lnTo>
                <a:lnTo>
                  <a:pt x="9156611" y="6981724"/>
                </a:lnTo>
                <a:lnTo>
                  <a:pt x="9165405" y="7025264"/>
                </a:lnTo>
                <a:lnTo>
                  <a:pt x="9189389" y="7060809"/>
                </a:lnTo>
                <a:lnTo>
                  <a:pt x="9224961" y="7084769"/>
                </a:lnTo>
                <a:lnTo>
                  <a:pt x="9268524" y="7093553"/>
                </a:lnTo>
                <a:lnTo>
                  <a:pt x="9312055" y="7084769"/>
                </a:lnTo>
                <a:lnTo>
                  <a:pt x="9347601" y="7060809"/>
                </a:lnTo>
                <a:lnTo>
                  <a:pt x="9371565" y="7025264"/>
                </a:lnTo>
                <a:lnTo>
                  <a:pt x="9380353" y="6981724"/>
                </a:lnTo>
                <a:lnTo>
                  <a:pt x="9371565" y="6938157"/>
                </a:lnTo>
                <a:lnTo>
                  <a:pt x="9347601" y="6902573"/>
                </a:lnTo>
                <a:lnTo>
                  <a:pt x="9312055" y="6878579"/>
                </a:lnTo>
                <a:lnTo>
                  <a:pt x="9268524" y="6869780"/>
                </a:lnTo>
                <a:close/>
              </a:path>
              <a:path w="16523335" h="9235440">
                <a:moveTo>
                  <a:pt x="9537866" y="712218"/>
                </a:moveTo>
                <a:lnTo>
                  <a:pt x="9494302" y="721018"/>
                </a:lnTo>
                <a:lnTo>
                  <a:pt x="9458726" y="745011"/>
                </a:lnTo>
                <a:lnTo>
                  <a:pt x="9434739" y="780591"/>
                </a:lnTo>
                <a:lnTo>
                  <a:pt x="9425943" y="824152"/>
                </a:lnTo>
                <a:lnTo>
                  <a:pt x="9434739" y="867681"/>
                </a:lnTo>
                <a:lnTo>
                  <a:pt x="9458726" y="903231"/>
                </a:lnTo>
                <a:lnTo>
                  <a:pt x="9494302" y="927201"/>
                </a:lnTo>
                <a:lnTo>
                  <a:pt x="9537866" y="935992"/>
                </a:lnTo>
                <a:lnTo>
                  <a:pt x="9581374" y="927201"/>
                </a:lnTo>
                <a:lnTo>
                  <a:pt x="9616919" y="903231"/>
                </a:lnTo>
                <a:lnTo>
                  <a:pt x="9640892" y="867681"/>
                </a:lnTo>
                <a:lnTo>
                  <a:pt x="9649685" y="824152"/>
                </a:lnTo>
                <a:lnTo>
                  <a:pt x="9640892" y="780591"/>
                </a:lnTo>
                <a:lnTo>
                  <a:pt x="9616919" y="745011"/>
                </a:lnTo>
                <a:lnTo>
                  <a:pt x="9581374" y="721018"/>
                </a:lnTo>
                <a:lnTo>
                  <a:pt x="9537866" y="712218"/>
                </a:lnTo>
                <a:close/>
              </a:path>
              <a:path w="16523335" h="9235440">
                <a:moveTo>
                  <a:pt x="9537866" y="979980"/>
                </a:moveTo>
                <a:lnTo>
                  <a:pt x="9494302" y="988766"/>
                </a:lnTo>
                <a:lnTo>
                  <a:pt x="9458726" y="1012731"/>
                </a:lnTo>
                <a:lnTo>
                  <a:pt x="9434739" y="1048286"/>
                </a:lnTo>
                <a:lnTo>
                  <a:pt x="9425943" y="1091840"/>
                </a:lnTo>
                <a:lnTo>
                  <a:pt x="9434739" y="1135394"/>
                </a:lnTo>
                <a:lnTo>
                  <a:pt x="9458726" y="1170968"/>
                </a:lnTo>
                <a:lnTo>
                  <a:pt x="9494302" y="1194956"/>
                </a:lnTo>
                <a:lnTo>
                  <a:pt x="9537866" y="1203753"/>
                </a:lnTo>
                <a:lnTo>
                  <a:pt x="9581374" y="1194956"/>
                </a:lnTo>
                <a:lnTo>
                  <a:pt x="9616919" y="1170968"/>
                </a:lnTo>
                <a:lnTo>
                  <a:pt x="9640892" y="1135394"/>
                </a:lnTo>
                <a:lnTo>
                  <a:pt x="9649685" y="1091840"/>
                </a:lnTo>
                <a:lnTo>
                  <a:pt x="9640892" y="1048286"/>
                </a:lnTo>
                <a:lnTo>
                  <a:pt x="9616919" y="1012731"/>
                </a:lnTo>
                <a:lnTo>
                  <a:pt x="9581374" y="988766"/>
                </a:lnTo>
                <a:lnTo>
                  <a:pt x="9537866" y="979980"/>
                </a:lnTo>
                <a:close/>
              </a:path>
              <a:path w="16523335" h="9235440">
                <a:moveTo>
                  <a:pt x="9537866" y="1247668"/>
                </a:moveTo>
                <a:lnTo>
                  <a:pt x="9494302" y="1256467"/>
                </a:lnTo>
                <a:lnTo>
                  <a:pt x="9458726" y="1280459"/>
                </a:lnTo>
                <a:lnTo>
                  <a:pt x="9434739" y="1316036"/>
                </a:lnTo>
                <a:lnTo>
                  <a:pt x="9425943" y="1359591"/>
                </a:lnTo>
                <a:lnTo>
                  <a:pt x="9434739" y="1403138"/>
                </a:lnTo>
                <a:lnTo>
                  <a:pt x="9458726" y="1438686"/>
                </a:lnTo>
                <a:lnTo>
                  <a:pt x="9494302" y="1462646"/>
                </a:lnTo>
                <a:lnTo>
                  <a:pt x="9537866" y="1471431"/>
                </a:lnTo>
                <a:lnTo>
                  <a:pt x="9581374" y="1462646"/>
                </a:lnTo>
                <a:lnTo>
                  <a:pt x="9616919" y="1438686"/>
                </a:lnTo>
                <a:lnTo>
                  <a:pt x="9640892" y="1403138"/>
                </a:lnTo>
                <a:lnTo>
                  <a:pt x="9649685" y="1359591"/>
                </a:lnTo>
                <a:lnTo>
                  <a:pt x="9640892" y="1316036"/>
                </a:lnTo>
                <a:lnTo>
                  <a:pt x="9616919" y="1280459"/>
                </a:lnTo>
                <a:lnTo>
                  <a:pt x="9581374" y="1256467"/>
                </a:lnTo>
                <a:lnTo>
                  <a:pt x="9537866" y="1247668"/>
                </a:lnTo>
                <a:close/>
              </a:path>
              <a:path w="16523335" h="9235440">
                <a:moveTo>
                  <a:pt x="9645456" y="0"/>
                </a:moveTo>
                <a:lnTo>
                  <a:pt x="9430173" y="0"/>
                </a:lnTo>
                <a:lnTo>
                  <a:pt x="9425943" y="20941"/>
                </a:lnTo>
                <a:lnTo>
                  <a:pt x="9434739" y="64502"/>
                </a:lnTo>
                <a:lnTo>
                  <a:pt x="9458726" y="100083"/>
                </a:lnTo>
                <a:lnTo>
                  <a:pt x="9494302" y="124076"/>
                </a:lnTo>
                <a:lnTo>
                  <a:pt x="9537866" y="132875"/>
                </a:lnTo>
                <a:lnTo>
                  <a:pt x="9581374" y="124076"/>
                </a:lnTo>
                <a:lnTo>
                  <a:pt x="9616919" y="100083"/>
                </a:lnTo>
                <a:lnTo>
                  <a:pt x="9640892" y="64502"/>
                </a:lnTo>
                <a:lnTo>
                  <a:pt x="9649685" y="20941"/>
                </a:lnTo>
                <a:lnTo>
                  <a:pt x="9645456" y="0"/>
                </a:lnTo>
                <a:close/>
              </a:path>
              <a:path w="16523335" h="9235440">
                <a:moveTo>
                  <a:pt x="9537866" y="2586297"/>
                </a:moveTo>
                <a:lnTo>
                  <a:pt x="9494302" y="2595090"/>
                </a:lnTo>
                <a:lnTo>
                  <a:pt x="9458726" y="2619070"/>
                </a:lnTo>
                <a:lnTo>
                  <a:pt x="9434739" y="2654639"/>
                </a:lnTo>
                <a:lnTo>
                  <a:pt x="9425943" y="2698200"/>
                </a:lnTo>
                <a:lnTo>
                  <a:pt x="9434739" y="2741725"/>
                </a:lnTo>
                <a:lnTo>
                  <a:pt x="9458726" y="2777286"/>
                </a:lnTo>
                <a:lnTo>
                  <a:pt x="9494302" y="2801273"/>
                </a:lnTo>
                <a:lnTo>
                  <a:pt x="9537866" y="2810071"/>
                </a:lnTo>
                <a:lnTo>
                  <a:pt x="9581374" y="2801273"/>
                </a:lnTo>
                <a:lnTo>
                  <a:pt x="9616919" y="2777286"/>
                </a:lnTo>
                <a:lnTo>
                  <a:pt x="9640892" y="2741725"/>
                </a:lnTo>
                <a:lnTo>
                  <a:pt x="9649685" y="2698200"/>
                </a:lnTo>
                <a:lnTo>
                  <a:pt x="9640892" y="2654639"/>
                </a:lnTo>
                <a:lnTo>
                  <a:pt x="9616919" y="2619070"/>
                </a:lnTo>
                <a:lnTo>
                  <a:pt x="9581374" y="2595090"/>
                </a:lnTo>
                <a:lnTo>
                  <a:pt x="9537866" y="2586297"/>
                </a:lnTo>
                <a:close/>
              </a:path>
              <a:path w="16523335" h="9235440">
                <a:moveTo>
                  <a:pt x="9537866" y="2854028"/>
                </a:moveTo>
                <a:lnTo>
                  <a:pt x="9494302" y="2862817"/>
                </a:lnTo>
                <a:lnTo>
                  <a:pt x="9458726" y="2886788"/>
                </a:lnTo>
                <a:lnTo>
                  <a:pt x="9434739" y="2922347"/>
                </a:lnTo>
                <a:lnTo>
                  <a:pt x="9425943" y="2965898"/>
                </a:lnTo>
                <a:lnTo>
                  <a:pt x="9434739" y="3009453"/>
                </a:lnTo>
                <a:lnTo>
                  <a:pt x="9458726" y="3045019"/>
                </a:lnTo>
                <a:lnTo>
                  <a:pt x="9494302" y="3068998"/>
                </a:lnTo>
                <a:lnTo>
                  <a:pt x="9537866" y="3077790"/>
                </a:lnTo>
                <a:lnTo>
                  <a:pt x="9581374" y="3068998"/>
                </a:lnTo>
                <a:lnTo>
                  <a:pt x="9616919" y="3045019"/>
                </a:lnTo>
                <a:lnTo>
                  <a:pt x="9640892" y="3009453"/>
                </a:lnTo>
                <a:lnTo>
                  <a:pt x="9649685" y="2965898"/>
                </a:lnTo>
                <a:lnTo>
                  <a:pt x="9640892" y="2922347"/>
                </a:lnTo>
                <a:lnTo>
                  <a:pt x="9616919" y="2886788"/>
                </a:lnTo>
                <a:lnTo>
                  <a:pt x="9581374" y="2862817"/>
                </a:lnTo>
                <a:lnTo>
                  <a:pt x="9537866" y="2854028"/>
                </a:lnTo>
                <a:close/>
              </a:path>
              <a:path w="16523335" h="9235440">
                <a:moveTo>
                  <a:pt x="9537866" y="3121737"/>
                </a:moveTo>
                <a:lnTo>
                  <a:pt x="9494302" y="3130528"/>
                </a:lnTo>
                <a:lnTo>
                  <a:pt x="9458726" y="3154503"/>
                </a:lnTo>
                <a:lnTo>
                  <a:pt x="9434739" y="3190065"/>
                </a:lnTo>
                <a:lnTo>
                  <a:pt x="9425943" y="3233618"/>
                </a:lnTo>
                <a:lnTo>
                  <a:pt x="9434739" y="3277161"/>
                </a:lnTo>
                <a:lnTo>
                  <a:pt x="9458726" y="3312732"/>
                </a:lnTo>
                <a:lnTo>
                  <a:pt x="9494302" y="3336722"/>
                </a:lnTo>
                <a:lnTo>
                  <a:pt x="9537866" y="3345520"/>
                </a:lnTo>
                <a:lnTo>
                  <a:pt x="9581374" y="3336722"/>
                </a:lnTo>
                <a:lnTo>
                  <a:pt x="9616919" y="3312732"/>
                </a:lnTo>
                <a:lnTo>
                  <a:pt x="9640892" y="3277161"/>
                </a:lnTo>
                <a:lnTo>
                  <a:pt x="9649685" y="3233618"/>
                </a:lnTo>
                <a:lnTo>
                  <a:pt x="9640892" y="3190065"/>
                </a:lnTo>
                <a:lnTo>
                  <a:pt x="9616919" y="3154503"/>
                </a:lnTo>
                <a:lnTo>
                  <a:pt x="9581374" y="3130528"/>
                </a:lnTo>
                <a:lnTo>
                  <a:pt x="9537866" y="3121737"/>
                </a:lnTo>
                <a:close/>
              </a:path>
              <a:path w="16523335" h="9235440">
                <a:moveTo>
                  <a:pt x="9537866" y="3657176"/>
                </a:moveTo>
                <a:lnTo>
                  <a:pt x="9494302" y="3665968"/>
                </a:lnTo>
                <a:lnTo>
                  <a:pt x="9458726" y="3689947"/>
                </a:lnTo>
                <a:lnTo>
                  <a:pt x="9434739" y="3725513"/>
                </a:lnTo>
                <a:lnTo>
                  <a:pt x="9425943" y="3769068"/>
                </a:lnTo>
                <a:lnTo>
                  <a:pt x="9434739" y="3812619"/>
                </a:lnTo>
                <a:lnTo>
                  <a:pt x="9458726" y="3848178"/>
                </a:lnTo>
                <a:lnTo>
                  <a:pt x="9494302" y="3872149"/>
                </a:lnTo>
                <a:lnTo>
                  <a:pt x="9537866" y="3880939"/>
                </a:lnTo>
                <a:lnTo>
                  <a:pt x="9581374" y="3872149"/>
                </a:lnTo>
                <a:lnTo>
                  <a:pt x="9616919" y="3848178"/>
                </a:lnTo>
                <a:lnTo>
                  <a:pt x="9640892" y="3812619"/>
                </a:lnTo>
                <a:lnTo>
                  <a:pt x="9649685" y="3769068"/>
                </a:lnTo>
                <a:lnTo>
                  <a:pt x="9640892" y="3725513"/>
                </a:lnTo>
                <a:lnTo>
                  <a:pt x="9616919" y="3689947"/>
                </a:lnTo>
                <a:lnTo>
                  <a:pt x="9581374" y="3665968"/>
                </a:lnTo>
                <a:lnTo>
                  <a:pt x="9537866" y="3657176"/>
                </a:lnTo>
                <a:close/>
              </a:path>
              <a:path w="16523335" h="9235440">
                <a:moveTo>
                  <a:pt x="9537866" y="3924895"/>
                </a:moveTo>
                <a:lnTo>
                  <a:pt x="9494302" y="3933689"/>
                </a:lnTo>
                <a:lnTo>
                  <a:pt x="9458726" y="3957668"/>
                </a:lnTo>
                <a:lnTo>
                  <a:pt x="9434739" y="3993228"/>
                </a:lnTo>
                <a:lnTo>
                  <a:pt x="9425943" y="4036766"/>
                </a:lnTo>
                <a:lnTo>
                  <a:pt x="9434739" y="4080327"/>
                </a:lnTo>
                <a:lnTo>
                  <a:pt x="9458726" y="4115896"/>
                </a:lnTo>
                <a:lnTo>
                  <a:pt x="9494302" y="4139876"/>
                </a:lnTo>
                <a:lnTo>
                  <a:pt x="9537866" y="4148669"/>
                </a:lnTo>
                <a:lnTo>
                  <a:pt x="9581374" y="4139876"/>
                </a:lnTo>
                <a:lnTo>
                  <a:pt x="9616919" y="4115896"/>
                </a:lnTo>
                <a:lnTo>
                  <a:pt x="9640892" y="4080327"/>
                </a:lnTo>
                <a:lnTo>
                  <a:pt x="9649685" y="4036766"/>
                </a:lnTo>
                <a:lnTo>
                  <a:pt x="9640892" y="3993228"/>
                </a:lnTo>
                <a:lnTo>
                  <a:pt x="9616919" y="3957668"/>
                </a:lnTo>
                <a:lnTo>
                  <a:pt x="9581374" y="3933689"/>
                </a:lnTo>
                <a:lnTo>
                  <a:pt x="9537866" y="3924895"/>
                </a:lnTo>
                <a:close/>
              </a:path>
              <a:path w="16523335" h="9235440">
                <a:moveTo>
                  <a:pt x="9537866" y="4192615"/>
                </a:moveTo>
                <a:lnTo>
                  <a:pt x="9494302" y="4201406"/>
                </a:lnTo>
                <a:lnTo>
                  <a:pt x="9458726" y="4225380"/>
                </a:lnTo>
                <a:lnTo>
                  <a:pt x="9434739" y="4260939"/>
                </a:lnTo>
                <a:lnTo>
                  <a:pt x="9425943" y="4304486"/>
                </a:lnTo>
                <a:lnTo>
                  <a:pt x="9434739" y="4348026"/>
                </a:lnTo>
                <a:lnTo>
                  <a:pt x="9458726" y="4383601"/>
                </a:lnTo>
                <a:lnTo>
                  <a:pt x="9494302" y="4407597"/>
                </a:lnTo>
                <a:lnTo>
                  <a:pt x="9537866" y="4416399"/>
                </a:lnTo>
                <a:lnTo>
                  <a:pt x="9581374" y="4407597"/>
                </a:lnTo>
                <a:lnTo>
                  <a:pt x="9616919" y="4383601"/>
                </a:lnTo>
                <a:lnTo>
                  <a:pt x="9640892" y="4348026"/>
                </a:lnTo>
                <a:lnTo>
                  <a:pt x="9649685" y="4304486"/>
                </a:lnTo>
                <a:lnTo>
                  <a:pt x="9640892" y="4260939"/>
                </a:lnTo>
                <a:lnTo>
                  <a:pt x="9616919" y="4225380"/>
                </a:lnTo>
                <a:lnTo>
                  <a:pt x="9581374" y="4201406"/>
                </a:lnTo>
                <a:lnTo>
                  <a:pt x="9537866" y="4192615"/>
                </a:lnTo>
                <a:close/>
              </a:path>
              <a:path w="16523335" h="9235440">
                <a:moveTo>
                  <a:pt x="9537866" y="2318578"/>
                </a:moveTo>
                <a:lnTo>
                  <a:pt x="9494302" y="2327370"/>
                </a:lnTo>
                <a:lnTo>
                  <a:pt x="9458726" y="2351349"/>
                </a:lnTo>
                <a:lnTo>
                  <a:pt x="9434739" y="2386915"/>
                </a:lnTo>
                <a:lnTo>
                  <a:pt x="9425943" y="2430470"/>
                </a:lnTo>
                <a:lnTo>
                  <a:pt x="9434739" y="2474021"/>
                </a:lnTo>
                <a:lnTo>
                  <a:pt x="9458726" y="2509580"/>
                </a:lnTo>
                <a:lnTo>
                  <a:pt x="9494302" y="2533551"/>
                </a:lnTo>
                <a:lnTo>
                  <a:pt x="9537866" y="2542341"/>
                </a:lnTo>
                <a:lnTo>
                  <a:pt x="9581374" y="2533551"/>
                </a:lnTo>
                <a:lnTo>
                  <a:pt x="9616919" y="2509580"/>
                </a:lnTo>
                <a:lnTo>
                  <a:pt x="9640892" y="2474021"/>
                </a:lnTo>
                <a:lnTo>
                  <a:pt x="9649685" y="2430470"/>
                </a:lnTo>
                <a:lnTo>
                  <a:pt x="9640892" y="2386915"/>
                </a:lnTo>
                <a:lnTo>
                  <a:pt x="9616919" y="2351349"/>
                </a:lnTo>
                <a:lnTo>
                  <a:pt x="9581374" y="2327370"/>
                </a:lnTo>
                <a:lnTo>
                  <a:pt x="9537866" y="2318578"/>
                </a:lnTo>
                <a:close/>
              </a:path>
              <a:path w="16523335" h="9235440">
                <a:moveTo>
                  <a:pt x="9537866" y="2050869"/>
                </a:moveTo>
                <a:lnTo>
                  <a:pt x="9494302" y="2059660"/>
                </a:lnTo>
                <a:lnTo>
                  <a:pt x="9458726" y="2083635"/>
                </a:lnTo>
                <a:lnTo>
                  <a:pt x="9434739" y="2119197"/>
                </a:lnTo>
                <a:lnTo>
                  <a:pt x="9425943" y="2162750"/>
                </a:lnTo>
                <a:lnTo>
                  <a:pt x="9434739" y="2206284"/>
                </a:lnTo>
                <a:lnTo>
                  <a:pt x="9458726" y="2241845"/>
                </a:lnTo>
                <a:lnTo>
                  <a:pt x="9494302" y="2265826"/>
                </a:lnTo>
                <a:lnTo>
                  <a:pt x="9537866" y="2274621"/>
                </a:lnTo>
                <a:lnTo>
                  <a:pt x="9581374" y="2265826"/>
                </a:lnTo>
                <a:lnTo>
                  <a:pt x="9616919" y="2241845"/>
                </a:lnTo>
                <a:lnTo>
                  <a:pt x="9640892" y="2206284"/>
                </a:lnTo>
                <a:lnTo>
                  <a:pt x="9649685" y="2162750"/>
                </a:lnTo>
                <a:lnTo>
                  <a:pt x="9640892" y="2119197"/>
                </a:lnTo>
                <a:lnTo>
                  <a:pt x="9616919" y="2083635"/>
                </a:lnTo>
                <a:lnTo>
                  <a:pt x="9581374" y="2059660"/>
                </a:lnTo>
                <a:lnTo>
                  <a:pt x="9537866" y="2050869"/>
                </a:lnTo>
                <a:close/>
              </a:path>
              <a:path w="16523335" h="9235440">
                <a:moveTo>
                  <a:pt x="9537866" y="4995774"/>
                </a:moveTo>
                <a:lnTo>
                  <a:pt x="9494302" y="5004565"/>
                </a:lnTo>
                <a:lnTo>
                  <a:pt x="9458726" y="5028541"/>
                </a:lnTo>
                <a:lnTo>
                  <a:pt x="9434739" y="5064107"/>
                </a:lnTo>
                <a:lnTo>
                  <a:pt x="9425943" y="5107666"/>
                </a:lnTo>
                <a:lnTo>
                  <a:pt x="9434739" y="5151204"/>
                </a:lnTo>
                <a:lnTo>
                  <a:pt x="9458726" y="5186764"/>
                </a:lnTo>
                <a:lnTo>
                  <a:pt x="9494302" y="5210743"/>
                </a:lnTo>
                <a:lnTo>
                  <a:pt x="9537866" y="5219537"/>
                </a:lnTo>
                <a:lnTo>
                  <a:pt x="9581374" y="5210743"/>
                </a:lnTo>
                <a:lnTo>
                  <a:pt x="9616919" y="5186764"/>
                </a:lnTo>
                <a:lnTo>
                  <a:pt x="9640892" y="5151204"/>
                </a:lnTo>
                <a:lnTo>
                  <a:pt x="9649685" y="5107666"/>
                </a:lnTo>
                <a:lnTo>
                  <a:pt x="9640892" y="5064107"/>
                </a:lnTo>
                <a:lnTo>
                  <a:pt x="9616919" y="5028541"/>
                </a:lnTo>
                <a:lnTo>
                  <a:pt x="9581374" y="5004565"/>
                </a:lnTo>
                <a:lnTo>
                  <a:pt x="9537866" y="4995774"/>
                </a:lnTo>
                <a:close/>
              </a:path>
              <a:path w="16523335" h="9235440">
                <a:moveTo>
                  <a:pt x="9537866" y="5263483"/>
                </a:moveTo>
                <a:lnTo>
                  <a:pt x="9494302" y="5272274"/>
                </a:lnTo>
                <a:lnTo>
                  <a:pt x="9458726" y="5296250"/>
                </a:lnTo>
                <a:lnTo>
                  <a:pt x="9434739" y="5331816"/>
                </a:lnTo>
                <a:lnTo>
                  <a:pt x="9425943" y="5375375"/>
                </a:lnTo>
                <a:lnTo>
                  <a:pt x="9434739" y="5418906"/>
                </a:lnTo>
                <a:lnTo>
                  <a:pt x="9458726" y="5454471"/>
                </a:lnTo>
                <a:lnTo>
                  <a:pt x="9494302" y="5478458"/>
                </a:lnTo>
                <a:lnTo>
                  <a:pt x="9537866" y="5487256"/>
                </a:lnTo>
                <a:lnTo>
                  <a:pt x="9581374" y="5478458"/>
                </a:lnTo>
                <a:lnTo>
                  <a:pt x="9616919" y="5454471"/>
                </a:lnTo>
                <a:lnTo>
                  <a:pt x="9640892" y="5418906"/>
                </a:lnTo>
                <a:lnTo>
                  <a:pt x="9649685" y="5375375"/>
                </a:lnTo>
                <a:lnTo>
                  <a:pt x="9640892" y="5331816"/>
                </a:lnTo>
                <a:lnTo>
                  <a:pt x="9616919" y="5296250"/>
                </a:lnTo>
                <a:lnTo>
                  <a:pt x="9581374" y="5272274"/>
                </a:lnTo>
                <a:lnTo>
                  <a:pt x="9537866" y="5263483"/>
                </a:lnTo>
                <a:close/>
              </a:path>
              <a:path w="16523335" h="9235440">
                <a:moveTo>
                  <a:pt x="9537866" y="5531192"/>
                </a:moveTo>
                <a:lnTo>
                  <a:pt x="9494302" y="5539988"/>
                </a:lnTo>
                <a:lnTo>
                  <a:pt x="9458726" y="5563975"/>
                </a:lnTo>
                <a:lnTo>
                  <a:pt x="9434739" y="5599551"/>
                </a:lnTo>
                <a:lnTo>
                  <a:pt x="9425943" y="5643115"/>
                </a:lnTo>
                <a:lnTo>
                  <a:pt x="9434739" y="5686662"/>
                </a:lnTo>
                <a:lnTo>
                  <a:pt x="9458726" y="5722222"/>
                </a:lnTo>
                <a:lnTo>
                  <a:pt x="9494302" y="5746196"/>
                </a:lnTo>
                <a:lnTo>
                  <a:pt x="9537866" y="5754986"/>
                </a:lnTo>
                <a:lnTo>
                  <a:pt x="9581374" y="5746196"/>
                </a:lnTo>
                <a:lnTo>
                  <a:pt x="9616919" y="5722222"/>
                </a:lnTo>
                <a:lnTo>
                  <a:pt x="9640892" y="5686662"/>
                </a:lnTo>
                <a:lnTo>
                  <a:pt x="9649685" y="5643115"/>
                </a:lnTo>
                <a:lnTo>
                  <a:pt x="9640892" y="5599551"/>
                </a:lnTo>
                <a:lnTo>
                  <a:pt x="9616919" y="5563975"/>
                </a:lnTo>
                <a:lnTo>
                  <a:pt x="9581374" y="5539988"/>
                </a:lnTo>
                <a:lnTo>
                  <a:pt x="9537866" y="5531192"/>
                </a:lnTo>
                <a:close/>
              </a:path>
              <a:path w="16523335" h="9235440">
                <a:moveTo>
                  <a:pt x="9537866" y="5798933"/>
                </a:moveTo>
                <a:lnTo>
                  <a:pt x="9494302" y="5807723"/>
                </a:lnTo>
                <a:lnTo>
                  <a:pt x="9458726" y="5831697"/>
                </a:lnTo>
                <a:lnTo>
                  <a:pt x="9434739" y="5867257"/>
                </a:lnTo>
                <a:lnTo>
                  <a:pt x="9425943" y="5910804"/>
                </a:lnTo>
                <a:lnTo>
                  <a:pt x="9434739" y="5954345"/>
                </a:lnTo>
                <a:lnTo>
                  <a:pt x="9458726" y="5989912"/>
                </a:lnTo>
                <a:lnTo>
                  <a:pt x="9494302" y="6013898"/>
                </a:lnTo>
                <a:lnTo>
                  <a:pt x="9537866" y="6022695"/>
                </a:lnTo>
                <a:lnTo>
                  <a:pt x="9581374" y="6013898"/>
                </a:lnTo>
                <a:lnTo>
                  <a:pt x="9616919" y="5989912"/>
                </a:lnTo>
                <a:lnTo>
                  <a:pt x="9640892" y="5954345"/>
                </a:lnTo>
                <a:lnTo>
                  <a:pt x="9649685" y="5910804"/>
                </a:lnTo>
                <a:lnTo>
                  <a:pt x="9640892" y="5867257"/>
                </a:lnTo>
                <a:lnTo>
                  <a:pt x="9616919" y="5831697"/>
                </a:lnTo>
                <a:lnTo>
                  <a:pt x="9581374" y="5807723"/>
                </a:lnTo>
                <a:lnTo>
                  <a:pt x="9537866" y="5798933"/>
                </a:lnTo>
                <a:close/>
              </a:path>
              <a:path w="16523335" h="9235440">
                <a:moveTo>
                  <a:pt x="9537866" y="6066642"/>
                </a:moveTo>
                <a:lnTo>
                  <a:pt x="9494302" y="6075433"/>
                </a:lnTo>
                <a:lnTo>
                  <a:pt x="9458726" y="6099406"/>
                </a:lnTo>
                <a:lnTo>
                  <a:pt x="9434739" y="6134966"/>
                </a:lnTo>
                <a:lnTo>
                  <a:pt x="9425943" y="6178513"/>
                </a:lnTo>
                <a:lnTo>
                  <a:pt x="9434739" y="6222077"/>
                </a:lnTo>
                <a:lnTo>
                  <a:pt x="9458726" y="6257653"/>
                </a:lnTo>
                <a:lnTo>
                  <a:pt x="9494302" y="6281640"/>
                </a:lnTo>
                <a:lnTo>
                  <a:pt x="9537866" y="6290436"/>
                </a:lnTo>
                <a:lnTo>
                  <a:pt x="9581374" y="6281640"/>
                </a:lnTo>
                <a:lnTo>
                  <a:pt x="9616919" y="6257653"/>
                </a:lnTo>
                <a:lnTo>
                  <a:pt x="9640892" y="6222077"/>
                </a:lnTo>
                <a:lnTo>
                  <a:pt x="9649685" y="6178513"/>
                </a:lnTo>
                <a:lnTo>
                  <a:pt x="9640892" y="6134966"/>
                </a:lnTo>
                <a:lnTo>
                  <a:pt x="9616919" y="6099406"/>
                </a:lnTo>
                <a:lnTo>
                  <a:pt x="9581374" y="6075433"/>
                </a:lnTo>
                <a:lnTo>
                  <a:pt x="9537866" y="6066642"/>
                </a:lnTo>
                <a:close/>
              </a:path>
              <a:path w="16523335" h="9235440">
                <a:moveTo>
                  <a:pt x="9537866" y="6334382"/>
                </a:moveTo>
                <a:lnTo>
                  <a:pt x="9494302" y="6343178"/>
                </a:lnTo>
                <a:lnTo>
                  <a:pt x="9458726" y="6367165"/>
                </a:lnTo>
                <a:lnTo>
                  <a:pt x="9434739" y="6402742"/>
                </a:lnTo>
                <a:lnTo>
                  <a:pt x="9425943" y="6446306"/>
                </a:lnTo>
                <a:lnTo>
                  <a:pt x="9434739" y="6489813"/>
                </a:lnTo>
                <a:lnTo>
                  <a:pt x="9458726" y="6525358"/>
                </a:lnTo>
                <a:lnTo>
                  <a:pt x="9494302" y="6549331"/>
                </a:lnTo>
                <a:lnTo>
                  <a:pt x="9537866" y="6558124"/>
                </a:lnTo>
                <a:lnTo>
                  <a:pt x="9581374" y="6549331"/>
                </a:lnTo>
                <a:lnTo>
                  <a:pt x="9616919" y="6525358"/>
                </a:lnTo>
                <a:lnTo>
                  <a:pt x="9640892" y="6489813"/>
                </a:lnTo>
                <a:lnTo>
                  <a:pt x="9649685" y="6446306"/>
                </a:lnTo>
                <a:lnTo>
                  <a:pt x="9640892" y="6402742"/>
                </a:lnTo>
                <a:lnTo>
                  <a:pt x="9616919" y="6367165"/>
                </a:lnTo>
                <a:lnTo>
                  <a:pt x="9581374" y="6343178"/>
                </a:lnTo>
                <a:lnTo>
                  <a:pt x="9537866" y="6334382"/>
                </a:lnTo>
                <a:close/>
              </a:path>
              <a:path w="16523335" h="9235440">
                <a:moveTo>
                  <a:pt x="9537866" y="6602112"/>
                </a:moveTo>
                <a:lnTo>
                  <a:pt x="9494302" y="6610897"/>
                </a:lnTo>
                <a:lnTo>
                  <a:pt x="9458726" y="6634856"/>
                </a:lnTo>
                <a:lnTo>
                  <a:pt x="9434739" y="6670401"/>
                </a:lnTo>
                <a:lnTo>
                  <a:pt x="9425943" y="6713941"/>
                </a:lnTo>
                <a:lnTo>
                  <a:pt x="9434739" y="6757505"/>
                </a:lnTo>
                <a:lnTo>
                  <a:pt x="9458726" y="6793082"/>
                </a:lnTo>
                <a:lnTo>
                  <a:pt x="9494302" y="6817069"/>
                </a:lnTo>
                <a:lnTo>
                  <a:pt x="9537866" y="6825865"/>
                </a:lnTo>
                <a:lnTo>
                  <a:pt x="9581374" y="6817069"/>
                </a:lnTo>
                <a:lnTo>
                  <a:pt x="9616919" y="6793082"/>
                </a:lnTo>
                <a:lnTo>
                  <a:pt x="9640892" y="6757505"/>
                </a:lnTo>
                <a:lnTo>
                  <a:pt x="9649685" y="6713941"/>
                </a:lnTo>
                <a:lnTo>
                  <a:pt x="9640892" y="6670401"/>
                </a:lnTo>
                <a:lnTo>
                  <a:pt x="9616919" y="6634856"/>
                </a:lnTo>
                <a:lnTo>
                  <a:pt x="9581374" y="6610897"/>
                </a:lnTo>
                <a:lnTo>
                  <a:pt x="9537866" y="6602112"/>
                </a:lnTo>
                <a:close/>
              </a:path>
              <a:path w="16523335" h="9235440">
                <a:moveTo>
                  <a:pt x="9537866" y="4728033"/>
                </a:moveTo>
                <a:lnTo>
                  <a:pt x="9494302" y="4736825"/>
                </a:lnTo>
                <a:lnTo>
                  <a:pt x="9458726" y="4760802"/>
                </a:lnTo>
                <a:lnTo>
                  <a:pt x="9434739" y="4796371"/>
                </a:lnTo>
                <a:lnTo>
                  <a:pt x="9425943" y="4839936"/>
                </a:lnTo>
                <a:lnTo>
                  <a:pt x="9434739" y="4883473"/>
                </a:lnTo>
                <a:lnTo>
                  <a:pt x="9458726" y="4919041"/>
                </a:lnTo>
                <a:lnTo>
                  <a:pt x="9494302" y="4943029"/>
                </a:lnTo>
                <a:lnTo>
                  <a:pt x="9537866" y="4951828"/>
                </a:lnTo>
                <a:lnTo>
                  <a:pt x="9581374" y="4943029"/>
                </a:lnTo>
                <a:lnTo>
                  <a:pt x="9616919" y="4919041"/>
                </a:lnTo>
                <a:lnTo>
                  <a:pt x="9640892" y="4883473"/>
                </a:lnTo>
                <a:lnTo>
                  <a:pt x="9649685" y="4839936"/>
                </a:lnTo>
                <a:lnTo>
                  <a:pt x="9640892" y="4796371"/>
                </a:lnTo>
                <a:lnTo>
                  <a:pt x="9616919" y="4760802"/>
                </a:lnTo>
                <a:lnTo>
                  <a:pt x="9581374" y="4736825"/>
                </a:lnTo>
                <a:lnTo>
                  <a:pt x="9537866" y="4728033"/>
                </a:lnTo>
                <a:close/>
              </a:path>
              <a:path w="16523335" h="9235440">
                <a:moveTo>
                  <a:pt x="9537866" y="4460345"/>
                </a:moveTo>
                <a:lnTo>
                  <a:pt x="9494302" y="4469136"/>
                </a:lnTo>
                <a:lnTo>
                  <a:pt x="9458726" y="4493110"/>
                </a:lnTo>
                <a:lnTo>
                  <a:pt x="9434739" y="4528669"/>
                </a:lnTo>
                <a:lnTo>
                  <a:pt x="9425943" y="4572216"/>
                </a:lnTo>
                <a:lnTo>
                  <a:pt x="9434739" y="4615763"/>
                </a:lnTo>
                <a:lnTo>
                  <a:pt x="9458726" y="4651322"/>
                </a:lnTo>
                <a:lnTo>
                  <a:pt x="9494302" y="4675296"/>
                </a:lnTo>
                <a:lnTo>
                  <a:pt x="9537866" y="4684087"/>
                </a:lnTo>
                <a:lnTo>
                  <a:pt x="9581374" y="4675296"/>
                </a:lnTo>
                <a:lnTo>
                  <a:pt x="9616919" y="4651322"/>
                </a:lnTo>
                <a:lnTo>
                  <a:pt x="9640892" y="4615763"/>
                </a:lnTo>
                <a:lnTo>
                  <a:pt x="9649685" y="4572216"/>
                </a:lnTo>
                <a:lnTo>
                  <a:pt x="9640892" y="4528669"/>
                </a:lnTo>
                <a:lnTo>
                  <a:pt x="9616919" y="4493110"/>
                </a:lnTo>
                <a:lnTo>
                  <a:pt x="9581374" y="4469136"/>
                </a:lnTo>
                <a:lnTo>
                  <a:pt x="9537866" y="4460345"/>
                </a:lnTo>
                <a:close/>
              </a:path>
              <a:path w="16523335" h="9235440">
                <a:moveTo>
                  <a:pt x="9537866" y="7405229"/>
                </a:moveTo>
                <a:lnTo>
                  <a:pt x="9494302" y="7414026"/>
                </a:lnTo>
                <a:lnTo>
                  <a:pt x="9458726" y="7438015"/>
                </a:lnTo>
                <a:lnTo>
                  <a:pt x="9434739" y="7473597"/>
                </a:lnTo>
                <a:lnTo>
                  <a:pt x="9425943" y="7517173"/>
                </a:lnTo>
                <a:lnTo>
                  <a:pt x="9434739" y="7560674"/>
                </a:lnTo>
                <a:lnTo>
                  <a:pt x="9458726" y="7596223"/>
                </a:lnTo>
                <a:lnTo>
                  <a:pt x="9494302" y="7620205"/>
                </a:lnTo>
                <a:lnTo>
                  <a:pt x="9537866" y="7629003"/>
                </a:lnTo>
                <a:lnTo>
                  <a:pt x="9581374" y="7620205"/>
                </a:lnTo>
                <a:lnTo>
                  <a:pt x="9616919" y="7596223"/>
                </a:lnTo>
                <a:lnTo>
                  <a:pt x="9640892" y="7560674"/>
                </a:lnTo>
                <a:lnTo>
                  <a:pt x="9649685" y="7517173"/>
                </a:lnTo>
                <a:lnTo>
                  <a:pt x="9640892" y="7473597"/>
                </a:lnTo>
                <a:lnTo>
                  <a:pt x="9616919" y="7438015"/>
                </a:lnTo>
                <a:lnTo>
                  <a:pt x="9581374" y="7414026"/>
                </a:lnTo>
                <a:lnTo>
                  <a:pt x="9537866" y="7405229"/>
                </a:lnTo>
                <a:close/>
              </a:path>
              <a:path w="16523335" h="9235440">
                <a:moveTo>
                  <a:pt x="9537866" y="7137541"/>
                </a:moveTo>
                <a:lnTo>
                  <a:pt x="9494302" y="7146329"/>
                </a:lnTo>
                <a:lnTo>
                  <a:pt x="9458726" y="7170295"/>
                </a:lnTo>
                <a:lnTo>
                  <a:pt x="9434739" y="7205847"/>
                </a:lnTo>
                <a:lnTo>
                  <a:pt x="9425943" y="7249391"/>
                </a:lnTo>
                <a:lnTo>
                  <a:pt x="9434739" y="7292955"/>
                </a:lnTo>
                <a:lnTo>
                  <a:pt x="9458726" y="7328531"/>
                </a:lnTo>
                <a:lnTo>
                  <a:pt x="9494302" y="7352518"/>
                </a:lnTo>
                <a:lnTo>
                  <a:pt x="9537866" y="7361314"/>
                </a:lnTo>
                <a:lnTo>
                  <a:pt x="9581374" y="7352518"/>
                </a:lnTo>
                <a:lnTo>
                  <a:pt x="9616919" y="7328531"/>
                </a:lnTo>
                <a:lnTo>
                  <a:pt x="9640892" y="7292955"/>
                </a:lnTo>
                <a:lnTo>
                  <a:pt x="9649685" y="7249391"/>
                </a:lnTo>
                <a:lnTo>
                  <a:pt x="9640892" y="7205847"/>
                </a:lnTo>
                <a:lnTo>
                  <a:pt x="9616919" y="7170295"/>
                </a:lnTo>
                <a:lnTo>
                  <a:pt x="9581374" y="7146329"/>
                </a:lnTo>
                <a:lnTo>
                  <a:pt x="9537866" y="7137541"/>
                </a:lnTo>
                <a:close/>
              </a:path>
              <a:path w="16523335" h="9235440">
                <a:moveTo>
                  <a:pt x="9537866" y="6869780"/>
                </a:moveTo>
                <a:lnTo>
                  <a:pt x="9494302" y="6878579"/>
                </a:lnTo>
                <a:lnTo>
                  <a:pt x="9458726" y="6902573"/>
                </a:lnTo>
                <a:lnTo>
                  <a:pt x="9434739" y="6938157"/>
                </a:lnTo>
                <a:lnTo>
                  <a:pt x="9425943" y="6981724"/>
                </a:lnTo>
                <a:lnTo>
                  <a:pt x="9434739" y="7025264"/>
                </a:lnTo>
                <a:lnTo>
                  <a:pt x="9458726" y="7060809"/>
                </a:lnTo>
                <a:lnTo>
                  <a:pt x="9494302" y="7084769"/>
                </a:lnTo>
                <a:lnTo>
                  <a:pt x="9537866" y="7093553"/>
                </a:lnTo>
                <a:lnTo>
                  <a:pt x="9581374" y="7084769"/>
                </a:lnTo>
                <a:lnTo>
                  <a:pt x="9616919" y="7060809"/>
                </a:lnTo>
                <a:lnTo>
                  <a:pt x="9640892" y="7025264"/>
                </a:lnTo>
                <a:lnTo>
                  <a:pt x="9649685" y="6981724"/>
                </a:lnTo>
                <a:lnTo>
                  <a:pt x="9640892" y="6938157"/>
                </a:lnTo>
                <a:lnTo>
                  <a:pt x="9616919" y="6902573"/>
                </a:lnTo>
                <a:lnTo>
                  <a:pt x="9581374" y="6878579"/>
                </a:lnTo>
                <a:lnTo>
                  <a:pt x="9537866" y="6869780"/>
                </a:lnTo>
                <a:close/>
              </a:path>
              <a:path w="16523335" h="9235440">
                <a:moveTo>
                  <a:pt x="9807156" y="712218"/>
                </a:moveTo>
                <a:lnTo>
                  <a:pt x="9763570" y="721018"/>
                </a:lnTo>
                <a:lnTo>
                  <a:pt x="9727996" y="745011"/>
                </a:lnTo>
                <a:lnTo>
                  <a:pt x="9704022" y="780591"/>
                </a:lnTo>
                <a:lnTo>
                  <a:pt x="9695233" y="824152"/>
                </a:lnTo>
                <a:lnTo>
                  <a:pt x="9704022" y="867681"/>
                </a:lnTo>
                <a:lnTo>
                  <a:pt x="9727996" y="903231"/>
                </a:lnTo>
                <a:lnTo>
                  <a:pt x="9763570" y="927201"/>
                </a:lnTo>
                <a:lnTo>
                  <a:pt x="9807156" y="935992"/>
                </a:lnTo>
                <a:lnTo>
                  <a:pt x="9850672" y="927201"/>
                </a:lnTo>
                <a:lnTo>
                  <a:pt x="9886235" y="903231"/>
                </a:lnTo>
                <a:lnTo>
                  <a:pt x="9910226" y="867681"/>
                </a:lnTo>
                <a:lnTo>
                  <a:pt x="9919027" y="824152"/>
                </a:lnTo>
                <a:lnTo>
                  <a:pt x="9910226" y="780591"/>
                </a:lnTo>
                <a:lnTo>
                  <a:pt x="9886235" y="745011"/>
                </a:lnTo>
                <a:lnTo>
                  <a:pt x="9850672" y="721018"/>
                </a:lnTo>
                <a:lnTo>
                  <a:pt x="9807156" y="712218"/>
                </a:lnTo>
                <a:close/>
              </a:path>
              <a:path w="16523335" h="9235440">
                <a:moveTo>
                  <a:pt x="9807156" y="979980"/>
                </a:moveTo>
                <a:lnTo>
                  <a:pt x="9763570" y="988766"/>
                </a:lnTo>
                <a:lnTo>
                  <a:pt x="9727996" y="1012731"/>
                </a:lnTo>
                <a:lnTo>
                  <a:pt x="9704022" y="1048286"/>
                </a:lnTo>
                <a:lnTo>
                  <a:pt x="9695233" y="1091840"/>
                </a:lnTo>
                <a:lnTo>
                  <a:pt x="9704022" y="1135394"/>
                </a:lnTo>
                <a:lnTo>
                  <a:pt x="9727996" y="1170968"/>
                </a:lnTo>
                <a:lnTo>
                  <a:pt x="9763570" y="1194956"/>
                </a:lnTo>
                <a:lnTo>
                  <a:pt x="9807156" y="1203753"/>
                </a:lnTo>
                <a:lnTo>
                  <a:pt x="9850672" y="1194956"/>
                </a:lnTo>
                <a:lnTo>
                  <a:pt x="9886235" y="1170968"/>
                </a:lnTo>
                <a:lnTo>
                  <a:pt x="9910226" y="1135394"/>
                </a:lnTo>
                <a:lnTo>
                  <a:pt x="9919027" y="1091840"/>
                </a:lnTo>
                <a:lnTo>
                  <a:pt x="9910226" y="1048286"/>
                </a:lnTo>
                <a:lnTo>
                  <a:pt x="9886235" y="1012731"/>
                </a:lnTo>
                <a:lnTo>
                  <a:pt x="9850672" y="988766"/>
                </a:lnTo>
                <a:lnTo>
                  <a:pt x="9807156" y="979980"/>
                </a:lnTo>
                <a:close/>
              </a:path>
              <a:path w="16523335" h="9235440">
                <a:moveTo>
                  <a:pt x="9807156" y="1247668"/>
                </a:moveTo>
                <a:lnTo>
                  <a:pt x="9763570" y="1256467"/>
                </a:lnTo>
                <a:lnTo>
                  <a:pt x="9727996" y="1280459"/>
                </a:lnTo>
                <a:lnTo>
                  <a:pt x="9704022" y="1316036"/>
                </a:lnTo>
                <a:lnTo>
                  <a:pt x="9695233" y="1359591"/>
                </a:lnTo>
                <a:lnTo>
                  <a:pt x="9704022" y="1403138"/>
                </a:lnTo>
                <a:lnTo>
                  <a:pt x="9727996" y="1438686"/>
                </a:lnTo>
                <a:lnTo>
                  <a:pt x="9763570" y="1462646"/>
                </a:lnTo>
                <a:lnTo>
                  <a:pt x="9807156" y="1471431"/>
                </a:lnTo>
                <a:lnTo>
                  <a:pt x="9850672" y="1462646"/>
                </a:lnTo>
                <a:lnTo>
                  <a:pt x="9886235" y="1438686"/>
                </a:lnTo>
                <a:lnTo>
                  <a:pt x="9910226" y="1403138"/>
                </a:lnTo>
                <a:lnTo>
                  <a:pt x="9919027" y="1359591"/>
                </a:lnTo>
                <a:lnTo>
                  <a:pt x="9910226" y="1316036"/>
                </a:lnTo>
                <a:lnTo>
                  <a:pt x="9886235" y="1280459"/>
                </a:lnTo>
                <a:lnTo>
                  <a:pt x="9850672" y="1256467"/>
                </a:lnTo>
                <a:lnTo>
                  <a:pt x="9807156" y="1247668"/>
                </a:lnTo>
                <a:close/>
              </a:path>
              <a:path w="16523335" h="9235440">
                <a:moveTo>
                  <a:pt x="9807156" y="1515430"/>
                </a:moveTo>
                <a:lnTo>
                  <a:pt x="9763570" y="1524214"/>
                </a:lnTo>
                <a:lnTo>
                  <a:pt x="9727996" y="1548173"/>
                </a:lnTo>
                <a:lnTo>
                  <a:pt x="9704022" y="1583718"/>
                </a:lnTo>
                <a:lnTo>
                  <a:pt x="9695233" y="1627259"/>
                </a:lnTo>
                <a:lnTo>
                  <a:pt x="9704022" y="1670826"/>
                </a:lnTo>
                <a:lnTo>
                  <a:pt x="9727996" y="1706409"/>
                </a:lnTo>
                <a:lnTo>
                  <a:pt x="9763570" y="1730404"/>
                </a:lnTo>
                <a:lnTo>
                  <a:pt x="9807156" y="1739203"/>
                </a:lnTo>
                <a:lnTo>
                  <a:pt x="9850672" y="1730404"/>
                </a:lnTo>
                <a:lnTo>
                  <a:pt x="9886235" y="1706409"/>
                </a:lnTo>
                <a:lnTo>
                  <a:pt x="9910226" y="1670826"/>
                </a:lnTo>
                <a:lnTo>
                  <a:pt x="9919027" y="1627259"/>
                </a:lnTo>
                <a:lnTo>
                  <a:pt x="9910226" y="1583718"/>
                </a:lnTo>
                <a:lnTo>
                  <a:pt x="9886235" y="1548173"/>
                </a:lnTo>
                <a:lnTo>
                  <a:pt x="9850672" y="1524214"/>
                </a:lnTo>
                <a:lnTo>
                  <a:pt x="9807156" y="1515430"/>
                </a:lnTo>
                <a:close/>
              </a:path>
              <a:path w="16523335" h="9235440">
                <a:moveTo>
                  <a:pt x="9807156" y="1783149"/>
                </a:moveTo>
                <a:lnTo>
                  <a:pt x="9763570" y="1791938"/>
                </a:lnTo>
                <a:lnTo>
                  <a:pt x="9727996" y="1815910"/>
                </a:lnTo>
                <a:lnTo>
                  <a:pt x="9704022" y="1851469"/>
                </a:lnTo>
                <a:lnTo>
                  <a:pt x="9695233" y="1895020"/>
                </a:lnTo>
                <a:lnTo>
                  <a:pt x="9704022" y="1938576"/>
                </a:lnTo>
                <a:lnTo>
                  <a:pt x="9727996" y="1974146"/>
                </a:lnTo>
                <a:lnTo>
                  <a:pt x="9763570" y="1998128"/>
                </a:lnTo>
                <a:lnTo>
                  <a:pt x="9807156" y="2006922"/>
                </a:lnTo>
                <a:lnTo>
                  <a:pt x="9850672" y="1998128"/>
                </a:lnTo>
                <a:lnTo>
                  <a:pt x="9886235" y="1974146"/>
                </a:lnTo>
                <a:lnTo>
                  <a:pt x="9910226" y="1938576"/>
                </a:lnTo>
                <a:lnTo>
                  <a:pt x="9919027" y="1895020"/>
                </a:lnTo>
                <a:lnTo>
                  <a:pt x="9910226" y="1851469"/>
                </a:lnTo>
                <a:lnTo>
                  <a:pt x="9886235" y="1815910"/>
                </a:lnTo>
                <a:lnTo>
                  <a:pt x="9850672" y="1791938"/>
                </a:lnTo>
                <a:lnTo>
                  <a:pt x="9807156" y="1783149"/>
                </a:lnTo>
                <a:close/>
              </a:path>
              <a:path w="16523335" h="9235440">
                <a:moveTo>
                  <a:pt x="9914795" y="0"/>
                </a:moveTo>
                <a:lnTo>
                  <a:pt x="9699460" y="0"/>
                </a:lnTo>
                <a:lnTo>
                  <a:pt x="9695233" y="20941"/>
                </a:lnTo>
                <a:lnTo>
                  <a:pt x="9704022" y="64502"/>
                </a:lnTo>
                <a:lnTo>
                  <a:pt x="9727996" y="100083"/>
                </a:lnTo>
                <a:lnTo>
                  <a:pt x="9763570" y="124076"/>
                </a:lnTo>
                <a:lnTo>
                  <a:pt x="9807156" y="132875"/>
                </a:lnTo>
                <a:lnTo>
                  <a:pt x="9850672" y="124076"/>
                </a:lnTo>
                <a:lnTo>
                  <a:pt x="9886235" y="100083"/>
                </a:lnTo>
                <a:lnTo>
                  <a:pt x="9910226" y="64502"/>
                </a:lnTo>
                <a:lnTo>
                  <a:pt x="9919027" y="20941"/>
                </a:lnTo>
                <a:lnTo>
                  <a:pt x="9914795" y="0"/>
                </a:lnTo>
                <a:close/>
              </a:path>
              <a:path w="16523335" h="9235440">
                <a:moveTo>
                  <a:pt x="9807156" y="2586297"/>
                </a:moveTo>
                <a:lnTo>
                  <a:pt x="9763570" y="2595090"/>
                </a:lnTo>
                <a:lnTo>
                  <a:pt x="9727996" y="2619070"/>
                </a:lnTo>
                <a:lnTo>
                  <a:pt x="9704022" y="2654639"/>
                </a:lnTo>
                <a:lnTo>
                  <a:pt x="9695233" y="2698200"/>
                </a:lnTo>
                <a:lnTo>
                  <a:pt x="9704022" y="2741725"/>
                </a:lnTo>
                <a:lnTo>
                  <a:pt x="9727996" y="2777286"/>
                </a:lnTo>
                <a:lnTo>
                  <a:pt x="9763570" y="2801273"/>
                </a:lnTo>
                <a:lnTo>
                  <a:pt x="9807156" y="2810071"/>
                </a:lnTo>
                <a:lnTo>
                  <a:pt x="9850672" y="2801273"/>
                </a:lnTo>
                <a:lnTo>
                  <a:pt x="9886235" y="2777286"/>
                </a:lnTo>
                <a:lnTo>
                  <a:pt x="9910226" y="2741725"/>
                </a:lnTo>
                <a:lnTo>
                  <a:pt x="9919027" y="2698200"/>
                </a:lnTo>
                <a:lnTo>
                  <a:pt x="9910226" y="2654639"/>
                </a:lnTo>
                <a:lnTo>
                  <a:pt x="9886235" y="2619070"/>
                </a:lnTo>
                <a:lnTo>
                  <a:pt x="9850672" y="2595090"/>
                </a:lnTo>
                <a:lnTo>
                  <a:pt x="9807156" y="2586297"/>
                </a:lnTo>
                <a:close/>
              </a:path>
              <a:path w="16523335" h="9235440">
                <a:moveTo>
                  <a:pt x="9807156" y="2854028"/>
                </a:moveTo>
                <a:lnTo>
                  <a:pt x="9763570" y="2862817"/>
                </a:lnTo>
                <a:lnTo>
                  <a:pt x="9727996" y="2886788"/>
                </a:lnTo>
                <a:lnTo>
                  <a:pt x="9704022" y="2922347"/>
                </a:lnTo>
                <a:lnTo>
                  <a:pt x="9695233" y="2965898"/>
                </a:lnTo>
                <a:lnTo>
                  <a:pt x="9704022" y="3009453"/>
                </a:lnTo>
                <a:lnTo>
                  <a:pt x="9727996" y="3045019"/>
                </a:lnTo>
                <a:lnTo>
                  <a:pt x="9763570" y="3068998"/>
                </a:lnTo>
                <a:lnTo>
                  <a:pt x="9807156" y="3077790"/>
                </a:lnTo>
                <a:lnTo>
                  <a:pt x="9850672" y="3068998"/>
                </a:lnTo>
                <a:lnTo>
                  <a:pt x="9886235" y="3045019"/>
                </a:lnTo>
                <a:lnTo>
                  <a:pt x="9910226" y="3009453"/>
                </a:lnTo>
                <a:lnTo>
                  <a:pt x="9919027" y="2965898"/>
                </a:lnTo>
                <a:lnTo>
                  <a:pt x="9910226" y="2922347"/>
                </a:lnTo>
                <a:lnTo>
                  <a:pt x="9886235" y="2886788"/>
                </a:lnTo>
                <a:lnTo>
                  <a:pt x="9850672" y="2862817"/>
                </a:lnTo>
                <a:lnTo>
                  <a:pt x="9807156" y="2854028"/>
                </a:lnTo>
                <a:close/>
              </a:path>
              <a:path w="16523335" h="9235440">
                <a:moveTo>
                  <a:pt x="9807156" y="3121737"/>
                </a:moveTo>
                <a:lnTo>
                  <a:pt x="9763570" y="3130528"/>
                </a:lnTo>
                <a:lnTo>
                  <a:pt x="9727996" y="3154503"/>
                </a:lnTo>
                <a:lnTo>
                  <a:pt x="9704022" y="3190065"/>
                </a:lnTo>
                <a:lnTo>
                  <a:pt x="9695233" y="3233618"/>
                </a:lnTo>
                <a:lnTo>
                  <a:pt x="9704022" y="3277161"/>
                </a:lnTo>
                <a:lnTo>
                  <a:pt x="9727996" y="3312732"/>
                </a:lnTo>
                <a:lnTo>
                  <a:pt x="9763570" y="3336722"/>
                </a:lnTo>
                <a:lnTo>
                  <a:pt x="9807156" y="3345520"/>
                </a:lnTo>
                <a:lnTo>
                  <a:pt x="9850672" y="3336722"/>
                </a:lnTo>
                <a:lnTo>
                  <a:pt x="9886235" y="3312732"/>
                </a:lnTo>
                <a:lnTo>
                  <a:pt x="9910226" y="3277161"/>
                </a:lnTo>
                <a:lnTo>
                  <a:pt x="9919027" y="3233618"/>
                </a:lnTo>
                <a:lnTo>
                  <a:pt x="9910226" y="3190065"/>
                </a:lnTo>
                <a:lnTo>
                  <a:pt x="9886235" y="3154503"/>
                </a:lnTo>
                <a:lnTo>
                  <a:pt x="9850672" y="3130528"/>
                </a:lnTo>
                <a:lnTo>
                  <a:pt x="9807156" y="3121737"/>
                </a:lnTo>
                <a:close/>
              </a:path>
              <a:path w="16523335" h="9235440">
                <a:moveTo>
                  <a:pt x="9807156" y="3657176"/>
                </a:moveTo>
                <a:lnTo>
                  <a:pt x="9763570" y="3665968"/>
                </a:lnTo>
                <a:lnTo>
                  <a:pt x="9727996" y="3689947"/>
                </a:lnTo>
                <a:lnTo>
                  <a:pt x="9704022" y="3725513"/>
                </a:lnTo>
                <a:lnTo>
                  <a:pt x="9695233" y="3769068"/>
                </a:lnTo>
                <a:lnTo>
                  <a:pt x="9704022" y="3812619"/>
                </a:lnTo>
                <a:lnTo>
                  <a:pt x="9727996" y="3848178"/>
                </a:lnTo>
                <a:lnTo>
                  <a:pt x="9763570" y="3872149"/>
                </a:lnTo>
                <a:lnTo>
                  <a:pt x="9807156" y="3880939"/>
                </a:lnTo>
                <a:lnTo>
                  <a:pt x="9850672" y="3872149"/>
                </a:lnTo>
                <a:lnTo>
                  <a:pt x="9886235" y="3848178"/>
                </a:lnTo>
                <a:lnTo>
                  <a:pt x="9910226" y="3812619"/>
                </a:lnTo>
                <a:lnTo>
                  <a:pt x="9919027" y="3769068"/>
                </a:lnTo>
                <a:lnTo>
                  <a:pt x="9910226" y="3725513"/>
                </a:lnTo>
                <a:lnTo>
                  <a:pt x="9886235" y="3689947"/>
                </a:lnTo>
                <a:lnTo>
                  <a:pt x="9850672" y="3665968"/>
                </a:lnTo>
                <a:lnTo>
                  <a:pt x="9807156" y="3657176"/>
                </a:lnTo>
                <a:close/>
              </a:path>
              <a:path w="16523335" h="9235440">
                <a:moveTo>
                  <a:pt x="9807156" y="3924895"/>
                </a:moveTo>
                <a:lnTo>
                  <a:pt x="9763570" y="3933689"/>
                </a:lnTo>
                <a:lnTo>
                  <a:pt x="9727996" y="3957668"/>
                </a:lnTo>
                <a:lnTo>
                  <a:pt x="9704022" y="3993228"/>
                </a:lnTo>
                <a:lnTo>
                  <a:pt x="9695233" y="4036766"/>
                </a:lnTo>
                <a:lnTo>
                  <a:pt x="9704022" y="4080327"/>
                </a:lnTo>
                <a:lnTo>
                  <a:pt x="9727996" y="4115896"/>
                </a:lnTo>
                <a:lnTo>
                  <a:pt x="9763570" y="4139876"/>
                </a:lnTo>
                <a:lnTo>
                  <a:pt x="9807156" y="4148669"/>
                </a:lnTo>
                <a:lnTo>
                  <a:pt x="9850672" y="4139876"/>
                </a:lnTo>
                <a:lnTo>
                  <a:pt x="9886235" y="4115896"/>
                </a:lnTo>
                <a:lnTo>
                  <a:pt x="9910226" y="4080327"/>
                </a:lnTo>
                <a:lnTo>
                  <a:pt x="9919027" y="4036766"/>
                </a:lnTo>
                <a:lnTo>
                  <a:pt x="9910226" y="3993228"/>
                </a:lnTo>
                <a:lnTo>
                  <a:pt x="9886235" y="3957668"/>
                </a:lnTo>
                <a:lnTo>
                  <a:pt x="9850672" y="3933689"/>
                </a:lnTo>
                <a:lnTo>
                  <a:pt x="9807156" y="3924895"/>
                </a:lnTo>
                <a:close/>
              </a:path>
              <a:path w="16523335" h="9235440">
                <a:moveTo>
                  <a:pt x="9807156" y="4192615"/>
                </a:moveTo>
                <a:lnTo>
                  <a:pt x="9763570" y="4201406"/>
                </a:lnTo>
                <a:lnTo>
                  <a:pt x="9727996" y="4225380"/>
                </a:lnTo>
                <a:lnTo>
                  <a:pt x="9704022" y="4260939"/>
                </a:lnTo>
                <a:lnTo>
                  <a:pt x="9695233" y="4304486"/>
                </a:lnTo>
                <a:lnTo>
                  <a:pt x="9704022" y="4348026"/>
                </a:lnTo>
                <a:lnTo>
                  <a:pt x="9727996" y="4383601"/>
                </a:lnTo>
                <a:lnTo>
                  <a:pt x="9763570" y="4407597"/>
                </a:lnTo>
                <a:lnTo>
                  <a:pt x="9807156" y="4416399"/>
                </a:lnTo>
                <a:lnTo>
                  <a:pt x="9850672" y="4407597"/>
                </a:lnTo>
                <a:lnTo>
                  <a:pt x="9886235" y="4383601"/>
                </a:lnTo>
                <a:lnTo>
                  <a:pt x="9910226" y="4348026"/>
                </a:lnTo>
                <a:lnTo>
                  <a:pt x="9919027" y="4304486"/>
                </a:lnTo>
                <a:lnTo>
                  <a:pt x="9910226" y="4260939"/>
                </a:lnTo>
                <a:lnTo>
                  <a:pt x="9886235" y="4225380"/>
                </a:lnTo>
                <a:lnTo>
                  <a:pt x="9850672" y="4201406"/>
                </a:lnTo>
                <a:lnTo>
                  <a:pt x="9807156" y="4192615"/>
                </a:lnTo>
                <a:close/>
              </a:path>
              <a:path w="16523335" h="9235440">
                <a:moveTo>
                  <a:pt x="9807156" y="2318578"/>
                </a:moveTo>
                <a:lnTo>
                  <a:pt x="9763570" y="2327370"/>
                </a:lnTo>
                <a:lnTo>
                  <a:pt x="9727996" y="2351349"/>
                </a:lnTo>
                <a:lnTo>
                  <a:pt x="9704022" y="2386915"/>
                </a:lnTo>
                <a:lnTo>
                  <a:pt x="9695233" y="2430470"/>
                </a:lnTo>
                <a:lnTo>
                  <a:pt x="9704022" y="2474021"/>
                </a:lnTo>
                <a:lnTo>
                  <a:pt x="9727996" y="2509580"/>
                </a:lnTo>
                <a:lnTo>
                  <a:pt x="9763570" y="2533551"/>
                </a:lnTo>
                <a:lnTo>
                  <a:pt x="9807156" y="2542341"/>
                </a:lnTo>
                <a:lnTo>
                  <a:pt x="9850672" y="2533551"/>
                </a:lnTo>
                <a:lnTo>
                  <a:pt x="9886235" y="2509580"/>
                </a:lnTo>
                <a:lnTo>
                  <a:pt x="9910226" y="2474021"/>
                </a:lnTo>
                <a:lnTo>
                  <a:pt x="9919027" y="2430470"/>
                </a:lnTo>
                <a:lnTo>
                  <a:pt x="9910226" y="2386915"/>
                </a:lnTo>
                <a:lnTo>
                  <a:pt x="9886235" y="2351349"/>
                </a:lnTo>
                <a:lnTo>
                  <a:pt x="9850672" y="2327370"/>
                </a:lnTo>
                <a:lnTo>
                  <a:pt x="9807156" y="2318578"/>
                </a:lnTo>
                <a:close/>
              </a:path>
              <a:path w="16523335" h="9235440">
                <a:moveTo>
                  <a:pt x="9807156" y="2050869"/>
                </a:moveTo>
                <a:lnTo>
                  <a:pt x="9763570" y="2059660"/>
                </a:lnTo>
                <a:lnTo>
                  <a:pt x="9727996" y="2083635"/>
                </a:lnTo>
                <a:lnTo>
                  <a:pt x="9704022" y="2119197"/>
                </a:lnTo>
                <a:lnTo>
                  <a:pt x="9695233" y="2162750"/>
                </a:lnTo>
                <a:lnTo>
                  <a:pt x="9704022" y="2206284"/>
                </a:lnTo>
                <a:lnTo>
                  <a:pt x="9727996" y="2241845"/>
                </a:lnTo>
                <a:lnTo>
                  <a:pt x="9763570" y="2265826"/>
                </a:lnTo>
                <a:lnTo>
                  <a:pt x="9807156" y="2274621"/>
                </a:lnTo>
                <a:lnTo>
                  <a:pt x="9850672" y="2265826"/>
                </a:lnTo>
                <a:lnTo>
                  <a:pt x="9886235" y="2241845"/>
                </a:lnTo>
                <a:lnTo>
                  <a:pt x="9910226" y="2206284"/>
                </a:lnTo>
                <a:lnTo>
                  <a:pt x="9919027" y="2162750"/>
                </a:lnTo>
                <a:lnTo>
                  <a:pt x="9910226" y="2119197"/>
                </a:lnTo>
                <a:lnTo>
                  <a:pt x="9886235" y="2083635"/>
                </a:lnTo>
                <a:lnTo>
                  <a:pt x="9850672" y="2059660"/>
                </a:lnTo>
                <a:lnTo>
                  <a:pt x="9807156" y="2050869"/>
                </a:lnTo>
                <a:close/>
              </a:path>
              <a:path w="16523335" h="9235440">
                <a:moveTo>
                  <a:pt x="9807156" y="4995774"/>
                </a:moveTo>
                <a:lnTo>
                  <a:pt x="9763570" y="5004565"/>
                </a:lnTo>
                <a:lnTo>
                  <a:pt x="9727996" y="5028541"/>
                </a:lnTo>
                <a:lnTo>
                  <a:pt x="9704022" y="5064107"/>
                </a:lnTo>
                <a:lnTo>
                  <a:pt x="9695233" y="5107666"/>
                </a:lnTo>
                <a:lnTo>
                  <a:pt x="9704022" y="5151204"/>
                </a:lnTo>
                <a:lnTo>
                  <a:pt x="9727996" y="5186764"/>
                </a:lnTo>
                <a:lnTo>
                  <a:pt x="9763570" y="5210743"/>
                </a:lnTo>
                <a:lnTo>
                  <a:pt x="9807156" y="5219537"/>
                </a:lnTo>
                <a:lnTo>
                  <a:pt x="9850672" y="5210743"/>
                </a:lnTo>
                <a:lnTo>
                  <a:pt x="9886235" y="5186764"/>
                </a:lnTo>
                <a:lnTo>
                  <a:pt x="9910226" y="5151204"/>
                </a:lnTo>
                <a:lnTo>
                  <a:pt x="9919027" y="5107666"/>
                </a:lnTo>
                <a:lnTo>
                  <a:pt x="9910226" y="5064107"/>
                </a:lnTo>
                <a:lnTo>
                  <a:pt x="9886235" y="5028541"/>
                </a:lnTo>
                <a:lnTo>
                  <a:pt x="9850672" y="5004565"/>
                </a:lnTo>
                <a:lnTo>
                  <a:pt x="9807156" y="4995774"/>
                </a:lnTo>
                <a:close/>
              </a:path>
              <a:path w="16523335" h="9235440">
                <a:moveTo>
                  <a:pt x="9807156" y="5263483"/>
                </a:moveTo>
                <a:lnTo>
                  <a:pt x="9763570" y="5272274"/>
                </a:lnTo>
                <a:lnTo>
                  <a:pt x="9727996" y="5296250"/>
                </a:lnTo>
                <a:lnTo>
                  <a:pt x="9704022" y="5331816"/>
                </a:lnTo>
                <a:lnTo>
                  <a:pt x="9695233" y="5375375"/>
                </a:lnTo>
                <a:lnTo>
                  <a:pt x="9704022" y="5418906"/>
                </a:lnTo>
                <a:lnTo>
                  <a:pt x="9727996" y="5454471"/>
                </a:lnTo>
                <a:lnTo>
                  <a:pt x="9763570" y="5478458"/>
                </a:lnTo>
                <a:lnTo>
                  <a:pt x="9807156" y="5487256"/>
                </a:lnTo>
                <a:lnTo>
                  <a:pt x="9850672" y="5478458"/>
                </a:lnTo>
                <a:lnTo>
                  <a:pt x="9886235" y="5454471"/>
                </a:lnTo>
                <a:lnTo>
                  <a:pt x="9910226" y="5418906"/>
                </a:lnTo>
                <a:lnTo>
                  <a:pt x="9919027" y="5375375"/>
                </a:lnTo>
                <a:lnTo>
                  <a:pt x="9910226" y="5331816"/>
                </a:lnTo>
                <a:lnTo>
                  <a:pt x="9886235" y="5296250"/>
                </a:lnTo>
                <a:lnTo>
                  <a:pt x="9850672" y="5272274"/>
                </a:lnTo>
                <a:lnTo>
                  <a:pt x="9807156" y="5263483"/>
                </a:lnTo>
                <a:close/>
              </a:path>
              <a:path w="16523335" h="9235440">
                <a:moveTo>
                  <a:pt x="9807156" y="5531192"/>
                </a:moveTo>
                <a:lnTo>
                  <a:pt x="9763570" y="5539988"/>
                </a:lnTo>
                <a:lnTo>
                  <a:pt x="9727996" y="5563975"/>
                </a:lnTo>
                <a:lnTo>
                  <a:pt x="9704022" y="5599551"/>
                </a:lnTo>
                <a:lnTo>
                  <a:pt x="9695233" y="5643115"/>
                </a:lnTo>
                <a:lnTo>
                  <a:pt x="9704022" y="5686662"/>
                </a:lnTo>
                <a:lnTo>
                  <a:pt x="9727996" y="5722222"/>
                </a:lnTo>
                <a:lnTo>
                  <a:pt x="9763570" y="5746196"/>
                </a:lnTo>
                <a:lnTo>
                  <a:pt x="9807156" y="5754986"/>
                </a:lnTo>
                <a:lnTo>
                  <a:pt x="9850672" y="5746196"/>
                </a:lnTo>
                <a:lnTo>
                  <a:pt x="9886235" y="5722222"/>
                </a:lnTo>
                <a:lnTo>
                  <a:pt x="9910226" y="5686662"/>
                </a:lnTo>
                <a:lnTo>
                  <a:pt x="9919027" y="5643115"/>
                </a:lnTo>
                <a:lnTo>
                  <a:pt x="9910226" y="5599551"/>
                </a:lnTo>
                <a:lnTo>
                  <a:pt x="9886235" y="5563975"/>
                </a:lnTo>
                <a:lnTo>
                  <a:pt x="9850672" y="5539988"/>
                </a:lnTo>
                <a:lnTo>
                  <a:pt x="9807156" y="5531192"/>
                </a:lnTo>
                <a:close/>
              </a:path>
              <a:path w="16523335" h="9235440">
                <a:moveTo>
                  <a:pt x="9807156" y="5798933"/>
                </a:moveTo>
                <a:lnTo>
                  <a:pt x="9763570" y="5807723"/>
                </a:lnTo>
                <a:lnTo>
                  <a:pt x="9727996" y="5831697"/>
                </a:lnTo>
                <a:lnTo>
                  <a:pt x="9704022" y="5867257"/>
                </a:lnTo>
                <a:lnTo>
                  <a:pt x="9695233" y="5910804"/>
                </a:lnTo>
                <a:lnTo>
                  <a:pt x="9704022" y="5954345"/>
                </a:lnTo>
                <a:lnTo>
                  <a:pt x="9727996" y="5989912"/>
                </a:lnTo>
                <a:lnTo>
                  <a:pt x="9763570" y="6013898"/>
                </a:lnTo>
                <a:lnTo>
                  <a:pt x="9807156" y="6022695"/>
                </a:lnTo>
                <a:lnTo>
                  <a:pt x="9850672" y="6013898"/>
                </a:lnTo>
                <a:lnTo>
                  <a:pt x="9886235" y="5989912"/>
                </a:lnTo>
                <a:lnTo>
                  <a:pt x="9910226" y="5954345"/>
                </a:lnTo>
                <a:lnTo>
                  <a:pt x="9919027" y="5910804"/>
                </a:lnTo>
                <a:lnTo>
                  <a:pt x="9910226" y="5867257"/>
                </a:lnTo>
                <a:lnTo>
                  <a:pt x="9886235" y="5831697"/>
                </a:lnTo>
                <a:lnTo>
                  <a:pt x="9850672" y="5807723"/>
                </a:lnTo>
                <a:lnTo>
                  <a:pt x="9807156" y="5798933"/>
                </a:lnTo>
                <a:close/>
              </a:path>
              <a:path w="16523335" h="9235440">
                <a:moveTo>
                  <a:pt x="9807156" y="6066642"/>
                </a:moveTo>
                <a:lnTo>
                  <a:pt x="9763570" y="6075433"/>
                </a:lnTo>
                <a:lnTo>
                  <a:pt x="9727996" y="6099406"/>
                </a:lnTo>
                <a:lnTo>
                  <a:pt x="9704022" y="6134966"/>
                </a:lnTo>
                <a:lnTo>
                  <a:pt x="9695233" y="6178513"/>
                </a:lnTo>
                <a:lnTo>
                  <a:pt x="9704022" y="6222077"/>
                </a:lnTo>
                <a:lnTo>
                  <a:pt x="9727996" y="6257653"/>
                </a:lnTo>
                <a:lnTo>
                  <a:pt x="9763570" y="6281640"/>
                </a:lnTo>
                <a:lnTo>
                  <a:pt x="9807156" y="6290436"/>
                </a:lnTo>
                <a:lnTo>
                  <a:pt x="9850672" y="6281640"/>
                </a:lnTo>
                <a:lnTo>
                  <a:pt x="9886235" y="6257653"/>
                </a:lnTo>
                <a:lnTo>
                  <a:pt x="9910226" y="6222077"/>
                </a:lnTo>
                <a:lnTo>
                  <a:pt x="9919027" y="6178513"/>
                </a:lnTo>
                <a:lnTo>
                  <a:pt x="9910226" y="6134966"/>
                </a:lnTo>
                <a:lnTo>
                  <a:pt x="9886235" y="6099406"/>
                </a:lnTo>
                <a:lnTo>
                  <a:pt x="9850672" y="6075433"/>
                </a:lnTo>
                <a:lnTo>
                  <a:pt x="9807156" y="6066642"/>
                </a:lnTo>
                <a:close/>
              </a:path>
              <a:path w="16523335" h="9235440">
                <a:moveTo>
                  <a:pt x="9807156" y="6334382"/>
                </a:moveTo>
                <a:lnTo>
                  <a:pt x="9763570" y="6343178"/>
                </a:lnTo>
                <a:lnTo>
                  <a:pt x="9727996" y="6367165"/>
                </a:lnTo>
                <a:lnTo>
                  <a:pt x="9704022" y="6402742"/>
                </a:lnTo>
                <a:lnTo>
                  <a:pt x="9695233" y="6446306"/>
                </a:lnTo>
                <a:lnTo>
                  <a:pt x="9704022" y="6489813"/>
                </a:lnTo>
                <a:lnTo>
                  <a:pt x="9727996" y="6525358"/>
                </a:lnTo>
                <a:lnTo>
                  <a:pt x="9763570" y="6549331"/>
                </a:lnTo>
                <a:lnTo>
                  <a:pt x="9807156" y="6558124"/>
                </a:lnTo>
                <a:lnTo>
                  <a:pt x="9850672" y="6549331"/>
                </a:lnTo>
                <a:lnTo>
                  <a:pt x="9886235" y="6525358"/>
                </a:lnTo>
                <a:lnTo>
                  <a:pt x="9910226" y="6489813"/>
                </a:lnTo>
                <a:lnTo>
                  <a:pt x="9919027" y="6446306"/>
                </a:lnTo>
                <a:lnTo>
                  <a:pt x="9910226" y="6402742"/>
                </a:lnTo>
                <a:lnTo>
                  <a:pt x="9886235" y="6367165"/>
                </a:lnTo>
                <a:lnTo>
                  <a:pt x="9850672" y="6343178"/>
                </a:lnTo>
                <a:lnTo>
                  <a:pt x="9807156" y="6334382"/>
                </a:lnTo>
                <a:close/>
              </a:path>
              <a:path w="16523335" h="9235440">
                <a:moveTo>
                  <a:pt x="9807156" y="6602112"/>
                </a:moveTo>
                <a:lnTo>
                  <a:pt x="9763570" y="6610897"/>
                </a:lnTo>
                <a:lnTo>
                  <a:pt x="9727996" y="6634856"/>
                </a:lnTo>
                <a:lnTo>
                  <a:pt x="9704022" y="6670401"/>
                </a:lnTo>
                <a:lnTo>
                  <a:pt x="9695233" y="6713941"/>
                </a:lnTo>
                <a:lnTo>
                  <a:pt x="9704022" y="6757505"/>
                </a:lnTo>
                <a:lnTo>
                  <a:pt x="9727996" y="6793082"/>
                </a:lnTo>
                <a:lnTo>
                  <a:pt x="9763570" y="6817069"/>
                </a:lnTo>
                <a:lnTo>
                  <a:pt x="9807156" y="6825865"/>
                </a:lnTo>
                <a:lnTo>
                  <a:pt x="9850672" y="6817069"/>
                </a:lnTo>
                <a:lnTo>
                  <a:pt x="9886235" y="6793082"/>
                </a:lnTo>
                <a:lnTo>
                  <a:pt x="9910226" y="6757505"/>
                </a:lnTo>
                <a:lnTo>
                  <a:pt x="9919027" y="6713941"/>
                </a:lnTo>
                <a:lnTo>
                  <a:pt x="9910226" y="6670401"/>
                </a:lnTo>
                <a:lnTo>
                  <a:pt x="9886235" y="6634856"/>
                </a:lnTo>
                <a:lnTo>
                  <a:pt x="9850672" y="6610897"/>
                </a:lnTo>
                <a:lnTo>
                  <a:pt x="9807156" y="6602112"/>
                </a:lnTo>
                <a:close/>
              </a:path>
              <a:path w="16523335" h="9235440">
                <a:moveTo>
                  <a:pt x="9807156" y="4728033"/>
                </a:moveTo>
                <a:lnTo>
                  <a:pt x="9763570" y="4736825"/>
                </a:lnTo>
                <a:lnTo>
                  <a:pt x="9727996" y="4760802"/>
                </a:lnTo>
                <a:lnTo>
                  <a:pt x="9704022" y="4796371"/>
                </a:lnTo>
                <a:lnTo>
                  <a:pt x="9695233" y="4839936"/>
                </a:lnTo>
                <a:lnTo>
                  <a:pt x="9704022" y="4883473"/>
                </a:lnTo>
                <a:lnTo>
                  <a:pt x="9727996" y="4919041"/>
                </a:lnTo>
                <a:lnTo>
                  <a:pt x="9763570" y="4943029"/>
                </a:lnTo>
                <a:lnTo>
                  <a:pt x="9807156" y="4951828"/>
                </a:lnTo>
                <a:lnTo>
                  <a:pt x="9850672" y="4943029"/>
                </a:lnTo>
                <a:lnTo>
                  <a:pt x="9886235" y="4919041"/>
                </a:lnTo>
                <a:lnTo>
                  <a:pt x="9910226" y="4883473"/>
                </a:lnTo>
                <a:lnTo>
                  <a:pt x="9919027" y="4839936"/>
                </a:lnTo>
                <a:lnTo>
                  <a:pt x="9910226" y="4796371"/>
                </a:lnTo>
                <a:lnTo>
                  <a:pt x="9886235" y="4760802"/>
                </a:lnTo>
                <a:lnTo>
                  <a:pt x="9850672" y="4736825"/>
                </a:lnTo>
                <a:lnTo>
                  <a:pt x="9807156" y="4728033"/>
                </a:lnTo>
                <a:close/>
              </a:path>
              <a:path w="16523335" h="9235440">
                <a:moveTo>
                  <a:pt x="9807156" y="4460345"/>
                </a:moveTo>
                <a:lnTo>
                  <a:pt x="9763570" y="4469136"/>
                </a:lnTo>
                <a:lnTo>
                  <a:pt x="9727996" y="4493110"/>
                </a:lnTo>
                <a:lnTo>
                  <a:pt x="9704022" y="4528669"/>
                </a:lnTo>
                <a:lnTo>
                  <a:pt x="9695233" y="4572216"/>
                </a:lnTo>
                <a:lnTo>
                  <a:pt x="9704022" y="4615763"/>
                </a:lnTo>
                <a:lnTo>
                  <a:pt x="9727996" y="4651322"/>
                </a:lnTo>
                <a:lnTo>
                  <a:pt x="9763570" y="4675296"/>
                </a:lnTo>
                <a:lnTo>
                  <a:pt x="9807156" y="4684087"/>
                </a:lnTo>
                <a:lnTo>
                  <a:pt x="9850672" y="4675296"/>
                </a:lnTo>
                <a:lnTo>
                  <a:pt x="9886235" y="4651322"/>
                </a:lnTo>
                <a:lnTo>
                  <a:pt x="9910226" y="4615763"/>
                </a:lnTo>
                <a:lnTo>
                  <a:pt x="9919027" y="4572216"/>
                </a:lnTo>
                <a:lnTo>
                  <a:pt x="9910226" y="4528669"/>
                </a:lnTo>
                <a:lnTo>
                  <a:pt x="9886235" y="4493110"/>
                </a:lnTo>
                <a:lnTo>
                  <a:pt x="9850672" y="4469136"/>
                </a:lnTo>
                <a:lnTo>
                  <a:pt x="9807156" y="4460345"/>
                </a:lnTo>
                <a:close/>
              </a:path>
              <a:path w="16523335" h="9235440">
                <a:moveTo>
                  <a:pt x="9807156" y="7405229"/>
                </a:moveTo>
                <a:lnTo>
                  <a:pt x="9763570" y="7414026"/>
                </a:lnTo>
                <a:lnTo>
                  <a:pt x="9727996" y="7438015"/>
                </a:lnTo>
                <a:lnTo>
                  <a:pt x="9704022" y="7473597"/>
                </a:lnTo>
                <a:lnTo>
                  <a:pt x="9695233" y="7517173"/>
                </a:lnTo>
                <a:lnTo>
                  <a:pt x="9704022" y="7560674"/>
                </a:lnTo>
                <a:lnTo>
                  <a:pt x="9727996" y="7596223"/>
                </a:lnTo>
                <a:lnTo>
                  <a:pt x="9763570" y="7620205"/>
                </a:lnTo>
                <a:lnTo>
                  <a:pt x="9807156" y="7629003"/>
                </a:lnTo>
                <a:lnTo>
                  <a:pt x="9850672" y="7620205"/>
                </a:lnTo>
                <a:lnTo>
                  <a:pt x="9886235" y="7596223"/>
                </a:lnTo>
                <a:lnTo>
                  <a:pt x="9910226" y="7560674"/>
                </a:lnTo>
                <a:lnTo>
                  <a:pt x="9919027" y="7517173"/>
                </a:lnTo>
                <a:lnTo>
                  <a:pt x="9910226" y="7473597"/>
                </a:lnTo>
                <a:lnTo>
                  <a:pt x="9886235" y="7438015"/>
                </a:lnTo>
                <a:lnTo>
                  <a:pt x="9850672" y="7414026"/>
                </a:lnTo>
                <a:lnTo>
                  <a:pt x="9807156" y="7405229"/>
                </a:lnTo>
                <a:close/>
              </a:path>
              <a:path w="16523335" h="9235440">
                <a:moveTo>
                  <a:pt x="9807156" y="7137541"/>
                </a:moveTo>
                <a:lnTo>
                  <a:pt x="9763570" y="7146329"/>
                </a:lnTo>
                <a:lnTo>
                  <a:pt x="9727996" y="7170295"/>
                </a:lnTo>
                <a:lnTo>
                  <a:pt x="9704022" y="7205847"/>
                </a:lnTo>
                <a:lnTo>
                  <a:pt x="9695233" y="7249391"/>
                </a:lnTo>
                <a:lnTo>
                  <a:pt x="9704022" y="7292955"/>
                </a:lnTo>
                <a:lnTo>
                  <a:pt x="9727996" y="7328531"/>
                </a:lnTo>
                <a:lnTo>
                  <a:pt x="9763570" y="7352518"/>
                </a:lnTo>
                <a:lnTo>
                  <a:pt x="9807156" y="7361314"/>
                </a:lnTo>
                <a:lnTo>
                  <a:pt x="9850672" y="7352518"/>
                </a:lnTo>
                <a:lnTo>
                  <a:pt x="9886235" y="7328531"/>
                </a:lnTo>
                <a:lnTo>
                  <a:pt x="9910226" y="7292955"/>
                </a:lnTo>
                <a:lnTo>
                  <a:pt x="9919027" y="7249391"/>
                </a:lnTo>
                <a:lnTo>
                  <a:pt x="9910226" y="7205847"/>
                </a:lnTo>
                <a:lnTo>
                  <a:pt x="9886235" y="7170295"/>
                </a:lnTo>
                <a:lnTo>
                  <a:pt x="9850672" y="7146329"/>
                </a:lnTo>
                <a:lnTo>
                  <a:pt x="9807156" y="7137541"/>
                </a:lnTo>
                <a:close/>
              </a:path>
              <a:path w="16523335" h="9235440">
                <a:moveTo>
                  <a:pt x="9807156" y="6869780"/>
                </a:moveTo>
                <a:lnTo>
                  <a:pt x="9763570" y="6878579"/>
                </a:lnTo>
                <a:lnTo>
                  <a:pt x="9727996" y="6902573"/>
                </a:lnTo>
                <a:lnTo>
                  <a:pt x="9704022" y="6938157"/>
                </a:lnTo>
                <a:lnTo>
                  <a:pt x="9695233" y="6981724"/>
                </a:lnTo>
                <a:lnTo>
                  <a:pt x="9704022" y="7025264"/>
                </a:lnTo>
                <a:lnTo>
                  <a:pt x="9727996" y="7060809"/>
                </a:lnTo>
                <a:lnTo>
                  <a:pt x="9763570" y="7084769"/>
                </a:lnTo>
                <a:lnTo>
                  <a:pt x="9807156" y="7093553"/>
                </a:lnTo>
                <a:lnTo>
                  <a:pt x="9850672" y="7084769"/>
                </a:lnTo>
                <a:lnTo>
                  <a:pt x="9886235" y="7060809"/>
                </a:lnTo>
                <a:lnTo>
                  <a:pt x="9910226" y="7025264"/>
                </a:lnTo>
                <a:lnTo>
                  <a:pt x="9919027" y="6981724"/>
                </a:lnTo>
                <a:lnTo>
                  <a:pt x="9910226" y="6938157"/>
                </a:lnTo>
                <a:lnTo>
                  <a:pt x="9886235" y="6902573"/>
                </a:lnTo>
                <a:lnTo>
                  <a:pt x="9850672" y="6878579"/>
                </a:lnTo>
                <a:lnTo>
                  <a:pt x="9807156" y="6869780"/>
                </a:lnTo>
                <a:close/>
              </a:path>
              <a:path w="16523335" h="9235440">
                <a:moveTo>
                  <a:pt x="10076447" y="712218"/>
                </a:moveTo>
                <a:lnTo>
                  <a:pt x="10032891" y="721018"/>
                </a:lnTo>
                <a:lnTo>
                  <a:pt x="9997333" y="745011"/>
                </a:lnTo>
                <a:lnTo>
                  <a:pt x="9973364" y="780591"/>
                </a:lnTo>
                <a:lnTo>
                  <a:pt x="9964576" y="824152"/>
                </a:lnTo>
                <a:lnTo>
                  <a:pt x="9973364" y="867681"/>
                </a:lnTo>
                <a:lnTo>
                  <a:pt x="9997333" y="903231"/>
                </a:lnTo>
                <a:lnTo>
                  <a:pt x="10032891" y="927201"/>
                </a:lnTo>
                <a:lnTo>
                  <a:pt x="10076447" y="935992"/>
                </a:lnTo>
                <a:lnTo>
                  <a:pt x="10119980" y="927201"/>
                </a:lnTo>
                <a:lnTo>
                  <a:pt x="10155541" y="903231"/>
                </a:lnTo>
                <a:lnTo>
                  <a:pt x="10179522" y="867681"/>
                </a:lnTo>
                <a:lnTo>
                  <a:pt x="10188318" y="824152"/>
                </a:lnTo>
                <a:lnTo>
                  <a:pt x="10179522" y="780591"/>
                </a:lnTo>
                <a:lnTo>
                  <a:pt x="10155541" y="745011"/>
                </a:lnTo>
                <a:lnTo>
                  <a:pt x="10119980" y="721018"/>
                </a:lnTo>
                <a:lnTo>
                  <a:pt x="10076447" y="712218"/>
                </a:lnTo>
                <a:close/>
              </a:path>
              <a:path w="16523335" h="9235440">
                <a:moveTo>
                  <a:pt x="10076447" y="979980"/>
                </a:moveTo>
                <a:lnTo>
                  <a:pt x="10032891" y="988766"/>
                </a:lnTo>
                <a:lnTo>
                  <a:pt x="9997333" y="1012731"/>
                </a:lnTo>
                <a:lnTo>
                  <a:pt x="9973364" y="1048286"/>
                </a:lnTo>
                <a:lnTo>
                  <a:pt x="9964576" y="1091840"/>
                </a:lnTo>
                <a:lnTo>
                  <a:pt x="9973364" y="1135394"/>
                </a:lnTo>
                <a:lnTo>
                  <a:pt x="9997333" y="1170968"/>
                </a:lnTo>
                <a:lnTo>
                  <a:pt x="10032891" y="1194956"/>
                </a:lnTo>
                <a:lnTo>
                  <a:pt x="10076447" y="1203753"/>
                </a:lnTo>
                <a:lnTo>
                  <a:pt x="10119980" y="1194956"/>
                </a:lnTo>
                <a:lnTo>
                  <a:pt x="10155541" y="1170968"/>
                </a:lnTo>
                <a:lnTo>
                  <a:pt x="10179522" y="1135394"/>
                </a:lnTo>
                <a:lnTo>
                  <a:pt x="10188318" y="1091840"/>
                </a:lnTo>
                <a:lnTo>
                  <a:pt x="10179522" y="1048286"/>
                </a:lnTo>
                <a:lnTo>
                  <a:pt x="10155541" y="1012731"/>
                </a:lnTo>
                <a:lnTo>
                  <a:pt x="10119980" y="988766"/>
                </a:lnTo>
                <a:lnTo>
                  <a:pt x="10076447" y="979980"/>
                </a:lnTo>
                <a:close/>
              </a:path>
              <a:path w="16523335" h="9235440">
                <a:moveTo>
                  <a:pt x="10076447" y="1247668"/>
                </a:moveTo>
                <a:lnTo>
                  <a:pt x="10032891" y="1256467"/>
                </a:lnTo>
                <a:lnTo>
                  <a:pt x="9997333" y="1280459"/>
                </a:lnTo>
                <a:lnTo>
                  <a:pt x="9973364" y="1316036"/>
                </a:lnTo>
                <a:lnTo>
                  <a:pt x="9964576" y="1359591"/>
                </a:lnTo>
                <a:lnTo>
                  <a:pt x="9973364" y="1403138"/>
                </a:lnTo>
                <a:lnTo>
                  <a:pt x="9997333" y="1438686"/>
                </a:lnTo>
                <a:lnTo>
                  <a:pt x="10032891" y="1462646"/>
                </a:lnTo>
                <a:lnTo>
                  <a:pt x="10076447" y="1471431"/>
                </a:lnTo>
                <a:lnTo>
                  <a:pt x="10119980" y="1462646"/>
                </a:lnTo>
                <a:lnTo>
                  <a:pt x="10155541" y="1438686"/>
                </a:lnTo>
                <a:lnTo>
                  <a:pt x="10179522" y="1403138"/>
                </a:lnTo>
                <a:lnTo>
                  <a:pt x="10188318" y="1359591"/>
                </a:lnTo>
                <a:lnTo>
                  <a:pt x="10179522" y="1316036"/>
                </a:lnTo>
                <a:lnTo>
                  <a:pt x="10155541" y="1280459"/>
                </a:lnTo>
                <a:lnTo>
                  <a:pt x="10119980" y="1256467"/>
                </a:lnTo>
                <a:lnTo>
                  <a:pt x="10076447" y="1247668"/>
                </a:lnTo>
                <a:close/>
              </a:path>
              <a:path w="16523335" h="9235440">
                <a:moveTo>
                  <a:pt x="10076447" y="1515430"/>
                </a:moveTo>
                <a:lnTo>
                  <a:pt x="10032891" y="1524214"/>
                </a:lnTo>
                <a:lnTo>
                  <a:pt x="9997333" y="1548173"/>
                </a:lnTo>
                <a:lnTo>
                  <a:pt x="9973364" y="1583718"/>
                </a:lnTo>
                <a:lnTo>
                  <a:pt x="9964576" y="1627259"/>
                </a:lnTo>
                <a:lnTo>
                  <a:pt x="9973364" y="1670826"/>
                </a:lnTo>
                <a:lnTo>
                  <a:pt x="9997333" y="1706409"/>
                </a:lnTo>
                <a:lnTo>
                  <a:pt x="10032891" y="1730404"/>
                </a:lnTo>
                <a:lnTo>
                  <a:pt x="10076447" y="1739203"/>
                </a:lnTo>
                <a:lnTo>
                  <a:pt x="10119980" y="1730404"/>
                </a:lnTo>
                <a:lnTo>
                  <a:pt x="10155541" y="1706409"/>
                </a:lnTo>
                <a:lnTo>
                  <a:pt x="10179522" y="1670826"/>
                </a:lnTo>
                <a:lnTo>
                  <a:pt x="10188318" y="1627259"/>
                </a:lnTo>
                <a:lnTo>
                  <a:pt x="10179522" y="1583718"/>
                </a:lnTo>
                <a:lnTo>
                  <a:pt x="10155541" y="1548173"/>
                </a:lnTo>
                <a:lnTo>
                  <a:pt x="10119980" y="1524214"/>
                </a:lnTo>
                <a:lnTo>
                  <a:pt x="10076447" y="1515430"/>
                </a:lnTo>
                <a:close/>
              </a:path>
              <a:path w="16523335" h="9235440">
                <a:moveTo>
                  <a:pt x="10076447" y="1783149"/>
                </a:moveTo>
                <a:lnTo>
                  <a:pt x="10032891" y="1791938"/>
                </a:lnTo>
                <a:lnTo>
                  <a:pt x="9997333" y="1815910"/>
                </a:lnTo>
                <a:lnTo>
                  <a:pt x="9973364" y="1851469"/>
                </a:lnTo>
                <a:lnTo>
                  <a:pt x="9964576" y="1895020"/>
                </a:lnTo>
                <a:lnTo>
                  <a:pt x="9973364" y="1938576"/>
                </a:lnTo>
                <a:lnTo>
                  <a:pt x="9997333" y="1974146"/>
                </a:lnTo>
                <a:lnTo>
                  <a:pt x="10032891" y="1998128"/>
                </a:lnTo>
                <a:lnTo>
                  <a:pt x="10076447" y="2006922"/>
                </a:lnTo>
                <a:lnTo>
                  <a:pt x="10119980" y="1998128"/>
                </a:lnTo>
                <a:lnTo>
                  <a:pt x="10155541" y="1974146"/>
                </a:lnTo>
                <a:lnTo>
                  <a:pt x="10179522" y="1938576"/>
                </a:lnTo>
                <a:lnTo>
                  <a:pt x="10188318" y="1895020"/>
                </a:lnTo>
                <a:lnTo>
                  <a:pt x="10179522" y="1851469"/>
                </a:lnTo>
                <a:lnTo>
                  <a:pt x="10155541" y="1815910"/>
                </a:lnTo>
                <a:lnTo>
                  <a:pt x="10119980" y="1791938"/>
                </a:lnTo>
                <a:lnTo>
                  <a:pt x="10076447" y="1783149"/>
                </a:lnTo>
                <a:close/>
              </a:path>
              <a:path w="16523335" h="9235440">
                <a:moveTo>
                  <a:pt x="10184088" y="0"/>
                </a:moveTo>
                <a:lnTo>
                  <a:pt x="9968802" y="0"/>
                </a:lnTo>
                <a:lnTo>
                  <a:pt x="9964576" y="20941"/>
                </a:lnTo>
                <a:lnTo>
                  <a:pt x="9973364" y="64502"/>
                </a:lnTo>
                <a:lnTo>
                  <a:pt x="9997333" y="100083"/>
                </a:lnTo>
                <a:lnTo>
                  <a:pt x="10032891" y="124076"/>
                </a:lnTo>
                <a:lnTo>
                  <a:pt x="10076447" y="132875"/>
                </a:lnTo>
                <a:lnTo>
                  <a:pt x="10119980" y="124076"/>
                </a:lnTo>
                <a:lnTo>
                  <a:pt x="10155541" y="100083"/>
                </a:lnTo>
                <a:lnTo>
                  <a:pt x="10179522" y="64502"/>
                </a:lnTo>
                <a:lnTo>
                  <a:pt x="10188318" y="20941"/>
                </a:lnTo>
                <a:lnTo>
                  <a:pt x="10184088" y="0"/>
                </a:lnTo>
                <a:close/>
              </a:path>
              <a:path w="16523335" h="9235440">
                <a:moveTo>
                  <a:pt x="10076447" y="2586297"/>
                </a:moveTo>
                <a:lnTo>
                  <a:pt x="10032891" y="2595090"/>
                </a:lnTo>
                <a:lnTo>
                  <a:pt x="9997333" y="2619070"/>
                </a:lnTo>
                <a:lnTo>
                  <a:pt x="9973364" y="2654639"/>
                </a:lnTo>
                <a:lnTo>
                  <a:pt x="9964576" y="2698200"/>
                </a:lnTo>
                <a:lnTo>
                  <a:pt x="9973364" y="2741725"/>
                </a:lnTo>
                <a:lnTo>
                  <a:pt x="9997333" y="2777286"/>
                </a:lnTo>
                <a:lnTo>
                  <a:pt x="10032891" y="2801273"/>
                </a:lnTo>
                <a:lnTo>
                  <a:pt x="10076447" y="2810071"/>
                </a:lnTo>
                <a:lnTo>
                  <a:pt x="10119980" y="2801273"/>
                </a:lnTo>
                <a:lnTo>
                  <a:pt x="10155541" y="2777286"/>
                </a:lnTo>
                <a:lnTo>
                  <a:pt x="10179522" y="2741725"/>
                </a:lnTo>
                <a:lnTo>
                  <a:pt x="10188318" y="2698200"/>
                </a:lnTo>
                <a:lnTo>
                  <a:pt x="10179522" y="2654639"/>
                </a:lnTo>
                <a:lnTo>
                  <a:pt x="10155541" y="2619070"/>
                </a:lnTo>
                <a:lnTo>
                  <a:pt x="10119980" y="2595090"/>
                </a:lnTo>
                <a:lnTo>
                  <a:pt x="10076447" y="2586297"/>
                </a:lnTo>
                <a:close/>
              </a:path>
              <a:path w="16523335" h="9235440">
                <a:moveTo>
                  <a:pt x="10076447" y="3121737"/>
                </a:moveTo>
                <a:lnTo>
                  <a:pt x="10032891" y="3130528"/>
                </a:lnTo>
                <a:lnTo>
                  <a:pt x="9997333" y="3154503"/>
                </a:lnTo>
                <a:lnTo>
                  <a:pt x="9973364" y="3190065"/>
                </a:lnTo>
                <a:lnTo>
                  <a:pt x="9964576" y="3233618"/>
                </a:lnTo>
                <a:lnTo>
                  <a:pt x="9973364" y="3277161"/>
                </a:lnTo>
                <a:lnTo>
                  <a:pt x="9997333" y="3312732"/>
                </a:lnTo>
                <a:lnTo>
                  <a:pt x="10032891" y="3336722"/>
                </a:lnTo>
                <a:lnTo>
                  <a:pt x="10076447" y="3345520"/>
                </a:lnTo>
                <a:lnTo>
                  <a:pt x="10119980" y="3336722"/>
                </a:lnTo>
                <a:lnTo>
                  <a:pt x="10155541" y="3312732"/>
                </a:lnTo>
                <a:lnTo>
                  <a:pt x="10179522" y="3277161"/>
                </a:lnTo>
                <a:lnTo>
                  <a:pt x="10188318" y="3233618"/>
                </a:lnTo>
                <a:lnTo>
                  <a:pt x="10179522" y="3190065"/>
                </a:lnTo>
                <a:lnTo>
                  <a:pt x="10155541" y="3154503"/>
                </a:lnTo>
                <a:lnTo>
                  <a:pt x="10119980" y="3130528"/>
                </a:lnTo>
                <a:lnTo>
                  <a:pt x="10076447" y="3121737"/>
                </a:lnTo>
                <a:close/>
              </a:path>
              <a:path w="16523335" h="9235440">
                <a:moveTo>
                  <a:pt x="10076447" y="3657176"/>
                </a:moveTo>
                <a:lnTo>
                  <a:pt x="10032891" y="3665968"/>
                </a:lnTo>
                <a:lnTo>
                  <a:pt x="9997333" y="3689947"/>
                </a:lnTo>
                <a:lnTo>
                  <a:pt x="9973364" y="3725513"/>
                </a:lnTo>
                <a:lnTo>
                  <a:pt x="9964576" y="3769068"/>
                </a:lnTo>
                <a:lnTo>
                  <a:pt x="9973364" y="3812619"/>
                </a:lnTo>
                <a:lnTo>
                  <a:pt x="9997333" y="3848178"/>
                </a:lnTo>
                <a:lnTo>
                  <a:pt x="10032891" y="3872149"/>
                </a:lnTo>
                <a:lnTo>
                  <a:pt x="10076447" y="3880939"/>
                </a:lnTo>
                <a:lnTo>
                  <a:pt x="10119980" y="3872149"/>
                </a:lnTo>
                <a:lnTo>
                  <a:pt x="10155541" y="3848178"/>
                </a:lnTo>
                <a:lnTo>
                  <a:pt x="10179522" y="3812619"/>
                </a:lnTo>
                <a:lnTo>
                  <a:pt x="10188318" y="3769068"/>
                </a:lnTo>
                <a:lnTo>
                  <a:pt x="10179522" y="3725513"/>
                </a:lnTo>
                <a:lnTo>
                  <a:pt x="10155541" y="3689947"/>
                </a:lnTo>
                <a:lnTo>
                  <a:pt x="10119980" y="3665968"/>
                </a:lnTo>
                <a:lnTo>
                  <a:pt x="10076447" y="3657176"/>
                </a:lnTo>
                <a:close/>
              </a:path>
              <a:path w="16523335" h="9235440">
                <a:moveTo>
                  <a:pt x="10076447" y="3924895"/>
                </a:moveTo>
                <a:lnTo>
                  <a:pt x="10032891" y="3933689"/>
                </a:lnTo>
                <a:lnTo>
                  <a:pt x="9997333" y="3957668"/>
                </a:lnTo>
                <a:lnTo>
                  <a:pt x="9973364" y="3993228"/>
                </a:lnTo>
                <a:lnTo>
                  <a:pt x="9964576" y="4036766"/>
                </a:lnTo>
                <a:lnTo>
                  <a:pt x="9973364" y="4080327"/>
                </a:lnTo>
                <a:lnTo>
                  <a:pt x="9997333" y="4115896"/>
                </a:lnTo>
                <a:lnTo>
                  <a:pt x="10032891" y="4139876"/>
                </a:lnTo>
                <a:lnTo>
                  <a:pt x="10076447" y="4148669"/>
                </a:lnTo>
                <a:lnTo>
                  <a:pt x="10119980" y="4139876"/>
                </a:lnTo>
                <a:lnTo>
                  <a:pt x="10155541" y="4115896"/>
                </a:lnTo>
                <a:lnTo>
                  <a:pt x="10179522" y="4080327"/>
                </a:lnTo>
                <a:lnTo>
                  <a:pt x="10188318" y="4036766"/>
                </a:lnTo>
                <a:lnTo>
                  <a:pt x="10179522" y="3993228"/>
                </a:lnTo>
                <a:lnTo>
                  <a:pt x="10155541" y="3957668"/>
                </a:lnTo>
                <a:lnTo>
                  <a:pt x="10119980" y="3933689"/>
                </a:lnTo>
                <a:lnTo>
                  <a:pt x="10076447" y="3924895"/>
                </a:lnTo>
                <a:close/>
              </a:path>
              <a:path w="16523335" h="9235440">
                <a:moveTo>
                  <a:pt x="10076447" y="4192615"/>
                </a:moveTo>
                <a:lnTo>
                  <a:pt x="10032891" y="4201406"/>
                </a:lnTo>
                <a:lnTo>
                  <a:pt x="9997333" y="4225380"/>
                </a:lnTo>
                <a:lnTo>
                  <a:pt x="9973364" y="4260939"/>
                </a:lnTo>
                <a:lnTo>
                  <a:pt x="9964576" y="4304486"/>
                </a:lnTo>
                <a:lnTo>
                  <a:pt x="9973364" y="4348026"/>
                </a:lnTo>
                <a:lnTo>
                  <a:pt x="9997333" y="4383601"/>
                </a:lnTo>
                <a:lnTo>
                  <a:pt x="10032891" y="4407597"/>
                </a:lnTo>
                <a:lnTo>
                  <a:pt x="10076447" y="4416399"/>
                </a:lnTo>
                <a:lnTo>
                  <a:pt x="10119980" y="4407597"/>
                </a:lnTo>
                <a:lnTo>
                  <a:pt x="10155541" y="4383601"/>
                </a:lnTo>
                <a:lnTo>
                  <a:pt x="10179522" y="4348026"/>
                </a:lnTo>
                <a:lnTo>
                  <a:pt x="10188318" y="4304486"/>
                </a:lnTo>
                <a:lnTo>
                  <a:pt x="10179522" y="4260939"/>
                </a:lnTo>
                <a:lnTo>
                  <a:pt x="10155541" y="4225380"/>
                </a:lnTo>
                <a:lnTo>
                  <a:pt x="10119980" y="4201406"/>
                </a:lnTo>
                <a:lnTo>
                  <a:pt x="10076447" y="4192615"/>
                </a:lnTo>
                <a:close/>
              </a:path>
              <a:path w="16523335" h="9235440">
                <a:moveTo>
                  <a:pt x="10076447" y="2318578"/>
                </a:moveTo>
                <a:lnTo>
                  <a:pt x="10032891" y="2327370"/>
                </a:lnTo>
                <a:lnTo>
                  <a:pt x="9997333" y="2351349"/>
                </a:lnTo>
                <a:lnTo>
                  <a:pt x="9973364" y="2386915"/>
                </a:lnTo>
                <a:lnTo>
                  <a:pt x="9964576" y="2430470"/>
                </a:lnTo>
                <a:lnTo>
                  <a:pt x="9973364" y="2474021"/>
                </a:lnTo>
                <a:lnTo>
                  <a:pt x="9997333" y="2509580"/>
                </a:lnTo>
                <a:lnTo>
                  <a:pt x="10032891" y="2533551"/>
                </a:lnTo>
                <a:lnTo>
                  <a:pt x="10076447" y="2542341"/>
                </a:lnTo>
                <a:lnTo>
                  <a:pt x="10119980" y="2533551"/>
                </a:lnTo>
                <a:lnTo>
                  <a:pt x="10155541" y="2509580"/>
                </a:lnTo>
                <a:lnTo>
                  <a:pt x="10179522" y="2474021"/>
                </a:lnTo>
                <a:lnTo>
                  <a:pt x="10188318" y="2430470"/>
                </a:lnTo>
                <a:lnTo>
                  <a:pt x="10179522" y="2386915"/>
                </a:lnTo>
                <a:lnTo>
                  <a:pt x="10155541" y="2351349"/>
                </a:lnTo>
                <a:lnTo>
                  <a:pt x="10119980" y="2327370"/>
                </a:lnTo>
                <a:lnTo>
                  <a:pt x="10076447" y="2318578"/>
                </a:lnTo>
                <a:close/>
              </a:path>
              <a:path w="16523335" h="9235440">
                <a:moveTo>
                  <a:pt x="10076447" y="2050869"/>
                </a:moveTo>
                <a:lnTo>
                  <a:pt x="10032891" y="2059660"/>
                </a:lnTo>
                <a:lnTo>
                  <a:pt x="9997333" y="2083635"/>
                </a:lnTo>
                <a:lnTo>
                  <a:pt x="9973364" y="2119197"/>
                </a:lnTo>
                <a:lnTo>
                  <a:pt x="9964576" y="2162750"/>
                </a:lnTo>
                <a:lnTo>
                  <a:pt x="9973364" y="2206284"/>
                </a:lnTo>
                <a:lnTo>
                  <a:pt x="9997333" y="2241845"/>
                </a:lnTo>
                <a:lnTo>
                  <a:pt x="10032891" y="2265826"/>
                </a:lnTo>
                <a:lnTo>
                  <a:pt x="10076447" y="2274621"/>
                </a:lnTo>
                <a:lnTo>
                  <a:pt x="10119980" y="2265826"/>
                </a:lnTo>
                <a:lnTo>
                  <a:pt x="10155541" y="2241845"/>
                </a:lnTo>
                <a:lnTo>
                  <a:pt x="10179522" y="2206284"/>
                </a:lnTo>
                <a:lnTo>
                  <a:pt x="10188318" y="2162750"/>
                </a:lnTo>
                <a:lnTo>
                  <a:pt x="10179522" y="2119197"/>
                </a:lnTo>
                <a:lnTo>
                  <a:pt x="10155541" y="2083635"/>
                </a:lnTo>
                <a:lnTo>
                  <a:pt x="10119980" y="2059660"/>
                </a:lnTo>
                <a:lnTo>
                  <a:pt x="10076447" y="2050869"/>
                </a:lnTo>
                <a:close/>
              </a:path>
              <a:path w="16523335" h="9235440">
                <a:moveTo>
                  <a:pt x="10076447" y="4995774"/>
                </a:moveTo>
                <a:lnTo>
                  <a:pt x="10032891" y="5004565"/>
                </a:lnTo>
                <a:lnTo>
                  <a:pt x="9997333" y="5028541"/>
                </a:lnTo>
                <a:lnTo>
                  <a:pt x="9973364" y="5064107"/>
                </a:lnTo>
                <a:lnTo>
                  <a:pt x="9964576" y="5107666"/>
                </a:lnTo>
                <a:lnTo>
                  <a:pt x="9973364" y="5151204"/>
                </a:lnTo>
                <a:lnTo>
                  <a:pt x="9997333" y="5186764"/>
                </a:lnTo>
                <a:lnTo>
                  <a:pt x="10032891" y="5210743"/>
                </a:lnTo>
                <a:lnTo>
                  <a:pt x="10076447" y="5219537"/>
                </a:lnTo>
                <a:lnTo>
                  <a:pt x="10119980" y="5210743"/>
                </a:lnTo>
                <a:lnTo>
                  <a:pt x="10155541" y="5186764"/>
                </a:lnTo>
                <a:lnTo>
                  <a:pt x="10179522" y="5151204"/>
                </a:lnTo>
                <a:lnTo>
                  <a:pt x="10188318" y="5107666"/>
                </a:lnTo>
                <a:lnTo>
                  <a:pt x="10179522" y="5064107"/>
                </a:lnTo>
                <a:lnTo>
                  <a:pt x="10155541" y="5028541"/>
                </a:lnTo>
                <a:lnTo>
                  <a:pt x="10119980" y="5004565"/>
                </a:lnTo>
                <a:lnTo>
                  <a:pt x="10076447" y="4995774"/>
                </a:lnTo>
                <a:close/>
              </a:path>
              <a:path w="16523335" h="9235440">
                <a:moveTo>
                  <a:pt x="10076447" y="5263483"/>
                </a:moveTo>
                <a:lnTo>
                  <a:pt x="10032891" y="5272274"/>
                </a:lnTo>
                <a:lnTo>
                  <a:pt x="9997333" y="5296250"/>
                </a:lnTo>
                <a:lnTo>
                  <a:pt x="9973364" y="5331816"/>
                </a:lnTo>
                <a:lnTo>
                  <a:pt x="9964576" y="5375375"/>
                </a:lnTo>
                <a:lnTo>
                  <a:pt x="9973364" y="5418906"/>
                </a:lnTo>
                <a:lnTo>
                  <a:pt x="9997333" y="5454471"/>
                </a:lnTo>
                <a:lnTo>
                  <a:pt x="10032891" y="5478458"/>
                </a:lnTo>
                <a:lnTo>
                  <a:pt x="10076447" y="5487256"/>
                </a:lnTo>
                <a:lnTo>
                  <a:pt x="10119980" y="5478458"/>
                </a:lnTo>
                <a:lnTo>
                  <a:pt x="10155541" y="5454471"/>
                </a:lnTo>
                <a:lnTo>
                  <a:pt x="10179522" y="5418906"/>
                </a:lnTo>
                <a:lnTo>
                  <a:pt x="10188318" y="5375375"/>
                </a:lnTo>
                <a:lnTo>
                  <a:pt x="10179522" y="5331816"/>
                </a:lnTo>
                <a:lnTo>
                  <a:pt x="10155541" y="5296250"/>
                </a:lnTo>
                <a:lnTo>
                  <a:pt x="10119980" y="5272274"/>
                </a:lnTo>
                <a:lnTo>
                  <a:pt x="10076447" y="5263483"/>
                </a:lnTo>
                <a:close/>
              </a:path>
              <a:path w="16523335" h="9235440">
                <a:moveTo>
                  <a:pt x="10076447" y="5531192"/>
                </a:moveTo>
                <a:lnTo>
                  <a:pt x="10032891" y="5539988"/>
                </a:lnTo>
                <a:lnTo>
                  <a:pt x="9997333" y="5563975"/>
                </a:lnTo>
                <a:lnTo>
                  <a:pt x="9973364" y="5599551"/>
                </a:lnTo>
                <a:lnTo>
                  <a:pt x="9964576" y="5643115"/>
                </a:lnTo>
                <a:lnTo>
                  <a:pt x="9973364" y="5686662"/>
                </a:lnTo>
                <a:lnTo>
                  <a:pt x="9997333" y="5722222"/>
                </a:lnTo>
                <a:lnTo>
                  <a:pt x="10032891" y="5746196"/>
                </a:lnTo>
                <a:lnTo>
                  <a:pt x="10076447" y="5754986"/>
                </a:lnTo>
                <a:lnTo>
                  <a:pt x="10119980" y="5746196"/>
                </a:lnTo>
                <a:lnTo>
                  <a:pt x="10155541" y="5722222"/>
                </a:lnTo>
                <a:lnTo>
                  <a:pt x="10179522" y="5686662"/>
                </a:lnTo>
                <a:lnTo>
                  <a:pt x="10188318" y="5643115"/>
                </a:lnTo>
                <a:lnTo>
                  <a:pt x="10179522" y="5599551"/>
                </a:lnTo>
                <a:lnTo>
                  <a:pt x="10155541" y="5563975"/>
                </a:lnTo>
                <a:lnTo>
                  <a:pt x="10119980" y="5539988"/>
                </a:lnTo>
                <a:lnTo>
                  <a:pt x="10076447" y="5531192"/>
                </a:lnTo>
                <a:close/>
              </a:path>
              <a:path w="16523335" h="9235440">
                <a:moveTo>
                  <a:pt x="10076447" y="5798933"/>
                </a:moveTo>
                <a:lnTo>
                  <a:pt x="10032891" y="5807723"/>
                </a:lnTo>
                <a:lnTo>
                  <a:pt x="9997333" y="5831697"/>
                </a:lnTo>
                <a:lnTo>
                  <a:pt x="9973364" y="5867257"/>
                </a:lnTo>
                <a:lnTo>
                  <a:pt x="9964576" y="5910804"/>
                </a:lnTo>
                <a:lnTo>
                  <a:pt x="9973364" y="5954345"/>
                </a:lnTo>
                <a:lnTo>
                  <a:pt x="9997333" y="5989912"/>
                </a:lnTo>
                <a:lnTo>
                  <a:pt x="10032891" y="6013898"/>
                </a:lnTo>
                <a:lnTo>
                  <a:pt x="10076447" y="6022695"/>
                </a:lnTo>
                <a:lnTo>
                  <a:pt x="10119980" y="6013898"/>
                </a:lnTo>
                <a:lnTo>
                  <a:pt x="10155541" y="5989912"/>
                </a:lnTo>
                <a:lnTo>
                  <a:pt x="10179522" y="5954345"/>
                </a:lnTo>
                <a:lnTo>
                  <a:pt x="10188318" y="5910804"/>
                </a:lnTo>
                <a:lnTo>
                  <a:pt x="10179522" y="5867257"/>
                </a:lnTo>
                <a:lnTo>
                  <a:pt x="10155541" y="5831697"/>
                </a:lnTo>
                <a:lnTo>
                  <a:pt x="10119980" y="5807723"/>
                </a:lnTo>
                <a:lnTo>
                  <a:pt x="10076447" y="5798933"/>
                </a:lnTo>
                <a:close/>
              </a:path>
              <a:path w="16523335" h="9235440">
                <a:moveTo>
                  <a:pt x="10076447" y="6066642"/>
                </a:moveTo>
                <a:lnTo>
                  <a:pt x="10032891" y="6075433"/>
                </a:lnTo>
                <a:lnTo>
                  <a:pt x="9997333" y="6099406"/>
                </a:lnTo>
                <a:lnTo>
                  <a:pt x="9973364" y="6134966"/>
                </a:lnTo>
                <a:lnTo>
                  <a:pt x="9964576" y="6178513"/>
                </a:lnTo>
                <a:lnTo>
                  <a:pt x="9973364" y="6222077"/>
                </a:lnTo>
                <a:lnTo>
                  <a:pt x="9997333" y="6257653"/>
                </a:lnTo>
                <a:lnTo>
                  <a:pt x="10032891" y="6281640"/>
                </a:lnTo>
                <a:lnTo>
                  <a:pt x="10076447" y="6290436"/>
                </a:lnTo>
                <a:lnTo>
                  <a:pt x="10119980" y="6281640"/>
                </a:lnTo>
                <a:lnTo>
                  <a:pt x="10155541" y="6257653"/>
                </a:lnTo>
                <a:lnTo>
                  <a:pt x="10179522" y="6222077"/>
                </a:lnTo>
                <a:lnTo>
                  <a:pt x="10188318" y="6178513"/>
                </a:lnTo>
                <a:lnTo>
                  <a:pt x="10179522" y="6134966"/>
                </a:lnTo>
                <a:lnTo>
                  <a:pt x="10155541" y="6099406"/>
                </a:lnTo>
                <a:lnTo>
                  <a:pt x="10119980" y="6075433"/>
                </a:lnTo>
                <a:lnTo>
                  <a:pt x="10076447" y="6066642"/>
                </a:lnTo>
                <a:close/>
              </a:path>
              <a:path w="16523335" h="9235440">
                <a:moveTo>
                  <a:pt x="10076447" y="6334382"/>
                </a:moveTo>
                <a:lnTo>
                  <a:pt x="10032891" y="6343178"/>
                </a:lnTo>
                <a:lnTo>
                  <a:pt x="9997333" y="6367165"/>
                </a:lnTo>
                <a:lnTo>
                  <a:pt x="9973364" y="6402742"/>
                </a:lnTo>
                <a:lnTo>
                  <a:pt x="9964576" y="6446306"/>
                </a:lnTo>
                <a:lnTo>
                  <a:pt x="9973364" y="6489813"/>
                </a:lnTo>
                <a:lnTo>
                  <a:pt x="9997333" y="6525358"/>
                </a:lnTo>
                <a:lnTo>
                  <a:pt x="10032891" y="6549331"/>
                </a:lnTo>
                <a:lnTo>
                  <a:pt x="10076447" y="6558124"/>
                </a:lnTo>
                <a:lnTo>
                  <a:pt x="10119980" y="6549331"/>
                </a:lnTo>
                <a:lnTo>
                  <a:pt x="10155541" y="6525358"/>
                </a:lnTo>
                <a:lnTo>
                  <a:pt x="10179522" y="6489813"/>
                </a:lnTo>
                <a:lnTo>
                  <a:pt x="10188318" y="6446306"/>
                </a:lnTo>
                <a:lnTo>
                  <a:pt x="10179522" y="6402742"/>
                </a:lnTo>
                <a:lnTo>
                  <a:pt x="10155541" y="6367165"/>
                </a:lnTo>
                <a:lnTo>
                  <a:pt x="10119980" y="6343178"/>
                </a:lnTo>
                <a:lnTo>
                  <a:pt x="10076447" y="6334382"/>
                </a:lnTo>
                <a:close/>
              </a:path>
              <a:path w="16523335" h="9235440">
                <a:moveTo>
                  <a:pt x="10076447" y="6602112"/>
                </a:moveTo>
                <a:lnTo>
                  <a:pt x="10032891" y="6610897"/>
                </a:lnTo>
                <a:lnTo>
                  <a:pt x="9997333" y="6634856"/>
                </a:lnTo>
                <a:lnTo>
                  <a:pt x="9973364" y="6670401"/>
                </a:lnTo>
                <a:lnTo>
                  <a:pt x="9964576" y="6713941"/>
                </a:lnTo>
                <a:lnTo>
                  <a:pt x="9973364" y="6757505"/>
                </a:lnTo>
                <a:lnTo>
                  <a:pt x="9997333" y="6793082"/>
                </a:lnTo>
                <a:lnTo>
                  <a:pt x="10032891" y="6817069"/>
                </a:lnTo>
                <a:lnTo>
                  <a:pt x="10076447" y="6825865"/>
                </a:lnTo>
                <a:lnTo>
                  <a:pt x="10119980" y="6817069"/>
                </a:lnTo>
                <a:lnTo>
                  <a:pt x="10155541" y="6793082"/>
                </a:lnTo>
                <a:lnTo>
                  <a:pt x="10179522" y="6757505"/>
                </a:lnTo>
                <a:lnTo>
                  <a:pt x="10188318" y="6713941"/>
                </a:lnTo>
                <a:lnTo>
                  <a:pt x="10179522" y="6670401"/>
                </a:lnTo>
                <a:lnTo>
                  <a:pt x="10155541" y="6634856"/>
                </a:lnTo>
                <a:lnTo>
                  <a:pt x="10119980" y="6610897"/>
                </a:lnTo>
                <a:lnTo>
                  <a:pt x="10076447" y="6602112"/>
                </a:lnTo>
                <a:close/>
              </a:path>
              <a:path w="16523335" h="9235440">
                <a:moveTo>
                  <a:pt x="10076447" y="4728033"/>
                </a:moveTo>
                <a:lnTo>
                  <a:pt x="10032891" y="4736825"/>
                </a:lnTo>
                <a:lnTo>
                  <a:pt x="9997333" y="4760802"/>
                </a:lnTo>
                <a:lnTo>
                  <a:pt x="9973364" y="4796371"/>
                </a:lnTo>
                <a:lnTo>
                  <a:pt x="9964576" y="4839936"/>
                </a:lnTo>
                <a:lnTo>
                  <a:pt x="9973364" y="4883473"/>
                </a:lnTo>
                <a:lnTo>
                  <a:pt x="9997333" y="4919041"/>
                </a:lnTo>
                <a:lnTo>
                  <a:pt x="10032891" y="4943029"/>
                </a:lnTo>
                <a:lnTo>
                  <a:pt x="10076447" y="4951828"/>
                </a:lnTo>
                <a:lnTo>
                  <a:pt x="10119980" y="4943029"/>
                </a:lnTo>
                <a:lnTo>
                  <a:pt x="10155541" y="4919041"/>
                </a:lnTo>
                <a:lnTo>
                  <a:pt x="10179522" y="4883473"/>
                </a:lnTo>
                <a:lnTo>
                  <a:pt x="10188318" y="4839936"/>
                </a:lnTo>
                <a:lnTo>
                  <a:pt x="10179522" y="4796371"/>
                </a:lnTo>
                <a:lnTo>
                  <a:pt x="10155541" y="4760802"/>
                </a:lnTo>
                <a:lnTo>
                  <a:pt x="10119980" y="4736825"/>
                </a:lnTo>
                <a:lnTo>
                  <a:pt x="10076447" y="4728033"/>
                </a:lnTo>
                <a:close/>
              </a:path>
              <a:path w="16523335" h="9235440">
                <a:moveTo>
                  <a:pt x="10076447" y="4460345"/>
                </a:moveTo>
                <a:lnTo>
                  <a:pt x="10032891" y="4469136"/>
                </a:lnTo>
                <a:lnTo>
                  <a:pt x="9997333" y="4493110"/>
                </a:lnTo>
                <a:lnTo>
                  <a:pt x="9973364" y="4528669"/>
                </a:lnTo>
                <a:lnTo>
                  <a:pt x="9964576" y="4572216"/>
                </a:lnTo>
                <a:lnTo>
                  <a:pt x="9973364" y="4615763"/>
                </a:lnTo>
                <a:lnTo>
                  <a:pt x="9997333" y="4651322"/>
                </a:lnTo>
                <a:lnTo>
                  <a:pt x="10032891" y="4675296"/>
                </a:lnTo>
                <a:lnTo>
                  <a:pt x="10076447" y="4684087"/>
                </a:lnTo>
                <a:lnTo>
                  <a:pt x="10119980" y="4675296"/>
                </a:lnTo>
                <a:lnTo>
                  <a:pt x="10155541" y="4651322"/>
                </a:lnTo>
                <a:lnTo>
                  <a:pt x="10179522" y="4615763"/>
                </a:lnTo>
                <a:lnTo>
                  <a:pt x="10188318" y="4572216"/>
                </a:lnTo>
                <a:lnTo>
                  <a:pt x="10179522" y="4528669"/>
                </a:lnTo>
                <a:lnTo>
                  <a:pt x="10155541" y="4493110"/>
                </a:lnTo>
                <a:lnTo>
                  <a:pt x="10119980" y="4469136"/>
                </a:lnTo>
                <a:lnTo>
                  <a:pt x="10076447" y="4460345"/>
                </a:lnTo>
                <a:close/>
              </a:path>
              <a:path w="16523335" h="9235440">
                <a:moveTo>
                  <a:pt x="10076447" y="7137541"/>
                </a:moveTo>
                <a:lnTo>
                  <a:pt x="10032891" y="7146329"/>
                </a:lnTo>
                <a:lnTo>
                  <a:pt x="9997333" y="7170295"/>
                </a:lnTo>
                <a:lnTo>
                  <a:pt x="9973364" y="7205847"/>
                </a:lnTo>
                <a:lnTo>
                  <a:pt x="9964576" y="7249391"/>
                </a:lnTo>
                <a:lnTo>
                  <a:pt x="9973364" y="7292955"/>
                </a:lnTo>
                <a:lnTo>
                  <a:pt x="9997333" y="7328531"/>
                </a:lnTo>
                <a:lnTo>
                  <a:pt x="10032891" y="7352518"/>
                </a:lnTo>
                <a:lnTo>
                  <a:pt x="10076447" y="7361314"/>
                </a:lnTo>
                <a:lnTo>
                  <a:pt x="10119980" y="7352518"/>
                </a:lnTo>
                <a:lnTo>
                  <a:pt x="10155541" y="7328531"/>
                </a:lnTo>
                <a:lnTo>
                  <a:pt x="10179522" y="7292955"/>
                </a:lnTo>
                <a:lnTo>
                  <a:pt x="10188318" y="7249391"/>
                </a:lnTo>
                <a:lnTo>
                  <a:pt x="10179522" y="7205847"/>
                </a:lnTo>
                <a:lnTo>
                  <a:pt x="10155541" y="7170295"/>
                </a:lnTo>
                <a:lnTo>
                  <a:pt x="10119980" y="7146329"/>
                </a:lnTo>
                <a:lnTo>
                  <a:pt x="10076447" y="7137541"/>
                </a:lnTo>
                <a:close/>
              </a:path>
              <a:path w="16523335" h="9235440">
                <a:moveTo>
                  <a:pt x="10076447" y="6869780"/>
                </a:moveTo>
                <a:lnTo>
                  <a:pt x="10032891" y="6878579"/>
                </a:lnTo>
                <a:lnTo>
                  <a:pt x="9997333" y="6902573"/>
                </a:lnTo>
                <a:lnTo>
                  <a:pt x="9973364" y="6938157"/>
                </a:lnTo>
                <a:lnTo>
                  <a:pt x="9964576" y="6981724"/>
                </a:lnTo>
                <a:lnTo>
                  <a:pt x="9973364" y="7025264"/>
                </a:lnTo>
                <a:lnTo>
                  <a:pt x="9997333" y="7060809"/>
                </a:lnTo>
                <a:lnTo>
                  <a:pt x="10032891" y="7084769"/>
                </a:lnTo>
                <a:lnTo>
                  <a:pt x="10076447" y="7093553"/>
                </a:lnTo>
                <a:lnTo>
                  <a:pt x="10119980" y="7084769"/>
                </a:lnTo>
                <a:lnTo>
                  <a:pt x="10155541" y="7060809"/>
                </a:lnTo>
                <a:lnTo>
                  <a:pt x="10179522" y="7025264"/>
                </a:lnTo>
                <a:lnTo>
                  <a:pt x="10188318" y="6981724"/>
                </a:lnTo>
                <a:lnTo>
                  <a:pt x="10179522" y="6938157"/>
                </a:lnTo>
                <a:lnTo>
                  <a:pt x="10155541" y="6902573"/>
                </a:lnTo>
                <a:lnTo>
                  <a:pt x="10119980" y="6878579"/>
                </a:lnTo>
                <a:lnTo>
                  <a:pt x="10076447" y="6869780"/>
                </a:lnTo>
                <a:close/>
              </a:path>
              <a:path w="16523335" h="9235440">
                <a:moveTo>
                  <a:pt x="10345737" y="979980"/>
                </a:moveTo>
                <a:lnTo>
                  <a:pt x="10302199" y="988766"/>
                </a:lnTo>
                <a:lnTo>
                  <a:pt x="10266638" y="1012731"/>
                </a:lnTo>
                <a:lnTo>
                  <a:pt x="10242660" y="1048286"/>
                </a:lnTo>
                <a:lnTo>
                  <a:pt x="10233866" y="1091840"/>
                </a:lnTo>
                <a:lnTo>
                  <a:pt x="10242660" y="1135394"/>
                </a:lnTo>
                <a:lnTo>
                  <a:pt x="10266638" y="1170968"/>
                </a:lnTo>
                <a:lnTo>
                  <a:pt x="10302199" y="1194956"/>
                </a:lnTo>
                <a:lnTo>
                  <a:pt x="10345737" y="1203753"/>
                </a:lnTo>
                <a:lnTo>
                  <a:pt x="10389275" y="1194956"/>
                </a:lnTo>
                <a:lnTo>
                  <a:pt x="10424835" y="1170968"/>
                </a:lnTo>
                <a:lnTo>
                  <a:pt x="10448814" y="1135394"/>
                </a:lnTo>
                <a:lnTo>
                  <a:pt x="10457608" y="1091840"/>
                </a:lnTo>
                <a:lnTo>
                  <a:pt x="10448814" y="1048286"/>
                </a:lnTo>
                <a:lnTo>
                  <a:pt x="10424835" y="1012731"/>
                </a:lnTo>
                <a:lnTo>
                  <a:pt x="10389275" y="988766"/>
                </a:lnTo>
                <a:lnTo>
                  <a:pt x="10345737" y="979980"/>
                </a:lnTo>
                <a:close/>
              </a:path>
              <a:path w="16523335" h="9235440">
                <a:moveTo>
                  <a:pt x="10345737" y="1247668"/>
                </a:moveTo>
                <a:lnTo>
                  <a:pt x="10302199" y="1256467"/>
                </a:lnTo>
                <a:lnTo>
                  <a:pt x="10266638" y="1280459"/>
                </a:lnTo>
                <a:lnTo>
                  <a:pt x="10242660" y="1316036"/>
                </a:lnTo>
                <a:lnTo>
                  <a:pt x="10233866" y="1359591"/>
                </a:lnTo>
                <a:lnTo>
                  <a:pt x="10242660" y="1403138"/>
                </a:lnTo>
                <a:lnTo>
                  <a:pt x="10266638" y="1438686"/>
                </a:lnTo>
                <a:lnTo>
                  <a:pt x="10302199" y="1462646"/>
                </a:lnTo>
                <a:lnTo>
                  <a:pt x="10345737" y="1471431"/>
                </a:lnTo>
                <a:lnTo>
                  <a:pt x="10389275" y="1462646"/>
                </a:lnTo>
                <a:lnTo>
                  <a:pt x="10424835" y="1438686"/>
                </a:lnTo>
                <a:lnTo>
                  <a:pt x="10448814" y="1403138"/>
                </a:lnTo>
                <a:lnTo>
                  <a:pt x="10457608" y="1359591"/>
                </a:lnTo>
                <a:lnTo>
                  <a:pt x="10448814" y="1316036"/>
                </a:lnTo>
                <a:lnTo>
                  <a:pt x="10424835" y="1280459"/>
                </a:lnTo>
                <a:lnTo>
                  <a:pt x="10389275" y="1256467"/>
                </a:lnTo>
                <a:lnTo>
                  <a:pt x="10345737" y="1247668"/>
                </a:lnTo>
                <a:close/>
              </a:path>
              <a:path w="16523335" h="9235440">
                <a:moveTo>
                  <a:pt x="10345737" y="1515430"/>
                </a:moveTo>
                <a:lnTo>
                  <a:pt x="10302199" y="1524214"/>
                </a:lnTo>
                <a:lnTo>
                  <a:pt x="10266638" y="1548173"/>
                </a:lnTo>
                <a:lnTo>
                  <a:pt x="10242660" y="1583718"/>
                </a:lnTo>
                <a:lnTo>
                  <a:pt x="10233866" y="1627259"/>
                </a:lnTo>
                <a:lnTo>
                  <a:pt x="10242660" y="1670826"/>
                </a:lnTo>
                <a:lnTo>
                  <a:pt x="10266638" y="1706409"/>
                </a:lnTo>
                <a:lnTo>
                  <a:pt x="10302199" y="1730404"/>
                </a:lnTo>
                <a:lnTo>
                  <a:pt x="10345737" y="1739203"/>
                </a:lnTo>
                <a:lnTo>
                  <a:pt x="10389275" y="1730404"/>
                </a:lnTo>
                <a:lnTo>
                  <a:pt x="10424835" y="1706409"/>
                </a:lnTo>
                <a:lnTo>
                  <a:pt x="10448814" y="1670826"/>
                </a:lnTo>
                <a:lnTo>
                  <a:pt x="10457608" y="1627259"/>
                </a:lnTo>
                <a:lnTo>
                  <a:pt x="10448814" y="1583718"/>
                </a:lnTo>
                <a:lnTo>
                  <a:pt x="10424835" y="1548173"/>
                </a:lnTo>
                <a:lnTo>
                  <a:pt x="10389275" y="1524214"/>
                </a:lnTo>
                <a:lnTo>
                  <a:pt x="10345737" y="1515430"/>
                </a:lnTo>
                <a:close/>
              </a:path>
              <a:path w="16523335" h="9235440">
                <a:moveTo>
                  <a:pt x="10345737" y="1783149"/>
                </a:moveTo>
                <a:lnTo>
                  <a:pt x="10302199" y="1791938"/>
                </a:lnTo>
                <a:lnTo>
                  <a:pt x="10266638" y="1815910"/>
                </a:lnTo>
                <a:lnTo>
                  <a:pt x="10242660" y="1851469"/>
                </a:lnTo>
                <a:lnTo>
                  <a:pt x="10233866" y="1895020"/>
                </a:lnTo>
                <a:lnTo>
                  <a:pt x="10242660" y="1938576"/>
                </a:lnTo>
                <a:lnTo>
                  <a:pt x="10266638" y="1974146"/>
                </a:lnTo>
                <a:lnTo>
                  <a:pt x="10302199" y="1998128"/>
                </a:lnTo>
                <a:lnTo>
                  <a:pt x="10345737" y="2006922"/>
                </a:lnTo>
                <a:lnTo>
                  <a:pt x="10389275" y="1998128"/>
                </a:lnTo>
                <a:lnTo>
                  <a:pt x="10424835" y="1974146"/>
                </a:lnTo>
                <a:lnTo>
                  <a:pt x="10448814" y="1938576"/>
                </a:lnTo>
                <a:lnTo>
                  <a:pt x="10457608" y="1895020"/>
                </a:lnTo>
                <a:lnTo>
                  <a:pt x="10448814" y="1851469"/>
                </a:lnTo>
                <a:lnTo>
                  <a:pt x="10424835" y="1815910"/>
                </a:lnTo>
                <a:lnTo>
                  <a:pt x="10389275" y="1791938"/>
                </a:lnTo>
                <a:lnTo>
                  <a:pt x="10345737" y="1783149"/>
                </a:lnTo>
                <a:close/>
              </a:path>
              <a:path w="16523335" h="9235440">
                <a:moveTo>
                  <a:pt x="10345737" y="2586297"/>
                </a:moveTo>
                <a:lnTo>
                  <a:pt x="10302199" y="2595090"/>
                </a:lnTo>
                <a:lnTo>
                  <a:pt x="10266638" y="2619070"/>
                </a:lnTo>
                <a:lnTo>
                  <a:pt x="10242660" y="2654639"/>
                </a:lnTo>
                <a:lnTo>
                  <a:pt x="10233866" y="2698200"/>
                </a:lnTo>
                <a:lnTo>
                  <a:pt x="10242660" y="2741725"/>
                </a:lnTo>
                <a:lnTo>
                  <a:pt x="10266638" y="2777286"/>
                </a:lnTo>
                <a:lnTo>
                  <a:pt x="10302199" y="2801273"/>
                </a:lnTo>
                <a:lnTo>
                  <a:pt x="10345737" y="2810071"/>
                </a:lnTo>
                <a:lnTo>
                  <a:pt x="10389275" y="2801273"/>
                </a:lnTo>
                <a:lnTo>
                  <a:pt x="10424835" y="2777286"/>
                </a:lnTo>
                <a:lnTo>
                  <a:pt x="10448814" y="2741725"/>
                </a:lnTo>
                <a:lnTo>
                  <a:pt x="10457608" y="2698200"/>
                </a:lnTo>
                <a:lnTo>
                  <a:pt x="10448814" y="2654639"/>
                </a:lnTo>
                <a:lnTo>
                  <a:pt x="10424835" y="2619070"/>
                </a:lnTo>
                <a:lnTo>
                  <a:pt x="10389275" y="2595090"/>
                </a:lnTo>
                <a:lnTo>
                  <a:pt x="10345737" y="2586297"/>
                </a:lnTo>
                <a:close/>
              </a:path>
              <a:path w="16523335" h="9235440">
                <a:moveTo>
                  <a:pt x="10345737" y="3121737"/>
                </a:moveTo>
                <a:lnTo>
                  <a:pt x="10302199" y="3130528"/>
                </a:lnTo>
                <a:lnTo>
                  <a:pt x="10266638" y="3154503"/>
                </a:lnTo>
                <a:lnTo>
                  <a:pt x="10242660" y="3190065"/>
                </a:lnTo>
                <a:lnTo>
                  <a:pt x="10233866" y="3233618"/>
                </a:lnTo>
                <a:lnTo>
                  <a:pt x="10242660" y="3277161"/>
                </a:lnTo>
                <a:lnTo>
                  <a:pt x="10266638" y="3312732"/>
                </a:lnTo>
                <a:lnTo>
                  <a:pt x="10302199" y="3336722"/>
                </a:lnTo>
                <a:lnTo>
                  <a:pt x="10345737" y="3345520"/>
                </a:lnTo>
                <a:lnTo>
                  <a:pt x="10389275" y="3336722"/>
                </a:lnTo>
                <a:lnTo>
                  <a:pt x="10424835" y="3312732"/>
                </a:lnTo>
                <a:lnTo>
                  <a:pt x="10448814" y="3277161"/>
                </a:lnTo>
                <a:lnTo>
                  <a:pt x="10457608" y="3233618"/>
                </a:lnTo>
                <a:lnTo>
                  <a:pt x="10448814" y="3190065"/>
                </a:lnTo>
                <a:lnTo>
                  <a:pt x="10424835" y="3154503"/>
                </a:lnTo>
                <a:lnTo>
                  <a:pt x="10389275" y="3130528"/>
                </a:lnTo>
                <a:lnTo>
                  <a:pt x="10345737" y="3121737"/>
                </a:lnTo>
                <a:close/>
              </a:path>
              <a:path w="16523335" h="9235440">
                <a:moveTo>
                  <a:pt x="10345737" y="3389446"/>
                </a:moveTo>
                <a:lnTo>
                  <a:pt x="10302199" y="3398240"/>
                </a:lnTo>
                <a:lnTo>
                  <a:pt x="10266638" y="3422222"/>
                </a:lnTo>
                <a:lnTo>
                  <a:pt x="10242660" y="3457792"/>
                </a:lnTo>
                <a:lnTo>
                  <a:pt x="10233866" y="3501348"/>
                </a:lnTo>
                <a:lnTo>
                  <a:pt x="10242660" y="3544899"/>
                </a:lnTo>
                <a:lnTo>
                  <a:pt x="10266638" y="3580458"/>
                </a:lnTo>
                <a:lnTo>
                  <a:pt x="10302199" y="3604430"/>
                </a:lnTo>
                <a:lnTo>
                  <a:pt x="10345737" y="3613219"/>
                </a:lnTo>
                <a:lnTo>
                  <a:pt x="10389275" y="3604430"/>
                </a:lnTo>
                <a:lnTo>
                  <a:pt x="10424835" y="3580458"/>
                </a:lnTo>
                <a:lnTo>
                  <a:pt x="10448814" y="3544899"/>
                </a:lnTo>
                <a:lnTo>
                  <a:pt x="10457608" y="3501348"/>
                </a:lnTo>
                <a:lnTo>
                  <a:pt x="10448814" y="3457792"/>
                </a:lnTo>
                <a:lnTo>
                  <a:pt x="10424835" y="3422222"/>
                </a:lnTo>
                <a:lnTo>
                  <a:pt x="10389275" y="3398240"/>
                </a:lnTo>
                <a:lnTo>
                  <a:pt x="10345737" y="3389446"/>
                </a:lnTo>
                <a:close/>
              </a:path>
              <a:path w="16523335" h="9235440">
                <a:moveTo>
                  <a:pt x="10345737" y="3657176"/>
                </a:moveTo>
                <a:lnTo>
                  <a:pt x="10302199" y="3665968"/>
                </a:lnTo>
                <a:lnTo>
                  <a:pt x="10266638" y="3689947"/>
                </a:lnTo>
                <a:lnTo>
                  <a:pt x="10242660" y="3725513"/>
                </a:lnTo>
                <a:lnTo>
                  <a:pt x="10233866" y="3769068"/>
                </a:lnTo>
                <a:lnTo>
                  <a:pt x="10242660" y="3812619"/>
                </a:lnTo>
                <a:lnTo>
                  <a:pt x="10266638" y="3848178"/>
                </a:lnTo>
                <a:lnTo>
                  <a:pt x="10302199" y="3872149"/>
                </a:lnTo>
                <a:lnTo>
                  <a:pt x="10345737" y="3880939"/>
                </a:lnTo>
                <a:lnTo>
                  <a:pt x="10389275" y="3872149"/>
                </a:lnTo>
                <a:lnTo>
                  <a:pt x="10424835" y="3848178"/>
                </a:lnTo>
                <a:lnTo>
                  <a:pt x="10448814" y="3812619"/>
                </a:lnTo>
                <a:lnTo>
                  <a:pt x="10457608" y="3769068"/>
                </a:lnTo>
                <a:lnTo>
                  <a:pt x="10448814" y="3725513"/>
                </a:lnTo>
                <a:lnTo>
                  <a:pt x="10424835" y="3689947"/>
                </a:lnTo>
                <a:lnTo>
                  <a:pt x="10389275" y="3665968"/>
                </a:lnTo>
                <a:lnTo>
                  <a:pt x="10345737" y="3657176"/>
                </a:lnTo>
                <a:close/>
              </a:path>
              <a:path w="16523335" h="9235440">
                <a:moveTo>
                  <a:pt x="10345737" y="3924895"/>
                </a:moveTo>
                <a:lnTo>
                  <a:pt x="10302199" y="3933689"/>
                </a:lnTo>
                <a:lnTo>
                  <a:pt x="10266638" y="3957668"/>
                </a:lnTo>
                <a:lnTo>
                  <a:pt x="10242660" y="3993228"/>
                </a:lnTo>
                <a:lnTo>
                  <a:pt x="10233866" y="4036766"/>
                </a:lnTo>
                <a:lnTo>
                  <a:pt x="10242660" y="4080327"/>
                </a:lnTo>
                <a:lnTo>
                  <a:pt x="10266638" y="4115896"/>
                </a:lnTo>
                <a:lnTo>
                  <a:pt x="10302199" y="4139876"/>
                </a:lnTo>
                <a:lnTo>
                  <a:pt x="10345737" y="4148669"/>
                </a:lnTo>
                <a:lnTo>
                  <a:pt x="10389275" y="4139876"/>
                </a:lnTo>
                <a:lnTo>
                  <a:pt x="10424835" y="4115896"/>
                </a:lnTo>
                <a:lnTo>
                  <a:pt x="10448814" y="4080327"/>
                </a:lnTo>
                <a:lnTo>
                  <a:pt x="10457608" y="4036766"/>
                </a:lnTo>
                <a:lnTo>
                  <a:pt x="10448814" y="3993228"/>
                </a:lnTo>
                <a:lnTo>
                  <a:pt x="10424835" y="3957668"/>
                </a:lnTo>
                <a:lnTo>
                  <a:pt x="10389275" y="3933689"/>
                </a:lnTo>
                <a:lnTo>
                  <a:pt x="10345737" y="3924895"/>
                </a:lnTo>
                <a:close/>
              </a:path>
              <a:path w="16523335" h="9235440">
                <a:moveTo>
                  <a:pt x="10345737" y="4192615"/>
                </a:moveTo>
                <a:lnTo>
                  <a:pt x="10302199" y="4201406"/>
                </a:lnTo>
                <a:lnTo>
                  <a:pt x="10266638" y="4225380"/>
                </a:lnTo>
                <a:lnTo>
                  <a:pt x="10242660" y="4260939"/>
                </a:lnTo>
                <a:lnTo>
                  <a:pt x="10233866" y="4304486"/>
                </a:lnTo>
                <a:lnTo>
                  <a:pt x="10242660" y="4348026"/>
                </a:lnTo>
                <a:lnTo>
                  <a:pt x="10266638" y="4383601"/>
                </a:lnTo>
                <a:lnTo>
                  <a:pt x="10302199" y="4407597"/>
                </a:lnTo>
                <a:lnTo>
                  <a:pt x="10345737" y="4416399"/>
                </a:lnTo>
                <a:lnTo>
                  <a:pt x="10389275" y="4407597"/>
                </a:lnTo>
                <a:lnTo>
                  <a:pt x="10424835" y="4383601"/>
                </a:lnTo>
                <a:lnTo>
                  <a:pt x="10448814" y="4348026"/>
                </a:lnTo>
                <a:lnTo>
                  <a:pt x="10457608" y="4304486"/>
                </a:lnTo>
                <a:lnTo>
                  <a:pt x="10448814" y="4260939"/>
                </a:lnTo>
                <a:lnTo>
                  <a:pt x="10424835" y="4225380"/>
                </a:lnTo>
                <a:lnTo>
                  <a:pt x="10389275" y="4201406"/>
                </a:lnTo>
                <a:lnTo>
                  <a:pt x="10345737" y="4192615"/>
                </a:lnTo>
                <a:close/>
              </a:path>
              <a:path w="16523335" h="9235440">
                <a:moveTo>
                  <a:pt x="10345737" y="2318578"/>
                </a:moveTo>
                <a:lnTo>
                  <a:pt x="10302199" y="2327370"/>
                </a:lnTo>
                <a:lnTo>
                  <a:pt x="10266638" y="2351349"/>
                </a:lnTo>
                <a:lnTo>
                  <a:pt x="10242660" y="2386915"/>
                </a:lnTo>
                <a:lnTo>
                  <a:pt x="10233866" y="2430470"/>
                </a:lnTo>
                <a:lnTo>
                  <a:pt x="10242660" y="2474021"/>
                </a:lnTo>
                <a:lnTo>
                  <a:pt x="10266638" y="2509580"/>
                </a:lnTo>
                <a:lnTo>
                  <a:pt x="10302199" y="2533551"/>
                </a:lnTo>
                <a:lnTo>
                  <a:pt x="10345737" y="2542341"/>
                </a:lnTo>
                <a:lnTo>
                  <a:pt x="10389275" y="2533551"/>
                </a:lnTo>
                <a:lnTo>
                  <a:pt x="10424835" y="2509580"/>
                </a:lnTo>
                <a:lnTo>
                  <a:pt x="10448814" y="2474021"/>
                </a:lnTo>
                <a:lnTo>
                  <a:pt x="10457608" y="2430470"/>
                </a:lnTo>
                <a:lnTo>
                  <a:pt x="10448814" y="2386915"/>
                </a:lnTo>
                <a:lnTo>
                  <a:pt x="10424835" y="2351349"/>
                </a:lnTo>
                <a:lnTo>
                  <a:pt x="10389275" y="2327370"/>
                </a:lnTo>
                <a:lnTo>
                  <a:pt x="10345737" y="2318578"/>
                </a:lnTo>
                <a:close/>
              </a:path>
              <a:path w="16523335" h="9235440">
                <a:moveTo>
                  <a:pt x="10345737" y="2050869"/>
                </a:moveTo>
                <a:lnTo>
                  <a:pt x="10302199" y="2059660"/>
                </a:lnTo>
                <a:lnTo>
                  <a:pt x="10266638" y="2083635"/>
                </a:lnTo>
                <a:lnTo>
                  <a:pt x="10242660" y="2119197"/>
                </a:lnTo>
                <a:lnTo>
                  <a:pt x="10233866" y="2162750"/>
                </a:lnTo>
                <a:lnTo>
                  <a:pt x="10242660" y="2206284"/>
                </a:lnTo>
                <a:lnTo>
                  <a:pt x="10266638" y="2241845"/>
                </a:lnTo>
                <a:lnTo>
                  <a:pt x="10302199" y="2265826"/>
                </a:lnTo>
                <a:lnTo>
                  <a:pt x="10345737" y="2274621"/>
                </a:lnTo>
                <a:lnTo>
                  <a:pt x="10389275" y="2265826"/>
                </a:lnTo>
                <a:lnTo>
                  <a:pt x="10424835" y="2241845"/>
                </a:lnTo>
                <a:lnTo>
                  <a:pt x="10448814" y="2206284"/>
                </a:lnTo>
                <a:lnTo>
                  <a:pt x="10457608" y="2162750"/>
                </a:lnTo>
                <a:lnTo>
                  <a:pt x="10448814" y="2119197"/>
                </a:lnTo>
                <a:lnTo>
                  <a:pt x="10424835" y="2083635"/>
                </a:lnTo>
                <a:lnTo>
                  <a:pt x="10389275" y="2059660"/>
                </a:lnTo>
                <a:lnTo>
                  <a:pt x="10345737" y="2050869"/>
                </a:lnTo>
                <a:close/>
              </a:path>
              <a:path w="16523335" h="9235440">
                <a:moveTo>
                  <a:pt x="10345737" y="4995774"/>
                </a:moveTo>
                <a:lnTo>
                  <a:pt x="10302199" y="5004565"/>
                </a:lnTo>
                <a:lnTo>
                  <a:pt x="10266638" y="5028541"/>
                </a:lnTo>
                <a:lnTo>
                  <a:pt x="10242660" y="5064107"/>
                </a:lnTo>
                <a:lnTo>
                  <a:pt x="10233866" y="5107666"/>
                </a:lnTo>
                <a:lnTo>
                  <a:pt x="10242660" y="5151204"/>
                </a:lnTo>
                <a:lnTo>
                  <a:pt x="10266638" y="5186764"/>
                </a:lnTo>
                <a:lnTo>
                  <a:pt x="10302199" y="5210743"/>
                </a:lnTo>
                <a:lnTo>
                  <a:pt x="10345737" y="5219537"/>
                </a:lnTo>
                <a:lnTo>
                  <a:pt x="10389275" y="5210743"/>
                </a:lnTo>
                <a:lnTo>
                  <a:pt x="10424835" y="5186764"/>
                </a:lnTo>
                <a:lnTo>
                  <a:pt x="10448814" y="5151204"/>
                </a:lnTo>
                <a:lnTo>
                  <a:pt x="10457608" y="5107666"/>
                </a:lnTo>
                <a:lnTo>
                  <a:pt x="10448814" y="5064107"/>
                </a:lnTo>
                <a:lnTo>
                  <a:pt x="10424835" y="5028541"/>
                </a:lnTo>
                <a:lnTo>
                  <a:pt x="10389275" y="5004565"/>
                </a:lnTo>
                <a:lnTo>
                  <a:pt x="10345737" y="4995774"/>
                </a:lnTo>
                <a:close/>
              </a:path>
              <a:path w="16523335" h="9235440">
                <a:moveTo>
                  <a:pt x="10345737" y="5263483"/>
                </a:moveTo>
                <a:lnTo>
                  <a:pt x="10302199" y="5272274"/>
                </a:lnTo>
                <a:lnTo>
                  <a:pt x="10266638" y="5296250"/>
                </a:lnTo>
                <a:lnTo>
                  <a:pt x="10242660" y="5331816"/>
                </a:lnTo>
                <a:lnTo>
                  <a:pt x="10233866" y="5375375"/>
                </a:lnTo>
                <a:lnTo>
                  <a:pt x="10242660" y="5418906"/>
                </a:lnTo>
                <a:lnTo>
                  <a:pt x="10266638" y="5454471"/>
                </a:lnTo>
                <a:lnTo>
                  <a:pt x="10302199" y="5478458"/>
                </a:lnTo>
                <a:lnTo>
                  <a:pt x="10345737" y="5487256"/>
                </a:lnTo>
                <a:lnTo>
                  <a:pt x="10389275" y="5478458"/>
                </a:lnTo>
                <a:lnTo>
                  <a:pt x="10424835" y="5454471"/>
                </a:lnTo>
                <a:lnTo>
                  <a:pt x="10448814" y="5418906"/>
                </a:lnTo>
                <a:lnTo>
                  <a:pt x="10457608" y="5375375"/>
                </a:lnTo>
                <a:lnTo>
                  <a:pt x="10448814" y="5331816"/>
                </a:lnTo>
                <a:lnTo>
                  <a:pt x="10424835" y="5296250"/>
                </a:lnTo>
                <a:lnTo>
                  <a:pt x="10389275" y="5272274"/>
                </a:lnTo>
                <a:lnTo>
                  <a:pt x="10345737" y="5263483"/>
                </a:lnTo>
                <a:close/>
              </a:path>
              <a:path w="16523335" h="9235440">
                <a:moveTo>
                  <a:pt x="10345737" y="5531192"/>
                </a:moveTo>
                <a:lnTo>
                  <a:pt x="10302199" y="5539988"/>
                </a:lnTo>
                <a:lnTo>
                  <a:pt x="10266638" y="5563975"/>
                </a:lnTo>
                <a:lnTo>
                  <a:pt x="10242660" y="5599551"/>
                </a:lnTo>
                <a:lnTo>
                  <a:pt x="10233866" y="5643115"/>
                </a:lnTo>
                <a:lnTo>
                  <a:pt x="10242660" y="5686662"/>
                </a:lnTo>
                <a:lnTo>
                  <a:pt x="10266638" y="5722222"/>
                </a:lnTo>
                <a:lnTo>
                  <a:pt x="10302199" y="5746196"/>
                </a:lnTo>
                <a:lnTo>
                  <a:pt x="10345737" y="5754986"/>
                </a:lnTo>
                <a:lnTo>
                  <a:pt x="10389275" y="5746196"/>
                </a:lnTo>
                <a:lnTo>
                  <a:pt x="10424835" y="5722222"/>
                </a:lnTo>
                <a:lnTo>
                  <a:pt x="10448814" y="5686662"/>
                </a:lnTo>
                <a:lnTo>
                  <a:pt x="10457608" y="5643115"/>
                </a:lnTo>
                <a:lnTo>
                  <a:pt x="10448814" y="5599551"/>
                </a:lnTo>
                <a:lnTo>
                  <a:pt x="10424835" y="5563975"/>
                </a:lnTo>
                <a:lnTo>
                  <a:pt x="10389275" y="5539988"/>
                </a:lnTo>
                <a:lnTo>
                  <a:pt x="10345737" y="5531192"/>
                </a:lnTo>
                <a:close/>
              </a:path>
              <a:path w="16523335" h="9235440">
                <a:moveTo>
                  <a:pt x="10345737" y="5798933"/>
                </a:moveTo>
                <a:lnTo>
                  <a:pt x="10302199" y="5807723"/>
                </a:lnTo>
                <a:lnTo>
                  <a:pt x="10266638" y="5831697"/>
                </a:lnTo>
                <a:lnTo>
                  <a:pt x="10242660" y="5867257"/>
                </a:lnTo>
                <a:lnTo>
                  <a:pt x="10233866" y="5910804"/>
                </a:lnTo>
                <a:lnTo>
                  <a:pt x="10242660" y="5954345"/>
                </a:lnTo>
                <a:lnTo>
                  <a:pt x="10266638" y="5989912"/>
                </a:lnTo>
                <a:lnTo>
                  <a:pt x="10302199" y="6013898"/>
                </a:lnTo>
                <a:lnTo>
                  <a:pt x="10345737" y="6022695"/>
                </a:lnTo>
                <a:lnTo>
                  <a:pt x="10389275" y="6013898"/>
                </a:lnTo>
                <a:lnTo>
                  <a:pt x="10424835" y="5989912"/>
                </a:lnTo>
                <a:lnTo>
                  <a:pt x="10448814" y="5954345"/>
                </a:lnTo>
                <a:lnTo>
                  <a:pt x="10457608" y="5910804"/>
                </a:lnTo>
                <a:lnTo>
                  <a:pt x="10448814" y="5867257"/>
                </a:lnTo>
                <a:lnTo>
                  <a:pt x="10424835" y="5831697"/>
                </a:lnTo>
                <a:lnTo>
                  <a:pt x="10389275" y="5807723"/>
                </a:lnTo>
                <a:lnTo>
                  <a:pt x="10345737" y="5798933"/>
                </a:lnTo>
                <a:close/>
              </a:path>
              <a:path w="16523335" h="9235440">
                <a:moveTo>
                  <a:pt x="10345737" y="6066642"/>
                </a:moveTo>
                <a:lnTo>
                  <a:pt x="10302199" y="6075433"/>
                </a:lnTo>
                <a:lnTo>
                  <a:pt x="10266638" y="6099406"/>
                </a:lnTo>
                <a:lnTo>
                  <a:pt x="10242660" y="6134966"/>
                </a:lnTo>
                <a:lnTo>
                  <a:pt x="10233866" y="6178513"/>
                </a:lnTo>
                <a:lnTo>
                  <a:pt x="10242660" y="6222077"/>
                </a:lnTo>
                <a:lnTo>
                  <a:pt x="10266638" y="6257653"/>
                </a:lnTo>
                <a:lnTo>
                  <a:pt x="10302199" y="6281640"/>
                </a:lnTo>
                <a:lnTo>
                  <a:pt x="10345737" y="6290436"/>
                </a:lnTo>
                <a:lnTo>
                  <a:pt x="10389275" y="6281640"/>
                </a:lnTo>
                <a:lnTo>
                  <a:pt x="10424835" y="6257653"/>
                </a:lnTo>
                <a:lnTo>
                  <a:pt x="10448814" y="6222077"/>
                </a:lnTo>
                <a:lnTo>
                  <a:pt x="10457608" y="6178513"/>
                </a:lnTo>
                <a:lnTo>
                  <a:pt x="10448814" y="6134966"/>
                </a:lnTo>
                <a:lnTo>
                  <a:pt x="10424835" y="6099406"/>
                </a:lnTo>
                <a:lnTo>
                  <a:pt x="10389275" y="6075433"/>
                </a:lnTo>
                <a:lnTo>
                  <a:pt x="10345737" y="6066642"/>
                </a:lnTo>
                <a:close/>
              </a:path>
              <a:path w="16523335" h="9235440">
                <a:moveTo>
                  <a:pt x="10345737" y="6334382"/>
                </a:moveTo>
                <a:lnTo>
                  <a:pt x="10302199" y="6343178"/>
                </a:lnTo>
                <a:lnTo>
                  <a:pt x="10266638" y="6367165"/>
                </a:lnTo>
                <a:lnTo>
                  <a:pt x="10242660" y="6402742"/>
                </a:lnTo>
                <a:lnTo>
                  <a:pt x="10233866" y="6446306"/>
                </a:lnTo>
                <a:lnTo>
                  <a:pt x="10242660" y="6489813"/>
                </a:lnTo>
                <a:lnTo>
                  <a:pt x="10266638" y="6525358"/>
                </a:lnTo>
                <a:lnTo>
                  <a:pt x="10302199" y="6549331"/>
                </a:lnTo>
                <a:lnTo>
                  <a:pt x="10345737" y="6558124"/>
                </a:lnTo>
                <a:lnTo>
                  <a:pt x="10389275" y="6549331"/>
                </a:lnTo>
                <a:lnTo>
                  <a:pt x="10424835" y="6525358"/>
                </a:lnTo>
                <a:lnTo>
                  <a:pt x="10448814" y="6489813"/>
                </a:lnTo>
                <a:lnTo>
                  <a:pt x="10457608" y="6446306"/>
                </a:lnTo>
                <a:lnTo>
                  <a:pt x="10448814" y="6402742"/>
                </a:lnTo>
                <a:lnTo>
                  <a:pt x="10424835" y="6367165"/>
                </a:lnTo>
                <a:lnTo>
                  <a:pt x="10389275" y="6343178"/>
                </a:lnTo>
                <a:lnTo>
                  <a:pt x="10345737" y="6334382"/>
                </a:lnTo>
                <a:close/>
              </a:path>
              <a:path w="16523335" h="9235440">
                <a:moveTo>
                  <a:pt x="10345737" y="6602112"/>
                </a:moveTo>
                <a:lnTo>
                  <a:pt x="10302199" y="6610897"/>
                </a:lnTo>
                <a:lnTo>
                  <a:pt x="10266638" y="6634856"/>
                </a:lnTo>
                <a:lnTo>
                  <a:pt x="10242660" y="6670401"/>
                </a:lnTo>
                <a:lnTo>
                  <a:pt x="10233866" y="6713941"/>
                </a:lnTo>
                <a:lnTo>
                  <a:pt x="10242660" y="6757505"/>
                </a:lnTo>
                <a:lnTo>
                  <a:pt x="10266638" y="6793082"/>
                </a:lnTo>
                <a:lnTo>
                  <a:pt x="10302199" y="6817069"/>
                </a:lnTo>
                <a:lnTo>
                  <a:pt x="10345737" y="6825865"/>
                </a:lnTo>
                <a:lnTo>
                  <a:pt x="10389275" y="6817069"/>
                </a:lnTo>
                <a:lnTo>
                  <a:pt x="10424835" y="6793082"/>
                </a:lnTo>
                <a:lnTo>
                  <a:pt x="10448814" y="6757505"/>
                </a:lnTo>
                <a:lnTo>
                  <a:pt x="10457608" y="6713941"/>
                </a:lnTo>
                <a:lnTo>
                  <a:pt x="10448814" y="6670401"/>
                </a:lnTo>
                <a:lnTo>
                  <a:pt x="10424835" y="6634856"/>
                </a:lnTo>
                <a:lnTo>
                  <a:pt x="10389275" y="6610897"/>
                </a:lnTo>
                <a:lnTo>
                  <a:pt x="10345737" y="6602112"/>
                </a:lnTo>
                <a:close/>
              </a:path>
              <a:path w="16523335" h="9235440">
                <a:moveTo>
                  <a:pt x="10345737" y="4728033"/>
                </a:moveTo>
                <a:lnTo>
                  <a:pt x="10302199" y="4736825"/>
                </a:lnTo>
                <a:lnTo>
                  <a:pt x="10266638" y="4760802"/>
                </a:lnTo>
                <a:lnTo>
                  <a:pt x="10242660" y="4796371"/>
                </a:lnTo>
                <a:lnTo>
                  <a:pt x="10233866" y="4839936"/>
                </a:lnTo>
                <a:lnTo>
                  <a:pt x="10242660" y="4883473"/>
                </a:lnTo>
                <a:lnTo>
                  <a:pt x="10266638" y="4919041"/>
                </a:lnTo>
                <a:lnTo>
                  <a:pt x="10302199" y="4943029"/>
                </a:lnTo>
                <a:lnTo>
                  <a:pt x="10345737" y="4951828"/>
                </a:lnTo>
                <a:lnTo>
                  <a:pt x="10389275" y="4943029"/>
                </a:lnTo>
                <a:lnTo>
                  <a:pt x="10424835" y="4919041"/>
                </a:lnTo>
                <a:lnTo>
                  <a:pt x="10448814" y="4883473"/>
                </a:lnTo>
                <a:lnTo>
                  <a:pt x="10457608" y="4839936"/>
                </a:lnTo>
                <a:lnTo>
                  <a:pt x="10448814" y="4796371"/>
                </a:lnTo>
                <a:lnTo>
                  <a:pt x="10424835" y="4760802"/>
                </a:lnTo>
                <a:lnTo>
                  <a:pt x="10389275" y="4736825"/>
                </a:lnTo>
                <a:lnTo>
                  <a:pt x="10345737" y="4728033"/>
                </a:lnTo>
                <a:close/>
              </a:path>
              <a:path w="16523335" h="9235440">
                <a:moveTo>
                  <a:pt x="10345737" y="4460345"/>
                </a:moveTo>
                <a:lnTo>
                  <a:pt x="10302199" y="4469136"/>
                </a:lnTo>
                <a:lnTo>
                  <a:pt x="10266638" y="4493110"/>
                </a:lnTo>
                <a:lnTo>
                  <a:pt x="10242660" y="4528669"/>
                </a:lnTo>
                <a:lnTo>
                  <a:pt x="10233866" y="4572216"/>
                </a:lnTo>
                <a:lnTo>
                  <a:pt x="10242660" y="4615763"/>
                </a:lnTo>
                <a:lnTo>
                  <a:pt x="10266638" y="4651322"/>
                </a:lnTo>
                <a:lnTo>
                  <a:pt x="10302199" y="4675296"/>
                </a:lnTo>
                <a:lnTo>
                  <a:pt x="10345737" y="4684087"/>
                </a:lnTo>
                <a:lnTo>
                  <a:pt x="10389275" y="4675296"/>
                </a:lnTo>
                <a:lnTo>
                  <a:pt x="10424835" y="4651322"/>
                </a:lnTo>
                <a:lnTo>
                  <a:pt x="10448814" y="4615763"/>
                </a:lnTo>
                <a:lnTo>
                  <a:pt x="10457608" y="4572216"/>
                </a:lnTo>
                <a:lnTo>
                  <a:pt x="10448814" y="4528669"/>
                </a:lnTo>
                <a:lnTo>
                  <a:pt x="10424835" y="4493110"/>
                </a:lnTo>
                <a:lnTo>
                  <a:pt x="10389275" y="4469136"/>
                </a:lnTo>
                <a:lnTo>
                  <a:pt x="10345737" y="4460345"/>
                </a:lnTo>
                <a:close/>
              </a:path>
              <a:path w="16523335" h="9235440">
                <a:moveTo>
                  <a:pt x="10345737" y="6869780"/>
                </a:moveTo>
                <a:lnTo>
                  <a:pt x="10302199" y="6878579"/>
                </a:lnTo>
                <a:lnTo>
                  <a:pt x="10266638" y="6902573"/>
                </a:lnTo>
                <a:lnTo>
                  <a:pt x="10242660" y="6938157"/>
                </a:lnTo>
                <a:lnTo>
                  <a:pt x="10233866" y="6981724"/>
                </a:lnTo>
                <a:lnTo>
                  <a:pt x="10242660" y="7025264"/>
                </a:lnTo>
                <a:lnTo>
                  <a:pt x="10266638" y="7060809"/>
                </a:lnTo>
                <a:lnTo>
                  <a:pt x="10302199" y="7084769"/>
                </a:lnTo>
                <a:lnTo>
                  <a:pt x="10345737" y="7093553"/>
                </a:lnTo>
                <a:lnTo>
                  <a:pt x="10389275" y="7084769"/>
                </a:lnTo>
                <a:lnTo>
                  <a:pt x="10424835" y="7060809"/>
                </a:lnTo>
                <a:lnTo>
                  <a:pt x="10448814" y="7025264"/>
                </a:lnTo>
                <a:lnTo>
                  <a:pt x="10457608" y="6981724"/>
                </a:lnTo>
                <a:lnTo>
                  <a:pt x="10448814" y="6938157"/>
                </a:lnTo>
                <a:lnTo>
                  <a:pt x="10424835" y="6902573"/>
                </a:lnTo>
                <a:lnTo>
                  <a:pt x="10389275" y="6878579"/>
                </a:lnTo>
                <a:lnTo>
                  <a:pt x="10345737" y="6869780"/>
                </a:lnTo>
                <a:close/>
              </a:path>
              <a:path w="16523335" h="9235440">
                <a:moveTo>
                  <a:pt x="10615027" y="979980"/>
                </a:moveTo>
                <a:lnTo>
                  <a:pt x="10571496" y="988766"/>
                </a:lnTo>
                <a:lnTo>
                  <a:pt x="10535950" y="1012731"/>
                </a:lnTo>
                <a:lnTo>
                  <a:pt x="10511985" y="1048286"/>
                </a:lnTo>
                <a:lnTo>
                  <a:pt x="10503198" y="1091840"/>
                </a:lnTo>
                <a:lnTo>
                  <a:pt x="10511985" y="1135394"/>
                </a:lnTo>
                <a:lnTo>
                  <a:pt x="10535950" y="1170968"/>
                </a:lnTo>
                <a:lnTo>
                  <a:pt x="10571496" y="1194956"/>
                </a:lnTo>
                <a:lnTo>
                  <a:pt x="10615027" y="1203753"/>
                </a:lnTo>
                <a:lnTo>
                  <a:pt x="10658591" y="1194956"/>
                </a:lnTo>
                <a:lnTo>
                  <a:pt x="10694167" y="1170968"/>
                </a:lnTo>
                <a:lnTo>
                  <a:pt x="10718154" y="1135394"/>
                </a:lnTo>
                <a:lnTo>
                  <a:pt x="10726950" y="1091840"/>
                </a:lnTo>
                <a:lnTo>
                  <a:pt x="10718154" y="1048286"/>
                </a:lnTo>
                <a:lnTo>
                  <a:pt x="10694167" y="1012731"/>
                </a:lnTo>
                <a:lnTo>
                  <a:pt x="10658591" y="988766"/>
                </a:lnTo>
                <a:lnTo>
                  <a:pt x="10615027" y="979980"/>
                </a:lnTo>
                <a:close/>
              </a:path>
              <a:path w="16523335" h="9235440">
                <a:moveTo>
                  <a:pt x="10615027" y="1247668"/>
                </a:moveTo>
                <a:lnTo>
                  <a:pt x="10571496" y="1256467"/>
                </a:lnTo>
                <a:lnTo>
                  <a:pt x="10535950" y="1280459"/>
                </a:lnTo>
                <a:lnTo>
                  <a:pt x="10511985" y="1316036"/>
                </a:lnTo>
                <a:lnTo>
                  <a:pt x="10503198" y="1359591"/>
                </a:lnTo>
                <a:lnTo>
                  <a:pt x="10511985" y="1403138"/>
                </a:lnTo>
                <a:lnTo>
                  <a:pt x="10535950" y="1438686"/>
                </a:lnTo>
                <a:lnTo>
                  <a:pt x="10571496" y="1462646"/>
                </a:lnTo>
                <a:lnTo>
                  <a:pt x="10615027" y="1471431"/>
                </a:lnTo>
                <a:lnTo>
                  <a:pt x="10658591" y="1462646"/>
                </a:lnTo>
                <a:lnTo>
                  <a:pt x="10694167" y="1438686"/>
                </a:lnTo>
                <a:lnTo>
                  <a:pt x="10718154" y="1403138"/>
                </a:lnTo>
                <a:lnTo>
                  <a:pt x="10726950" y="1359591"/>
                </a:lnTo>
                <a:lnTo>
                  <a:pt x="10718154" y="1316036"/>
                </a:lnTo>
                <a:lnTo>
                  <a:pt x="10694167" y="1280459"/>
                </a:lnTo>
                <a:lnTo>
                  <a:pt x="10658591" y="1256467"/>
                </a:lnTo>
                <a:lnTo>
                  <a:pt x="10615027" y="1247668"/>
                </a:lnTo>
                <a:close/>
              </a:path>
              <a:path w="16523335" h="9235440">
                <a:moveTo>
                  <a:pt x="10615027" y="1515430"/>
                </a:moveTo>
                <a:lnTo>
                  <a:pt x="10571496" y="1524214"/>
                </a:lnTo>
                <a:lnTo>
                  <a:pt x="10535950" y="1548173"/>
                </a:lnTo>
                <a:lnTo>
                  <a:pt x="10511985" y="1583718"/>
                </a:lnTo>
                <a:lnTo>
                  <a:pt x="10503198" y="1627259"/>
                </a:lnTo>
                <a:lnTo>
                  <a:pt x="10511985" y="1670826"/>
                </a:lnTo>
                <a:lnTo>
                  <a:pt x="10535950" y="1706409"/>
                </a:lnTo>
                <a:lnTo>
                  <a:pt x="10571496" y="1730404"/>
                </a:lnTo>
                <a:lnTo>
                  <a:pt x="10615027" y="1739203"/>
                </a:lnTo>
                <a:lnTo>
                  <a:pt x="10658591" y="1730404"/>
                </a:lnTo>
                <a:lnTo>
                  <a:pt x="10694167" y="1706409"/>
                </a:lnTo>
                <a:lnTo>
                  <a:pt x="10718154" y="1670826"/>
                </a:lnTo>
                <a:lnTo>
                  <a:pt x="10726950" y="1627259"/>
                </a:lnTo>
                <a:lnTo>
                  <a:pt x="10718154" y="1583718"/>
                </a:lnTo>
                <a:lnTo>
                  <a:pt x="10694167" y="1548173"/>
                </a:lnTo>
                <a:lnTo>
                  <a:pt x="10658591" y="1524214"/>
                </a:lnTo>
                <a:lnTo>
                  <a:pt x="10615027" y="1515430"/>
                </a:lnTo>
                <a:close/>
              </a:path>
              <a:path w="16523335" h="9235440">
                <a:moveTo>
                  <a:pt x="10615027" y="1783149"/>
                </a:moveTo>
                <a:lnTo>
                  <a:pt x="10571496" y="1791938"/>
                </a:lnTo>
                <a:lnTo>
                  <a:pt x="10535950" y="1815910"/>
                </a:lnTo>
                <a:lnTo>
                  <a:pt x="10511985" y="1851469"/>
                </a:lnTo>
                <a:lnTo>
                  <a:pt x="10503198" y="1895020"/>
                </a:lnTo>
                <a:lnTo>
                  <a:pt x="10511985" y="1938576"/>
                </a:lnTo>
                <a:lnTo>
                  <a:pt x="10535950" y="1974146"/>
                </a:lnTo>
                <a:lnTo>
                  <a:pt x="10571496" y="1998128"/>
                </a:lnTo>
                <a:lnTo>
                  <a:pt x="10615027" y="2006922"/>
                </a:lnTo>
                <a:lnTo>
                  <a:pt x="10658591" y="1998128"/>
                </a:lnTo>
                <a:lnTo>
                  <a:pt x="10694167" y="1974146"/>
                </a:lnTo>
                <a:lnTo>
                  <a:pt x="10718154" y="1938576"/>
                </a:lnTo>
                <a:lnTo>
                  <a:pt x="10726950" y="1895020"/>
                </a:lnTo>
                <a:lnTo>
                  <a:pt x="10718154" y="1851469"/>
                </a:lnTo>
                <a:lnTo>
                  <a:pt x="10694167" y="1815910"/>
                </a:lnTo>
                <a:lnTo>
                  <a:pt x="10658591" y="1791938"/>
                </a:lnTo>
                <a:lnTo>
                  <a:pt x="10615027" y="1783149"/>
                </a:lnTo>
                <a:close/>
              </a:path>
              <a:path w="16523335" h="9235440">
                <a:moveTo>
                  <a:pt x="10615027" y="2586297"/>
                </a:moveTo>
                <a:lnTo>
                  <a:pt x="10571496" y="2595090"/>
                </a:lnTo>
                <a:lnTo>
                  <a:pt x="10535950" y="2619070"/>
                </a:lnTo>
                <a:lnTo>
                  <a:pt x="10511985" y="2654639"/>
                </a:lnTo>
                <a:lnTo>
                  <a:pt x="10503198" y="2698200"/>
                </a:lnTo>
                <a:lnTo>
                  <a:pt x="10511985" y="2741725"/>
                </a:lnTo>
                <a:lnTo>
                  <a:pt x="10535950" y="2777286"/>
                </a:lnTo>
                <a:lnTo>
                  <a:pt x="10571496" y="2801273"/>
                </a:lnTo>
                <a:lnTo>
                  <a:pt x="10615027" y="2810071"/>
                </a:lnTo>
                <a:lnTo>
                  <a:pt x="10658591" y="2801273"/>
                </a:lnTo>
                <a:lnTo>
                  <a:pt x="10694167" y="2777286"/>
                </a:lnTo>
                <a:lnTo>
                  <a:pt x="10718154" y="2741725"/>
                </a:lnTo>
                <a:lnTo>
                  <a:pt x="10726950" y="2698200"/>
                </a:lnTo>
                <a:lnTo>
                  <a:pt x="10718154" y="2654639"/>
                </a:lnTo>
                <a:lnTo>
                  <a:pt x="10694167" y="2619070"/>
                </a:lnTo>
                <a:lnTo>
                  <a:pt x="10658591" y="2595090"/>
                </a:lnTo>
                <a:lnTo>
                  <a:pt x="10615027" y="2586297"/>
                </a:lnTo>
                <a:close/>
              </a:path>
              <a:path w="16523335" h="9235440">
                <a:moveTo>
                  <a:pt x="10615027" y="2854028"/>
                </a:moveTo>
                <a:lnTo>
                  <a:pt x="10571496" y="2862817"/>
                </a:lnTo>
                <a:lnTo>
                  <a:pt x="10535950" y="2886788"/>
                </a:lnTo>
                <a:lnTo>
                  <a:pt x="10511985" y="2922347"/>
                </a:lnTo>
                <a:lnTo>
                  <a:pt x="10503198" y="2965898"/>
                </a:lnTo>
                <a:lnTo>
                  <a:pt x="10511985" y="3009453"/>
                </a:lnTo>
                <a:lnTo>
                  <a:pt x="10535950" y="3045019"/>
                </a:lnTo>
                <a:lnTo>
                  <a:pt x="10571496" y="3068998"/>
                </a:lnTo>
                <a:lnTo>
                  <a:pt x="10615027" y="3077790"/>
                </a:lnTo>
                <a:lnTo>
                  <a:pt x="10658591" y="3068998"/>
                </a:lnTo>
                <a:lnTo>
                  <a:pt x="10694167" y="3045019"/>
                </a:lnTo>
                <a:lnTo>
                  <a:pt x="10718154" y="3009453"/>
                </a:lnTo>
                <a:lnTo>
                  <a:pt x="10726950" y="2965898"/>
                </a:lnTo>
                <a:lnTo>
                  <a:pt x="10718154" y="2922347"/>
                </a:lnTo>
                <a:lnTo>
                  <a:pt x="10694167" y="2886788"/>
                </a:lnTo>
                <a:lnTo>
                  <a:pt x="10658591" y="2862817"/>
                </a:lnTo>
                <a:lnTo>
                  <a:pt x="10615027" y="2854028"/>
                </a:lnTo>
                <a:close/>
              </a:path>
              <a:path w="16523335" h="9235440">
                <a:moveTo>
                  <a:pt x="10615027" y="3121737"/>
                </a:moveTo>
                <a:lnTo>
                  <a:pt x="10571496" y="3130528"/>
                </a:lnTo>
                <a:lnTo>
                  <a:pt x="10535950" y="3154503"/>
                </a:lnTo>
                <a:lnTo>
                  <a:pt x="10511985" y="3190065"/>
                </a:lnTo>
                <a:lnTo>
                  <a:pt x="10503198" y="3233618"/>
                </a:lnTo>
                <a:lnTo>
                  <a:pt x="10511985" y="3277161"/>
                </a:lnTo>
                <a:lnTo>
                  <a:pt x="10535950" y="3312732"/>
                </a:lnTo>
                <a:lnTo>
                  <a:pt x="10571496" y="3336722"/>
                </a:lnTo>
                <a:lnTo>
                  <a:pt x="10615027" y="3345520"/>
                </a:lnTo>
                <a:lnTo>
                  <a:pt x="10658591" y="3336722"/>
                </a:lnTo>
                <a:lnTo>
                  <a:pt x="10694167" y="3312732"/>
                </a:lnTo>
                <a:lnTo>
                  <a:pt x="10718154" y="3277161"/>
                </a:lnTo>
                <a:lnTo>
                  <a:pt x="10726950" y="3233618"/>
                </a:lnTo>
                <a:lnTo>
                  <a:pt x="10718154" y="3190065"/>
                </a:lnTo>
                <a:lnTo>
                  <a:pt x="10694167" y="3154503"/>
                </a:lnTo>
                <a:lnTo>
                  <a:pt x="10658591" y="3130528"/>
                </a:lnTo>
                <a:lnTo>
                  <a:pt x="10615027" y="3121737"/>
                </a:lnTo>
                <a:close/>
              </a:path>
              <a:path w="16523335" h="9235440">
                <a:moveTo>
                  <a:pt x="10615027" y="3389446"/>
                </a:moveTo>
                <a:lnTo>
                  <a:pt x="10571496" y="3398240"/>
                </a:lnTo>
                <a:lnTo>
                  <a:pt x="10535950" y="3422222"/>
                </a:lnTo>
                <a:lnTo>
                  <a:pt x="10511985" y="3457792"/>
                </a:lnTo>
                <a:lnTo>
                  <a:pt x="10503198" y="3501348"/>
                </a:lnTo>
                <a:lnTo>
                  <a:pt x="10511985" y="3544899"/>
                </a:lnTo>
                <a:lnTo>
                  <a:pt x="10535950" y="3580458"/>
                </a:lnTo>
                <a:lnTo>
                  <a:pt x="10571496" y="3604430"/>
                </a:lnTo>
                <a:lnTo>
                  <a:pt x="10615027" y="3613219"/>
                </a:lnTo>
                <a:lnTo>
                  <a:pt x="10658591" y="3604430"/>
                </a:lnTo>
                <a:lnTo>
                  <a:pt x="10694167" y="3580458"/>
                </a:lnTo>
                <a:lnTo>
                  <a:pt x="10718154" y="3544899"/>
                </a:lnTo>
                <a:lnTo>
                  <a:pt x="10726950" y="3501348"/>
                </a:lnTo>
                <a:lnTo>
                  <a:pt x="10718154" y="3457792"/>
                </a:lnTo>
                <a:lnTo>
                  <a:pt x="10694167" y="3422222"/>
                </a:lnTo>
                <a:lnTo>
                  <a:pt x="10658591" y="3398240"/>
                </a:lnTo>
                <a:lnTo>
                  <a:pt x="10615027" y="3389446"/>
                </a:lnTo>
                <a:close/>
              </a:path>
              <a:path w="16523335" h="9235440">
                <a:moveTo>
                  <a:pt x="10615027" y="3657176"/>
                </a:moveTo>
                <a:lnTo>
                  <a:pt x="10571496" y="3665968"/>
                </a:lnTo>
                <a:lnTo>
                  <a:pt x="10535950" y="3689947"/>
                </a:lnTo>
                <a:lnTo>
                  <a:pt x="10511985" y="3725513"/>
                </a:lnTo>
                <a:lnTo>
                  <a:pt x="10503198" y="3769068"/>
                </a:lnTo>
                <a:lnTo>
                  <a:pt x="10511985" y="3812619"/>
                </a:lnTo>
                <a:lnTo>
                  <a:pt x="10535950" y="3848178"/>
                </a:lnTo>
                <a:lnTo>
                  <a:pt x="10571496" y="3872149"/>
                </a:lnTo>
                <a:lnTo>
                  <a:pt x="10615027" y="3880939"/>
                </a:lnTo>
                <a:lnTo>
                  <a:pt x="10658591" y="3872149"/>
                </a:lnTo>
                <a:lnTo>
                  <a:pt x="10694167" y="3848178"/>
                </a:lnTo>
                <a:lnTo>
                  <a:pt x="10718154" y="3812619"/>
                </a:lnTo>
                <a:lnTo>
                  <a:pt x="10726950" y="3769068"/>
                </a:lnTo>
                <a:lnTo>
                  <a:pt x="10718154" y="3725513"/>
                </a:lnTo>
                <a:lnTo>
                  <a:pt x="10694167" y="3689947"/>
                </a:lnTo>
                <a:lnTo>
                  <a:pt x="10658591" y="3665968"/>
                </a:lnTo>
                <a:lnTo>
                  <a:pt x="10615027" y="3657176"/>
                </a:lnTo>
                <a:close/>
              </a:path>
              <a:path w="16523335" h="9235440">
                <a:moveTo>
                  <a:pt x="10615027" y="3924895"/>
                </a:moveTo>
                <a:lnTo>
                  <a:pt x="10571496" y="3933689"/>
                </a:lnTo>
                <a:lnTo>
                  <a:pt x="10535950" y="3957668"/>
                </a:lnTo>
                <a:lnTo>
                  <a:pt x="10511985" y="3993228"/>
                </a:lnTo>
                <a:lnTo>
                  <a:pt x="10503198" y="4036766"/>
                </a:lnTo>
                <a:lnTo>
                  <a:pt x="10511985" y="4080327"/>
                </a:lnTo>
                <a:lnTo>
                  <a:pt x="10535950" y="4115896"/>
                </a:lnTo>
                <a:lnTo>
                  <a:pt x="10571496" y="4139876"/>
                </a:lnTo>
                <a:lnTo>
                  <a:pt x="10615027" y="4148669"/>
                </a:lnTo>
                <a:lnTo>
                  <a:pt x="10658591" y="4139876"/>
                </a:lnTo>
                <a:lnTo>
                  <a:pt x="10694167" y="4115896"/>
                </a:lnTo>
                <a:lnTo>
                  <a:pt x="10718154" y="4080327"/>
                </a:lnTo>
                <a:lnTo>
                  <a:pt x="10726950" y="4036766"/>
                </a:lnTo>
                <a:lnTo>
                  <a:pt x="10718154" y="3993228"/>
                </a:lnTo>
                <a:lnTo>
                  <a:pt x="10694167" y="3957668"/>
                </a:lnTo>
                <a:lnTo>
                  <a:pt x="10658591" y="3933689"/>
                </a:lnTo>
                <a:lnTo>
                  <a:pt x="10615027" y="3924895"/>
                </a:lnTo>
                <a:close/>
              </a:path>
              <a:path w="16523335" h="9235440">
                <a:moveTo>
                  <a:pt x="10615027" y="4192615"/>
                </a:moveTo>
                <a:lnTo>
                  <a:pt x="10571496" y="4201406"/>
                </a:lnTo>
                <a:lnTo>
                  <a:pt x="10535950" y="4225380"/>
                </a:lnTo>
                <a:lnTo>
                  <a:pt x="10511985" y="4260939"/>
                </a:lnTo>
                <a:lnTo>
                  <a:pt x="10503198" y="4304486"/>
                </a:lnTo>
                <a:lnTo>
                  <a:pt x="10511985" y="4348026"/>
                </a:lnTo>
                <a:lnTo>
                  <a:pt x="10535950" y="4383601"/>
                </a:lnTo>
                <a:lnTo>
                  <a:pt x="10571496" y="4407597"/>
                </a:lnTo>
                <a:lnTo>
                  <a:pt x="10615027" y="4416399"/>
                </a:lnTo>
                <a:lnTo>
                  <a:pt x="10658591" y="4407597"/>
                </a:lnTo>
                <a:lnTo>
                  <a:pt x="10694167" y="4383601"/>
                </a:lnTo>
                <a:lnTo>
                  <a:pt x="10718154" y="4348026"/>
                </a:lnTo>
                <a:lnTo>
                  <a:pt x="10726950" y="4304486"/>
                </a:lnTo>
                <a:lnTo>
                  <a:pt x="10718154" y="4260939"/>
                </a:lnTo>
                <a:lnTo>
                  <a:pt x="10694167" y="4225380"/>
                </a:lnTo>
                <a:lnTo>
                  <a:pt x="10658591" y="4201406"/>
                </a:lnTo>
                <a:lnTo>
                  <a:pt x="10615027" y="4192615"/>
                </a:lnTo>
                <a:close/>
              </a:path>
              <a:path w="16523335" h="9235440">
                <a:moveTo>
                  <a:pt x="10615027" y="2318578"/>
                </a:moveTo>
                <a:lnTo>
                  <a:pt x="10571496" y="2327370"/>
                </a:lnTo>
                <a:lnTo>
                  <a:pt x="10535950" y="2351349"/>
                </a:lnTo>
                <a:lnTo>
                  <a:pt x="10511985" y="2386915"/>
                </a:lnTo>
                <a:lnTo>
                  <a:pt x="10503198" y="2430470"/>
                </a:lnTo>
                <a:lnTo>
                  <a:pt x="10511985" y="2474021"/>
                </a:lnTo>
                <a:lnTo>
                  <a:pt x="10535950" y="2509580"/>
                </a:lnTo>
                <a:lnTo>
                  <a:pt x="10571496" y="2533551"/>
                </a:lnTo>
                <a:lnTo>
                  <a:pt x="10615027" y="2542341"/>
                </a:lnTo>
                <a:lnTo>
                  <a:pt x="10658591" y="2533551"/>
                </a:lnTo>
                <a:lnTo>
                  <a:pt x="10694167" y="2509580"/>
                </a:lnTo>
                <a:lnTo>
                  <a:pt x="10718154" y="2474021"/>
                </a:lnTo>
                <a:lnTo>
                  <a:pt x="10726950" y="2430470"/>
                </a:lnTo>
                <a:lnTo>
                  <a:pt x="10718154" y="2386915"/>
                </a:lnTo>
                <a:lnTo>
                  <a:pt x="10694167" y="2351349"/>
                </a:lnTo>
                <a:lnTo>
                  <a:pt x="10658591" y="2327370"/>
                </a:lnTo>
                <a:lnTo>
                  <a:pt x="10615027" y="2318578"/>
                </a:lnTo>
                <a:close/>
              </a:path>
              <a:path w="16523335" h="9235440">
                <a:moveTo>
                  <a:pt x="10615027" y="2050869"/>
                </a:moveTo>
                <a:lnTo>
                  <a:pt x="10571496" y="2059660"/>
                </a:lnTo>
                <a:lnTo>
                  <a:pt x="10535950" y="2083635"/>
                </a:lnTo>
                <a:lnTo>
                  <a:pt x="10511985" y="2119197"/>
                </a:lnTo>
                <a:lnTo>
                  <a:pt x="10503198" y="2162750"/>
                </a:lnTo>
                <a:lnTo>
                  <a:pt x="10511985" y="2206284"/>
                </a:lnTo>
                <a:lnTo>
                  <a:pt x="10535950" y="2241845"/>
                </a:lnTo>
                <a:lnTo>
                  <a:pt x="10571496" y="2265826"/>
                </a:lnTo>
                <a:lnTo>
                  <a:pt x="10615027" y="2274621"/>
                </a:lnTo>
                <a:lnTo>
                  <a:pt x="10658591" y="2265826"/>
                </a:lnTo>
                <a:lnTo>
                  <a:pt x="10694167" y="2241845"/>
                </a:lnTo>
                <a:lnTo>
                  <a:pt x="10718154" y="2206284"/>
                </a:lnTo>
                <a:lnTo>
                  <a:pt x="10726950" y="2162750"/>
                </a:lnTo>
                <a:lnTo>
                  <a:pt x="10718154" y="2119197"/>
                </a:lnTo>
                <a:lnTo>
                  <a:pt x="10694167" y="2083635"/>
                </a:lnTo>
                <a:lnTo>
                  <a:pt x="10658591" y="2059660"/>
                </a:lnTo>
                <a:lnTo>
                  <a:pt x="10615027" y="2050869"/>
                </a:lnTo>
                <a:close/>
              </a:path>
              <a:path w="16523335" h="9235440">
                <a:moveTo>
                  <a:pt x="10615027" y="4995774"/>
                </a:moveTo>
                <a:lnTo>
                  <a:pt x="10571496" y="5004565"/>
                </a:lnTo>
                <a:lnTo>
                  <a:pt x="10535950" y="5028541"/>
                </a:lnTo>
                <a:lnTo>
                  <a:pt x="10511985" y="5064107"/>
                </a:lnTo>
                <a:lnTo>
                  <a:pt x="10503198" y="5107666"/>
                </a:lnTo>
                <a:lnTo>
                  <a:pt x="10511985" y="5151204"/>
                </a:lnTo>
                <a:lnTo>
                  <a:pt x="10535950" y="5186764"/>
                </a:lnTo>
                <a:lnTo>
                  <a:pt x="10571496" y="5210743"/>
                </a:lnTo>
                <a:lnTo>
                  <a:pt x="10615027" y="5219537"/>
                </a:lnTo>
                <a:lnTo>
                  <a:pt x="10658591" y="5210743"/>
                </a:lnTo>
                <a:lnTo>
                  <a:pt x="10694167" y="5186764"/>
                </a:lnTo>
                <a:lnTo>
                  <a:pt x="10718154" y="5151204"/>
                </a:lnTo>
                <a:lnTo>
                  <a:pt x="10726950" y="5107666"/>
                </a:lnTo>
                <a:lnTo>
                  <a:pt x="10718154" y="5064107"/>
                </a:lnTo>
                <a:lnTo>
                  <a:pt x="10694167" y="5028541"/>
                </a:lnTo>
                <a:lnTo>
                  <a:pt x="10658591" y="5004565"/>
                </a:lnTo>
                <a:lnTo>
                  <a:pt x="10615027" y="4995774"/>
                </a:lnTo>
                <a:close/>
              </a:path>
              <a:path w="16523335" h="9235440">
                <a:moveTo>
                  <a:pt x="10615027" y="5263483"/>
                </a:moveTo>
                <a:lnTo>
                  <a:pt x="10571496" y="5272274"/>
                </a:lnTo>
                <a:lnTo>
                  <a:pt x="10535950" y="5296250"/>
                </a:lnTo>
                <a:lnTo>
                  <a:pt x="10511985" y="5331816"/>
                </a:lnTo>
                <a:lnTo>
                  <a:pt x="10503198" y="5375375"/>
                </a:lnTo>
                <a:lnTo>
                  <a:pt x="10511985" y="5418906"/>
                </a:lnTo>
                <a:lnTo>
                  <a:pt x="10535950" y="5454471"/>
                </a:lnTo>
                <a:lnTo>
                  <a:pt x="10571496" y="5478458"/>
                </a:lnTo>
                <a:lnTo>
                  <a:pt x="10615027" y="5487256"/>
                </a:lnTo>
                <a:lnTo>
                  <a:pt x="10658591" y="5478458"/>
                </a:lnTo>
                <a:lnTo>
                  <a:pt x="10694167" y="5454471"/>
                </a:lnTo>
                <a:lnTo>
                  <a:pt x="10718154" y="5418906"/>
                </a:lnTo>
                <a:lnTo>
                  <a:pt x="10726950" y="5375375"/>
                </a:lnTo>
                <a:lnTo>
                  <a:pt x="10718154" y="5331816"/>
                </a:lnTo>
                <a:lnTo>
                  <a:pt x="10694167" y="5296250"/>
                </a:lnTo>
                <a:lnTo>
                  <a:pt x="10658591" y="5272274"/>
                </a:lnTo>
                <a:lnTo>
                  <a:pt x="10615027" y="5263483"/>
                </a:lnTo>
                <a:close/>
              </a:path>
              <a:path w="16523335" h="9235440">
                <a:moveTo>
                  <a:pt x="10615027" y="5531192"/>
                </a:moveTo>
                <a:lnTo>
                  <a:pt x="10571496" y="5539988"/>
                </a:lnTo>
                <a:lnTo>
                  <a:pt x="10535950" y="5563975"/>
                </a:lnTo>
                <a:lnTo>
                  <a:pt x="10511985" y="5599551"/>
                </a:lnTo>
                <a:lnTo>
                  <a:pt x="10503198" y="5643115"/>
                </a:lnTo>
                <a:lnTo>
                  <a:pt x="10511985" y="5686662"/>
                </a:lnTo>
                <a:lnTo>
                  <a:pt x="10535950" y="5722222"/>
                </a:lnTo>
                <a:lnTo>
                  <a:pt x="10571496" y="5746196"/>
                </a:lnTo>
                <a:lnTo>
                  <a:pt x="10615027" y="5754986"/>
                </a:lnTo>
                <a:lnTo>
                  <a:pt x="10658591" y="5746196"/>
                </a:lnTo>
                <a:lnTo>
                  <a:pt x="10694167" y="5722222"/>
                </a:lnTo>
                <a:lnTo>
                  <a:pt x="10718154" y="5686662"/>
                </a:lnTo>
                <a:lnTo>
                  <a:pt x="10726950" y="5643115"/>
                </a:lnTo>
                <a:lnTo>
                  <a:pt x="10718154" y="5599551"/>
                </a:lnTo>
                <a:lnTo>
                  <a:pt x="10694167" y="5563975"/>
                </a:lnTo>
                <a:lnTo>
                  <a:pt x="10658591" y="5539988"/>
                </a:lnTo>
                <a:lnTo>
                  <a:pt x="10615027" y="5531192"/>
                </a:lnTo>
                <a:close/>
              </a:path>
              <a:path w="16523335" h="9235440">
                <a:moveTo>
                  <a:pt x="10615027" y="5798933"/>
                </a:moveTo>
                <a:lnTo>
                  <a:pt x="10571496" y="5807723"/>
                </a:lnTo>
                <a:lnTo>
                  <a:pt x="10535950" y="5831697"/>
                </a:lnTo>
                <a:lnTo>
                  <a:pt x="10511985" y="5867257"/>
                </a:lnTo>
                <a:lnTo>
                  <a:pt x="10503198" y="5910804"/>
                </a:lnTo>
                <a:lnTo>
                  <a:pt x="10511985" y="5954345"/>
                </a:lnTo>
                <a:lnTo>
                  <a:pt x="10535950" y="5989912"/>
                </a:lnTo>
                <a:lnTo>
                  <a:pt x="10571496" y="6013898"/>
                </a:lnTo>
                <a:lnTo>
                  <a:pt x="10615027" y="6022695"/>
                </a:lnTo>
                <a:lnTo>
                  <a:pt x="10658591" y="6013898"/>
                </a:lnTo>
                <a:lnTo>
                  <a:pt x="10694167" y="5989912"/>
                </a:lnTo>
                <a:lnTo>
                  <a:pt x="10718154" y="5954345"/>
                </a:lnTo>
                <a:lnTo>
                  <a:pt x="10726950" y="5910804"/>
                </a:lnTo>
                <a:lnTo>
                  <a:pt x="10718154" y="5867257"/>
                </a:lnTo>
                <a:lnTo>
                  <a:pt x="10694167" y="5831697"/>
                </a:lnTo>
                <a:lnTo>
                  <a:pt x="10658591" y="5807723"/>
                </a:lnTo>
                <a:lnTo>
                  <a:pt x="10615027" y="5798933"/>
                </a:lnTo>
                <a:close/>
              </a:path>
              <a:path w="16523335" h="9235440">
                <a:moveTo>
                  <a:pt x="10615027" y="6066642"/>
                </a:moveTo>
                <a:lnTo>
                  <a:pt x="10571496" y="6075433"/>
                </a:lnTo>
                <a:lnTo>
                  <a:pt x="10535950" y="6099406"/>
                </a:lnTo>
                <a:lnTo>
                  <a:pt x="10511985" y="6134966"/>
                </a:lnTo>
                <a:lnTo>
                  <a:pt x="10503198" y="6178513"/>
                </a:lnTo>
                <a:lnTo>
                  <a:pt x="10511985" y="6222077"/>
                </a:lnTo>
                <a:lnTo>
                  <a:pt x="10535950" y="6257653"/>
                </a:lnTo>
                <a:lnTo>
                  <a:pt x="10571496" y="6281640"/>
                </a:lnTo>
                <a:lnTo>
                  <a:pt x="10615027" y="6290436"/>
                </a:lnTo>
                <a:lnTo>
                  <a:pt x="10658591" y="6281640"/>
                </a:lnTo>
                <a:lnTo>
                  <a:pt x="10694167" y="6257653"/>
                </a:lnTo>
                <a:lnTo>
                  <a:pt x="10718154" y="6222077"/>
                </a:lnTo>
                <a:lnTo>
                  <a:pt x="10726950" y="6178513"/>
                </a:lnTo>
                <a:lnTo>
                  <a:pt x="10718154" y="6134966"/>
                </a:lnTo>
                <a:lnTo>
                  <a:pt x="10694167" y="6099406"/>
                </a:lnTo>
                <a:lnTo>
                  <a:pt x="10658591" y="6075433"/>
                </a:lnTo>
                <a:lnTo>
                  <a:pt x="10615027" y="6066642"/>
                </a:lnTo>
                <a:close/>
              </a:path>
              <a:path w="16523335" h="9235440">
                <a:moveTo>
                  <a:pt x="10615027" y="6334382"/>
                </a:moveTo>
                <a:lnTo>
                  <a:pt x="10571496" y="6343178"/>
                </a:lnTo>
                <a:lnTo>
                  <a:pt x="10535950" y="6367165"/>
                </a:lnTo>
                <a:lnTo>
                  <a:pt x="10511985" y="6402742"/>
                </a:lnTo>
                <a:lnTo>
                  <a:pt x="10503198" y="6446306"/>
                </a:lnTo>
                <a:lnTo>
                  <a:pt x="10511985" y="6489813"/>
                </a:lnTo>
                <a:lnTo>
                  <a:pt x="10535950" y="6525358"/>
                </a:lnTo>
                <a:lnTo>
                  <a:pt x="10571496" y="6549331"/>
                </a:lnTo>
                <a:lnTo>
                  <a:pt x="10615027" y="6558124"/>
                </a:lnTo>
                <a:lnTo>
                  <a:pt x="10658591" y="6549331"/>
                </a:lnTo>
                <a:lnTo>
                  <a:pt x="10694167" y="6525358"/>
                </a:lnTo>
                <a:lnTo>
                  <a:pt x="10718154" y="6489813"/>
                </a:lnTo>
                <a:lnTo>
                  <a:pt x="10726950" y="6446306"/>
                </a:lnTo>
                <a:lnTo>
                  <a:pt x="10718154" y="6402742"/>
                </a:lnTo>
                <a:lnTo>
                  <a:pt x="10694167" y="6367165"/>
                </a:lnTo>
                <a:lnTo>
                  <a:pt x="10658591" y="6343178"/>
                </a:lnTo>
                <a:lnTo>
                  <a:pt x="10615027" y="6334382"/>
                </a:lnTo>
                <a:close/>
              </a:path>
              <a:path w="16523335" h="9235440">
                <a:moveTo>
                  <a:pt x="10615027" y="4728033"/>
                </a:moveTo>
                <a:lnTo>
                  <a:pt x="10571496" y="4736825"/>
                </a:lnTo>
                <a:lnTo>
                  <a:pt x="10535950" y="4760802"/>
                </a:lnTo>
                <a:lnTo>
                  <a:pt x="10511985" y="4796371"/>
                </a:lnTo>
                <a:lnTo>
                  <a:pt x="10503198" y="4839936"/>
                </a:lnTo>
                <a:lnTo>
                  <a:pt x="10511985" y="4883473"/>
                </a:lnTo>
                <a:lnTo>
                  <a:pt x="10535950" y="4919041"/>
                </a:lnTo>
                <a:lnTo>
                  <a:pt x="10571496" y="4943029"/>
                </a:lnTo>
                <a:lnTo>
                  <a:pt x="10615027" y="4951828"/>
                </a:lnTo>
                <a:lnTo>
                  <a:pt x="10658591" y="4943029"/>
                </a:lnTo>
                <a:lnTo>
                  <a:pt x="10694167" y="4919041"/>
                </a:lnTo>
                <a:lnTo>
                  <a:pt x="10718154" y="4883473"/>
                </a:lnTo>
                <a:lnTo>
                  <a:pt x="10726950" y="4839936"/>
                </a:lnTo>
                <a:lnTo>
                  <a:pt x="10718154" y="4796371"/>
                </a:lnTo>
                <a:lnTo>
                  <a:pt x="10694167" y="4760802"/>
                </a:lnTo>
                <a:lnTo>
                  <a:pt x="10658591" y="4736825"/>
                </a:lnTo>
                <a:lnTo>
                  <a:pt x="10615027" y="4728033"/>
                </a:lnTo>
                <a:close/>
              </a:path>
              <a:path w="16523335" h="9235440">
                <a:moveTo>
                  <a:pt x="10615027" y="4460345"/>
                </a:moveTo>
                <a:lnTo>
                  <a:pt x="10571496" y="4469136"/>
                </a:lnTo>
                <a:lnTo>
                  <a:pt x="10535950" y="4493110"/>
                </a:lnTo>
                <a:lnTo>
                  <a:pt x="10511985" y="4528669"/>
                </a:lnTo>
                <a:lnTo>
                  <a:pt x="10503198" y="4572216"/>
                </a:lnTo>
                <a:lnTo>
                  <a:pt x="10511985" y="4615763"/>
                </a:lnTo>
                <a:lnTo>
                  <a:pt x="10535950" y="4651322"/>
                </a:lnTo>
                <a:lnTo>
                  <a:pt x="10571496" y="4675296"/>
                </a:lnTo>
                <a:lnTo>
                  <a:pt x="10615027" y="4684087"/>
                </a:lnTo>
                <a:lnTo>
                  <a:pt x="10658591" y="4675296"/>
                </a:lnTo>
                <a:lnTo>
                  <a:pt x="10694167" y="4651322"/>
                </a:lnTo>
                <a:lnTo>
                  <a:pt x="10718154" y="4615763"/>
                </a:lnTo>
                <a:lnTo>
                  <a:pt x="10726950" y="4572216"/>
                </a:lnTo>
                <a:lnTo>
                  <a:pt x="10718154" y="4528669"/>
                </a:lnTo>
                <a:lnTo>
                  <a:pt x="10694167" y="4493110"/>
                </a:lnTo>
                <a:lnTo>
                  <a:pt x="10658591" y="4469136"/>
                </a:lnTo>
                <a:lnTo>
                  <a:pt x="10615027" y="4460345"/>
                </a:lnTo>
                <a:close/>
              </a:path>
              <a:path w="16523335" h="9235440">
                <a:moveTo>
                  <a:pt x="10884370" y="1247668"/>
                </a:moveTo>
                <a:lnTo>
                  <a:pt x="10840808" y="1256467"/>
                </a:lnTo>
                <a:lnTo>
                  <a:pt x="10805246" y="1280459"/>
                </a:lnTo>
                <a:lnTo>
                  <a:pt x="10781276" y="1316036"/>
                </a:lnTo>
                <a:lnTo>
                  <a:pt x="10772488" y="1359591"/>
                </a:lnTo>
                <a:lnTo>
                  <a:pt x="10781276" y="1403138"/>
                </a:lnTo>
                <a:lnTo>
                  <a:pt x="10805246" y="1438686"/>
                </a:lnTo>
                <a:lnTo>
                  <a:pt x="10840808" y="1462646"/>
                </a:lnTo>
                <a:lnTo>
                  <a:pt x="10884370" y="1471431"/>
                </a:lnTo>
                <a:lnTo>
                  <a:pt x="10927912" y="1462646"/>
                </a:lnTo>
                <a:lnTo>
                  <a:pt x="10963490" y="1438686"/>
                </a:lnTo>
                <a:lnTo>
                  <a:pt x="10987490" y="1403138"/>
                </a:lnTo>
                <a:lnTo>
                  <a:pt x="10996293" y="1359591"/>
                </a:lnTo>
                <a:lnTo>
                  <a:pt x="10987490" y="1316036"/>
                </a:lnTo>
                <a:lnTo>
                  <a:pt x="10963490" y="1280459"/>
                </a:lnTo>
                <a:lnTo>
                  <a:pt x="10927912" y="1256467"/>
                </a:lnTo>
                <a:lnTo>
                  <a:pt x="10884370" y="1247668"/>
                </a:lnTo>
                <a:close/>
              </a:path>
              <a:path w="16523335" h="9235440">
                <a:moveTo>
                  <a:pt x="10884370" y="1515430"/>
                </a:moveTo>
                <a:lnTo>
                  <a:pt x="10840808" y="1524214"/>
                </a:lnTo>
                <a:lnTo>
                  <a:pt x="10805246" y="1548173"/>
                </a:lnTo>
                <a:lnTo>
                  <a:pt x="10781276" y="1583718"/>
                </a:lnTo>
                <a:lnTo>
                  <a:pt x="10772488" y="1627259"/>
                </a:lnTo>
                <a:lnTo>
                  <a:pt x="10781276" y="1670826"/>
                </a:lnTo>
                <a:lnTo>
                  <a:pt x="10805246" y="1706409"/>
                </a:lnTo>
                <a:lnTo>
                  <a:pt x="10840808" y="1730404"/>
                </a:lnTo>
                <a:lnTo>
                  <a:pt x="10884370" y="1739203"/>
                </a:lnTo>
                <a:lnTo>
                  <a:pt x="10927912" y="1730404"/>
                </a:lnTo>
                <a:lnTo>
                  <a:pt x="10963490" y="1706409"/>
                </a:lnTo>
                <a:lnTo>
                  <a:pt x="10987490" y="1670826"/>
                </a:lnTo>
                <a:lnTo>
                  <a:pt x="10996293" y="1627259"/>
                </a:lnTo>
                <a:lnTo>
                  <a:pt x="10987490" y="1583718"/>
                </a:lnTo>
                <a:lnTo>
                  <a:pt x="10963490" y="1548173"/>
                </a:lnTo>
                <a:lnTo>
                  <a:pt x="10927912" y="1524214"/>
                </a:lnTo>
                <a:lnTo>
                  <a:pt x="10884370" y="1515430"/>
                </a:lnTo>
                <a:close/>
              </a:path>
              <a:path w="16523335" h="9235440">
                <a:moveTo>
                  <a:pt x="10884370" y="1783149"/>
                </a:moveTo>
                <a:lnTo>
                  <a:pt x="10840808" y="1791938"/>
                </a:lnTo>
                <a:lnTo>
                  <a:pt x="10805246" y="1815910"/>
                </a:lnTo>
                <a:lnTo>
                  <a:pt x="10781276" y="1851469"/>
                </a:lnTo>
                <a:lnTo>
                  <a:pt x="10772488" y="1895020"/>
                </a:lnTo>
                <a:lnTo>
                  <a:pt x="10781276" y="1938576"/>
                </a:lnTo>
                <a:lnTo>
                  <a:pt x="10805246" y="1974146"/>
                </a:lnTo>
                <a:lnTo>
                  <a:pt x="10840808" y="1998128"/>
                </a:lnTo>
                <a:lnTo>
                  <a:pt x="10884370" y="2006922"/>
                </a:lnTo>
                <a:lnTo>
                  <a:pt x="10927912" y="1998128"/>
                </a:lnTo>
                <a:lnTo>
                  <a:pt x="10963490" y="1974146"/>
                </a:lnTo>
                <a:lnTo>
                  <a:pt x="10987490" y="1938576"/>
                </a:lnTo>
                <a:lnTo>
                  <a:pt x="10996293" y="1895020"/>
                </a:lnTo>
                <a:lnTo>
                  <a:pt x="10987490" y="1851469"/>
                </a:lnTo>
                <a:lnTo>
                  <a:pt x="10963490" y="1815910"/>
                </a:lnTo>
                <a:lnTo>
                  <a:pt x="10927912" y="1791938"/>
                </a:lnTo>
                <a:lnTo>
                  <a:pt x="10884370" y="1783149"/>
                </a:lnTo>
                <a:close/>
              </a:path>
              <a:path w="16523335" h="9235440">
                <a:moveTo>
                  <a:pt x="10884370" y="2586297"/>
                </a:moveTo>
                <a:lnTo>
                  <a:pt x="10840808" y="2595090"/>
                </a:lnTo>
                <a:lnTo>
                  <a:pt x="10805246" y="2619070"/>
                </a:lnTo>
                <a:lnTo>
                  <a:pt x="10781276" y="2654639"/>
                </a:lnTo>
                <a:lnTo>
                  <a:pt x="10772488" y="2698200"/>
                </a:lnTo>
                <a:lnTo>
                  <a:pt x="10781276" y="2741725"/>
                </a:lnTo>
                <a:lnTo>
                  <a:pt x="10805246" y="2777286"/>
                </a:lnTo>
                <a:lnTo>
                  <a:pt x="10840808" y="2801273"/>
                </a:lnTo>
                <a:lnTo>
                  <a:pt x="10884370" y="2810071"/>
                </a:lnTo>
                <a:lnTo>
                  <a:pt x="10927912" y="2801273"/>
                </a:lnTo>
                <a:lnTo>
                  <a:pt x="10963490" y="2777286"/>
                </a:lnTo>
                <a:lnTo>
                  <a:pt x="10987490" y="2741725"/>
                </a:lnTo>
                <a:lnTo>
                  <a:pt x="10996293" y="2698200"/>
                </a:lnTo>
                <a:lnTo>
                  <a:pt x="10987490" y="2654639"/>
                </a:lnTo>
                <a:lnTo>
                  <a:pt x="10963490" y="2619070"/>
                </a:lnTo>
                <a:lnTo>
                  <a:pt x="10927912" y="2595090"/>
                </a:lnTo>
                <a:lnTo>
                  <a:pt x="10884370" y="2586297"/>
                </a:lnTo>
                <a:close/>
              </a:path>
              <a:path w="16523335" h="9235440">
                <a:moveTo>
                  <a:pt x="10884370" y="2854028"/>
                </a:moveTo>
                <a:lnTo>
                  <a:pt x="10840808" y="2862817"/>
                </a:lnTo>
                <a:lnTo>
                  <a:pt x="10805246" y="2886788"/>
                </a:lnTo>
                <a:lnTo>
                  <a:pt x="10781276" y="2922347"/>
                </a:lnTo>
                <a:lnTo>
                  <a:pt x="10772488" y="2965898"/>
                </a:lnTo>
                <a:lnTo>
                  <a:pt x="10781276" y="3009453"/>
                </a:lnTo>
                <a:lnTo>
                  <a:pt x="10805246" y="3045019"/>
                </a:lnTo>
                <a:lnTo>
                  <a:pt x="10840808" y="3068998"/>
                </a:lnTo>
                <a:lnTo>
                  <a:pt x="10884370" y="3077790"/>
                </a:lnTo>
                <a:lnTo>
                  <a:pt x="10927912" y="3068998"/>
                </a:lnTo>
                <a:lnTo>
                  <a:pt x="10963490" y="3045019"/>
                </a:lnTo>
                <a:lnTo>
                  <a:pt x="10987490" y="3009453"/>
                </a:lnTo>
                <a:lnTo>
                  <a:pt x="10996293" y="2965898"/>
                </a:lnTo>
                <a:lnTo>
                  <a:pt x="10987490" y="2922347"/>
                </a:lnTo>
                <a:lnTo>
                  <a:pt x="10963490" y="2886788"/>
                </a:lnTo>
                <a:lnTo>
                  <a:pt x="10927912" y="2862817"/>
                </a:lnTo>
                <a:lnTo>
                  <a:pt x="10884370" y="2854028"/>
                </a:lnTo>
                <a:close/>
              </a:path>
              <a:path w="16523335" h="9235440">
                <a:moveTo>
                  <a:pt x="10884370" y="3121737"/>
                </a:moveTo>
                <a:lnTo>
                  <a:pt x="10840808" y="3130528"/>
                </a:lnTo>
                <a:lnTo>
                  <a:pt x="10805246" y="3154503"/>
                </a:lnTo>
                <a:lnTo>
                  <a:pt x="10781276" y="3190065"/>
                </a:lnTo>
                <a:lnTo>
                  <a:pt x="10772488" y="3233618"/>
                </a:lnTo>
                <a:lnTo>
                  <a:pt x="10781276" y="3277161"/>
                </a:lnTo>
                <a:lnTo>
                  <a:pt x="10805246" y="3312732"/>
                </a:lnTo>
                <a:lnTo>
                  <a:pt x="10840808" y="3336722"/>
                </a:lnTo>
                <a:lnTo>
                  <a:pt x="10884370" y="3345520"/>
                </a:lnTo>
                <a:lnTo>
                  <a:pt x="10927912" y="3336722"/>
                </a:lnTo>
                <a:lnTo>
                  <a:pt x="10963490" y="3312732"/>
                </a:lnTo>
                <a:lnTo>
                  <a:pt x="10987490" y="3277161"/>
                </a:lnTo>
                <a:lnTo>
                  <a:pt x="10996293" y="3233618"/>
                </a:lnTo>
                <a:lnTo>
                  <a:pt x="10987490" y="3190065"/>
                </a:lnTo>
                <a:lnTo>
                  <a:pt x="10963490" y="3154503"/>
                </a:lnTo>
                <a:lnTo>
                  <a:pt x="10927912" y="3130528"/>
                </a:lnTo>
                <a:lnTo>
                  <a:pt x="10884370" y="3121737"/>
                </a:lnTo>
                <a:close/>
              </a:path>
              <a:path w="16523335" h="9235440">
                <a:moveTo>
                  <a:pt x="10884370" y="3389446"/>
                </a:moveTo>
                <a:lnTo>
                  <a:pt x="10840808" y="3398240"/>
                </a:lnTo>
                <a:lnTo>
                  <a:pt x="10805246" y="3422222"/>
                </a:lnTo>
                <a:lnTo>
                  <a:pt x="10781276" y="3457792"/>
                </a:lnTo>
                <a:lnTo>
                  <a:pt x="10772488" y="3501348"/>
                </a:lnTo>
                <a:lnTo>
                  <a:pt x="10781276" y="3544899"/>
                </a:lnTo>
                <a:lnTo>
                  <a:pt x="10805246" y="3580458"/>
                </a:lnTo>
                <a:lnTo>
                  <a:pt x="10840808" y="3604430"/>
                </a:lnTo>
                <a:lnTo>
                  <a:pt x="10884370" y="3613219"/>
                </a:lnTo>
                <a:lnTo>
                  <a:pt x="10927912" y="3604430"/>
                </a:lnTo>
                <a:lnTo>
                  <a:pt x="10963490" y="3580458"/>
                </a:lnTo>
                <a:lnTo>
                  <a:pt x="10987490" y="3544899"/>
                </a:lnTo>
                <a:lnTo>
                  <a:pt x="10996293" y="3501348"/>
                </a:lnTo>
                <a:lnTo>
                  <a:pt x="10987490" y="3457792"/>
                </a:lnTo>
                <a:lnTo>
                  <a:pt x="10963490" y="3422222"/>
                </a:lnTo>
                <a:lnTo>
                  <a:pt x="10927912" y="3398240"/>
                </a:lnTo>
                <a:lnTo>
                  <a:pt x="10884370" y="3389446"/>
                </a:lnTo>
                <a:close/>
              </a:path>
              <a:path w="16523335" h="9235440">
                <a:moveTo>
                  <a:pt x="10884370" y="3657176"/>
                </a:moveTo>
                <a:lnTo>
                  <a:pt x="10840808" y="3665968"/>
                </a:lnTo>
                <a:lnTo>
                  <a:pt x="10805246" y="3689947"/>
                </a:lnTo>
                <a:lnTo>
                  <a:pt x="10781276" y="3725513"/>
                </a:lnTo>
                <a:lnTo>
                  <a:pt x="10772488" y="3769068"/>
                </a:lnTo>
                <a:lnTo>
                  <a:pt x="10781276" y="3812619"/>
                </a:lnTo>
                <a:lnTo>
                  <a:pt x="10805246" y="3848178"/>
                </a:lnTo>
                <a:lnTo>
                  <a:pt x="10840808" y="3872149"/>
                </a:lnTo>
                <a:lnTo>
                  <a:pt x="10884370" y="3880939"/>
                </a:lnTo>
                <a:lnTo>
                  <a:pt x="10927912" y="3872149"/>
                </a:lnTo>
                <a:lnTo>
                  <a:pt x="10963490" y="3848178"/>
                </a:lnTo>
                <a:lnTo>
                  <a:pt x="10987490" y="3812619"/>
                </a:lnTo>
                <a:lnTo>
                  <a:pt x="10996293" y="3769068"/>
                </a:lnTo>
                <a:lnTo>
                  <a:pt x="10987490" y="3725513"/>
                </a:lnTo>
                <a:lnTo>
                  <a:pt x="10963490" y="3689947"/>
                </a:lnTo>
                <a:lnTo>
                  <a:pt x="10927912" y="3665968"/>
                </a:lnTo>
                <a:lnTo>
                  <a:pt x="10884370" y="3657176"/>
                </a:lnTo>
                <a:close/>
              </a:path>
              <a:path w="16523335" h="9235440">
                <a:moveTo>
                  <a:pt x="10884370" y="3924895"/>
                </a:moveTo>
                <a:lnTo>
                  <a:pt x="10840808" y="3933689"/>
                </a:lnTo>
                <a:lnTo>
                  <a:pt x="10805246" y="3957668"/>
                </a:lnTo>
                <a:lnTo>
                  <a:pt x="10781276" y="3993228"/>
                </a:lnTo>
                <a:lnTo>
                  <a:pt x="10772488" y="4036766"/>
                </a:lnTo>
                <a:lnTo>
                  <a:pt x="10781276" y="4080327"/>
                </a:lnTo>
                <a:lnTo>
                  <a:pt x="10805246" y="4115896"/>
                </a:lnTo>
                <a:lnTo>
                  <a:pt x="10840808" y="4139876"/>
                </a:lnTo>
                <a:lnTo>
                  <a:pt x="10884370" y="4148669"/>
                </a:lnTo>
                <a:lnTo>
                  <a:pt x="10927912" y="4139876"/>
                </a:lnTo>
                <a:lnTo>
                  <a:pt x="10963490" y="4115896"/>
                </a:lnTo>
                <a:lnTo>
                  <a:pt x="10987490" y="4080327"/>
                </a:lnTo>
                <a:lnTo>
                  <a:pt x="10996293" y="4036766"/>
                </a:lnTo>
                <a:lnTo>
                  <a:pt x="10987490" y="3993228"/>
                </a:lnTo>
                <a:lnTo>
                  <a:pt x="10963490" y="3957668"/>
                </a:lnTo>
                <a:lnTo>
                  <a:pt x="10927912" y="3933689"/>
                </a:lnTo>
                <a:lnTo>
                  <a:pt x="10884370" y="3924895"/>
                </a:lnTo>
                <a:close/>
              </a:path>
              <a:path w="16523335" h="9235440">
                <a:moveTo>
                  <a:pt x="10884370" y="4192615"/>
                </a:moveTo>
                <a:lnTo>
                  <a:pt x="10840808" y="4201406"/>
                </a:lnTo>
                <a:lnTo>
                  <a:pt x="10805246" y="4225380"/>
                </a:lnTo>
                <a:lnTo>
                  <a:pt x="10781276" y="4260939"/>
                </a:lnTo>
                <a:lnTo>
                  <a:pt x="10772488" y="4304486"/>
                </a:lnTo>
                <a:lnTo>
                  <a:pt x="10781276" y="4348026"/>
                </a:lnTo>
                <a:lnTo>
                  <a:pt x="10805246" y="4383601"/>
                </a:lnTo>
                <a:lnTo>
                  <a:pt x="10840808" y="4407597"/>
                </a:lnTo>
                <a:lnTo>
                  <a:pt x="10884370" y="4416399"/>
                </a:lnTo>
                <a:lnTo>
                  <a:pt x="10927912" y="4407597"/>
                </a:lnTo>
                <a:lnTo>
                  <a:pt x="10963490" y="4383601"/>
                </a:lnTo>
                <a:lnTo>
                  <a:pt x="10987490" y="4348026"/>
                </a:lnTo>
                <a:lnTo>
                  <a:pt x="10996293" y="4304486"/>
                </a:lnTo>
                <a:lnTo>
                  <a:pt x="10987490" y="4260939"/>
                </a:lnTo>
                <a:lnTo>
                  <a:pt x="10963490" y="4225380"/>
                </a:lnTo>
                <a:lnTo>
                  <a:pt x="10927912" y="4201406"/>
                </a:lnTo>
                <a:lnTo>
                  <a:pt x="10884370" y="4192615"/>
                </a:lnTo>
                <a:close/>
              </a:path>
              <a:path w="16523335" h="9235440">
                <a:moveTo>
                  <a:pt x="10884370" y="2318578"/>
                </a:moveTo>
                <a:lnTo>
                  <a:pt x="10840808" y="2327370"/>
                </a:lnTo>
                <a:lnTo>
                  <a:pt x="10805246" y="2351349"/>
                </a:lnTo>
                <a:lnTo>
                  <a:pt x="10781276" y="2386915"/>
                </a:lnTo>
                <a:lnTo>
                  <a:pt x="10772488" y="2430470"/>
                </a:lnTo>
                <a:lnTo>
                  <a:pt x="10781276" y="2474021"/>
                </a:lnTo>
                <a:lnTo>
                  <a:pt x="10805246" y="2509580"/>
                </a:lnTo>
                <a:lnTo>
                  <a:pt x="10840808" y="2533551"/>
                </a:lnTo>
                <a:lnTo>
                  <a:pt x="10884370" y="2542341"/>
                </a:lnTo>
                <a:lnTo>
                  <a:pt x="10927912" y="2533551"/>
                </a:lnTo>
                <a:lnTo>
                  <a:pt x="10963490" y="2509580"/>
                </a:lnTo>
                <a:lnTo>
                  <a:pt x="10987490" y="2474021"/>
                </a:lnTo>
                <a:lnTo>
                  <a:pt x="10996293" y="2430470"/>
                </a:lnTo>
                <a:lnTo>
                  <a:pt x="10987490" y="2386915"/>
                </a:lnTo>
                <a:lnTo>
                  <a:pt x="10963490" y="2351349"/>
                </a:lnTo>
                <a:lnTo>
                  <a:pt x="10927912" y="2327370"/>
                </a:lnTo>
                <a:lnTo>
                  <a:pt x="10884370" y="2318578"/>
                </a:lnTo>
                <a:close/>
              </a:path>
              <a:path w="16523335" h="9235440">
                <a:moveTo>
                  <a:pt x="10884370" y="2050869"/>
                </a:moveTo>
                <a:lnTo>
                  <a:pt x="10840808" y="2059660"/>
                </a:lnTo>
                <a:lnTo>
                  <a:pt x="10805246" y="2083635"/>
                </a:lnTo>
                <a:lnTo>
                  <a:pt x="10781276" y="2119197"/>
                </a:lnTo>
                <a:lnTo>
                  <a:pt x="10772488" y="2162750"/>
                </a:lnTo>
                <a:lnTo>
                  <a:pt x="10781276" y="2206284"/>
                </a:lnTo>
                <a:lnTo>
                  <a:pt x="10805246" y="2241845"/>
                </a:lnTo>
                <a:lnTo>
                  <a:pt x="10840808" y="2265826"/>
                </a:lnTo>
                <a:lnTo>
                  <a:pt x="10884370" y="2274621"/>
                </a:lnTo>
                <a:lnTo>
                  <a:pt x="10927912" y="2265826"/>
                </a:lnTo>
                <a:lnTo>
                  <a:pt x="10963490" y="2241845"/>
                </a:lnTo>
                <a:lnTo>
                  <a:pt x="10987490" y="2206284"/>
                </a:lnTo>
                <a:lnTo>
                  <a:pt x="10996293" y="2162750"/>
                </a:lnTo>
                <a:lnTo>
                  <a:pt x="10987490" y="2119197"/>
                </a:lnTo>
                <a:lnTo>
                  <a:pt x="10963490" y="2083635"/>
                </a:lnTo>
                <a:lnTo>
                  <a:pt x="10927912" y="2059660"/>
                </a:lnTo>
                <a:lnTo>
                  <a:pt x="10884370" y="2050869"/>
                </a:lnTo>
                <a:close/>
              </a:path>
              <a:path w="16523335" h="9235440">
                <a:moveTo>
                  <a:pt x="10884370" y="4995774"/>
                </a:moveTo>
                <a:lnTo>
                  <a:pt x="10840808" y="5004565"/>
                </a:lnTo>
                <a:lnTo>
                  <a:pt x="10805246" y="5028541"/>
                </a:lnTo>
                <a:lnTo>
                  <a:pt x="10781276" y="5064107"/>
                </a:lnTo>
                <a:lnTo>
                  <a:pt x="10772488" y="5107666"/>
                </a:lnTo>
                <a:lnTo>
                  <a:pt x="10781276" y="5151204"/>
                </a:lnTo>
                <a:lnTo>
                  <a:pt x="10805246" y="5186764"/>
                </a:lnTo>
                <a:lnTo>
                  <a:pt x="10840808" y="5210743"/>
                </a:lnTo>
                <a:lnTo>
                  <a:pt x="10884370" y="5219537"/>
                </a:lnTo>
                <a:lnTo>
                  <a:pt x="10927912" y="5210743"/>
                </a:lnTo>
                <a:lnTo>
                  <a:pt x="10963490" y="5186764"/>
                </a:lnTo>
                <a:lnTo>
                  <a:pt x="10987490" y="5151204"/>
                </a:lnTo>
                <a:lnTo>
                  <a:pt x="10996293" y="5107666"/>
                </a:lnTo>
                <a:lnTo>
                  <a:pt x="10987490" y="5064107"/>
                </a:lnTo>
                <a:lnTo>
                  <a:pt x="10963490" y="5028541"/>
                </a:lnTo>
                <a:lnTo>
                  <a:pt x="10927912" y="5004565"/>
                </a:lnTo>
                <a:lnTo>
                  <a:pt x="10884370" y="4995774"/>
                </a:lnTo>
                <a:close/>
              </a:path>
              <a:path w="16523335" h="9235440">
                <a:moveTo>
                  <a:pt x="10884370" y="5263483"/>
                </a:moveTo>
                <a:lnTo>
                  <a:pt x="10840808" y="5272274"/>
                </a:lnTo>
                <a:lnTo>
                  <a:pt x="10805246" y="5296250"/>
                </a:lnTo>
                <a:lnTo>
                  <a:pt x="10781276" y="5331816"/>
                </a:lnTo>
                <a:lnTo>
                  <a:pt x="10772488" y="5375375"/>
                </a:lnTo>
                <a:lnTo>
                  <a:pt x="10781276" y="5418906"/>
                </a:lnTo>
                <a:lnTo>
                  <a:pt x="10805246" y="5454471"/>
                </a:lnTo>
                <a:lnTo>
                  <a:pt x="10840808" y="5478458"/>
                </a:lnTo>
                <a:lnTo>
                  <a:pt x="10884370" y="5487256"/>
                </a:lnTo>
                <a:lnTo>
                  <a:pt x="10927912" y="5478458"/>
                </a:lnTo>
                <a:lnTo>
                  <a:pt x="10963490" y="5454471"/>
                </a:lnTo>
                <a:lnTo>
                  <a:pt x="10987490" y="5418906"/>
                </a:lnTo>
                <a:lnTo>
                  <a:pt x="10996293" y="5375375"/>
                </a:lnTo>
                <a:lnTo>
                  <a:pt x="10987490" y="5331816"/>
                </a:lnTo>
                <a:lnTo>
                  <a:pt x="10963490" y="5296250"/>
                </a:lnTo>
                <a:lnTo>
                  <a:pt x="10927912" y="5272274"/>
                </a:lnTo>
                <a:lnTo>
                  <a:pt x="10884370" y="5263483"/>
                </a:lnTo>
                <a:close/>
              </a:path>
              <a:path w="16523335" h="9235440">
                <a:moveTo>
                  <a:pt x="10884370" y="6334382"/>
                </a:moveTo>
                <a:lnTo>
                  <a:pt x="10840808" y="6343178"/>
                </a:lnTo>
                <a:lnTo>
                  <a:pt x="10805246" y="6367165"/>
                </a:lnTo>
                <a:lnTo>
                  <a:pt x="10781276" y="6402742"/>
                </a:lnTo>
                <a:lnTo>
                  <a:pt x="10772488" y="6446306"/>
                </a:lnTo>
                <a:lnTo>
                  <a:pt x="10781276" y="6489813"/>
                </a:lnTo>
                <a:lnTo>
                  <a:pt x="10805246" y="6525358"/>
                </a:lnTo>
                <a:lnTo>
                  <a:pt x="10840808" y="6549331"/>
                </a:lnTo>
                <a:lnTo>
                  <a:pt x="10884370" y="6558124"/>
                </a:lnTo>
                <a:lnTo>
                  <a:pt x="10927912" y="6549331"/>
                </a:lnTo>
                <a:lnTo>
                  <a:pt x="10963490" y="6525358"/>
                </a:lnTo>
                <a:lnTo>
                  <a:pt x="10987490" y="6489813"/>
                </a:lnTo>
                <a:lnTo>
                  <a:pt x="10996293" y="6446306"/>
                </a:lnTo>
                <a:lnTo>
                  <a:pt x="10987490" y="6402742"/>
                </a:lnTo>
                <a:lnTo>
                  <a:pt x="10963490" y="6367165"/>
                </a:lnTo>
                <a:lnTo>
                  <a:pt x="10927912" y="6343178"/>
                </a:lnTo>
                <a:lnTo>
                  <a:pt x="10884370" y="6334382"/>
                </a:lnTo>
                <a:close/>
              </a:path>
              <a:path w="16523335" h="9235440">
                <a:moveTo>
                  <a:pt x="10884370" y="6602112"/>
                </a:moveTo>
                <a:lnTo>
                  <a:pt x="10840808" y="6610897"/>
                </a:lnTo>
                <a:lnTo>
                  <a:pt x="10805246" y="6634856"/>
                </a:lnTo>
                <a:lnTo>
                  <a:pt x="10781276" y="6670401"/>
                </a:lnTo>
                <a:lnTo>
                  <a:pt x="10772488" y="6713941"/>
                </a:lnTo>
                <a:lnTo>
                  <a:pt x="10781276" y="6757505"/>
                </a:lnTo>
                <a:lnTo>
                  <a:pt x="10805246" y="6793082"/>
                </a:lnTo>
                <a:lnTo>
                  <a:pt x="10840808" y="6817069"/>
                </a:lnTo>
                <a:lnTo>
                  <a:pt x="10884370" y="6825865"/>
                </a:lnTo>
                <a:lnTo>
                  <a:pt x="10927912" y="6817069"/>
                </a:lnTo>
                <a:lnTo>
                  <a:pt x="10963490" y="6793082"/>
                </a:lnTo>
                <a:lnTo>
                  <a:pt x="10987490" y="6757505"/>
                </a:lnTo>
                <a:lnTo>
                  <a:pt x="10996293" y="6713941"/>
                </a:lnTo>
                <a:lnTo>
                  <a:pt x="10987490" y="6670401"/>
                </a:lnTo>
                <a:lnTo>
                  <a:pt x="10963490" y="6634856"/>
                </a:lnTo>
                <a:lnTo>
                  <a:pt x="10927912" y="6610897"/>
                </a:lnTo>
                <a:lnTo>
                  <a:pt x="10884370" y="6602112"/>
                </a:lnTo>
                <a:close/>
              </a:path>
              <a:path w="16523335" h="9235440">
                <a:moveTo>
                  <a:pt x="10884370" y="4728033"/>
                </a:moveTo>
                <a:lnTo>
                  <a:pt x="10840808" y="4736825"/>
                </a:lnTo>
                <a:lnTo>
                  <a:pt x="10805246" y="4760802"/>
                </a:lnTo>
                <a:lnTo>
                  <a:pt x="10781276" y="4796371"/>
                </a:lnTo>
                <a:lnTo>
                  <a:pt x="10772488" y="4839936"/>
                </a:lnTo>
                <a:lnTo>
                  <a:pt x="10781276" y="4883473"/>
                </a:lnTo>
                <a:lnTo>
                  <a:pt x="10805246" y="4919041"/>
                </a:lnTo>
                <a:lnTo>
                  <a:pt x="10840808" y="4943029"/>
                </a:lnTo>
                <a:lnTo>
                  <a:pt x="10884370" y="4951828"/>
                </a:lnTo>
                <a:lnTo>
                  <a:pt x="10927912" y="4943029"/>
                </a:lnTo>
                <a:lnTo>
                  <a:pt x="10963490" y="4919041"/>
                </a:lnTo>
                <a:lnTo>
                  <a:pt x="10987490" y="4883473"/>
                </a:lnTo>
                <a:lnTo>
                  <a:pt x="10996293" y="4839936"/>
                </a:lnTo>
                <a:lnTo>
                  <a:pt x="10987490" y="4796371"/>
                </a:lnTo>
                <a:lnTo>
                  <a:pt x="10963490" y="4760802"/>
                </a:lnTo>
                <a:lnTo>
                  <a:pt x="10927912" y="4736825"/>
                </a:lnTo>
                <a:lnTo>
                  <a:pt x="10884370" y="4728033"/>
                </a:lnTo>
                <a:close/>
              </a:path>
              <a:path w="16523335" h="9235440">
                <a:moveTo>
                  <a:pt x="10884370" y="4460345"/>
                </a:moveTo>
                <a:lnTo>
                  <a:pt x="10840808" y="4469136"/>
                </a:lnTo>
                <a:lnTo>
                  <a:pt x="10805246" y="4493110"/>
                </a:lnTo>
                <a:lnTo>
                  <a:pt x="10781276" y="4528669"/>
                </a:lnTo>
                <a:lnTo>
                  <a:pt x="10772488" y="4572216"/>
                </a:lnTo>
                <a:lnTo>
                  <a:pt x="10781276" y="4615763"/>
                </a:lnTo>
                <a:lnTo>
                  <a:pt x="10805246" y="4651322"/>
                </a:lnTo>
                <a:lnTo>
                  <a:pt x="10840808" y="4675296"/>
                </a:lnTo>
                <a:lnTo>
                  <a:pt x="10884370" y="4684087"/>
                </a:lnTo>
                <a:lnTo>
                  <a:pt x="10927912" y="4675296"/>
                </a:lnTo>
                <a:lnTo>
                  <a:pt x="10963490" y="4651322"/>
                </a:lnTo>
                <a:lnTo>
                  <a:pt x="10987490" y="4615763"/>
                </a:lnTo>
                <a:lnTo>
                  <a:pt x="10996293" y="4572216"/>
                </a:lnTo>
                <a:lnTo>
                  <a:pt x="10987490" y="4528669"/>
                </a:lnTo>
                <a:lnTo>
                  <a:pt x="10963490" y="4493110"/>
                </a:lnTo>
                <a:lnTo>
                  <a:pt x="10927912" y="4469136"/>
                </a:lnTo>
                <a:lnTo>
                  <a:pt x="10884370" y="4460345"/>
                </a:lnTo>
                <a:close/>
              </a:path>
              <a:path w="16523335" h="9235440">
                <a:moveTo>
                  <a:pt x="10884370" y="6869780"/>
                </a:moveTo>
                <a:lnTo>
                  <a:pt x="10840808" y="6878579"/>
                </a:lnTo>
                <a:lnTo>
                  <a:pt x="10805246" y="6902573"/>
                </a:lnTo>
                <a:lnTo>
                  <a:pt x="10781276" y="6938157"/>
                </a:lnTo>
                <a:lnTo>
                  <a:pt x="10772488" y="6981724"/>
                </a:lnTo>
                <a:lnTo>
                  <a:pt x="10781276" y="7025264"/>
                </a:lnTo>
                <a:lnTo>
                  <a:pt x="10805246" y="7060809"/>
                </a:lnTo>
                <a:lnTo>
                  <a:pt x="10840808" y="7084769"/>
                </a:lnTo>
                <a:lnTo>
                  <a:pt x="10884370" y="7093553"/>
                </a:lnTo>
                <a:lnTo>
                  <a:pt x="10927912" y="7084769"/>
                </a:lnTo>
                <a:lnTo>
                  <a:pt x="10963490" y="7060809"/>
                </a:lnTo>
                <a:lnTo>
                  <a:pt x="10987490" y="7025264"/>
                </a:lnTo>
                <a:lnTo>
                  <a:pt x="10996293" y="6981724"/>
                </a:lnTo>
                <a:lnTo>
                  <a:pt x="10987490" y="6938157"/>
                </a:lnTo>
                <a:lnTo>
                  <a:pt x="10963490" y="6902573"/>
                </a:lnTo>
                <a:lnTo>
                  <a:pt x="10927912" y="6878579"/>
                </a:lnTo>
                <a:lnTo>
                  <a:pt x="10884370" y="6869780"/>
                </a:lnTo>
                <a:close/>
              </a:path>
              <a:path w="16523335" h="9235440">
                <a:moveTo>
                  <a:pt x="11153660" y="979980"/>
                </a:moveTo>
                <a:lnTo>
                  <a:pt x="11110106" y="988766"/>
                </a:lnTo>
                <a:lnTo>
                  <a:pt x="11074563" y="1012731"/>
                </a:lnTo>
                <a:lnTo>
                  <a:pt x="11050611" y="1048286"/>
                </a:lnTo>
                <a:lnTo>
                  <a:pt x="11041831" y="1091840"/>
                </a:lnTo>
                <a:lnTo>
                  <a:pt x="11050611" y="1135394"/>
                </a:lnTo>
                <a:lnTo>
                  <a:pt x="11074563" y="1170968"/>
                </a:lnTo>
                <a:lnTo>
                  <a:pt x="11110106" y="1194956"/>
                </a:lnTo>
                <a:lnTo>
                  <a:pt x="11153660" y="1203753"/>
                </a:lnTo>
                <a:lnTo>
                  <a:pt x="11197230" y="1194956"/>
                </a:lnTo>
                <a:lnTo>
                  <a:pt x="11232821" y="1170968"/>
                </a:lnTo>
                <a:lnTo>
                  <a:pt x="11256822" y="1135394"/>
                </a:lnTo>
                <a:lnTo>
                  <a:pt x="11265625" y="1091840"/>
                </a:lnTo>
                <a:lnTo>
                  <a:pt x="11256822" y="1048286"/>
                </a:lnTo>
                <a:lnTo>
                  <a:pt x="11232821" y="1012731"/>
                </a:lnTo>
                <a:lnTo>
                  <a:pt x="11197230" y="988766"/>
                </a:lnTo>
                <a:lnTo>
                  <a:pt x="11153660" y="979980"/>
                </a:lnTo>
                <a:close/>
              </a:path>
              <a:path w="16523335" h="9235440">
                <a:moveTo>
                  <a:pt x="11153660" y="1247668"/>
                </a:moveTo>
                <a:lnTo>
                  <a:pt x="11110106" y="1256467"/>
                </a:lnTo>
                <a:lnTo>
                  <a:pt x="11074563" y="1280459"/>
                </a:lnTo>
                <a:lnTo>
                  <a:pt x="11050611" y="1316036"/>
                </a:lnTo>
                <a:lnTo>
                  <a:pt x="11041831" y="1359591"/>
                </a:lnTo>
                <a:lnTo>
                  <a:pt x="11050611" y="1403138"/>
                </a:lnTo>
                <a:lnTo>
                  <a:pt x="11074563" y="1438686"/>
                </a:lnTo>
                <a:lnTo>
                  <a:pt x="11110106" y="1462646"/>
                </a:lnTo>
                <a:lnTo>
                  <a:pt x="11153660" y="1471431"/>
                </a:lnTo>
                <a:lnTo>
                  <a:pt x="11197230" y="1462646"/>
                </a:lnTo>
                <a:lnTo>
                  <a:pt x="11232821" y="1438686"/>
                </a:lnTo>
                <a:lnTo>
                  <a:pt x="11256822" y="1403138"/>
                </a:lnTo>
                <a:lnTo>
                  <a:pt x="11265625" y="1359591"/>
                </a:lnTo>
                <a:lnTo>
                  <a:pt x="11256822" y="1316036"/>
                </a:lnTo>
                <a:lnTo>
                  <a:pt x="11232821" y="1280459"/>
                </a:lnTo>
                <a:lnTo>
                  <a:pt x="11197230" y="1256467"/>
                </a:lnTo>
                <a:lnTo>
                  <a:pt x="11153660" y="1247668"/>
                </a:lnTo>
                <a:close/>
              </a:path>
              <a:path w="16523335" h="9235440">
                <a:moveTo>
                  <a:pt x="11153660" y="1515430"/>
                </a:moveTo>
                <a:lnTo>
                  <a:pt x="11110106" y="1524214"/>
                </a:lnTo>
                <a:lnTo>
                  <a:pt x="11074563" y="1548173"/>
                </a:lnTo>
                <a:lnTo>
                  <a:pt x="11050611" y="1583718"/>
                </a:lnTo>
                <a:lnTo>
                  <a:pt x="11041831" y="1627259"/>
                </a:lnTo>
                <a:lnTo>
                  <a:pt x="11050611" y="1670826"/>
                </a:lnTo>
                <a:lnTo>
                  <a:pt x="11074563" y="1706409"/>
                </a:lnTo>
                <a:lnTo>
                  <a:pt x="11110106" y="1730404"/>
                </a:lnTo>
                <a:lnTo>
                  <a:pt x="11153660" y="1739203"/>
                </a:lnTo>
                <a:lnTo>
                  <a:pt x="11197230" y="1730404"/>
                </a:lnTo>
                <a:lnTo>
                  <a:pt x="11232821" y="1706409"/>
                </a:lnTo>
                <a:lnTo>
                  <a:pt x="11256822" y="1670826"/>
                </a:lnTo>
                <a:lnTo>
                  <a:pt x="11265625" y="1627259"/>
                </a:lnTo>
                <a:lnTo>
                  <a:pt x="11256822" y="1583718"/>
                </a:lnTo>
                <a:lnTo>
                  <a:pt x="11232821" y="1548173"/>
                </a:lnTo>
                <a:lnTo>
                  <a:pt x="11197230" y="1524214"/>
                </a:lnTo>
                <a:lnTo>
                  <a:pt x="11153660" y="1515430"/>
                </a:lnTo>
                <a:close/>
              </a:path>
              <a:path w="16523335" h="9235440">
                <a:moveTo>
                  <a:pt x="11153660" y="1783149"/>
                </a:moveTo>
                <a:lnTo>
                  <a:pt x="11110106" y="1791938"/>
                </a:lnTo>
                <a:lnTo>
                  <a:pt x="11074563" y="1815910"/>
                </a:lnTo>
                <a:lnTo>
                  <a:pt x="11050611" y="1851469"/>
                </a:lnTo>
                <a:lnTo>
                  <a:pt x="11041831" y="1895020"/>
                </a:lnTo>
                <a:lnTo>
                  <a:pt x="11050611" y="1938576"/>
                </a:lnTo>
                <a:lnTo>
                  <a:pt x="11074563" y="1974146"/>
                </a:lnTo>
                <a:lnTo>
                  <a:pt x="11110106" y="1998128"/>
                </a:lnTo>
                <a:lnTo>
                  <a:pt x="11153660" y="2006922"/>
                </a:lnTo>
                <a:lnTo>
                  <a:pt x="11197230" y="1998128"/>
                </a:lnTo>
                <a:lnTo>
                  <a:pt x="11232821" y="1974146"/>
                </a:lnTo>
                <a:lnTo>
                  <a:pt x="11256822" y="1938576"/>
                </a:lnTo>
                <a:lnTo>
                  <a:pt x="11265625" y="1895020"/>
                </a:lnTo>
                <a:lnTo>
                  <a:pt x="11256822" y="1851469"/>
                </a:lnTo>
                <a:lnTo>
                  <a:pt x="11232821" y="1815910"/>
                </a:lnTo>
                <a:lnTo>
                  <a:pt x="11197230" y="1791938"/>
                </a:lnTo>
                <a:lnTo>
                  <a:pt x="11153660" y="1783149"/>
                </a:lnTo>
                <a:close/>
              </a:path>
              <a:path w="16523335" h="9235440">
                <a:moveTo>
                  <a:pt x="11153660" y="2586297"/>
                </a:moveTo>
                <a:lnTo>
                  <a:pt x="11110106" y="2595090"/>
                </a:lnTo>
                <a:lnTo>
                  <a:pt x="11074563" y="2619070"/>
                </a:lnTo>
                <a:lnTo>
                  <a:pt x="11050611" y="2654639"/>
                </a:lnTo>
                <a:lnTo>
                  <a:pt x="11041831" y="2698200"/>
                </a:lnTo>
                <a:lnTo>
                  <a:pt x="11050611" y="2741725"/>
                </a:lnTo>
                <a:lnTo>
                  <a:pt x="11074563" y="2777286"/>
                </a:lnTo>
                <a:lnTo>
                  <a:pt x="11110106" y="2801273"/>
                </a:lnTo>
                <a:lnTo>
                  <a:pt x="11153660" y="2810071"/>
                </a:lnTo>
                <a:lnTo>
                  <a:pt x="11197230" y="2801273"/>
                </a:lnTo>
                <a:lnTo>
                  <a:pt x="11232821" y="2777286"/>
                </a:lnTo>
                <a:lnTo>
                  <a:pt x="11256822" y="2741725"/>
                </a:lnTo>
                <a:lnTo>
                  <a:pt x="11265625" y="2698200"/>
                </a:lnTo>
                <a:lnTo>
                  <a:pt x="11256822" y="2654639"/>
                </a:lnTo>
                <a:lnTo>
                  <a:pt x="11232821" y="2619070"/>
                </a:lnTo>
                <a:lnTo>
                  <a:pt x="11197230" y="2595090"/>
                </a:lnTo>
                <a:lnTo>
                  <a:pt x="11153660" y="2586297"/>
                </a:lnTo>
                <a:close/>
              </a:path>
              <a:path w="16523335" h="9235440">
                <a:moveTo>
                  <a:pt x="11153660" y="3389446"/>
                </a:moveTo>
                <a:lnTo>
                  <a:pt x="11110106" y="3398240"/>
                </a:lnTo>
                <a:lnTo>
                  <a:pt x="11074563" y="3422222"/>
                </a:lnTo>
                <a:lnTo>
                  <a:pt x="11050611" y="3457792"/>
                </a:lnTo>
                <a:lnTo>
                  <a:pt x="11041831" y="3501348"/>
                </a:lnTo>
                <a:lnTo>
                  <a:pt x="11050611" y="3544899"/>
                </a:lnTo>
                <a:lnTo>
                  <a:pt x="11074563" y="3580458"/>
                </a:lnTo>
                <a:lnTo>
                  <a:pt x="11110106" y="3604430"/>
                </a:lnTo>
                <a:lnTo>
                  <a:pt x="11153660" y="3613219"/>
                </a:lnTo>
                <a:lnTo>
                  <a:pt x="11197230" y="3604430"/>
                </a:lnTo>
                <a:lnTo>
                  <a:pt x="11232821" y="3580458"/>
                </a:lnTo>
                <a:lnTo>
                  <a:pt x="11256822" y="3544899"/>
                </a:lnTo>
                <a:lnTo>
                  <a:pt x="11265625" y="3501348"/>
                </a:lnTo>
                <a:lnTo>
                  <a:pt x="11256822" y="3457792"/>
                </a:lnTo>
                <a:lnTo>
                  <a:pt x="11232821" y="3422222"/>
                </a:lnTo>
                <a:lnTo>
                  <a:pt x="11197230" y="3398240"/>
                </a:lnTo>
                <a:lnTo>
                  <a:pt x="11153660" y="3389446"/>
                </a:lnTo>
                <a:close/>
              </a:path>
              <a:path w="16523335" h="9235440">
                <a:moveTo>
                  <a:pt x="11153660" y="3657176"/>
                </a:moveTo>
                <a:lnTo>
                  <a:pt x="11110106" y="3665968"/>
                </a:lnTo>
                <a:lnTo>
                  <a:pt x="11074563" y="3689947"/>
                </a:lnTo>
                <a:lnTo>
                  <a:pt x="11050611" y="3725513"/>
                </a:lnTo>
                <a:lnTo>
                  <a:pt x="11041831" y="3769068"/>
                </a:lnTo>
                <a:lnTo>
                  <a:pt x="11050611" y="3812619"/>
                </a:lnTo>
                <a:lnTo>
                  <a:pt x="11074563" y="3848178"/>
                </a:lnTo>
                <a:lnTo>
                  <a:pt x="11110106" y="3872149"/>
                </a:lnTo>
                <a:lnTo>
                  <a:pt x="11153660" y="3880939"/>
                </a:lnTo>
                <a:lnTo>
                  <a:pt x="11197230" y="3872149"/>
                </a:lnTo>
                <a:lnTo>
                  <a:pt x="11232821" y="3848178"/>
                </a:lnTo>
                <a:lnTo>
                  <a:pt x="11256822" y="3812619"/>
                </a:lnTo>
                <a:lnTo>
                  <a:pt x="11265625" y="3769068"/>
                </a:lnTo>
                <a:lnTo>
                  <a:pt x="11256822" y="3725513"/>
                </a:lnTo>
                <a:lnTo>
                  <a:pt x="11232821" y="3689947"/>
                </a:lnTo>
                <a:lnTo>
                  <a:pt x="11197230" y="3665968"/>
                </a:lnTo>
                <a:lnTo>
                  <a:pt x="11153660" y="3657176"/>
                </a:lnTo>
                <a:close/>
              </a:path>
              <a:path w="16523335" h="9235440">
                <a:moveTo>
                  <a:pt x="11153660" y="3924895"/>
                </a:moveTo>
                <a:lnTo>
                  <a:pt x="11110106" y="3933689"/>
                </a:lnTo>
                <a:lnTo>
                  <a:pt x="11074563" y="3957668"/>
                </a:lnTo>
                <a:lnTo>
                  <a:pt x="11050611" y="3993228"/>
                </a:lnTo>
                <a:lnTo>
                  <a:pt x="11041831" y="4036766"/>
                </a:lnTo>
                <a:lnTo>
                  <a:pt x="11050611" y="4080327"/>
                </a:lnTo>
                <a:lnTo>
                  <a:pt x="11074563" y="4115896"/>
                </a:lnTo>
                <a:lnTo>
                  <a:pt x="11110106" y="4139876"/>
                </a:lnTo>
                <a:lnTo>
                  <a:pt x="11153660" y="4148669"/>
                </a:lnTo>
                <a:lnTo>
                  <a:pt x="11197230" y="4139876"/>
                </a:lnTo>
                <a:lnTo>
                  <a:pt x="11232821" y="4115896"/>
                </a:lnTo>
                <a:lnTo>
                  <a:pt x="11256822" y="4080327"/>
                </a:lnTo>
                <a:lnTo>
                  <a:pt x="11265625" y="4036766"/>
                </a:lnTo>
                <a:lnTo>
                  <a:pt x="11256822" y="3993228"/>
                </a:lnTo>
                <a:lnTo>
                  <a:pt x="11232821" y="3957668"/>
                </a:lnTo>
                <a:lnTo>
                  <a:pt x="11197230" y="3933689"/>
                </a:lnTo>
                <a:lnTo>
                  <a:pt x="11153660" y="3924895"/>
                </a:lnTo>
                <a:close/>
              </a:path>
              <a:path w="16523335" h="9235440">
                <a:moveTo>
                  <a:pt x="11153660" y="4192615"/>
                </a:moveTo>
                <a:lnTo>
                  <a:pt x="11110106" y="4201406"/>
                </a:lnTo>
                <a:lnTo>
                  <a:pt x="11074563" y="4225380"/>
                </a:lnTo>
                <a:lnTo>
                  <a:pt x="11050611" y="4260939"/>
                </a:lnTo>
                <a:lnTo>
                  <a:pt x="11041831" y="4304486"/>
                </a:lnTo>
                <a:lnTo>
                  <a:pt x="11050611" y="4348026"/>
                </a:lnTo>
                <a:lnTo>
                  <a:pt x="11074563" y="4383601"/>
                </a:lnTo>
                <a:lnTo>
                  <a:pt x="11110106" y="4407597"/>
                </a:lnTo>
                <a:lnTo>
                  <a:pt x="11153660" y="4416399"/>
                </a:lnTo>
                <a:lnTo>
                  <a:pt x="11197230" y="4407597"/>
                </a:lnTo>
                <a:lnTo>
                  <a:pt x="11232821" y="4383601"/>
                </a:lnTo>
                <a:lnTo>
                  <a:pt x="11256822" y="4348026"/>
                </a:lnTo>
                <a:lnTo>
                  <a:pt x="11265625" y="4304486"/>
                </a:lnTo>
                <a:lnTo>
                  <a:pt x="11256822" y="4260939"/>
                </a:lnTo>
                <a:lnTo>
                  <a:pt x="11232821" y="4225380"/>
                </a:lnTo>
                <a:lnTo>
                  <a:pt x="11197230" y="4201406"/>
                </a:lnTo>
                <a:lnTo>
                  <a:pt x="11153660" y="4192615"/>
                </a:lnTo>
                <a:close/>
              </a:path>
              <a:path w="16523335" h="9235440">
                <a:moveTo>
                  <a:pt x="11153660" y="2318578"/>
                </a:moveTo>
                <a:lnTo>
                  <a:pt x="11110106" y="2327370"/>
                </a:lnTo>
                <a:lnTo>
                  <a:pt x="11074563" y="2351349"/>
                </a:lnTo>
                <a:lnTo>
                  <a:pt x="11050611" y="2386915"/>
                </a:lnTo>
                <a:lnTo>
                  <a:pt x="11041831" y="2430470"/>
                </a:lnTo>
                <a:lnTo>
                  <a:pt x="11050611" y="2474021"/>
                </a:lnTo>
                <a:lnTo>
                  <a:pt x="11074563" y="2509580"/>
                </a:lnTo>
                <a:lnTo>
                  <a:pt x="11110106" y="2533551"/>
                </a:lnTo>
                <a:lnTo>
                  <a:pt x="11153660" y="2542341"/>
                </a:lnTo>
                <a:lnTo>
                  <a:pt x="11197230" y="2533551"/>
                </a:lnTo>
                <a:lnTo>
                  <a:pt x="11232821" y="2509580"/>
                </a:lnTo>
                <a:lnTo>
                  <a:pt x="11256822" y="2474021"/>
                </a:lnTo>
                <a:lnTo>
                  <a:pt x="11265625" y="2430470"/>
                </a:lnTo>
                <a:lnTo>
                  <a:pt x="11256822" y="2386915"/>
                </a:lnTo>
                <a:lnTo>
                  <a:pt x="11232821" y="2351349"/>
                </a:lnTo>
                <a:lnTo>
                  <a:pt x="11197230" y="2327370"/>
                </a:lnTo>
                <a:lnTo>
                  <a:pt x="11153660" y="2318578"/>
                </a:lnTo>
                <a:close/>
              </a:path>
              <a:path w="16523335" h="9235440">
                <a:moveTo>
                  <a:pt x="11153660" y="2050869"/>
                </a:moveTo>
                <a:lnTo>
                  <a:pt x="11110106" y="2059660"/>
                </a:lnTo>
                <a:lnTo>
                  <a:pt x="11074563" y="2083635"/>
                </a:lnTo>
                <a:lnTo>
                  <a:pt x="11050611" y="2119197"/>
                </a:lnTo>
                <a:lnTo>
                  <a:pt x="11041831" y="2162750"/>
                </a:lnTo>
                <a:lnTo>
                  <a:pt x="11050611" y="2206284"/>
                </a:lnTo>
                <a:lnTo>
                  <a:pt x="11074563" y="2241845"/>
                </a:lnTo>
                <a:lnTo>
                  <a:pt x="11110106" y="2265826"/>
                </a:lnTo>
                <a:lnTo>
                  <a:pt x="11153660" y="2274621"/>
                </a:lnTo>
                <a:lnTo>
                  <a:pt x="11197230" y="2265826"/>
                </a:lnTo>
                <a:lnTo>
                  <a:pt x="11232821" y="2241845"/>
                </a:lnTo>
                <a:lnTo>
                  <a:pt x="11256822" y="2206284"/>
                </a:lnTo>
                <a:lnTo>
                  <a:pt x="11265625" y="2162750"/>
                </a:lnTo>
                <a:lnTo>
                  <a:pt x="11256822" y="2119197"/>
                </a:lnTo>
                <a:lnTo>
                  <a:pt x="11232821" y="2083635"/>
                </a:lnTo>
                <a:lnTo>
                  <a:pt x="11197230" y="2059660"/>
                </a:lnTo>
                <a:lnTo>
                  <a:pt x="11153660" y="2050869"/>
                </a:lnTo>
                <a:close/>
              </a:path>
              <a:path w="16523335" h="9235440">
                <a:moveTo>
                  <a:pt x="11153660" y="4995774"/>
                </a:moveTo>
                <a:lnTo>
                  <a:pt x="11110106" y="5004565"/>
                </a:lnTo>
                <a:lnTo>
                  <a:pt x="11074563" y="5028541"/>
                </a:lnTo>
                <a:lnTo>
                  <a:pt x="11050611" y="5064107"/>
                </a:lnTo>
                <a:lnTo>
                  <a:pt x="11041831" y="5107666"/>
                </a:lnTo>
                <a:lnTo>
                  <a:pt x="11050611" y="5151204"/>
                </a:lnTo>
                <a:lnTo>
                  <a:pt x="11074563" y="5186764"/>
                </a:lnTo>
                <a:lnTo>
                  <a:pt x="11110106" y="5210743"/>
                </a:lnTo>
                <a:lnTo>
                  <a:pt x="11153660" y="5219537"/>
                </a:lnTo>
                <a:lnTo>
                  <a:pt x="11197230" y="5210743"/>
                </a:lnTo>
                <a:lnTo>
                  <a:pt x="11232821" y="5186764"/>
                </a:lnTo>
                <a:lnTo>
                  <a:pt x="11256822" y="5151204"/>
                </a:lnTo>
                <a:lnTo>
                  <a:pt x="11265625" y="5107666"/>
                </a:lnTo>
                <a:lnTo>
                  <a:pt x="11256822" y="5064107"/>
                </a:lnTo>
                <a:lnTo>
                  <a:pt x="11232821" y="5028541"/>
                </a:lnTo>
                <a:lnTo>
                  <a:pt x="11197230" y="5004565"/>
                </a:lnTo>
                <a:lnTo>
                  <a:pt x="11153660" y="4995774"/>
                </a:lnTo>
                <a:close/>
              </a:path>
              <a:path w="16523335" h="9235440">
                <a:moveTo>
                  <a:pt x="11153660" y="4460345"/>
                </a:moveTo>
                <a:lnTo>
                  <a:pt x="11110106" y="4469136"/>
                </a:lnTo>
                <a:lnTo>
                  <a:pt x="11074563" y="4493110"/>
                </a:lnTo>
                <a:lnTo>
                  <a:pt x="11050611" y="4528669"/>
                </a:lnTo>
                <a:lnTo>
                  <a:pt x="11041831" y="4572216"/>
                </a:lnTo>
                <a:lnTo>
                  <a:pt x="11050611" y="4615763"/>
                </a:lnTo>
                <a:lnTo>
                  <a:pt x="11074563" y="4651322"/>
                </a:lnTo>
                <a:lnTo>
                  <a:pt x="11110106" y="4675296"/>
                </a:lnTo>
                <a:lnTo>
                  <a:pt x="11153660" y="4684087"/>
                </a:lnTo>
                <a:lnTo>
                  <a:pt x="11197230" y="4675296"/>
                </a:lnTo>
                <a:lnTo>
                  <a:pt x="11232821" y="4651322"/>
                </a:lnTo>
                <a:lnTo>
                  <a:pt x="11256822" y="4615763"/>
                </a:lnTo>
                <a:lnTo>
                  <a:pt x="11265625" y="4572216"/>
                </a:lnTo>
                <a:lnTo>
                  <a:pt x="11256822" y="4528669"/>
                </a:lnTo>
                <a:lnTo>
                  <a:pt x="11232821" y="4493110"/>
                </a:lnTo>
                <a:lnTo>
                  <a:pt x="11197230" y="4469136"/>
                </a:lnTo>
                <a:lnTo>
                  <a:pt x="11153660" y="4460345"/>
                </a:lnTo>
                <a:close/>
              </a:path>
              <a:path w="16523335" h="9235440">
                <a:moveTo>
                  <a:pt x="11422992" y="176790"/>
                </a:moveTo>
                <a:lnTo>
                  <a:pt x="11379444" y="185586"/>
                </a:lnTo>
                <a:lnTo>
                  <a:pt x="11343904" y="209571"/>
                </a:lnTo>
                <a:lnTo>
                  <a:pt x="11319953" y="245145"/>
                </a:lnTo>
                <a:lnTo>
                  <a:pt x="11311173" y="288702"/>
                </a:lnTo>
                <a:lnTo>
                  <a:pt x="11319953" y="332221"/>
                </a:lnTo>
                <a:lnTo>
                  <a:pt x="11343904" y="367780"/>
                </a:lnTo>
                <a:lnTo>
                  <a:pt x="11379444" y="391765"/>
                </a:lnTo>
                <a:lnTo>
                  <a:pt x="11422992" y="400563"/>
                </a:lnTo>
                <a:lnTo>
                  <a:pt x="11466556" y="391765"/>
                </a:lnTo>
                <a:lnTo>
                  <a:pt x="11502132" y="367780"/>
                </a:lnTo>
                <a:lnTo>
                  <a:pt x="11526119" y="332221"/>
                </a:lnTo>
                <a:lnTo>
                  <a:pt x="11534915" y="288702"/>
                </a:lnTo>
                <a:lnTo>
                  <a:pt x="11526119" y="245145"/>
                </a:lnTo>
                <a:lnTo>
                  <a:pt x="11502132" y="209571"/>
                </a:lnTo>
                <a:lnTo>
                  <a:pt x="11466556" y="185586"/>
                </a:lnTo>
                <a:lnTo>
                  <a:pt x="11422992" y="176790"/>
                </a:lnTo>
                <a:close/>
              </a:path>
              <a:path w="16523335" h="9235440">
                <a:moveTo>
                  <a:pt x="11422992" y="444551"/>
                </a:moveTo>
                <a:lnTo>
                  <a:pt x="11379444" y="453336"/>
                </a:lnTo>
                <a:lnTo>
                  <a:pt x="11343904" y="477296"/>
                </a:lnTo>
                <a:lnTo>
                  <a:pt x="11319953" y="512844"/>
                </a:lnTo>
                <a:lnTo>
                  <a:pt x="11311173" y="556391"/>
                </a:lnTo>
                <a:lnTo>
                  <a:pt x="11319953" y="599952"/>
                </a:lnTo>
                <a:lnTo>
                  <a:pt x="11343904" y="635532"/>
                </a:lnTo>
                <a:lnTo>
                  <a:pt x="11379444" y="659525"/>
                </a:lnTo>
                <a:lnTo>
                  <a:pt x="11422992" y="668324"/>
                </a:lnTo>
                <a:lnTo>
                  <a:pt x="11466556" y="659525"/>
                </a:lnTo>
                <a:lnTo>
                  <a:pt x="11502132" y="635532"/>
                </a:lnTo>
                <a:lnTo>
                  <a:pt x="11526119" y="599952"/>
                </a:lnTo>
                <a:lnTo>
                  <a:pt x="11534915" y="556391"/>
                </a:lnTo>
                <a:lnTo>
                  <a:pt x="11526119" y="512844"/>
                </a:lnTo>
                <a:lnTo>
                  <a:pt x="11502132" y="477296"/>
                </a:lnTo>
                <a:lnTo>
                  <a:pt x="11466556" y="453336"/>
                </a:lnTo>
                <a:lnTo>
                  <a:pt x="11422992" y="444551"/>
                </a:lnTo>
                <a:close/>
              </a:path>
              <a:path w="16523335" h="9235440">
                <a:moveTo>
                  <a:pt x="11422992" y="979980"/>
                </a:moveTo>
                <a:lnTo>
                  <a:pt x="11379444" y="988766"/>
                </a:lnTo>
                <a:lnTo>
                  <a:pt x="11343904" y="1012731"/>
                </a:lnTo>
                <a:lnTo>
                  <a:pt x="11319953" y="1048286"/>
                </a:lnTo>
                <a:lnTo>
                  <a:pt x="11311173" y="1091840"/>
                </a:lnTo>
                <a:lnTo>
                  <a:pt x="11319953" y="1135394"/>
                </a:lnTo>
                <a:lnTo>
                  <a:pt x="11343904" y="1170968"/>
                </a:lnTo>
                <a:lnTo>
                  <a:pt x="11379444" y="1194956"/>
                </a:lnTo>
                <a:lnTo>
                  <a:pt x="11422992" y="1203753"/>
                </a:lnTo>
                <a:lnTo>
                  <a:pt x="11466556" y="1194956"/>
                </a:lnTo>
                <a:lnTo>
                  <a:pt x="11502132" y="1170968"/>
                </a:lnTo>
                <a:lnTo>
                  <a:pt x="11526119" y="1135394"/>
                </a:lnTo>
                <a:lnTo>
                  <a:pt x="11534915" y="1091840"/>
                </a:lnTo>
                <a:lnTo>
                  <a:pt x="11526119" y="1048286"/>
                </a:lnTo>
                <a:lnTo>
                  <a:pt x="11502132" y="1012731"/>
                </a:lnTo>
                <a:lnTo>
                  <a:pt x="11466556" y="988766"/>
                </a:lnTo>
                <a:lnTo>
                  <a:pt x="11422992" y="979980"/>
                </a:lnTo>
                <a:close/>
              </a:path>
              <a:path w="16523335" h="9235440">
                <a:moveTo>
                  <a:pt x="11422992" y="1247668"/>
                </a:moveTo>
                <a:lnTo>
                  <a:pt x="11379444" y="1256467"/>
                </a:lnTo>
                <a:lnTo>
                  <a:pt x="11343904" y="1280459"/>
                </a:lnTo>
                <a:lnTo>
                  <a:pt x="11319953" y="1316036"/>
                </a:lnTo>
                <a:lnTo>
                  <a:pt x="11311173" y="1359591"/>
                </a:lnTo>
                <a:lnTo>
                  <a:pt x="11319953" y="1403138"/>
                </a:lnTo>
                <a:lnTo>
                  <a:pt x="11343904" y="1438686"/>
                </a:lnTo>
                <a:lnTo>
                  <a:pt x="11379444" y="1462646"/>
                </a:lnTo>
                <a:lnTo>
                  <a:pt x="11422992" y="1471431"/>
                </a:lnTo>
                <a:lnTo>
                  <a:pt x="11466556" y="1462646"/>
                </a:lnTo>
                <a:lnTo>
                  <a:pt x="11502132" y="1438686"/>
                </a:lnTo>
                <a:lnTo>
                  <a:pt x="11526119" y="1403138"/>
                </a:lnTo>
                <a:lnTo>
                  <a:pt x="11534915" y="1359591"/>
                </a:lnTo>
                <a:lnTo>
                  <a:pt x="11526119" y="1316036"/>
                </a:lnTo>
                <a:lnTo>
                  <a:pt x="11502132" y="1280459"/>
                </a:lnTo>
                <a:lnTo>
                  <a:pt x="11466556" y="1256467"/>
                </a:lnTo>
                <a:lnTo>
                  <a:pt x="11422992" y="1247668"/>
                </a:lnTo>
                <a:close/>
              </a:path>
              <a:path w="16523335" h="9235440">
                <a:moveTo>
                  <a:pt x="11422992" y="1515430"/>
                </a:moveTo>
                <a:lnTo>
                  <a:pt x="11379444" y="1524214"/>
                </a:lnTo>
                <a:lnTo>
                  <a:pt x="11343904" y="1548173"/>
                </a:lnTo>
                <a:lnTo>
                  <a:pt x="11319953" y="1583718"/>
                </a:lnTo>
                <a:lnTo>
                  <a:pt x="11311173" y="1627259"/>
                </a:lnTo>
                <a:lnTo>
                  <a:pt x="11319953" y="1670826"/>
                </a:lnTo>
                <a:lnTo>
                  <a:pt x="11343904" y="1706409"/>
                </a:lnTo>
                <a:lnTo>
                  <a:pt x="11379444" y="1730404"/>
                </a:lnTo>
                <a:lnTo>
                  <a:pt x="11422992" y="1739203"/>
                </a:lnTo>
                <a:lnTo>
                  <a:pt x="11466556" y="1730404"/>
                </a:lnTo>
                <a:lnTo>
                  <a:pt x="11502132" y="1706409"/>
                </a:lnTo>
                <a:lnTo>
                  <a:pt x="11526119" y="1670826"/>
                </a:lnTo>
                <a:lnTo>
                  <a:pt x="11534915" y="1627259"/>
                </a:lnTo>
                <a:lnTo>
                  <a:pt x="11526119" y="1583718"/>
                </a:lnTo>
                <a:lnTo>
                  <a:pt x="11502132" y="1548173"/>
                </a:lnTo>
                <a:lnTo>
                  <a:pt x="11466556" y="1524214"/>
                </a:lnTo>
                <a:lnTo>
                  <a:pt x="11422992" y="1515430"/>
                </a:lnTo>
                <a:close/>
              </a:path>
              <a:path w="16523335" h="9235440">
                <a:moveTo>
                  <a:pt x="11422992" y="1783149"/>
                </a:moveTo>
                <a:lnTo>
                  <a:pt x="11379444" y="1791938"/>
                </a:lnTo>
                <a:lnTo>
                  <a:pt x="11343904" y="1815910"/>
                </a:lnTo>
                <a:lnTo>
                  <a:pt x="11319953" y="1851469"/>
                </a:lnTo>
                <a:lnTo>
                  <a:pt x="11311173" y="1895020"/>
                </a:lnTo>
                <a:lnTo>
                  <a:pt x="11319953" y="1938576"/>
                </a:lnTo>
                <a:lnTo>
                  <a:pt x="11343904" y="1974146"/>
                </a:lnTo>
                <a:lnTo>
                  <a:pt x="11379444" y="1998128"/>
                </a:lnTo>
                <a:lnTo>
                  <a:pt x="11422992" y="2006922"/>
                </a:lnTo>
                <a:lnTo>
                  <a:pt x="11466556" y="1998128"/>
                </a:lnTo>
                <a:lnTo>
                  <a:pt x="11502132" y="1974146"/>
                </a:lnTo>
                <a:lnTo>
                  <a:pt x="11526119" y="1938576"/>
                </a:lnTo>
                <a:lnTo>
                  <a:pt x="11534915" y="1895020"/>
                </a:lnTo>
                <a:lnTo>
                  <a:pt x="11526119" y="1851469"/>
                </a:lnTo>
                <a:lnTo>
                  <a:pt x="11502132" y="1815910"/>
                </a:lnTo>
                <a:lnTo>
                  <a:pt x="11466556" y="1791938"/>
                </a:lnTo>
                <a:lnTo>
                  <a:pt x="11422992" y="1783149"/>
                </a:lnTo>
                <a:close/>
              </a:path>
              <a:path w="16523335" h="9235440">
                <a:moveTo>
                  <a:pt x="11422992" y="2586297"/>
                </a:moveTo>
                <a:lnTo>
                  <a:pt x="11379444" y="2595090"/>
                </a:lnTo>
                <a:lnTo>
                  <a:pt x="11343904" y="2619070"/>
                </a:lnTo>
                <a:lnTo>
                  <a:pt x="11319953" y="2654639"/>
                </a:lnTo>
                <a:lnTo>
                  <a:pt x="11311173" y="2698200"/>
                </a:lnTo>
                <a:lnTo>
                  <a:pt x="11319953" y="2741725"/>
                </a:lnTo>
                <a:lnTo>
                  <a:pt x="11343904" y="2777286"/>
                </a:lnTo>
                <a:lnTo>
                  <a:pt x="11379444" y="2801273"/>
                </a:lnTo>
                <a:lnTo>
                  <a:pt x="11422992" y="2810071"/>
                </a:lnTo>
                <a:lnTo>
                  <a:pt x="11466556" y="2801273"/>
                </a:lnTo>
                <a:lnTo>
                  <a:pt x="11502132" y="2777286"/>
                </a:lnTo>
                <a:lnTo>
                  <a:pt x="11526119" y="2741725"/>
                </a:lnTo>
                <a:lnTo>
                  <a:pt x="11534915" y="2698200"/>
                </a:lnTo>
                <a:lnTo>
                  <a:pt x="11526119" y="2654639"/>
                </a:lnTo>
                <a:lnTo>
                  <a:pt x="11502132" y="2619070"/>
                </a:lnTo>
                <a:lnTo>
                  <a:pt x="11466556" y="2595090"/>
                </a:lnTo>
                <a:lnTo>
                  <a:pt x="11422992" y="2586297"/>
                </a:lnTo>
                <a:close/>
              </a:path>
              <a:path w="16523335" h="9235440">
                <a:moveTo>
                  <a:pt x="11422992" y="2854028"/>
                </a:moveTo>
                <a:lnTo>
                  <a:pt x="11379444" y="2862817"/>
                </a:lnTo>
                <a:lnTo>
                  <a:pt x="11343904" y="2886788"/>
                </a:lnTo>
                <a:lnTo>
                  <a:pt x="11319953" y="2922347"/>
                </a:lnTo>
                <a:lnTo>
                  <a:pt x="11311173" y="2965898"/>
                </a:lnTo>
                <a:lnTo>
                  <a:pt x="11319953" y="3009453"/>
                </a:lnTo>
                <a:lnTo>
                  <a:pt x="11343904" y="3045019"/>
                </a:lnTo>
                <a:lnTo>
                  <a:pt x="11379444" y="3068998"/>
                </a:lnTo>
                <a:lnTo>
                  <a:pt x="11422992" y="3077790"/>
                </a:lnTo>
                <a:lnTo>
                  <a:pt x="11466556" y="3068998"/>
                </a:lnTo>
                <a:lnTo>
                  <a:pt x="11502132" y="3045019"/>
                </a:lnTo>
                <a:lnTo>
                  <a:pt x="11526119" y="3009453"/>
                </a:lnTo>
                <a:lnTo>
                  <a:pt x="11534915" y="2965898"/>
                </a:lnTo>
                <a:lnTo>
                  <a:pt x="11526119" y="2922347"/>
                </a:lnTo>
                <a:lnTo>
                  <a:pt x="11502132" y="2886788"/>
                </a:lnTo>
                <a:lnTo>
                  <a:pt x="11466556" y="2862817"/>
                </a:lnTo>
                <a:lnTo>
                  <a:pt x="11422992" y="2854028"/>
                </a:lnTo>
                <a:close/>
              </a:path>
              <a:path w="16523335" h="9235440">
                <a:moveTo>
                  <a:pt x="11422992" y="3121737"/>
                </a:moveTo>
                <a:lnTo>
                  <a:pt x="11379444" y="3130528"/>
                </a:lnTo>
                <a:lnTo>
                  <a:pt x="11343904" y="3154503"/>
                </a:lnTo>
                <a:lnTo>
                  <a:pt x="11319953" y="3190065"/>
                </a:lnTo>
                <a:lnTo>
                  <a:pt x="11311173" y="3233618"/>
                </a:lnTo>
                <a:lnTo>
                  <a:pt x="11319953" y="3277161"/>
                </a:lnTo>
                <a:lnTo>
                  <a:pt x="11343904" y="3312732"/>
                </a:lnTo>
                <a:lnTo>
                  <a:pt x="11379444" y="3336722"/>
                </a:lnTo>
                <a:lnTo>
                  <a:pt x="11422992" y="3345520"/>
                </a:lnTo>
                <a:lnTo>
                  <a:pt x="11466556" y="3336722"/>
                </a:lnTo>
                <a:lnTo>
                  <a:pt x="11502132" y="3312732"/>
                </a:lnTo>
                <a:lnTo>
                  <a:pt x="11526119" y="3277161"/>
                </a:lnTo>
                <a:lnTo>
                  <a:pt x="11534915" y="3233618"/>
                </a:lnTo>
                <a:lnTo>
                  <a:pt x="11526119" y="3190065"/>
                </a:lnTo>
                <a:lnTo>
                  <a:pt x="11502132" y="3154503"/>
                </a:lnTo>
                <a:lnTo>
                  <a:pt x="11466556" y="3130528"/>
                </a:lnTo>
                <a:lnTo>
                  <a:pt x="11422992" y="3121737"/>
                </a:lnTo>
                <a:close/>
              </a:path>
              <a:path w="16523335" h="9235440">
                <a:moveTo>
                  <a:pt x="11422992" y="3389446"/>
                </a:moveTo>
                <a:lnTo>
                  <a:pt x="11379444" y="3398240"/>
                </a:lnTo>
                <a:lnTo>
                  <a:pt x="11343904" y="3422222"/>
                </a:lnTo>
                <a:lnTo>
                  <a:pt x="11319953" y="3457792"/>
                </a:lnTo>
                <a:lnTo>
                  <a:pt x="11311173" y="3501348"/>
                </a:lnTo>
                <a:lnTo>
                  <a:pt x="11319953" y="3544899"/>
                </a:lnTo>
                <a:lnTo>
                  <a:pt x="11343904" y="3580458"/>
                </a:lnTo>
                <a:lnTo>
                  <a:pt x="11379444" y="3604430"/>
                </a:lnTo>
                <a:lnTo>
                  <a:pt x="11422992" y="3613219"/>
                </a:lnTo>
                <a:lnTo>
                  <a:pt x="11466556" y="3604430"/>
                </a:lnTo>
                <a:lnTo>
                  <a:pt x="11502132" y="3580458"/>
                </a:lnTo>
                <a:lnTo>
                  <a:pt x="11526119" y="3544899"/>
                </a:lnTo>
                <a:lnTo>
                  <a:pt x="11534915" y="3501348"/>
                </a:lnTo>
                <a:lnTo>
                  <a:pt x="11526119" y="3457792"/>
                </a:lnTo>
                <a:lnTo>
                  <a:pt x="11502132" y="3422222"/>
                </a:lnTo>
                <a:lnTo>
                  <a:pt x="11466556" y="3398240"/>
                </a:lnTo>
                <a:lnTo>
                  <a:pt x="11422992" y="3389446"/>
                </a:lnTo>
                <a:close/>
              </a:path>
              <a:path w="16523335" h="9235440">
                <a:moveTo>
                  <a:pt x="11422992" y="3657176"/>
                </a:moveTo>
                <a:lnTo>
                  <a:pt x="11379444" y="3665968"/>
                </a:lnTo>
                <a:lnTo>
                  <a:pt x="11343904" y="3689947"/>
                </a:lnTo>
                <a:lnTo>
                  <a:pt x="11319953" y="3725513"/>
                </a:lnTo>
                <a:lnTo>
                  <a:pt x="11311173" y="3769068"/>
                </a:lnTo>
                <a:lnTo>
                  <a:pt x="11319953" y="3812619"/>
                </a:lnTo>
                <a:lnTo>
                  <a:pt x="11343904" y="3848178"/>
                </a:lnTo>
                <a:lnTo>
                  <a:pt x="11379444" y="3872149"/>
                </a:lnTo>
                <a:lnTo>
                  <a:pt x="11422992" y="3880939"/>
                </a:lnTo>
                <a:lnTo>
                  <a:pt x="11466556" y="3872149"/>
                </a:lnTo>
                <a:lnTo>
                  <a:pt x="11502132" y="3848178"/>
                </a:lnTo>
                <a:lnTo>
                  <a:pt x="11526119" y="3812619"/>
                </a:lnTo>
                <a:lnTo>
                  <a:pt x="11534915" y="3769068"/>
                </a:lnTo>
                <a:lnTo>
                  <a:pt x="11526119" y="3725513"/>
                </a:lnTo>
                <a:lnTo>
                  <a:pt x="11502132" y="3689947"/>
                </a:lnTo>
                <a:lnTo>
                  <a:pt x="11466556" y="3665968"/>
                </a:lnTo>
                <a:lnTo>
                  <a:pt x="11422992" y="3657176"/>
                </a:lnTo>
                <a:close/>
              </a:path>
              <a:path w="16523335" h="9235440">
                <a:moveTo>
                  <a:pt x="11422992" y="3924895"/>
                </a:moveTo>
                <a:lnTo>
                  <a:pt x="11379444" y="3933689"/>
                </a:lnTo>
                <a:lnTo>
                  <a:pt x="11343904" y="3957668"/>
                </a:lnTo>
                <a:lnTo>
                  <a:pt x="11319953" y="3993228"/>
                </a:lnTo>
                <a:lnTo>
                  <a:pt x="11311173" y="4036766"/>
                </a:lnTo>
                <a:lnTo>
                  <a:pt x="11319953" y="4080327"/>
                </a:lnTo>
                <a:lnTo>
                  <a:pt x="11343904" y="4115896"/>
                </a:lnTo>
                <a:lnTo>
                  <a:pt x="11379444" y="4139876"/>
                </a:lnTo>
                <a:lnTo>
                  <a:pt x="11422992" y="4148669"/>
                </a:lnTo>
                <a:lnTo>
                  <a:pt x="11466556" y="4139876"/>
                </a:lnTo>
                <a:lnTo>
                  <a:pt x="11502132" y="4115896"/>
                </a:lnTo>
                <a:lnTo>
                  <a:pt x="11526119" y="4080327"/>
                </a:lnTo>
                <a:lnTo>
                  <a:pt x="11534915" y="4036766"/>
                </a:lnTo>
                <a:lnTo>
                  <a:pt x="11526119" y="3993228"/>
                </a:lnTo>
                <a:lnTo>
                  <a:pt x="11502132" y="3957668"/>
                </a:lnTo>
                <a:lnTo>
                  <a:pt x="11466556" y="3933689"/>
                </a:lnTo>
                <a:lnTo>
                  <a:pt x="11422992" y="3924895"/>
                </a:lnTo>
                <a:close/>
              </a:path>
              <a:path w="16523335" h="9235440">
                <a:moveTo>
                  <a:pt x="11422992" y="4192615"/>
                </a:moveTo>
                <a:lnTo>
                  <a:pt x="11379444" y="4201406"/>
                </a:lnTo>
                <a:lnTo>
                  <a:pt x="11343904" y="4225380"/>
                </a:lnTo>
                <a:lnTo>
                  <a:pt x="11319953" y="4260939"/>
                </a:lnTo>
                <a:lnTo>
                  <a:pt x="11311173" y="4304486"/>
                </a:lnTo>
                <a:lnTo>
                  <a:pt x="11319953" y="4348026"/>
                </a:lnTo>
                <a:lnTo>
                  <a:pt x="11343904" y="4383601"/>
                </a:lnTo>
                <a:lnTo>
                  <a:pt x="11379444" y="4407597"/>
                </a:lnTo>
                <a:lnTo>
                  <a:pt x="11422992" y="4416399"/>
                </a:lnTo>
                <a:lnTo>
                  <a:pt x="11466556" y="4407597"/>
                </a:lnTo>
                <a:lnTo>
                  <a:pt x="11502132" y="4383601"/>
                </a:lnTo>
                <a:lnTo>
                  <a:pt x="11526119" y="4348026"/>
                </a:lnTo>
                <a:lnTo>
                  <a:pt x="11534915" y="4304486"/>
                </a:lnTo>
                <a:lnTo>
                  <a:pt x="11526119" y="4260939"/>
                </a:lnTo>
                <a:lnTo>
                  <a:pt x="11502132" y="4225380"/>
                </a:lnTo>
                <a:lnTo>
                  <a:pt x="11466556" y="4201406"/>
                </a:lnTo>
                <a:lnTo>
                  <a:pt x="11422992" y="4192615"/>
                </a:lnTo>
                <a:close/>
              </a:path>
              <a:path w="16523335" h="9235440">
                <a:moveTo>
                  <a:pt x="11422992" y="2318578"/>
                </a:moveTo>
                <a:lnTo>
                  <a:pt x="11379444" y="2327370"/>
                </a:lnTo>
                <a:lnTo>
                  <a:pt x="11343904" y="2351349"/>
                </a:lnTo>
                <a:lnTo>
                  <a:pt x="11319953" y="2386915"/>
                </a:lnTo>
                <a:lnTo>
                  <a:pt x="11311173" y="2430470"/>
                </a:lnTo>
                <a:lnTo>
                  <a:pt x="11319953" y="2474021"/>
                </a:lnTo>
                <a:lnTo>
                  <a:pt x="11343904" y="2509580"/>
                </a:lnTo>
                <a:lnTo>
                  <a:pt x="11379444" y="2533551"/>
                </a:lnTo>
                <a:lnTo>
                  <a:pt x="11422992" y="2542341"/>
                </a:lnTo>
                <a:lnTo>
                  <a:pt x="11466556" y="2533551"/>
                </a:lnTo>
                <a:lnTo>
                  <a:pt x="11502132" y="2509580"/>
                </a:lnTo>
                <a:lnTo>
                  <a:pt x="11526119" y="2474021"/>
                </a:lnTo>
                <a:lnTo>
                  <a:pt x="11534915" y="2430470"/>
                </a:lnTo>
                <a:lnTo>
                  <a:pt x="11526119" y="2386915"/>
                </a:lnTo>
                <a:lnTo>
                  <a:pt x="11502132" y="2351349"/>
                </a:lnTo>
                <a:lnTo>
                  <a:pt x="11466556" y="2327370"/>
                </a:lnTo>
                <a:lnTo>
                  <a:pt x="11422992" y="2318578"/>
                </a:lnTo>
                <a:close/>
              </a:path>
              <a:path w="16523335" h="9235440">
                <a:moveTo>
                  <a:pt x="11422992" y="2050869"/>
                </a:moveTo>
                <a:lnTo>
                  <a:pt x="11379444" y="2059660"/>
                </a:lnTo>
                <a:lnTo>
                  <a:pt x="11343904" y="2083635"/>
                </a:lnTo>
                <a:lnTo>
                  <a:pt x="11319953" y="2119197"/>
                </a:lnTo>
                <a:lnTo>
                  <a:pt x="11311173" y="2162750"/>
                </a:lnTo>
                <a:lnTo>
                  <a:pt x="11319953" y="2206284"/>
                </a:lnTo>
                <a:lnTo>
                  <a:pt x="11343904" y="2241845"/>
                </a:lnTo>
                <a:lnTo>
                  <a:pt x="11379444" y="2265826"/>
                </a:lnTo>
                <a:lnTo>
                  <a:pt x="11422992" y="2274621"/>
                </a:lnTo>
                <a:lnTo>
                  <a:pt x="11466556" y="2265826"/>
                </a:lnTo>
                <a:lnTo>
                  <a:pt x="11502132" y="2241845"/>
                </a:lnTo>
                <a:lnTo>
                  <a:pt x="11526119" y="2206284"/>
                </a:lnTo>
                <a:lnTo>
                  <a:pt x="11534915" y="2162750"/>
                </a:lnTo>
                <a:lnTo>
                  <a:pt x="11526119" y="2119197"/>
                </a:lnTo>
                <a:lnTo>
                  <a:pt x="11502132" y="2083635"/>
                </a:lnTo>
                <a:lnTo>
                  <a:pt x="11466556" y="2059660"/>
                </a:lnTo>
                <a:lnTo>
                  <a:pt x="11422992" y="2050869"/>
                </a:lnTo>
                <a:close/>
              </a:path>
              <a:path w="16523335" h="9235440">
                <a:moveTo>
                  <a:pt x="11422992" y="4460345"/>
                </a:moveTo>
                <a:lnTo>
                  <a:pt x="11379444" y="4469136"/>
                </a:lnTo>
                <a:lnTo>
                  <a:pt x="11343904" y="4493110"/>
                </a:lnTo>
                <a:lnTo>
                  <a:pt x="11319953" y="4528669"/>
                </a:lnTo>
                <a:lnTo>
                  <a:pt x="11311173" y="4572216"/>
                </a:lnTo>
                <a:lnTo>
                  <a:pt x="11319953" y="4615763"/>
                </a:lnTo>
                <a:lnTo>
                  <a:pt x="11343904" y="4651322"/>
                </a:lnTo>
                <a:lnTo>
                  <a:pt x="11379444" y="4675296"/>
                </a:lnTo>
                <a:lnTo>
                  <a:pt x="11422992" y="4684087"/>
                </a:lnTo>
                <a:lnTo>
                  <a:pt x="11466556" y="4675296"/>
                </a:lnTo>
                <a:lnTo>
                  <a:pt x="11502132" y="4651322"/>
                </a:lnTo>
                <a:lnTo>
                  <a:pt x="11526119" y="4615763"/>
                </a:lnTo>
                <a:lnTo>
                  <a:pt x="11534915" y="4572216"/>
                </a:lnTo>
                <a:lnTo>
                  <a:pt x="11526119" y="4528669"/>
                </a:lnTo>
                <a:lnTo>
                  <a:pt x="11502132" y="4493110"/>
                </a:lnTo>
                <a:lnTo>
                  <a:pt x="11466556" y="4469136"/>
                </a:lnTo>
                <a:lnTo>
                  <a:pt x="11422992" y="4460345"/>
                </a:lnTo>
                <a:close/>
              </a:path>
              <a:path w="16523335" h="9235440">
                <a:moveTo>
                  <a:pt x="11692282" y="176790"/>
                </a:moveTo>
                <a:lnTo>
                  <a:pt x="11648757" y="185586"/>
                </a:lnTo>
                <a:lnTo>
                  <a:pt x="11613214" y="209571"/>
                </a:lnTo>
                <a:lnTo>
                  <a:pt x="11589251" y="245145"/>
                </a:lnTo>
                <a:lnTo>
                  <a:pt x="11580464" y="288702"/>
                </a:lnTo>
                <a:lnTo>
                  <a:pt x="11589251" y="332221"/>
                </a:lnTo>
                <a:lnTo>
                  <a:pt x="11613214" y="367780"/>
                </a:lnTo>
                <a:lnTo>
                  <a:pt x="11648757" y="391765"/>
                </a:lnTo>
                <a:lnTo>
                  <a:pt x="11692282" y="400563"/>
                </a:lnTo>
                <a:lnTo>
                  <a:pt x="11735854" y="391765"/>
                </a:lnTo>
                <a:lnTo>
                  <a:pt x="11771449" y="367780"/>
                </a:lnTo>
                <a:lnTo>
                  <a:pt x="11795454" y="332221"/>
                </a:lnTo>
                <a:lnTo>
                  <a:pt x="11804258" y="288702"/>
                </a:lnTo>
                <a:lnTo>
                  <a:pt x="11795454" y="245145"/>
                </a:lnTo>
                <a:lnTo>
                  <a:pt x="11771449" y="209571"/>
                </a:lnTo>
                <a:lnTo>
                  <a:pt x="11735854" y="185586"/>
                </a:lnTo>
                <a:lnTo>
                  <a:pt x="11692282" y="176790"/>
                </a:lnTo>
                <a:close/>
              </a:path>
              <a:path w="16523335" h="9235440">
                <a:moveTo>
                  <a:pt x="11692282" y="712218"/>
                </a:moveTo>
                <a:lnTo>
                  <a:pt x="11648757" y="721018"/>
                </a:lnTo>
                <a:lnTo>
                  <a:pt x="11613214" y="745011"/>
                </a:lnTo>
                <a:lnTo>
                  <a:pt x="11589251" y="780591"/>
                </a:lnTo>
                <a:lnTo>
                  <a:pt x="11580464" y="824152"/>
                </a:lnTo>
                <a:lnTo>
                  <a:pt x="11589251" y="867681"/>
                </a:lnTo>
                <a:lnTo>
                  <a:pt x="11613214" y="903231"/>
                </a:lnTo>
                <a:lnTo>
                  <a:pt x="11648757" y="927201"/>
                </a:lnTo>
                <a:lnTo>
                  <a:pt x="11692282" y="935992"/>
                </a:lnTo>
                <a:lnTo>
                  <a:pt x="11735854" y="927201"/>
                </a:lnTo>
                <a:lnTo>
                  <a:pt x="11771449" y="903231"/>
                </a:lnTo>
                <a:lnTo>
                  <a:pt x="11795454" y="867681"/>
                </a:lnTo>
                <a:lnTo>
                  <a:pt x="11804258" y="824152"/>
                </a:lnTo>
                <a:lnTo>
                  <a:pt x="11795454" y="780591"/>
                </a:lnTo>
                <a:lnTo>
                  <a:pt x="11771449" y="745011"/>
                </a:lnTo>
                <a:lnTo>
                  <a:pt x="11735854" y="721018"/>
                </a:lnTo>
                <a:lnTo>
                  <a:pt x="11692282" y="712218"/>
                </a:lnTo>
                <a:close/>
              </a:path>
              <a:path w="16523335" h="9235440">
                <a:moveTo>
                  <a:pt x="11692282" y="979980"/>
                </a:moveTo>
                <a:lnTo>
                  <a:pt x="11648757" y="988766"/>
                </a:lnTo>
                <a:lnTo>
                  <a:pt x="11613214" y="1012731"/>
                </a:lnTo>
                <a:lnTo>
                  <a:pt x="11589251" y="1048286"/>
                </a:lnTo>
                <a:lnTo>
                  <a:pt x="11580464" y="1091840"/>
                </a:lnTo>
                <a:lnTo>
                  <a:pt x="11589251" y="1135394"/>
                </a:lnTo>
                <a:lnTo>
                  <a:pt x="11613214" y="1170968"/>
                </a:lnTo>
                <a:lnTo>
                  <a:pt x="11648757" y="1194956"/>
                </a:lnTo>
                <a:lnTo>
                  <a:pt x="11692282" y="1203753"/>
                </a:lnTo>
                <a:lnTo>
                  <a:pt x="11735854" y="1194956"/>
                </a:lnTo>
                <a:lnTo>
                  <a:pt x="11771449" y="1170968"/>
                </a:lnTo>
                <a:lnTo>
                  <a:pt x="11795454" y="1135394"/>
                </a:lnTo>
                <a:lnTo>
                  <a:pt x="11804258" y="1091840"/>
                </a:lnTo>
                <a:lnTo>
                  <a:pt x="11795454" y="1048286"/>
                </a:lnTo>
                <a:lnTo>
                  <a:pt x="11771449" y="1012731"/>
                </a:lnTo>
                <a:lnTo>
                  <a:pt x="11735854" y="988766"/>
                </a:lnTo>
                <a:lnTo>
                  <a:pt x="11692282" y="979980"/>
                </a:lnTo>
                <a:close/>
              </a:path>
              <a:path w="16523335" h="9235440">
                <a:moveTo>
                  <a:pt x="11692282" y="1247668"/>
                </a:moveTo>
                <a:lnTo>
                  <a:pt x="11648757" y="1256467"/>
                </a:lnTo>
                <a:lnTo>
                  <a:pt x="11613214" y="1280459"/>
                </a:lnTo>
                <a:lnTo>
                  <a:pt x="11589251" y="1316036"/>
                </a:lnTo>
                <a:lnTo>
                  <a:pt x="11580464" y="1359591"/>
                </a:lnTo>
                <a:lnTo>
                  <a:pt x="11589251" y="1403138"/>
                </a:lnTo>
                <a:lnTo>
                  <a:pt x="11613214" y="1438686"/>
                </a:lnTo>
                <a:lnTo>
                  <a:pt x="11648757" y="1462646"/>
                </a:lnTo>
                <a:lnTo>
                  <a:pt x="11692282" y="1471431"/>
                </a:lnTo>
                <a:lnTo>
                  <a:pt x="11735854" y="1462646"/>
                </a:lnTo>
                <a:lnTo>
                  <a:pt x="11771449" y="1438686"/>
                </a:lnTo>
                <a:lnTo>
                  <a:pt x="11795454" y="1403138"/>
                </a:lnTo>
                <a:lnTo>
                  <a:pt x="11804258" y="1359591"/>
                </a:lnTo>
                <a:lnTo>
                  <a:pt x="11795454" y="1316036"/>
                </a:lnTo>
                <a:lnTo>
                  <a:pt x="11771449" y="1280459"/>
                </a:lnTo>
                <a:lnTo>
                  <a:pt x="11735854" y="1256467"/>
                </a:lnTo>
                <a:lnTo>
                  <a:pt x="11692282" y="1247668"/>
                </a:lnTo>
                <a:close/>
              </a:path>
              <a:path w="16523335" h="9235440">
                <a:moveTo>
                  <a:pt x="11692282" y="1515430"/>
                </a:moveTo>
                <a:lnTo>
                  <a:pt x="11648757" y="1524214"/>
                </a:lnTo>
                <a:lnTo>
                  <a:pt x="11613214" y="1548173"/>
                </a:lnTo>
                <a:lnTo>
                  <a:pt x="11589251" y="1583718"/>
                </a:lnTo>
                <a:lnTo>
                  <a:pt x="11580464" y="1627259"/>
                </a:lnTo>
                <a:lnTo>
                  <a:pt x="11589251" y="1670826"/>
                </a:lnTo>
                <a:lnTo>
                  <a:pt x="11613214" y="1706409"/>
                </a:lnTo>
                <a:lnTo>
                  <a:pt x="11648757" y="1730404"/>
                </a:lnTo>
                <a:lnTo>
                  <a:pt x="11692282" y="1739203"/>
                </a:lnTo>
                <a:lnTo>
                  <a:pt x="11735854" y="1730404"/>
                </a:lnTo>
                <a:lnTo>
                  <a:pt x="11771449" y="1706409"/>
                </a:lnTo>
                <a:lnTo>
                  <a:pt x="11795454" y="1670826"/>
                </a:lnTo>
                <a:lnTo>
                  <a:pt x="11804258" y="1627259"/>
                </a:lnTo>
                <a:lnTo>
                  <a:pt x="11795454" y="1583718"/>
                </a:lnTo>
                <a:lnTo>
                  <a:pt x="11771449" y="1548173"/>
                </a:lnTo>
                <a:lnTo>
                  <a:pt x="11735854" y="1524214"/>
                </a:lnTo>
                <a:lnTo>
                  <a:pt x="11692282" y="1515430"/>
                </a:lnTo>
                <a:close/>
              </a:path>
              <a:path w="16523335" h="9235440">
                <a:moveTo>
                  <a:pt x="11692282" y="1783149"/>
                </a:moveTo>
                <a:lnTo>
                  <a:pt x="11648757" y="1791938"/>
                </a:lnTo>
                <a:lnTo>
                  <a:pt x="11613214" y="1815910"/>
                </a:lnTo>
                <a:lnTo>
                  <a:pt x="11589251" y="1851469"/>
                </a:lnTo>
                <a:lnTo>
                  <a:pt x="11580464" y="1895020"/>
                </a:lnTo>
                <a:lnTo>
                  <a:pt x="11589251" y="1938576"/>
                </a:lnTo>
                <a:lnTo>
                  <a:pt x="11613214" y="1974146"/>
                </a:lnTo>
                <a:lnTo>
                  <a:pt x="11648757" y="1998128"/>
                </a:lnTo>
                <a:lnTo>
                  <a:pt x="11692282" y="2006922"/>
                </a:lnTo>
                <a:lnTo>
                  <a:pt x="11735854" y="1998128"/>
                </a:lnTo>
                <a:lnTo>
                  <a:pt x="11771449" y="1974146"/>
                </a:lnTo>
                <a:lnTo>
                  <a:pt x="11795454" y="1938576"/>
                </a:lnTo>
                <a:lnTo>
                  <a:pt x="11804258" y="1895020"/>
                </a:lnTo>
                <a:lnTo>
                  <a:pt x="11795454" y="1851469"/>
                </a:lnTo>
                <a:lnTo>
                  <a:pt x="11771449" y="1815910"/>
                </a:lnTo>
                <a:lnTo>
                  <a:pt x="11735854" y="1791938"/>
                </a:lnTo>
                <a:lnTo>
                  <a:pt x="11692282" y="1783149"/>
                </a:lnTo>
                <a:close/>
              </a:path>
              <a:path w="16523335" h="9235440">
                <a:moveTo>
                  <a:pt x="11692282" y="2586297"/>
                </a:moveTo>
                <a:lnTo>
                  <a:pt x="11648757" y="2595090"/>
                </a:lnTo>
                <a:lnTo>
                  <a:pt x="11613214" y="2619070"/>
                </a:lnTo>
                <a:lnTo>
                  <a:pt x="11589251" y="2654639"/>
                </a:lnTo>
                <a:lnTo>
                  <a:pt x="11580464" y="2698200"/>
                </a:lnTo>
                <a:lnTo>
                  <a:pt x="11589251" y="2741725"/>
                </a:lnTo>
                <a:lnTo>
                  <a:pt x="11613214" y="2777286"/>
                </a:lnTo>
                <a:lnTo>
                  <a:pt x="11648757" y="2801273"/>
                </a:lnTo>
                <a:lnTo>
                  <a:pt x="11692282" y="2810071"/>
                </a:lnTo>
                <a:lnTo>
                  <a:pt x="11735854" y="2801273"/>
                </a:lnTo>
                <a:lnTo>
                  <a:pt x="11771449" y="2777286"/>
                </a:lnTo>
                <a:lnTo>
                  <a:pt x="11795454" y="2741725"/>
                </a:lnTo>
                <a:lnTo>
                  <a:pt x="11804258" y="2698200"/>
                </a:lnTo>
                <a:lnTo>
                  <a:pt x="11795454" y="2654639"/>
                </a:lnTo>
                <a:lnTo>
                  <a:pt x="11771449" y="2619070"/>
                </a:lnTo>
                <a:lnTo>
                  <a:pt x="11735854" y="2595090"/>
                </a:lnTo>
                <a:lnTo>
                  <a:pt x="11692282" y="2586297"/>
                </a:lnTo>
                <a:close/>
              </a:path>
              <a:path w="16523335" h="9235440">
                <a:moveTo>
                  <a:pt x="11692282" y="2854028"/>
                </a:moveTo>
                <a:lnTo>
                  <a:pt x="11648757" y="2862817"/>
                </a:lnTo>
                <a:lnTo>
                  <a:pt x="11613214" y="2886788"/>
                </a:lnTo>
                <a:lnTo>
                  <a:pt x="11589251" y="2922347"/>
                </a:lnTo>
                <a:lnTo>
                  <a:pt x="11580464" y="2965898"/>
                </a:lnTo>
                <a:lnTo>
                  <a:pt x="11589251" y="3009453"/>
                </a:lnTo>
                <a:lnTo>
                  <a:pt x="11613214" y="3045019"/>
                </a:lnTo>
                <a:lnTo>
                  <a:pt x="11648757" y="3068998"/>
                </a:lnTo>
                <a:lnTo>
                  <a:pt x="11692282" y="3077790"/>
                </a:lnTo>
                <a:lnTo>
                  <a:pt x="11735854" y="3068998"/>
                </a:lnTo>
                <a:lnTo>
                  <a:pt x="11771449" y="3045019"/>
                </a:lnTo>
                <a:lnTo>
                  <a:pt x="11795454" y="3009453"/>
                </a:lnTo>
                <a:lnTo>
                  <a:pt x="11804258" y="2965898"/>
                </a:lnTo>
                <a:lnTo>
                  <a:pt x="11795454" y="2922347"/>
                </a:lnTo>
                <a:lnTo>
                  <a:pt x="11771449" y="2886788"/>
                </a:lnTo>
                <a:lnTo>
                  <a:pt x="11735854" y="2862817"/>
                </a:lnTo>
                <a:lnTo>
                  <a:pt x="11692282" y="2854028"/>
                </a:lnTo>
                <a:close/>
              </a:path>
              <a:path w="16523335" h="9235440">
                <a:moveTo>
                  <a:pt x="11692282" y="3121737"/>
                </a:moveTo>
                <a:lnTo>
                  <a:pt x="11648757" y="3130528"/>
                </a:lnTo>
                <a:lnTo>
                  <a:pt x="11613214" y="3154503"/>
                </a:lnTo>
                <a:lnTo>
                  <a:pt x="11589251" y="3190065"/>
                </a:lnTo>
                <a:lnTo>
                  <a:pt x="11580464" y="3233618"/>
                </a:lnTo>
                <a:lnTo>
                  <a:pt x="11589251" y="3277161"/>
                </a:lnTo>
                <a:lnTo>
                  <a:pt x="11613214" y="3312732"/>
                </a:lnTo>
                <a:lnTo>
                  <a:pt x="11648757" y="3336722"/>
                </a:lnTo>
                <a:lnTo>
                  <a:pt x="11692282" y="3345520"/>
                </a:lnTo>
                <a:lnTo>
                  <a:pt x="11735854" y="3336722"/>
                </a:lnTo>
                <a:lnTo>
                  <a:pt x="11771449" y="3312732"/>
                </a:lnTo>
                <a:lnTo>
                  <a:pt x="11795454" y="3277161"/>
                </a:lnTo>
                <a:lnTo>
                  <a:pt x="11804258" y="3233618"/>
                </a:lnTo>
                <a:lnTo>
                  <a:pt x="11795454" y="3190065"/>
                </a:lnTo>
                <a:lnTo>
                  <a:pt x="11771449" y="3154503"/>
                </a:lnTo>
                <a:lnTo>
                  <a:pt x="11735854" y="3130528"/>
                </a:lnTo>
                <a:lnTo>
                  <a:pt x="11692282" y="3121737"/>
                </a:lnTo>
                <a:close/>
              </a:path>
              <a:path w="16523335" h="9235440">
                <a:moveTo>
                  <a:pt x="11692282" y="3389446"/>
                </a:moveTo>
                <a:lnTo>
                  <a:pt x="11648757" y="3398240"/>
                </a:lnTo>
                <a:lnTo>
                  <a:pt x="11613214" y="3422222"/>
                </a:lnTo>
                <a:lnTo>
                  <a:pt x="11589251" y="3457792"/>
                </a:lnTo>
                <a:lnTo>
                  <a:pt x="11580464" y="3501348"/>
                </a:lnTo>
                <a:lnTo>
                  <a:pt x="11589251" y="3544899"/>
                </a:lnTo>
                <a:lnTo>
                  <a:pt x="11613214" y="3580458"/>
                </a:lnTo>
                <a:lnTo>
                  <a:pt x="11648757" y="3604430"/>
                </a:lnTo>
                <a:lnTo>
                  <a:pt x="11692282" y="3613219"/>
                </a:lnTo>
                <a:lnTo>
                  <a:pt x="11735854" y="3604430"/>
                </a:lnTo>
                <a:lnTo>
                  <a:pt x="11771449" y="3580458"/>
                </a:lnTo>
                <a:lnTo>
                  <a:pt x="11795454" y="3544899"/>
                </a:lnTo>
                <a:lnTo>
                  <a:pt x="11804258" y="3501348"/>
                </a:lnTo>
                <a:lnTo>
                  <a:pt x="11795454" y="3457792"/>
                </a:lnTo>
                <a:lnTo>
                  <a:pt x="11771449" y="3422222"/>
                </a:lnTo>
                <a:lnTo>
                  <a:pt x="11735854" y="3398240"/>
                </a:lnTo>
                <a:lnTo>
                  <a:pt x="11692282" y="3389446"/>
                </a:lnTo>
                <a:close/>
              </a:path>
              <a:path w="16523335" h="9235440">
                <a:moveTo>
                  <a:pt x="11692282" y="3657176"/>
                </a:moveTo>
                <a:lnTo>
                  <a:pt x="11648757" y="3665968"/>
                </a:lnTo>
                <a:lnTo>
                  <a:pt x="11613214" y="3689947"/>
                </a:lnTo>
                <a:lnTo>
                  <a:pt x="11589251" y="3725513"/>
                </a:lnTo>
                <a:lnTo>
                  <a:pt x="11580464" y="3769068"/>
                </a:lnTo>
                <a:lnTo>
                  <a:pt x="11589251" y="3812619"/>
                </a:lnTo>
                <a:lnTo>
                  <a:pt x="11613214" y="3848178"/>
                </a:lnTo>
                <a:lnTo>
                  <a:pt x="11648757" y="3872149"/>
                </a:lnTo>
                <a:lnTo>
                  <a:pt x="11692282" y="3880939"/>
                </a:lnTo>
                <a:lnTo>
                  <a:pt x="11735854" y="3872149"/>
                </a:lnTo>
                <a:lnTo>
                  <a:pt x="11771449" y="3848178"/>
                </a:lnTo>
                <a:lnTo>
                  <a:pt x="11795454" y="3812619"/>
                </a:lnTo>
                <a:lnTo>
                  <a:pt x="11804258" y="3769068"/>
                </a:lnTo>
                <a:lnTo>
                  <a:pt x="11795454" y="3725513"/>
                </a:lnTo>
                <a:lnTo>
                  <a:pt x="11771449" y="3689947"/>
                </a:lnTo>
                <a:lnTo>
                  <a:pt x="11735854" y="3665968"/>
                </a:lnTo>
                <a:lnTo>
                  <a:pt x="11692282" y="3657176"/>
                </a:lnTo>
                <a:close/>
              </a:path>
              <a:path w="16523335" h="9235440">
                <a:moveTo>
                  <a:pt x="11692282" y="3924895"/>
                </a:moveTo>
                <a:lnTo>
                  <a:pt x="11648757" y="3933689"/>
                </a:lnTo>
                <a:lnTo>
                  <a:pt x="11613214" y="3957668"/>
                </a:lnTo>
                <a:lnTo>
                  <a:pt x="11589251" y="3993228"/>
                </a:lnTo>
                <a:lnTo>
                  <a:pt x="11580464" y="4036766"/>
                </a:lnTo>
                <a:lnTo>
                  <a:pt x="11589251" y="4080327"/>
                </a:lnTo>
                <a:lnTo>
                  <a:pt x="11613214" y="4115896"/>
                </a:lnTo>
                <a:lnTo>
                  <a:pt x="11648757" y="4139876"/>
                </a:lnTo>
                <a:lnTo>
                  <a:pt x="11692282" y="4148669"/>
                </a:lnTo>
                <a:lnTo>
                  <a:pt x="11735854" y="4139876"/>
                </a:lnTo>
                <a:lnTo>
                  <a:pt x="11771449" y="4115896"/>
                </a:lnTo>
                <a:lnTo>
                  <a:pt x="11795454" y="4080327"/>
                </a:lnTo>
                <a:lnTo>
                  <a:pt x="11804258" y="4036766"/>
                </a:lnTo>
                <a:lnTo>
                  <a:pt x="11795454" y="3993228"/>
                </a:lnTo>
                <a:lnTo>
                  <a:pt x="11771449" y="3957668"/>
                </a:lnTo>
                <a:lnTo>
                  <a:pt x="11735854" y="3933689"/>
                </a:lnTo>
                <a:lnTo>
                  <a:pt x="11692282" y="3924895"/>
                </a:lnTo>
                <a:close/>
              </a:path>
              <a:path w="16523335" h="9235440">
                <a:moveTo>
                  <a:pt x="11692282" y="2318578"/>
                </a:moveTo>
                <a:lnTo>
                  <a:pt x="11648757" y="2327370"/>
                </a:lnTo>
                <a:lnTo>
                  <a:pt x="11613214" y="2351349"/>
                </a:lnTo>
                <a:lnTo>
                  <a:pt x="11589251" y="2386915"/>
                </a:lnTo>
                <a:lnTo>
                  <a:pt x="11580464" y="2430470"/>
                </a:lnTo>
                <a:lnTo>
                  <a:pt x="11589251" y="2474021"/>
                </a:lnTo>
                <a:lnTo>
                  <a:pt x="11613214" y="2509580"/>
                </a:lnTo>
                <a:lnTo>
                  <a:pt x="11648757" y="2533551"/>
                </a:lnTo>
                <a:lnTo>
                  <a:pt x="11692282" y="2542341"/>
                </a:lnTo>
                <a:lnTo>
                  <a:pt x="11735854" y="2533551"/>
                </a:lnTo>
                <a:lnTo>
                  <a:pt x="11771449" y="2509580"/>
                </a:lnTo>
                <a:lnTo>
                  <a:pt x="11795454" y="2474021"/>
                </a:lnTo>
                <a:lnTo>
                  <a:pt x="11804258" y="2430470"/>
                </a:lnTo>
                <a:lnTo>
                  <a:pt x="11795454" y="2386915"/>
                </a:lnTo>
                <a:lnTo>
                  <a:pt x="11771449" y="2351349"/>
                </a:lnTo>
                <a:lnTo>
                  <a:pt x="11735854" y="2327370"/>
                </a:lnTo>
                <a:lnTo>
                  <a:pt x="11692282" y="2318578"/>
                </a:lnTo>
                <a:close/>
              </a:path>
              <a:path w="16523335" h="9235440">
                <a:moveTo>
                  <a:pt x="11692282" y="2050869"/>
                </a:moveTo>
                <a:lnTo>
                  <a:pt x="11648757" y="2059660"/>
                </a:lnTo>
                <a:lnTo>
                  <a:pt x="11613214" y="2083635"/>
                </a:lnTo>
                <a:lnTo>
                  <a:pt x="11589251" y="2119197"/>
                </a:lnTo>
                <a:lnTo>
                  <a:pt x="11580464" y="2162750"/>
                </a:lnTo>
                <a:lnTo>
                  <a:pt x="11589251" y="2206284"/>
                </a:lnTo>
                <a:lnTo>
                  <a:pt x="11613214" y="2241845"/>
                </a:lnTo>
                <a:lnTo>
                  <a:pt x="11648757" y="2265826"/>
                </a:lnTo>
                <a:lnTo>
                  <a:pt x="11692282" y="2274621"/>
                </a:lnTo>
                <a:lnTo>
                  <a:pt x="11735854" y="2265826"/>
                </a:lnTo>
                <a:lnTo>
                  <a:pt x="11771449" y="2241845"/>
                </a:lnTo>
                <a:lnTo>
                  <a:pt x="11795454" y="2206284"/>
                </a:lnTo>
                <a:lnTo>
                  <a:pt x="11804258" y="2162750"/>
                </a:lnTo>
                <a:lnTo>
                  <a:pt x="11795454" y="2119197"/>
                </a:lnTo>
                <a:lnTo>
                  <a:pt x="11771449" y="2083635"/>
                </a:lnTo>
                <a:lnTo>
                  <a:pt x="11735854" y="2059660"/>
                </a:lnTo>
                <a:lnTo>
                  <a:pt x="11692282" y="2050869"/>
                </a:lnTo>
                <a:close/>
              </a:path>
              <a:path w="16523335" h="9235440">
                <a:moveTo>
                  <a:pt x="11961625" y="176790"/>
                </a:moveTo>
                <a:lnTo>
                  <a:pt x="11918093" y="185586"/>
                </a:lnTo>
                <a:lnTo>
                  <a:pt x="11882547" y="209571"/>
                </a:lnTo>
                <a:lnTo>
                  <a:pt x="11858583" y="245145"/>
                </a:lnTo>
                <a:lnTo>
                  <a:pt x="11849796" y="288702"/>
                </a:lnTo>
                <a:lnTo>
                  <a:pt x="11858583" y="332221"/>
                </a:lnTo>
                <a:lnTo>
                  <a:pt x="11882547" y="367780"/>
                </a:lnTo>
                <a:lnTo>
                  <a:pt x="11918093" y="391765"/>
                </a:lnTo>
                <a:lnTo>
                  <a:pt x="11961625" y="400563"/>
                </a:lnTo>
                <a:lnTo>
                  <a:pt x="12005189" y="391765"/>
                </a:lnTo>
                <a:lnTo>
                  <a:pt x="12040765" y="367780"/>
                </a:lnTo>
                <a:lnTo>
                  <a:pt x="12064752" y="332221"/>
                </a:lnTo>
                <a:lnTo>
                  <a:pt x="12073548" y="288702"/>
                </a:lnTo>
                <a:lnTo>
                  <a:pt x="12064752" y="245145"/>
                </a:lnTo>
                <a:lnTo>
                  <a:pt x="12040765" y="209571"/>
                </a:lnTo>
                <a:lnTo>
                  <a:pt x="12005189" y="185586"/>
                </a:lnTo>
                <a:lnTo>
                  <a:pt x="11961625" y="176790"/>
                </a:lnTo>
                <a:close/>
              </a:path>
              <a:path w="16523335" h="9235440">
                <a:moveTo>
                  <a:pt x="11961625" y="712218"/>
                </a:moveTo>
                <a:lnTo>
                  <a:pt x="11918093" y="721018"/>
                </a:lnTo>
                <a:lnTo>
                  <a:pt x="11882547" y="745011"/>
                </a:lnTo>
                <a:lnTo>
                  <a:pt x="11858583" y="780591"/>
                </a:lnTo>
                <a:lnTo>
                  <a:pt x="11849796" y="824152"/>
                </a:lnTo>
                <a:lnTo>
                  <a:pt x="11858583" y="867681"/>
                </a:lnTo>
                <a:lnTo>
                  <a:pt x="11882547" y="903231"/>
                </a:lnTo>
                <a:lnTo>
                  <a:pt x="11918093" y="927201"/>
                </a:lnTo>
                <a:lnTo>
                  <a:pt x="11961625" y="935992"/>
                </a:lnTo>
                <a:lnTo>
                  <a:pt x="12005189" y="927201"/>
                </a:lnTo>
                <a:lnTo>
                  <a:pt x="12040765" y="903231"/>
                </a:lnTo>
                <a:lnTo>
                  <a:pt x="12064752" y="867681"/>
                </a:lnTo>
                <a:lnTo>
                  <a:pt x="12073548" y="824152"/>
                </a:lnTo>
                <a:lnTo>
                  <a:pt x="12064752" y="780591"/>
                </a:lnTo>
                <a:lnTo>
                  <a:pt x="12040765" y="745011"/>
                </a:lnTo>
                <a:lnTo>
                  <a:pt x="12005189" y="721018"/>
                </a:lnTo>
                <a:lnTo>
                  <a:pt x="11961625" y="712218"/>
                </a:lnTo>
                <a:close/>
              </a:path>
              <a:path w="16523335" h="9235440">
                <a:moveTo>
                  <a:pt x="11961625" y="979980"/>
                </a:moveTo>
                <a:lnTo>
                  <a:pt x="11918093" y="988766"/>
                </a:lnTo>
                <a:lnTo>
                  <a:pt x="11882547" y="1012731"/>
                </a:lnTo>
                <a:lnTo>
                  <a:pt x="11858583" y="1048286"/>
                </a:lnTo>
                <a:lnTo>
                  <a:pt x="11849796" y="1091840"/>
                </a:lnTo>
                <a:lnTo>
                  <a:pt x="11858583" y="1135394"/>
                </a:lnTo>
                <a:lnTo>
                  <a:pt x="11882547" y="1170968"/>
                </a:lnTo>
                <a:lnTo>
                  <a:pt x="11918093" y="1194956"/>
                </a:lnTo>
                <a:lnTo>
                  <a:pt x="11961625" y="1203753"/>
                </a:lnTo>
                <a:lnTo>
                  <a:pt x="12005189" y="1194956"/>
                </a:lnTo>
                <a:lnTo>
                  <a:pt x="12040765" y="1170968"/>
                </a:lnTo>
                <a:lnTo>
                  <a:pt x="12064752" y="1135394"/>
                </a:lnTo>
                <a:lnTo>
                  <a:pt x="12073548" y="1091840"/>
                </a:lnTo>
                <a:lnTo>
                  <a:pt x="12064752" y="1048286"/>
                </a:lnTo>
                <a:lnTo>
                  <a:pt x="12040765" y="1012731"/>
                </a:lnTo>
                <a:lnTo>
                  <a:pt x="12005189" y="988766"/>
                </a:lnTo>
                <a:lnTo>
                  <a:pt x="11961625" y="979980"/>
                </a:lnTo>
                <a:close/>
              </a:path>
              <a:path w="16523335" h="9235440">
                <a:moveTo>
                  <a:pt x="11961625" y="1247668"/>
                </a:moveTo>
                <a:lnTo>
                  <a:pt x="11918093" y="1256467"/>
                </a:lnTo>
                <a:lnTo>
                  <a:pt x="11882547" y="1280459"/>
                </a:lnTo>
                <a:lnTo>
                  <a:pt x="11858583" y="1316036"/>
                </a:lnTo>
                <a:lnTo>
                  <a:pt x="11849796" y="1359591"/>
                </a:lnTo>
                <a:lnTo>
                  <a:pt x="11858583" y="1403138"/>
                </a:lnTo>
                <a:lnTo>
                  <a:pt x="11882547" y="1438686"/>
                </a:lnTo>
                <a:lnTo>
                  <a:pt x="11918093" y="1462646"/>
                </a:lnTo>
                <a:lnTo>
                  <a:pt x="11961625" y="1471431"/>
                </a:lnTo>
                <a:lnTo>
                  <a:pt x="12005189" y="1462646"/>
                </a:lnTo>
                <a:lnTo>
                  <a:pt x="12040765" y="1438686"/>
                </a:lnTo>
                <a:lnTo>
                  <a:pt x="12064752" y="1403138"/>
                </a:lnTo>
                <a:lnTo>
                  <a:pt x="12073548" y="1359591"/>
                </a:lnTo>
                <a:lnTo>
                  <a:pt x="12064752" y="1316036"/>
                </a:lnTo>
                <a:lnTo>
                  <a:pt x="12040765" y="1280459"/>
                </a:lnTo>
                <a:lnTo>
                  <a:pt x="12005189" y="1256467"/>
                </a:lnTo>
                <a:lnTo>
                  <a:pt x="11961625" y="1247668"/>
                </a:lnTo>
                <a:close/>
              </a:path>
              <a:path w="16523335" h="9235440">
                <a:moveTo>
                  <a:pt x="11961625" y="1515430"/>
                </a:moveTo>
                <a:lnTo>
                  <a:pt x="11918093" y="1524214"/>
                </a:lnTo>
                <a:lnTo>
                  <a:pt x="11882547" y="1548173"/>
                </a:lnTo>
                <a:lnTo>
                  <a:pt x="11858583" y="1583718"/>
                </a:lnTo>
                <a:lnTo>
                  <a:pt x="11849796" y="1627259"/>
                </a:lnTo>
                <a:lnTo>
                  <a:pt x="11858583" y="1670826"/>
                </a:lnTo>
                <a:lnTo>
                  <a:pt x="11882547" y="1706409"/>
                </a:lnTo>
                <a:lnTo>
                  <a:pt x="11918093" y="1730404"/>
                </a:lnTo>
                <a:lnTo>
                  <a:pt x="11961625" y="1739203"/>
                </a:lnTo>
                <a:lnTo>
                  <a:pt x="12005189" y="1730404"/>
                </a:lnTo>
                <a:lnTo>
                  <a:pt x="12040765" y="1706409"/>
                </a:lnTo>
                <a:lnTo>
                  <a:pt x="12064752" y="1670826"/>
                </a:lnTo>
                <a:lnTo>
                  <a:pt x="12073548" y="1627259"/>
                </a:lnTo>
                <a:lnTo>
                  <a:pt x="12064752" y="1583718"/>
                </a:lnTo>
                <a:lnTo>
                  <a:pt x="12040765" y="1548173"/>
                </a:lnTo>
                <a:lnTo>
                  <a:pt x="12005189" y="1524214"/>
                </a:lnTo>
                <a:lnTo>
                  <a:pt x="11961625" y="1515430"/>
                </a:lnTo>
                <a:close/>
              </a:path>
              <a:path w="16523335" h="9235440">
                <a:moveTo>
                  <a:pt x="11961625" y="1783149"/>
                </a:moveTo>
                <a:lnTo>
                  <a:pt x="11918093" y="1791938"/>
                </a:lnTo>
                <a:lnTo>
                  <a:pt x="11882547" y="1815910"/>
                </a:lnTo>
                <a:lnTo>
                  <a:pt x="11858583" y="1851469"/>
                </a:lnTo>
                <a:lnTo>
                  <a:pt x="11849796" y="1895020"/>
                </a:lnTo>
                <a:lnTo>
                  <a:pt x="11858583" y="1938576"/>
                </a:lnTo>
                <a:lnTo>
                  <a:pt x="11882547" y="1974146"/>
                </a:lnTo>
                <a:lnTo>
                  <a:pt x="11918093" y="1998128"/>
                </a:lnTo>
                <a:lnTo>
                  <a:pt x="11961625" y="2006922"/>
                </a:lnTo>
                <a:lnTo>
                  <a:pt x="12005189" y="1998128"/>
                </a:lnTo>
                <a:lnTo>
                  <a:pt x="12040765" y="1974146"/>
                </a:lnTo>
                <a:lnTo>
                  <a:pt x="12064752" y="1938576"/>
                </a:lnTo>
                <a:lnTo>
                  <a:pt x="12073548" y="1895020"/>
                </a:lnTo>
                <a:lnTo>
                  <a:pt x="12064752" y="1851469"/>
                </a:lnTo>
                <a:lnTo>
                  <a:pt x="12040765" y="1815910"/>
                </a:lnTo>
                <a:lnTo>
                  <a:pt x="12005189" y="1791938"/>
                </a:lnTo>
                <a:lnTo>
                  <a:pt x="11961625" y="1783149"/>
                </a:lnTo>
                <a:close/>
              </a:path>
              <a:path w="16523335" h="9235440">
                <a:moveTo>
                  <a:pt x="11961625" y="2586297"/>
                </a:moveTo>
                <a:lnTo>
                  <a:pt x="11918093" y="2595090"/>
                </a:lnTo>
                <a:lnTo>
                  <a:pt x="11882547" y="2619070"/>
                </a:lnTo>
                <a:lnTo>
                  <a:pt x="11858583" y="2654639"/>
                </a:lnTo>
                <a:lnTo>
                  <a:pt x="11849796" y="2698200"/>
                </a:lnTo>
                <a:lnTo>
                  <a:pt x="11858583" y="2741725"/>
                </a:lnTo>
                <a:lnTo>
                  <a:pt x="11882547" y="2777286"/>
                </a:lnTo>
                <a:lnTo>
                  <a:pt x="11918093" y="2801273"/>
                </a:lnTo>
                <a:lnTo>
                  <a:pt x="11961625" y="2810071"/>
                </a:lnTo>
                <a:lnTo>
                  <a:pt x="12005189" y="2801273"/>
                </a:lnTo>
                <a:lnTo>
                  <a:pt x="12040765" y="2777286"/>
                </a:lnTo>
                <a:lnTo>
                  <a:pt x="12064752" y="2741725"/>
                </a:lnTo>
                <a:lnTo>
                  <a:pt x="12073548" y="2698200"/>
                </a:lnTo>
                <a:lnTo>
                  <a:pt x="12064752" y="2654639"/>
                </a:lnTo>
                <a:lnTo>
                  <a:pt x="12040765" y="2619070"/>
                </a:lnTo>
                <a:lnTo>
                  <a:pt x="12005189" y="2595090"/>
                </a:lnTo>
                <a:lnTo>
                  <a:pt x="11961625" y="2586297"/>
                </a:lnTo>
                <a:close/>
              </a:path>
              <a:path w="16523335" h="9235440">
                <a:moveTo>
                  <a:pt x="11961625" y="2854028"/>
                </a:moveTo>
                <a:lnTo>
                  <a:pt x="11918093" y="2862817"/>
                </a:lnTo>
                <a:lnTo>
                  <a:pt x="11882547" y="2886788"/>
                </a:lnTo>
                <a:lnTo>
                  <a:pt x="11858583" y="2922347"/>
                </a:lnTo>
                <a:lnTo>
                  <a:pt x="11849796" y="2965898"/>
                </a:lnTo>
                <a:lnTo>
                  <a:pt x="11858583" y="3009453"/>
                </a:lnTo>
                <a:lnTo>
                  <a:pt x="11882547" y="3045019"/>
                </a:lnTo>
                <a:lnTo>
                  <a:pt x="11918093" y="3068998"/>
                </a:lnTo>
                <a:lnTo>
                  <a:pt x="11961625" y="3077790"/>
                </a:lnTo>
                <a:lnTo>
                  <a:pt x="12005189" y="3068998"/>
                </a:lnTo>
                <a:lnTo>
                  <a:pt x="12040765" y="3045019"/>
                </a:lnTo>
                <a:lnTo>
                  <a:pt x="12064752" y="3009453"/>
                </a:lnTo>
                <a:lnTo>
                  <a:pt x="12073548" y="2965898"/>
                </a:lnTo>
                <a:lnTo>
                  <a:pt x="12064752" y="2922347"/>
                </a:lnTo>
                <a:lnTo>
                  <a:pt x="12040765" y="2886788"/>
                </a:lnTo>
                <a:lnTo>
                  <a:pt x="12005189" y="2862817"/>
                </a:lnTo>
                <a:lnTo>
                  <a:pt x="11961625" y="2854028"/>
                </a:lnTo>
                <a:close/>
              </a:path>
              <a:path w="16523335" h="9235440">
                <a:moveTo>
                  <a:pt x="11961625" y="3121737"/>
                </a:moveTo>
                <a:lnTo>
                  <a:pt x="11918093" y="3130528"/>
                </a:lnTo>
                <a:lnTo>
                  <a:pt x="11882547" y="3154503"/>
                </a:lnTo>
                <a:lnTo>
                  <a:pt x="11858583" y="3190065"/>
                </a:lnTo>
                <a:lnTo>
                  <a:pt x="11849796" y="3233618"/>
                </a:lnTo>
                <a:lnTo>
                  <a:pt x="11858583" y="3277161"/>
                </a:lnTo>
                <a:lnTo>
                  <a:pt x="11882547" y="3312732"/>
                </a:lnTo>
                <a:lnTo>
                  <a:pt x="11918093" y="3336722"/>
                </a:lnTo>
                <a:lnTo>
                  <a:pt x="11961625" y="3345520"/>
                </a:lnTo>
                <a:lnTo>
                  <a:pt x="12005189" y="3336722"/>
                </a:lnTo>
                <a:lnTo>
                  <a:pt x="12040765" y="3312732"/>
                </a:lnTo>
                <a:lnTo>
                  <a:pt x="12064752" y="3277161"/>
                </a:lnTo>
                <a:lnTo>
                  <a:pt x="12073548" y="3233618"/>
                </a:lnTo>
                <a:lnTo>
                  <a:pt x="12064752" y="3190065"/>
                </a:lnTo>
                <a:lnTo>
                  <a:pt x="12040765" y="3154503"/>
                </a:lnTo>
                <a:lnTo>
                  <a:pt x="12005189" y="3130528"/>
                </a:lnTo>
                <a:lnTo>
                  <a:pt x="11961625" y="3121737"/>
                </a:lnTo>
                <a:close/>
              </a:path>
              <a:path w="16523335" h="9235440">
                <a:moveTo>
                  <a:pt x="11961625" y="3389446"/>
                </a:moveTo>
                <a:lnTo>
                  <a:pt x="11918093" y="3398240"/>
                </a:lnTo>
                <a:lnTo>
                  <a:pt x="11882547" y="3422222"/>
                </a:lnTo>
                <a:lnTo>
                  <a:pt x="11858583" y="3457792"/>
                </a:lnTo>
                <a:lnTo>
                  <a:pt x="11849796" y="3501348"/>
                </a:lnTo>
                <a:lnTo>
                  <a:pt x="11858583" y="3544899"/>
                </a:lnTo>
                <a:lnTo>
                  <a:pt x="11882547" y="3580458"/>
                </a:lnTo>
                <a:lnTo>
                  <a:pt x="11918093" y="3604430"/>
                </a:lnTo>
                <a:lnTo>
                  <a:pt x="11961625" y="3613219"/>
                </a:lnTo>
                <a:lnTo>
                  <a:pt x="12005189" y="3604430"/>
                </a:lnTo>
                <a:lnTo>
                  <a:pt x="12040765" y="3580458"/>
                </a:lnTo>
                <a:lnTo>
                  <a:pt x="12064752" y="3544899"/>
                </a:lnTo>
                <a:lnTo>
                  <a:pt x="12073548" y="3501348"/>
                </a:lnTo>
                <a:lnTo>
                  <a:pt x="12064752" y="3457792"/>
                </a:lnTo>
                <a:lnTo>
                  <a:pt x="12040765" y="3422222"/>
                </a:lnTo>
                <a:lnTo>
                  <a:pt x="12005189" y="3398240"/>
                </a:lnTo>
                <a:lnTo>
                  <a:pt x="11961625" y="3389446"/>
                </a:lnTo>
                <a:close/>
              </a:path>
              <a:path w="16523335" h="9235440">
                <a:moveTo>
                  <a:pt x="11961625" y="3657176"/>
                </a:moveTo>
                <a:lnTo>
                  <a:pt x="11918093" y="3665968"/>
                </a:lnTo>
                <a:lnTo>
                  <a:pt x="11882547" y="3689947"/>
                </a:lnTo>
                <a:lnTo>
                  <a:pt x="11858583" y="3725513"/>
                </a:lnTo>
                <a:lnTo>
                  <a:pt x="11849796" y="3769068"/>
                </a:lnTo>
                <a:lnTo>
                  <a:pt x="11858583" y="3812619"/>
                </a:lnTo>
                <a:lnTo>
                  <a:pt x="11882547" y="3848178"/>
                </a:lnTo>
                <a:lnTo>
                  <a:pt x="11918093" y="3872149"/>
                </a:lnTo>
                <a:lnTo>
                  <a:pt x="11961625" y="3880939"/>
                </a:lnTo>
                <a:lnTo>
                  <a:pt x="12005189" y="3872149"/>
                </a:lnTo>
                <a:lnTo>
                  <a:pt x="12040765" y="3848178"/>
                </a:lnTo>
                <a:lnTo>
                  <a:pt x="12064752" y="3812619"/>
                </a:lnTo>
                <a:lnTo>
                  <a:pt x="12073548" y="3769068"/>
                </a:lnTo>
                <a:lnTo>
                  <a:pt x="12064752" y="3725513"/>
                </a:lnTo>
                <a:lnTo>
                  <a:pt x="12040765" y="3689947"/>
                </a:lnTo>
                <a:lnTo>
                  <a:pt x="12005189" y="3665968"/>
                </a:lnTo>
                <a:lnTo>
                  <a:pt x="11961625" y="3657176"/>
                </a:lnTo>
                <a:close/>
              </a:path>
              <a:path w="16523335" h="9235440">
                <a:moveTo>
                  <a:pt x="11961625" y="3924895"/>
                </a:moveTo>
                <a:lnTo>
                  <a:pt x="11918093" y="3933689"/>
                </a:lnTo>
                <a:lnTo>
                  <a:pt x="11882547" y="3957668"/>
                </a:lnTo>
                <a:lnTo>
                  <a:pt x="11858583" y="3993228"/>
                </a:lnTo>
                <a:lnTo>
                  <a:pt x="11849796" y="4036766"/>
                </a:lnTo>
                <a:lnTo>
                  <a:pt x="11858583" y="4080327"/>
                </a:lnTo>
                <a:lnTo>
                  <a:pt x="11882547" y="4115896"/>
                </a:lnTo>
                <a:lnTo>
                  <a:pt x="11918093" y="4139876"/>
                </a:lnTo>
                <a:lnTo>
                  <a:pt x="11961625" y="4148669"/>
                </a:lnTo>
                <a:lnTo>
                  <a:pt x="12005189" y="4139876"/>
                </a:lnTo>
                <a:lnTo>
                  <a:pt x="12040765" y="4115896"/>
                </a:lnTo>
                <a:lnTo>
                  <a:pt x="12064752" y="4080327"/>
                </a:lnTo>
                <a:lnTo>
                  <a:pt x="12073548" y="4036766"/>
                </a:lnTo>
                <a:lnTo>
                  <a:pt x="12064752" y="3993228"/>
                </a:lnTo>
                <a:lnTo>
                  <a:pt x="12040765" y="3957668"/>
                </a:lnTo>
                <a:lnTo>
                  <a:pt x="12005189" y="3933689"/>
                </a:lnTo>
                <a:lnTo>
                  <a:pt x="11961625" y="3924895"/>
                </a:lnTo>
                <a:close/>
              </a:path>
              <a:path w="16523335" h="9235440">
                <a:moveTo>
                  <a:pt x="11961625" y="2318578"/>
                </a:moveTo>
                <a:lnTo>
                  <a:pt x="11918093" y="2327370"/>
                </a:lnTo>
                <a:lnTo>
                  <a:pt x="11882547" y="2351349"/>
                </a:lnTo>
                <a:lnTo>
                  <a:pt x="11858583" y="2386915"/>
                </a:lnTo>
                <a:lnTo>
                  <a:pt x="11849796" y="2430470"/>
                </a:lnTo>
                <a:lnTo>
                  <a:pt x="11858583" y="2474021"/>
                </a:lnTo>
                <a:lnTo>
                  <a:pt x="11882547" y="2509580"/>
                </a:lnTo>
                <a:lnTo>
                  <a:pt x="11918093" y="2533551"/>
                </a:lnTo>
                <a:lnTo>
                  <a:pt x="11961625" y="2542341"/>
                </a:lnTo>
                <a:lnTo>
                  <a:pt x="12005189" y="2533551"/>
                </a:lnTo>
                <a:lnTo>
                  <a:pt x="12040765" y="2509580"/>
                </a:lnTo>
                <a:lnTo>
                  <a:pt x="12064752" y="2474021"/>
                </a:lnTo>
                <a:lnTo>
                  <a:pt x="12073548" y="2430470"/>
                </a:lnTo>
                <a:lnTo>
                  <a:pt x="12064752" y="2386915"/>
                </a:lnTo>
                <a:lnTo>
                  <a:pt x="12040765" y="2351349"/>
                </a:lnTo>
                <a:lnTo>
                  <a:pt x="12005189" y="2327370"/>
                </a:lnTo>
                <a:lnTo>
                  <a:pt x="11961625" y="2318578"/>
                </a:lnTo>
                <a:close/>
              </a:path>
              <a:path w="16523335" h="9235440">
                <a:moveTo>
                  <a:pt x="11961625" y="2050869"/>
                </a:moveTo>
                <a:lnTo>
                  <a:pt x="11918093" y="2059660"/>
                </a:lnTo>
                <a:lnTo>
                  <a:pt x="11882547" y="2083635"/>
                </a:lnTo>
                <a:lnTo>
                  <a:pt x="11858583" y="2119197"/>
                </a:lnTo>
                <a:lnTo>
                  <a:pt x="11849796" y="2162750"/>
                </a:lnTo>
                <a:lnTo>
                  <a:pt x="11858583" y="2206284"/>
                </a:lnTo>
                <a:lnTo>
                  <a:pt x="11882547" y="2241845"/>
                </a:lnTo>
                <a:lnTo>
                  <a:pt x="11918093" y="2265826"/>
                </a:lnTo>
                <a:lnTo>
                  <a:pt x="11961625" y="2274621"/>
                </a:lnTo>
                <a:lnTo>
                  <a:pt x="12005189" y="2265826"/>
                </a:lnTo>
                <a:lnTo>
                  <a:pt x="12040765" y="2241845"/>
                </a:lnTo>
                <a:lnTo>
                  <a:pt x="12064752" y="2206284"/>
                </a:lnTo>
                <a:lnTo>
                  <a:pt x="12073548" y="2162750"/>
                </a:lnTo>
                <a:lnTo>
                  <a:pt x="12064752" y="2119197"/>
                </a:lnTo>
                <a:lnTo>
                  <a:pt x="12040765" y="2083635"/>
                </a:lnTo>
                <a:lnTo>
                  <a:pt x="12005189" y="2059660"/>
                </a:lnTo>
                <a:lnTo>
                  <a:pt x="11961625" y="2050869"/>
                </a:lnTo>
                <a:close/>
              </a:path>
              <a:path w="16523335" h="9235440">
                <a:moveTo>
                  <a:pt x="12230967" y="444551"/>
                </a:moveTo>
                <a:lnTo>
                  <a:pt x="12187406" y="453336"/>
                </a:lnTo>
                <a:lnTo>
                  <a:pt x="12151844" y="477296"/>
                </a:lnTo>
                <a:lnTo>
                  <a:pt x="12127874" y="512844"/>
                </a:lnTo>
                <a:lnTo>
                  <a:pt x="12119086" y="556391"/>
                </a:lnTo>
                <a:lnTo>
                  <a:pt x="12127874" y="599952"/>
                </a:lnTo>
                <a:lnTo>
                  <a:pt x="12151844" y="635532"/>
                </a:lnTo>
                <a:lnTo>
                  <a:pt x="12187406" y="659525"/>
                </a:lnTo>
                <a:lnTo>
                  <a:pt x="12230967" y="668324"/>
                </a:lnTo>
                <a:lnTo>
                  <a:pt x="12274493" y="659525"/>
                </a:lnTo>
                <a:lnTo>
                  <a:pt x="12310036" y="635532"/>
                </a:lnTo>
                <a:lnTo>
                  <a:pt x="12333999" y="599952"/>
                </a:lnTo>
                <a:lnTo>
                  <a:pt x="12342786" y="556391"/>
                </a:lnTo>
                <a:lnTo>
                  <a:pt x="12333999" y="512844"/>
                </a:lnTo>
                <a:lnTo>
                  <a:pt x="12310036" y="477296"/>
                </a:lnTo>
                <a:lnTo>
                  <a:pt x="12274493" y="453336"/>
                </a:lnTo>
                <a:lnTo>
                  <a:pt x="12230967" y="444551"/>
                </a:lnTo>
                <a:close/>
              </a:path>
              <a:path w="16523335" h="9235440">
                <a:moveTo>
                  <a:pt x="12230967" y="712218"/>
                </a:moveTo>
                <a:lnTo>
                  <a:pt x="12187406" y="721018"/>
                </a:lnTo>
                <a:lnTo>
                  <a:pt x="12151844" y="745011"/>
                </a:lnTo>
                <a:lnTo>
                  <a:pt x="12127874" y="780591"/>
                </a:lnTo>
                <a:lnTo>
                  <a:pt x="12119086" y="824152"/>
                </a:lnTo>
                <a:lnTo>
                  <a:pt x="12127874" y="867681"/>
                </a:lnTo>
                <a:lnTo>
                  <a:pt x="12151844" y="903231"/>
                </a:lnTo>
                <a:lnTo>
                  <a:pt x="12187406" y="927201"/>
                </a:lnTo>
                <a:lnTo>
                  <a:pt x="12230967" y="935992"/>
                </a:lnTo>
                <a:lnTo>
                  <a:pt x="12274493" y="927201"/>
                </a:lnTo>
                <a:lnTo>
                  <a:pt x="12310036" y="903231"/>
                </a:lnTo>
                <a:lnTo>
                  <a:pt x="12333999" y="867681"/>
                </a:lnTo>
                <a:lnTo>
                  <a:pt x="12342786" y="824152"/>
                </a:lnTo>
                <a:lnTo>
                  <a:pt x="12333999" y="780591"/>
                </a:lnTo>
                <a:lnTo>
                  <a:pt x="12310036" y="745011"/>
                </a:lnTo>
                <a:lnTo>
                  <a:pt x="12274493" y="721018"/>
                </a:lnTo>
                <a:lnTo>
                  <a:pt x="12230967" y="712218"/>
                </a:lnTo>
                <a:close/>
              </a:path>
              <a:path w="16523335" h="9235440">
                <a:moveTo>
                  <a:pt x="12230967" y="979980"/>
                </a:moveTo>
                <a:lnTo>
                  <a:pt x="12187406" y="988766"/>
                </a:lnTo>
                <a:lnTo>
                  <a:pt x="12151844" y="1012731"/>
                </a:lnTo>
                <a:lnTo>
                  <a:pt x="12127874" y="1048286"/>
                </a:lnTo>
                <a:lnTo>
                  <a:pt x="12119086" y="1091840"/>
                </a:lnTo>
                <a:lnTo>
                  <a:pt x="12127874" y="1135394"/>
                </a:lnTo>
                <a:lnTo>
                  <a:pt x="12151844" y="1170968"/>
                </a:lnTo>
                <a:lnTo>
                  <a:pt x="12187406" y="1194956"/>
                </a:lnTo>
                <a:lnTo>
                  <a:pt x="12230967" y="1203753"/>
                </a:lnTo>
                <a:lnTo>
                  <a:pt x="12274493" y="1194956"/>
                </a:lnTo>
                <a:lnTo>
                  <a:pt x="12310036" y="1170968"/>
                </a:lnTo>
                <a:lnTo>
                  <a:pt x="12333999" y="1135394"/>
                </a:lnTo>
                <a:lnTo>
                  <a:pt x="12342786" y="1091840"/>
                </a:lnTo>
                <a:lnTo>
                  <a:pt x="12333999" y="1048286"/>
                </a:lnTo>
                <a:lnTo>
                  <a:pt x="12310036" y="1012731"/>
                </a:lnTo>
                <a:lnTo>
                  <a:pt x="12274493" y="988766"/>
                </a:lnTo>
                <a:lnTo>
                  <a:pt x="12230967" y="979980"/>
                </a:lnTo>
                <a:close/>
              </a:path>
              <a:path w="16523335" h="9235440">
                <a:moveTo>
                  <a:pt x="12230967" y="1247668"/>
                </a:moveTo>
                <a:lnTo>
                  <a:pt x="12187406" y="1256467"/>
                </a:lnTo>
                <a:lnTo>
                  <a:pt x="12151844" y="1280459"/>
                </a:lnTo>
                <a:lnTo>
                  <a:pt x="12127874" y="1316036"/>
                </a:lnTo>
                <a:lnTo>
                  <a:pt x="12119086" y="1359591"/>
                </a:lnTo>
                <a:lnTo>
                  <a:pt x="12127874" y="1403138"/>
                </a:lnTo>
                <a:lnTo>
                  <a:pt x="12151844" y="1438686"/>
                </a:lnTo>
                <a:lnTo>
                  <a:pt x="12187406" y="1462646"/>
                </a:lnTo>
                <a:lnTo>
                  <a:pt x="12230967" y="1471431"/>
                </a:lnTo>
                <a:lnTo>
                  <a:pt x="12274493" y="1462646"/>
                </a:lnTo>
                <a:lnTo>
                  <a:pt x="12310036" y="1438686"/>
                </a:lnTo>
                <a:lnTo>
                  <a:pt x="12333999" y="1403138"/>
                </a:lnTo>
                <a:lnTo>
                  <a:pt x="12342786" y="1359591"/>
                </a:lnTo>
                <a:lnTo>
                  <a:pt x="12333999" y="1316036"/>
                </a:lnTo>
                <a:lnTo>
                  <a:pt x="12310036" y="1280459"/>
                </a:lnTo>
                <a:lnTo>
                  <a:pt x="12274493" y="1256467"/>
                </a:lnTo>
                <a:lnTo>
                  <a:pt x="12230967" y="1247668"/>
                </a:lnTo>
                <a:close/>
              </a:path>
              <a:path w="16523335" h="9235440">
                <a:moveTo>
                  <a:pt x="12230967" y="1515430"/>
                </a:moveTo>
                <a:lnTo>
                  <a:pt x="12187406" y="1524214"/>
                </a:lnTo>
                <a:lnTo>
                  <a:pt x="12151844" y="1548173"/>
                </a:lnTo>
                <a:lnTo>
                  <a:pt x="12127874" y="1583718"/>
                </a:lnTo>
                <a:lnTo>
                  <a:pt x="12119086" y="1627259"/>
                </a:lnTo>
                <a:lnTo>
                  <a:pt x="12127874" y="1670826"/>
                </a:lnTo>
                <a:lnTo>
                  <a:pt x="12151844" y="1706409"/>
                </a:lnTo>
                <a:lnTo>
                  <a:pt x="12187406" y="1730404"/>
                </a:lnTo>
                <a:lnTo>
                  <a:pt x="12230967" y="1739203"/>
                </a:lnTo>
                <a:lnTo>
                  <a:pt x="12274493" y="1730404"/>
                </a:lnTo>
                <a:lnTo>
                  <a:pt x="12310036" y="1706409"/>
                </a:lnTo>
                <a:lnTo>
                  <a:pt x="12333999" y="1670826"/>
                </a:lnTo>
                <a:lnTo>
                  <a:pt x="12342786" y="1627259"/>
                </a:lnTo>
                <a:lnTo>
                  <a:pt x="12333999" y="1583718"/>
                </a:lnTo>
                <a:lnTo>
                  <a:pt x="12310036" y="1548173"/>
                </a:lnTo>
                <a:lnTo>
                  <a:pt x="12274493" y="1524214"/>
                </a:lnTo>
                <a:lnTo>
                  <a:pt x="12230967" y="1515430"/>
                </a:lnTo>
                <a:close/>
              </a:path>
              <a:path w="16523335" h="9235440">
                <a:moveTo>
                  <a:pt x="12230967" y="1783149"/>
                </a:moveTo>
                <a:lnTo>
                  <a:pt x="12187406" y="1791938"/>
                </a:lnTo>
                <a:lnTo>
                  <a:pt x="12151844" y="1815910"/>
                </a:lnTo>
                <a:lnTo>
                  <a:pt x="12127874" y="1851469"/>
                </a:lnTo>
                <a:lnTo>
                  <a:pt x="12119086" y="1895020"/>
                </a:lnTo>
                <a:lnTo>
                  <a:pt x="12127874" y="1938576"/>
                </a:lnTo>
                <a:lnTo>
                  <a:pt x="12151844" y="1974146"/>
                </a:lnTo>
                <a:lnTo>
                  <a:pt x="12187406" y="1998128"/>
                </a:lnTo>
                <a:lnTo>
                  <a:pt x="12230967" y="2006922"/>
                </a:lnTo>
                <a:lnTo>
                  <a:pt x="12274493" y="1998128"/>
                </a:lnTo>
                <a:lnTo>
                  <a:pt x="12310036" y="1974146"/>
                </a:lnTo>
                <a:lnTo>
                  <a:pt x="12333999" y="1938576"/>
                </a:lnTo>
                <a:lnTo>
                  <a:pt x="12342786" y="1895020"/>
                </a:lnTo>
                <a:lnTo>
                  <a:pt x="12333999" y="1851469"/>
                </a:lnTo>
                <a:lnTo>
                  <a:pt x="12310036" y="1815910"/>
                </a:lnTo>
                <a:lnTo>
                  <a:pt x="12274493" y="1791938"/>
                </a:lnTo>
                <a:lnTo>
                  <a:pt x="12230967" y="1783149"/>
                </a:lnTo>
                <a:close/>
              </a:path>
              <a:path w="16523335" h="9235440">
                <a:moveTo>
                  <a:pt x="12230967" y="2586297"/>
                </a:moveTo>
                <a:lnTo>
                  <a:pt x="12187406" y="2595090"/>
                </a:lnTo>
                <a:lnTo>
                  <a:pt x="12151844" y="2619070"/>
                </a:lnTo>
                <a:lnTo>
                  <a:pt x="12127874" y="2654639"/>
                </a:lnTo>
                <a:lnTo>
                  <a:pt x="12119086" y="2698200"/>
                </a:lnTo>
                <a:lnTo>
                  <a:pt x="12127874" y="2741725"/>
                </a:lnTo>
                <a:lnTo>
                  <a:pt x="12151844" y="2777286"/>
                </a:lnTo>
                <a:lnTo>
                  <a:pt x="12187406" y="2801273"/>
                </a:lnTo>
                <a:lnTo>
                  <a:pt x="12230967" y="2810071"/>
                </a:lnTo>
                <a:lnTo>
                  <a:pt x="12274493" y="2801273"/>
                </a:lnTo>
                <a:lnTo>
                  <a:pt x="12310036" y="2777286"/>
                </a:lnTo>
                <a:lnTo>
                  <a:pt x="12333999" y="2741725"/>
                </a:lnTo>
                <a:lnTo>
                  <a:pt x="12342786" y="2698200"/>
                </a:lnTo>
                <a:lnTo>
                  <a:pt x="12333999" y="2654639"/>
                </a:lnTo>
                <a:lnTo>
                  <a:pt x="12310036" y="2619070"/>
                </a:lnTo>
                <a:lnTo>
                  <a:pt x="12274493" y="2595090"/>
                </a:lnTo>
                <a:lnTo>
                  <a:pt x="12230967" y="2586297"/>
                </a:lnTo>
                <a:close/>
              </a:path>
              <a:path w="16523335" h="9235440">
                <a:moveTo>
                  <a:pt x="12230967" y="2854028"/>
                </a:moveTo>
                <a:lnTo>
                  <a:pt x="12187406" y="2862817"/>
                </a:lnTo>
                <a:lnTo>
                  <a:pt x="12151844" y="2886788"/>
                </a:lnTo>
                <a:lnTo>
                  <a:pt x="12127874" y="2922347"/>
                </a:lnTo>
                <a:lnTo>
                  <a:pt x="12119086" y="2965898"/>
                </a:lnTo>
                <a:lnTo>
                  <a:pt x="12127874" y="3009453"/>
                </a:lnTo>
                <a:lnTo>
                  <a:pt x="12151844" y="3045019"/>
                </a:lnTo>
                <a:lnTo>
                  <a:pt x="12187406" y="3068998"/>
                </a:lnTo>
                <a:lnTo>
                  <a:pt x="12230967" y="3077790"/>
                </a:lnTo>
                <a:lnTo>
                  <a:pt x="12274493" y="3068998"/>
                </a:lnTo>
                <a:lnTo>
                  <a:pt x="12310036" y="3045019"/>
                </a:lnTo>
                <a:lnTo>
                  <a:pt x="12333999" y="3009453"/>
                </a:lnTo>
                <a:lnTo>
                  <a:pt x="12342786" y="2965898"/>
                </a:lnTo>
                <a:lnTo>
                  <a:pt x="12333999" y="2922347"/>
                </a:lnTo>
                <a:lnTo>
                  <a:pt x="12310036" y="2886788"/>
                </a:lnTo>
                <a:lnTo>
                  <a:pt x="12274493" y="2862817"/>
                </a:lnTo>
                <a:lnTo>
                  <a:pt x="12230967" y="2854028"/>
                </a:lnTo>
                <a:close/>
              </a:path>
              <a:path w="16523335" h="9235440">
                <a:moveTo>
                  <a:pt x="12230967" y="3121737"/>
                </a:moveTo>
                <a:lnTo>
                  <a:pt x="12187406" y="3130528"/>
                </a:lnTo>
                <a:lnTo>
                  <a:pt x="12151844" y="3154503"/>
                </a:lnTo>
                <a:lnTo>
                  <a:pt x="12127874" y="3190065"/>
                </a:lnTo>
                <a:lnTo>
                  <a:pt x="12119086" y="3233618"/>
                </a:lnTo>
                <a:lnTo>
                  <a:pt x="12127874" y="3277161"/>
                </a:lnTo>
                <a:lnTo>
                  <a:pt x="12151844" y="3312732"/>
                </a:lnTo>
                <a:lnTo>
                  <a:pt x="12187406" y="3336722"/>
                </a:lnTo>
                <a:lnTo>
                  <a:pt x="12230967" y="3345520"/>
                </a:lnTo>
                <a:lnTo>
                  <a:pt x="12274493" y="3336722"/>
                </a:lnTo>
                <a:lnTo>
                  <a:pt x="12310036" y="3312732"/>
                </a:lnTo>
                <a:lnTo>
                  <a:pt x="12333999" y="3277161"/>
                </a:lnTo>
                <a:lnTo>
                  <a:pt x="12342786" y="3233618"/>
                </a:lnTo>
                <a:lnTo>
                  <a:pt x="12333999" y="3190065"/>
                </a:lnTo>
                <a:lnTo>
                  <a:pt x="12310036" y="3154503"/>
                </a:lnTo>
                <a:lnTo>
                  <a:pt x="12274493" y="3130528"/>
                </a:lnTo>
                <a:lnTo>
                  <a:pt x="12230967" y="3121737"/>
                </a:lnTo>
                <a:close/>
              </a:path>
              <a:path w="16523335" h="9235440">
                <a:moveTo>
                  <a:pt x="12230967" y="3389446"/>
                </a:moveTo>
                <a:lnTo>
                  <a:pt x="12187406" y="3398240"/>
                </a:lnTo>
                <a:lnTo>
                  <a:pt x="12151844" y="3422222"/>
                </a:lnTo>
                <a:lnTo>
                  <a:pt x="12127874" y="3457792"/>
                </a:lnTo>
                <a:lnTo>
                  <a:pt x="12119086" y="3501348"/>
                </a:lnTo>
                <a:lnTo>
                  <a:pt x="12127874" y="3544899"/>
                </a:lnTo>
                <a:lnTo>
                  <a:pt x="12151844" y="3580458"/>
                </a:lnTo>
                <a:lnTo>
                  <a:pt x="12187406" y="3604430"/>
                </a:lnTo>
                <a:lnTo>
                  <a:pt x="12230967" y="3613219"/>
                </a:lnTo>
                <a:lnTo>
                  <a:pt x="12274493" y="3604430"/>
                </a:lnTo>
                <a:lnTo>
                  <a:pt x="12310036" y="3580458"/>
                </a:lnTo>
                <a:lnTo>
                  <a:pt x="12333999" y="3544899"/>
                </a:lnTo>
                <a:lnTo>
                  <a:pt x="12342786" y="3501348"/>
                </a:lnTo>
                <a:lnTo>
                  <a:pt x="12333999" y="3457792"/>
                </a:lnTo>
                <a:lnTo>
                  <a:pt x="12310036" y="3422222"/>
                </a:lnTo>
                <a:lnTo>
                  <a:pt x="12274493" y="3398240"/>
                </a:lnTo>
                <a:lnTo>
                  <a:pt x="12230967" y="3389446"/>
                </a:lnTo>
                <a:close/>
              </a:path>
              <a:path w="16523335" h="9235440">
                <a:moveTo>
                  <a:pt x="12230967" y="3657176"/>
                </a:moveTo>
                <a:lnTo>
                  <a:pt x="12187406" y="3665968"/>
                </a:lnTo>
                <a:lnTo>
                  <a:pt x="12151844" y="3689947"/>
                </a:lnTo>
                <a:lnTo>
                  <a:pt x="12127874" y="3725513"/>
                </a:lnTo>
                <a:lnTo>
                  <a:pt x="12119086" y="3769068"/>
                </a:lnTo>
                <a:lnTo>
                  <a:pt x="12127874" y="3812619"/>
                </a:lnTo>
                <a:lnTo>
                  <a:pt x="12151844" y="3848178"/>
                </a:lnTo>
                <a:lnTo>
                  <a:pt x="12187406" y="3872149"/>
                </a:lnTo>
                <a:lnTo>
                  <a:pt x="12230967" y="3880939"/>
                </a:lnTo>
                <a:lnTo>
                  <a:pt x="12274493" y="3872149"/>
                </a:lnTo>
                <a:lnTo>
                  <a:pt x="12310036" y="3848178"/>
                </a:lnTo>
                <a:lnTo>
                  <a:pt x="12333999" y="3812619"/>
                </a:lnTo>
                <a:lnTo>
                  <a:pt x="12342786" y="3769068"/>
                </a:lnTo>
                <a:lnTo>
                  <a:pt x="12333999" y="3725513"/>
                </a:lnTo>
                <a:lnTo>
                  <a:pt x="12310036" y="3689947"/>
                </a:lnTo>
                <a:lnTo>
                  <a:pt x="12274493" y="3665968"/>
                </a:lnTo>
                <a:lnTo>
                  <a:pt x="12230967" y="3657176"/>
                </a:lnTo>
                <a:close/>
              </a:path>
              <a:path w="16523335" h="9235440">
                <a:moveTo>
                  <a:pt x="12230967" y="3924895"/>
                </a:moveTo>
                <a:lnTo>
                  <a:pt x="12187406" y="3933689"/>
                </a:lnTo>
                <a:lnTo>
                  <a:pt x="12151844" y="3957668"/>
                </a:lnTo>
                <a:lnTo>
                  <a:pt x="12127874" y="3993228"/>
                </a:lnTo>
                <a:lnTo>
                  <a:pt x="12119086" y="4036766"/>
                </a:lnTo>
                <a:lnTo>
                  <a:pt x="12127874" y="4080327"/>
                </a:lnTo>
                <a:lnTo>
                  <a:pt x="12151844" y="4115896"/>
                </a:lnTo>
                <a:lnTo>
                  <a:pt x="12187406" y="4139876"/>
                </a:lnTo>
                <a:lnTo>
                  <a:pt x="12230967" y="4148669"/>
                </a:lnTo>
                <a:lnTo>
                  <a:pt x="12274493" y="4139876"/>
                </a:lnTo>
                <a:lnTo>
                  <a:pt x="12310036" y="4115896"/>
                </a:lnTo>
                <a:lnTo>
                  <a:pt x="12333999" y="4080327"/>
                </a:lnTo>
                <a:lnTo>
                  <a:pt x="12342786" y="4036766"/>
                </a:lnTo>
                <a:lnTo>
                  <a:pt x="12333999" y="3993228"/>
                </a:lnTo>
                <a:lnTo>
                  <a:pt x="12310036" y="3957668"/>
                </a:lnTo>
                <a:lnTo>
                  <a:pt x="12274493" y="3933689"/>
                </a:lnTo>
                <a:lnTo>
                  <a:pt x="12230967" y="3924895"/>
                </a:lnTo>
                <a:close/>
              </a:path>
              <a:path w="16523335" h="9235440">
                <a:moveTo>
                  <a:pt x="12230967" y="4192615"/>
                </a:moveTo>
                <a:lnTo>
                  <a:pt x="12187406" y="4201406"/>
                </a:lnTo>
                <a:lnTo>
                  <a:pt x="12151844" y="4225380"/>
                </a:lnTo>
                <a:lnTo>
                  <a:pt x="12127874" y="4260939"/>
                </a:lnTo>
                <a:lnTo>
                  <a:pt x="12119086" y="4304486"/>
                </a:lnTo>
                <a:lnTo>
                  <a:pt x="12127874" y="4348026"/>
                </a:lnTo>
                <a:lnTo>
                  <a:pt x="12151844" y="4383601"/>
                </a:lnTo>
                <a:lnTo>
                  <a:pt x="12187406" y="4407597"/>
                </a:lnTo>
                <a:lnTo>
                  <a:pt x="12230967" y="4416399"/>
                </a:lnTo>
                <a:lnTo>
                  <a:pt x="12274493" y="4407597"/>
                </a:lnTo>
                <a:lnTo>
                  <a:pt x="12310036" y="4383601"/>
                </a:lnTo>
                <a:lnTo>
                  <a:pt x="12333999" y="4348026"/>
                </a:lnTo>
                <a:lnTo>
                  <a:pt x="12342786" y="4304486"/>
                </a:lnTo>
                <a:lnTo>
                  <a:pt x="12333999" y="4260939"/>
                </a:lnTo>
                <a:lnTo>
                  <a:pt x="12310036" y="4225380"/>
                </a:lnTo>
                <a:lnTo>
                  <a:pt x="12274493" y="4201406"/>
                </a:lnTo>
                <a:lnTo>
                  <a:pt x="12230967" y="4192615"/>
                </a:lnTo>
                <a:close/>
              </a:path>
              <a:path w="16523335" h="9235440">
                <a:moveTo>
                  <a:pt x="12230967" y="2318578"/>
                </a:moveTo>
                <a:lnTo>
                  <a:pt x="12187406" y="2327370"/>
                </a:lnTo>
                <a:lnTo>
                  <a:pt x="12151844" y="2351349"/>
                </a:lnTo>
                <a:lnTo>
                  <a:pt x="12127874" y="2386915"/>
                </a:lnTo>
                <a:lnTo>
                  <a:pt x="12119086" y="2430470"/>
                </a:lnTo>
                <a:lnTo>
                  <a:pt x="12127874" y="2474021"/>
                </a:lnTo>
                <a:lnTo>
                  <a:pt x="12151844" y="2509580"/>
                </a:lnTo>
                <a:lnTo>
                  <a:pt x="12187406" y="2533551"/>
                </a:lnTo>
                <a:lnTo>
                  <a:pt x="12230967" y="2542341"/>
                </a:lnTo>
                <a:lnTo>
                  <a:pt x="12274493" y="2533551"/>
                </a:lnTo>
                <a:lnTo>
                  <a:pt x="12310036" y="2509580"/>
                </a:lnTo>
                <a:lnTo>
                  <a:pt x="12333999" y="2474021"/>
                </a:lnTo>
                <a:lnTo>
                  <a:pt x="12342786" y="2430470"/>
                </a:lnTo>
                <a:lnTo>
                  <a:pt x="12333999" y="2386915"/>
                </a:lnTo>
                <a:lnTo>
                  <a:pt x="12310036" y="2351349"/>
                </a:lnTo>
                <a:lnTo>
                  <a:pt x="12274493" y="2327370"/>
                </a:lnTo>
                <a:lnTo>
                  <a:pt x="12230967" y="2318578"/>
                </a:lnTo>
                <a:close/>
              </a:path>
              <a:path w="16523335" h="9235440">
                <a:moveTo>
                  <a:pt x="12230967" y="2050869"/>
                </a:moveTo>
                <a:lnTo>
                  <a:pt x="12187406" y="2059660"/>
                </a:lnTo>
                <a:lnTo>
                  <a:pt x="12151844" y="2083635"/>
                </a:lnTo>
                <a:lnTo>
                  <a:pt x="12127874" y="2119197"/>
                </a:lnTo>
                <a:lnTo>
                  <a:pt x="12119086" y="2162750"/>
                </a:lnTo>
                <a:lnTo>
                  <a:pt x="12127874" y="2206284"/>
                </a:lnTo>
                <a:lnTo>
                  <a:pt x="12151844" y="2241845"/>
                </a:lnTo>
                <a:lnTo>
                  <a:pt x="12187406" y="2265826"/>
                </a:lnTo>
                <a:lnTo>
                  <a:pt x="12230967" y="2274621"/>
                </a:lnTo>
                <a:lnTo>
                  <a:pt x="12274493" y="2265826"/>
                </a:lnTo>
                <a:lnTo>
                  <a:pt x="12310036" y="2241845"/>
                </a:lnTo>
                <a:lnTo>
                  <a:pt x="12333999" y="2206284"/>
                </a:lnTo>
                <a:lnTo>
                  <a:pt x="12342786" y="2162750"/>
                </a:lnTo>
                <a:lnTo>
                  <a:pt x="12333999" y="2119197"/>
                </a:lnTo>
                <a:lnTo>
                  <a:pt x="12310036" y="2083635"/>
                </a:lnTo>
                <a:lnTo>
                  <a:pt x="12274493" y="2059660"/>
                </a:lnTo>
                <a:lnTo>
                  <a:pt x="12230967" y="2050869"/>
                </a:lnTo>
                <a:close/>
              </a:path>
              <a:path w="16523335" h="9235440">
                <a:moveTo>
                  <a:pt x="12230967" y="4460345"/>
                </a:moveTo>
                <a:lnTo>
                  <a:pt x="12187406" y="4469136"/>
                </a:lnTo>
                <a:lnTo>
                  <a:pt x="12151844" y="4493110"/>
                </a:lnTo>
                <a:lnTo>
                  <a:pt x="12127874" y="4528669"/>
                </a:lnTo>
                <a:lnTo>
                  <a:pt x="12119086" y="4572216"/>
                </a:lnTo>
                <a:lnTo>
                  <a:pt x="12127874" y="4615763"/>
                </a:lnTo>
                <a:lnTo>
                  <a:pt x="12151844" y="4651322"/>
                </a:lnTo>
                <a:lnTo>
                  <a:pt x="12187406" y="4675296"/>
                </a:lnTo>
                <a:lnTo>
                  <a:pt x="12230967" y="4684087"/>
                </a:lnTo>
                <a:lnTo>
                  <a:pt x="12274493" y="4675296"/>
                </a:lnTo>
                <a:lnTo>
                  <a:pt x="12310036" y="4651322"/>
                </a:lnTo>
                <a:lnTo>
                  <a:pt x="12333999" y="4615763"/>
                </a:lnTo>
                <a:lnTo>
                  <a:pt x="12342786" y="4572216"/>
                </a:lnTo>
                <a:lnTo>
                  <a:pt x="12333999" y="4528669"/>
                </a:lnTo>
                <a:lnTo>
                  <a:pt x="12310036" y="4493110"/>
                </a:lnTo>
                <a:lnTo>
                  <a:pt x="12274493" y="4469136"/>
                </a:lnTo>
                <a:lnTo>
                  <a:pt x="12230967" y="4460345"/>
                </a:lnTo>
                <a:close/>
              </a:path>
              <a:path w="16523335" h="9235440">
                <a:moveTo>
                  <a:pt x="12500247" y="444551"/>
                </a:moveTo>
                <a:lnTo>
                  <a:pt x="12456722" y="453336"/>
                </a:lnTo>
                <a:lnTo>
                  <a:pt x="12421179" y="477296"/>
                </a:lnTo>
                <a:lnTo>
                  <a:pt x="12397216" y="512844"/>
                </a:lnTo>
                <a:lnTo>
                  <a:pt x="12388429" y="556391"/>
                </a:lnTo>
                <a:lnTo>
                  <a:pt x="12397216" y="599952"/>
                </a:lnTo>
                <a:lnTo>
                  <a:pt x="12421179" y="635532"/>
                </a:lnTo>
                <a:lnTo>
                  <a:pt x="12456722" y="659525"/>
                </a:lnTo>
                <a:lnTo>
                  <a:pt x="12500247" y="668324"/>
                </a:lnTo>
                <a:lnTo>
                  <a:pt x="12543807" y="659525"/>
                </a:lnTo>
                <a:lnTo>
                  <a:pt x="12579365" y="635532"/>
                </a:lnTo>
                <a:lnTo>
                  <a:pt x="12603332" y="599952"/>
                </a:lnTo>
                <a:lnTo>
                  <a:pt x="12612118" y="556391"/>
                </a:lnTo>
                <a:lnTo>
                  <a:pt x="12603332" y="512844"/>
                </a:lnTo>
                <a:lnTo>
                  <a:pt x="12579365" y="477296"/>
                </a:lnTo>
                <a:lnTo>
                  <a:pt x="12543807" y="453336"/>
                </a:lnTo>
                <a:lnTo>
                  <a:pt x="12500247" y="444551"/>
                </a:lnTo>
                <a:close/>
              </a:path>
              <a:path w="16523335" h="9235440">
                <a:moveTo>
                  <a:pt x="12500247" y="712218"/>
                </a:moveTo>
                <a:lnTo>
                  <a:pt x="12456722" y="721018"/>
                </a:lnTo>
                <a:lnTo>
                  <a:pt x="12421179" y="745011"/>
                </a:lnTo>
                <a:lnTo>
                  <a:pt x="12397216" y="780591"/>
                </a:lnTo>
                <a:lnTo>
                  <a:pt x="12388429" y="824152"/>
                </a:lnTo>
                <a:lnTo>
                  <a:pt x="12397216" y="867681"/>
                </a:lnTo>
                <a:lnTo>
                  <a:pt x="12421179" y="903231"/>
                </a:lnTo>
                <a:lnTo>
                  <a:pt x="12456722" y="927201"/>
                </a:lnTo>
                <a:lnTo>
                  <a:pt x="12500247" y="935992"/>
                </a:lnTo>
                <a:lnTo>
                  <a:pt x="12543807" y="927201"/>
                </a:lnTo>
                <a:lnTo>
                  <a:pt x="12579365" y="903231"/>
                </a:lnTo>
                <a:lnTo>
                  <a:pt x="12603332" y="867681"/>
                </a:lnTo>
                <a:lnTo>
                  <a:pt x="12612118" y="824152"/>
                </a:lnTo>
                <a:lnTo>
                  <a:pt x="12603332" y="780591"/>
                </a:lnTo>
                <a:lnTo>
                  <a:pt x="12579365" y="745011"/>
                </a:lnTo>
                <a:lnTo>
                  <a:pt x="12543807" y="721018"/>
                </a:lnTo>
                <a:lnTo>
                  <a:pt x="12500247" y="712218"/>
                </a:lnTo>
                <a:close/>
              </a:path>
              <a:path w="16523335" h="9235440">
                <a:moveTo>
                  <a:pt x="12500247" y="979980"/>
                </a:moveTo>
                <a:lnTo>
                  <a:pt x="12456722" y="988766"/>
                </a:lnTo>
                <a:lnTo>
                  <a:pt x="12421179" y="1012731"/>
                </a:lnTo>
                <a:lnTo>
                  <a:pt x="12397216" y="1048286"/>
                </a:lnTo>
                <a:lnTo>
                  <a:pt x="12388429" y="1091840"/>
                </a:lnTo>
                <a:lnTo>
                  <a:pt x="12397216" y="1135394"/>
                </a:lnTo>
                <a:lnTo>
                  <a:pt x="12421179" y="1170968"/>
                </a:lnTo>
                <a:lnTo>
                  <a:pt x="12456722" y="1194956"/>
                </a:lnTo>
                <a:lnTo>
                  <a:pt x="12500247" y="1203753"/>
                </a:lnTo>
                <a:lnTo>
                  <a:pt x="12543807" y="1194956"/>
                </a:lnTo>
                <a:lnTo>
                  <a:pt x="12579365" y="1170968"/>
                </a:lnTo>
                <a:lnTo>
                  <a:pt x="12603332" y="1135394"/>
                </a:lnTo>
                <a:lnTo>
                  <a:pt x="12612118" y="1091840"/>
                </a:lnTo>
                <a:lnTo>
                  <a:pt x="12603332" y="1048286"/>
                </a:lnTo>
                <a:lnTo>
                  <a:pt x="12579365" y="1012731"/>
                </a:lnTo>
                <a:lnTo>
                  <a:pt x="12543807" y="988766"/>
                </a:lnTo>
                <a:lnTo>
                  <a:pt x="12500247" y="979980"/>
                </a:lnTo>
                <a:close/>
              </a:path>
              <a:path w="16523335" h="9235440">
                <a:moveTo>
                  <a:pt x="12500247" y="1247668"/>
                </a:moveTo>
                <a:lnTo>
                  <a:pt x="12456722" y="1256467"/>
                </a:lnTo>
                <a:lnTo>
                  <a:pt x="12421179" y="1280459"/>
                </a:lnTo>
                <a:lnTo>
                  <a:pt x="12397216" y="1316036"/>
                </a:lnTo>
                <a:lnTo>
                  <a:pt x="12388429" y="1359591"/>
                </a:lnTo>
                <a:lnTo>
                  <a:pt x="12397216" y="1403138"/>
                </a:lnTo>
                <a:lnTo>
                  <a:pt x="12421179" y="1438686"/>
                </a:lnTo>
                <a:lnTo>
                  <a:pt x="12456722" y="1462646"/>
                </a:lnTo>
                <a:lnTo>
                  <a:pt x="12500247" y="1471431"/>
                </a:lnTo>
                <a:lnTo>
                  <a:pt x="12543807" y="1462646"/>
                </a:lnTo>
                <a:lnTo>
                  <a:pt x="12579365" y="1438686"/>
                </a:lnTo>
                <a:lnTo>
                  <a:pt x="12603332" y="1403138"/>
                </a:lnTo>
                <a:lnTo>
                  <a:pt x="12612118" y="1359591"/>
                </a:lnTo>
                <a:lnTo>
                  <a:pt x="12603332" y="1316036"/>
                </a:lnTo>
                <a:lnTo>
                  <a:pt x="12579365" y="1280459"/>
                </a:lnTo>
                <a:lnTo>
                  <a:pt x="12543807" y="1256467"/>
                </a:lnTo>
                <a:lnTo>
                  <a:pt x="12500247" y="1247668"/>
                </a:lnTo>
                <a:close/>
              </a:path>
              <a:path w="16523335" h="9235440">
                <a:moveTo>
                  <a:pt x="12500247" y="1515430"/>
                </a:moveTo>
                <a:lnTo>
                  <a:pt x="12456722" y="1524214"/>
                </a:lnTo>
                <a:lnTo>
                  <a:pt x="12421179" y="1548173"/>
                </a:lnTo>
                <a:lnTo>
                  <a:pt x="12397216" y="1583718"/>
                </a:lnTo>
                <a:lnTo>
                  <a:pt x="12388429" y="1627259"/>
                </a:lnTo>
                <a:lnTo>
                  <a:pt x="12397216" y="1670826"/>
                </a:lnTo>
                <a:lnTo>
                  <a:pt x="12421179" y="1706409"/>
                </a:lnTo>
                <a:lnTo>
                  <a:pt x="12456722" y="1730404"/>
                </a:lnTo>
                <a:lnTo>
                  <a:pt x="12500247" y="1739203"/>
                </a:lnTo>
                <a:lnTo>
                  <a:pt x="12543807" y="1730404"/>
                </a:lnTo>
                <a:lnTo>
                  <a:pt x="12579365" y="1706409"/>
                </a:lnTo>
                <a:lnTo>
                  <a:pt x="12603332" y="1670826"/>
                </a:lnTo>
                <a:lnTo>
                  <a:pt x="12612118" y="1627259"/>
                </a:lnTo>
                <a:lnTo>
                  <a:pt x="12603332" y="1583718"/>
                </a:lnTo>
                <a:lnTo>
                  <a:pt x="12579365" y="1548173"/>
                </a:lnTo>
                <a:lnTo>
                  <a:pt x="12543807" y="1524214"/>
                </a:lnTo>
                <a:lnTo>
                  <a:pt x="12500247" y="1515430"/>
                </a:lnTo>
                <a:close/>
              </a:path>
              <a:path w="16523335" h="9235440">
                <a:moveTo>
                  <a:pt x="12500247" y="1783149"/>
                </a:moveTo>
                <a:lnTo>
                  <a:pt x="12456722" y="1791938"/>
                </a:lnTo>
                <a:lnTo>
                  <a:pt x="12421179" y="1815910"/>
                </a:lnTo>
                <a:lnTo>
                  <a:pt x="12397216" y="1851469"/>
                </a:lnTo>
                <a:lnTo>
                  <a:pt x="12388429" y="1895020"/>
                </a:lnTo>
                <a:lnTo>
                  <a:pt x="12397216" y="1938576"/>
                </a:lnTo>
                <a:lnTo>
                  <a:pt x="12421179" y="1974146"/>
                </a:lnTo>
                <a:lnTo>
                  <a:pt x="12456722" y="1998128"/>
                </a:lnTo>
                <a:lnTo>
                  <a:pt x="12500247" y="2006922"/>
                </a:lnTo>
                <a:lnTo>
                  <a:pt x="12543807" y="1998128"/>
                </a:lnTo>
                <a:lnTo>
                  <a:pt x="12579365" y="1974146"/>
                </a:lnTo>
                <a:lnTo>
                  <a:pt x="12603332" y="1938576"/>
                </a:lnTo>
                <a:lnTo>
                  <a:pt x="12612118" y="1895020"/>
                </a:lnTo>
                <a:lnTo>
                  <a:pt x="12603332" y="1851469"/>
                </a:lnTo>
                <a:lnTo>
                  <a:pt x="12579365" y="1815910"/>
                </a:lnTo>
                <a:lnTo>
                  <a:pt x="12543807" y="1791938"/>
                </a:lnTo>
                <a:lnTo>
                  <a:pt x="12500247" y="1783149"/>
                </a:lnTo>
                <a:close/>
              </a:path>
              <a:path w="16523335" h="9235440">
                <a:moveTo>
                  <a:pt x="12500247" y="2586297"/>
                </a:moveTo>
                <a:lnTo>
                  <a:pt x="12456722" y="2595090"/>
                </a:lnTo>
                <a:lnTo>
                  <a:pt x="12421179" y="2619070"/>
                </a:lnTo>
                <a:lnTo>
                  <a:pt x="12397216" y="2654639"/>
                </a:lnTo>
                <a:lnTo>
                  <a:pt x="12388429" y="2698200"/>
                </a:lnTo>
                <a:lnTo>
                  <a:pt x="12397216" y="2741725"/>
                </a:lnTo>
                <a:lnTo>
                  <a:pt x="12421179" y="2777286"/>
                </a:lnTo>
                <a:lnTo>
                  <a:pt x="12456722" y="2801273"/>
                </a:lnTo>
                <a:lnTo>
                  <a:pt x="12500247" y="2810071"/>
                </a:lnTo>
                <a:lnTo>
                  <a:pt x="12543807" y="2801273"/>
                </a:lnTo>
                <a:lnTo>
                  <a:pt x="12579365" y="2777286"/>
                </a:lnTo>
                <a:lnTo>
                  <a:pt x="12603332" y="2741725"/>
                </a:lnTo>
                <a:lnTo>
                  <a:pt x="12612118" y="2698200"/>
                </a:lnTo>
                <a:lnTo>
                  <a:pt x="12603332" y="2654639"/>
                </a:lnTo>
                <a:lnTo>
                  <a:pt x="12579365" y="2619070"/>
                </a:lnTo>
                <a:lnTo>
                  <a:pt x="12543807" y="2595090"/>
                </a:lnTo>
                <a:lnTo>
                  <a:pt x="12500247" y="2586297"/>
                </a:lnTo>
                <a:close/>
              </a:path>
              <a:path w="16523335" h="9235440">
                <a:moveTo>
                  <a:pt x="12500247" y="2854028"/>
                </a:moveTo>
                <a:lnTo>
                  <a:pt x="12456722" y="2862817"/>
                </a:lnTo>
                <a:lnTo>
                  <a:pt x="12421179" y="2886788"/>
                </a:lnTo>
                <a:lnTo>
                  <a:pt x="12397216" y="2922347"/>
                </a:lnTo>
                <a:lnTo>
                  <a:pt x="12388429" y="2965898"/>
                </a:lnTo>
                <a:lnTo>
                  <a:pt x="12397216" y="3009453"/>
                </a:lnTo>
                <a:lnTo>
                  <a:pt x="12421179" y="3045019"/>
                </a:lnTo>
                <a:lnTo>
                  <a:pt x="12456722" y="3068998"/>
                </a:lnTo>
                <a:lnTo>
                  <a:pt x="12500247" y="3077790"/>
                </a:lnTo>
                <a:lnTo>
                  <a:pt x="12543807" y="3068998"/>
                </a:lnTo>
                <a:lnTo>
                  <a:pt x="12579365" y="3045019"/>
                </a:lnTo>
                <a:lnTo>
                  <a:pt x="12603332" y="3009453"/>
                </a:lnTo>
                <a:lnTo>
                  <a:pt x="12612118" y="2965898"/>
                </a:lnTo>
                <a:lnTo>
                  <a:pt x="12603332" y="2922347"/>
                </a:lnTo>
                <a:lnTo>
                  <a:pt x="12579365" y="2886788"/>
                </a:lnTo>
                <a:lnTo>
                  <a:pt x="12543807" y="2862817"/>
                </a:lnTo>
                <a:lnTo>
                  <a:pt x="12500247" y="2854028"/>
                </a:lnTo>
                <a:close/>
              </a:path>
              <a:path w="16523335" h="9235440">
                <a:moveTo>
                  <a:pt x="12500247" y="3121737"/>
                </a:moveTo>
                <a:lnTo>
                  <a:pt x="12456722" y="3130528"/>
                </a:lnTo>
                <a:lnTo>
                  <a:pt x="12421179" y="3154503"/>
                </a:lnTo>
                <a:lnTo>
                  <a:pt x="12397216" y="3190065"/>
                </a:lnTo>
                <a:lnTo>
                  <a:pt x="12388429" y="3233618"/>
                </a:lnTo>
                <a:lnTo>
                  <a:pt x="12397216" y="3277161"/>
                </a:lnTo>
                <a:lnTo>
                  <a:pt x="12421179" y="3312732"/>
                </a:lnTo>
                <a:lnTo>
                  <a:pt x="12456722" y="3336722"/>
                </a:lnTo>
                <a:lnTo>
                  <a:pt x="12500247" y="3345520"/>
                </a:lnTo>
                <a:lnTo>
                  <a:pt x="12543807" y="3336722"/>
                </a:lnTo>
                <a:lnTo>
                  <a:pt x="12579365" y="3312732"/>
                </a:lnTo>
                <a:lnTo>
                  <a:pt x="12603332" y="3277161"/>
                </a:lnTo>
                <a:lnTo>
                  <a:pt x="12612118" y="3233618"/>
                </a:lnTo>
                <a:lnTo>
                  <a:pt x="12603332" y="3190065"/>
                </a:lnTo>
                <a:lnTo>
                  <a:pt x="12579365" y="3154503"/>
                </a:lnTo>
                <a:lnTo>
                  <a:pt x="12543807" y="3130528"/>
                </a:lnTo>
                <a:lnTo>
                  <a:pt x="12500247" y="3121737"/>
                </a:lnTo>
                <a:close/>
              </a:path>
              <a:path w="16523335" h="9235440">
                <a:moveTo>
                  <a:pt x="12500247" y="3389446"/>
                </a:moveTo>
                <a:lnTo>
                  <a:pt x="12456722" y="3398240"/>
                </a:lnTo>
                <a:lnTo>
                  <a:pt x="12421179" y="3422222"/>
                </a:lnTo>
                <a:lnTo>
                  <a:pt x="12397216" y="3457792"/>
                </a:lnTo>
                <a:lnTo>
                  <a:pt x="12388429" y="3501348"/>
                </a:lnTo>
                <a:lnTo>
                  <a:pt x="12397216" y="3544899"/>
                </a:lnTo>
                <a:lnTo>
                  <a:pt x="12421179" y="3580458"/>
                </a:lnTo>
                <a:lnTo>
                  <a:pt x="12456722" y="3604430"/>
                </a:lnTo>
                <a:lnTo>
                  <a:pt x="12500247" y="3613219"/>
                </a:lnTo>
                <a:lnTo>
                  <a:pt x="12543807" y="3604430"/>
                </a:lnTo>
                <a:lnTo>
                  <a:pt x="12579365" y="3580458"/>
                </a:lnTo>
                <a:lnTo>
                  <a:pt x="12603332" y="3544899"/>
                </a:lnTo>
                <a:lnTo>
                  <a:pt x="12612118" y="3501348"/>
                </a:lnTo>
                <a:lnTo>
                  <a:pt x="12603332" y="3457792"/>
                </a:lnTo>
                <a:lnTo>
                  <a:pt x="12579365" y="3422222"/>
                </a:lnTo>
                <a:lnTo>
                  <a:pt x="12543807" y="3398240"/>
                </a:lnTo>
                <a:lnTo>
                  <a:pt x="12500247" y="3389446"/>
                </a:lnTo>
                <a:close/>
              </a:path>
              <a:path w="16523335" h="9235440">
                <a:moveTo>
                  <a:pt x="12500247" y="3657176"/>
                </a:moveTo>
                <a:lnTo>
                  <a:pt x="12456722" y="3665968"/>
                </a:lnTo>
                <a:lnTo>
                  <a:pt x="12421179" y="3689947"/>
                </a:lnTo>
                <a:lnTo>
                  <a:pt x="12397216" y="3725513"/>
                </a:lnTo>
                <a:lnTo>
                  <a:pt x="12388429" y="3769068"/>
                </a:lnTo>
                <a:lnTo>
                  <a:pt x="12397216" y="3812619"/>
                </a:lnTo>
                <a:lnTo>
                  <a:pt x="12421179" y="3848178"/>
                </a:lnTo>
                <a:lnTo>
                  <a:pt x="12456722" y="3872149"/>
                </a:lnTo>
                <a:lnTo>
                  <a:pt x="12500247" y="3880939"/>
                </a:lnTo>
                <a:lnTo>
                  <a:pt x="12543807" y="3872149"/>
                </a:lnTo>
                <a:lnTo>
                  <a:pt x="12579365" y="3848178"/>
                </a:lnTo>
                <a:lnTo>
                  <a:pt x="12603332" y="3812619"/>
                </a:lnTo>
                <a:lnTo>
                  <a:pt x="12612118" y="3769068"/>
                </a:lnTo>
                <a:lnTo>
                  <a:pt x="12603332" y="3725513"/>
                </a:lnTo>
                <a:lnTo>
                  <a:pt x="12579365" y="3689947"/>
                </a:lnTo>
                <a:lnTo>
                  <a:pt x="12543807" y="3665968"/>
                </a:lnTo>
                <a:lnTo>
                  <a:pt x="12500247" y="3657176"/>
                </a:lnTo>
                <a:close/>
              </a:path>
              <a:path w="16523335" h="9235440">
                <a:moveTo>
                  <a:pt x="12500247" y="3924895"/>
                </a:moveTo>
                <a:lnTo>
                  <a:pt x="12456722" y="3933689"/>
                </a:lnTo>
                <a:lnTo>
                  <a:pt x="12421179" y="3957668"/>
                </a:lnTo>
                <a:lnTo>
                  <a:pt x="12397216" y="3993228"/>
                </a:lnTo>
                <a:lnTo>
                  <a:pt x="12388429" y="4036766"/>
                </a:lnTo>
                <a:lnTo>
                  <a:pt x="12397216" y="4080327"/>
                </a:lnTo>
                <a:lnTo>
                  <a:pt x="12421179" y="4115896"/>
                </a:lnTo>
                <a:lnTo>
                  <a:pt x="12456722" y="4139876"/>
                </a:lnTo>
                <a:lnTo>
                  <a:pt x="12500247" y="4148669"/>
                </a:lnTo>
                <a:lnTo>
                  <a:pt x="12543807" y="4139876"/>
                </a:lnTo>
                <a:lnTo>
                  <a:pt x="12579365" y="4115896"/>
                </a:lnTo>
                <a:lnTo>
                  <a:pt x="12603332" y="4080327"/>
                </a:lnTo>
                <a:lnTo>
                  <a:pt x="12612118" y="4036766"/>
                </a:lnTo>
                <a:lnTo>
                  <a:pt x="12603332" y="3993228"/>
                </a:lnTo>
                <a:lnTo>
                  <a:pt x="12579365" y="3957668"/>
                </a:lnTo>
                <a:lnTo>
                  <a:pt x="12543807" y="3933689"/>
                </a:lnTo>
                <a:lnTo>
                  <a:pt x="12500247" y="3924895"/>
                </a:lnTo>
                <a:close/>
              </a:path>
              <a:path w="16523335" h="9235440">
                <a:moveTo>
                  <a:pt x="12500247" y="4192615"/>
                </a:moveTo>
                <a:lnTo>
                  <a:pt x="12456722" y="4201406"/>
                </a:lnTo>
                <a:lnTo>
                  <a:pt x="12421179" y="4225380"/>
                </a:lnTo>
                <a:lnTo>
                  <a:pt x="12397216" y="4260939"/>
                </a:lnTo>
                <a:lnTo>
                  <a:pt x="12388429" y="4304486"/>
                </a:lnTo>
                <a:lnTo>
                  <a:pt x="12397216" y="4348026"/>
                </a:lnTo>
                <a:lnTo>
                  <a:pt x="12421179" y="4383601"/>
                </a:lnTo>
                <a:lnTo>
                  <a:pt x="12456722" y="4407597"/>
                </a:lnTo>
                <a:lnTo>
                  <a:pt x="12500247" y="4416399"/>
                </a:lnTo>
                <a:lnTo>
                  <a:pt x="12543807" y="4407597"/>
                </a:lnTo>
                <a:lnTo>
                  <a:pt x="12579365" y="4383601"/>
                </a:lnTo>
                <a:lnTo>
                  <a:pt x="12603332" y="4348026"/>
                </a:lnTo>
                <a:lnTo>
                  <a:pt x="12612118" y="4304486"/>
                </a:lnTo>
                <a:lnTo>
                  <a:pt x="12603332" y="4260939"/>
                </a:lnTo>
                <a:lnTo>
                  <a:pt x="12579365" y="4225380"/>
                </a:lnTo>
                <a:lnTo>
                  <a:pt x="12543807" y="4201406"/>
                </a:lnTo>
                <a:lnTo>
                  <a:pt x="12500247" y="4192615"/>
                </a:lnTo>
                <a:close/>
              </a:path>
              <a:path w="16523335" h="9235440">
                <a:moveTo>
                  <a:pt x="12500247" y="2318578"/>
                </a:moveTo>
                <a:lnTo>
                  <a:pt x="12456722" y="2327370"/>
                </a:lnTo>
                <a:lnTo>
                  <a:pt x="12421179" y="2351349"/>
                </a:lnTo>
                <a:lnTo>
                  <a:pt x="12397216" y="2386915"/>
                </a:lnTo>
                <a:lnTo>
                  <a:pt x="12388429" y="2430470"/>
                </a:lnTo>
                <a:lnTo>
                  <a:pt x="12397216" y="2474021"/>
                </a:lnTo>
                <a:lnTo>
                  <a:pt x="12421179" y="2509580"/>
                </a:lnTo>
                <a:lnTo>
                  <a:pt x="12456722" y="2533551"/>
                </a:lnTo>
                <a:lnTo>
                  <a:pt x="12500247" y="2542341"/>
                </a:lnTo>
                <a:lnTo>
                  <a:pt x="12543807" y="2533551"/>
                </a:lnTo>
                <a:lnTo>
                  <a:pt x="12579365" y="2509580"/>
                </a:lnTo>
                <a:lnTo>
                  <a:pt x="12603332" y="2474021"/>
                </a:lnTo>
                <a:lnTo>
                  <a:pt x="12612118" y="2430470"/>
                </a:lnTo>
                <a:lnTo>
                  <a:pt x="12603332" y="2386915"/>
                </a:lnTo>
                <a:lnTo>
                  <a:pt x="12579365" y="2351349"/>
                </a:lnTo>
                <a:lnTo>
                  <a:pt x="12543807" y="2327370"/>
                </a:lnTo>
                <a:lnTo>
                  <a:pt x="12500247" y="2318578"/>
                </a:lnTo>
                <a:close/>
              </a:path>
              <a:path w="16523335" h="9235440">
                <a:moveTo>
                  <a:pt x="12500247" y="2050869"/>
                </a:moveTo>
                <a:lnTo>
                  <a:pt x="12456722" y="2059660"/>
                </a:lnTo>
                <a:lnTo>
                  <a:pt x="12421179" y="2083635"/>
                </a:lnTo>
                <a:lnTo>
                  <a:pt x="12397216" y="2119197"/>
                </a:lnTo>
                <a:lnTo>
                  <a:pt x="12388429" y="2162750"/>
                </a:lnTo>
                <a:lnTo>
                  <a:pt x="12397216" y="2206284"/>
                </a:lnTo>
                <a:lnTo>
                  <a:pt x="12421179" y="2241845"/>
                </a:lnTo>
                <a:lnTo>
                  <a:pt x="12456722" y="2265826"/>
                </a:lnTo>
                <a:lnTo>
                  <a:pt x="12500247" y="2274621"/>
                </a:lnTo>
                <a:lnTo>
                  <a:pt x="12543807" y="2265826"/>
                </a:lnTo>
                <a:lnTo>
                  <a:pt x="12579365" y="2241845"/>
                </a:lnTo>
                <a:lnTo>
                  <a:pt x="12603332" y="2206284"/>
                </a:lnTo>
                <a:lnTo>
                  <a:pt x="12612118" y="2162750"/>
                </a:lnTo>
                <a:lnTo>
                  <a:pt x="12603332" y="2119197"/>
                </a:lnTo>
                <a:lnTo>
                  <a:pt x="12579365" y="2083635"/>
                </a:lnTo>
                <a:lnTo>
                  <a:pt x="12543807" y="2059660"/>
                </a:lnTo>
                <a:lnTo>
                  <a:pt x="12500247" y="2050869"/>
                </a:lnTo>
                <a:close/>
              </a:path>
              <a:path w="16523335" h="9235440">
                <a:moveTo>
                  <a:pt x="12500247" y="4995774"/>
                </a:moveTo>
                <a:lnTo>
                  <a:pt x="12456722" y="5004565"/>
                </a:lnTo>
                <a:lnTo>
                  <a:pt x="12421179" y="5028541"/>
                </a:lnTo>
                <a:lnTo>
                  <a:pt x="12397216" y="5064107"/>
                </a:lnTo>
                <a:lnTo>
                  <a:pt x="12388429" y="5107666"/>
                </a:lnTo>
                <a:lnTo>
                  <a:pt x="12397216" y="5151204"/>
                </a:lnTo>
                <a:lnTo>
                  <a:pt x="12421179" y="5186764"/>
                </a:lnTo>
                <a:lnTo>
                  <a:pt x="12456722" y="5210743"/>
                </a:lnTo>
                <a:lnTo>
                  <a:pt x="12500247" y="5219537"/>
                </a:lnTo>
                <a:lnTo>
                  <a:pt x="12543807" y="5210743"/>
                </a:lnTo>
                <a:lnTo>
                  <a:pt x="12579365" y="5186764"/>
                </a:lnTo>
                <a:lnTo>
                  <a:pt x="12603332" y="5151204"/>
                </a:lnTo>
                <a:lnTo>
                  <a:pt x="12612118" y="5107666"/>
                </a:lnTo>
                <a:lnTo>
                  <a:pt x="12603332" y="5064107"/>
                </a:lnTo>
                <a:lnTo>
                  <a:pt x="12579365" y="5028541"/>
                </a:lnTo>
                <a:lnTo>
                  <a:pt x="12543807" y="5004565"/>
                </a:lnTo>
                <a:lnTo>
                  <a:pt x="12500247" y="4995774"/>
                </a:lnTo>
                <a:close/>
              </a:path>
              <a:path w="16523335" h="9235440">
                <a:moveTo>
                  <a:pt x="12500247" y="4728033"/>
                </a:moveTo>
                <a:lnTo>
                  <a:pt x="12456722" y="4736825"/>
                </a:lnTo>
                <a:lnTo>
                  <a:pt x="12421179" y="4760802"/>
                </a:lnTo>
                <a:lnTo>
                  <a:pt x="12397216" y="4796371"/>
                </a:lnTo>
                <a:lnTo>
                  <a:pt x="12388429" y="4839936"/>
                </a:lnTo>
                <a:lnTo>
                  <a:pt x="12397216" y="4883473"/>
                </a:lnTo>
                <a:lnTo>
                  <a:pt x="12421179" y="4919041"/>
                </a:lnTo>
                <a:lnTo>
                  <a:pt x="12456722" y="4943029"/>
                </a:lnTo>
                <a:lnTo>
                  <a:pt x="12500247" y="4951828"/>
                </a:lnTo>
                <a:lnTo>
                  <a:pt x="12543807" y="4943029"/>
                </a:lnTo>
                <a:lnTo>
                  <a:pt x="12579365" y="4919041"/>
                </a:lnTo>
                <a:lnTo>
                  <a:pt x="12603332" y="4883473"/>
                </a:lnTo>
                <a:lnTo>
                  <a:pt x="12612118" y="4839936"/>
                </a:lnTo>
                <a:lnTo>
                  <a:pt x="12603332" y="4796371"/>
                </a:lnTo>
                <a:lnTo>
                  <a:pt x="12579365" y="4760802"/>
                </a:lnTo>
                <a:lnTo>
                  <a:pt x="12543807" y="4736825"/>
                </a:lnTo>
                <a:lnTo>
                  <a:pt x="12500247" y="4728033"/>
                </a:lnTo>
                <a:close/>
              </a:path>
              <a:path w="16523335" h="9235440">
                <a:moveTo>
                  <a:pt x="12500247" y="4460345"/>
                </a:moveTo>
                <a:lnTo>
                  <a:pt x="12456722" y="4469136"/>
                </a:lnTo>
                <a:lnTo>
                  <a:pt x="12421179" y="4493110"/>
                </a:lnTo>
                <a:lnTo>
                  <a:pt x="12397216" y="4528669"/>
                </a:lnTo>
                <a:lnTo>
                  <a:pt x="12388429" y="4572216"/>
                </a:lnTo>
                <a:lnTo>
                  <a:pt x="12397216" y="4615763"/>
                </a:lnTo>
                <a:lnTo>
                  <a:pt x="12421179" y="4651322"/>
                </a:lnTo>
                <a:lnTo>
                  <a:pt x="12456722" y="4675296"/>
                </a:lnTo>
                <a:lnTo>
                  <a:pt x="12500247" y="4684087"/>
                </a:lnTo>
                <a:lnTo>
                  <a:pt x="12543807" y="4675296"/>
                </a:lnTo>
                <a:lnTo>
                  <a:pt x="12579365" y="4651322"/>
                </a:lnTo>
                <a:lnTo>
                  <a:pt x="12603332" y="4615763"/>
                </a:lnTo>
                <a:lnTo>
                  <a:pt x="12612118" y="4572216"/>
                </a:lnTo>
                <a:lnTo>
                  <a:pt x="12603332" y="4528669"/>
                </a:lnTo>
                <a:lnTo>
                  <a:pt x="12579365" y="4493110"/>
                </a:lnTo>
                <a:lnTo>
                  <a:pt x="12543807" y="4469136"/>
                </a:lnTo>
                <a:lnTo>
                  <a:pt x="12500247" y="4460345"/>
                </a:lnTo>
                <a:close/>
              </a:path>
              <a:path w="16523335" h="9235440">
                <a:moveTo>
                  <a:pt x="12769590" y="444551"/>
                </a:moveTo>
                <a:lnTo>
                  <a:pt x="12726034" y="453336"/>
                </a:lnTo>
                <a:lnTo>
                  <a:pt x="12690476" y="477296"/>
                </a:lnTo>
                <a:lnTo>
                  <a:pt x="12666507" y="512844"/>
                </a:lnTo>
                <a:lnTo>
                  <a:pt x="12657719" y="556391"/>
                </a:lnTo>
                <a:lnTo>
                  <a:pt x="12666507" y="599952"/>
                </a:lnTo>
                <a:lnTo>
                  <a:pt x="12690476" y="635532"/>
                </a:lnTo>
                <a:lnTo>
                  <a:pt x="12726034" y="659525"/>
                </a:lnTo>
                <a:lnTo>
                  <a:pt x="12769590" y="668324"/>
                </a:lnTo>
                <a:lnTo>
                  <a:pt x="12813139" y="659525"/>
                </a:lnTo>
                <a:lnTo>
                  <a:pt x="12848683" y="635532"/>
                </a:lnTo>
                <a:lnTo>
                  <a:pt x="12872637" y="599952"/>
                </a:lnTo>
                <a:lnTo>
                  <a:pt x="12881419" y="556391"/>
                </a:lnTo>
                <a:lnTo>
                  <a:pt x="12872637" y="512844"/>
                </a:lnTo>
                <a:lnTo>
                  <a:pt x="12848683" y="477296"/>
                </a:lnTo>
                <a:lnTo>
                  <a:pt x="12813139" y="453336"/>
                </a:lnTo>
                <a:lnTo>
                  <a:pt x="12769590" y="444551"/>
                </a:lnTo>
                <a:close/>
              </a:path>
              <a:path w="16523335" h="9235440">
                <a:moveTo>
                  <a:pt x="12769590" y="712218"/>
                </a:moveTo>
                <a:lnTo>
                  <a:pt x="12726034" y="721018"/>
                </a:lnTo>
                <a:lnTo>
                  <a:pt x="12690476" y="745011"/>
                </a:lnTo>
                <a:lnTo>
                  <a:pt x="12666507" y="780591"/>
                </a:lnTo>
                <a:lnTo>
                  <a:pt x="12657719" y="824152"/>
                </a:lnTo>
                <a:lnTo>
                  <a:pt x="12666507" y="867681"/>
                </a:lnTo>
                <a:lnTo>
                  <a:pt x="12690476" y="903231"/>
                </a:lnTo>
                <a:lnTo>
                  <a:pt x="12726034" y="927201"/>
                </a:lnTo>
                <a:lnTo>
                  <a:pt x="12769590" y="935992"/>
                </a:lnTo>
                <a:lnTo>
                  <a:pt x="12813139" y="927201"/>
                </a:lnTo>
                <a:lnTo>
                  <a:pt x="12848683" y="903231"/>
                </a:lnTo>
                <a:lnTo>
                  <a:pt x="12872637" y="867681"/>
                </a:lnTo>
                <a:lnTo>
                  <a:pt x="12881419" y="824152"/>
                </a:lnTo>
                <a:lnTo>
                  <a:pt x="12872637" y="780591"/>
                </a:lnTo>
                <a:lnTo>
                  <a:pt x="12848683" y="745011"/>
                </a:lnTo>
                <a:lnTo>
                  <a:pt x="12813139" y="721018"/>
                </a:lnTo>
                <a:lnTo>
                  <a:pt x="12769590" y="712218"/>
                </a:lnTo>
                <a:close/>
              </a:path>
              <a:path w="16523335" h="9235440">
                <a:moveTo>
                  <a:pt x="12769590" y="979980"/>
                </a:moveTo>
                <a:lnTo>
                  <a:pt x="12726034" y="988766"/>
                </a:lnTo>
                <a:lnTo>
                  <a:pt x="12690476" y="1012731"/>
                </a:lnTo>
                <a:lnTo>
                  <a:pt x="12666507" y="1048286"/>
                </a:lnTo>
                <a:lnTo>
                  <a:pt x="12657719" y="1091840"/>
                </a:lnTo>
                <a:lnTo>
                  <a:pt x="12666507" y="1135394"/>
                </a:lnTo>
                <a:lnTo>
                  <a:pt x="12690476" y="1170968"/>
                </a:lnTo>
                <a:lnTo>
                  <a:pt x="12726034" y="1194956"/>
                </a:lnTo>
                <a:lnTo>
                  <a:pt x="12769590" y="1203753"/>
                </a:lnTo>
                <a:lnTo>
                  <a:pt x="12813139" y="1194956"/>
                </a:lnTo>
                <a:lnTo>
                  <a:pt x="12848683" y="1170968"/>
                </a:lnTo>
                <a:lnTo>
                  <a:pt x="12872637" y="1135394"/>
                </a:lnTo>
                <a:lnTo>
                  <a:pt x="12881419" y="1091840"/>
                </a:lnTo>
                <a:lnTo>
                  <a:pt x="12872637" y="1048286"/>
                </a:lnTo>
                <a:lnTo>
                  <a:pt x="12848683" y="1012731"/>
                </a:lnTo>
                <a:lnTo>
                  <a:pt x="12813139" y="988766"/>
                </a:lnTo>
                <a:lnTo>
                  <a:pt x="12769590" y="979980"/>
                </a:lnTo>
                <a:close/>
              </a:path>
              <a:path w="16523335" h="9235440">
                <a:moveTo>
                  <a:pt x="12769590" y="1247668"/>
                </a:moveTo>
                <a:lnTo>
                  <a:pt x="12726034" y="1256467"/>
                </a:lnTo>
                <a:lnTo>
                  <a:pt x="12690476" y="1280459"/>
                </a:lnTo>
                <a:lnTo>
                  <a:pt x="12666507" y="1316036"/>
                </a:lnTo>
                <a:lnTo>
                  <a:pt x="12657719" y="1359591"/>
                </a:lnTo>
                <a:lnTo>
                  <a:pt x="12666507" y="1403138"/>
                </a:lnTo>
                <a:lnTo>
                  <a:pt x="12690476" y="1438686"/>
                </a:lnTo>
                <a:lnTo>
                  <a:pt x="12726034" y="1462646"/>
                </a:lnTo>
                <a:lnTo>
                  <a:pt x="12769590" y="1471431"/>
                </a:lnTo>
                <a:lnTo>
                  <a:pt x="12813139" y="1462646"/>
                </a:lnTo>
                <a:lnTo>
                  <a:pt x="12848683" y="1438686"/>
                </a:lnTo>
                <a:lnTo>
                  <a:pt x="12872637" y="1403138"/>
                </a:lnTo>
                <a:lnTo>
                  <a:pt x="12881419" y="1359591"/>
                </a:lnTo>
                <a:lnTo>
                  <a:pt x="12872637" y="1316036"/>
                </a:lnTo>
                <a:lnTo>
                  <a:pt x="12848683" y="1280459"/>
                </a:lnTo>
                <a:lnTo>
                  <a:pt x="12813139" y="1256467"/>
                </a:lnTo>
                <a:lnTo>
                  <a:pt x="12769590" y="1247668"/>
                </a:lnTo>
                <a:close/>
              </a:path>
              <a:path w="16523335" h="9235440">
                <a:moveTo>
                  <a:pt x="12769590" y="1515430"/>
                </a:moveTo>
                <a:lnTo>
                  <a:pt x="12726034" y="1524214"/>
                </a:lnTo>
                <a:lnTo>
                  <a:pt x="12690476" y="1548173"/>
                </a:lnTo>
                <a:lnTo>
                  <a:pt x="12666507" y="1583718"/>
                </a:lnTo>
                <a:lnTo>
                  <a:pt x="12657719" y="1627259"/>
                </a:lnTo>
                <a:lnTo>
                  <a:pt x="12666507" y="1670826"/>
                </a:lnTo>
                <a:lnTo>
                  <a:pt x="12690476" y="1706409"/>
                </a:lnTo>
                <a:lnTo>
                  <a:pt x="12726034" y="1730404"/>
                </a:lnTo>
                <a:lnTo>
                  <a:pt x="12769590" y="1739203"/>
                </a:lnTo>
                <a:lnTo>
                  <a:pt x="12813139" y="1730404"/>
                </a:lnTo>
                <a:lnTo>
                  <a:pt x="12848683" y="1706409"/>
                </a:lnTo>
                <a:lnTo>
                  <a:pt x="12872637" y="1670826"/>
                </a:lnTo>
                <a:lnTo>
                  <a:pt x="12881419" y="1627259"/>
                </a:lnTo>
                <a:lnTo>
                  <a:pt x="12872637" y="1583718"/>
                </a:lnTo>
                <a:lnTo>
                  <a:pt x="12848683" y="1548173"/>
                </a:lnTo>
                <a:lnTo>
                  <a:pt x="12813139" y="1524214"/>
                </a:lnTo>
                <a:lnTo>
                  <a:pt x="12769590" y="1515430"/>
                </a:lnTo>
                <a:close/>
              </a:path>
              <a:path w="16523335" h="9235440">
                <a:moveTo>
                  <a:pt x="12769590" y="1783149"/>
                </a:moveTo>
                <a:lnTo>
                  <a:pt x="12726034" y="1791938"/>
                </a:lnTo>
                <a:lnTo>
                  <a:pt x="12690476" y="1815910"/>
                </a:lnTo>
                <a:lnTo>
                  <a:pt x="12666507" y="1851469"/>
                </a:lnTo>
                <a:lnTo>
                  <a:pt x="12657719" y="1895020"/>
                </a:lnTo>
                <a:lnTo>
                  <a:pt x="12666507" y="1938576"/>
                </a:lnTo>
                <a:lnTo>
                  <a:pt x="12690476" y="1974146"/>
                </a:lnTo>
                <a:lnTo>
                  <a:pt x="12726034" y="1998128"/>
                </a:lnTo>
                <a:lnTo>
                  <a:pt x="12769590" y="2006922"/>
                </a:lnTo>
                <a:lnTo>
                  <a:pt x="12813139" y="1998128"/>
                </a:lnTo>
                <a:lnTo>
                  <a:pt x="12848683" y="1974146"/>
                </a:lnTo>
                <a:lnTo>
                  <a:pt x="12872637" y="1938576"/>
                </a:lnTo>
                <a:lnTo>
                  <a:pt x="12881419" y="1895020"/>
                </a:lnTo>
                <a:lnTo>
                  <a:pt x="12872637" y="1851469"/>
                </a:lnTo>
                <a:lnTo>
                  <a:pt x="12848683" y="1815910"/>
                </a:lnTo>
                <a:lnTo>
                  <a:pt x="12813139" y="1791938"/>
                </a:lnTo>
                <a:lnTo>
                  <a:pt x="12769590" y="1783149"/>
                </a:lnTo>
                <a:close/>
              </a:path>
              <a:path w="16523335" h="9235440">
                <a:moveTo>
                  <a:pt x="12769590" y="2586297"/>
                </a:moveTo>
                <a:lnTo>
                  <a:pt x="12726034" y="2595090"/>
                </a:lnTo>
                <a:lnTo>
                  <a:pt x="12690476" y="2619070"/>
                </a:lnTo>
                <a:lnTo>
                  <a:pt x="12666507" y="2654639"/>
                </a:lnTo>
                <a:lnTo>
                  <a:pt x="12657719" y="2698200"/>
                </a:lnTo>
                <a:lnTo>
                  <a:pt x="12666507" y="2741725"/>
                </a:lnTo>
                <a:lnTo>
                  <a:pt x="12690476" y="2777286"/>
                </a:lnTo>
                <a:lnTo>
                  <a:pt x="12726034" y="2801273"/>
                </a:lnTo>
                <a:lnTo>
                  <a:pt x="12769590" y="2810071"/>
                </a:lnTo>
                <a:lnTo>
                  <a:pt x="12813139" y="2801273"/>
                </a:lnTo>
                <a:lnTo>
                  <a:pt x="12848683" y="2777286"/>
                </a:lnTo>
                <a:lnTo>
                  <a:pt x="12872637" y="2741725"/>
                </a:lnTo>
                <a:lnTo>
                  <a:pt x="12881419" y="2698200"/>
                </a:lnTo>
                <a:lnTo>
                  <a:pt x="12872637" y="2654639"/>
                </a:lnTo>
                <a:lnTo>
                  <a:pt x="12848683" y="2619070"/>
                </a:lnTo>
                <a:lnTo>
                  <a:pt x="12813139" y="2595090"/>
                </a:lnTo>
                <a:lnTo>
                  <a:pt x="12769590" y="2586297"/>
                </a:lnTo>
                <a:close/>
              </a:path>
              <a:path w="16523335" h="9235440">
                <a:moveTo>
                  <a:pt x="12769590" y="2854028"/>
                </a:moveTo>
                <a:lnTo>
                  <a:pt x="12726034" y="2862817"/>
                </a:lnTo>
                <a:lnTo>
                  <a:pt x="12690476" y="2886788"/>
                </a:lnTo>
                <a:lnTo>
                  <a:pt x="12666507" y="2922347"/>
                </a:lnTo>
                <a:lnTo>
                  <a:pt x="12657719" y="2965898"/>
                </a:lnTo>
                <a:lnTo>
                  <a:pt x="12666507" y="3009453"/>
                </a:lnTo>
                <a:lnTo>
                  <a:pt x="12690476" y="3045019"/>
                </a:lnTo>
                <a:lnTo>
                  <a:pt x="12726034" y="3068998"/>
                </a:lnTo>
                <a:lnTo>
                  <a:pt x="12769590" y="3077790"/>
                </a:lnTo>
                <a:lnTo>
                  <a:pt x="12813139" y="3068998"/>
                </a:lnTo>
                <a:lnTo>
                  <a:pt x="12848683" y="3045019"/>
                </a:lnTo>
                <a:lnTo>
                  <a:pt x="12872637" y="3009453"/>
                </a:lnTo>
                <a:lnTo>
                  <a:pt x="12881419" y="2965898"/>
                </a:lnTo>
                <a:lnTo>
                  <a:pt x="12872637" y="2922347"/>
                </a:lnTo>
                <a:lnTo>
                  <a:pt x="12848683" y="2886788"/>
                </a:lnTo>
                <a:lnTo>
                  <a:pt x="12813139" y="2862817"/>
                </a:lnTo>
                <a:lnTo>
                  <a:pt x="12769590" y="2854028"/>
                </a:lnTo>
                <a:close/>
              </a:path>
              <a:path w="16523335" h="9235440">
                <a:moveTo>
                  <a:pt x="12769590" y="3121737"/>
                </a:moveTo>
                <a:lnTo>
                  <a:pt x="12726034" y="3130528"/>
                </a:lnTo>
                <a:lnTo>
                  <a:pt x="12690476" y="3154503"/>
                </a:lnTo>
                <a:lnTo>
                  <a:pt x="12666507" y="3190065"/>
                </a:lnTo>
                <a:lnTo>
                  <a:pt x="12657719" y="3233618"/>
                </a:lnTo>
                <a:lnTo>
                  <a:pt x="12666507" y="3277161"/>
                </a:lnTo>
                <a:lnTo>
                  <a:pt x="12690476" y="3312732"/>
                </a:lnTo>
                <a:lnTo>
                  <a:pt x="12726034" y="3336722"/>
                </a:lnTo>
                <a:lnTo>
                  <a:pt x="12769590" y="3345520"/>
                </a:lnTo>
                <a:lnTo>
                  <a:pt x="12813139" y="3336722"/>
                </a:lnTo>
                <a:lnTo>
                  <a:pt x="12848683" y="3312732"/>
                </a:lnTo>
                <a:lnTo>
                  <a:pt x="12872637" y="3277161"/>
                </a:lnTo>
                <a:lnTo>
                  <a:pt x="12881419" y="3233618"/>
                </a:lnTo>
                <a:lnTo>
                  <a:pt x="12872637" y="3190065"/>
                </a:lnTo>
                <a:lnTo>
                  <a:pt x="12848683" y="3154503"/>
                </a:lnTo>
                <a:lnTo>
                  <a:pt x="12813139" y="3130528"/>
                </a:lnTo>
                <a:lnTo>
                  <a:pt x="12769590" y="3121737"/>
                </a:lnTo>
                <a:close/>
              </a:path>
              <a:path w="16523335" h="9235440">
                <a:moveTo>
                  <a:pt x="12769590" y="3389446"/>
                </a:moveTo>
                <a:lnTo>
                  <a:pt x="12726034" y="3398240"/>
                </a:lnTo>
                <a:lnTo>
                  <a:pt x="12690476" y="3422222"/>
                </a:lnTo>
                <a:lnTo>
                  <a:pt x="12666507" y="3457792"/>
                </a:lnTo>
                <a:lnTo>
                  <a:pt x="12657719" y="3501348"/>
                </a:lnTo>
                <a:lnTo>
                  <a:pt x="12666507" y="3544899"/>
                </a:lnTo>
                <a:lnTo>
                  <a:pt x="12690476" y="3580458"/>
                </a:lnTo>
                <a:lnTo>
                  <a:pt x="12726034" y="3604430"/>
                </a:lnTo>
                <a:lnTo>
                  <a:pt x="12769590" y="3613219"/>
                </a:lnTo>
                <a:lnTo>
                  <a:pt x="12813139" y="3604430"/>
                </a:lnTo>
                <a:lnTo>
                  <a:pt x="12848683" y="3580458"/>
                </a:lnTo>
                <a:lnTo>
                  <a:pt x="12872637" y="3544899"/>
                </a:lnTo>
                <a:lnTo>
                  <a:pt x="12881419" y="3501348"/>
                </a:lnTo>
                <a:lnTo>
                  <a:pt x="12872637" y="3457792"/>
                </a:lnTo>
                <a:lnTo>
                  <a:pt x="12848683" y="3422222"/>
                </a:lnTo>
                <a:lnTo>
                  <a:pt x="12813139" y="3398240"/>
                </a:lnTo>
                <a:lnTo>
                  <a:pt x="12769590" y="3389446"/>
                </a:lnTo>
                <a:close/>
              </a:path>
              <a:path w="16523335" h="9235440">
                <a:moveTo>
                  <a:pt x="12769590" y="3657176"/>
                </a:moveTo>
                <a:lnTo>
                  <a:pt x="12726034" y="3665968"/>
                </a:lnTo>
                <a:lnTo>
                  <a:pt x="12690476" y="3689947"/>
                </a:lnTo>
                <a:lnTo>
                  <a:pt x="12666507" y="3725513"/>
                </a:lnTo>
                <a:lnTo>
                  <a:pt x="12657719" y="3769068"/>
                </a:lnTo>
                <a:lnTo>
                  <a:pt x="12666507" y="3812619"/>
                </a:lnTo>
                <a:lnTo>
                  <a:pt x="12690476" y="3848178"/>
                </a:lnTo>
                <a:lnTo>
                  <a:pt x="12726034" y="3872149"/>
                </a:lnTo>
                <a:lnTo>
                  <a:pt x="12769590" y="3880939"/>
                </a:lnTo>
                <a:lnTo>
                  <a:pt x="12813139" y="3872149"/>
                </a:lnTo>
                <a:lnTo>
                  <a:pt x="12848683" y="3848178"/>
                </a:lnTo>
                <a:lnTo>
                  <a:pt x="12872637" y="3812619"/>
                </a:lnTo>
                <a:lnTo>
                  <a:pt x="12881419" y="3769068"/>
                </a:lnTo>
                <a:lnTo>
                  <a:pt x="12872637" y="3725513"/>
                </a:lnTo>
                <a:lnTo>
                  <a:pt x="12848683" y="3689947"/>
                </a:lnTo>
                <a:lnTo>
                  <a:pt x="12813139" y="3665968"/>
                </a:lnTo>
                <a:lnTo>
                  <a:pt x="12769590" y="3657176"/>
                </a:lnTo>
                <a:close/>
              </a:path>
              <a:path w="16523335" h="9235440">
                <a:moveTo>
                  <a:pt x="12769590" y="3924895"/>
                </a:moveTo>
                <a:lnTo>
                  <a:pt x="12726034" y="3933689"/>
                </a:lnTo>
                <a:lnTo>
                  <a:pt x="12690476" y="3957668"/>
                </a:lnTo>
                <a:lnTo>
                  <a:pt x="12666507" y="3993228"/>
                </a:lnTo>
                <a:lnTo>
                  <a:pt x="12657719" y="4036766"/>
                </a:lnTo>
                <a:lnTo>
                  <a:pt x="12666507" y="4080327"/>
                </a:lnTo>
                <a:lnTo>
                  <a:pt x="12690476" y="4115896"/>
                </a:lnTo>
                <a:lnTo>
                  <a:pt x="12726034" y="4139876"/>
                </a:lnTo>
                <a:lnTo>
                  <a:pt x="12769590" y="4148669"/>
                </a:lnTo>
                <a:lnTo>
                  <a:pt x="12813139" y="4139876"/>
                </a:lnTo>
                <a:lnTo>
                  <a:pt x="12848683" y="4115896"/>
                </a:lnTo>
                <a:lnTo>
                  <a:pt x="12872637" y="4080327"/>
                </a:lnTo>
                <a:lnTo>
                  <a:pt x="12881419" y="4036766"/>
                </a:lnTo>
                <a:lnTo>
                  <a:pt x="12872637" y="3993228"/>
                </a:lnTo>
                <a:lnTo>
                  <a:pt x="12848683" y="3957668"/>
                </a:lnTo>
                <a:lnTo>
                  <a:pt x="12813139" y="3933689"/>
                </a:lnTo>
                <a:lnTo>
                  <a:pt x="12769590" y="3924895"/>
                </a:lnTo>
                <a:close/>
              </a:path>
              <a:path w="16523335" h="9235440">
                <a:moveTo>
                  <a:pt x="12769590" y="4192615"/>
                </a:moveTo>
                <a:lnTo>
                  <a:pt x="12726034" y="4201406"/>
                </a:lnTo>
                <a:lnTo>
                  <a:pt x="12690476" y="4225380"/>
                </a:lnTo>
                <a:lnTo>
                  <a:pt x="12666507" y="4260939"/>
                </a:lnTo>
                <a:lnTo>
                  <a:pt x="12657719" y="4304486"/>
                </a:lnTo>
                <a:lnTo>
                  <a:pt x="12666507" y="4348026"/>
                </a:lnTo>
                <a:lnTo>
                  <a:pt x="12690476" y="4383601"/>
                </a:lnTo>
                <a:lnTo>
                  <a:pt x="12726034" y="4407597"/>
                </a:lnTo>
                <a:lnTo>
                  <a:pt x="12769590" y="4416399"/>
                </a:lnTo>
                <a:lnTo>
                  <a:pt x="12813139" y="4407597"/>
                </a:lnTo>
                <a:lnTo>
                  <a:pt x="12848683" y="4383601"/>
                </a:lnTo>
                <a:lnTo>
                  <a:pt x="12872637" y="4348026"/>
                </a:lnTo>
                <a:lnTo>
                  <a:pt x="12881419" y="4304486"/>
                </a:lnTo>
                <a:lnTo>
                  <a:pt x="12872637" y="4260939"/>
                </a:lnTo>
                <a:lnTo>
                  <a:pt x="12848683" y="4225380"/>
                </a:lnTo>
                <a:lnTo>
                  <a:pt x="12813139" y="4201406"/>
                </a:lnTo>
                <a:lnTo>
                  <a:pt x="12769590" y="4192615"/>
                </a:lnTo>
                <a:close/>
              </a:path>
              <a:path w="16523335" h="9235440">
                <a:moveTo>
                  <a:pt x="12769590" y="2318578"/>
                </a:moveTo>
                <a:lnTo>
                  <a:pt x="12726034" y="2327370"/>
                </a:lnTo>
                <a:lnTo>
                  <a:pt x="12690476" y="2351349"/>
                </a:lnTo>
                <a:lnTo>
                  <a:pt x="12666507" y="2386915"/>
                </a:lnTo>
                <a:lnTo>
                  <a:pt x="12657719" y="2430470"/>
                </a:lnTo>
                <a:lnTo>
                  <a:pt x="12666507" y="2474021"/>
                </a:lnTo>
                <a:lnTo>
                  <a:pt x="12690476" y="2509580"/>
                </a:lnTo>
                <a:lnTo>
                  <a:pt x="12726034" y="2533551"/>
                </a:lnTo>
                <a:lnTo>
                  <a:pt x="12769590" y="2542341"/>
                </a:lnTo>
                <a:lnTo>
                  <a:pt x="12813139" y="2533551"/>
                </a:lnTo>
                <a:lnTo>
                  <a:pt x="12848683" y="2509580"/>
                </a:lnTo>
                <a:lnTo>
                  <a:pt x="12872637" y="2474021"/>
                </a:lnTo>
                <a:lnTo>
                  <a:pt x="12881419" y="2430470"/>
                </a:lnTo>
                <a:lnTo>
                  <a:pt x="12872637" y="2386915"/>
                </a:lnTo>
                <a:lnTo>
                  <a:pt x="12848683" y="2351349"/>
                </a:lnTo>
                <a:lnTo>
                  <a:pt x="12813139" y="2327370"/>
                </a:lnTo>
                <a:lnTo>
                  <a:pt x="12769590" y="2318578"/>
                </a:lnTo>
                <a:close/>
              </a:path>
              <a:path w="16523335" h="9235440">
                <a:moveTo>
                  <a:pt x="12769590" y="2050869"/>
                </a:moveTo>
                <a:lnTo>
                  <a:pt x="12726034" y="2059660"/>
                </a:lnTo>
                <a:lnTo>
                  <a:pt x="12690476" y="2083635"/>
                </a:lnTo>
                <a:lnTo>
                  <a:pt x="12666507" y="2119197"/>
                </a:lnTo>
                <a:lnTo>
                  <a:pt x="12657719" y="2162750"/>
                </a:lnTo>
                <a:lnTo>
                  <a:pt x="12666507" y="2206284"/>
                </a:lnTo>
                <a:lnTo>
                  <a:pt x="12690476" y="2241845"/>
                </a:lnTo>
                <a:lnTo>
                  <a:pt x="12726034" y="2265826"/>
                </a:lnTo>
                <a:lnTo>
                  <a:pt x="12769590" y="2274621"/>
                </a:lnTo>
                <a:lnTo>
                  <a:pt x="12813139" y="2265826"/>
                </a:lnTo>
                <a:lnTo>
                  <a:pt x="12848683" y="2241845"/>
                </a:lnTo>
                <a:lnTo>
                  <a:pt x="12872637" y="2206284"/>
                </a:lnTo>
                <a:lnTo>
                  <a:pt x="12881419" y="2162750"/>
                </a:lnTo>
                <a:lnTo>
                  <a:pt x="12872637" y="2119197"/>
                </a:lnTo>
                <a:lnTo>
                  <a:pt x="12848683" y="2083635"/>
                </a:lnTo>
                <a:lnTo>
                  <a:pt x="12813139" y="2059660"/>
                </a:lnTo>
                <a:lnTo>
                  <a:pt x="12769590" y="2050869"/>
                </a:lnTo>
                <a:close/>
              </a:path>
              <a:path w="16523335" h="9235440">
                <a:moveTo>
                  <a:pt x="12769590" y="5263483"/>
                </a:moveTo>
                <a:lnTo>
                  <a:pt x="12726034" y="5272274"/>
                </a:lnTo>
                <a:lnTo>
                  <a:pt x="12690476" y="5296250"/>
                </a:lnTo>
                <a:lnTo>
                  <a:pt x="12666507" y="5331816"/>
                </a:lnTo>
                <a:lnTo>
                  <a:pt x="12657719" y="5375375"/>
                </a:lnTo>
                <a:lnTo>
                  <a:pt x="12666507" y="5418906"/>
                </a:lnTo>
                <a:lnTo>
                  <a:pt x="12690476" y="5454471"/>
                </a:lnTo>
                <a:lnTo>
                  <a:pt x="12726034" y="5478458"/>
                </a:lnTo>
                <a:lnTo>
                  <a:pt x="12769590" y="5487256"/>
                </a:lnTo>
                <a:lnTo>
                  <a:pt x="12813139" y="5478458"/>
                </a:lnTo>
                <a:lnTo>
                  <a:pt x="12848683" y="5454471"/>
                </a:lnTo>
                <a:lnTo>
                  <a:pt x="12872637" y="5418906"/>
                </a:lnTo>
                <a:lnTo>
                  <a:pt x="12881419" y="5375375"/>
                </a:lnTo>
                <a:lnTo>
                  <a:pt x="12872637" y="5331816"/>
                </a:lnTo>
                <a:lnTo>
                  <a:pt x="12848683" y="5296250"/>
                </a:lnTo>
                <a:lnTo>
                  <a:pt x="12813139" y="5272274"/>
                </a:lnTo>
                <a:lnTo>
                  <a:pt x="12769590" y="5263483"/>
                </a:lnTo>
                <a:close/>
              </a:path>
              <a:path w="16523335" h="9235440">
                <a:moveTo>
                  <a:pt x="12769590" y="4460345"/>
                </a:moveTo>
                <a:lnTo>
                  <a:pt x="12726034" y="4469136"/>
                </a:lnTo>
                <a:lnTo>
                  <a:pt x="12690476" y="4493110"/>
                </a:lnTo>
                <a:lnTo>
                  <a:pt x="12666507" y="4528669"/>
                </a:lnTo>
                <a:lnTo>
                  <a:pt x="12657719" y="4572216"/>
                </a:lnTo>
                <a:lnTo>
                  <a:pt x="12666507" y="4615763"/>
                </a:lnTo>
                <a:lnTo>
                  <a:pt x="12690476" y="4651322"/>
                </a:lnTo>
                <a:lnTo>
                  <a:pt x="12726034" y="4675296"/>
                </a:lnTo>
                <a:lnTo>
                  <a:pt x="12769590" y="4684087"/>
                </a:lnTo>
                <a:lnTo>
                  <a:pt x="12813139" y="4675296"/>
                </a:lnTo>
                <a:lnTo>
                  <a:pt x="12848683" y="4651322"/>
                </a:lnTo>
                <a:lnTo>
                  <a:pt x="12872637" y="4615763"/>
                </a:lnTo>
                <a:lnTo>
                  <a:pt x="12881419" y="4572216"/>
                </a:lnTo>
                <a:lnTo>
                  <a:pt x="12872637" y="4528669"/>
                </a:lnTo>
                <a:lnTo>
                  <a:pt x="12848683" y="4493110"/>
                </a:lnTo>
                <a:lnTo>
                  <a:pt x="12813139" y="4469136"/>
                </a:lnTo>
                <a:lnTo>
                  <a:pt x="12769590" y="4460345"/>
                </a:lnTo>
                <a:close/>
              </a:path>
              <a:path w="16523335" h="9235440">
                <a:moveTo>
                  <a:pt x="13038880" y="176790"/>
                </a:moveTo>
                <a:lnTo>
                  <a:pt x="12995332" y="185586"/>
                </a:lnTo>
                <a:lnTo>
                  <a:pt x="12959792" y="209571"/>
                </a:lnTo>
                <a:lnTo>
                  <a:pt x="12935841" y="245145"/>
                </a:lnTo>
                <a:lnTo>
                  <a:pt x="12927061" y="288702"/>
                </a:lnTo>
                <a:lnTo>
                  <a:pt x="12935841" y="332221"/>
                </a:lnTo>
                <a:lnTo>
                  <a:pt x="12959792" y="367780"/>
                </a:lnTo>
                <a:lnTo>
                  <a:pt x="12995332" y="391765"/>
                </a:lnTo>
                <a:lnTo>
                  <a:pt x="13038880" y="400563"/>
                </a:lnTo>
                <a:lnTo>
                  <a:pt x="13082436" y="391765"/>
                </a:lnTo>
                <a:lnTo>
                  <a:pt x="13117994" y="367780"/>
                </a:lnTo>
                <a:lnTo>
                  <a:pt x="13141963" y="332221"/>
                </a:lnTo>
                <a:lnTo>
                  <a:pt x="13150751" y="288702"/>
                </a:lnTo>
                <a:lnTo>
                  <a:pt x="13141963" y="245145"/>
                </a:lnTo>
                <a:lnTo>
                  <a:pt x="13117994" y="209571"/>
                </a:lnTo>
                <a:lnTo>
                  <a:pt x="13082436" y="185586"/>
                </a:lnTo>
                <a:lnTo>
                  <a:pt x="13038880" y="176790"/>
                </a:lnTo>
                <a:close/>
              </a:path>
              <a:path w="16523335" h="9235440">
                <a:moveTo>
                  <a:pt x="13038880" y="444551"/>
                </a:moveTo>
                <a:lnTo>
                  <a:pt x="12995332" y="453336"/>
                </a:lnTo>
                <a:lnTo>
                  <a:pt x="12959792" y="477296"/>
                </a:lnTo>
                <a:lnTo>
                  <a:pt x="12935841" y="512844"/>
                </a:lnTo>
                <a:lnTo>
                  <a:pt x="12927061" y="556391"/>
                </a:lnTo>
                <a:lnTo>
                  <a:pt x="12935841" y="599952"/>
                </a:lnTo>
                <a:lnTo>
                  <a:pt x="12959792" y="635532"/>
                </a:lnTo>
                <a:lnTo>
                  <a:pt x="12995332" y="659525"/>
                </a:lnTo>
                <a:lnTo>
                  <a:pt x="13038880" y="668324"/>
                </a:lnTo>
                <a:lnTo>
                  <a:pt x="13082436" y="659525"/>
                </a:lnTo>
                <a:lnTo>
                  <a:pt x="13117994" y="635532"/>
                </a:lnTo>
                <a:lnTo>
                  <a:pt x="13141963" y="599952"/>
                </a:lnTo>
                <a:lnTo>
                  <a:pt x="13150751" y="556391"/>
                </a:lnTo>
                <a:lnTo>
                  <a:pt x="13141963" y="512844"/>
                </a:lnTo>
                <a:lnTo>
                  <a:pt x="13117994" y="477296"/>
                </a:lnTo>
                <a:lnTo>
                  <a:pt x="13082436" y="453336"/>
                </a:lnTo>
                <a:lnTo>
                  <a:pt x="13038880" y="444551"/>
                </a:lnTo>
                <a:close/>
              </a:path>
              <a:path w="16523335" h="9235440">
                <a:moveTo>
                  <a:pt x="13038880" y="712218"/>
                </a:moveTo>
                <a:lnTo>
                  <a:pt x="12995332" y="721018"/>
                </a:lnTo>
                <a:lnTo>
                  <a:pt x="12959792" y="745011"/>
                </a:lnTo>
                <a:lnTo>
                  <a:pt x="12935841" y="780591"/>
                </a:lnTo>
                <a:lnTo>
                  <a:pt x="12927061" y="824152"/>
                </a:lnTo>
                <a:lnTo>
                  <a:pt x="12935841" y="867681"/>
                </a:lnTo>
                <a:lnTo>
                  <a:pt x="12959792" y="903231"/>
                </a:lnTo>
                <a:lnTo>
                  <a:pt x="12995332" y="927201"/>
                </a:lnTo>
                <a:lnTo>
                  <a:pt x="13038880" y="935992"/>
                </a:lnTo>
                <a:lnTo>
                  <a:pt x="13082436" y="927201"/>
                </a:lnTo>
                <a:lnTo>
                  <a:pt x="13117994" y="903231"/>
                </a:lnTo>
                <a:lnTo>
                  <a:pt x="13141963" y="867681"/>
                </a:lnTo>
                <a:lnTo>
                  <a:pt x="13150751" y="824152"/>
                </a:lnTo>
                <a:lnTo>
                  <a:pt x="13141963" y="780591"/>
                </a:lnTo>
                <a:lnTo>
                  <a:pt x="13117994" y="745011"/>
                </a:lnTo>
                <a:lnTo>
                  <a:pt x="13082436" y="721018"/>
                </a:lnTo>
                <a:lnTo>
                  <a:pt x="13038880" y="712218"/>
                </a:lnTo>
                <a:close/>
              </a:path>
              <a:path w="16523335" h="9235440">
                <a:moveTo>
                  <a:pt x="13038880" y="979980"/>
                </a:moveTo>
                <a:lnTo>
                  <a:pt x="12995332" y="988766"/>
                </a:lnTo>
                <a:lnTo>
                  <a:pt x="12959792" y="1012731"/>
                </a:lnTo>
                <a:lnTo>
                  <a:pt x="12935841" y="1048286"/>
                </a:lnTo>
                <a:lnTo>
                  <a:pt x="12927061" y="1091840"/>
                </a:lnTo>
                <a:lnTo>
                  <a:pt x="12935841" y="1135394"/>
                </a:lnTo>
                <a:lnTo>
                  <a:pt x="12959792" y="1170968"/>
                </a:lnTo>
                <a:lnTo>
                  <a:pt x="12995332" y="1194956"/>
                </a:lnTo>
                <a:lnTo>
                  <a:pt x="13038880" y="1203753"/>
                </a:lnTo>
                <a:lnTo>
                  <a:pt x="13082436" y="1194956"/>
                </a:lnTo>
                <a:lnTo>
                  <a:pt x="13117994" y="1170968"/>
                </a:lnTo>
                <a:lnTo>
                  <a:pt x="13141963" y="1135394"/>
                </a:lnTo>
                <a:lnTo>
                  <a:pt x="13150751" y="1091840"/>
                </a:lnTo>
                <a:lnTo>
                  <a:pt x="13141963" y="1048286"/>
                </a:lnTo>
                <a:lnTo>
                  <a:pt x="13117994" y="1012731"/>
                </a:lnTo>
                <a:lnTo>
                  <a:pt x="13082436" y="988766"/>
                </a:lnTo>
                <a:lnTo>
                  <a:pt x="13038880" y="979980"/>
                </a:lnTo>
                <a:close/>
              </a:path>
              <a:path w="16523335" h="9235440">
                <a:moveTo>
                  <a:pt x="13038880" y="1247668"/>
                </a:moveTo>
                <a:lnTo>
                  <a:pt x="12995332" y="1256467"/>
                </a:lnTo>
                <a:lnTo>
                  <a:pt x="12959792" y="1280459"/>
                </a:lnTo>
                <a:lnTo>
                  <a:pt x="12935841" y="1316036"/>
                </a:lnTo>
                <a:lnTo>
                  <a:pt x="12927061" y="1359591"/>
                </a:lnTo>
                <a:lnTo>
                  <a:pt x="12935841" y="1403138"/>
                </a:lnTo>
                <a:lnTo>
                  <a:pt x="12959792" y="1438686"/>
                </a:lnTo>
                <a:lnTo>
                  <a:pt x="12995332" y="1462646"/>
                </a:lnTo>
                <a:lnTo>
                  <a:pt x="13038880" y="1471431"/>
                </a:lnTo>
                <a:lnTo>
                  <a:pt x="13082436" y="1462646"/>
                </a:lnTo>
                <a:lnTo>
                  <a:pt x="13117994" y="1438686"/>
                </a:lnTo>
                <a:lnTo>
                  <a:pt x="13141963" y="1403138"/>
                </a:lnTo>
                <a:lnTo>
                  <a:pt x="13150751" y="1359591"/>
                </a:lnTo>
                <a:lnTo>
                  <a:pt x="13141963" y="1316036"/>
                </a:lnTo>
                <a:lnTo>
                  <a:pt x="13117994" y="1280459"/>
                </a:lnTo>
                <a:lnTo>
                  <a:pt x="13082436" y="1256467"/>
                </a:lnTo>
                <a:lnTo>
                  <a:pt x="13038880" y="1247668"/>
                </a:lnTo>
                <a:close/>
              </a:path>
              <a:path w="16523335" h="9235440">
                <a:moveTo>
                  <a:pt x="13038880" y="1515430"/>
                </a:moveTo>
                <a:lnTo>
                  <a:pt x="12995332" y="1524214"/>
                </a:lnTo>
                <a:lnTo>
                  <a:pt x="12959792" y="1548173"/>
                </a:lnTo>
                <a:lnTo>
                  <a:pt x="12935841" y="1583718"/>
                </a:lnTo>
                <a:lnTo>
                  <a:pt x="12927061" y="1627259"/>
                </a:lnTo>
                <a:lnTo>
                  <a:pt x="12935841" y="1670826"/>
                </a:lnTo>
                <a:lnTo>
                  <a:pt x="12959792" y="1706409"/>
                </a:lnTo>
                <a:lnTo>
                  <a:pt x="12995332" y="1730404"/>
                </a:lnTo>
                <a:lnTo>
                  <a:pt x="13038880" y="1739203"/>
                </a:lnTo>
                <a:lnTo>
                  <a:pt x="13082436" y="1730404"/>
                </a:lnTo>
                <a:lnTo>
                  <a:pt x="13117994" y="1706409"/>
                </a:lnTo>
                <a:lnTo>
                  <a:pt x="13141963" y="1670826"/>
                </a:lnTo>
                <a:lnTo>
                  <a:pt x="13150751" y="1627259"/>
                </a:lnTo>
                <a:lnTo>
                  <a:pt x="13141963" y="1583718"/>
                </a:lnTo>
                <a:lnTo>
                  <a:pt x="13117994" y="1548173"/>
                </a:lnTo>
                <a:lnTo>
                  <a:pt x="13082436" y="1524214"/>
                </a:lnTo>
                <a:lnTo>
                  <a:pt x="13038880" y="1515430"/>
                </a:lnTo>
                <a:close/>
              </a:path>
              <a:path w="16523335" h="9235440">
                <a:moveTo>
                  <a:pt x="13038880" y="1783149"/>
                </a:moveTo>
                <a:lnTo>
                  <a:pt x="12995332" y="1791938"/>
                </a:lnTo>
                <a:lnTo>
                  <a:pt x="12959792" y="1815910"/>
                </a:lnTo>
                <a:lnTo>
                  <a:pt x="12935841" y="1851469"/>
                </a:lnTo>
                <a:lnTo>
                  <a:pt x="12927061" y="1895020"/>
                </a:lnTo>
                <a:lnTo>
                  <a:pt x="12935841" y="1938576"/>
                </a:lnTo>
                <a:lnTo>
                  <a:pt x="12959792" y="1974146"/>
                </a:lnTo>
                <a:lnTo>
                  <a:pt x="12995332" y="1998128"/>
                </a:lnTo>
                <a:lnTo>
                  <a:pt x="13038880" y="2006922"/>
                </a:lnTo>
                <a:lnTo>
                  <a:pt x="13082436" y="1998128"/>
                </a:lnTo>
                <a:lnTo>
                  <a:pt x="13117994" y="1974146"/>
                </a:lnTo>
                <a:lnTo>
                  <a:pt x="13141963" y="1938576"/>
                </a:lnTo>
                <a:lnTo>
                  <a:pt x="13150751" y="1895020"/>
                </a:lnTo>
                <a:lnTo>
                  <a:pt x="13141963" y="1851469"/>
                </a:lnTo>
                <a:lnTo>
                  <a:pt x="13117994" y="1815910"/>
                </a:lnTo>
                <a:lnTo>
                  <a:pt x="13082436" y="1791938"/>
                </a:lnTo>
                <a:lnTo>
                  <a:pt x="13038880" y="1783149"/>
                </a:lnTo>
                <a:close/>
              </a:path>
              <a:path w="16523335" h="9235440">
                <a:moveTo>
                  <a:pt x="13038880" y="2586297"/>
                </a:moveTo>
                <a:lnTo>
                  <a:pt x="12995332" y="2595090"/>
                </a:lnTo>
                <a:lnTo>
                  <a:pt x="12959792" y="2619070"/>
                </a:lnTo>
                <a:lnTo>
                  <a:pt x="12935841" y="2654639"/>
                </a:lnTo>
                <a:lnTo>
                  <a:pt x="12927061" y="2698200"/>
                </a:lnTo>
                <a:lnTo>
                  <a:pt x="12935841" y="2741725"/>
                </a:lnTo>
                <a:lnTo>
                  <a:pt x="12959792" y="2777286"/>
                </a:lnTo>
                <a:lnTo>
                  <a:pt x="12995332" y="2801273"/>
                </a:lnTo>
                <a:lnTo>
                  <a:pt x="13038880" y="2810071"/>
                </a:lnTo>
                <a:lnTo>
                  <a:pt x="13082436" y="2801273"/>
                </a:lnTo>
                <a:lnTo>
                  <a:pt x="13117994" y="2777286"/>
                </a:lnTo>
                <a:lnTo>
                  <a:pt x="13141963" y="2741725"/>
                </a:lnTo>
                <a:lnTo>
                  <a:pt x="13150751" y="2698200"/>
                </a:lnTo>
                <a:lnTo>
                  <a:pt x="13141963" y="2654639"/>
                </a:lnTo>
                <a:lnTo>
                  <a:pt x="13117994" y="2619070"/>
                </a:lnTo>
                <a:lnTo>
                  <a:pt x="13082436" y="2595090"/>
                </a:lnTo>
                <a:lnTo>
                  <a:pt x="13038880" y="2586297"/>
                </a:lnTo>
                <a:close/>
              </a:path>
              <a:path w="16523335" h="9235440">
                <a:moveTo>
                  <a:pt x="13038880" y="2854028"/>
                </a:moveTo>
                <a:lnTo>
                  <a:pt x="12995332" y="2862817"/>
                </a:lnTo>
                <a:lnTo>
                  <a:pt x="12959792" y="2886788"/>
                </a:lnTo>
                <a:lnTo>
                  <a:pt x="12935841" y="2922347"/>
                </a:lnTo>
                <a:lnTo>
                  <a:pt x="12927061" y="2965898"/>
                </a:lnTo>
                <a:lnTo>
                  <a:pt x="12935841" y="3009453"/>
                </a:lnTo>
                <a:lnTo>
                  <a:pt x="12959792" y="3045019"/>
                </a:lnTo>
                <a:lnTo>
                  <a:pt x="12995332" y="3068998"/>
                </a:lnTo>
                <a:lnTo>
                  <a:pt x="13038880" y="3077790"/>
                </a:lnTo>
                <a:lnTo>
                  <a:pt x="13082436" y="3068998"/>
                </a:lnTo>
                <a:lnTo>
                  <a:pt x="13117994" y="3045019"/>
                </a:lnTo>
                <a:lnTo>
                  <a:pt x="13141963" y="3009453"/>
                </a:lnTo>
                <a:lnTo>
                  <a:pt x="13150751" y="2965898"/>
                </a:lnTo>
                <a:lnTo>
                  <a:pt x="13141963" y="2922347"/>
                </a:lnTo>
                <a:lnTo>
                  <a:pt x="13117994" y="2886788"/>
                </a:lnTo>
                <a:lnTo>
                  <a:pt x="13082436" y="2862817"/>
                </a:lnTo>
                <a:lnTo>
                  <a:pt x="13038880" y="2854028"/>
                </a:lnTo>
                <a:close/>
              </a:path>
              <a:path w="16523335" h="9235440">
                <a:moveTo>
                  <a:pt x="13038880" y="3121737"/>
                </a:moveTo>
                <a:lnTo>
                  <a:pt x="12995332" y="3130528"/>
                </a:lnTo>
                <a:lnTo>
                  <a:pt x="12959792" y="3154503"/>
                </a:lnTo>
                <a:lnTo>
                  <a:pt x="12935841" y="3190065"/>
                </a:lnTo>
                <a:lnTo>
                  <a:pt x="12927061" y="3233618"/>
                </a:lnTo>
                <a:lnTo>
                  <a:pt x="12935841" y="3277161"/>
                </a:lnTo>
                <a:lnTo>
                  <a:pt x="12959792" y="3312732"/>
                </a:lnTo>
                <a:lnTo>
                  <a:pt x="12995332" y="3336722"/>
                </a:lnTo>
                <a:lnTo>
                  <a:pt x="13038880" y="3345520"/>
                </a:lnTo>
                <a:lnTo>
                  <a:pt x="13082436" y="3336722"/>
                </a:lnTo>
                <a:lnTo>
                  <a:pt x="13117994" y="3312732"/>
                </a:lnTo>
                <a:lnTo>
                  <a:pt x="13141963" y="3277161"/>
                </a:lnTo>
                <a:lnTo>
                  <a:pt x="13150751" y="3233618"/>
                </a:lnTo>
                <a:lnTo>
                  <a:pt x="13141963" y="3190065"/>
                </a:lnTo>
                <a:lnTo>
                  <a:pt x="13117994" y="3154503"/>
                </a:lnTo>
                <a:lnTo>
                  <a:pt x="13082436" y="3130528"/>
                </a:lnTo>
                <a:lnTo>
                  <a:pt x="13038880" y="3121737"/>
                </a:lnTo>
                <a:close/>
              </a:path>
              <a:path w="16523335" h="9235440">
                <a:moveTo>
                  <a:pt x="13038880" y="3389446"/>
                </a:moveTo>
                <a:lnTo>
                  <a:pt x="12995332" y="3398240"/>
                </a:lnTo>
                <a:lnTo>
                  <a:pt x="12959792" y="3422222"/>
                </a:lnTo>
                <a:lnTo>
                  <a:pt x="12935841" y="3457792"/>
                </a:lnTo>
                <a:lnTo>
                  <a:pt x="12927061" y="3501348"/>
                </a:lnTo>
                <a:lnTo>
                  <a:pt x="12935841" y="3544899"/>
                </a:lnTo>
                <a:lnTo>
                  <a:pt x="12959792" y="3580458"/>
                </a:lnTo>
                <a:lnTo>
                  <a:pt x="12995332" y="3604430"/>
                </a:lnTo>
                <a:lnTo>
                  <a:pt x="13038880" y="3613219"/>
                </a:lnTo>
                <a:lnTo>
                  <a:pt x="13082436" y="3604430"/>
                </a:lnTo>
                <a:lnTo>
                  <a:pt x="13117994" y="3580458"/>
                </a:lnTo>
                <a:lnTo>
                  <a:pt x="13141963" y="3544899"/>
                </a:lnTo>
                <a:lnTo>
                  <a:pt x="13150751" y="3501348"/>
                </a:lnTo>
                <a:lnTo>
                  <a:pt x="13141963" y="3457792"/>
                </a:lnTo>
                <a:lnTo>
                  <a:pt x="13117994" y="3422222"/>
                </a:lnTo>
                <a:lnTo>
                  <a:pt x="13082436" y="3398240"/>
                </a:lnTo>
                <a:lnTo>
                  <a:pt x="13038880" y="3389446"/>
                </a:lnTo>
                <a:close/>
              </a:path>
              <a:path w="16523335" h="9235440">
                <a:moveTo>
                  <a:pt x="13038880" y="3657176"/>
                </a:moveTo>
                <a:lnTo>
                  <a:pt x="12995332" y="3665968"/>
                </a:lnTo>
                <a:lnTo>
                  <a:pt x="12959792" y="3689947"/>
                </a:lnTo>
                <a:lnTo>
                  <a:pt x="12935841" y="3725513"/>
                </a:lnTo>
                <a:lnTo>
                  <a:pt x="12927061" y="3769068"/>
                </a:lnTo>
                <a:lnTo>
                  <a:pt x="12935841" y="3812619"/>
                </a:lnTo>
                <a:lnTo>
                  <a:pt x="12959792" y="3848178"/>
                </a:lnTo>
                <a:lnTo>
                  <a:pt x="12995332" y="3872149"/>
                </a:lnTo>
                <a:lnTo>
                  <a:pt x="13038880" y="3880939"/>
                </a:lnTo>
                <a:lnTo>
                  <a:pt x="13082436" y="3872149"/>
                </a:lnTo>
                <a:lnTo>
                  <a:pt x="13117994" y="3848178"/>
                </a:lnTo>
                <a:lnTo>
                  <a:pt x="13141963" y="3812619"/>
                </a:lnTo>
                <a:lnTo>
                  <a:pt x="13150751" y="3769068"/>
                </a:lnTo>
                <a:lnTo>
                  <a:pt x="13141963" y="3725513"/>
                </a:lnTo>
                <a:lnTo>
                  <a:pt x="13117994" y="3689947"/>
                </a:lnTo>
                <a:lnTo>
                  <a:pt x="13082436" y="3665968"/>
                </a:lnTo>
                <a:lnTo>
                  <a:pt x="13038880" y="3657176"/>
                </a:lnTo>
                <a:close/>
              </a:path>
              <a:path w="16523335" h="9235440">
                <a:moveTo>
                  <a:pt x="13038880" y="3924895"/>
                </a:moveTo>
                <a:lnTo>
                  <a:pt x="12995332" y="3933689"/>
                </a:lnTo>
                <a:lnTo>
                  <a:pt x="12959792" y="3957668"/>
                </a:lnTo>
                <a:lnTo>
                  <a:pt x="12935841" y="3993228"/>
                </a:lnTo>
                <a:lnTo>
                  <a:pt x="12927061" y="4036766"/>
                </a:lnTo>
                <a:lnTo>
                  <a:pt x="12935841" y="4080327"/>
                </a:lnTo>
                <a:lnTo>
                  <a:pt x="12959792" y="4115896"/>
                </a:lnTo>
                <a:lnTo>
                  <a:pt x="12995332" y="4139876"/>
                </a:lnTo>
                <a:lnTo>
                  <a:pt x="13038880" y="4148669"/>
                </a:lnTo>
                <a:lnTo>
                  <a:pt x="13082436" y="4139876"/>
                </a:lnTo>
                <a:lnTo>
                  <a:pt x="13117994" y="4115896"/>
                </a:lnTo>
                <a:lnTo>
                  <a:pt x="13141963" y="4080327"/>
                </a:lnTo>
                <a:lnTo>
                  <a:pt x="13150751" y="4036766"/>
                </a:lnTo>
                <a:lnTo>
                  <a:pt x="13141963" y="3993228"/>
                </a:lnTo>
                <a:lnTo>
                  <a:pt x="13117994" y="3957668"/>
                </a:lnTo>
                <a:lnTo>
                  <a:pt x="13082436" y="3933689"/>
                </a:lnTo>
                <a:lnTo>
                  <a:pt x="13038880" y="3924895"/>
                </a:lnTo>
                <a:close/>
              </a:path>
              <a:path w="16523335" h="9235440">
                <a:moveTo>
                  <a:pt x="13038880" y="4192615"/>
                </a:moveTo>
                <a:lnTo>
                  <a:pt x="12995332" y="4201406"/>
                </a:lnTo>
                <a:lnTo>
                  <a:pt x="12959792" y="4225380"/>
                </a:lnTo>
                <a:lnTo>
                  <a:pt x="12935841" y="4260939"/>
                </a:lnTo>
                <a:lnTo>
                  <a:pt x="12927061" y="4304486"/>
                </a:lnTo>
                <a:lnTo>
                  <a:pt x="12935841" y="4348026"/>
                </a:lnTo>
                <a:lnTo>
                  <a:pt x="12959792" y="4383601"/>
                </a:lnTo>
                <a:lnTo>
                  <a:pt x="12995332" y="4407597"/>
                </a:lnTo>
                <a:lnTo>
                  <a:pt x="13038880" y="4416399"/>
                </a:lnTo>
                <a:lnTo>
                  <a:pt x="13082436" y="4407597"/>
                </a:lnTo>
                <a:lnTo>
                  <a:pt x="13117994" y="4383601"/>
                </a:lnTo>
                <a:lnTo>
                  <a:pt x="13141963" y="4348026"/>
                </a:lnTo>
                <a:lnTo>
                  <a:pt x="13150751" y="4304486"/>
                </a:lnTo>
                <a:lnTo>
                  <a:pt x="13141963" y="4260939"/>
                </a:lnTo>
                <a:lnTo>
                  <a:pt x="13117994" y="4225380"/>
                </a:lnTo>
                <a:lnTo>
                  <a:pt x="13082436" y="4201406"/>
                </a:lnTo>
                <a:lnTo>
                  <a:pt x="13038880" y="4192615"/>
                </a:lnTo>
                <a:close/>
              </a:path>
              <a:path w="16523335" h="9235440">
                <a:moveTo>
                  <a:pt x="13038880" y="2318578"/>
                </a:moveTo>
                <a:lnTo>
                  <a:pt x="12995332" y="2327370"/>
                </a:lnTo>
                <a:lnTo>
                  <a:pt x="12959792" y="2351349"/>
                </a:lnTo>
                <a:lnTo>
                  <a:pt x="12935841" y="2386915"/>
                </a:lnTo>
                <a:lnTo>
                  <a:pt x="12927061" y="2430470"/>
                </a:lnTo>
                <a:lnTo>
                  <a:pt x="12935841" y="2474021"/>
                </a:lnTo>
                <a:lnTo>
                  <a:pt x="12959792" y="2509580"/>
                </a:lnTo>
                <a:lnTo>
                  <a:pt x="12995332" y="2533551"/>
                </a:lnTo>
                <a:lnTo>
                  <a:pt x="13038880" y="2542341"/>
                </a:lnTo>
                <a:lnTo>
                  <a:pt x="13082436" y="2533551"/>
                </a:lnTo>
                <a:lnTo>
                  <a:pt x="13117994" y="2509580"/>
                </a:lnTo>
                <a:lnTo>
                  <a:pt x="13141963" y="2474021"/>
                </a:lnTo>
                <a:lnTo>
                  <a:pt x="13150751" y="2430470"/>
                </a:lnTo>
                <a:lnTo>
                  <a:pt x="13141963" y="2386915"/>
                </a:lnTo>
                <a:lnTo>
                  <a:pt x="13117994" y="2351349"/>
                </a:lnTo>
                <a:lnTo>
                  <a:pt x="13082436" y="2327370"/>
                </a:lnTo>
                <a:lnTo>
                  <a:pt x="13038880" y="2318578"/>
                </a:lnTo>
                <a:close/>
              </a:path>
              <a:path w="16523335" h="9235440">
                <a:moveTo>
                  <a:pt x="13038880" y="2050869"/>
                </a:moveTo>
                <a:lnTo>
                  <a:pt x="12995332" y="2059660"/>
                </a:lnTo>
                <a:lnTo>
                  <a:pt x="12959792" y="2083635"/>
                </a:lnTo>
                <a:lnTo>
                  <a:pt x="12935841" y="2119197"/>
                </a:lnTo>
                <a:lnTo>
                  <a:pt x="12927061" y="2162750"/>
                </a:lnTo>
                <a:lnTo>
                  <a:pt x="12935841" y="2206284"/>
                </a:lnTo>
                <a:lnTo>
                  <a:pt x="12959792" y="2241845"/>
                </a:lnTo>
                <a:lnTo>
                  <a:pt x="12995332" y="2265826"/>
                </a:lnTo>
                <a:lnTo>
                  <a:pt x="13038880" y="2274621"/>
                </a:lnTo>
                <a:lnTo>
                  <a:pt x="13082436" y="2265826"/>
                </a:lnTo>
                <a:lnTo>
                  <a:pt x="13117994" y="2241845"/>
                </a:lnTo>
                <a:lnTo>
                  <a:pt x="13141963" y="2206284"/>
                </a:lnTo>
                <a:lnTo>
                  <a:pt x="13150751" y="2162750"/>
                </a:lnTo>
                <a:lnTo>
                  <a:pt x="13141963" y="2119197"/>
                </a:lnTo>
                <a:lnTo>
                  <a:pt x="13117994" y="2083635"/>
                </a:lnTo>
                <a:lnTo>
                  <a:pt x="13082436" y="2059660"/>
                </a:lnTo>
                <a:lnTo>
                  <a:pt x="13038880" y="2050869"/>
                </a:lnTo>
                <a:close/>
              </a:path>
              <a:path w="16523335" h="9235440">
                <a:moveTo>
                  <a:pt x="13308223" y="176790"/>
                </a:moveTo>
                <a:lnTo>
                  <a:pt x="13264659" y="185586"/>
                </a:lnTo>
                <a:lnTo>
                  <a:pt x="13229082" y="209571"/>
                </a:lnTo>
                <a:lnTo>
                  <a:pt x="13205095" y="245145"/>
                </a:lnTo>
                <a:lnTo>
                  <a:pt x="13196299" y="288702"/>
                </a:lnTo>
                <a:lnTo>
                  <a:pt x="13205095" y="332221"/>
                </a:lnTo>
                <a:lnTo>
                  <a:pt x="13229082" y="367780"/>
                </a:lnTo>
                <a:lnTo>
                  <a:pt x="13264659" y="391765"/>
                </a:lnTo>
                <a:lnTo>
                  <a:pt x="13308223" y="400563"/>
                </a:lnTo>
                <a:lnTo>
                  <a:pt x="13351770" y="391765"/>
                </a:lnTo>
                <a:lnTo>
                  <a:pt x="13387310" y="367780"/>
                </a:lnTo>
                <a:lnTo>
                  <a:pt x="13411261" y="332221"/>
                </a:lnTo>
                <a:lnTo>
                  <a:pt x="13420041" y="288702"/>
                </a:lnTo>
                <a:lnTo>
                  <a:pt x="13411261" y="245145"/>
                </a:lnTo>
                <a:lnTo>
                  <a:pt x="13387310" y="209571"/>
                </a:lnTo>
                <a:lnTo>
                  <a:pt x="13351770" y="185586"/>
                </a:lnTo>
                <a:lnTo>
                  <a:pt x="13308223" y="176790"/>
                </a:lnTo>
                <a:close/>
              </a:path>
              <a:path w="16523335" h="9235440">
                <a:moveTo>
                  <a:pt x="13308223" y="444551"/>
                </a:moveTo>
                <a:lnTo>
                  <a:pt x="13264659" y="453336"/>
                </a:lnTo>
                <a:lnTo>
                  <a:pt x="13229082" y="477296"/>
                </a:lnTo>
                <a:lnTo>
                  <a:pt x="13205095" y="512844"/>
                </a:lnTo>
                <a:lnTo>
                  <a:pt x="13196299" y="556391"/>
                </a:lnTo>
                <a:lnTo>
                  <a:pt x="13205095" y="599952"/>
                </a:lnTo>
                <a:lnTo>
                  <a:pt x="13229082" y="635532"/>
                </a:lnTo>
                <a:lnTo>
                  <a:pt x="13264659" y="659525"/>
                </a:lnTo>
                <a:lnTo>
                  <a:pt x="13308223" y="668324"/>
                </a:lnTo>
                <a:lnTo>
                  <a:pt x="13351770" y="659525"/>
                </a:lnTo>
                <a:lnTo>
                  <a:pt x="13387310" y="635532"/>
                </a:lnTo>
                <a:lnTo>
                  <a:pt x="13411261" y="599952"/>
                </a:lnTo>
                <a:lnTo>
                  <a:pt x="13420041" y="556391"/>
                </a:lnTo>
                <a:lnTo>
                  <a:pt x="13411261" y="512844"/>
                </a:lnTo>
                <a:lnTo>
                  <a:pt x="13387310" y="477296"/>
                </a:lnTo>
                <a:lnTo>
                  <a:pt x="13351770" y="453336"/>
                </a:lnTo>
                <a:lnTo>
                  <a:pt x="13308223" y="444551"/>
                </a:lnTo>
                <a:close/>
              </a:path>
              <a:path w="16523335" h="9235440">
                <a:moveTo>
                  <a:pt x="13308223" y="712218"/>
                </a:moveTo>
                <a:lnTo>
                  <a:pt x="13264659" y="721018"/>
                </a:lnTo>
                <a:lnTo>
                  <a:pt x="13229082" y="745011"/>
                </a:lnTo>
                <a:lnTo>
                  <a:pt x="13205095" y="780591"/>
                </a:lnTo>
                <a:lnTo>
                  <a:pt x="13196299" y="824152"/>
                </a:lnTo>
                <a:lnTo>
                  <a:pt x="13205095" y="867681"/>
                </a:lnTo>
                <a:lnTo>
                  <a:pt x="13229082" y="903231"/>
                </a:lnTo>
                <a:lnTo>
                  <a:pt x="13264659" y="927201"/>
                </a:lnTo>
                <a:lnTo>
                  <a:pt x="13308223" y="935992"/>
                </a:lnTo>
                <a:lnTo>
                  <a:pt x="13351770" y="927201"/>
                </a:lnTo>
                <a:lnTo>
                  <a:pt x="13387310" y="903231"/>
                </a:lnTo>
                <a:lnTo>
                  <a:pt x="13411261" y="867681"/>
                </a:lnTo>
                <a:lnTo>
                  <a:pt x="13420041" y="824152"/>
                </a:lnTo>
                <a:lnTo>
                  <a:pt x="13411261" y="780591"/>
                </a:lnTo>
                <a:lnTo>
                  <a:pt x="13387310" y="745011"/>
                </a:lnTo>
                <a:lnTo>
                  <a:pt x="13351770" y="721018"/>
                </a:lnTo>
                <a:lnTo>
                  <a:pt x="13308223" y="712218"/>
                </a:lnTo>
                <a:close/>
              </a:path>
              <a:path w="16523335" h="9235440">
                <a:moveTo>
                  <a:pt x="13308223" y="979980"/>
                </a:moveTo>
                <a:lnTo>
                  <a:pt x="13264659" y="988766"/>
                </a:lnTo>
                <a:lnTo>
                  <a:pt x="13229082" y="1012731"/>
                </a:lnTo>
                <a:lnTo>
                  <a:pt x="13205095" y="1048286"/>
                </a:lnTo>
                <a:lnTo>
                  <a:pt x="13196299" y="1091840"/>
                </a:lnTo>
                <a:lnTo>
                  <a:pt x="13205095" y="1135394"/>
                </a:lnTo>
                <a:lnTo>
                  <a:pt x="13229082" y="1170968"/>
                </a:lnTo>
                <a:lnTo>
                  <a:pt x="13264659" y="1194956"/>
                </a:lnTo>
                <a:lnTo>
                  <a:pt x="13308223" y="1203753"/>
                </a:lnTo>
                <a:lnTo>
                  <a:pt x="13351770" y="1194956"/>
                </a:lnTo>
                <a:lnTo>
                  <a:pt x="13387310" y="1170968"/>
                </a:lnTo>
                <a:lnTo>
                  <a:pt x="13411261" y="1135394"/>
                </a:lnTo>
                <a:lnTo>
                  <a:pt x="13420041" y="1091840"/>
                </a:lnTo>
                <a:lnTo>
                  <a:pt x="13411261" y="1048286"/>
                </a:lnTo>
                <a:lnTo>
                  <a:pt x="13387310" y="1012731"/>
                </a:lnTo>
                <a:lnTo>
                  <a:pt x="13351770" y="988766"/>
                </a:lnTo>
                <a:lnTo>
                  <a:pt x="13308223" y="979980"/>
                </a:lnTo>
                <a:close/>
              </a:path>
              <a:path w="16523335" h="9235440">
                <a:moveTo>
                  <a:pt x="13308223" y="1247668"/>
                </a:moveTo>
                <a:lnTo>
                  <a:pt x="13264659" y="1256467"/>
                </a:lnTo>
                <a:lnTo>
                  <a:pt x="13229082" y="1280459"/>
                </a:lnTo>
                <a:lnTo>
                  <a:pt x="13205095" y="1316036"/>
                </a:lnTo>
                <a:lnTo>
                  <a:pt x="13196299" y="1359591"/>
                </a:lnTo>
                <a:lnTo>
                  <a:pt x="13205095" y="1403138"/>
                </a:lnTo>
                <a:lnTo>
                  <a:pt x="13229082" y="1438686"/>
                </a:lnTo>
                <a:lnTo>
                  <a:pt x="13264659" y="1462646"/>
                </a:lnTo>
                <a:lnTo>
                  <a:pt x="13308223" y="1471431"/>
                </a:lnTo>
                <a:lnTo>
                  <a:pt x="13351770" y="1462646"/>
                </a:lnTo>
                <a:lnTo>
                  <a:pt x="13387310" y="1438686"/>
                </a:lnTo>
                <a:lnTo>
                  <a:pt x="13411261" y="1403138"/>
                </a:lnTo>
                <a:lnTo>
                  <a:pt x="13420041" y="1359591"/>
                </a:lnTo>
                <a:lnTo>
                  <a:pt x="13411261" y="1316036"/>
                </a:lnTo>
                <a:lnTo>
                  <a:pt x="13387310" y="1280459"/>
                </a:lnTo>
                <a:lnTo>
                  <a:pt x="13351770" y="1256467"/>
                </a:lnTo>
                <a:lnTo>
                  <a:pt x="13308223" y="1247668"/>
                </a:lnTo>
                <a:close/>
              </a:path>
              <a:path w="16523335" h="9235440">
                <a:moveTo>
                  <a:pt x="13308223" y="1515430"/>
                </a:moveTo>
                <a:lnTo>
                  <a:pt x="13264659" y="1524214"/>
                </a:lnTo>
                <a:lnTo>
                  <a:pt x="13229082" y="1548173"/>
                </a:lnTo>
                <a:lnTo>
                  <a:pt x="13205095" y="1583718"/>
                </a:lnTo>
                <a:lnTo>
                  <a:pt x="13196299" y="1627259"/>
                </a:lnTo>
                <a:lnTo>
                  <a:pt x="13205095" y="1670826"/>
                </a:lnTo>
                <a:lnTo>
                  <a:pt x="13229082" y="1706409"/>
                </a:lnTo>
                <a:lnTo>
                  <a:pt x="13264659" y="1730404"/>
                </a:lnTo>
                <a:lnTo>
                  <a:pt x="13308223" y="1739203"/>
                </a:lnTo>
                <a:lnTo>
                  <a:pt x="13351770" y="1730404"/>
                </a:lnTo>
                <a:lnTo>
                  <a:pt x="13387310" y="1706409"/>
                </a:lnTo>
                <a:lnTo>
                  <a:pt x="13411261" y="1670826"/>
                </a:lnTo>
                <a:lnTo>
                  <a:pt x="13420041" y="1627259"/>
                </a:lnTo>
                <a:lnTo>
                  <a:pt x="13411261" y="1583718"/>
                </a:lnTo>
                <a:lnTo>
                  <a:pt x="13387310" y="1548173"/>
                </a:lnTo>
                <a:lnTo>
                  <a:pt x="13351770" y="1524214"/>
                </a:lnTo>
                <a:lnTo>
                  <a:pt x="13308223" y="1515430"/>
                </a:lnTo>
                <a:close/>
              </a:path>
              <a:path w="16523335" h="9235440">
                <a:moveTo>
                  <a:pt x="13308223" y="1783149"/>
                </a:moveTo>
                <a:lnTo>
                  <a:pt x="13264659" y="1791938"/>
                </a:lnTo>
                <a:lnTo>
                  <a:pt x="13229082" y="1815910"/>
                </a:lnTo>
                <a:lnTo>
                  <a:pt x="13205095" y="1851469"/>
                </a:lnTo>
                <a:lnTo>
                  <a:pt x="13196299" y="1895020"/>
                </a:lnTo>
                <a:lnTo>
                  <a:pt x="13205095" y="1938576"/>
                </a:lnTo>
                <a:lnTo>
                  <a:pt x="13229082" y="1974146"/>
                </a:lnTo>
                <a:lnTo>
                  <a:pt x="13264659" y="1998128"/>
                </a:lnTo>
                <a:lnTo>
                  <a:pt x="13308223" y="2006922"/>
                </a:lnTo>
                <a:lnTo>
                  <a:pt x="13351770" y="1998128"/>
                </a:lnTo>
                <a:lnTo>
                  <a:pt x="13387310" y="1974146"/>
                </a:lnTo>
                <a:lnTo>
                  <a:pt x="13411261" y="1938576"/>
                </a:lnTo>
                <a:lnTo>
                  <a:pt x="13420041" y="1895020"/>
                </a:lnTo>
                <a:lnTo>
                  <a:pt x="13411261" y="1851469"/>
                </a:lnTo>
                <a:lnTo>
                  <a:pt x="13387310" y="1815910"/>
                </a:lnTo>
                <a:lnTo>
                  <a:pt x="13351770" y="1791938"/>
                </a:lnTo>
                <a:lnTo>
                  <a:pt x="13308223" y="1783149"/>
                </a:lnTo>
                <a:close/>
              </a:path>
              <a:path w="16523335" h="9235440">
                <a:moveTo>
                  <a:pt x="13308223" y="2586297"/>
                </a:moveTo>
                <a:lnTo>
                  <a:pt x="13264659" y="2595090"/>
                </a:lnTo>
                <a:lnTo>
                  <a:pt x="13229082" y="2619070"/>
                </a:lnTo>
                <a:lnTo>
                  <a:pt x="13205095" y="2654639"/>
                </a:lnTo>
                <a:lnTo>
                  <a:pt x="13196299" y="2698200"/>
                </a:lnTo>
                <a:lnTo>
                  <a:pt x="13205095" y="2741725"/>
                </a:lnTo>
                <a:lnTo>
                  <a:pt x="13229082" y="2777286"/>
                </a:lnTo>
                <a:lnTo>
                  <a:pt x="13264659" y="2801273"/>
                </a:lnTo>
                <a:lnTo>
                  <a:pt x="13308223" y="2810071"/>
                </a:lnTo>
                <a:lnTo>
                  <a:pt x="13351770" y="2801273"/>
                </a:lnTo>
                <a:lnTo>
                  <a:pt x="13387310" y="2777286"/>
                </a:lnTo>
                <a:lnTo>
                  <a:pt x="13411261" y="2741725"/>
                </a:lnTo>
                <a:lnTo>
                  <a:pt x="13420041" y="2698200"/>
                </a:lnTo>
                <a:lnTo>
                  <a:pt x="13411261" y="2654639"/>
                </a:lnTo>
                <a:lnTo>
                  <a:pt x="13387310" y="2619070"/>
                </a:lnTo>
                <a:lnTo>
                  <a:pt x="13351770" y="2595090"/>
                </a:lnTo>
                <a:lnTo>
                  <a:pt x="13308223" y="2586297"/>
                </a:lnTo>
                <a:close/>
              </a:path>
              <a:path w="16523335" h="9235440">
                <a:moveTo>
                  <a:pt x="13308223" y="2854028"/>
                </a:moveTo>
                <a:lnTo>
                  <a:pt x="13264659" y="2862817"/>
                </a:lnTo>
                <a:lnTo>
                  <a:pt x="13229082" y="2886788"/>
                </a:lnTo>
                <a:lnTo>
                  <a:pt x="13205095" y="2922347"/>
                </a:lnTo>
                <a:lnTo>
                  <a:pt x="13196299" y="2965898"/>
                </a:lnTo>
                <a:lnTo>
                  <a:pt x="13205095" y="3009453"/>
                </a:lnTo>
                <a:lnTo>
                  <a:pt x="13229082" y="3045019"/>
                </a:lnTo>
                <a:lnTo>
                  <a:pt x="13264659" y="3068998"/>
                </a:lnTo>
                <a:lnTo>
                  <a:pt x="13308223" y="3077790"/>
                </a:lnTo>
                <a:lnTo>
                  <a:pt x="13351770" y="3068998"/>
                </a:lnTo>
                <a:lnTo>
                  <a:pt x="13387310" y="3045019"/>
                </a:lnTo>
                <a:lnTo>
                  <a:pt x="13411261" y="3009453"/>
                </a:lnTo>
                <a:lnTo>
                  <a:pt x="13420041" y="2965898"/>
                </a:lnTo>
                <a:lnTo>
                  <a:pt x="13411261" y="2922347"/>
                </a:lnTo>
                <a:lnTo>
                  <a:pt x="13387310" y="2886788"/>
                </a:lnTo>
                <a:lnTo>
                  <a:pt x="13351770" y="2862817"/>
                </a:lnTo>
                <a:lnTo>
                  <a:pt x="13308223" y="2854028"/>
                </a:lnTo>
                <a:close/>
              </a:path>
              <a:path w="16523335" h="9235440">
                <a:moveTo>
                  <a:pt x="13308223" y="3121737"/>
                </a:moveTo>
                <a:lnTo>
                  <a:pt x="13264659" y="3130528"/>
                </a:lnTo>
                <a:lnTo>
                  <a:pt x="13229082" y="3154503"/>
                </a:lnTo>
                <a:lnTo>
                  <a:pt x="13205095" y="3190065"/>
                </a:lnTo>
                <a:lnTo>
                  <a:pt x="13196299" y="3233618"/>
                </a:lnTo>
                <a:lnTo>
                  <a:pt x="13205095" y="3277161"/>
                </a:lnTo>
                <a:lnTo>
                  <a:pt x="13229082" y="3312732"/>
                </a:lnTo>
                <a:lnTo>
                  <a:pt x="13264659" y="3336722"/>
                </a:lnTo>
                <a:lnTo>
                  <a:pt x="13308223" y="3345520"/>
                </a:lnTo>
                <a:lnTo>
                  <a:pt x="13351770" y="3336722"/>
                </a:lnTo>
                <a:lnTo>
                  <a:pt x="13387310" y="3312732"/>
                </a:lnTo>
                <a:lnTo>
                  <a:pt x="13411261" y="3277161"/>
                </a:lnTo>
                <a:lnTo>
                  <a:pt x="13420041" y="3233618"/>
                </a:lnTo>
                <a:lnTo>
                  <a:pt x="13411261" y="3190065"/>
                </a:lnTo>
                <a:lnTo>
                  <a:pt x="13387310" y="3154503"/>
                </a:lnTo>
                <a:lnTo>
                  <a:pt x="13351770" y="3130528"/>
                </a:lnTo>
                <a:lnTo>
                  <a:pt x="13308223" y="3121737"/>
                </a:lnTo>
                <a:close/>
              </a:path>
              <a:path w="16523335" h="9235440">
                <a:moveTo>
                  <a:pt x="13308223" y="3389446"/>
                </a:moveTo>
                <a:lnTo>
                  <a:pt x="13264659" y="3398240"/>
                </a:lnTo>
                <a:lnTo>
                  <a:pt x="13229082" y="3422222"/>
                </a:lnTo>
                <a:lnTo>
                  <a:pt x="13205095" y="3457792"/>
                </a:lnTo>
                <a:lnTo>
                  <a:pt x="13196299" y="3501348"/>
                </a:lnTo>
                <a:lnTo>
                  <a:pt x="13205095" y="3544899"/>
                </a:lnTo>
                <a:lnTo>
                  <a:pt x="13229082" y="3580458"/>
                </a:lnTo>
                <a:lnTo>
                  <a:pt x="13264659" y="3604430"/>
                </a:lnTo>
                <a:lnTo>
                  <a:pt x="13308223" y="3613219"/>
                </a:lnTo>
                <a:lnTo>
                  <a:pt x="13351770" y="3604430"/>
                </a:lnTo>
                <a:lnTo>
                  <a:pt x="13387310" y="3580458"/>
                </a:lnTo>
                <a:lnTo>
                  <a:pt x="13411261" y="3544899"/>
                </a:lnTo>
                <a:lnTo>
                  <a:pt x="13420041" y="3501348"/>
                </a:lnTo>
                <a:lnTo>
                  <a:pt x="13411261" y="3457792"/>
                </a:lnTo>
                <a:lnTo>
                  <a:pt x="13387310" y="3422222"/>
                </a:lnTo>
                <a:lnTo>
                  <a:pt x="13351770" y="3398240"/>
                </a:lnTo>
                <a:lnTo>
                  <a:pt x="13308223" y="3389446"/>
                </a:lnTo>
                <a:close/>
              </a:path>
              <a:path w="16523335" h="9235440">
                <a:moveTo>
                  <a:pt x="13308223" y="3657176"/>
                </a:moveTo>
                <a:lnTo>
                  <a:pt x="13264659" y="3665968"/>
                </a:lnTo>
                <a:lnTo>
                  <a:pt x="13229082" y="3689947"/>
                </a:lnTo>
                <a:lnTo>
                  <a:pt x="13205095" y="3725513"/>
                </a:lnTo>
                <a:lnTo>
                  <a:pt x="13196299" y="3769068"/>
                </a:lnTo>
                <a:lnTo>
                  <a:pt x="13205095" y="3812619"/>
                </a:lnTo>
                <a:lnTo>
                  <a:pt x="13229082" y="3848178"/>
                </a:lnTo>
                <a:lnTo>
                  <a:pt x="13264659" y="3872149"/>
                </a:lnTo>
                <a:lnTo>
                  <a:pt x="13308223" y="3880939"/>
                </a:lnTo>
                <a:lnTo>
                  <a:pt x="13351770" y="3872149"/>
                </a:lnTo>
                <a:lnTo>
                  <a:pt x="13387310" y="3848178"/>
                </a:lnTo>
                <a:lnTo>
                  <a:pt x="13411261" y="3812619"/>
                </a:lnTo>
                <a:lnTo>
                  <a:pt x="13420041" y="3769068"/>
                </a:lnTo>
                <a:lnTo>
                  <a:pt x="13411261" y="3725513"/>
                </a:lnTo>
                <a:lnTo>
                  <a:pt x="13387310" y="3689947"/>
                </a:lnTo>
                <a:lnTo>
                  <a:pt x="13351770" y="3665968"/>
                </a:lnTo>
                <a:lnTo>
                  <a:pt x="13308223" y="3657176"/>
                </a:lnTo>
                <a:close/>
              </a:path>
              <a:path w="16523335" h="9235440">
                <a:moveTo>
                  <a:pt x="13308223" y="3924895"/>
                </a:moveTo>
                <a:lnTo>
                  <a:pt x="13264659" y="3933689"/>
                </a:lnTo>
                <a:lnTo>
                  <a:pt x="13229082" y="3957668"/>
                </a:lnTo>
                <a:lnTo>
                  <a:pt x="13205095" y="3993228"/>
                </a:lnTo>
                <a:lnTo>
                  <a:pt x="13196299" y="4036766"/>
                </a:lnTo>
                <a:lnTo>
                  <a:pt x="13205095" y="4080327"/>
                </a:lnTo>
                <a:lnTo>
                  <a:pt x="13229082" y="4115896"/>
                </a:lnTo>
                <a:lnTo>
                  <a:pt x="13264659" y="4139876"/>
                </a:lnTo>
                <a:lnTo>
                  <a:pt x="13308223" y="4148669"/>
                </a:lnTo>
                <a:lnTo>
                  <a:pt x="13351770" y="4139876"/>
                </a:lnTo>
                <a:lnTo>
                  <a:pt x="13387310" y="4115896"/>
                </a:lnTo>
                <a:lnTo>
                  <a:pt x="13411261" y="4080327"/>
                </a:lnTo>
                <a:lnTo>
                  <a:pt x="13420041" y="4036766"/>
                </a:lnTo>
                <a:lnTo>
                  <a:pt x="13411261" y="3993228"/>
                </a:lnTo>
                <a:lnTo>
                  <a:pt x="13387310" y="3957668"/>
                </a:lnTo>
                <a:lnTo>
                  <a:pt x="13351770" y="3933689"/>
                </a:lnTo>
                <a:lnTo>
                  <a:pt x="13308223" y="3924895"/>
                </a:lnTo>
                <a:close/>
              </a:path>
              <a:path w="16523335" h="9235440">
                <a:moveTo>
                  <a:pt x="13308223" y="4192615"/>
                </a:moveTo>
                <a:lnTo>
                  <a:pt x="13264659" y="4201406"/>
                </a:lnTo>
                <a:lnTo>
                  <a:pt x="13229082" y="4225380"/>
                </a:lnTo>
                <a:lnTo>
                  <a:pt x="13205095" y="4260939"/>
                </a:lnTo>
                <a:lnTo>
                  <a:pt x="13196299" y="4304486"/>
                </a:lnTo>
                <a:lnTo>
                  <a:pt x="13205095" y="4348026"/>
                </a:lnTo>
                <a:lnTo>
                  <a:pt x="13229082" y="4383601"/>
                </a:lnTo>
                <a:lnTo>
                  <a:pt x="13264659" y="4407597"/>
                </a:lnTo>
                <a:lnTo>
                  <a:pt x="13308223" y="4416399"/>
                </a:lnTo>
                <a:lnTo>
                  <a:pt x="13351770" y="4407597"/>
                </a:lnTo>
                <a:lnTo>
                  <a:pt x="13387310" y="4383601"/>
                </a:lnTo>
                <a:lnTo>
                  <a:pt x="13411261" y="4348026"/>
                </a:lnTo>
                <a:lnTo>
                  <a:pt x="13420041" y="4304486"/>
                </a:lnTo>
                <a:lnTo>
                  <a:pt x="13411261" y="4260939"/>
                </a:lnTo>
                <a:lnTo>
                  <a:pt x="13387310" y="4225380"/>
                </a:lnTo>
                <a:lnTo>
                  <a:pt x="13351770" y="4201406"/>
                </a:lnTo>
                <a:lnTo>
                  <a:pt x="13308223" y="4192615"/>
                </a:lnTo>
                <a:close/>
              </a:path>
              <a:path w="16523335" h="9235440">
                <a:moveTo>
                  <a:pt x="13308223" y="2318578"/>
                </a:moveTo>
                <a:lnTo>
                  <a:pt x="13264659" y="2327370"/>
                </a:lnTo>
                <a:lnTo>
                  <a:pt x="13229082" y="2351349"/>
                </a:lnTo>
                <a:lnTo>
                  <a:pt x="13205095" y="2386915"/>
                </a:lnTo>
                <a:lnTo>
                  <a:pt x="13196299" y="2430470"/>
                </a:lnTo>
                <a:lnTo>
                  <a:pt x="13205095" y="2474021"/>
                </a:lnTo>
                <a:lnTo>
                  <a:pt x="13229082" y="2509580"/>
                </a:lnTo>
                <a:lnTo>
                  <a:pt x="13264659" y="2533551"/>
                </a:lnTo>
                <a:lnTo>
                  <a:pt x="13308223" y="2542341"/>
                </a:lnTo>
                <a:lnTo>
                  <a:pt x="13351770" y="2533551"/>
                </a:lnTo>
                <a:lnTo>
                  <a:pt x="13387310" y="2509580"/>
                </a:lnTo>
                <a:lnTo>
                  <a:pt x="13411261" y="2474021"/>
                </a:lnTo>
                <a:lnTo>
                  <a:pt x="13420041" y="2430470"/>
                </a:lnTo>
                <a:lnTo>
                  <a:pt x="13411261" y="2386915"/>
                </a:lnTo>
                <a:lnTo>
                  <a:pt x="13387310" y="2351349"/>
                </a:lnTo>
                <a:lnTo>
                  <a:pt x="13351770" y="2327370"/>
                </a:lnTo>
                <a:lnTo>
                  <a:pt x="13308223" y="2318578"/>
                </a:lnTo>
                <a:close/>
              </a:path>
              <a:path w="16523335" h="9235440">
                <a:moveTo>
                  <a:pt x="13308223" y="2050869"/>
                </a:moveTo>
                <a:lnTo>
                  <a:pt x="13264659" y="2059660"/>
                </a:lnTo>
                <a:lnTo>
                  <a:pt x="13229082" y="2083635"/>
                </a:lnTo>
                <a:lnTo>
                  <a:pt x="13205095" y="2119197"/>
                </a:lnTo>
                <a:lnTo>
                  <a:pt x="13196299" y="2162750"/>
                </a:lnTo>
                <a:lnTo>
                  <a:pt x="13205095" y="2206284"/>
                </a:lnTo>
                <a:lnTo>
                  <a:pt x="13229082" y="2241845"/>
                </a:lnTo>
                <a:lnTo>
                  <a:pt x="13264659" y="2265826"/>
                </a:lnTo>
                <a:lnTo>
                  <a:pt x="13308223" y="2274621"/>
                </a:lnTo>
                <a:lnTo>
                  <a:pt x="13351770" y="2265826"/>
                </a:lnTo>
                <a:lnTo>
                  <a:pt x="13387310" y="2241845"/>
                </a:lnTo>
                <a:lnTo>
                  <a:pt x="13411261" y="2206284"/>
                </a:lnTo>
                <a:lnTo>
                  <a:pt x="13420041" y="2162750"/>
                </a:lnTo>
                <a:lnTo>
                  <a:pt x="13411261" y="2119197"/>
                </a:lnTo>
                <a:lnTo>
                  <a:pt x="13387310" y="2083635"/>
                </a:lnTo>
                <a:lnTo>
                  <a:pt x="13351770" y="2059660"/>
                </a:lnTo>
                <a:lnTo>
                  <a:pt x="13308223" y="2050869"/>
                </a:lnTo>
                <a:close/>
              </a:path>
              <a:path w="16523335" h="9235440">
                <a:moveTo>
                  <a:pt x="13308223" y="4460345"/>
                </a:moveTo>
                <a:lnTo>
                  <a:pt x="13264659" y="4469136"/>
                </a:lnTo>
                <a:lnTo>
                  <a:pt x="13229082" y="4493110"/>
                </a:lnTo>
                <a:lnTo>
                  <a:pt x="13205095" y="4528669"/>
                </a:lnTo>
                <a:lnTo>
                  <a:pt x="13196299" y="4572216"/>
                </a:lnTo>
                <a:lnTo>
                  <a:pt x="13205095" y="4615763"/>
                </a:lnTo>
                <a:lnTo>
                  <a:pt x="13229082" y="4651322"/>
                </a:lnTo>
                <a:lnTo>
                  <a:pt x="13264659" y="4675296"/>
                </a:lnTo>
                <a:lnTo>
                  <a:pt x="13308223" y="4684087"/>
                </a:lnTo>
                <a:lnTo>
                  <a:pt x="13351770" y="4675296"/>
                </a:lnTo>
                <a:lnTo>
                  <a:pt x="13387310" y="4651322"/>
                </a:lnTo>
                <a:lnTo>
                  <a:pt x="13411261" y="4615763"/>
                </a:lnTo>
                <a:lnTo>
                  <a:pt x="13420041" y="4572216"/>
                </a:lnTo>
                <a:lnTo>
                  <a:pt x="13411261" y="4528669"/>
                </a:lnTo>
                <a:lnTo>
                  <a:pt x="13387310" y="4493110"/>
                </a:lnTo>
                <a:lnTo>
                  <a:pt x="13351770" y="4469136"/>
                </a:lnTo>
                <a:lnTo>
                  <a:pt x="13308223" y="4460345"/>
                </a:lnTo>
                <a:close/>
              </a:path>
              <a:path w="16523335" h="9235440">
                <a:moveTo>
                  <a:pt x="3882258" y="176790"/>
                </a:moveTo>
                <a:lnTo>
                  <a:pt x="3838710" y="185586"/>
                </a:lnTo>
                <a:lnTo>
                  <a:pt x="3803159" y="209571"/>
                </a:lnTo>
                <a:lnTo>
                  <a:pt x="3779194" y="245145"/>
                </a:lnTo>
                <a:lnTo>
                  <a:pt x="3770408" y="288702"/>
                </a:lnTo>
                <a:lnTo>
                  <a:pt x="3779194" y="332221"/>
                </a:lnTo>
                <a:lnTo>
                  <a:pt x="3803159" y="367780"/>
                </a:lnTo>
                <a:lnTo>
                  <a:pt x="3838710" y="391765"/>
                </a:lnTo>
                <a:lnTo>
                  <a:pt x="3882258" y="400563"/>
                </a:lnTo>
                <a:lnTo>
                  <a:pt x="3925818" y="391765"/>
                </a:lnTo>
                <a:lnTo>
                  <a:pt x="3961395" y="367780"/>
                </a:lnTo>
                <a:lnTo>
                  <a:pt x="3985384" y="332221"/>
                </a:lnTo>
                <a:lnTo>
                  <a:pt x="3994182" y="288702"/>
                </a:lnTo>
                <a:lnTo>
                  <a:pt x="3985384" y="245145"/>
                </a:lnTo>
                <a:lnTo>
                  <a:pt x="3961395" y="209571"/>
                </a:lnTo>
                <a:lnTo>
                  <a:pt x="3925818" y="185586"/>
                </a:lnTo>
                <a:lnTo>
                  <a:pt x="3882258" y="176790"/>
                </a:lnTo>
                <a:close/>
              </a:path>
              <a:path w="16523335" h="9235440">
                <a:moveTo>
                  <a:pt x="3882258" y="712218"/>
                </a:moveTo>
                <a:lnTo>
                  <a:pt x="3838710" y="721018"/>
                </a:lnTo>
                <a:lnTo>
                  <a:pt x="3803159" y="745011"/>
                </a:lnTo>
                <a:lnTo>
                  <a:pt x="3779194" y="780591"/>
                </a:lnTo>
                <a:lnTo>
                  <a:pt x="3770408" y="824152"/>
                </a:lnTo>
                <a:lnTo>
                  <a:pt x="3779194" y="867681"/>
                </a:lnTo>
                <a:lnTo>
                  <a:pt x="3803159" y="903231"/>
                </a:lnTo>
                <a:lnTo>
                  <a:pt x="3838710" y="927201"/>
                </a:lnTo>
                <a:lnTo>
                  <a:pt x="3882258" y="935992"/>
                </a:lnTo>
                <a:lnTo>
                  <a:pt x="3925818" y="927201"/>
                </a:lnTo>
                <a:lnTo>
                  <a:pt x="3961395" y="903231"/>
                </a:lnTo>
                <a:lnTo>
                  <a:pt x="3985384" y="867681"/>
                </a:lnTo>
                <a:lnTo>
                  <a:pt x="3994182" y="824152"/>
                </a:lnTo>
                <a:lnTo>
                  <a:pt x="3985384" y="780591"/>
                </a:lnTo>
                <a:lnTo>
                  <a:pt x="3961395" y="745011"/>
                </a:lnTo>
                <a:lnTo>
                  <a:pt x="3925818" y="721018"/>
                </a:lnTo>
                <a:lnTo>
                  <a:pt x="3882258" y="712218"/>
                </a:lnTo>
                <a:close/>
              </a:path>
              <a:path w="16523335" h="9235440">
                <a:moveTo>
                  <a:pt x="3882258" y="979980"/>
                </a:moveTo>
                <a:lnTo>
                  <a:pt x="3838710" y="988766"/>
                </a:lnTo>
                <a:lnTo>
                  <a:pt x="3803159" y="1012731"/>
                </a:lnTo>
                <a:lnTo>
                  <a:pt x="3779194" y="1048286"/>
                </a:lnTo>
                <a:lnTo>
                  <a:pt x="3770408" y="1091840"/>
                </a:lnTo>
                <a:lnTo>
                  <a:pt x="3779194" y="1135394"/>
                </a:lnTo>
                <a:lnTo>
                  <a:pt x="3803159" y="1170968"/>
                </a:lnTo>
                <a:lnTo>
                  <a:pt x="3838710" y="1194956"/>
                </a:lnTo>
                <a:lnTo>
                  <a:pt x="3882258" y="1203753"/>
                </a:lnTo>
                <a:lnTo>
                  <a:pt x="3925818" y="1194956"/>
                </a:lnTo>
                <a:lnTo>
                  <a:pt x="3961395" y="1170968"/>
                </a:lnTo>
                <a:lnTo>
                  <a:pt x="3985384" y="1135394"/>
                </a:lnTo>
                <a:lnTo>
                  <a:pt x="3994182" y="1091840"/>
                </a:lnTo>
                <a:lnTo>
                  <a:pt x="3985384" y="1048286"/>
                </a:lnTo>
                <a:lnTo>
                  <a:pt x="3961395" y="1012731"/>
                </a:lnTo>
                <a:lnTo>
                  <a:pt x="3925818" y="988766"/>
                </a:lnTo>
                <a:lnTo>
                  <a:pt x="3882258" y="979980"/>
                </a:lnTo>
                <a:close/>
              </a:path>
              <a:path w="16523335" h="9235440">
                <a:moveTo>
                  <a:pt x="3882258" y="1247668"/>
                </a:moveTo>
                <a:lnTo>
                  <a:pt x="3838710" y="1256467"/>
                </a:lnTo>
                <a:lnTo>
                  <a:pt x="3803159" y="1280459"/>
                </a:lnTo>
                <a:lnTo>
                  <a:pt x="3779194" y="1316036"/>
                </a:lnTo>
                <a:lnTo>
                  <a:pt x="3770408" y="1359591"/>
                </a:lnTo>
                <a:lnTo>
                  <a:pt x="3779194" y="1403138"/>
                </a:lnTo>
                <a:lnTo>
                  <a:pt x="3803159" y="1438686"/>
                </a:lnTo>
                <a:lnTo>
                  <a:pt x="3838710" y="1462646"/>
                </a:lnTo>
                <a:lnTo>
                  <a:pt x="3882258" y="1471431"/>
                </a:lnTo>
                <a:lnTo>
                  <a:pt x="3925818" y="1462646"/>
                </a:lnTo>
                <a:lnTo>
                  <a:pt x="3961395" y="1438686"/>
                </a:lnTo>
                <a:lnTo>
                  <a:pt x="3985384" y="1403138"/>
                </a:lnTo>
                <a:lnTo>
                  <a:pt x="3994182" y="1359591"/>
                </a:lnTo>
                <a:lnTo>
                  <a:pt x="3985384" y="1316036"/>
                </a:lnTo>
                <a:lnTo>
                  <a:pt x="3961395" y="1280459"/>
                </a:lnTo>
                <a:lnTo>
                  <a:pt x="3925818" y="1256467"/>
                </a:lnTo>
                <a:lnTo>
                  <a:pt x="3882258" y="1247668"/>
                </a:lnTo>
                <a:close/>
              </a:path>
              <a:path w="16523335" h="9235440">
                <a:moveTo>
                  <a:pt x="3882258" y="1515430"/>
                </a:moveTo>
                <a:lnTo>
                  <a:pt x="3838710" y="1524214"/>
                </a:lnTo>
                <a:lnTo>
                  <a:pt x="3803159" y="1548173"/>
                </a:lnTo>
                <a:lnTo>
                  <a:pt x="3779194" y="1583718"/>
                </a:lnTo>
                <a:lnTo>
                  <a:pt x="3770408" y="1627259"/>
                </a:lnTo>
                <a:lnTo>
                  <a:pt x="3779194" y="1670826"/>
                </a:lnTo>
                <a:lnTo>
                  <a:pt x="3803159" y="1706409"/>
                </a:lnTo>
                <a:lnTo>
                  <a:pt x="3838710" y="1730404"/>
                </a:lnTo>
                <a:lnTo>
                  <a:pt x="3882258" y="1739203"/>
                </a:lnTo>
                <a:lnTo>
                  <a:pt x="3925818" y="1730404"/>
                </a:lnTo>
                <a:lnTo>
                  <a:pt x="3961395" y="1706409"/>
                </a:lnTo>
                <a:lnTo>
                  <a:pt x="3985384" y="1670826"/>
                </a:lnTo>
                <a:lnTo>
                  <a:pt x="3994182" y="1627259"/>
                </a:lnTo>
                <a:lnTo>
                  <a:pt x="3985384" y="1583718"/>
                </a:lnTo>
                <a:lnTo>
                  <a:pt x="3961395" y="1548173"/>
                </a:lnTo>
                <a:lnTo>
                  <a:pt x="3925818" y="1524214"/>
                </a:lnTo>
                <a:lnTo>
                  <a:pt x="3882258" y="1515430"/>
                </a:lnTo>
                <a:close/>
              </a:path>
              <a:path w="16523335" h="9235440">
                <a:moveTo>
                  <a:pt x="3882258" y="1783149"/>
                </a:moveTo>
                <a:lnTo>
                  <a:pt x="3838710" y="1791938"/>
                </a:lnTo>
                <a:lnTo>
                  <a:pt x="3803159" y="1815910"/>
                </a:lnTo>
                <a:lnTo>
                  <a:pt x="3779194" y="1851469"/>
                </a:lnTo>
                <a:lnTo>
                  <a:pt x="3770408" y="1895020"/>
                </a:lnTo>
                <a:lnTo>
                  <a:pt x="3779194" y="1938576"/>
                </a:lnTo>
                <a:lnTo>
                  <a:pt x="3803159" y="1974146"/>
                </a:lnTo>
                <a:lnTo>
                  <a:pt x="3838710" y="1998128"/>
                </a:lnTo>
                <a:lnTo>
                  <a:pt x="3882258" y="2006922"/>
                </a:lnTo>
                <a:lnTo>
                  <a:pt x="3925818" y="1998128"/>
                </a:lnTo>
                <a:lnTo>
                  <a:pt x="3961395" y="1974146"/>
                </a:lnTo>
                <a:lnTo>
                  <a:pt x="3985384" y="1938576"/>
                </a:lnTo>
                <a:lnTo>
                  <a:pt x="3994182" y="1895020"/>
                </a:lnTo>
                <a:lnTo>
                  <a:pt x="3985384" y="1851469"/>
                </a:lnTo>
                <a:lnTo>
                  <a:pt x="3961395" y="1815910"/>
                </a:lnTo>
                <a:lnTo>
                  <a:pt x="3925818" y="1791938"/>
                </a:lnTo>
                <a:lnTo>
                  <a:pt x="3882258" y="1783149"/>
                </a:lnTo>
                <a:close/>
              </a:path>
              <a:path w="16523335" h="9235440">
                <a:moveTo>
                  <a:pt x="3882258" y="2586297"/>
                </a:moveTo>
                <a:lnTo>
                  <a:pt x="3838710" y="2595090"/>
                </a:lnTo>
                <a:lnTo>
                  <a:pt x="3803159" y="2619070"/>
                </a:lnTo>
                <a:lnTo>
                  <a:pt x="3779194" y="2654639"/>
                </a:lnTo>
                <a:lnTo>
                  <a:pt x="3770408" y="2698200"/>
                </a:lnTo>
                <a:lnTo>
                  <a:pt x="3779194" y="2741725"/>
                </a:lnTo>
                <a:lnTo>
                  <a:pt x="3803159" y="2777286"/>
                </a:lnTo>
                <a:lnTo>
                  <a:pt x="3838710" y="2801273"/>
                </a:lnTo>
                <a:lnTo>
                  <a:pt x="3882258" y="2810071"/>
                </a:lnTo>
                <a:lnTo>
                  <a:pt x="3925818" y="2801273"/>
                </a:lnTo>
                <a:lnTo>
                  <a:pt x="3961395" y="2777286"/>
                </a:lnTo>
                <a:lnTo>
                  <a:pt x="3985384" y="2741725"/>
                </a:lnTo>
                <a:lnTo>
                  <a:pt x="3994182" y="2698200"/>
                </a:lnTo>
                <a:lnTo>
                  <a:pt x="3985384" y="2654639"/>
                </a:lnTo>
                <a:lnTo>
                  <a:pt x="3961395" y="2619070"/>
                </a:lnTo>
                <a:lnTo>
                  <a:pt x="3925818" y="2595090"/>
                </a:lnTo>
                <a:lnTo>
                  <a:pt x="3882258" y="2586297"/>
                </a:lnTo>
                <a:close/>
              </a:path>
              <a:path w="16523335" h="9235440">
                <a:moveTo>
                  <a:pt x="3882258" y="2854028"/>
                </a:moveTo>
                <a:lnTo>
                  <a:pt x="3838710" y="2862817"/>
                </a:lnTo>
                <a:lnTo>
                  <a:pt x="3803159" y="2886788"/>
                </a:lnTo>
                <a:lnTo>
                  <a:pt x="3779194" y="2922347"/>
                </a:lnTo>
                <a:lnTo>
                  <a:pt x="3770408" y="2965898"/>
                </a:lnTo>
                <a:lnTo>
                  <a:pt x="3779194" y="3009453"/>
                </a:lnTo>
                <a:lnTo>
                  <a:pt x="3803159" y="3045019"/>
                </a:lnTo>
                <a:lnTo>
                  <a:pt x="3838710" y="3068998"/>
                </a:lnTo>
                <a:lnTo>
                  <a:pt x="3882258" y="3077790"/>
                </a:lnTo>
                <a:lnTo>
                  <a:pt x="3925818" y="3068998"/>
                </a:lnTo>
                <a:lnTo>
                  <a:pt x="3961395" y="3045019"/>
                </a:lnTo>
                <a:lnTo>
                  <a:pt x="3985384" y="3009453"/>
                </a:lnTo>
                <a:lnTo>
                  <a:pt x="3994182" y="2965898"/>
                </a:lnTo>
                <a:lnTo>
                  <a:pt x="3985384" y="2922347"/>
                </a:lnTo>
                <a:lnTo>
                  <a:pt x="3961395" y="2886788"/>
                </a:lnTo>
                <a:lnTo>
                  <a:pt x="3925818" y="2862817"/>
                </a:lnTo>
                <a:lnTo>
                  <a:pt x="3882258" y="2854028"/>
                </a:lnTo>
                <a:close/>
              </a:path>
              <a:path w="16523335" h="9235440">
                <a:moveTo>
                  <a:pt x="3882258" y="3121737"/>
                </a:moveTo>
                <a:lnTo>
                  <a:pt x="3838710" y="3130528"/>
                </a:lnTo>
                <a:lnTo>
                  <a:pt x="3803159" y="3154503"/>
                </a:lnTo>
                <a:lnTo>
                  <a:pt x="3779194" y="3190065"/>
                </a:lnTo>
                <a:lnTo>
                  <a:pt x="3770408" y="3233618"/>
                </a:lnTo>
                <a:lnTo>
                  <a:pt x="3779194" y="3277161"/>
                </a:lnTo>
                <a:lnTo>
                  <a:pt x="3803159" y="3312732"/>
                </a:lnTo>
                <a:lnTo>
                  <a:pt x="3838710" y="3336722"/>
                </a:lnTo>
                <a:lnTo>
                  <a:pt x="3882258" y="3345520"/>
                </a:lnTo>
                <a:lnTo>
                  <a:pt x="3925818" y="3336722"/>
                </a:lnTo>
                <a:lnTo>
                  <a:pt x="3961395" y="3312732"/>
                </a:lnTo>
                <a:lnTo>
                  <a:pt x="3985384" y="3277161"/>
                </a:lnTo>
                <a:lnTo>
                  <a:pt x="3994182" y="3233618"/>
                </a:lnTo>
                <a:lnTo>
                  <a:pt x="3985384" y="3190065"/>
                </a:lnTo>
                <a:lnTo>
                  <a:pt x="3961395" y="3154503"/>
                </a:lnTo>
                <a:lnTo>
                  <a:pt x="3925818" y="3130528"/>
                </a:lnTo>
                <a:lnTo>
                  <a:pt x="3882258" y="3121737"/>
                </a:lnTo>
                <a:close/>
              </a:path>
              <a:path w="16523335" h="9235440">
                <a:moveTo>
                  <a:pt x="3882258" y="3389446"/>
                </a:moveTo>
                <a:lnTo>
                  <a:pt x="3838710" y="3398240"/>
                </a:lnTo>
                <a:lnTo>
                  <a:pt x="3803159" y="3422222"/>
                </a:lnTo>
                <a:lnTo>
                  <a:pt x="3779194" y="3457792"/>
                </a:lnTo>
                <a:lnTo>
                  <a:pt x="3770408" y="3501348"/>
                </a:lnTo>
                <a:lnTo>
                  <a:pt x="3779194" y="3544899"/>
                </a:lnTo>
                <a:lnTo>
                  <a:pt x="3803159" y="3580458"/>
                </a:lnTo>
                <a:lnTo>
                  <a:pt x="3838710" y="3604430"/>
                </a:lnTo>
                <a:lnTo>
                  <a:pt x="3882258" y="3613219"/>
                </a:lnTo>
                <a:lnTo>
                  <a:pt x="3925818" y="3604430"/>
                </a:lnTo>
                <a:lnTo>
                  <a:pt x="3961395" y="3580458"/>
                </a:lnTo>
                <a:lnTo>
                  <a:pt x="3985384" y="3544899"/>
                </a:lnTo>
                <a:lnTo>
                  <a:pt x="3994182" y="3501348"/>
                </a:lnTo>
                <a:lnTo>
                  <a:pt x="3985384" y="3457792"/>
                </a:lnTo>
                <a:lnTo>
                  <a:pt x="3961395" y="3422222"/>
                </a:lnTo>
                <a:lnTo>
                  <a:pt x="3925818" y="3398240"/>
                </a:lnTo>
                <a:lnTo>
                  <a:pt x="3882258" y="3389446"/>
                </a:lnTo>
                <a:close/>
              </a:path>
              <a:path w="16523335" h="9235440">
                <a:moveTo>
                  <a:pt x="3882258" y="3657176"/>
                </a:moveTo>
                <a:lnTo>
                  <a:pt x="3838710" y="3665968"/>
                </a:lnTo>
                <a:lnTo>
                  <a:pt x="3803159" y="3689947"/>
                </a:lnTo>
                <a:lnTo>
                  <a:pt x="3779194" y="3725513"/>
                </a:lnTo>
                <a:lnTo>
                  <a:pt x="3770408" y="3769068"/>
                </a:lnTo>
                <a:lnTo>
                  <a:pt x="3779194" y="3812619"/>
                </a:lnTo>
                <a:lnTo>
                  <a:pt x="3803159" y="3848178"/>
                </a:lnTo>
                <a:lnTo>
                  <a:pt x="3838710" y="3872149"/>
                </a:lnTo>
                <a:lnTo>
                  <a:pt x="3882258" y="3880939"/>
                </a:lnTo>
                <a:lnTo>
                  <a:pt x="3925818" y="3872149"/>
                </a:lnTo>
                <a:lnTo>
                  <a:pt x="3961395" y="3848178"/>
                </a:lnTo>
                <a:lnTo>
                  <a:pt x="3985384" y="3812619"/>
                </a:lnTo>
                <a:lnTo>
                  <a:pt x="3994182" y="3769068"/>
                </a:lnTo>
                <a:lnTo>
                  <a:pt x="3985384" y="3725513"/>
                </a:lnTo>
                <a:lnTo>
                  <a:pt x="3961395" y="3689947"/>
                </a:lnTo>
                <a:lnTo>
                  <a:pt x="3925818" y="3665968"/>
                </a:lnTo>
                <a:lnTo>
                  <a:pt x="3882258" y="3657176"/>
                </a:lnTo>
                <a:close/>
              </a:path>
              <a:path w="16523335" h="9235440">
                <a:moveTo>
                  <a:pt x="3882258" y="2318578"/>
                </a:moveTo>
                <a:lnTo>
                  <a:pt x="3838710" y="2327370"/>
                </a:lnTo>
                <a:lnTo>
                  <a:pt x="3803159" y="2351349"/>
                </a:lnTo>
                <a:lnTo>
                  <a:pt x="3779194" y="2386915"/>
                </a:lnTo>
                <a:lnTo>
                  <a:pt x="3770408" y="2430470"/>
                </a:lnTo>
                <a:lnTo>
                  <a:pt x="3779194" y="2474021"/>
                </a:lnTo>
                <a:lnTo>
                  <a:pt x="3803159" y="2509580"/>
                </a:lnTo>
                <a:lnTo>
                  <a:pt x="3838710" y="2533551"/>
                </a:lnTo>
                <a:lnTo>
                  <a:pt x="3882258" y="2542341"/>
                </a:lnTo>
                <a:lnTo>
                  <a:pt x="3925818" y="2533551"/>
                </a:lnTo>
                <a:lnTo>
                  <a:pt x="3961395" y="2509580"/>
                </a:lnTo>
                <a:lnTo>
                  <a:pt x="3985384" y="2474021"/>
                </a:lnTo>
                <a:lnTo>
                  <a:pt x="3994182" y="2430470"/>
                </a:lnTo>
                <a:lnTo>
                  <a:pt x="3985384" y="2386915"/>
                </a:lnTo>
                <a:lnTo>
                  <a:pt x="3961395" y="2351349"/>
                </a:lnTo>
                <a:lnTo>
                  <a:pt x="3925818" y="2327370"/>
                </a:lnTo>
                <a:lnTo>
                  <a:pt x="3882258" y="2318578"/>
                </a:lnTo>
                <a:close/>
              </a:path>
              <a:path w="16523335" h="9235440">
                <a:moveTo>
                  <a:pt x="3882258" y="2050869"/>
                </a:moveTo>
                <a:lnTo>
                  <a:pt x="3838710" y="2059660"/>
                </a:lnTo>
                <a:lnTo>
                  <a:pt x="3803159" y="2083635"/>
                </a:lnTo>
                <a:lnTo>
                  <a:pt x="3779194" y="2119197"/>
                </a:lnTo>
                <a:lnTo>
                  <a:pt x="3770408" y="2162750"/>
                </a:lnTo>
                <a:lnTo>
                  <a:pt x="3779194" y="2206284"/>
                </a:lnTo>
                <a:lnTo>
                  <a:pt x="3803159" y="2241845"/>
                </a:lnTo>
                <a:lnTo>
                  <a:pt x="3838710" y="2265826"/>
                </a:lnTo>
                <a:lnTo>
                  <a:pt x="3882258" y="2274621"/>
                </a:lnTo>
                <a:lnTo>
                  <a:pt x="3925818" y="2265826"/>
                </a:lnTo>
                <a:lnTo>
                  <a:pt x="3961395" y="2241845"/>
                </a:lnTo>
                <a:lnTo>
                  <a:pt x="3985384" y="2206284"/>
                </a:lnTo>
                <a:lnTo>
                  <a:pt x="3994182" y="2162750"/>
                </a:lnTo>
                <a:lnTo>
                  <a:pt x="3985384" y="2119197"/>
                </a:lnTo>
                <a:lnTo>
                  <a:pt x="3961395" y="2083635"/>
                </a:lnTo>
                <a:lnTo>
                  <a:pt x="3925818" y="2059660"/>
                </a:lnTo>
                <a:lnTo>
                  <a:pt x="3882258" y="2050869"/>
                </a:lnTo>
                <a:close/>
              </a:path>
              <a:path w="16523335" h="9235440">
                <a:moveTo>
                  <a:pt x="3882258" y="4460345"/>
                </a:moveTo>
                <a:lnTo>
                  <a:pt x="3838710" y="4469136"/>
                </a:lnTo>
                <a:lnTo>
                  <a:pt x="3803159" y="4493110"/>
                </a:lnTo>
                <a:lnTo>
                  <a:pt x="3779194" y="4528669"/>
                </a:lnTo>
                <a:lnTo>
                  <a:pt x="3770408" y="4572216"/>
                </a:lnTo>
                <a:lnTo>
                  <a:pt x="3779194" y="4615763"/>
                </a:lnTo>
                <a:lnTo>
                  <a:pt x="3803159" y="4651322"/>
                </a:lnTo>
                <a:lnTo>
                  <a:pt x="3838710" y="4675296"/>
                </a:lnTo>
                <a:lnTo>
                  <a:pt x="3882258" y="4684087"/>
                </a:lnTo>
                <a:lnTo>
                  <a:pt x="3925818" y="4675296"/>
                </a:lnTo>
                <a:lnTo>
                  <a:pt x="3961395" y="4651322"/>
                </a:lnTo>
                <a:lnTo>
                  <a:pt x="3985384" y="4615763"/>
                </a:lnTo>
                <a:lnTo>
                  <a:pt x="3994182" y="4572216"/>
                </a:lnTo>
                <a:lnTo>
                  <a:pt x="3985384" y="4528669"/>
                </a:lnTo>
                <a:lnTo>
                  <a:pt x="3961395" y="4493110"/>
                </a:lnTo>
                <a:lnTo>
                  <a:pt x="3925818" y="4469136"/>
                </a:lnTo>
                <a:lnTo>
                  <a:pt x="3882258" y="4460345"/>
                </a:lnTo>
                <a:close/>
              </a:path>
              <a:path w="16523335" h="9235440">
                <a:moveTo>
                  <a:pt x="4151559" y="176790"/>
                </a:moveTo>
                <a:lnTo>
                  <a:pt x="4108016" y="185586"/>
                </a:lnTo>
                <a:lnTo>
                  <a:pt x="4072457" y="209571"/>
                </a:lnTo>
                <a:lnTo>
                  <a:pt x="4048480" y="245145"/>
                </a:lnTo>
                <a:lnTo>
                  <a:pt x="4039688" y="288702"/>
                </a:lnTo>
                <a:lnTo>
                  <a:pt x="4048480" y="332221"/>
                </a:lnTo>
                <a:lnTo>
                  <a:pt x="4072457" y="367780"/>
                </a:lnTo>
                <a:lnTo>
                  <a:pt x="4108016" y="391765"/>
                </a:lnTo>
                <a:lnTo>
                  <a:pt x="4151559" y="400563"/>
                </a:lnTo>
                <a:lnTo>
                  <a:pt x="4195115" y="391765"/>
                </a:lnTo>
                <a:lnTo>
                  <a:pt x="4230685" y="367780"/>
                </a:lnTo>
                <a:lnTo>
                  <a:pt x="4254667" y="332221"/>
                </a:lnTo>
                <a:lnTo>
                  <a:pt x="4263461" y="288702"/>
                </a:lnTo>
                <a:lnTo>
                  <a:pt x="4254667" y="245145"/>
                </a:lnTo>
                <a:lnTo>
                  <a:pt x="4230685" y="209571"/>
                </a:lnTo>
                <a:lnTo>
                  <a:pt x="4195115" y="185586"/>
                </a:lnTo>
                <a:lnTo>
                  <a:pt x="4151559" y="176790"/>
                </a:lnTo>
                <a:close/>
              </a:path>
              <a:path w="16523335" h="9235440">
                <a:moveTo>
                  <a:pt x="4151559" y="444551"/>
                </a:moveTo>
                <a:lnTo>
                  <a:pt x="4108016" y="453336"/>
                </a:lnTo>
                <a:lnTo>
                  <a:pt x="4072457" y="477296"/>
                </a:lnTo>
                <a:lnTo>
                  <a:pt x="4048480" y="512844"/>
                </a:lnTo>
                <a:lnTo>
                  <a:pt x="4039688" y="556391"/>
                </a:lnTo>
                <a:lnTo>
                  <a:pt x="4048480" y="599952"/>
                </a:lnTo>
                <a:lnTo>
                  <a:pt x="4072457" y="635532"/>
                </a:lnTo>
                <a:lnTo>
                  <a:pt x="4108016" y="659525"/>
                </a:lnTo>
                <a:lnTo>
                  <a:pt x="4151559" y="668324"/>
                </a:lnTo>
                <a:lnTo>
                  <a:pt x="4195115" y="659525"/>
                </a:lnTo>
                <a:lnTo>
                  <a:pt x="4230685" y="635532"/>
                </a:lnTo>
                <a:lnTo>
                  <a:pt x="4254667" y="599952"/>
                </a:lnTo>
                <a:lnTo>
                  <a:pt x="4263461" y="556391"/>
                </a:lnTo>
                <a:lnTo>
                  <a:pt x="4254667" y="512844"/>
                </a:lnTo>
                <a:lnTo>
                  <a:pt x="4230685" y="477296"/>
                </a:lnTo>
                <a:lnTo>
                  <a:pt x="4195115" y="453336"/>
                </a:lnTo>
                <a:lnTo>
                  <a:pt x="4151559" y="444551"/>
                </a:lnTo>
                <a:close/>
              </a:path>
              <a:path w="16523335" h="9235440">
                <a:moveTo>
                  <a:pt x="4151559" y="712218"/>
                </a:moveTo>
                <a:lnTo>
                  <a:pt x="4108016" y="721018"/>
                </a:lnTo>
                <a:lnTo>
                  <a:pt x="4072457" y="745011"/>
                </a:lnTo>
                <a:lnTo>
                  <a:pt x="4048480" y="780591"/>
                </a:lnTo>
                <a:lnTo>
                  <a:pt x="4039688" y="824152"/>
                </a:lnTo>
                <a:lnTo>
                  <a:pt x="4048480" y="867681"/>
                </a:lnTo>
                <a:lnTo>
                  <a:pt x="4072457" y="903231"/>
                </a:lnTo>
                <a:lnTo>
                  <a:pt x="4108016" y="927201"/>
                </a:lnTo>
                <a:lnTo>
                  <a:pt x="4151559" y="935992"/>
                </a:lnTo>
                <a:lnTo>
                  <a:pt x="4195115" y="927201"/>
                </a:lnTo>
                <a:lnTo>
                  <a:pt x="4230685" y="903231"/>
                </a:lnTo>
                <a:lnTo>
                  <a:pt x="4254667" y="867681"/>
                </a:lnTo>
                <a:lnTo>
                  <a:pt x="4263461" y="824152"/>
                </a:lnTo>
                <a:lnTo>
                  <a:pt x="4254667" y="780591"/>
                </a:lnTo>
                <a:lnTo>
                  <a:pt x="4230685" y="745011"/>
                </a:lnTo>
                <a:lnTo>
                  <a:pt x="4195115" y="721018"/>
                </a:lnTo>
                <a:lnTo>
                  <a:pt x="4151559" y="712218"/>
                </a:lnTo>
                <a:close/>
              </a:path>
              <a:path w="16523335" h="9235440">
                <a:moveTo>
                  <a:pt x="4151559" y="979980"/>
                </a:moveTo>
                <a:lnTo>
                  <a:pt x="4108016" y="988766"/>
                </a:lnTo>
                <a:lnTo>
                  <a:pt x="4072457" y="1012731"/>
                </a:lnTo>
                <a:lnTo>
                  <a:pt x="4048480" y="1048286"/>
                </a:lnTo>
                <a:lnTo>
                  <a:pt x="4039688" y="1091840"/>
                </a:lnTo>
                <a:lnTo>
                  <a:pt x="4048480" y="1135394"/>
                </a:lnTo>
                <a:lnTo>
                  <a:pt x="4072457" y="1170968"/>
                </a:lnTo>
                <a:lnTo>
                  <a:pt x="4108016" y="1194956"/>
                </a:lnTo>
                <a:lnTo>
                  <a:pt x="4151559" y="1203753"/>
                </a:lnTo>
                <a:lnTo>
                  <a:pt x="4195115" y="1194956"/>
                </a:lnTo>
                <a:lnTo>
                  <a:pt x="4230685" y="1170968"/>
                </a:lnTo>
                <a:lnTo>
                  <a:pt x="4254667" y="1135394"/>
                </a:lnTo>
                <a:lnTo>
                  <a:pt x="4263461" y="1091840"/>
                </a:lnTo>
                <a:lnTo>
                  <a:pt x="4254667" y="1048286"/>
                </a:lnTo>
                <a:lnTo>
                  <a:pt x="4230685" y="1012731"/>
                </a:lnTo>
                <a:lnTo>
                  <a:pt x="4195115" y="988766"/>
                </a:lnTo>
                <a:lnTo>
                  <a:pt x="4151559" y="979980"/>
                </a:lnTo>
                <a:close/>
              </a:path>
              <a:path w="16523335" h="9235440">
                <a:moveTo>
                  <a:pt x="4151559" y="1247668"/>
                </a:moveTo>
                <a:lnTo>
                  <a:pt x="4108016" y="1256467"/>
                </a:lnTo>
                <a:lnTo>
                  <a:pt x="4072457" y="1280459"/>
                </a:lnTo>
                <a:lnTo>
                  <a:pt x="4048480" y="1316036"/>
                </a:lnTo>
                <a:lnTo>
                  <a:pt x="4039688" y="1359591"/>
                </a:lnTo>
                <a:lnTo>
                  <a:pt x="4048480" y="1403138"/>
                </a:lnTo>
                <a:lnTo>
                  <a:pt x="4072457" y="1438686"/>
                </a:lnTo>
                <a:lnTo>
                  <a:pt x="4108016" y="1462646"/>
                </a:lnTo>
                <a:lnTo>
                  <a:pt x="4151559" y="1471431"/>
                </a:lnTo>
                <a:lnTo>
                  <a:pt x="4195115" y="1462646"/>
                </a:lnTo>
                <a:lnTo>
                  <a:pt x="4230685" y="1438686"/>
                </a:lnTo>
                <a:lnTo>
                  <a:pt x="4254667" y="1403138"/>
                </a:lnTo>
                <a:lnTo>
                  <a:pt x="4263461" y="1359591"/>
                </a:lnTo>
                <a:lnTo>
                  <a:pt x="4254667" y="1316036"/>
                </a:lnTo>
                <a:lnTo>
                  <a:pt x="4230685" y="1280459"/>
                </a:lnTo>
                <a:lnTo>
                  <a:pt x="4195115" y="1256467"/>
                </a:lnTo>
                <a:lnTo>
                  <a:pt x="4151559" y="1247668"/>
                </a:lnTo>
                <a:close/>
              </a:path>
              <a:path w="16523335" h="9235440">
                <a:moveTo>
                  <a:pt x="4259232" y="0"/>
                </a:moveTo>
                <a:lnTo>
                  <a:pt x="4043916" y="0"/>
                </a:lnTo>
                <a:lnTo>
                  <a:pt x="4039688" y="20941"/>
                </a:lnTo>
                <a:lnTo>
                  <a:pt x="4048480" y="64502"/>
                </a:lnTo>
                <a:lnTo>
                  <a:pt x="4072457" y="100083"/>
                </a:lnTo>
                <a:lnTo>
                  <a:pt x="4108016" y="124076"/>
                </a:lnTo>
                <a:lnTo>
                  <a:pt x="4151559" y="132875"/>
                </a:lnTo>
                <a:lnTo>
                  <a:pt x="4195115" y="124076"/>
                </a:lnTo>
                <a:lnTo>
                  <a:pt x="4230685" y="100083"/>
                </a:lnTo>
                <a:lnTo>
                  <a:pt x="4254667" y="64502"/>
                </a:lnTo>
                <a:lnTo>
                  <a:pt x="4263461" y="20941"/>
                </a:lnTo>
                <a:lnTo>
                  <a:pt x="4259232" y="0"/>
                </a:lnTo>
                <a:close/>
              </a:path>
              <a:path w="16523335" h="9235440">
                <a:moveTo>
                  <a:pt x="4151559" y="2586297"/>
                </a:moveTo>
                <a:lnTo>
                  <a:pt x="4108016" y="2595090"/>
                </a:lnTo>
                <a:lnTo>
                  <a:pt x="4072457" y="2619070"/>
                </a:lnTo>
                <a:lnTo>
                  <a:pt x="4048480" y="2654639"/>
                </a:lnTo>
                <a:lnTo>
                  <a:pt x="4039688" y="2698200"/>
                </a:lnTo>
                <a:lnTo>
                  <a:pt x="4048480" y="2741725"/>
                </a:lnTo>
                <a:lnTo>
                  <a:pt x="4072457" y="2777286"/>
                </a:lnTo>
                <a:lnTo>
                  <a:pt x="4108016" y="2801273"/>
                </a:lnTo>
                <a:lnTo>
                  <a:pt x="4151559" y="2810071"/>
                </a:lnTo>
                <a:lnTo>
                  <a:pt x="4195115" y="2801273"/>
                </a:lnTo>
                <a:lnTo>
                  <a:pt x="4230685" y="2777286"/>
                </a:lnTo>
                <a:lnTo>
                  <a:pt x="4254667" y="2741725"/>
                </a:lnTo>
                <a:lnTo>
                  <a:pt x="4263461" y="2698200"/>
                </a:lnTo>
                <a:lnTo>
                  <a:pt x="4254667" y="2654639"/>
                </a:lnTo>
                <a:lnTo>
                  <a:pt x="4230685" y="2619070"/>
                </a:lnTo>
                <a:lnTo>
                  <a:pt x="4195115" y="2595090"/>
                </a:lnTo>
                <a:lnTo>
                  <a:pt x="4151559" y="2586297"/>
                </a:lnTo>
                <a:close/>
              </a:path>
              <a:path w="16523335" h="9235440">
                <a:moveTo>
                  <a:pt x="4151559" y="2854028"/>
                </a:moveTo>
                <a:lnTo>
                  <a:pt x="4108016" y="2862817"/>
                </a:lnTo>
                <a:lnTo>
                  <a:pt x="4072457" y="2886788"/>
                </a:lnTo>
                <a:lnTo>
                  <a:pt x="4048480" y="2922347"/>
                </a:lnTo>
                <a:lnTo>
                  <a:pt x="4039688" y="2965898"/>
                </a:lnTo>
                <a:lnTo>
                  <a:pt x="4048480" y="3009453"/>
                </a:lnTo>
                <a:lnTo>
                  <a:pt x="4072457" y="3045019"/>
                </a:lnTo>
                <a:lnTo>
                  <a:pt x="4108016" y="3068998"/>
                </a:lnTo>
                <a:lnTo>
                  <a:pt x="4151559" y="3077790"/>
                </a:lnTo>
                <a:lnTo>
                  <a:pt x="4195115" y="3068998"/>
                </a:lnTo>
                <a:lnTo>
                  <a:pt x="4230685" y="3045019"/>
                </a:lnTo>
                <a:lnTo>
                  <a:pt x="4254667" y="3009453"/>
                </a:lnTo>
                <a:lnTo>
                  <a:pt x="4263461" y="2965898"/>
                </a:lnTo>
                <a:lnTo>
                  <a:pt x="4254667" y="2922347"/>
                </a:lnTo>
                <a:lnTo>
                  <a:pt x="4230685" y="2886788"/>
                </a:lnTo>
                <a:lnTo>
                  <a:pt x="4195115" y="2862817"/>
                </a:lnTo>
                <a:lnTo>
                  <a:pt x="4151559" y="2854028"/>
                </a:lnTo>
                <a:close/>
              </a:path>
              <a:path w="16523335" h="9235440">
                <a:moveTo>
                  <a:pt x="4151559" y="3121737"/>
                </a:moveTo>
                <a:lnTo>
                  <a:pt x="4108016" y="3130528"/>
                </a:lnTo>
                <a:lnTo>
                  <a:pt x="4072457" y="3154503"/>
                </a:lnTo>
                <a:lnTo>
                  <a:pt x="4048480" y="3190065"/>
                </a:lnTo>
                <a:lnTo>
                  <a:pt x="4039688" y="3233618"/>
                </a:lnTo>
                <a:lnTo>
                  <a:pt x="4048480" y="3277161"/>
                </a:lnTo>
                <a:lnTo>
                  <a:pt x="4072457" y="3312732"/>
                </a:lnTo>
                <a:lnTo>
                  <a:pt x="4108016" y="3336722"/>
                </a:lnTo>
                <a:lnTo>
                  <a:pt x="4151559" y="3345520"/>
                </a:lnTo>
                <a:lnTo>
                  <a:pt x="4195115" y="3336722"/>
                </a:lnTo>
                <a:lnTo>
                  <a:pt x="4230685" y="3312732"/>
                </a:lnTo>
                <a:lnTo>
                  <a:pt x="4254667" y="3277161"/>
                </a:lnTo>
                <a:lnTo>
                  <a:pt x="4263461" y="3233618"/>
                </a:lnTo>
                <a:lnTo>
                  <a:pt x="4254667" y="3190065"/>
                </a:lnTo>
                <a:lnTo>
                  <a:pt x="4230685" y="3154503"/>
                </a:lnTo>
                <a:lnTo>
                  <a:pt x="4195115" y="3130528"/>
                </a:lnTo>
                <a:lnTo>
                  <a:pt x="4151559" y="3121737"/>
                </a:lnTo>
                <a:close/>
              </a:path>
              <a:path w="16523335" h="9235440">
                <a:moveTo>
                  <a:pt x="4151559" y="3389446"/>
                </a:moveTo>
                <a:lnTo>
                  <a:pt x="4108016" y="3398240"/>
                </a:lnTo>
                <a:lnTo>
                  <a:pt x="4072457" y="3422222"/>
                </a:lnTo>
                <a:lnTo>
                  <a:pt x="4048480" y="3457792"/>
                </a:lnTo>
                <a:lnTo>
                  <a:pt x="4039688" y="3501348"/>
                </a:lnTo>
                <a:lnTo>
                  <a:pt x="4048480" y="3544899"/>
                </a:lnTo>
                <a:lnTo>
                  <a:pt x="4072457" y="3580458"/>
                </a:lnTo>
                <a:lnTo>
                  <a:pt x="4108016" y="3604430"/>
                </a:lnTo>
                <a:lnTo>
                  <a:pt x="4151559" y="3613219"/>
                </a:lnTo>
                <a:lnTo>
                  <a:pt x="4195115" y="3604430"/>
                </a:lnTo>
                <a:lnTo>
                  <a:pt x="4230685" y="3580458"/>
                </a:lnTo>
                <a:lnTo>
                  <a:pt x="4254667" y="3544899"/>
                </a:lnTo>
                <a:lnTo>
                  <a:pt x="4263461" y="3501348"/>
                </a:lnTo>
                <a:lnTo>
                  <a:pt x="4254667" y="3457792"/>
                </a:lnTo>
                <a:lnTo>
                  <a:pt x="4230685" y="3422222"/>
                </a:lnTo>
                <a:lnTo>
                  <a:pt x="4195115" y="3398240"/>
                </a:lnTo>
                <a:lnTo>
                  <a:pt x="4151559" y="3389446"/>
                </a:lnTo>
                <a:close/>
              </a:path>
              <a:path w="16523335" h="9235440">
                <a:moveTo>
                  <a:pt x="4151559" y="3657176"/>
                </a:moveTo>
                <a:lnTo>
                  <a:pt x="4108016" y="3665968"/>
                </a:lnTo>
                <a:lnTo>
                  <a:pt x="4072457" y="3689947"/>
                </a:lnTo>
                <a:lnTo>
                  <a:pt x="4048480" y="3725513"/>
                </a:lnTo>
                <a:lnTo>
                  <a:pt x="4039688" y="3769068"/>
                </a:lnTo>
                <a:lnTo>
                  <a:pt x="4048480" y="3812619"/>
                </a:lnTo>
                <a:lnTo>
                  <a:pt x="4072457" y="3848178"/>
                </a:lnTo>
                <a:lnTo>
                  <a:pt x="4108016" y="3872149"/>
                </a:lnTo>
                <a:lnTo>
                  <a:pt x="4151559" y="3880939"/>
                </a:lnTo>
                <a:lnTo>
                  <a:pt x="4195115" y="3872149"/>
                </a:lnTo>
                <a:lnTo>
                  <a:pt x="4230685" y="3848178"/>
                </a:lnTo>
                <a:lnTo>
                  <a:pt x="4254667" y="3812619"/>
                </a:lnTo>
                <a:lnTo>
                  <a:pt x="4263461" y="3769068"/>
                </a:lnTo>
                <a:lnTo>
                  <a:pt x="4254667" y="3725513"/>
                </a:lnTo>
                <a:lnTo>
                  <a:pt x="4230685" y="3689947"/>
                </a:lnTo>
                <a:lnTo>
                  <a:pt x="4195115" y="3665968"/>
                </a:lnTo>
                <a:lnTo>
                  <a:pt x="4151559" y="3657176"/>
                </a:lnTo>
                <a:close/>
              </a:path>
              <a:path w="16523335" h="9235440">
                <a:moveTo>
                  <a:pt x="4151559" y="4192615"/>
                </a:moveTo>
                <a:lnTo>
                  <a:pt x="4108016" y="4201406"/>
                </a:lnTo>
                <a:lnTo>
                  <a:pt x="4072457" y="4225380"/>
                </a:lnTo>
                <a:lnTo>
                  <a:pt x="4048480" y="4260939"/>
                </a:lnTo>
                <a:lnTo>
                  <a:pt x="4039688" y="4304486"/>
                </a:lnTo>
                <a:lnTo>
                  <a:pt x="4048480" y="4348026"/>
                </a:lnTo>
                <a:lnTo>
                  <a:pt x="4072457" y="4383601"/>
                </a:lnTo>
                <a:lnTo>
                  <a:pt x="4108016" y="4407597"/>
                </a:lnTo>
                <a:lnTo>
                  <a:pt x="4151559" y="4416399"/>
                </a:lnTo>
                <a:lnTo>
                  <a:pt x="4195115" y="4407597"/>
                </a:lnTo>
                <a:lnTo>
                  <a:pt x="4230685" y="4383601"/>
                </a:lnTo>
                <a:lnTo>
                  <a:pt x="4254667" y="4348026"/>
                </a:lnTo>
                <a:lnTo>
                  <a:pt x="4263461" y="4304486"/>
                </a:lnTo>
                <a:lnTo>
                  <a:pt x="4254667" y="4260939"/>
                </a:lnTo>
                <a:lnTo>
                  <a:pt x="4230685" y="4225380"/>
                </a:lnTo>
                <a:lnTo>
                  <a:pt x="4195115" y="4201406"/>
                </a:lnTo>
                <a:lnTo>
                  <a:pt x="4151559" y="4192615"/>
                </a:lnTo>
                <a:close/>
              </a:path>
              <a:path w="16523335" h="9235440">
                <a:moveTo>
                  <a:pt x="4151559" y="2318578"/>
                </a:moveTo>
                <a:lnTo>
                  <a:pt x="4108016" y="2327370"/>
                </a:lnTo>
                <a:lnTo>
                  <a:pt x="4072457" y="2351349"/>
                </a:lnTo>
                <a:lnTo>
                  <a:pt x="4048480" y="2386915"/>
                </a:lnTo>
                <a:lnTo>
                  <a:pt x="4039688" y="2430470"/>
                </a:lnTo>
                <a:lnTo>
                  <a:pt x="4048480" y="2474021"/>
                </a:lnTo>
                <a:lnTo>
                  <a:pt x="4072457" y="2509580"/>
                </a:lnTo>
                <a:lnTo>
                  <a:pt x="4108016" y="2533551"/>
                </a:lnTo>
                <a:lnTo>
                  <a:pt x="4151559" y="2542341"/>
                </a:lnTo>
                <a:lnTo>
                  <a:pt x="4195115" y="2533551"/>
                </a:lnTo>
                <a:lnTo>
                  <a:pt x="4230685" y="2509580"/>
                </a:lnTo>
                <a:lnTo>
                  <a:pt x="4254667" y="2474021"/>
                </a:lnTo>
                <a:lnTo>
                  <a:pt x="4263461" y="2430470"/>
                </a:lnTo>
                <a:lnTo>
                  <a:pt x="4254667" y="2386915"/>
                </a:lnTo>
                <a:lnTo>
                  <a:pt x="4230685" y="2351349"/>
                </a:lnTo>
                <a:lnTo>
                  <a:pt x="4195115" y="2327370"/>
                </a:lnTo>
                <a:lnTo>
                  <a:pt x="4151559" y="2318578"/>
                </a:lnTo>
                <a:close/>
              </a:path>
              <a:path w="16523335" h="9235440">
                <a:moveTo>
                  <a:pt x="4151559" y="2050869"/>
                </a:moveTo>
                <a:lnTo>
                  <a:pt x="4108016" y="2059660"/>
                </a:lnTo>
                <a:lnTo>
                  <a:pt x="4072457" y="2083635"/>
                </a:lnTo>
                <a:lnTo>
                  <a:pt x="4048480" y="2119197"/>
                </a:lnTo>
                <a:lnTo>
                  <a:pt x="4039688" y="2162750"/>
                </a:lnTo>
                <a:lnTo>
                  <a:pt x="4048480" y="2206284"/>
                </a:lnTo>
                <a:lnTo>
                  <a:pt x="4072457" y="2241845"/>
                </a:lnTo>
                <a:lnTo>
                  <a:pt x="4108016" y="2265826"/>
                </a:lnTo>
                <a:lnTo>
                  <a:pt x="4151559" y="2274621"/>
                </a:lnTo>
                <a:lnTo>
                  <a:pt x="4195115" y="2265826"/>
                </a:lnTo>
                <a:lnTo>
                  <a:pt x="4230685" y="2241845"/>
                </a:lnTo>
                <a:lnTo>
                  <a:pt x="4254667" y="2206284"/>
                </a:lnTo>
                <a:lnTo>
                  <a:pt x="4263461" y="2162750"/>
                </a:lnTo>
                <a:lnTo>
                  <a:pt x="4254667" y="2119197"/>
                </a:lnTo>
                <a:lnTo>
                  <a:pt x="4230685" y="2083635"/>
                </a:lnTo>
                <a:lnTo>
                  <a:pt x="4195115" y="2059660"/>
                </a:lnTo>
                <a:lnTo>
                  <a:pt x="4151559" y="2050869"/>
                </a:lnTo>
                <a:close/>
              </a:path>
              <a:path w="16523335" h="9235440">
                <a:moveTo>
                  <a:pt x="4151559" y="4995774"/>
                </a:moveTo>
                <a:lnTo>
                  <a:pt x="4108016" y="5004565"/>
                </a:lnTo>
                <a:lnTo>
                  <a:pt x="4072457" y="5028541"/>
                </a:lnTo>
                <a:lnTo>
                  <a:pt x="4048480" y="5064107"/>
                </a:lnTo>
                <a:lnTo>
                  <a:pt x="4039688" y="5107666"/>
                </a:lnTo>
                <a:lnTo>
                  <a:pt x="4048480" y="5151204"/>
                </a:lnTo>
                <a:lnTo>
                  <a:pt x="4072457" y="5186764"/>
                </a:lnTo>
                <a:lnTo>
                  <a:pt x="4108016" y="5210743"/>
                </a:lnTo>
                <a:lnTo>
                  <a:pt x="4151559" y="5219537"/>
                </a:lnTo>
                <a:lnTo>
                  <a:pt x="4195115" y="5210743"/>
                </a:lnTo>
                <a:lnTo>
                  <a:pt x="4230685" y="5186764"/>
                </a:lnTo>
                <a:lnTo>
                  <a:pt x="4254667" y="5151204"/>
                </a:lnTo>
                <a:lnTo>
                  <a:pt x="4263461" y="5107666"/>
                </a:lnTo>
                <a:lnTo>
                  <a:pt x="4254667" y="5064107"/>
                </a:lnTo>
                <a:lnTo>
                  <a:pt x="4230685" y="5028541"/>
                </a:lnTo>
                <a:lnTo>
                  <a:pt x="4195115" y="5004565"/>
                </a:lnTo>
                <a:lnTo>
                  <a:pt x="4151559" y="4995774"/>
                </a:lnTo>
                <a:close/>
              </a:path>
              <a:path w="16523335" h="9235440">
                <a:moveTo>
                  <a:pt x="4151559" y="4728033"/>
                </a:moveTo>
                <a:lnTo>
                  <a:pt x="4108016" y="4736825"/>
                </a:lnTo>
                <a:lnTo>
                  <a:pt x="4072457" y="4760802"/>
                </a:lnTo>
                <a:lnTo>
                  <a:pt x="4048480" y="4796371"/>
                </a:lnTo>
                <a:lnTo>
                  <a:pt x="4039688" y="4839936"/>
                </a:lnTo>
                <a:lnTo>
                  <a:pt x="4048480" y="4883473"/>
                </a:lnTo>
                <a:lnTo>
                  <a:pt x="4072457" y="4919041"/>
                </a:lnTo>
                <a:lnTo>
                  <a:pt x="4108016" y="4943029"/>
                </a:lnTo>
                <a:lnTo>
                  <a:pt x="4151559" y="4951828"/>
                </a:lnTo>
                <a:lnTo>
                  <a:pt x="4195115" y="4943029"/>
                </a:lnTo>
                <a:lnTo>
                  <a:pt x="4230685" y="4919041"/>
                </a:lnTo>
                <a:lnTo>
                  <a:pt x="4254667" y="4883473"/>
                </a:lnTo>
                <a:lnTo>
                  <a:pt x="4263461" y="4839936"/>
                </a:lnTo>
                <a:lnTo>
                  <a:pt x="4254667" y="4796371"/>
                </a:lnTo>
                <a:lnTo>
                  <a:pt x="4230685" y="4760802"/>
                </a:lnTo>
                <a:lnTo>
                  <a:pt x="4195115" y="4736825"/>
                </a:lnTo>
                <a:lnTo>
                  <a:pt x="4151559" y="4728033"/>
                </a:lnTo>
                <a:close/>
              </a:path>
              <a:path w="16523335" h="9235440">
                <a:moveTo>
                  <a:pt x="4151559" y="4460345"/>
                </a:moveTo>
                <a:lnTo>
                  <a:pt x="4108016" y="4469136"/>
                </a:lnTo>
                <a:lnTo>
                  <a:pt x="4072457" y="4493110"/>
                </a:lnTo>
                <a:lnTo>
                  <a:pt x="4048480" y="4528669"/>
                </a:lnTo>
                <a:lnTo>
                  <a:pt x="4039688" y="4572216"/>
                </a:lnTo>
                <a:lnTo>
                  <a:pt x="4048480" y="4615763"/>
                </a:lnTo>
                <a:lnTo>
                  <a:pt x="4072457" y="4651322"/>
                </a:lnTo>
                <a:lnTo>
                  <a:pt x="4108016" y="4675296"/>
                </a:lnTo>
                <a:lnTo>
                  <a:pt x="4151559" y="4684087"/>
                </a:lnTo>
                <a:lnTo>
                  <a:pt x="4195115" y="4675296"/>
                </a:lnTo>
                <a:lnTo>
                  <a:pt x="4230685" y="4651322"/>
                </a:lnTo>
                <a:lnTo>
                  <a:pt x="4254667" y="4615763"/>
                </a:lnTo>
                <a:lnTo>
                  <a:pt x="4263461" y="4572216"/>
                </a:lnTo>
                <a:lnTo>
                  <a:pt x="4254667" y="4528669"/>
                </a:lnTo>
                <a:lnTo>
                  <a:pt x="4230685" y="4493110"/>
                </a:lnTo>
                <a:lnTo>
                  <a:pt x="4195115" y="4469136"/>
                </a:lnTo>
                <a:lnTo>
                  <a:pt x="4151559" y="4460345"/>
                </a:lnTo>
                <a:close/>
              </a:path>
              <a:path w="16523335" h="9235440">
                <a:moveTo>
                  <a:pt x="4420891" y="176790"/>
                </a:moveTo>
                <a:lnTo>
                  <a:pt x="4377338" y="185586"/>
                </a:lnTo>
                <a:lnTo>
                  <a:pt x="4341776" y="209571"/>
                </a:lnTo>
                <a:lnTo>
                  <a:pt x="4317801" y="245145"/>
                </a:lnTo>
                <a:lnTo>
                  <a:pt x="4309010" y="288702"/>
                </a:lnTo>
                <a:lnTo>
                  <a:pt x="4317801" y="332221"/>
                </a:lnTo>
                <a:lnTo>
                  <a:pt x="4341776" y="367780"/>
                </a:lnTo>
                <a:lnTo>
                  <a:pt x="4377338" y="391765"/>
                </a:lnTo>
                <a:lnTo>
                  <a:pt x="4420891" y="400563"/>
                </a:lnTo>
                <a:lnTo>
                  <a:pt x="4464444" y="391765"/>
                </a:lnTo>
                <a:lnTo>
                  <a:pt x="4500006" y="367780"/>
                </a:lnTo>
                <a:lnTo>
                  <a:pt x="4523982" y="332221"/>
                </a:lnTo>
                <a:lnTo>
                  <a:pt x="4532772" y="288702"/>
                </a:lnTo>
                <a:lnTo>
                  <a:pt x="4523982" y="245145"/>
                </a:lnTo>
                <a:lnTo>
                  <a:pt x="4500006" y="209571"/>
                </a:lnTo>
                <a:lnTo>
                  <a:pt x="4464444" y="185586"/>
                </a:lnTo>
                <a:lnTo>
                  <a:pt x="4420891" y="176790"/>
                </a:lnTo>
                <a:close/>
              </a:path>
              <a:path w="16523335" h="9235440">
                <a:moveTo>
                  <a:pt x="4420891" y="444551"/>
                </a:moveTo>
                <a:lnTo>
                  <a:pt x="4377338" y="453336"/>
                </a:lnTo>
                <a:lnTo>
                  <a:pt x="4341776" y="477296"/>
                </a:lnTo>
                <a:lnTo>
                  <a:pt x="4317801" y="512844"/>
                </a:lnTo>
                <a:lnTo>
                  <a:pt x="4309010" y="556391"/>
                </a:lnTo>
                <a:lnTo>
                  <a:pt x="4317801" y="599952"/>
                </a:lnTo>
                <a:lnTo>
                  <a:pt x="4341776" y="635532"/>
                </a:lnTo>
                <a:lnTo>
                  <a:pt x="4377338" y="659525"/>
                </a:lnTo>
                <a:lnTo>
                  <a:pt x="4420891" y="668324"/>
                </a:lnTo>
                <a:lnTo>
                  <a:pt x="4464444" y="659525"/>
                </a:lnTo>
                <a:lnTo>
                  <a:pt x="4500006" y="635532"/>
                </a:lnTo>
                <a:lnTo>
                  <a:pt x="4523982" y="599952"/>
                </a:lnTo>
                <a:lnTo>
                  <a:pt x="4532772" y="556391"/>
                </a:lnTo>
                <a:lnTo>
                  <a:pt x="4523982" y="512844"/>
                </a:lnTo>
                <a:lnTo>
                  <a:pt x="4500006" y="477296"/>
                </a:lnTo>
                <a:lnTo>
                  <a:pt x="4464444" y="453336"/>
                </a:lnTo>
                <a:lnTo>
                  <a:pt x="4420891" y="444551"/>
                </a:lnTo>
                <a:close/>
              </a:path>
              <a:path w="16523335" h="9235440">
                <a:moveTo>
                  <a:pt x="4420891" y="712218"/>
                </a:moveTo>
                <a:lnTo>
                  <a:pt x="4377338" y="721018"/>
                </a:lnTo>
                <a:lnTo>
                  <a:pt x="4341776" y="745011"/>
                </a:lnTo>
                <a:lnTo>
                  <a:pt x="4317801" y="780591"/>
                </a:lnTo>
                <a:lnTo>
                  <a:pt x="4309010" y="824152"/>
                </a:lnTo>
                <a:lnTo>
                  <a:pt x="4317801" y="867681"/>
                </a:lnTo>
                <a:lnTo>
                  <a:pt x="4341776" y="903231"/>
                </a:lnTo>
                <a:lnTo>
                  <a:pt x="4377338" y="927201"/>
                </a:lnTo>
                <a:lnTo>
                  <a:pt x="4420891" y="935992"/>
                </a:lnTo>
                <a:lnTo>
                  <a:pt x="4464444" y="927201"/>
                </a:lnTo>
                <a:lnTo>
                  <a:pt x="4500006" y="903231"/>
                </a:lnTo>
                <a:lnTo>
                  <a:pt x="4523982" y="867681"/>
                </a:lnTo>
                <a:lnTo>
                  <a:pt x="4532772" y="824152"/>
                </a:lnTo>
                <a:lnTo>
                  <a:pt x="4523982" y="780591"/>
                </a:lnTo>
                <a:lnTo>
                  <a:pt x="4500006" y="745011"/>
                </a:lnTo>
                <a:lnTo>
                  <a:pt x="4464444" y="721018"/>
                </a:lnTo>
                <a:lnTo>
                  <a:pt x="4420891" y="712218"/>
                </a:lnTo>
                <a:close/>
              </a:path>
              <a:path w="16523335" h="9235440">
                <a:moveTo>
                  <a:pt x="4420891" y="979980"/>
                </a:moveTo>
                <a:lnTo>
                  <a:pt x="4377338" y="988766"/>
                </a:lnTo>
                <a:lnTo>
                  <a:pt x="4341776" y="1012731"/>
                </a:lnTo>
                <a:lnTo>
                  <a:pt x="4317801" y="1048286"/>
                </a:lnTo>
                <a:lnTo>
                  <a:pt x="4309010" y="1091840"/>
                </a:lnTo>
                <a:lnTo>
                  <a:pt x="4317801" y="1135394"/>
                </a:lnTo>
                <a:lnTo>
                  <a:pt x="4341776" y="1170968"/>
                </a:lnTo>
                <a:lnTo>
                  <a:pt x="4377338" y="1194956"/>
                </a:lnTo>
                <a:lnTo>
                  <a:pt x="4420891" y="1203753"/>
                </a:lnTo>
                <a:lnTo>
                  <a:pt x="4464444" y="1194956"/>
                </a:lnTo>
                <a:lnTo>
                  <a:pt x="4500006" y="1170968"/>
                </a:lnTo>
                <a:lnTo>
                  <a:pt x="4523982" y="1135394"/>
                </a:lnTo>
                <a:lnTo>
                  <a:pt x="4532772" y="1091840"/>
                </a:lnTo>
                <a:lnTo>
                  <a:pt x="4523982" y="1048286"/>
                </a:lnTo>
                <a:lnTo>
                  <a:pt x="4500006" y="1012731"/>
                </a:lnTo>
                <a:lnTo>
                  <a:pt x="4464444" y="988766"/>
                </a:lnTo>
                <a:lnTo>
                  <a:pt x="4420891" y="979980"/>
                </a:lnTo>
                <a:close/>
              </a:path>
              <a:path w="16523335" h="9235440">
                <a:moveTo>
                  <a:pt x="4420891" y="1247668"/>
                </a:moveTo>
                <a:lnTo>
                  <a:pt x="4377338" y="1256467"/>
                </a:lnTo>
                <a:lnTo>
                  <a:pt x="4341776" y="1280459"/>
                </a:lnTo>
                <a:lnTo>
                  <a:pt x="4317801" y="1316036"/>
                </a:lnTo>
                <a:lnTo>
                  <a:pt x="4309010" y="1359591"/>
                </a:lnTo>
                <a:lnTo>
                  <a:pt x="4317801" y="1403138"/>
                </a:lnTo>
                <a:lnTo>
                  <a:pt x="4341776" y="1438686"/>
                </a:lnTo>
                <a:lnTo>
                  <a:pt x="4377338" y="1462646"/>
                </a:lnTo>
                <a:lnTo>
                  <a:pt x="4420891" y="1471431"/>
                </a:lnTo>
                <a:lnTo>
                  <a:pt x="4464444" y="1462646"/>
                </a:lnTo>
                <a:lnTo>
                  <a:pt x="4500006" y="1438686"/>
                </a:lnTo>
                <a:lnTo>
                  <a:pt x="4523982" y="1403138"/>
                </a:lnTo>
                <a:lnTo>
                  <a:pt x="4532772" y="1359591"/>
                </a:lnTo>
                <a:lnTo>
                  <a:pt x="4523982" y="1316036"/>
                </a:lnTo>
                <a:lnTo>
                  <a:pt x="4500006" y="1280459"/>
                </a:lnTo>
                <a:lnTo>
                  <a:pt x="4464444" y="1256467"/>
                </a:lnTo>
                <a:lnTo>
                  <a:pt x="4420891" y="1247668"/>
                </a:lnTo>
                <a:close/>
              </a:path>
              <a:path w="16523335" h="9235440">
                <a:moveTo>
                  <a:pt x="4528545" y="0"/>
                </a:moveTo>
                <a:lnTo>
                  <a:pt x="4313237" y="0"/>
                </a:lnTo>
                <a:lnTo>
                  <a:pt x="4309010" y="20941"/>
                </a:lnTo>
                <a:lnTo>
                  <a:pt x="4317801" y="64502"/>
                </a:lnTo>
                <a:lnTo>
                  <a:pt x="4341776" y="100083"/>
                </a:lnTo>
                <a:lnTo>
                  <a:pt x="4377338" y="124076"/>
                </a:lnTo>
                <a:lnTo>
                  <a:pt x="4420891" y="132875"/>
                </a:lnTo>
                <a:lnTo>
                  <a:pt x="4464444" y="124076"/>
                </a:lnTo>
                <a:lnTo>
                  <a:pt x="4500006" y="100083"/>
                </a:lnTo>
                <a:lnTo>
                  <a:pt x="4523982" y="64502"/>
                </a:lnTo>
                <a:lnTo>
                  <a:pt x="4532772" y="20941"/>
                </a:lnTo>
                <a:lnTo>
                  <a:pt x="4528545" y="0"/>
                </a:lnTo>
                <a:close/>
              </a:path>
              <a:path w="16523335" h="9235440">
                <a:moveTo>
                  <a:pt x="4420891" y="2586297"/>
                </a:moveTo>
                <a:lnTo>
                  <a:pt x="4377338" y="2595090"/>
                </a:lnTo>
                <a:lnTo>
                  <a:pt x="4341776" y="2619070"/>
                </a:lnTo>
                <a:lnTo>
                  <a:pt x="4317801" y="2654639"/>
                </a:lnTo>
                <a:lnTo>
                  <a:pt x="4309010" y="2698200"/>
                </a:lnTo>
                <a:lnTo>
                  <a:pt x="4317801" y="2741725"/>
                </a:lnTo>
                <a:lnTo>
                  <a:pt x="4341776" y="2777286"/>
                </a:lnTo>
                <a:lnTo>
                  <a:pt x="4377338" y="2801273"/>
                </a:lnTo>
                <a:lnTo>
                  <a:pt x="4420891" y="2810071"/>
                </a:lnTo>
                <a:lnTo>
                  <a:pt x="4464444" y="2801273"/>
                </a:lnTo>
                <a:lnTo>
                  <a:pt x="4500006" y="2777286"/>
                </a:lnTo>
                <a:lnTo>
                  <a:pt x="4523982" y="2741725"/>
                </a:lnTo>
                <a:lnTo>
                  <a:pt x="4532772" y="2698200"/>
                </a:lnTo>
                <a:lnTo>
                  <a:pt x="4523982" y="2654639"/>
                </a:lnTo>
                <a:lnTo>
                  <a:pt x="4500006" y="2619070"/>
                </a:lnTo>
                <a:lnTo>
                  <a:pt x="4464444" y="2595090"/>
                </a:lnTo>
                <a:lnTo>
                  <a:pt x="4420891" y="2586297"/>
                </a:lnTo>
                <a:close/>
              </a:path>
              <a:path w="16523335" h="9235440">
                <a:moveTo>
                  <a:pt x="4420891" y="2854028"/>
                </a:moveTo>
                <a:lnTo>
                  <a:pt x="4377338" y="2862817"/>
                </a:lnTo>
                <a:lnTo>
                  <a:pt x="4341776" y="2886788"/>
                </a:lnTo>
                <a:lnTo>
                  <a:pt x="4317801" y="2922347"/>
                </a:lnTo>
                <a:lnTo>
                  <a:pt x="4309010" y="2965898"/>
                </a:lnTo>
                <a:lnTo>
                  <a:pt x="4317801" y="3009453"/>
                </a:lnTo>
                <a:lnTo>
                  <a:pt x="4341776" y="3045019"/>
                </a:lnTo>
                <a:lnTo>
                  <a:pt x="4377338" y="3068998"/>
                </a:lnTo>
                <a:lnTo>
                  <a:pt x="4420891" y="3077790"/>
                </a:lnTo>
                <a:lnTo>
                  <a:pt x="4464444" y="3068998"/>
                </a:lnTo>
                <a:lnTo>
                  <a:pt x="4500006" y="3045019"/>
                </a:lnTo>
                <a:lnTo>
                  <a:pt x="4523982" y="3009453"/>
                </a:lnTo>
                <a:lnTo>
                  <a:pt x="4532772" y="2965898"/>
                </a:lnTo>
                <a:lnTo>
                  <a:pt x="4523982" y="2922347"/>
                </a:lnTo>
                <a:lnTo>
                  <a:pt x="4500006" y="2886788"/>
                </a:lnTo>
                <a:lnTo>
                  <a:pt x="4464444" y="2862817"/>
                </a:lnTo>
                <a:lnTo>
                  <a:pt x="4420891" y="2854028"/>
                </a:lnTo>
                <a:close/>
              </a:path>
              <a:path w="16523335" h="9235440">
                <a:moveTo>
                  <a:pt x="4420891" y="3121737"/>
                </a:moveTo>
                <a:lnTo>
                  <a:pt x="4377338" y="3130528"/>
                </a:lnTo>
                <a:lnTo>
                  <a:pt x="4341776" y="3154503"/>
                </a:lnTo>
                <a:lnTo>
                  <a:pt x="4317801" y="3190065"/>
                </a:lnTo>
                <a:lnTo>
                  <a:pt x="4309010" y="3233618"/>
                </a:lnTo>
                <a:lnTo>
                  <a:pt x="4317801" y="3277161"/>
                </a:lnTo>
                <a:lnTo>
                  <a:pt x="4341776" y="3312732"/>
                </a:lnTo>
                <a:lnTo>
                  <a:pt x="4377338" y="3336722"/>
                </a:lnTo>
                <a:lnTo>
                  <a:pt x="4420891" y="3345520"/>
                </a:lnTo>
                <a:lnTo>
                  <a:pt x="4464444" y="3336722"/>
                </a:lnTo>
                <a:lnTo>
                  <a:pt x="4500006" y="3312732"/>
                </a:lnTo>
                <a:lnTo>
                  <a:pt x="4523982" y="3277161"/>
                </a:lnTo>
                <a:lnTo>
                  <a:pt x="4532772" y="3233618"/>
                </a:lnTo>
                <a:lnTo>
                  <a:pt x="4523982" y="3190065"/>
                </a:lnTo>
                <a:lnTo>
                  <a:pt x="4500006" y="3154503"/>
                </a:lnTo>
                <a:lnTo>
                  <a:pt x="4464444" y="3130528"/>
                </a:lnTo>
                <a:lnTo>
                  <a:pt x="4420891" y="3121737"/>
                </a:lnTo>
                <a:close/>
              </a:path>
              <a:path w="16523335" h="9235440">
                <a:moveTo>
                  <a:pt x="4420891" y="3389446"/>
                </a:moveTo>
                <a:lnTo>
                  <a:pt x="4377338" y="3398240"/>
                </a:lnTo>
                <a:lnTo>
                  <a:pt x="4341776" y="3422222"/>
                </a:lnTo>
                <a:lnTo>
                  <a:pt x="4317801" y="3457792"/>
                </a:lnTo>
                <a:lnTo>
                  <a:pt x="4309010" y="3501348"/>
                </a:lnTo>
                <a:lnTo>
                  <a:pt x="4317801" y="3544899"/>
                </a:lnTo>
                <a:lnTo>
                  <a:pt x="4341776" y="3580458"/>
                </a:lnTo>
                <a:lnTo>
                  <a:pt x="4377338" y="3604430"/>
                </a:lnTo>
                <a:lnTo>
                  <a:pt x="4420891" y="3613219"/>
                </a:lnTo>
                <a:lnTo>
                  <a:pt x="4464444" y="3604430"/>
                </a:lnTo>
                <a:lnTo>
                  <a:pt x="4500006" y="3580458"/>
                </a:lnTo>
                <a:lnTo>
                  <a:pt x="4523982" y="3544899"/>
                </a:lnTo>
                <a:lnTo>
                  <a:pt x="4532772" y="3501348"/>
                </a:lnTo>
                <a:lnTo>
                  <a:pt x="4523982" y="3457792"/>
                </a:lnTo>
                <a:lnTo>
                  <a:pt x="4500006" y="3422222"/>
                </a:lnTo>
                <a:lnTo>
                  <a:pt x="4464444" y="3398240"/>
                </a:lnTo>
                <a:lnTo>
                  <a:pt x="4420891" y="3389446"/>
                </a:lnTo>
                <a:close/>
              </a:path>
              <a:path w="16523335" h="9235440">
                <a:moveTo>
                  <a:pt x="4420891" y="3657176"/>
                </a:moveTo>
                <a:lnTo>
                  <a:pt x="4377338" y="3665968"/>
                </a:lnTo>
                <a:lnTo>
                  <a:pt x="4341776" y="3689947"/>
                </a:lnTo>
                <a:lnTo>
                  <a:pt x="4317801" y="3725513"/>
                </a:lnTo>
                <a:lnTo>
                  <a:pt x="4309010" y="3769068"/>
                </a:lnTo>
                <a:lnTo>
                  <a:pt x="4317801" y="3812619"/>
                </a:lnTo>
                <a:lnTo>
                  <a:pt x="4341776" y="3848178"/>
                </a:lnTo>
                <a:lnTo>
                  <a:pt x="4377338" y="3872149"/>
                </a:lnTo>
                <a:lnTo>
                  <a:pt x="4420891" y="3880939"/>
                </a:lnTo>
                <a:lnTo>
                  <a:pt x="4464444" y="3872149"/>
                </a:lnTo>
                <a:lnTo>
                  <a:pt x="4500006" y="3848178"/>
                </a:lnTo>
                <a:lnTo>
                  <a:pt x="4523982" y="3812619"/>
                </a:lnTo>
                <a:lnTo>
                  <a:pt x="4532772" y="3769068"/>
                </a:lnTo>
                <a:lnTo>
                  <a:pt x="4523982" y="3725513"/>
                </a:lnTo>
                <a:lnTo>
                  <a:pt x="4500006" y="3689947"/>
                </a:lnTo>
                <a:lnTo>
                  <a:pt x="4464444" y="3665968"/>
                </a:lnTo>
                <a:lnTo>
                  <a:pt x="4420891" y="3657176"/>
                </a:lnTo>
                <a:close/>
              </a:path>
              <a:path w="16523335" h="9235440">
                <a:moveTo>
                  <a:pt x="4420891" y="3924895"/>
                </a:moveTo>
                <a:lnTo>
                  <a:pt x="4377338" y="3933689"/>
                </a:lnTo>
                <a:lnTo>
                  <a:pt x="4341776" y="3957668"/>
                </a:lnTo>
                <a:lnTo>
                  <a:pt x="4317801" y="3993228"/>
                </a:lnTo>
                <a:lnTo>
                  <a:pt x="4309010" y="4036766"/>
                </a:lnTo>
                <a:lnTo>
                  <a:pt x="4317801" y="4080327"/>
                </a:lnTo>
                <a:lnTo>
                  <a:pt x="4341776" y="4115896"/>
                </a:lnTo>
                <a:lnTo>
                  <a:pt x="4377338" y="4139876"/>
                </a:lnTo>
                <a:lnTo>
                  <a:pt x="4420891" y="4148669"/>
                </a:lnTo>
                <a:lnTo>
                  <a:pt x="4464444" y="4139876"/>
                </a:lnTo>
                <a:lnTo>
                  <a:pt x="4500006" y="4115896"/>
                </a:lnTo>
                <a:lnTo>
                  <a:pt x="4523982" y="4080327"/>
                </a:lnTo>
                <a:lnTo>
                  <a:pt x="4532772" y="4036766"/>
                </a:lnTo>
                <a:lnTo>
                  <a:pt x="4523982" y="3993228"/>
                </a:lnTo>
                <a:lnTo>
                  <a:pt x="4500006" y="3957668"/>
                </a:lnTo>
                <a:lnTo>
                  <a:pt x="4464444" y="3933689"/>
                </a:lnTo>
                <a:lnTo>
                  <a:pt x="4420891" y="3924895"/>
                </a:lnTo>
                <a:close/>
              </a:path>
              <a:path w="16523335" h="9235440">
                <a:moveTo>
                  <a:pt x="4420891" y="4192615"/>
                </a:moveTo>
                <a:lnTo>
                  <a:pt x="4377338" y="4201406"/>
                </a:lnTo>
                <a:lnTo>
                  <a:pt x="4341776" y="4225380"/>
                </a:lnTo>
                <a:lnTo>
                  <a:pt x="4317801" y="4260939"/>
                </a:lnTo>
                <a:lnTo>
                  <a:pt x="4309010" y="4304486"/>
                </a:lnTo>
                <a:lnTo>
                  <a:pt x="4317801" y="4348026"/>
                </a:lnTo>
                <a:lnTo>
                  <a:pt x="4341776" y="4383601"/>
                </a:lnTo>
                <a:lnTo>
                  <a:pt x="4377338" y="4407597"/>
                </a:lnTo>
                <a:lnTo>
                  <a:pt x="4420891" y="4416399"/>
                </a:lnTo>
                <a:lnTo>
                  <a:pt x="4464444" y="4407597"/>
                </a:lnTo>
                <a:lnTo>
                  <a:pt x="4500006" y="4383601"/>
                </a:lnTo>
                <a:lnTo>
                  <a:pt x="4523982" y="4348026"/>
                </a:lnTo>
                <a:lnTo>
                  <a:pt x="4532772" y="4304486"/>
                </a:lnTo>
                <a:lnTo>
                  <a:pt x="4523982" y="4260939"/>
                </a:lnTo>
                <a:lnTo>
                  <a:pt x="4500006" y="4225380"/>
                </a:lnTo>
                <a:lnTo>
                  <a:pt x="4464444" y="4201406"/>
                </a:lnTo>
                <a:lnTo>
                  <a:pt x="4420891" y="4192615"/>
                </a:lnTo>
                <a:close/>
              </a:path>
              <a:path w="16523335" h="9235440">
                <a:moveTo>
                  <a:pt x="4420891" y="2318578"/>
                </a:moveTo>
                <a:lnTo>
                  <a:pt x="4377338" y="2327370"/>
                </a:lnTo>
                <a:lnTo>
                  <a:pt x="4341776" y="2351349"/>
                </a:lnTo>
                <a:lnTo>
                  <a:pt x="4317801" y="2386915"/>
                </a:lnTo>
                <a:lnTo>
                  <a:pt x="4309010" y="2430470"/>
                </a:lnTo>
                <a:lnTo>
                  <a:pt x="4317801" y="2474021"/>
                </a:lnTo>
                <a:lnTo>
                  <a:pt x="4341776" y="2509580"/>
                </a:lnTo>
                <a:lnTo>
                  <a:pt x="4377338" y="2533551"/>
                </a:lnTo>
                <a:lnTo>
                  <a:pt x="4420891" y="2542341"/>
                </a:lnTo>
                <a:lnTo>
                  <a:pt x="4464444" y="2533551"/>
                </a:lnTo>
                <a:lnTo>
                  <a:pt x="4500006" y="2509580"/>
                </a:lnTo>
                <a:lnTo>
                  <a:pt x="4523982" y="2474021"/>
                </a:lnTo>
                <a:lnTo>
                  <a:pt x="4532772" y="2430470"/>
                </a:lnTo>
                <a:lnTo>
                  <a:pt x="4523982" y="2386915"/>
                </a:lnTo>
                <a:lnTo>
                  <a:pt x="4500006" y="2351349"/>
                </a:lnTo>
                <a:lnTo>
                  <a:pt x="4464444" y="2327370"/>
                </a:lnTo>
                <a:lnTo>
                  <a:pt x="4420891" y="2318578"/>
                </a:lnTo>
                <a:close/>
              </a:path>
              <a:path w="16523335" h="9235440">
                <a:moveTo>
                  <a:pt x="4420891" y="2050869"/>
                </a:moveTo>
                <a:lnTo>
                  <a:pt x="4377338" y="2059660"/>
                </a:lnTo>
                <a:lnTo>
                  <a:pt x="4341776" y="2083635"/>
                </a:lnTo>
                <a:lnTo>
                  <a:pt x="4317801" y="2119197"/>
                </a:lnTo>
                <a:lnTo>
                  <a:pt x="4309010" y="2162750"/>
                </a:lnTo>
                <a:lnTo>
                  <a:pt x="4317801" y="2206284"/>
                </a:lnTo>
                <a:lnTo>
                  <a:pt x="4341776" y="2241845"/>
                </a:lnTo>
                <a:lnTo>
                  <a:pt x="4377338" y="2265826"/>
                </a:lnTo>
                <a:lnTo>
                  <a:pt x="4420891" y="2274621"/>
                </a:lnTo>
                <a:lnTo>
                  <a:pt x="4464444" y="2265826"/>
                </a:lnTo>
                <a:lnTo>
                  <a:pt x="4500006" y="2241845"/>
                </a:lnTo>
                <a:lnTo>
                  <a:pt x="4523982" y="2206284"/>
                </a:lnTo>
                <a:lnTo>
                  <a:pt x="4532772" y="2162750"/>
                </a:lnTo>
                <a:lnTo>
                  <a:pt x="4523982" y="2119197"/>
                </a:lnTo>
                <a:lnTo>
                  <a:pt x="4500006" y="2083635"/>
                </a:lnTo>
                <a:lnTo>
                  <a:pt x="4464444" y="2059660"/>
                </a:lnTo>
                <a:lnTo>
                  <a:pt x="4420891" y="2050869"/>
                </a:lnTo>
                <a:close/>
              </a:path>
              <a:path w="16523335" h="9235440">
                <a:moveTo>
                  <a:pt x="4420891" y="4995774"/>
                </a:moveTo>
                <a:lnTo>
                  <a:pt x="4377338" y="5004565"/>
                </a:lnTo>
                <a:lnTo>
                  <a:pt x="4341776" y="5028541"/>
                </a:lnTo>
                <a:lnTo>
                  <a:pt x="4317801" y="5064107"/>
                </a:lnTo>
                <a:lnTo>
                  <a:pt x="4309010" y="5107666"/>
                </a:lnTo>
                <a:lnTo>
                  <a:pt x="4317801" y="5151204"/>
                </a:lnTo>
                <a:lnTo>
                  <a:pt x="4341776" y="5186764"/>
                </a:lnTo>
                <a:lnTo>
                  <a:pt x="4377338" y="5210743"/>
                </a:lnTo>
                <a:lnTo>
                  <a:pt x="4420891" y="5219537"/>
                </a:lnTo>
                <a:lnTo>
                  <a:pt x="4464444" y="5210743"/>
                </a:lnTo>
                <a:lnTo>
                  <a:pt x="4500006" y="5186764"/>
                </a:lnTo>
                <a:lnTo>
                  <a:pt x="4523982" y="5151204"/>
                </a:lnTo>
                <a:lnTo>
                  <a:pt x="4532772" y="5107666"/>
                </a:lnTo>
                <a:lnTo>
                  <a:pt x="4523982" y="5064107"/>
                </a:lnTo>
                <a:lnTo>
                  <a:pt x="4500006" y="5028541"/>
                </a:lnTo>
                <a:lnTo>
                  <a:pt x="4464444" y="5004565"/>
                </a:lnTo>
                <a:lnTo>
                  <a:pt x="4420891" y="4995774"/>
                </a:lnTo>
                <a:close/>
              </a:path>
              <a:path w="16523335" h="9235440">
                <a:moveTo>
                  <a:pt x="4420891" y="5263483"/>
                </a:moveTo>
                <a:lnTo>
                  <a:pt x="4377338" y="5272274"/>
                </a:lnTo>
                <a:lnTo>
                  <a:pt x="4341776" y="5296250"/>
                </a:lnTo>
                <a:lnTo>
                  <a:pt x="4317801" y="5331816"/>
                </a:lnTo>
                <a:lnTo>
                  <a:pt x="4309010" y="5375375"/>
                </a:lnTo>
                <a:lnTo>
                  <a:pt x="4317801" y="5418906"/>
                </a:lnTo>
                <a:lnTo>
                  <a:pt x="4341776" y="5454471"/>
                </a:lnTo>
                <a:lnTo>
                  <a:pt x="4377338" y="5478458"/>
                </a:lnTo>
                <a:lnTo>
                  <a:pt x="4420891" y="5487256"/>
                </a:lnTo>
                <a:lnTo>
                  <a:pt x="4464444" y="5478458"/>
                </a:lnTo>
                <a:lnTo>
                  <a:pt x="4500006" y="5454471"/>
                </a:lnTo>
                <a:lnTo>
                  <a:pt x="4523982" y="5418906"/>
                </a:lnTo>
                <a:lnTo>
                  <a:pt x="4532772" y="5375375"/>
                </a:lnTo>
                <a:lnTo>
                  <a:pt x="4523982" y="5331816"/>
                </a:lnTo>
                <a:lnTo>
                  <a:pt x="4500006" y="5296250"/>
                </a:lnTo>
                <a:lnTo>
                  <a:pt x="4464444" y="5272274"/>
                </a:lnTo>
                <a:lnTo>
                  <a:pt x="4420891" y="5263483"/>
                </a:lnTo>
                <a:close/>
              </a:path>
              <a:path w="16523335" h="9235440">
                <a:moveTo>
                  <a:pt x="4420891" y="5531192"/>
                </a:moveTo>
                <a:lnTo>
                  <a:pt x="4377338" y="5539988"/>
                </a:lnTo>
                <a:lnTo>
                  <a:pt x="4341776" y="5563975"/>
                </a:lnTo>
                <a:lnTo>
                  <a:pt x="4317801" y="5599551"/>
                </a:lnTo>
                <a:lnTo>
                  <a:pt x="4309010" y="5643115"/>
                </a:lnTo>
                <a:lnTo>
                  <a:pt x="4317801" y="5686662"/>
                </a:lnTo>
                <a:lnTo>
                  <a:pt x="4341776" y="5722222"/>
                </a:lnTo>
                <a:lnTo>
                  <a:pt x="4377338" y="5746196"/>
                </a:lnTo>
                <a:lnTo>
                  <a:pt x="4420891" y="5754986"/>
                </a:lnTo>
                <a:lnTo>
                  <a:pt x="4464444" y="5746196"/>
                </a:lnTo>
                <a:lnTo>
                  <a:pt x="4500006" y="5722222"/>
                </a:lnTo>
                <a:lnTo>
                  <a:pt x="4523982" y="5686662"/>
                </a:lnTo>
                <a:lnTo>
                  <a:pt x="4532772" y="5643115"/>
                </a:lnTo>
                <a:lnTo>
                  <a:pt x="4523982" y="5599551"/>
                </a:lnTo>
                <a:lnTo>
                  <a:pt x="4500006" y="5563975"/>
                </a:lnTo>
                <a:lnTo>
                  <a:pt x="4464444" y="5539988"/>
                </a:lnTo>
                <a:lnTo>
                  <a:pt x="4420891" y="5531192"/>
                </a:lnTo>
                <a:close/>
              </a:path>
              <a:path w="16523335" h="9235440">
                <a:moveTo>
                  <a:pt x="4420891" y="5798933"/>
                </a:moveTo>
                <a:lnTo>
                  <a:pt x="4377338" y="5807723"/>
                </a:lnTo>
                <a:lnTo>
                  <a:pt x="4341776" y="5831697"/>
                </a:lnTo>
                <a:lnTo>
                  <a:pt x="4317801" y="5867257"/>
                </a:lnTo>
                <a:lnTo>
                  <a:pt x="4309010" y="5910804"/>
                </a:lnTo>
                <a:lnTo>
                  <a:pt x="4317801" y="5954345"/>
                </a:lnTo>
                <a:lnTo>
                  <a:pt x="4341776" y="5989912"/>
                </a:lnTo>
                <a:lnTo>
                  <a:pt x="4377338" y="6013898"/>
                </a:lnTo>
                <a:lnTo>
                  <a:pt x="4420891" y="6022695"/>
                </a:lnTo>
                <a:lnTo>
                  <a:pt x="4464444" y="6013898"/>
                </a:lnTo>
                <a:lnTo>
                  <a:pt x="4500006" y="5989912"/>
                </a:lnTo>
                <a:lnTo>
                  <a:pt x="4523982" y="5954345"/>
                </a:lnTo>
                <a:lnTo>
                  <a:pt x="4532772" y="5910804"/>
                </a:lnTo>
                <a:lnTo>
                  <a:pt x="4523982" y="5867257"/>
                </a:lnTo>
                <a:lnTo>
                  <a:pt x="4500006" y="5831697"/>
                </a:lnTo>
                <a:lnTo>
                  <a:pt x="4464444" y="5807723"/>
                </a:lnTo>
                <a:lnTo>
                  <a:pt x="4420891" y="5798933"/>
                </a:lnTo>
                <a:close/>
              </a:path>
              <a:path w="16523335" h="9235440">
                <a:moveTo>
                  <a:pt x="4420891" y="4728033"/>
                </a:moveTo>
                <a:lnTo>
                  <a:pt x="4377338" y="4736825"/>
                </a:lnTo>
                <a:lnTo>
                  <a:pt x="4341776" y="4760802"/>
                </a:lnTo>
                <a:lnTo>
                  <a:pt x="4317801" y="4796371"/>
                </a:lnTo>
                <a:lnTo>
                  <a:pt x="4309010" y="4839936"/>
                </a:lnTo>
                <a:lnTo>
                  <a:pt x="4317801" y="4883473"/>
                </a:lnTo>
                <a:lnTo>
                  <a:pt x="4341776" y="4919041"/>
                </a:lnTo>
                <a:lnTo>
                  <a:pt x="4377338" y="4943029"/>
                </a:lnTo>
                <a:lnTo>
                  <a:pt x="4420891" y="4951828"/>
                </a:lnTo>
                <a:lnTo>
                  <a:pt x="4464444" y="4943029"/>
                </a:lnTo>
                <a:lnTo>
                  <a:pt x="4500006" y="4919041"/>
                </a:lnTo>
                <a:lnTo>
                  <a:pt x="4523982" y="4883473"/>
                </a:lnTo>
                <a:lnTo>
                  <a:pt x="4532772" y="4839936"/>
                </a:lnTo>
                <a:lnTo>
                  <a:pt x="4523982" y="4796371"/>
                </a:lnTo>
                <a:lnTo>
                  <a:pt x="4500006" y="4760802"/>
                </a:lnTo>
                <a:lnTo>
                  <a:pt x="4464444" y="4736825"/>
                </a:lnTo>
                <a:lnTo>
                  <a:pt x="4420891" y="4728033"/>
                </a:lnTo>
                <a:close/>
              </a:path>
              <a:path w="16523335" h="9235440">
                <a:moveTo>
                  <a:pt x="4690202" y="444551"/>
                </a:moveTo>
                <a:lnTo>
                  <a:pt x="4646651" y="453336"/>
                </a:lnTo>
                <a:lnTo>
                  <a:pt x="4611092" y="477296"/>
                </a:lnTo>
                <a:lnTo>
                  <a:pt x="4587121" y="512844"/>
                </a:lnTo>
                <a:lnTo>
                  <a:pt x="4578331" y="556391"/>
                </a:lnTo>
                <a:lnTo>
                  <a:pt x="4587121" y="599952"/>
                </a:lnTo>
                <a:lnTo>
                  <a:pt x="4611092" y="635532"/>
                </a:lnTo>
                <a:lnTo>
                  <a:pt x="4646651" y="659525"/>
                </a:lnTo>
                <a:lnTo>
                  <a:pt x="4690202" y="668324"/>
                </a:lnTo>
                <a:lnTo>
                  <a:pt x="4733755" y="659525"/>
                </a:lnTo>
                <a:lnTo>
                  <a:pt x="4769318" y="635532"/>
                </a:lnTo>
                <a:lnTo>
                  <a:pt x="4793293" y="599952"/>
                </a:lnTo>
                <a:lnTo>
                  <a:pt x="4802084" y="556391"/>
                </a:lnTo>
                <a:lnTo>
                  <a:pt x="4793293" y="512844"/>
                </a:lnTo>
                <a:lnTo>
                  <a:pt x="4769318" y="477296"/>
                </a:lnTo>
                <a:lnTo>
                  <a:pt x="4733755" y="453336"/>
                </a:lnTo>
                <a:lnTo>
                  <a:pt x="4690202" y="444551"/>
                </a:lnTo>
                <a:close/>
              </a:path>
              <a:path w="16523335" h="9235440">
                <a:moveTo>
                  <a:pt x="4690202" y="712218"/>
                </a:moveTo>
                <a:lnTo>
                  <a:pt x="4646651" y="721018"/>
                </a:lnTo>
                <a:lnTo>
                  <a:pt x="4611092" y="745011"/>
                </a:lnTo>
                <a:lnTo>
                  <a:pt x="4587121" y="780591"/>
                </a:lnTo>
                <a:lnTo>
                  <a:pt x="4578331" y="824152"/>
                </a:lnTo>
                <a:lnTo>
                  <a:pt x="4587121" y="867681"/>
                </a:lnTo>
                <a:lnTo>
                  <a:pt x="4611092" y="903231"/>
                </a:lnTo>
                <a:lnTo>
                  <a:pt x="4646651" y="927201"/>
                </a:lnTo>
                <a:lnTo>
                  <a:pt x="4690202" y="935992"/>
                </a:lnTo>
                <a:lnTo>
                  <a:pt x="4733755" y="927201"/>
                </a:lnTo>
                <a:lnTo>
                  <a:pt x="4769318" y="903231"/>
                </a:lnTo>
                <a:lnTo>
                  <a:pt x="4793293" y="867681"/>
                </a:lnTo>
                <a:lnTo>
                  <a:pt x="4802084" y="824152"/>
                </a:lnTo>
                <a:lnTo>
                  <a:pt x="4793293" y="780591"/>
                </a:lnTo>
                <a:lnTo>
                  <a:pt x="4769318" y="745011"/>
                </a:lnTo>
                <a:lnTo>
                  <a:pt x="4733755" y="721018"/>
                </a:lnTo>
                <a:lnTo>
                  <a:pt x="4690202" y="712218"/>
                </a:lnTo>
                <a:close/>
              </a:path>
              <a:path w="16523335" h="9235440">
                <a:moveTo>
                  <a:pt x="4690202" y="1247668"/>
                </a:moveTo>
                <a:lnTo>
                  <a:pt x="4646651" y="1256467"/>
                </a:lnTo>
                <a:lnTo>
                  <a:pt x="4611092" y="1280459"/>
                </a:lnTo>
                <a:lnTo>
                  <a:pt x="4587121" y="1316036"/>
                </a:lnTo>
                <a:lnTo>
                  <a:pt x="4578331" y="1359591"/>
                </a:lnTo>
                <a:lnTo>
                  <a:pt x="4587121" y="1403138"/>
                </a:lnTo>
                <a:lnTo>
                  <a:pt x="4611092" y="1438686"/>
                </a:lnTo>
                <a:lnTo>
                  <a:pt x="4646651" y="1462646"/>
                </a:lnTo>
                <a:lnTo>
                  <a:pt x="4690202" y="1471431"/>
                </a:lnTo>
                <a:lnTo>
                  <a:pt x="4733755" y="1462646"/>
                </a:lnTo>
                <a:lnTo>
                  <a:pt x="4769318" y="1438686"/>
                </a:lnTo>
                <a:lnTo>
                  <a:pt x="4793293" y="1403138"/>
                </a:lnTo>
                <a:lnTo>
                  <a:pt x="4802084" y="1359591"/>
                </a:lnTo>
                <a:lnTo>
                  <a:pt x="4793293" y="1316036"/>
                </a:lnTo>
                <a:lnTo>
                  <a:pt x="4769318" y="1280459"/>
                </a:lnTo>
                <a:lnTo>
                  <a:pt x="4733755" y="1256467"/>
                </a:lnTo>
                <a:lnTo>
                  <a:pt x="4690202" y="1247668"/>
                </a:lnTo>
                <a:close/>
              </a:path>
              <a:path w="16523335" h="9235440">
                <a:moveTo>
                  <a:pt x="4690202" y="1515430"/>
                </a:moveTo>
                <a:lnTo>
                  <a:pt x="4646651" y="1524214"/>
                </a:lnTo>
                <a:lnTo>
                  <a:pt x="4611092" y="1548173"/>
                </a:lnTo>
                <a:lnTo>
                  <a:pt x="4587121" y="1583718"/>
                </a:lnTo>
                <a:lnTo>
                  <a:pt x="4578331" y="1627259"/>
                </a:lnTo>
                <a:lnTo>
                  <a:pt x="4587121" y="1670826"/>
                </a:lnTo>
                <a:lnTo>
                  <a:pt x="4611092" y="1706409"/>
                </a:lnTo>
                <a:lnTo>
                  <a:pt x="4646651" y="1730404"/>
                </a:lnTo>
                <a:lnTo>
                  <a:pt x="4690202" y="1739203"/>
                </a:lnTo>
                <a:lnTo>
                  <a:pt x="4733755" y="1730404"/>
                </a:lnTo>
                <a:lnTo>
                  <a:pt x="4769318" y="1706409"/>
                </a:lnTo>
                <a:lnTo>
                  <a:pt x="4793293" y="1670826"/>
                </a:lnTo>
                <a:lnTo>
                  <a:pt x="4802084" y="1627259"/>
                </a:lnTo>
                <a:lnTo>
                  <a:pt x="4793293" y="1583718"/>
                </a:lnTo>
                <a:lnTo>
                  <a:pt x="4769318" y="1548173"/>
                </a:lnTo>
                <a:lnTo>
                  <a:pt x="4733755" y="1524214"/>
                </a:lnTo>
                <a:lnTo>
                  <a:pt x="4690202" y="1515430"/>
                </a:lnTo>
                <a:close/>
              </a:path>
              <a:path w="16523335" h="9235440">
                <a:moveTo>
                  <a:pt x="4690202" y="1783149"/>
                </a:moveTo>
                <a:lnTo>
                  <a:pt x="4646651" y="1791938"/>
                </a:lnTo>
                <a:lnTo>
                  <a:pt x="4611092" y="1815910"/>
                </a:lnTo>
                <a:lnTo>
                  <a:pt x="4587121" y="1851469"/>
                </a:lnTo>
                <a:lnTo>
                  <a:pt x="4578331" y="1895020"/>
                </a:lnTo>
                <a:lnTo>
                  <a:pt x="4587121" y="1938576"/>
                </a:lnTo>
                <a:lnTo>
                  <a:pt x="4611092" y="1974146"/>
                </a:lnTo>
                <a:lnTo>
                  <a:pt x="4646651" y="1998128"/>
                </a:lnTo>
                <a:lnTo>
                  <a:pt x="4690202" y="2006922"/>
                </a:lnTo>
                <a:lnTo>
                  <a:pt x="4733755" y="1998128"/>
                </a:lnTo>
                <a:lnTo>
                  <a:pt x="4769318" y="1974146"/>
                </a:lnTo>
                <a:lnTo>
                  <a:pt x="4793293" y="1938576"/>
                </a:lnTo>
                <a:lnTo>
                  <a:pt x="4802084" y="1895020"/>
                </a:lnTo>
                <a:lnTo>
                  <a:pt x="4793293" y="1851469"/>
                </a:lnTo>
                <a:lnTo>
                  <a:pt x="4769318" y="1815910"/>
                </a:lnTo>
                <a:lnTo>
                  <a:pt x="4733755" y="1791938"/>
                </a:lnTo>
                <a:lnTo>
                  <a:pt x="4690202" y="1783149"/>
                </a:lnTo>
                <a:close/>
              </a:path>
              <a:path w="16523335" h="9235440">
                <a:moveTo>
                  <a:pt x="4690202" y="2586297"/>
                </a:moveTo>
                <a:lnTo>
                  <a:pt x="4646651" y="2595090"/>
                </a:lnTo>
                <a:lnTo>
                  <a:pt x="4611092" y="2619070"/>
                </a:lnTo>
                <a:lnTo>
                  <a:pt x="4587121" y="2654639"/>
                </a:lnTo>
                <a:lnTo>
                  <a:pt x="4578331" y="2698200"/>
                </a:lnTo>
                <a:lnTo>
                  <a:pt x="4587121" y="2741725"/>
                </a:lnTo>
                <a:lnTo>
                  <a:pt x="4611092" y="2777286"/>
                </a:lnTo>
                <a:lnTo>
                  <a:pt x="4646651" y="2801273"/>
                </a:lnTo>
                <a:lnTo>
                  <a:pt x="4690202" y="2810071"/>
                </a:lnTo>
                <a:lnTo>
                  <a:pt x="4733755" y="2801273"/>
                </a:lnTo>
                <a:lnTo>
                  <a:pt x="4769318" y="2777286"/>
                </a:lnTo>
                <a:lnTo>
                  <a:pt x="4793293" y="2741725"/>
                </a:lnTo>
                <a:lnTo>
                  <a:pt x="4802084" y="2698200"/>
                </a:lnTo>
                <a:lnTo>
                  <a:pt x="4793293" y="2654639"/>
                </a:lnTo>
                <a:lnTo>
                  <a:pt x="4769318" y="2619070"/>
                </a:lnTo>
                <a:lnTo>
                  <a:pt x="4733755" y="2595090"/>
                </a:lnTo>
                <a:lnTo>
                  <a:pt x="4690202" y="2586297"/>
                </a:lnTo>
                <a:close/>
              </a:path>
              <a:path w="16523335" h="9235440">
                <a:moveTo>
                  <a:pt x="4690202" y="2854028"/>
                </a:moveTo>
                <a:lnTo>
                  <a:pt x="4646651" y="2862817"/>
                </a:lnTo>
                <a:lnTo>
                  <a:pt x="4611092" y="2886788"/>
                </a:lnTo>
                <a:lnTo>
                  <a:pt x="4587121" y="2922347"/>
                </a:lnTo>
                <a:lnTo>
                  <a:pt x="4578331" y="2965898"/>
                </a:lnTo>
                <a:lnTo>
                  <a:pt x="4587121" y="3009453"/>
                </a:lnTo>
                <a:lnTo>
                  <a:pt x="4611092" y="3045019"/>
                </a:lnTo>
                <a:lnTo>
                  <a:pt x="4646651" y="3068998"/>
                </a:lnTo>
                <a:lnTo>
                  <a:pt x="4690202" y="3077790"/>
                </a:lnTo>
                <a:lnTo>
                  <a:pt x="4733755" y="3068998"/>
                </a:lnTo>
                <a:lnTo>
                  <a:pt x="4769318" y="3045019"/>
                </a:lnTo>
                <a:lnTo>
                  <a:pt x="4793293" y="3009453"/>
                </a:lnTo>
                <a:lnTo>
                  <a:pt x="4802084" y="2965898"/>
                </a:lnTo>
                <a:lnTo>
                  <a:pt x="4793293" y="2922347"/>
                </a:lnTo>
                <a:lnTo>
                  <a:pt x="4769318" y="2886788"/>
                </a:lnTo>
                <a:lnTo>
                  <a:pt x="4733755" y="2862817"/>
                </a:lnTo>
                <a:lnTo>
                  <a:pt x="4690202" y="2854028"/>
                </a:lnTo>
                <a:close/>
              </a:path>
              <a:path w="16523335" h="9235440">
                <a:moveTo>
                  <a:pt x="4690202" y="3121737"/>
                </a:moveTo>
                <a:lnTo>
                  <a:pt x="4646651" y="3130528"/>
                </a:lnTo>
                <a:lnTo>
                  <a:pt x="4611092" y="3154503"/>
                </a:lnTo>
                <a:lnTo>
                  <a:pt x="4587121" y="3190065"/>
                </a:lnTo>
                <a:lnTo>
                  <a:pt x="4578331" y="3233618"/>
                </a:lnTo>
                <a:lnTo>
                  <a:pt x="4587121" y="3277161"/>
                </a:lnTo>
                <a:lnTo>
                  <a:pt x="4611092" y="3312732"/>
                </a:lnTo>
                <a:lnTo>
                  <a:pt x="4646651" y="3336722"/>
                </a:lnTo>
                <a:lnTo>
                  <a:pt x="4690202" y="3345520"/>
                </a:lnTo>
                <a:lnTo>
                  <a:pt x="4733755" y="3336722"/>
                </a:lnTo>
                <a:lnTo>
                  <a:pt x="4769318" y="3312732"/>
                </a:lnTo>
                <a:lnTo>
                  <a:pt x="4793293" y="3277161"/>
                </a:lnTo>
                <a:lnTo>
                  <a:pt x="4802084" y="3233618"/>
                </a:lnTo>
                <a:lnTo>
                  <a:pt x="4793293" y="3190065"/>
                </a:lnTo>
                <a:lnTo>
                  <a:pt x="4769318" y="3154503"/>
                </a:lnTo>
                <a:lnTo>
                  <a:pt x="4733755" y="3130528"/>
                </a:lnTo>
                <a:lnTo>
                  <a:pt x="4690202" y="3121737"/>
                </a:lnTo>
                <a:close/>
              </a:path>
              <a:path w="16523335" h="9235440">
                <a:moveTo>
                  <a:pt x="4690202" y="3389446"/>
                </a:moveTo>
                <a:lnTo>
                  <a:pt x="4646651" y="3398240"/>
                </a:lnTo>
                <a:lnTo>
                  <a:pt x="4611092" y="3422222"/>
                </a:lnTo>
                <a:lnTo>
                  <a:pt x="4587121" y="3457792"/>
                </a:lnTo>
                <a:lnTo>
                  <a:pt x="4578331" y="3501348"/>
                </a:lnTo>
                <a:lnTo>
                  <a:pt x="4587121" y="3544899"/>
                </a:lnTo>
                <a:lnTo>
                  <a:pt x="4611092" y="3580458"/>
                </a:lnTo>
                <a:lnTo>
                  <a:pt x="4646651" y="3604430"/>
                </a:lnTo>
                <a:lnTo>
                  <a:pt x="4690202" y="3613219"/>
                </a:lnTo>
                <a:lnTo>
                  <a:pt x="4733755" y="3604430"/>
                </a:lnTo>
                <a:lnTo>
                  <a:pt x="4769318" y="3580458"/>
                </a:lnTo>
                <a:lnTo>
                  <a:pt x="4793293" y="3544899"/>
                </a:lnTo>
                <a:lnTo>
                  <a:pt x="4802084" y="3501348"/>
                </a:lnTo>
                <a:lnTo>
                  <a:pt x="4793293" y="3457792"/>
                </a:lnTo>
                <a:lnTo>
                  <a:pt x="4769318" y="3422222"/>
                </a:lnTo>
                <a:lnTo>
                  <a:pt x="4733755" y="3398240"/>
                </a:lnTo>
                <a:lnTo>
                  <a:pt x="4690202" y="3389446"/>
                </a:lnTo>
                <a:close/>
              </a:path>
              <a:path w="16523335" h="9235440">
                <a:moveTo>
                  <a:pt x="4690202" y="2318578"/>
                </a:moveTo>
                <a:lnTo>
                  <a:pt x="4646651" y="2327370"/>
                </a:lnTo>
                <a:lnTo>
                  <a:pt x="4611092" y="2351349"/>
                </a:lnTo>
                <a:lnTo>
                  <a:pt x="4587121" y="2386915"/>
                </a:lnTo>
                <a:lnTo>
                  <a:pt x="4578331" y="2430470"/>
                </a:lnTo>
                <a:lnTo>
                  <a:pt x="4587121" y="2474021"/>
                </a:lnTo>
                <a:lnTo>
                  <a:pt x="4611092" y="2509580"/>
                </a:lnTo>
                <a:lnTo>
                  <a:pt x="4646651" y="2533551"/>
                </a:lnTo>
                <a:lnTo>
                  <a:pt x="4690202" y="2542341"/>
                </a:lnTo>
                <a:lnTo>
                  <a:pt x="4733755" y="2533551"/>
                </a:lnTo>
                <a:lnTo>
                  <a:pt x="4769318" y="2509580"/>
                </a:lnTo>
                <a:lnTo>
                  <a:pt x="4793293" y="2474021"/>
                </a:lnTo>
                <a:lnTo>
                  <a:pt x="4802084" y="2430470"/>
                </a:lnTo>
                <a:lnTo>
                  <a:pt x="4793293" y="2386915"/>
                </a:lnTo>
                <a:lnTo>
                  <a:pt x="4769318" y="2351349"/>
                </a:lnTo>
                <a:lnTo>
                  <a:pt x="4733755" y="2327370"/>
                </a:lnTo>
                <a:lnTo>
                  <a:pt x="4690202" y="2318578"/>
                </a:lnTo>
                <a:close/>
              </a:path>
              <a:path w="16523335" h="9235440">
                <a:moveTo>
                  <a:pt x="4690202" y="2050869"/>
                </a:moveTo>
                <a:lnTo>
                  <a:pt x="4646651" y="2059660"/>
                </a:lnTo>
                <a:lnTo>
                  <a:pt x="4611092" y="2083635"/>
                </a:lnTo>
                <a:lnTo>
                  <a:pt x="4587121" y="2119197"/>
                </a:lnTo>
                <a:lnTo>
                  <a:pt x="4578331" y="2162750"/>
                </a:lnTo>
                <a:lnTo>
                  <a:pt x="4587121" y="2206284"/>
                </a:lnTo>
                <a:lnTo>
                  <a:pt x="4611092" y="2241845"/>
                </a:lnTo>
                <a:lnTo>
                  <a:pt x="4646651" y="2265826"/>
                </a:lnTo>
                <a:lnTo>
                  <a:pt x="4690202" y="2274621"/>
                </a:lnTo>
                <a:lnTo>
                  <a:pt x="4733755" y="2265826"/>
                </a:lnTo>
                <a:lnTo>
                  <a:pt x="4769318" y="2241845"/>
                </a:lnTo>
                <a:lnTo>
                  <a:pt x="4793293" y="2206284"/>
                </a:lnTo>
                <a:lnTo>
                  <a:pt x="4802084" y="2162750"/>
                </a:lnTo>
                <a:lnTo>
                  <a:pt x="4793293" y="2119197"/>
                </a:lnTo>
                <a:lnTo>
                  <a:pt x="4769318" y="2083635"/>
                </a:lnTo>
                <a:lnTo>
                  <a:pt x="4733755" y="2059660"/>
                </a:lnTo>
                <a:lnTo>
                  <a:pt x="4690202" y="2050869"/>
                </a:lnTo>
                <a:close/>
              </a:path>
              <a:path w="16523335" h="9235440">
                <a:moveTo>
                  <a:pt x="4690202" y="4995774"/>
                </a:moveTo>
                <a:lnTo>
                  <a:pt x="4646651" y="5004565"/>
                </a:lnTo>
                <a:lnTo>
                  <a:pt x="4611092" y="5028541"/>
                </a:lnTo>
                <a:lnTo>
                  <a:pt x="4587121" y="5064107"/>
                </a:lnTo>
                <a:lnTo>
                  <a:pt x="4578331" y="5107666"/>
                </a:lnTo>
                <a:lnTo>
                  <a:pt x="4587121" y="5151204"/>
                </a:lnTo>
                <a:lnTo>
                  <a:pt x="4611092" y="5186764"/>
                </a:lnTo>
                <a:lnTo>
                  <a:pt x="4646651" y="5210743"/>
                </a:lnTo>
                <a:lnTo>
                  <a:pt x="4690202" y="5219537"/>
                </a:lnTo>
                <a:lnTo>
                  <a:pt x="4733755" y="5210743"/>
                </a:lnTo>
                <a:lnTo>
                  <a:pt x="4769318" y="5186764"/>
                </a:lnTo>
                <a:lnTo>
                  <a:pt x="4793293" y="5151204"/>
                </a:lnTo>
                <a:lnTo>
                  <a:pt x="4802084" y="5107666"/>
                </a:lnTo>
                <a:lnTo>
                  <a:pt x="4793293" y="5064107"/>
                </a:lnTo>
                <a:lnTo>
                  <a:pt x="4769318" y="5028541"/>
                </a:lnTo>
                <a:lnTo>
                  <a:pt x="4733755" y="5004565"/>
                </a:lnTo>
                <a:lnTo>
                  <a:pt x="4690202" y="4995774"/>
                </a:lnTo>
                <a:close/>
              </a:path>
              <a:path w="16523335" h="9235440">
                <a:moveTo>
                  <a:pt x="4690202" y="5263483"/>
                </a:moveTo>
                <a:lnTo>
                  <a:pt x="4646651" y="5272274"/>
                </a:lnTo>
                <a:lnTo>
                  <a:pt x="4611092" y="5296250"/>
                </a:lnTo>
                <a:lnTo>
                  <a:pt x="4587121" y="5331816"/>
                </a:lnTo>
                <a:lnTo>
                  <a:pt x="4578331" y="5375375"/>
                </a:lnTo>
                <a:lnTo>
                  <a:pt x="4587121" y="5418906"/>
                </a:lnTo>
                <a:lnTo>
                  <a:pt x="4611092" y="5454471"/>
                </a:lnTo>
                <a:lnTo>
                  <a:pt x="4646651" y="5478458"/>
                </a:lnTo>
                <a:lnTo>
                  <a:pt x="4690202" y="5487256"/>
                </a:lnTo>
                <a:lnTo>
                  <a:pt x="4733755" y="5478458"/>
                </a:lnTo>
                <a:lnTo>
                  <a:pt x="4769318" y="5454471"/>
                </a:lnTo>
                <a:lnTo>
                  <a:pt x="4793293" y="5418906"/>
                </a:lnTo>
                <a:lnTo>
                  <a:pt x="4802084" y="5375375"/>
                </a:lnTo>
                <a:lnTo>
                  <a:pt x="4793293" y="5331816"/>
                </a:lnTo>
                <a:lnTo>
                  <a:pt x="4769318" y="5296250"/>
                </a:lnTo>
                <a:lnTo>
                  <a:pt x="4733755" y="5272274"/>
                </a:lnTo>
                <a:lnTo>
                  <a:pt x="4690202" y="5263483"/>
                </a:lnTo>
                <a:close/>
              </a:path>
              <a:path w="16523335" h="9235440">
                <a:moveTo>
                  <a:pt x="4690202" y="5531192"/>
                </a:moveTo>
                <a:lnTo>
                  <a:pt x="4646651" y="5539988"/>
                </a:lnTo>
                <a:lnTo>
                  <a:pt x="4611092" y="5563975"/>
                </a:lnTo>
                <a:lnTo>
                  <a:pt x="4587121" y="5599551"/>
                </a:lnTo>
                <a:lnTo>
                  <a:pt x="4578331" y="5643115"/>
                </a:lnTo>
                <a:lnTo>
                  <a:pt x="4587121" y="5686662"/>
                </a:lnTo>
                <a:lnTo>
                  <a:pt x="4611092" y="5722222"/>
                </a:lnTo>
                <a:lnTo>
                  <a:pt x="4646651" y="5746196"/>
                </a:lnTo>
                <a:lnTo>
                  <a:pt x="4690202" y="5754986"/>
                </a:lnTo>
                <a:lnTo>
                  <a:pt x="4733755" y="5746196"/>
                </a:lnTo>
                <a:lnTo>
                  <a:pt x="4769318" y="5722222"/>
                </a:lnTo>
                <a:lnTo>
                  <a:pt x="4793293" y="5686662"/>
                </a:lnTo>
                <a:lnTo>
                  <a:pt x="4802084" y="5643115"/>
                </a:lnTo>
                <a:lnTo>
                  <a:pt x="4793293" y="5599551"/>
                </a:lnTo>
                <a:lnTo>
                  <a:pt x="4769318" y="5563975"/>
                </a:lnTo>
                <a:lnTo>
                  <a:pt x="4733755" y="5539988"/>
                </a:lnTo>
                <a:lnTo>
                  <a:pt x="4690202" y="5531192"/>
                </a:lnTo>
                <a:close/>
              </a:path>
              <a:path w="16523335" h="9235440">
                <a:moveTo>
                  <a:pt x="4690202" y="5798933"/>
                </a:moveTo>
                <a:lnTo>
                  <a:pt x="4646651" y="5807723"/>
                </a:lnTo>
                <a:lnTo>
                  <a:pt x="4611092" y="5831697"/>
                </a:lnTo>
                <a:lnTo>
                  <a:pt x="4587121" y="5867257"/>
                </a:lnTo>
                <a:lnTo>
                  <a:pt x="4578331" y="5910804"/>
                </a:lnTo>
                <a:lnTo>
                  <a:pt x="4587121" y="5954345"/>
                </a:lnTo>
                <a:lnTo>
                  <a:pt x="4611092" y="5989912"/>
                </a:lnTo>
                <a:lnTo>
                  <a:pt x="4646651" y="6013898"/>
                </a:lnTo>
                <a:lnTo>
                  <a:pt x="4690202" y="6022695"/>
                </a:lnTo>
                <a:lnTo>
                  <a:pt x="4733755" y="6013898"/>
                </a:lnTo>
                <a:lnTo>
                  <a:pt x="4769318" y="5989912"/>
                </a:lnTo>
                <a:lnTo>
                  <a:pt x="4793293" y="5954345"/>
                </a:lnTo>
                <a:lnTo>
                  <a:pt x="4802084" y="5910804"/>
                </a:lnTo>
                <a:lnTo>
                  <a:pt x="4793293" y="5867257"/>
                </a:lnTo>
                <a:lnTo>
                  <a:pt x="4769318" y="5831697"/>
                </a:lnTo>
                <a:lnTo>
                  <a:pt x="4733755" y="5807723"/>
                </a:lnTo>
                <a:lnTo>
                  <a:pt x="4690202" y="5798933"/>
                </a:lnTo>
                <a:close/>
              </a:path>
              <a:path w="16523335" h="9235440">
                <a:moveTo>
                  <a:pt x="4690202" y="6066642"/>
                </a:moveTo>
                <a:lnTo>
                  <a:pt x="4646651" y="6075433"/>
                </a:lnTo>
                <a:lnTo>
                  <a:pt x="4611092" y="6099406"/>
                </a:lnTo>
                <a:lnTo>
                  <a:pt x="4587121" y="6134966"/>
                </a:lnTo>
                <a:lnTo>
                  <a:pt x="4578331" y="6178513"/>
                </a:lnTo>
                <a:lnTo>
                  <a:pt x="4587121" y="6222077"/>
                </a:lnTo>
                <a:lnTo>
                  <a:pt x="4611092" y="6257653"/>
                </a:lnTo>
                <a:lnTo>
                  <a:pt x="4646651" y="6281640"/>
                </a:lnTo>
                <a:lnTo>
                  <a:pt x="4690202" y="6290436"/>
                </a:lnTo>
                <a:lnTo>
                  <a:pt x="4733755" y="6281640"/>
                </a:lnTo>
                <a:lnTo>
                  <a:pt x="4769318" y="6257653"/>
                </a:lnTo>
                <a:lnTo>
                  <a:pt x="4793293" y="6222077"/>
                </a:lnTo>
                <a:lnTo>
                  <a:pt x="4802084" y="6178513"/>
                </a:lnTo>
                <a:lnTo>
                  <a:pt x="4793293" y="6134966"/>
                </a:lnTo>
                <a:lnTo>
                  <a:pt x="4769318" y="6099406"/>
                </a:lnTo>
                <a:lnTo>
                  <a:pt x="4733755" y="6075433"/>
                </a:lnTo>
                <a:lnTo>
                  <a:pt x="4690202" y="6066642"/>
                </a:lnTo>
                <a:close/>
              </a:path>
              <a:path w="16523335" h="9235440">
                <a:moveTo>
                  <a:pt x="4690202" y="6334382"/>
                </a:moveTo>
                <a:lnTo>
                  <a:pt x="4646651" y="6343178"/>
                </a:lnTo>
                <a:lnTo>
                  <a:pt x="4611092" y="6367165"/>
                </a:lnTo>
                <a:lnTo>
                  <a:pt x="4587121" y="6402742"/>
                </a:lnTo>
                <a:lnTo>
                  <a:pt x="4578331" y="6446306"/>
                </a:lnTo>
                <a:lnTo>
                  <a:pt x="4587121" y="6489813"/>
                </a:lnTo>
                <a:lnTo>
                  <a:pt x="4611092" y="6525358"/>
                </a:lnTo>
                <a:lnTo>
                  <a:pt x="4646651" y="6549331"/>
                </a:lnTo>
                <a:lnTo>
                  <a:pt x="4690202" y="6558124"/>
                </a:lnTo>
                <a:lnTo>
                  <a:pt x="4733755" y="6549331"/>
                </a:lnTo>
                <a:lnTo>
                  <a:pt x="4769318" y="6525358"/>
                </a:lnTo>
                <a:lnTo>
                  <a:pt x="4793293" y="6489813"/>
                </a:lnTo>
                <a:lnTo>
                  <a:pt x="4802084" y="6446306"/>
                </a:lnTo>
                <a:lnTo>
                  <a:pt x="4793293" y="6402742"/>
                </a:lnTo>
                <a:lnTo>
                  <a:pt x="4769318" y="6367165"/>
                </a:lnTo>
                <a:lnTo>
                  <a:pt x="4733755" y="6343178"/>
                </a:lnTo>
                <a:lnTo>
                  <a:pt x="4690202" y="6334382"/>
                </a:lnTo>
                <a:close/>
              </a:path>
              <a:path w="16523335" h="9235440">
                <a:moveTo>
                  <a:pt x="4959524" y="712218"/>
                </a:moveTo>
                <a:lnTo>
                  <a:pt x="4915974" y="721018"/>
                </a:lnTo>
                <a:lnTo>
                  <a:pt x="4880407" y="745011"/>
                </a:lnTo>
                <a:lnTo>
                  <a:pt x="4856426" y="780591"/>
                </a:lnTo>
                <a:lnTo>
                  <a:pt x="4847632" y="824152"/>
                </a:lnTo>
                <a:lnTo>
                  <a:pt x="4856426" y="867681"/>
                </a:lnTo>
                <a:lnTo>
                  <a:pt x="4880407" y="903231"/>
                </a:lnTo>
                <a:lnTo>
                  <a:pt x="4915974" y="927201"/>
                </a:lnTo>
                <a:lnTo>
                  <a:pt x="4959524" y="935992"/>
                </a:lnTo>
                <a:lnTo>
                  <a:pt x="5003081" y="927201"/>
                </a:lnTo>
                <a:lnTo>
                  <a:pt x="5038643" y="903231"/>
                </a:lnTo>
                <a:lnTo>
                  <a:pt x="5062616" y="867681"/>
                </a:lnTo>
                <a:lnTo>
                  <a:pt x="5071405" y="824152"/>
                </a:lnTo>
                <a:lnTo>
                  <a:pt x="5062616" y="780591"/>
                </a:lnTo>
                <a:lnTo>
                  <a:pt x="5038643" y="745011"/>
                </a:lnTo>
                <a:lnTo>
                  <a:pt x="5003081" y="721018"/>
                </a:lnTo>
                <a:lnTo>
                  <a:pt x="4959524" y="712218"/>
                </a:lnTo>
                <a:close/>
              </a:path>
              <a:path w="16523335" h="9235440">
                <a:moveTo>
                  <a:pt x="4959524" y="979980"/>
                </a:moveTo>
                <a:lnTo>
                  <a:pt x="4915974" y="988766"/>
                </a:lnTo>
                <a:lnTo>
                  <a:pt x="4880407" y="1012731"/>
                </a:lnTo>
                <a:lnTo>
                  <a:pt x="4856426" y="1048286"/>
                </a:lnTo>
                <a:lnTo>
                  <a:pt x="4847632" y="1091840"/>
                </a:lnTo>
                <a:lnTo>
                  <a:pt x="4856426" y="1135394"/>
                </a:lnTo>
                <a:lnTo>
                  <a:pt x="4880407" y="1170968"/>
                </a:lnTo>
                <a:lnTo>
                  <a:pt x="4915974" y="1194956"/>
                </a:lnTo>
                <a:lnTo>
                  <a:pt x="4959524" y="1203753"/>
                </a:lnTo>
                <a:lnTo>
                  <a:pt x="5003081" y="1194956"/>
                </a:lnTo>
                <a:lnTo>
                  <a:pt x="5038643" y="1170968"/>
                </a:lnTo>
                <a:lnTo>
                  <a:pt x="5062616" y="1135394"/>
                </a:lnTo>
                <a:lnTo>
                  <a:pt x="5071405" y="1091840"/>
                </a:lnTo>
                <a:lnTo>
                  <a:pt x="5062616" y="1048286"/>
                </a:lnTo>
                <a:lnTo>
                  <a:pt x="5038643" y="1012731"/>
                </a:lnTo>
                <a:lnTo>
                  <a:pt x="5003081" y="988766"/>
                </a:lnTo>
                <a:lnTo>
                  <a:pt x="4959524" y="979980"/>
                </a:lnTo>
                <a:close/>
              </a:path>
              <a:path w="16523335" h="9235440">
                <a:moveTo>
                  <a:pt x="4959524" y="1247668"/>
                </a:moveTo>
                <a:lnTo>
                  <a:pt x="4915974" y="1256467"/>
                </a:lnTo>
                <a:lnTo>
                  <a:pt x="4880407" y="1280459"/>
                </a:lnTo>
                <a:lnTo>
                  <a:pt x="4856426" y="1316036"/>
                </a:lnTo>
                <a:lnTo>
                  <a:pt x="4847632" y="1359591"/>
                </a:lnTo>
                <a:lnTo>
                  <a:pt x="4856426" y="1403138"/>
                </a:lnTo>
                <a:lnTo>
                  <a:pt x="4880407" y="1438686"/>
                </a:lnTo>
                <a:lnTo>
                  <a:pt x="4915974" y="1462646"/>
                </a:lnTo>
                <a:lnTo>
                  <a:pt x="4959524" y="1471431"/>
                </a:lnTo>
                <a:lnTo>
                  <a:pt x="5003081" y="1462646"/>
                </a:lnTo>
                <a:lnTo>
                  <a:pt x="5038643" y="1438686"/>
                </a:lnTo>
                <a:lnTo>
                  <a:pt x="5062616" y="1403138"/>
                </a:lnTo>
                <a:lnTo>
                  <a:pt x="5071405" y="1359591"/>
                </a:lnTo>
                <a:lnTo>
                  <a:pt x="5062616" y="1316036"/>
                </a:lnTo>
                <a:lnTo>
                  <a:pt x="5038643" y="1280459"/>
                </a:lnTo>
                <a:lnTo>
                  <a:pt x="5003081" y="1256467"/>
                </a:lnTo>
                <a:lnTo>
                  <a:pt x="4959524" y="1247668"/>
                </a:lnTo>
                <a:close/>
              </a:path>
              <a:path w="16523335" h="9235440">
                <a:moveTo>
                  <a:pt x="4959524" y="1515430"/>
                </a:moveTo>
                <a:lnTo>
                  <a:pt x="4915974" y="1524214"/>
                </a:lnTo>
                <a:lnTo>
                  <a:pt x="4880407" y="1548173"/>
                </a:lnTo>
                <a:lnTo>
                  <a:pt x="4856426" y="1583718"/>
                </a:lnTo>
                <a:lnTo>
                  <a:pt x="4847632" y="1627259"/>
                </a:lnTo>
                <a:lnTo>
                  <a:pt x="4856426" y="1670826"/>
                </a:lnTo>
                <a:lnTo>
                  <a:pt x="4880407" y="1706409"/>
                </a:lnTo>
                <a:lnTo>
                  <a:pt x="4915974" y="1730404"/>
                </a:lnTo>
                <a:lnTo>
                  <a:pt x="4959524" y="1739203"/>
                </a:lnTo>
                <a:lnTo>
                  <a:pt x="5003081" y="1730404"/>
                </a:lnTo>
                <a:lnTo>
                  <a:pt x="5038643" y="1706409"/>
                </a:lnTo>
                <a:lnTo>
                  <a:pt x="5062616" y="1670826"/>
                </a:lnTo>
                <a:lnTo>
                  <a:pt x="5071405" y="1627259"/>
                </a:lnTo>
                <a:lnTo>
                  <a:pt x="5062616" y="1583718"/>
                </a:lnTo>
                <a:lnTo>
                  <a:pt x="5038643" y="1548173"/>
                </a:lnTo>
                <a:lnTo>
                  <a:pt x="5003081" y="1524214"/>
                </a:lnTo>
                <a:lnTo>
                  <a:pt x="4959524" y="1515430"/>
                </a:lnTo>
                <a:close/>
              </a:path>
              <a:path w="16523335" h="9235440">
                <a:moveTo>
                  <a:pt x="4959524" y="1783149"/>
                </a:moveTo>
                <a:lnTo>
                  <a:pt x="4915974" y="1791938"/>
                </a:lnTo>
                <a:lnTo>
                  <a:pt x="4880407" y="1815910"/>
                </a:lnTo>
                <a:lnTo>
                  <a:pt x="4856426" y="1851469"/>
                </a:lnTo>
                <a:lnTo>
                  <a:pt x="4847632" y="1895020"/>
                </a:lnTo>
                <a:lnTo>
                  <a:pt x="4856426" y="1938576"/>
                </a:lnTo>
                <a:lnTo>
                  <a:pt x="4880407" y="1974146"/>
                </a:lnTo>
                <a:lnTo>
                  <a:pt x="4915974" y="1998128"/>
                </a:lnTo>
                <a:lnTo>
                  <a:pt x="4959524" y="2006922"/>
                </a:lnTo>
                <a:lnTo>
                  <a:pt x="5003081" y="1998128"/>
                </a:lnTo>
                <a:lnTo>
                  <a:pt x="5038643" y="1974146"/>
                </a:lnTo>
                <a:lnTo>
                  <a:pt x="5062616" y="1938576"/>
                </a:lnTo>
                <a:lnTo>
                  <a:pt x="5071405" y="1895020"/>
                </a:lnTo>
                <a:lnTo>
                  <a:pt x="5062616" y="1851469"/>
                </a:lnTo>
                <a:lnTo>
                  <a:pt x="5038643" y="1815910"/>
                </a:lnTo>
                <a:lnTo>
                  <a:pt x="5003081" y="1791938"/>
                </a:lnTo>
                <a:lnTo>
                  <a:pt x="4959524" y="1783149"/>
                </a:lnTo>
                <a:close/>
              </a:path>
              <a:path w="16523335" h="9235440">
                <a:moveTo>
                  <a:pt x="4959524" y="2586297"/>
                </a:moveTo>
                <a:lnTo>
                  <a:pt x="4915974" y="2595090"/>
                </a:lnTo>
                <a:lnTo>
                  <a:pt x="4880407" y="2619070"/>
                </a:lnTo>
                <a:lnTo>
                  <a:pt x="4856426" y="2654639"/>
                </a:lnTo>
                <a:lnTo>
                  <a:pt x="4847632" y="2698200"/>
                </a:lnTo>
                <a:lnTo>
                  <a:pt x="4856426" y="2741725"/>
                </a:lnTo>
                <a:lnTo>
                  <a:pt x="4880407" y="2777286"/>
                </a:lnTo>
                <a:lnTo>
                  <a:pt x="4915974" y="2801273"/>
                </a:lnTo>
                <a:lnTo>
                  <a:pt x="4959524" y="2810071"/>
                </a:lnTo>
                <a:lnTo>
                  <a:pt x="5003081" y="2801273"/>
                </a:lnTo>
                <a:lnTo>
                  <a:pt x="5038643" y="2777286"/>
                </a:lnTo>
                <a:lnTo>
                  <a:pt x="5062616" y="2741725"/>
                </a:lnTo>
                <a:lnTo>
                  <a:pt x="5071405" y="2698200"/>
                </a:lnTo>
                <a:lnTo>
                  <a:pt x="5062616" y="2654639"/>
                </a:lnTo>
                <a:lnTo>
                  <a:pt x="5038643" y="2619070"/>
                </a:lnTo>
                <a:lnTo>
                  <a:pt x="5003081" y="2595090"/>
                </a:lnTo>
                <a:lnTo>
                  <a:pt x="4959524" y="2586297"/>
                </a:lnTo>
                <a:close/>
              </a:path>
              <a:path w="16523335" h="9235440">
                <a:moveTo>
                  <a:pt x="4959524" y="2854028"/>
                </a:moveTo>
                <a:lnTo>
                  <a:pt x="4915974" y="2862817"/>
                </a:lnTo>
                <a:lnTo>
                  <a:pt x="4880407" y="2886788"/>
                </a:lnTo>
                <a:lnTo>
                  <a:pt x="4856426" y="2922347"/>
                </a:lnTo>
                <a:lnTo>
                  <a:pt x="4847632" y="2965898"/>
                </a:lnTo>
                <a:lnTo>
                  <a:pt x="4856426" y="3009453"/>
                </a:lnTo>
                <a:lnTo>
                  <a:pt x="4880407" y="3045019"/>
                </a:lnTo>
                <a:lnTo>
                  <a:pt x="4915974" y="3068998"/>
                </a:lnTo>
                <a:lnTo>
                  <a:pt x="4959524" y="3077790"/>
                </a:lnTo>
                <a:lnTo>
                  <a:pt x="5003081" y="3068998"/>
                </a:lnTo>
                <a:lnTo>
                  <a:pt x="5038643" y="3045019"/>
                </a:lnTo>
                <a:lnTo>
                  <a:pt x="5062616" y="3009453"/>
                </a:lnTo>
                <a:lnTo>
                  <a:pt x="5071405" y="2965898"/>
                </a:lnTo>
                <a:lnTo>
                  <a:pt x="5062616" y="2922347"/>
                </a:lnTo>
                <a:lnTo>
                  <a:pt x="5038643" y="2886788"/>
                </a:lnTo>
                <a:lnTo>
                  <a:pt x="5003081" y="2862817"/>
                </a:lnTo>
                <a:lnTo>
                  <a:pt x="4959524" y="2854028"/>
                </a:lnTo>
                <a:close/>
              </a:path>
              <a:path w="16523335" h="9235440">
                <a:moveTo>
                  <a:pt x="4959524" y="3121737"/>
                </a:moveTo>
                <a:lnTo>
                  <a:pt x="4915974" y="3130528"/>
                </a:lnTo>
                <a:lnTo>
                  <a:pt x="4880407" y="3154503"/>
                </a:lnTo>
                <a:lnTo>
                  <a:pt x="4856426" y="3190065"/>
                </a:lnTo>
                <a:lnTo>
                  <a:pt x="4847632" y="3233618"/>
                </a:lnTo>
                <a:lnTo>
                  <a:pt x="4856426" y="3277161"/>
                </a:lnTo>
                <a:lnTo>
                  <a:pt x="4880407" y="3312732"/>
                </a:lnTo>
                <a:lnTo>
                  <a:pt x="4915974" y="3336722"/>
                </a:lnTo>
                <a:lnTo>
                  <a:pt x="4959524" y="3345520"/>
                </a:lnTo>
                <a:lnTo>
                  <a:pt x="5003081" y="3336722"/>
                </a:lnTo>
                <a:lnTo>
                  <a:pt x="5038643" y="3312732"/>
                </a:lnTo>
                <a:lnTo>
                  <a:pt x="5062616" y="3277161"/>
                </a:lnTo>
                <a:lnTo>
                  <a:pt x="5071405" y="3233618"/>
                </a:lnTo>
                <a:lnTo>
                  <a:pt x="5062616" y="3190065"/>
                </a:lnTo>
                <a:lnTo>
                  <a:pt x="5038643" y="3154503"/>
                </a:lnTo>
                <a:lnTo>
                  <a:pt x="5003081" y="3130528"/>
                </a:lnTo>
                <a:lnTo>
                  <a:pt x="4959524" y="3121737"/>
                </a:lnTo>
                <a:close/>
              </a:path>
              <a:path w="16523335" h="9235440">
                <a:moveTo>
                  <a:pt x="4959524" y="2318578"/>
                </a:moveTo>
                <a:lnTo>
                  <a:pt x="4915974" y="2327370"/>
                </a:lnTo>
                <a:lnTo>
                  <a:pt x="4880407" y="2351349"/>
                </a:lnTo>
                <a:lnTo>
                  <a:pt x="4856426" y="2386915"/>
                </a:lnTo>
                <a:lnTo>
                  <a:pt x="4847632" y="2430470"/>
                </a:lnTo>
                <a:lnTo>
                  <a:pt x="4856426" y="2474021"/>
                </a:lnTo>
                <a:lnTo>
                  <a:pt x="4880407" y="2509580"/>
                </a:lnTo>
                <a:lnTo>
                  <a:pt x="4915974" y="2533551"/>
                </a:lnTo>
                <a:lnTo>
                  <a:pt x="4959524" y="2542341"/>
                </a:lnTo>
                <a:lnTo>
                  <a:pt x="5003081" y="2533551"/>
                </a:lnTo>
                <a:lnTo>
                  <a:pt x="5038643" y="2509580"/>
                </a:lnTo>
                <a:lnTo>
                  <a:pt x="5062616" y="2474021"/>
                </a:lnTo>
                <a:lnTo>
                  <a:pt x="5071405" y="2430470"/>
                </a:lnTo>
                <a:lnTo>
                  <a:pt x="5062616" y="2386915"/>
                </a:lnTo>
                <a:lnTo>
                  <a:pt x="5038643" y="2351349"/>
                </a:lnTo>
                <a:lnTo>
                  <a:pt x="5003081" y="2327370"/>
                </a:lnTo>
                <a:lnTo>
                  <a:pt x="4959524" y="2318578"/>
                </a:lnTo>
                <a:close/>
              </a:path>
              <a:path w="16523335" h="9235440">
                <a:moveTo>
                  <a:pt x="4959524" y="2050869"/>
                </a:moveTo>
                <a:lnTo>
                  <a:pt x="4915974" y="2059660"/>
                </a:lnTo>
                <a:lnTo>
                  <a:pt x="4880407" y="2083635"/>
                </a:lnTo>
                <a:lnTo>
                  <a:pt x="4856426" y="2119197"/>
                </a:lnTo>
                <a:lnTo>
                  <a:pt x="4847632" y="2162750"/>
                </a:lnTo>
                <a:lnTo>
                  <a:pt x="4856426" y="2206284"/>
                </a:lnTo>
                <a:lnTo>
                  <a:pt x="4880407" y="2241845"/>
                </a:lnTo>
                <a:lnTo>
                  <a:pt x="4915974" y="2265826"/>
                </a:lnTo>
                <a:lnTo>
                  <a:pt x="4959524" y="2274621"/>
                </a:lnTo>
                <a:lnTo>
                  <a:pt x="5003081" y="2265826"/>
                </a:lnTo>
                <a:lnTo>
                  <a:pt x="5038643" y="2241845"/>
                </a:lnTo>
                <a:lnTo>
                  <a:pt x="5062616" y="2206284"/>
                </a:lnTo>
                <a:lnTo>
                  <a:pt x="5071405" y="2162750"/>
                </a:lnTo>
                <a:lnTo>
                  <a:pt x="5062616" y="2119197"/>
                </a:lnTo>
                <a:lnTo>
                  <a:pt x="5038643" y="2083635"/>
                </a:lnTo>
                <a:lnTo>
                  <a:pt x="5003081" y="2059660"/>
                </a:lnTo>
                <a:lnTo>
                  <a:pt x="4959524" y="2050869"/>
                </a:lnTo>
                <a:close/>
              </a:path>
              <a:path w="16523335" h="9235440">
                <a:moveTo>
                  <a:pt x="4959524" y="4995774"/>
                </a:moveTo>
                <a:lnTo>
                  <a:pt x="4915974" y="5004565"/>
                </a:lnTo>
                <a:lnTo>
                  <a:pt x="4880407" y="5028541"/>
                </a:lnTo>
                <a:lnTo>
                  <a:pt x="4856426" y="5064107"/>
                </a:lnTo>
                <a:lnTo>
                  <a:pt x="4847632" y="5107666"/>
                </a:lnTo>
                <a:lnTo>
                  <a:pt x="4856426" y="5151204"/>
                </a:lnTo>
                <a:lnTo>
                  <a:pt x="4880407" y="5186764"/>
                </a:lnTo>
                <a:lnTo>
                  <a:pt x="4915974" y="5210743"/>
                </a:lnTo>
                <a:lnTo>
                  <a:pt x="4959524" y="5219537"/>
                </a:lnTo>
                <a:lnTo>
                  <a:pt x="5003081" y="5210743"/>
                </a:lnTo>
                <a:lnTo>
                  <a:pt x="5038643" y="5186764"/>
                </a:lnTo>
                <a:lnTo>
                  <a:pt x="5062616" y="5151204"/>
                </a:lnTo>
                <a:lnTo>
                  <a:pt x="5071405" y="5107666"/>
                </a:lnTo>
                <a:lnTo>
                  <a:pt x="5062616" y="5064107"/>
                </a:lnTo>
                <a:lnTo>
                  <a:pt x="5038643" y="5028541"/>
                </a:lnTo>
                <a:lnTo>
                  <a:pt x="5003081" y="5004565"/>
                </a:lnTo>
                <a:lnTo>
                  <a:pt x="4959524" y="4995774"/>
                </a:lnTo>
                <a:close/>
              </a:path>
              <a:path w="16523335" h="9235440">
                <a:moveTo>
                  <a:pt x="4959524" y="5263483"/>
                </a:moveTo>
                <a:lnTo>
                  <a:pt x="4915974" y="5272274"/>
                </a:lnTo>
                <a:lnTo>
                  <a:pt x="4880407" y="5296250"/>
                </a:lnTo>
                <a:lnTo>
                  <a:pt x="4856426" y="5331816"/>
                </a:lnTo>
                <a:lnTo>
                  <a:pt x="4847632" y="5375375"/>
                </a:lnTo>
                <a:lnTo>
                  <a:pt x="4856426" y="5418906"/>
                </a:lnTo>
                <a:lnTo>
                  <a:pt x="4880407" y="5454471"/>
                </a:lnTo>
                <a:lnTo>
                  <a:pt x="4915974" y="5478458"/>
                </a:lnTo>
                <a:lnTo>
                  <a:pt x="4959524" y="5487256"/>
                </a:lnTo>
                <a:lnTo>
                  <a:pt x="5003081" y="5478458"/>
                </a:lnTo>
                <a:lnTo>
                  <a:pt x="5038643" y="5454471"/>
                </a:lnTo>
                <a:lnTo>
                  <a:pt x="5062616" y="5418906"/>
                </a:lnTo>
                <a:lnTo>
                  <a:pt x="5071405" y="5375375"/>
                </a:lnTo>
                <a:lnTo>
                  <a:pt x="5062616" y="5331816"/>
                </a:lnTo>
                <a:lnTo>
                  <a:pt x="5038643" y="5296250"/>
                </a:lnTo>
                <a:lnTo>
                  <a:pt x="5003081" y="5272274"/>
                </a:lnTo>
                <a:lnTo>
                  <a:pt x="4959524" y="5263483"/>
                </a:lnTo>
                <a:close/>
              </a:path>
              <a:path w="16523335" h="9235440">
                <a:moveTo>
                  <a:pt x="4959524" y="5531192"/>
                </a:moveTo>
                <a:lnTo>
                  <a:pt x="4915974" y="5539988"/>
                </a:lnTo>
                <a:lnTo>
                  <a:pt x="4880407" y="5563975"/>
                </a:lnTo>
                <a:lnTo>
                  <a:pt x="4856426" y="5599551"/>
                </a:lnTo>
                <a:lnTo>
                  <a:pt x="4847632" y="5643115"/>
                </a:lnTo>
                <a:lnTo>
                  <a:pt x="4856426" y="5686662"/>
                </a:lnTo>
                <a:lnTo>
                  <a:pt x="4880407" y="5722222"/>
                </a:lnTo>
                <a:lnTo>
                  <a:pt x="4915974" y="5746196"/>
                </a:lnTo>
                <a:lnTo>
                  <a:pt x="4959524" y="5754986"/>
                </a:lnTo>
                <a:lnTo>
                  <a:pt x="5003081" y="5746196"/>
                </a:lnTo>
                <a:lnTo>
                  <a:pt x="5038643" y="5722222"/>
                </a:lnTo>
                <a:lnTo>
                  <a:pt x="5062616" y="5686662"/>
                </a:lnTo>
                <a:lnTo>
                  <a:pt x="5071405" y="5643115"/>
                </a:lnTo>
                <a:lnTo>
                  <a:pt x="5062616" y="5599551"/>
                </a:lnTo>
                <a:lnTo>
                  <a:pt x="5038643" y="5563975"/>
                </a:lnTo>
                <a:lnTo>
                  <a:pt x="5003081" y="5539988"/>
                </a:lnTo>
                <a:lnTo>
                  <a:pt x="4959524" y="5531192"/>
                </a:lnTo>
                <a:close/>
              </a:path>
              <a:path w="16523335" h="9235440">
                <a:moveTo>
                  <a:pt x="4959524" y="5798933"/>
                </a:moveTo>
                <a:lnTo>
                  <a:pt x="4915974" y="5807723"/>
                </a:lnTo>
                <a:lnTo>
                  <a:pt x="4880407" y="5831697"/>
                </a:lnTo>
                <a:lnTo>
                  <a:pt x="4856426" y="5867257"/>
                </a:lnTo>
                <a:lnTo>
                  <a:pt x="4847632" y="5910804"/>
                </a:lnTo>
                <a:lnTo>
                  <a:pt x="4856426" y="5954345"/>
                </a:lnTo>
                <a:lnTo>
                  <a:pt x="4880407" y="5989912"/>
                </a:lnTo>
                <a:lnTo>
                  <a:pt x="4915974" y="6013898"/>
                </a:lnTo>
                <a:lnTo>
                  <a:pt x="4959524" y="6022695"/>
                </a:lnTo>
                <a:lnTo>
                  <a:pt x="5003081" y="6013898"/>
                </a:lnTo>
                <a:lnTo>
                  <a:pt x="5038643" y="5989912"/>
                </a:lnTo>
                <a:lnTo>
                  <a:pt x="5062616" y="5954345"/>
                </a:lnTo>
                <a:lnTo>
                  <a:pt x="5071405" y="5910804"/>
                </a:lnTo>
                <a:lnTo>
                  <a:pt x="5062616" y="5867257"/>
                </a:lnTo>
                <a:lnTo>
                  <a:pt x="5038643" y="5831697"/>
                </a:lnTo>
                <a:lnTo>
                  <a:pt x="5003081" y="5807723"/>
                </a:lnTo>
                <a:lnTo>
                  <a:pt x="4959524" y="5798933"/>
                </a:lnTo>
                <a:close/>
              </a:path>
              <a:path w="16523335" h="9235440">
                <a:moveTo>
                  <a:pt x="4959524" y="6066642"/>
                </a:moveTo>
                <a:lnTo>
                  <a:pt x="4915974" y="6075433"/>
                </a:lnTo>
                <a:lnTo>
                  <a:pt x="4880407" y="6099406"/>
                </a:lnTo>
                <a:lnTo>
                  <a:pt x="4856426" y="6134966"/>
                </a:lnTo>
                <a:lnTo>
                  <a:pt x="4847632" y="6178513"/>
                </a:lnTo>
                <a:lnTo>
                  <a:pt x="4856426" y="6222077"/>
                </a:lnTo>
                <a:lnTo>
                  <a:pt x="4880407" y="6257653"/>
                </a:lnTo>
                <a:lnTo>
                  <a:pt x="4915974" y="6281640"/>
                </a:lnTo>
                <a:lnTo>
                  <a:pt x="4959524" y="6290436"/>
                </a:lnTo>
                <a:lnTo>
                  <a:pt x="5003081" y="6281640"/>
                </a:lnTo>
                <a:lnTo>
                  <a:pt x="5038643" y="6257653"/>
                </a:lnTo>
                <a:lnTo>
                  <a:pt x="5062616" y="6222077"/>
                </a:lnTo>
                <a:lnTo>
                  <a:pt x="5071405" y="6178513"/>
                </a:lnTo>
                <a:lnTo>
                  <a:pt x="5062616" y="6134966"/>
                </a:lnTo>
                <a:lnTo>
                  <a:pt x="5038643" y="6099406"/>
                </a:lnTo>
                <a:lnTo>
                  <a:pt x="5003081" y="6075433"/>
                </a:lnTo>
                <a:lnTo>
                  <a:pt x="4959524" y="6066642"/>
                </a:lnTo>
                <a:close/>
              </a:path>
              <a:path w="16523335" h="9235440">
                <a:moveTo>
                  <a:pt x="4959524" y="6334382"/>
                </a:moveTo>
                <a:lnTo>
                  <a:pt x="4915974" y="6343178"/>
                </a:lnTo>
                <a:lnTo>
                  <a:pt x="4880407" y="6367165"/>
                </a:lnTo>
                <a:lnTo>
                  <a:pt x="4856426" y="6402742"/>
                </a:lnTo>
                <a:lnTo>
                  <a:pt x="4847632" y="6446306"/>
                </a:lnTo>
                <a:lnTo>
                  <a:pt x="4856426" y="6489813"/>
                </a:lnTo>
                <a:lnTo>
                  <a:pt x="4880407" y="6525358"/>
                </a:lnTo>
                <a:lnTo>
                  <a:pt x="4915974" y="6549331"/>
                </a:lnTo>
                <a:lnTo>
                  <a:pt x="4959524" y="6558124"/>
                </a:lnTo>
                <a:lnTo>
                  <a:pt x="5003081" y="6549331"/>
                </a:lnTo>
                <a:lnTo>
                  <a:pt x="5038643" y="6525358"/>
                </a:lnTo>
                <a:lnTo>
                  <a:pt x="5062616" y="6489813"/>
                </a:lnTo>
                <a:lnTo>
                  <a:pt x="5071405" y="6446306"/>
                </a:lnTo>
                <a:lnTo>
                  <a:pt x="5062616" y="6402742"/>
                </a:lnTo>
                <a:lnTo>
                  <a:pt x="5038643" y="6367165"/>
                </a:lnTo>
                <a:lnTo>
                  <a:pt x="5003081" y="6343178"/>
                </a:lnTo>
                <a:lnTo>
                  <a:pt x="4959524" y="6334382"/>
                </a:lnTo>
                <a:close/>
              </a:path>
              <a:path w="16523335" h="9235440">
                <a:moveTo>
                  <a:pt x="4959524" y="6602112"/>
                </a:moveTo>
                <a:lnTo>
                  <a:pt x="4915974" y="6610897"/>
                </a:lnTo>
                <a:lnTo>
                  <a:pt x="4880407" y="6634856"/>
                </a:lnTo>
                <a:lnTo>
                  <a:pt x="4856426" y="6670401"/>
                </a:lnTo>
                <a:lnTo>
                  <a:pt x="4847632" y="6713941"/>
                </a:lnTo>
                <a:lnTo>
                  <a:pt x="4856426" y="6757505"/>
                </a:lnTo>
                <a:lnTo>
                  <a:pt x="4880407" y="6793082"/>
                </a:lnTo>
                <a:lnTo>
                  <a:pt x="4915974" y="6817069"/>
                </a:lnTo>
                <a:lnTo>
                  <a:pt x="4959524" y="6825865"/>
                </a:lnTo>
                <a:lnTo>
                  <a:pt x="5003081" y="6817069"/>
                </a:lnTo>
                <a:lnTo>
                  <a:pt x="5038643" y="6793082"/>
                </a:lnTo>
                <a:lnTo>
                  <a:pt x="5062616" y="6757505"/>
                </a:lnTo>
                <a:lnTo>
                  <a:pt x="5071405" y="6713941"/>
                </a:lnTo>
                <a:lnTo>
                  <a:pt x="5062616" y="6670401"/>
                </a:lnTo>
                <a:lnTo>
                  <a:pt x="5038643" y="6634856"/>
                </a:lnTo>
                <a:lnTo>
                  <a:pt x="5003081" y="6610897"/>
                </a:lnTo>
                <a:lnTo>
                  <a:pt x="4959524" y="6602112"/>
                </a:lnTo>
                <a:close/>
              </a:path>
              <a:path w="16523335" h="9235440">
                <a:moveTo>
                  <a:pt x="4959524" y="4460345"/>
                </a:moveTo>
                <a:lnTo>
                  <a:pt x="4915974" y="4469136"/>
                </a:lnTo>
                <a:lnTo>
                  <a:pt x="4880407" y="4493110"/>
                </a:lnTo>
                <a:lnTo>
                  <a:pt x="4856426" y="4528669"/>
                </a:lnTo>
                <a:lnTo>
                  <a:pt x="4847632" y="4572216"/>
                </a:lnTo>
                <a:lnTo>
                  <a:pt x="4856426" y="4615763"/>
                </a:lnTo>
                <a:lnTo>
                  <a:pt x="4880407" y="4651322"/>
                </a:lnTo>
                <a:lnTo>
                  <a:pt x="4915974" y="4675296"/>
                </a:lnTo>
                <a:lnTo>
                  <a:pt x="4959524" y="4684087"/>
                </a:lnTo>
                <a:lnTo>
                  <a:pt x="5003081" y="4675296"/>
                </a:lnTo>
                <a:lnTo>
                  <a:pt x="5038643" y="4651322"/>
                </a:lnTo>
                <a:lnTo>
                  <a:pt x="5062616" y="4615763"/>
                </a:lnTo>
                <a:lnTo>
                  <a:pt x="5071405" y="4572216"/>
                </a:lnTo>
                <a:lnTo>
                  <a:pt x="5062616" y="4528669"/>
                </a:lnTo>
                <a:lnTo>
                  <a:pt x="5038643" y="4493110"/>
                </a:lnTo>
                <a:lnTo>
                  <a:pt x="5003081" y="4469136"/>
                </a:lnTo>
                <a:lnTo>
                  <a:pt x="4959524" y="4460345"/>
                </a:lnTo>
                <a:close/>
              </a:path>
              <a:path w="16523335" h="9235440">
                <a:moveTo>
                  <a:pt x="4959524" y="7405229"/>
                </a:moveTo>
                <a:lnTo>
                  <a:pt x="4915974" y="7414026"/>
                </a:lnTo>
                <a:lnTo>
                  <a:pt x="4880407" y="7438015"/>
                </a:lnTo>
                <a:lnTo>
                  <a:pt x="4856426" y="7473597"/>
                </a:lnTo>
                <a:lnTo>
                  <a:pt x="4847632" y="7517173"/>
                </a:lnTo>
                <a:lnTo>
                  <a:pt x="4856426" y="7560674"/>
                </a:lnTo>
                <a:lnTo>
                  <a:pt x="4880407" y="7596223"/>
                </a:lnTo>
                <a:lnTo>
                  <a:pt x="4915974" y="7620205"/>
                </a:lnTo>
                <a:lnTo>
                  <a:pt x="4959524" y="7629003"/>
                </a:lnTo>
                <a:lnTo>
                  <a:pt x="5003081" y="7620205"/>
                </a:lnTo>
                <a:lnTo>
                  <a:pt x="5038643" y="7596223"/>
                </a:lnTo>
                <a:lnTo>
                  <a:pt x="5062616" y="7560674"/>
                </a:lnTo>
                <a:lnTo>
                  <a:pt x="5071405" y="7517173"/>
                </a:lnTo>
                <a:lnTo>
                  <a:pt x="5062616" y="7473597"/>
                </a:lnTo>
                <a:lnTo>
                  <a:pt x="5038643" y="7438015"/>
                </a:lnTo>
                <a:lnTo>
                  <a:pt x="5003081" y="7414026"/>
                </a:lnTo>
                <a:lnTo>
                  <a:pt x="4959524" y="7405229"/>
                </a:lnTo>
                <a:close/>
              </a:path>
              <a:path w="16523335" h="9235440">
                <a:moveTo>
                  <a:pt x="4959524" y="7672991"/>
                </a:moveTo>
                <a:lnTo>
                  <a:pt x="4915974" y="7681775"/>
                </a:lnTo>
                <a:lnTo>
                  <a:pt x="4880407" y="7705737"/>
                </a:lnTo>
                <a:lnTo>
                  <a:pt x="4856426" y="7741288"/>
                </a:lnTo>
                <a:lnTo>
                  <a:pt x="4847632" y="7784841"/>
                </a:lnTo>
                <a:lnTo>
                  <a:pt x="4856426" y="7828394"/>
                </a:lnTo>
                <a:lnTo>
                  <a:pt x="4880407" y="7863968"/>
                </a:lnTo>
                <a:lnTo>
                  <a:pt x="4915974" y="7887956"/>
                </a:lnTo>
                <a:lnTo>
                  <a:pt x="4959524" y="7896754"/>
                </a:lnTo>
                <a:lnTo>
                  <a:pt x="5003081" y="7887956"/>
                </a:lnTo>
                <a:lnTo>
                  <a:pt x="5038643" y="7863968"/>
                </a:lnTo>
                <a:lnTo>
                  <a:pt x="5062616" y="7828394"/>
                </a:lnTo>
                <a:lnTo>
                  <a:pt x="5071405" y="7784841"/>
                </a:lnTo>
                <a:lnTo>
                  <a:pt x="5062616" y="7741288"/>
                </a:lnTo>
                <a:lnTo>
                  <a:pt x="5038643" y="7705737"/>
                </a:lnTo>
                <a:lnTo>
                  <a:pt x="5003081" y="7681775"/>
                </a:lnTo>
                <a:lnTo>
                  <a:pt x="4959524" y="7672991"/>
                </a:lnTo>
                <a:close/>
              </a:path>
              <a:path w="16523335" h="9235440">
                <a:moveTo>
                  <a:pt x="4959524" y="7940658"/>
                </a:moveTo>
                <a:lnTo>
                  <a:pt x="4915974" y="7949457"/>
                </a:lnTo>
                <a:lnTo>
                  <a:pt x="4880407" y="7973448"/>
                </a:lnTo>
                <a:lnTo>
                  <a:pt x="4856426" y="8009022"/>
                </a:lnTo>
                <a:lnTo>
                  <a:pt x="4847632" y="8052571"/>
                </a:lnTo>
                <a:lnTo>
                  <a:pt x="4856426" y="8096123"/>
                </a:lnTo>
                <a:lnTo>
                  <a:pt x="4880407" y="8131674"/>
                </a:lnTo>
                <a:lnTo>
                  <a:pt x="4915974" y="8155636"/>
                </a:lnTo>
                <a:lnTo>
                  <a:pt x="4959524" y="8164421"/>
                </a:lnTo>
                <a:lnTo>
                  <a:pt x="5003081" y="8155636"/>
                </a:lnTo>
                <a:lnTo>
                  <a:pt x="5038643" y="8131674"/>
                </a:lnTo>
                <a:lnTo>
                  <a:pt x="5062616" y="8096123"/>
                </a:lnTo>
                <a:lnTo>
                  <a:pt x="5071405" y="8052571"/>
                </a:lnTo>
                <a:lnTo>
                  <a:pt x="5062616" y="8009022"/>
                </a:lnTo>
                <a:lnTo>
                  <a:pt x="5038643" y="7973448"/>
                </a:lnTo>
                <a:lnTo>
                  <a:pt x="5003081" y="7949457"/>
                </a:lnTo>
                <a:lnTo>
                  <a:pt x="4959524" y="7940658"/>
                </a:lnTo>
                <a:close/>
              </a:path>
              <a:path w="16523335" h="9235440">
                <a:moveTo>
                  <a:pt x="4959524" y="8208419"/>
                </a:moveTo>
                <a:lnTo>
                  <a:pt x="4915974" y="8217206"/>
                </a:lnTo>
                <a:lnTo>
                  <a:pt x="4880407" y="8241172"/>
                </a:lnTo>
                <a:lnTo>
                  <a:pt x="4856426" y="8276730"/>
                </a:lnTo>
                <a:lnTo>
                  <a:pt x="4847632" y="8320290"/>
                </a:lnTo>
                <a:lnTo>
                  <a:pt x="4856426" y="8363839"/>
                </a:lnTo>
                <a:lnTo>
                  <a:pt x="4880407" y="8399414"/>
                </a:lnTo>
                <a:lnTo>
                  <a:pt x="4915974" y="8423404"/>
                </a:lnTo>
                <a:lnTo>
                  <a:pt x="4959524" y="8432203"/>
                </a:lnTo>
                <a:lnTo>
                  <a:pt x="5003081" y="8423404"/>
                </a:lnTo>
                <a:lnTo>
                  <a:pt x="5038643" y="8399414"/>
                </a:lnTo>
                <a:lnTo>
                  <a:pt x="5062616" y="8363839"/>
                </a:lnTo>
                <a:lnTo>
                  <a:pt x="5071405" y="8320290"/>
                </a:lnTo>
                <a:lnTo>
                  <a:pt x="5062616" y="8276730"/>
                </a:lnTo>
                <a:lnTo>
                  <a:pt x="5038643" y="8241172"/>
                </a:lnTo>
                <a:lnTo>
                  <a:pt x="5003081" y="8217206"/>
                </a:lnTo>
                <a:lnTo>
                  <a:pt x="4959524" y="8208419"/>
                </a:lnTo>
                <a:close/>
              </a:path>
              <a:path w="16523335" h="9235440">
                <a:moveTo>
                  <a:pt x="4959524" y="8476097"/>
                </a:moveTo>
                <a:lnTo>
                  <a:pt x="4915974" y="8484896"/>
                </a:lnTo>
                <a:lnTo>
                  <a:pt x="4880407" y="8508888"/>
                </a:lnTo>
                <a:lnTo>
                  <a:pt x="4856426" y="8544465"/>
                </a:lnTo>
                <a:lnTo>
                  <a:pt x="4847632" y="8588020"/>
                </a:lnTo>
                <a:lnTo>
                  <a:pt x="4856426" y="8631573"/>
                </a:lnTo>
                <a:lnTo>
                  <a:pt x="4880407" y="8667124"/>
                </a:lnTo>
                <a:lnTo>
                  <a:pt x="4915974" y="8691086"/>
                </a:lnTo>
                <a:lnTo>
                  <a:pt x="4959524" y="8699870"/>
                </a:lnTo>
                <a:lnTo>
                  <a:pt x="5003081" y="8691086"/>
                </a:lnTo>
                <a:lnTo>
                  <a:pt x="5038643" y="8667124"/>
                </a:lnTo>
                <a:lnTo>
                  <a:pt x="5062616" y="8631573"/>
                </a:lnTo>
                <a:lnTo>
                  <a:pt x="5071405" y="8588020"/>
                </a:lnTo>
                <a:lnTo>
                  <a:pt x="5062616" y="8544465"/>
                </a:lnTo>
                <a:lnTo>
                  <a:pt x="5038643" y="8508888"/>
                </a:lnTo>
                <a:lnTo>
                  <a:pt x="5003081" y="8484896"/>
                </a:lnTo>
                <a:lnTo>
                  <a:pt x="4959524" y="8476097"/>
                </a:lnTo>
                <a:close/>
              </a:path>
              <a:path w="16523335" h="9235440">
                <a:moveTo>
                  <a:pt x="4959524" y="8743869"/>
                </a:moveTo>
                <a:lnTo>
                  <a:pt x="4915974" y="8752652"/>
                </a:lnTo>
                <a:lnTo>
                  <a:pt x="4880407" y="8776608"/>
                </a:lnTo>
                <a:lnTo>
                  <a:pt x="4856426" y="8812149"/>
                </a:lnTo>
                <a:lnTo>
                  <a:pt x="4847632" y="8855688"/>
                </a:lnTo>
                <a:lnTo>
                  <a:pt x="4856426" y="8899255"/>
                </a:lnTo>
                <a:lnTo>
                  <a:pt x="4880407" y="8934838"/>
                </a:lnTo>
                <a:lnTo>
                  <a:pt x="4915974" y="8958833"/>
                </a:lnTo>
                <a:lnTo>
                  <a:pt x="4959524" y="8967632"/>
                </a:lnTo>
                <a:lnTo>
                  <a:pt x="5003081" y="8958833"/>
                </a:lnTo>
                <a:lnTo>
                  <a:pt x="5038643" y="8934838"/>
                </a:lnTo>
                <a:lnTo>
                  <a:pt x="5062616" y="8899255"/>
                </a:lnTo>
                <a:lnTo>
                  <a:pt x="5071405" y="8855688"/>
                </a:lnTo>
                <a:lnTo>
                  <a:pt x="5062616" y="8812149"/>
                </a:lnTo>
                <a:lnTo>
                  <a:pt x="5038643" y="8776608"/>
                </a:lnTo>
                <a:lnTo>
                  <a:pt x="5003081" y="8752652"/>
                </a:lnTo>
                <a:lnTo>
                  <a:pt x="4959524" y="8743869"/>
                </a:lnTo>
                <a:close/>
              </a:path>
              <a:path w="16523335" h="9235440">
                <a:moveTo>
                  <a:pt x="4959524" y="7137541"/>
                </a:moveTo>
                <a:lnTo>
                  <a:pt x="4915974" y="7146329"/>
                </a:lnTo>
                <a:lnTo>
                  <a:pt x="4880407" y="7170295"/>
                </a:lnTo>
                <a:lnTo>
                  <a:pt x="4856426" y="7205847"/>
                </a:lnTo>
                <a:lnTo>
                  <a:pt x="4847632" y="7249391"/>
                </a:lnTo>
                <a:lnTo>
                  <a:pt x="4856426" y="7292955"/>
                </a:lnTo>
                <a:lnTo>
                  <a:pt x="4880407" y="7328531"/>
                </a:lnTo>
                <a:lnTo>
                  <a:pt x="4915974" y="7352518"/>
                </a:lnTo>
                <a:lnTo>
                  <a:pt x="4959524" y="7361314"/>
                </a:lnTo>
                <a:lnTo>
                  <a:pt x="5003081" y="7352518"/>
                </a:lnTo>
                <a:lnTo>
                  <a:pt x="5038643" y="7328531"/>
                </a:lnTo>
                <a:lnTo>
                  <a:pt x="5062616" y="7292955"/>
                </a:lnTo>
                <a:lnTo>
                  <a:pt x="5071405" y="7249391"/>
                </a:lnTo>
                <a:lnTo>
                  <a:pt x="5062616" y="7205847"/>
                </a:lnTo>
                <a:lnTo>
                  <a:pt x="5038643" y="7170295"/>
                </a:lnTo>
                <a:lnTo>
                  <a:pt x="5003081" y="7146329"/>
                </a:lnTo>
                <a:lnTo>
                  <a:pt x="4959524" y="7137541"/>
                </a:lnTo>
                <a:close/>
              </a:path>
              <a:path w="16523335" h="9235440">
                <a:moveTo>
                  <a:pt x="4959524" y="6869780"/>
                </a:moveTo>
                <a:lnTo>
                  <a:pt x="4915974" y="6878579"/>
                </a:lnTo>
                <a:lnTo>
                  <a:pt x="4880407" y="6902573"/>
                </a:lnTo>
                <a:lnTo>
                  <a:pt x="4856426" y="6938157"/>
                </a:lnTo>
                <a:lnTo>
                  <a:pt x="4847632" y="6981724"/>
                </a:lnTo>
                <a:lnTo>
                  <a:pt x="4856426" y="7025264"/>
                </a:lnTo>
                <a:lnTo>
                  <a:pt x="4880407" y="7060809"/>
                </a:lnTo>
                <a:lnTo>
                  <a:pt x="4915974" y="7084769"/>
                </a:lnTo>
                <a:lnTo>
                  <a:pt x="4959524" y="7093553"/>
                </a:lnTo>
                <a:lnTo>
                  <a:pt x="5003081" y="7084769"/>
                </a:lnTo>
                <a:lnTo>
                  <a:pt x="5038643" y="7060809"/>
                </a:lnTo>
                <a:lnTo>
                  <a:pt x="5062616" y="7025264"/>
                </a:lnTo>
                <a:lnTo>
                  <a:pt x="5071405" y="6981724"/>
                </a:lnTo>
                <a:lnTo>
                  <a:pt x="5062616" y="6938157"/>
                </a:lnTo>
                <a:lnTo>
                  <a:pt x="5038643" y="6902573"/>
                </a:lnTo>
                <a:lnTo>
                  <a:pt x="5003081" y="6878579"/>
                </a:lnTo>
                <a:lnTo>
                  <a:pt x="4959524" y="6869780"/>
                </a:lnTo>
                <a:close/>
              </a:path>
              <a:path w="16523335" h="9235440">
                <a:moveTo>
                  <a:pt x="5228846" y="176790"/>
                </a:moveTo>
                <a:lnTo>
                  <a:pt x="5185284" y="185586"/>
                </a:lnTo>
                <a:lnTo>
                  <a:pt x="5149704" y="209571"/>
                </a:lnTo>
                <a:lnTo>
                  <a:pt x="5125711" y="245145"/>
                </a:lnTo>
                <a:lnTo>
                  <a:pt x="5116912" y="288702"/>
                </a:lnTo>
                <a:lnTo>
                  <a:pt x="5125711" y="332221"/>
                </a:lnTo>
                <a:lnTo>
                  <a:pt x="5149704" y="367780"/>
                </a:lnTo>
                <a:lnTo>
                  <a:pt x="5185284" y="391765"/>
                </a:lnTo>
                <a:lnTo>
                  <a:pt x="5228846" y="400563"/>
                </a:lnTo>
                <a:lnTo>
                  <a:pt x="5272372" y="391765"/>
                </a:lnTo>
                <a:lnTo>
                  <a:pt x="5307926" y="367780"/>
                </a:lnTo>
                <a:lnTo>
                  <a:pt x="5331902" y="332221"/>
                </a:lnTo>
                <a:lnTo>
                  <a:pt x="5340696" y="288702"/>
                </a:lnTo>
                <a:lnTo>
                  <a:pt x="5331902" y="245145"/>
                </a:lnTo>
                <a:lnTo>
                  <a:pt x="5307926" y="209571"/>
                </a:lnTo>
                <a:lnTo>
                  <a:pt x="5272372" y="185586"/>
                </a:lnTo>
                <a:lnTo>
                  <a:pt x="5228846" y="176790"/>
                </a:lnTo>
                <a:close/>
              </a:path>
              <a:path w="16523335" h="9235440">
                <a:moveTo>
                  <a:pt x="5228846" y="979980"/>
                </a:moveTo>
                <a:lnTo>
                  <a:pt x="5185284" y="988766"/>
                </a:lnTo>
                <a:lnTo>
                  <a:pt x="5149704" y="1012731"/>
                </a:lnTo>
                <a:lnTo>
                  <a:pt x="5125711" y="1048286"/>
                </a:lnTo>
                <a:lnTo>
                  <a:pt x="5116912" y="1091840"/>
                </a:lnTo>
                <a:lnTo>
                  <a:pt x="5125711" y="1135394"/>
                </a:lnTo>
                <a:lnTo>
                  <a:pt x="5149704" y="1170968"/>
                </a:lnTo>
                <a:lnTo>
                  <a:pt x="5185284" y="1194956"/>
                </a:lnTo>
                <a:lnTo>
                  <a:pt x="5228846" y="1203753"/>
                </a:lnTo>
                <a:lnTo>
                  <a:pt x="5272372" y="1194956"/>
                </a:lnTo>
                <a:lnTo>
                  <a:pt x="5307926" y="1170968"/>
                </a:lnTo>
                <a:lnTo>
                  <a:pt x="5331902" y="1135394"/>
                </a:lnTo>
                <a:lnTo>
                  <a:pt x="5340696" y="1091840"/>
                </a:lnTo>
                <a:lnTo>
                  <a:pt x="5331902" y="1048286"/>
                </a:lnTo>
                <a:lnTo>
                  <a:pt x="5307926" y="1012731"/>
                </a:lnTo>
                <a:lnTo>
                  <a:pt x="5272372" y="988766"/>
                </a:lnTo>
                <a:lnTo>
                  <a:pt x="5228846" y="979980"/>
                </a:lnTo>
                <a:close/>
              </a:path>
              <a:path w="16523335" h="9235440">
                <a:moveTo>
                  <a:pt x="5228846" y="1247668"/>
                </a:moveTo>
                <a:lnTo>
                  <a:pt x="5185284" y="1256467"/>
                </a:lnTo>
                <a:lnTo>
                  <a:pt x="5149704" y="1280459"/>
                </a:lnTo>
                <a:lnTo>
                  <a:pt x="5125711" y="1316036"/>
                </a:lnTo>
                <a:lnTo>
                  <a:pt x="5116912" y="1359591"/>
                </a:lnTo>
                <a:lnTo>
                  <a:pt x="5125711" y="1403138"/>
                </a:lnTo>
                <a:lnTo>
                  <a:pt x="5149704" y="1438686"/>
                </a:lnTo>
                <a:lnTo>
                  <a:pt x="5185284" y="1462646"/>
                </a:lnTo>
                <a:lnTo>
                  <a:pt x="5228846" y="1471431"/>
                </a:lnTo>
                <a:lnTo>
                  <a:pt x="5272372" y="1462646"/>
                </a:lnTo>
                <a:lnTo>
                  <a:pt x="5307926" y="1438686"/>
                </a:lnTo>
                <a:lnTo>
                  <a:pt x="5331902" y="1403138"/>
                </a:lnTo>
                <a:lnTo>
                  <a:pt x="5340696" y="1359591"/>
                </a:lnTo>
                <a:lnTo>
                  <a:pt x="5331902" y="1316036"/>
                </a:lnTo>
                <a:lnTo>
                  <a:pt x="5307926" y="1280459"/>
                </a:lnTo>
                <a:lnTo>
                  <a:pt x="5272372" y="1256467"/>
                </a:lnTo>
                <a:lnTo>
                  <a:pt x="5228846" y="1247668"/>
                </a:lnTo>
                <a:close/>
              </a:path>
              <a:path w="16523335" h="9235440">
                <a:moveTo>
                  <a:pt x="5228846" y="1515430"/>
                </a:moveTo>
                <a:lnTo>
                  <a:pt x="5185284" y="1524214"/>
                </a:lnTo>
                <a:lnTo>
                  <a:pt x="5149704" y="1548173"/>
                </a:lnTo>
                <a:lnTo>
                  <a:pt x="5125711" y="1583718"/>
                </a:lnTo>
                <a:lnTo>
                  <a:pt x="5116912" y="1627259"/>
                </a:lnTo>
                <a:lnTo>
                  <a:pt x="5125711" y="1670826"/>
                </a:lnTo>
                <a:lnTo>
                  <a:pt x="5149704" y="1706409"/>
                </a:lnTo>
                <a:lnTo>
                  <a:pt x="5185284" y="1730404"/>
                </a:lnTo>
                <a:lnTo>
                  <a:pt x="5228846" y="1739203"/>
                </a:lnTo>
                <a:lnTo>
                  <a:pt x="5272372" y="1730404"/>
                </a:lnTo>
                <a:lnTo>
                  <a:pt x="5307926" y="1706409"/>
                </a:lnTo>
                <a:lnTo>
                  <a:pt x="5331902" y="1670826"/>
                </a:lnTo>
                <a:lnTo>
                  <a:pt x="5340696" y="1627259"/>
                </a:lnTo>
                <a:lnTo>
                  <a:pt x="5331902" y="1583718"/>
                </a:lnTo>
                <a:lnTo>
                  <a:pt x="5307926" y="1548173"/>
                </a:lnTo>
                <a:lnTo>
                  <a:pt x="5272372" y="1524214"/>
                </a:lnTo>
                <a:lnTo>
                  <a:pt x="5228846" y="1515430"/>
                </a:lnTo>
                <a:close/>
              </a:path>
              <a:path w="16523335" h="9235440">
                <a:moveTo>
                  <a:pt x="5228846" y="1783149"/>
                </a:moveTo>
                <a:lnTo>
                  <a:pt x="5185284" y="1791938"/>
                </a:lnTo>
                <a:lnTo>
                  <a:pt x="5149704" y="1815910"/>
                </a:lnTo>
                <a:lnTo>
                  <a:pt x="5125711" y="1851469"/>
                </a:lnTo>
                <a:lnTo>
                  <a:pt x="5116912" y="1895020"/>
                </a:lnTo>
                <a:lnTo>
                  <a:pt x="5125711" y="1938576"/>
                </a:lnTo>
                <a:lnTo>
                  <a:pt x="5149704" y="1974146"/>
                </a:lnTo>
                <a:lnTo>
                  <a:pt x="5185284" y="1998128"/>
                </a:lnTo>
                <a:lnTo>
                  <a:pt x="5228846" y="2006922"/>
                </a:lnTo>
                <a:lnTo>
                  <a:pt x="5272372" y="1998128"/>
                </a:lnTo>
                <a:lnTo>
                  <a:pt x="5307926" y="1974146"/>
                </a:lnTo>
                <a:lnTo>
                  <a:pt x="5331902" y="1938576"/>
                </a:lnTo>
                <a:lnTo>
                  <a:pt x="5340696" y="1895020"/>
                </a:lnTo>
                <a:lnTo>
                  <a:pt x="5331902" y="1851469"/>
                </a:lnTo>
                <a:lnTo>
                  <a:pt x="5307926" y="1815910"/>
                </a:lnTo>
                <a:lnTo>
                  <a:pt x="5272372" y="1791938"/>
                </a:lnTo>
                <a:lnTo>
                  <a:pt x="5228846" y="1783149"/>
                </a:lnTo>
                <a:close/>
              </a:path>
              <a:path w="16523335" h="9235440">
                <a:moveTo>
                  <a:pt x="5336467" y="0"/>
                </a:moveTo>
                <a:lnTo>
                  <a:pt x="5121143" y="0"/>
                </a:lnTo>
                <a:lnTo>
                  <a:pt x="5116912" y="20941"/>
                </a:lnTo>
                <a:lnTo>
                  <a:pt x="5125711" y="64502"/>
                </a:lnTo>
                <a:lnTo>
                  <a:pt x="5149704" y="100083"/>
                </a:lnTo>
                <a:lnTo>
                  <a:pt x="5185284" y="124076"/>
                </a:lnTo>
                <a:lnTo>
                  <a:pt x="5228846" y="132875"/>
                </a:lnTo>
                <a:lnTo>
                  <a:pt x="5272372" y="124076"/>
                </a:lnTo>
                <a:lnTo>
                  <a:pt x="5307926" y="100083"/>
                </a:lnTo>
                <a:lnTo>
                  <a:pt x="5331902" y="64502"/>
                </a:lnTo>
                <a:lnTo>
                  <a:pt x="5340696" y="20941"/>
                </a:lnTo>
                <a:lnTo>
                  <a:pt x="5336467" y="0"/>
                </a:lnTo>
                <a:close/>
              </a:path>
              <a:path w="16523335" h="9235440">
                <a:moveTo>
                  <a:pt x="5228846" y="2586297"/>
                </a:moveTo>
                <a:lnTo>
                  <a:pt x="5185284" y="2595090"/>
                </a:lnTo>
                <a:lnTo>
                  <a:pt x="5149704" y="2619070"/>
                </a:lnTo>
                <a:lnTo>
                  <a:pt x="5125711" y="2654639"/>
                </a:lnTo>
                <a:lnTo>
                  <a:pt x="5116912" y="2698200"/>
                </a:lnTo>
                <a:lnTo>
                  <a:pt x="5125711" y="2741725"/>
                </a:lnTo>
                <a:lnTo>
                  <a:pt x="5149704" y="2777286"/>
                </a:lnTo>
                <a:lnTo>
                  <a:pt x="5185284" y="2801273"/>
                </a:lnTo>
                <a:lnTo>
                  <a:pt x="5228846" y="2810071"/>
                </a:lnTo>
                <a:lnTo>
                  <a:pt x="5272372" y="2801273"/>
                </a:lnTo>
                <a:lnTo>
                  <a:pt x="5307926" y="2777286"/>
                </a:lnTo>
                <a:lnTo>
                  <a:pt x="5331902" y="2741725"/>
                </a:lnTo>
                <a:lnTo>
                  <a:pt x="5340696" y="2698200"/>
                </a:lnTo>
                <a:lnTo>
                  <a:pt x="5331902" y="2654639"/>
                </a:lnTo>
                <a:lnTo>
                  <a:pt x="5307926" y="2619070"/>
                </a:lnTo>
                <a:lnTo>
                  <a:pt x="5272372" y="2595090"/>
                </a:lnTo>
                <a:lnTo>
                  <a:pt x="5228846" y="2586297"/>
                </a:lnTo>
                <a:close/>
              </a:path>
              <a:path w="16523335" h="9235440">
                <a:moveTo>
                  <a:pt x="5228846" y="2854028"/>
                </a:moveTo>
                <a:lnTo>
                  <a:pt x="5185284" y="2862817"/>
                </a:lnTo>
                <a:lnTo>
                  <a:pt x="5149704" y="2886788"/>
                </a:lnTo>
                <a:lnTo>
                  <a:pt x="5125711" y="2922347"/>
                </a:lnTo>
                <a:lnTo>
                  <a:pt x="5116912" y="2965898"/>
                </a:lnTo>
                <a:lnTo>
                  <a:pt x="5125711" y="3009453"/>
                </a:lnTo>
                <a:lnTo>
                  <a:pt x="5149704" y="3045019"/>
                </a:lnTo>
                <a:lnTo>
                  <a:pt x="5185284" y="3068998"/>
                </a:lnTo>
                <a:lnTo>
                  <a:pt x="5228846" y="3077790"/>
                </a:lnTo>
                <a:lnTo>
                  <a:pt x="5272372" y="3068998"/>
                </a:lnTo>
                <a:lnTo>
                  <a:pt x="5307926" y="3045019"/>
                </a:lnTo>
                <a:lnTo>
                  <a:pt x="5331902" y="3009453"/>
                </a:lnTo>
                <a:lnTo>
                  <a:pt x="5340696" y="2965898"/>
                </a:lnTo>
                <a:lnTo>
                  <a:pt x="5331902" y="2922347"/>
                </a:lnTo>
                <a:lnTo>
                  <a:pt x="5307926" y="2886788"/>
                </a:lnTo>
                <a:lnTo>
                  <a:pt x="5272372" y="2862817"/>
                </a:lnTo>
                <a:lnTo>
                  <a:pt x="5228846" y="2854028"/>
                </a:lnTo>
                <a:close/>
              </a:path>
              <a:path w="16523335" h="9235440">
                <a:moveTo>
                  <a:pt x="5228846" y="2318578"/>
                </a:moveTo>
                <a:lnTo>
                  <a:pt x="5185284" y="2327370"/>
                </a:lnTo>
                <a:lnTo>
                  <a:pt x="5149704" y="2351349"/>
                </a:lnTo>
                <a:lnTo>
                  <a:pt x="5125711" y="2386915"/>
                </a:lnTo>
                <a:lnTo>
                  <a:pt x="5116912" y="2430470"/>
                </a:lnTo>
                <a:lnTo>
                  <a:pt x="5125711" y="2474021"/>
                </a:lnTo>
                <a:lnTo>
                  <a:pt x="5149704" y="2509580"/>
                </a:lnTo>
                <a:lnTo>
                  <a:pt x="5185284" y="2533551"/>
                </a:lnTo>
                <a:lnTo>
                  <a:pt x="5228846" y="2542341"/>
                </a:lnTo>
                <a:lnTo>
                  <a:pt x="5272372" y="2533551"/>
                </a:lnTo>
                <a:lnTo>
                  <a:pt x="5307926" y="2509580"/>
                </a:lnTo>
                <a:lnTo>
                  <a:pt x="5331902" y="2474021"/>
                </a:lnTo>
                <a:lnTo>
                  <a:pt x="5340696" y="2430470"/>
                </a:lnTo>
                <a:lnTo>
                  <a:pt x="5331902" y="2386915"/>
                </a:lnTo>
                <a:lnTo>
                  <a:pt x="5307926" y="2351349"/>
                </a:lnTo>
                <a:lnTo>
                  <a:pt x="5272372" y="2327370"/>
                </a:lnTo>
                <a:lnTo>
                  <a:pt x="5228846" y="2318578"/>
                </a:lnTo>
                <a:close/>
              </a:path>
              <a:path w="16523335" h="9235440">
                <a:moveTo>
                  <a:pt x="5228846" y="2050869"/>
                </a:moveTo>
                <a:lnTo>
                  <a:pt x="5185284" y="2059660"/>
                </a:lnTo>
                <a:lnTo>
                  <a:pt x="5149704" y="2083635"/>
                </a:lnTo>
                <a:lnTo>
                  <a:pt x="5125711" y="2119197"/>
                </a:lnTo>
                <a:lnTo>
                  <a:pt x="5116912" y="2162750"/>
                </a:lnTo>
                <a:lnTo>
                  <a:pt x="5125711" y="2206284"/>
                </a:lnTo>
                <a:lnTo>
                  <a:pt x="5149704" y="2241845"/>
                </a:lnTo>
                <a:lnTo>
                  <a:pt x="5185284" y="2265826"/>
                </a:lnTo>
                <a:lnTo>
                  <a:pt x="5228846" y="2274621"/>
                </a:lnTo>
                <a:lnTo>
                  <a:pt x="5272372" y="2265826"/>
                </a:lnTo>
                <a:lnTo>
                  <a:pt x="5307926" y="2241845"/>
                </a:lnTo>
                <a:lnTo>
                  <a:pt x="5331902" y="2206284"/>
                </a:lnTo>
                <a:lnTo>
                  <a:pt x="5340696" y="2162750"/>
                </a:lnTo>
                <a:lnTo>
                  <a:pt x="5331902" y="2119197"/>
                </a:lnTo>
                <a:lnTo>
                  <a:pt x="5307926" y="2083635"/>
                </a:lnTo>
                <a:lnTo>
                  <a:pt x="5272372" y="2059660"/>
                </a:lnTo>
                <a:lnTo>
                  <a:pt x="5228846" y="2050869"/>
                </a:lnTo>
                <a:close/>
              </a:path>
              <a:path w="16523335" h="9235440">
                <a:moveTo>
                  <a:pt x="5228846" y="4995774"/>
                </a:moveTo>
                <a:lnTo>
                  <a:pt x="5185284" y="5004565"/>
                </a:lnTo>
                <a:lnTo>
                  <a:pt x="5149704" y="5028541"/>
                </a:lnTo>
                <a:lnTo>
                  <a:pt x="5125711" y="5064107"/>
                </a:lnTo>
                <a:lnTo>
                  <a:pt x="5116912" y="5107666"/>
                </a:lnTo>
                <a:lnTo>
                  <a:pt x="5125711" y="5151204"/>
                </a:lnTo>
                <a:lnTo>
                  <a:pt x="5149704" y="5186764"/>
                </a:lnTo>
                <a:lnTo>
                  <a:pt x="5185284" y="5210743"/>
                </a:lnTo>
                <a:lnTo>
                  <a:pt x="5228846" y="5219537"/>
                </a:lnTo>
                <a:lnTo>
                  <a:pt x="5272372" y="5210743"/>
                </a:lnTo>
                <a:lnTo>
                  <a:pt x="5307926" y="5186764"/>
                </a:lnTo>
                <a:lnTo>
                  <a:pt x="5331902" y="5151204"/>
                </a:lnTo>
                <a:lnTo>
                  <a:pt x="5340696" y="5107666"/>
                </a:lnTo>
                <a:lnTo>
                  <a:pt x="5331902" y="5064107"/>
                </a:lnTo>
                <a:lnTo>
                  <a:pt x="5307926" y="5028541"/>
                </a:lnTo>
                <a:lnTo>
                  <a:pt x="5272372" y="5004565"/>
                </a:lnTo>
                <a:lnTo>
                  <a:pt x="5228846" y="4995774"/>
                </a:lnTo>
                <a:close/>
              </a:path>
              <a:path w="16523335" h="9235440">
                <a:moveTo>
                  <a:pt x="5228846" y="5263483"/>
                </a:moveTo>
                <a:lnTo>
                  <a:pt x="5185284" y="5272274"/>
                </a:lnTo>
                <a:lnTo>
                  <a:pt x="5149704" y="5296250"/>
                </a:lnTo>
                <a:lnTo>
                  <a:pt x="5125711" y="5331816"/>
                </a:lnTo>
                <a:lnTo>
                  <a:pt x="5116912" y="5375375"/>
                </a:lnTo>
                <a:lnTo>
                  <a:pt x="5125711" y="5418906"/>
                </a:lnTo>
                <a:lnTo>
                  <a:pt x="5149704" y="5454471"/>
                </a:lnTo>
                <a:lnTo>
                  <a:pt x="5185284" y="5478458"/>
                </a:lnTo>
                <a:lnTo>
                  <a:pt x="5228846" y="5487256"/>
                </a:lnTo>
                <a:lnTo>
                  <a:pt x="5272372" y="5478458"/>
                </a:lnTo>
                <a:lnTo>
                  <a:pt x="5307926" y="5454471"/>
                </a:lnTo>
                <a:lnTo>
                  <a:pt x="5331902" y="5418906"/>
                </a:lnTo>
                <a:lnTo>
                  <a:pt x="5340696" y="5375375"/>
                </a:lnTo>
                <a:lnTo>
                  <a:pt x="5331902" y="5331816"/>
                </a:lnTo>
                <a:lnTo>
                  <a:pt x="5307926" y="5296250"/>
                </a:lnTo>
                <a:lnTo>
                  <a:pt x="5272372" y="5272274"/>
                </a:lnTo>
                <a:lnTo>
                  <a:pt x="5228846" y="5263483"/>
                </a:lnTo>
                <a:close/>
              </a:path>
              <a:path w="16523335" h="9235440">
                <a:moveTo>
                  <a:pt x="5228846" y="5531192"/>
                </a:moveTo>
                <a:lnTo>
                  <a:pt x="5185284" y="5539988"/>
                </a:lnTo>
                <a:lnTo>
                  <a:pt x="5149704" y="5563975"/>
                </a:lnTo>
                <a:lnTo>
                  <a:pt x="5125711" y="5599551"/>
                </a:lnTo>
                <a:lnTo>
                  <a:pt x="5116912" y="5643115"/>
                </a:lnTo>
                <a:lnTo>
                  <a:pt x="5125711" y="5686662"/>
                </a:lnTo>
                <a:lnTo>
                  <a:pt x="5149704" y="5722222"/>
                </a:lnTo>
                <a:lnTo>
                  <a:pt x="5185284" y="5746196"/>
                </a:lnTo>
                <a:lnTo>
                  <a:pt x="5228846" y="5754986"/>
                </a:lnTo>
                <a:lnTo>
                  <a:pt x="5272372" y="5746196"/>
                </a:lnTo>
                <a:lnTo>
                  <a:pt x="5307926" y="5722222"/>
                </a:lnTo>
                <a:lnTo>
                  <a:pt x="5331902" y="5686662"/>
                </a:lnTo>
                <a:lnTo>
                  <a:pt x="5340696" y="5643115"/>
                </a:lnTo>
                <a:lnTo>
                  <a:pt x="5331902" y="5599551"/>
                </a:lnTo>
                <a:lnTo>
                  <a:pt x="5307926" y="5563975"/>
                </a:lnTo>
                <a:lnTo>
                  <a:pt x="5272372" y="5539988"/>
                </a:lnTo>
                <a:lnTo>
                  <a:pt x="5228846" y="5531192"/>
                </a:lnTo>
                <a:close/>
              </a:path>
              <a:path w="16523335" h="9235440">
                <a:moveTo>
                  <a:pt x="5228846" y="5798933"/>
                </a:moveTo>
                <a:lnTo>
                  <a:pt x="5185284" y="5807723"/>
                </a:lnTo>
                <a:lnTo>
                  <a:pt x="5149704" y="5831697"/>
                </a:lnTo>
                <a:lnTo>
                  <a:pt x="5125711" y="5867257"/>
                </a:lnTo>
                <a:lnTo>
                  <a:pt x="5116912" y="5910804"/>
                </a:lnTo>
                <a:lnTo>
                  <a:pt x="5125711" y="5954345"/>
                </a:lnTo>
                <a:lnTo>
                  <a:pt x="5149704" y="5989912"/>
                </a:lnTo>
                <a:lnTo>
                  <a:pt x="5185284" y="6013898"/>
                </a:lnTo>
                <a:lnTo>
                  <a:pt x="5228846" y="6022695"/>
                </a:lnTo>
                <a:lnTo>
                  <a:pt x="5272372" y="6013898"/>
                </a:lnTo>
                <a:lnTo>
                  <a:pt x="5307926" y="5989912"/>
                </a:lnTo>
                <a:lnTo>
                  <a:pt x="5331902" y="5954345"/>
                </a:lnTo>
                <a:lnTo>
                  <a:pt x="5340696" y="5910804"/>
                </a:lnTo>
                <a:lnTo>
                  <a:pt x="5331902" y="5867257"/>
                </a:lnTo>
                <a:lnTo>
                  <a:pt x="5307926" y="5831697"/>
                </a:lnTo>
                <a:lnTo>
                  <a:pt x="5272372" y="5807723"/>
                </a:lnTo>
                <a:lnTo>
                  <a:pt x="5228846" y="5798933"/>
                </a:lnTo>
                <a:close/>
              </a:path>
              <a:path w="16523335" h="9235440">
                <a:moveTo>
                  <a:pt x="5228846" y="6066642"/>
                </a:moveTo>
                <a:lnTo>
                  <a:pt x="5185284" y="6075433"/>
                </a:lnTo>
                <a:lnTo>
                  <a:pt x="5149704" y="6099406"/>
                </a:lnTo>
                <a:lnTo>
                  <a:pt x="5125711" y="6134966"/>
                </a:lnTo>
                <a:lnTo>
                  <a:pt x="5116912" y="6178513"/>
                </a:lnTo>
                <a:lnTo>
                  <a:pt x="5125711" y="6222077"/>
                </a:lnTo>
                <a:lnTo>
                  <a:pt x="5149704" y="6257653"/>
                </a:lnTo>
                <a:lnTo>
                  <a:pt x="5185284" y="6281640"/>
                </a:lnTo>
                <a:lnTo>
                  <a:pt x="5228846" y="6290436"/>
                </a:lnTo>
                <a:lnTo>
                  <a:pt x="5272372" y="6281640"/>
                </a:lnTo>
                <a:lnTo>
                  <a:pt x="5307926" y="6257653"/>
                </a:lnTo>
                <a:lnTo>
                  <a:pt x="5331902" y="6222077"/>
                </a:lnTo>
                <a:lnTo>
                  <a:pt x="5340696" y="6178513"/>
                </a:lnTo>
                <a:lnTo>
                  <a:pt x="5331902" y="6134966"/>
                </a:lnTo>
                <a:lnTo>
                  <a:pt x="5307926" y="6099406"/>
                </a:lnTo>
                <a:lnTo>
                  <a:pt x="5272372" y="6075433"/>
                </a:lnTo>
                <a:lnTo>
                  <a:pt x="5228846" y="6066642"/>
                </a:lnTo>
                <a:close/>
              </a:path>
              <a:path w="16523335" h="9235440">
                <a:moveTo>
                  <a:pt x="5228846" y="6334382"/>
                </a:moveTo>
                <a:lnTo>
                  <a:pt x="5185284" y="6343178"/>
                </a:lnTo>
                <a:lnTo>
                  <a:pt x="5149704" y="6367165"/>
                </a:lnTo>
                <a:lnTo>
                  <a:pt x="5125711" y="6402742"/>
                </a:lnTo>
                <a:lnTo>
                  <a:pt x="5116912" y="6446306"/>
                </a:lnTo>
                <a:lnTo>
                  <a:pt x="5125711" y="6489813"/>
                </a:lnTo>
                <a:lnTo>
                  <a:pt x="5149704" y="6525358"/>
                </a:lnTo>
                <a:lnTo>
                  <a:pt x="5185284" y="6549331"/>
                </a:lnTo>
                <a:lnTo>
                  <a:pt x="5228846" y="6558124"/>
                </a:lnTo>
                <a:lnTo>
                  <a:pt x="5272372" y="6549331"/>
                </a:lnTo>
                <a:lnTo>
                  <a:pt x="5307926" y="6525358"/>
                </a:lnTo>
                <a:lnTo>
                  <a:pt x="5331902" y="6489813"/>
                </a:lnTo>
                <a:lnTo>
                  <a:pt x="5340696" y="6446306"/>
                </a:lnTo>
                <a:lnTo>
                  <a:pt x="5331902" y="6402742"/>
                </a:lnTo>
                <a:lnTo>
                  <a:pt x="5307926" y="6367165"/>
                </a:lnTo>
                <a:lnTo>
                  <a:pt x="5272372" y="6343178"/>
                </a:lnTo>
                <a:lnTo>
                  <a:pt x="5228846" y="6334382"/>
                </a:lnTo>
                <a:close/>
              </a:path>
              <a:path w="16523335" h="9235440">
                <a:moveTo>
                  <a:pt x="5228846" y="6602112"/>
                </a:moveTo>
                <a:lnTo>
                  <a:pt x="5185284" y="6610897"/>
                </a:lnTo>
                <a:lnTo>
                  <a:pt x="5149704" y="6634856"/>
                </a:lnTo>
                <a:lnTo>
                  <a:pt x="5125711" y="6670401"/>
                </a:lnTo>
                <a:lnTo>
                  <a:pt x="5116912" y="6713941"/>
                </a:lnTo>
                <a:lnTo>
                  <a:pt x="5125711" y="6757505"/>
                </a:lnTo>
                <a:lnTo>
                  <a:pt x="5149704" y="6793082"/>
                </a:lnTo>
                <a:lnTo>
                  <a:pt x="5185284" y="6817069"/>
                </a:lnTo>
                <a:lnTo>
                  <a:pt x="5228846" y="6825865"/>
                </a:lnTo>
                <a:lnTo>
                  <a:pt x="5272372" y="6817069"/>
                </a:lnTo>
                <a:lnTo>
                  <a:pt x="5307926" y="6793082"/>
                </a:lnTo>
                <a:lnTo>
                  <a:pt x="5331902" y="6757505"/>
                </a:lnTo>
                <a:lnTo>
                  <a:pt x="5340696" y="6713941"/>
                </a:lnTo>
                <a:lnTo>
                  <a:pt x="5331902" y="6670401"/>
                </a:lnTo>
                <a:lnTo>
                  <a:pt x="5307926" y="6634856"/>
                </a:lnTo>
                <a:lnTo>
                  <a:pt x="5272372" y="6610897"/>
                </a:lnTo>
                <a:lnTo>
                  <a:pt x="5228846" y="6602112"/>
                </a:lnTo>
                <a:close/>
              </a:path>
              <a:path w="16523335" h="9235440">
                <a:moveTo>
                  <a:pt x="5228846" y="7405229"/>
                </a:moveTo>
                <a:lnTo>
                  <a:pt x="5185284" y="7414026"/>
                </a:lnTo>
                <a:lnTo>
                  <a:pt x="5149704" y="7438015"/>
                </a:lnTo>
                <a:lnTo>
                  <a:pt x="5125711" y="7473597"/>
                </a:lnTo>
                <a:lnTo>
                  <a:pt x="5116912" y="7517173"/>
                </a:lnTo>
                <a:lnTo>
                  <a:pt x="5125711" y="7560674"/>
                </a:lnTo>
                <a:lnTo>
                  <a:pt x="5149704" y="7596223"/>
                </a:lnTo>
                <a:lnTo>
                  <a:pt x="5185284" y="7620205"/>
                </a:lnTo>
                <a:lnTo>
                  <a:pt x="5228846" y="7629003"/>
                </a:lnTo>
                <a:lnTo>
                  <a:pt x="5272372" y="7620205"/>
                </a:lnTo>
                <a:lnTo>
                  <a:pt x="5307926" y="7596223"/>
                </a:lnTo>
                <a:lnTo>
                  <a:pt x="5331902" y="7560674"/>
                </a:lnTo>
                <a:lnTo>
                  <a:pt x="5340696" y="7517173"/>
                </a:lnTo>
                <a:lnTo>
                  <a:pt x="5331902" y="7473597"/>
                </a:lnTo>
                <a:lnTo>
                  <a:pt x="5307926" y="7438015"/>
                </a:lnTo>
                <a:lnTo>
                  <a:pt x="5272372" y="7414026"/>
                </a:lnTo>
                <a:lnTo>
                  <a:pt x="5228846" y="7405229"/>
                </a:lnTo>
                <a:close/>
              </a:path>
              <a:path w="16523335" h="9235440">
                <a:moveTo>
                  <a:pt x="5228846" y="7672991"/>
                </a:moveTo>
                <a:lnTo>
                  <a:pt x="5185284" y="7681775"/>
                </a:lnTo>
                <a:lnTo>
                  <a:pt x="5149704" y="7705737"/>
                </a:lnTo>
                <a:lnTo>
                  <a:pt x="5125711" y="7741288"/>
                </a:lnTo>
                <a:lnTo>
                  <a:pt x="5116912" y="7784841"/>
                </a:lnTo>
                <a:lnTo>
                  <a:pt x="5125711" y="7828394"/>
                </a:lnTo>
                <a:lnTo>
                  <a:pt x="5149704" y="7863968"/>
                </a:lnTo>
                <a:lnTo>
                  <a:pt x="5185284" y="7887956"/>
                </a:lnTo>
                <a:lnTo>
                  <a:pt x="5228846" y="7896754"/>
                </a:lnTo>
                <a:lnTo>
                  <a:pt x="5272372" y="7887956"/>
                </a:lnTo>
                <a:lnTo>
                  <a:pt x="5307926" y="7863968"/>
                </a:lnTo>
                <a:lnTo>
                  <a:pt x="5331902" y="7828394"/>
                </a:lnTo>
                <a:lnTo>
                  <a:pt x="5340696" y="7784841"/>
                </a:lnTo>
                <a:lnTo>
                  <a:pt x="5331902" y="7741288"/>
                </a:lnTo>
                <a:lnTo>
                  <a:pt x="5307926" y="7705737"/>
                </a:lnTo>
                <a:lnTo>
                  <a:pt x="5272372" y="7681775"/>
                </a:lnTo>
                <a:lnTo>
                  <a:pt x="5228846" y="7672991"/>
                </a:lnTo>
                <a:close/>
              </a:path>
              <a:path w="16523335" h="9235440">
                <a:moveTo>
                  <a:pt x="5228846" y="7940658"/>
                </a:moveTo>
                <a:lnTo>
                  <a:pt x="5185284" y="7949457"/>
                </a:lnTo>
                <a:lnTo>
                  <a:pt x="5149704" y="7973448"/>
                </a:lnTo>
                <a:lnTo>
                  <a:pt x="5125711" y="8009022"/>
                </a:lnTo>
                <a:lnTo>
                  <a:pt x="5116912" y="8052571"/>
                </a:lnTo>
                <a:lnTo>
                  <a:pt x="5125711" y="8096123"/>
                </a:lnTo>
                <a:lnTo>
                  <a:pt x="5149704" y="8131674"/>
                </a:lnTo>
                <a:lnTo>
                  <a:pt x="5185284" y="8155636"/>
                </a:lnTo>
                <a:lnTo>
                  <a:pt x="5228846" y="8164421"/>
                </a:lnTo>
                <a:lnTo>
                  <a:pt x="5272372" y="8155636"/>
                </a:lnTo>
                <a:lnTo>
                  <a:pt x="5307926" y="8131674"/>
                </a:lnTo>
                <a:lnTo>
                  <a:pt x="5331902" y="8096123"/>
                </a:lnTo>
                <a:lnTo>
                  <a:pt x="5340696" y="8052571"/>
                </a:lnTo>
                <a:lnTo>
                  <a:pt x="5331902" y="8009022"/>
                </a:lnTo>
                <a:lnTo>
                  <a:pt x="5307926" y="7973448"/>
                </a:lnTo>
                <a:lnTo>
                  <a:pt x="5272372" y="7949457"/>
                </a:lnTo>
                <a:lnTo>
                  <a:pt x="5228846" y="7940658"/>
                </a:lnTo>
                <a:close/>
              </a:path>
              <a:path w="16523335" h="9235440">
                <a:moveTo>
                  <a:pt x="5228846" y="8208419"/>
                </a:moveTo>
                <a:lnTo>
                  <a:pt x="5185284" y="8217206"/>
                </a:lnTo>
                <a:lnTo>
                  <a:pt x="5149704" y="8241172"/>
                </a:lnTo>
                <a:lnTo>
                  <a:pt x="5125711" y="8276730"/>
                </a:lnTo>
                <a:lnTo>
                  <a:pt x="5116912" y="8320290"/>
                </a:lnTo>
                <a:lnTo>
                  <a:pt x="5125711" y="8363839"/>
                </a:lnTo>
                <a:lnTo>
                  <a:pt x="5149704" y="8399414"/>
                </a:lnTo>
                <a:lnTo>
                  <a:pt x="5185284" y="8423404"/>
                </a:lnTo>
                <a:lnTo>
                  <a:pt x="5228846" y="8432203"/>
                </a:lnTo>
                <a:lnTo>
                  <a:pt x="5272372" y="8423404"/>
                </a:lnTo>
                <a:lnTo>
                  <a:pt x="5307926" y="8399414"/>
                </a:lnTo>
                <a:lnTo>
                  <a:pt x="5331902" y="8363839"/>
                </a:lnTo>
                <a:lnTo>
                  <a:pt x="5340696" y="8320290"/>
                </a:lnTo>
                <a:lnTo>
                  <a:pt x="5331902" y="8276730"/>
                </a:lnTo>
                <a:lnTo>
                  <a:pt x="5307926" y="8241172"/>
                </a:lnTo>
                <a:lnTo>
                  <a:pt x="5272372" y="8217206"/>
                </a:lnTo>
                <a:lnTo>
                  <a:pt x="5228846" y="8208419"/>
                </a:lnTo>
                <a:close/>
              </a:path>
              <a:path w="16523335" h="9235440">
                <a:moveTo>
                  <a:pt x="5228846" y="8476097"/>
                </a:moveTo>
                <a:lnTo>
                  <a:pt x="5185284" y="8484896"/>
                </a:lnTo>
                <a:lnTo>
                  <a:pt x="5149704" y="8508888"/>
                </a:lnTo>
                <a:lnTo>
                  <a:pt x="5125711" y="8544465"/>
                </a:lnTo>
                <a:lnTo>
                  <a:pt x="5116912" y="8588020"/>
                </a:lnTo>
                <a:lnTo>
                  <a:pt x="5125711" y="8631573"/>
                </a:lnTo>
                <a:lnTo>
                  <a:pt x="5149704" y="8667124"/>
                </a:lnTo>
                <a:lnTo>
                  <a:pt x="5185284" y="8691086"/>
                </a:lnTo>
                <a:lnTo>
                  <a:pt x="5228846" y="8699870"/>
                </a:lnTo>
                <a:lnTo>
                  <a:pt x="5272372" y="8691086"/>
                </a:lnTo>
                <a:lnTo>
                  <a:pt x="5307926" y="8667124"/>
                </a:lnTo>
                <a:lnTo>
                  <a:pt x="5331902" y="8631573"/>
                </a:lnTo>
                <a:lnTo>
                  <a:pt x="5340696" y="8588020"/>
                </a:lnTo>
                <a:lnTo>
                  <a:pt x="5331902" y="8544465"/>
                </a:lnTo>
                <a:lnTo>
                  <a:pt x="5307926" y="8508888"/>
                </a:lnTo>
                <a:lnTo>
                  <a:pt x="5272372" y="8484896"/>
                </a:lnTo>
                <a:lnTo>
                  <a:pt x="5228846" y="8476097"/>
                </a:lnTo>
                <a:close/>
              </a:path>
              <a:path w="16523335" h="9235440">
                <a:moveTo>
                  <a:pt x="5228846" y="8743869"/>
                </a:moveTo>
                <a:lnTo>
                  <a:pt x="5185284" y="8752652"/>
                </a:lnTo>
                <a:lnTo>
                  <a:pt x="5149704" y="8776608"/>
                </a:lnTo>
                <a:lnTo>
                  <a:pt x="5125711" y="8812149"/>
                </a:lnTo>
                <a:lnTo>
                  <a:pt x="5116912" y="8855688"/>
                </a:lnTo>
                <a:lnTo>
                  <a:pt x="5125711" y="8899255"/>
                </a:lnTo>
                <a:lnTo>
                  <a:pt x="5149704" y="8934838"/>
                </a:lnTo>
                <a:lnTo>
                  <a:pt x="5185284" y="8958833"/>
                </a:lnTo>
                <a:lnTo>
                  <a:pt x="5228846" y="8967632"/>
                </a:lnTo>
                <a:lnTo>
                  <a:pt x="5272372" y="8958833"/>
                </a:lnTo>
                <a:lnTo>
                  <a:pt x="5307926" y="8934838"/>
                </a:lnTo>
                <a:lnTo>
                  <a:pt x="5331902" y="8899255"/>
                </a:lnTo>
                <a:lnTo>
                  <a:pt x="5340696" y="8855688"/>
                </a:lnTo>
                <a:lnTo>
                  <a:pt x="5331902" y="8812149"/>
                </a:lnTo>
                <a:lnTo>
                  <a:pt x="5307926" y="8776608"/>
                </a:lnTo>
                <a:lnTo>
                  <a:pt x="5272372" y="8752652"/>
                </a:lnTo>
                <a:lnTo>
                  <a:pt x="5228846" y="8743869"/>
                </a:lnTo>
                <a:close/>
              </a:path>
              <a:path w="16523335" h="9235440">
                <a:moveTo>
                  <a:pt x="5228846" y="9011547"/>
                </a:moveTo>
                <a:lnTo>
                  <a:pt x="5185284" y="9020343"/>
                </a:lnTo>
                <a:lnTo>
                  <a:pt x="5149704" y="9044330"/>
                </a:lnTo>
                <a:lnTo>
                  <a:pt x="5125711" y="9079906"/>
                </a:lnTo>
                <a:lnTo>
                  <a:pt x="5116912" y="9123470"/>
                </a:lnTo>
                <a:lnTo>
                  <a:pt x="5125711" y="9167014"/>
                </a:lnTo>
                <a:lnTo>
                  <a:pt x="5149704" y="9202566"/>
                </a:lnTo>
                <a:lnTo>
                  <a:pt x="5185284" y="9226533"/>
                </a:lnTo>
                <a:lnTo>
                  <a:pt x="5228846" y="9235320"/>
                </a:lnTo>
                <a:lnTo>
                  <a:pt x="5272372" y="9226533"/>
                </a:lnTo>
                <a:lnTo>
                  <a:pt x="5307926" y="9202566"/>
                </a:lnTo>
                <a:lnTo>
                  <a:pt x="5331902" y="9167014"/>
                </a:lnTo>
                <a:lnTo>
                  <a:pt x="5340696" y="9123470"/>
                </a:lnTo>
                <a:lnTo>
                  <a:pt x="5331902" y="9079906"/>
                </a:lnTo>
                <a:lnTo>
                  <a:pt x="5307926" y="9044330"/>
                </a:lnTo>
                <a:lnTo>
                  <a:pt x="5272372" y="9020343"/>
                </a:lnTo>
                <a:lnTo>
                  <a:pt x="5228846" y="9011547"/>
                </a:lnTo>
                <a:close/>
              </a:path>
              <a:path w="16523335" h="9235440">
                <a:moveTo>
                  <a:pt x="5228846" y="7137541"/>
                </a:moveTo>
                <a:lnTo>
                  <a:pt x="5185284" y="7146329"/>
                </a:lnTo>
                <a:lnTo>
                  <a:pt x="5149704" y="7170295"/>
                </a:lnTo>
                <a:lnTo>
                  <a:pt x="5125711" y="7205847"/>
                </a:lnTo>
                <a:lnTo>
                  <a:pt x="5116912" y="7249391"/>
                </a:lnTo>
                <a:lnTo>
                  <a:pt x="5125711" y="7292955"/>
                </a:lnTo>
                <a:lnTo>
                  <a:pt x="5149704" y="7328531"/>
                </a:lnTo>
                <a:lnTo>
                  <a:pt x="5185284" y="7352518"/>
                </a:lnTo>
                <a:lnTo>
                  <a:pt x="5228846" y="7361314"/>
                </a:lnTo>
                <a:lnTo>
                  <a:pt x="5272372" y="7352518"/>
                </a:lnTo>
                <a:lnTo>
                  <a:pt x="5307926" y="7328531"/>
                </a:lnTo>
                <a:lnTo>
                  <a:pt x="5331902" y="7292955"/>
                </a:lnTo>
                <a:lnTo>
                  <a:pt x="5340696" y="7249391"/>
                </a:lnTo>
                <a:lnTo>
                  <a:pt x="5331902" y="7205847"/>
                </a:lnTo>
                <a:lnTo>
                  <a:pt x="5307926" y="7170295"/>
                </a:lnTo>
                <a:lnTo>
                  <a:pt x="5272372" y="7146329"/>
                </a:lnTo>
                <a:lnTo>
                  <a:pt x="5228846" y="7137541"/>
                </a:lnTo>
                <a:close/>
              </a:path>
              <a:path w="16523335" h="9235440">
                <a:moveTo>
                  <a:pt x="5228846" y="6869780"/>
                </a:moveTo>
                <a:lnTo>
                  <a:pt x="5185284" y="6878579"/>
                </a:lnTo>
                <a:lnTo>
                  <a:pt x="5149704" y="6902573"/>
                </a:lnTo>
                <a:lnTo>
                  <a:pt x="5125711" y="6938157"/>
                </a:lnTo>
                <a:lnTo>
                  <a:pt x="5116912" y="6981724"/>
                </a:lnTo>
                <a:lnTo>
                  <a:pt x="5125711" y="7025264"/>
                </a:lnTo>
                <a:lnTo>
                  <a:pt x="5149704" y="7060809"/>
                </a:lnTo>
                <a:lnTo>
                  <a:pt x="5185284" y="7084769"/>
                </a:lnTo>
                <a:lnTo>
                  <a:pt x="5228846" y="7093553"/>
                </a:lnTo>
                <a:lnTo>
                  <a:pt x="5272372" y="7084769"/>
                </a:lnTo>
                <a:lnTo>
                  <a:pt x="5307926" y="7060809"/>
                </a:lnTo>
                <a:lnTo>
                  <a:pt x="5331902" y="7025264"/>
                </a:lnTo>
                <a:lnTo>
                  <a:pt x="5340696" y="6981724"/>
                </a:lnTo>
                <a:lnTo>
                  <a:pt x="5331902" y="6938157"/>
                </a:lnTo>
                <a:lnTo>
                  <a:pt x="5307926" y="6902573"/>
                </a:lnTo>
                <a:lnTo>
                  <a:pt x="5272372" y="6878579"/>
                </a:lnTo>
                <a:lnTo>
                  <a:pt x="5228846" y="6869780"/>
                </a:lnTo>
                <a:close/>
              </a:path>
              <a:path w="16523335" h="9235440">
                <a:moveTo>
                  <a:pt x="5498167" y="176790"/>
                </a:moveTo>
                <a:lnTo>
                  <a:pt x="5454608" y="185586"/>
                </a:lnTo>
                <a:lnTo>
                  <a:pt x="5419031" y="209571"/>
                </a:lnTo>
                <a:lnTo>
                  <a:pt x="5395041" y="245145"/>
                </a:lnTo>
                <a:lnTo>
                  <a:pt x="5386244" y="288702"/>
                </a:lnTo>
                <a:lnTo>
                  <a:pt x="5395041" y="332221"/>
                </a:lnTo>
                <a:lnTo>
                  <a:pt x="5419031" y="367780"/>
                </a:lnTo>
                <a:lnTo>
                  <a:pt x="5454608" y="391765"/>
                </a:lnTo>
                <a:lnTo>
                  <a:pt x="5498167" y="400563"/>
                </a:lnTo>
                <a:lnTo>
                  <a:pt x="5541692" y="391765"/>
                </a:lnTo>
                <a:lnTo>
                  <a:pt x="5577242" y="367780"/>
                </a:lnTo>
                <a:lnTo>
                  <a:pt x="5601215" y="332221"/>
                </a:lnTo>
                <a:lnTo>
                  <a:pt x="5610007" y="288702"/>
                </a:lnTo>
                <a:lnTo>
                  <a:pt x="5601215" y="245145"/>
                </a:lnTo>
                <a:lnTo>
                  <a:pt x="5577242" y="209571"/>
                </a:lnTo>
                <a:lnTo>
                  <a:pt x="5541692" y="185586"/>
                </a:lnTo>
                <a:lnTo>
                  <a:pt x="5498167" y="176790"/>
                </a:lnTo>
                <a:close/>
              </a:path>
              <a:path w="16523335" h="9235440">
                <a:moveTo>
                  <a:pt x="5605779" y="0"/>
                </a:moveTo>
                <a:lnTo>
                  <a:pt x="5390475" y="0"/>
                </a:lnTo>
                <a:lnTo>
                  <a:pt x="5386244" y="20941"/>
                </a:lnTo>
                <a:lnTo>
                  <a:pt x="5395041" y="64502"/>
                </a:lnTo>
                <a:lnTo>
                  <a:pt x="5419031" y="100083"/>
                </a:lnTo>
                <a:lnTo>
                  <a:pt x="5454608" y="124076"/>
                </a:lnTo>
                <a:lnTo>
                  <a:pt x="5498167" y="132875"/>
                </a:lnTo>
                <a:lnTo>
                  <a:pt x="5541692" y="124076"/>
                </a:lnTo>
                <a:lnTo>
                  <a:pt x="5577242" y="100083"/>
                </a:lnTo>
                <a:lnTo>
                  <a:pt x="5601215" y="64502"/>
                </a:lnTo>
                <a:lnTo>
                  <a:pt x="5610007" y="20941"/>
                </a:lnTo>
                <a:lnTo>
                  <a:pt x="5605779" y="0"/>
                </a:lnTo>
                <a:close/>
              </a:path>
              <a:path w="16523335" h="9235440">
                <a:moveTo>
                  <a:pt x="5498167" y="2586297"/>
                </a:moveTo>
                <a:lnTo>
                  <a:pt x="5454608" y="2595090"/>
                </a:lnTo>
                <a:lnTo>
                  <a:pt x="5419031" y="2619070"/>
                </a:lnTo>
                <a:lnTo>
                  <a:pt x="5395041" y="2654639"/>
                </a:lnTo>
                <a:lnTo>
                  <a:pt x="5386244" y="2698200"/>
                </a:lnTo>
                <a:lnTo>
                  <a:pt x="5395041" y="2741725"/>
                </a:lnTo>
                <a:lnTo>
                  <a:pt x="5419031" y="2777286"/>
                </a:lnTo>
                <a:lnTo>
                  <a:pt x="5454608" y="2801273"/>
                </a:lnTo>
                <a:lnTo>
                  <a:pt x="5498167" y="2810071"/>
                </a:lnTo>
                <a:lnTo>
                  <a:pt x="5541692" y="2801273"/>
                </a:lnTo>
                <a:lnTo>
                  <a:pt x="5577242" y="2777286"/>
                </a:lnTo>
                <a:lnTo>
                  <a:pt x="5601215" y="2741725"/>
                </a:lnTo>
                <a:lnTo>
                  <a:pt x="5610007" y="2698200"/>
                </a:lnTo>
                <a:lnTo>
                  <a:pt x="5601215" y="2654639"/>
                </a:lnTo>
                <a:lnTo>
                  <a:pt x="5577242" y="2619070"/>
                </a:lnTo>
                <a:lnTo>
                  <a:pt x="5541692" y="2595090"/>
                </a:lnTo>
                <a:lnTo>
                  <a:pt x="5498167" y="2586297"/>
                </a:lnTo>
                <a:close/>
              </a:path>
              <a:path w="16523335" h="9235440">
                <a:moveTo>
                  <a:pt x="5498167" y="2854028"/>
                </a:moveTo>
                <a:lnTo>
                  <a:pt x="5454608" y="2862817"/>
                </a:lnTo>
                <a:lnTo>
                  <a:pt x="5419031" y="2886788"/>
                </a:lnTo>
                <a:lnTo>
                  <a:pt x="5395041" y="2922347"/>
                </a:lnTo>
                <a:lnTo>
                  <a:pt x="5386244" y="2965898"/>
                </a:lnTo>
                <a:lnTo>
                  <a:pt x="5395041" y="3009453"/>
                </a:lnTo>
                <a:lnTo>
                  <a:pt x="5419031" y="3045019"/>
                </a:lnTo>
                <a:lnTo>
                  <a:pt x="5454608" y="3068998"/>
                </a:lnTo>
                <a:lnTo>
                  <a:pt x="5498167" y="3077790"/>
                </a:lnTo>
                <a:lnTo>
                  <a:pt x="5541692" y="3068998"/>
                </a:lnTo>
                <a:lnTo>
                  <a:pt x="5577242" y="3045019"/>
                </a:lnTo>
                <a:lnTo>
                  <a:pt x="5601215" y="3009453"/>
                </a:lnTo>
                <a:lnTo>
                  <a:pt x="5610007" y="2965898"/>
                </a:lnTo>
                <a:lnTo>
                  <a:pt x="5601215" y="2922347"/>
                </a:lnTo>
                <a:lnTo>
                  <a:pt x="5577242" y="2886788"/>
                </a:lnTo>
                <a:lnTo>
                  <a:pt x="5541692" y="2862817"/>
                </a:lnTo>
                <a:lnTo>
                  <a:pt x="5498167" y="2854028"/>
                </a:lnTo>
                <a:close/>
              </a:path>
              <a:path w="16523335" h="9235440">
                <a:moveTo>
                  <a:pt x="5498167" y="2318578"/>
                </a:moveTo>
                <a:lnTo>
                  <a:pt x="5454608" y="2327370"/>
                </a:lnTo>
                <a:lnTo>
                  <a:pt x="5419031" y="2351349"/>
                </a:lnTo>
                <a:lnTo>
                  <a:pt x="5395041" y="2386915"/>
                </a:lnTo>
                <a:lnTo>
                  <a:pt x="5386244" y="2430470"/>
                </a:lnTo>
                <a:lnTo>
                  <a:pt x="5395041" y="2474021"/>
                </a:lnTo>
                <a:lnTo>
                  <a:pt x="5419031" y="2509580"/>
                </a:lnTo>
                <a:lnTo>
                  <a:pt x="5454608" y="2533551"/>
                </a:lnTo>
                <a:lnTo>
                  <a:pt x="5498167" y="2542341"/>
                </a:lnTo>
                <a:lnTo>
                  <a:pt x="5541692" y="2533551"/>
                </a:lnTo>
                <a:lnTo>
                  <a:pt x="5577242" y="2509580"/>
                </a:lnTo>
                <a:lnTo>
                  <a:pt x="5601215" y="2474021"/>
                </a:lnTo>
                <a:lnTo>
                  <a:pt x="5610007" y="2430470"/>
                </a:lnTo>
                <a:lnTo>
                  <a:pt x="5601215" y="2386915"/>
                </a:lnTo>
                <a:lnTo>
                  <a:pt x="5577242" y="2351349"/>
                </a:lnTo>
                <a:lnTo>
                  <a:pt x="5541692" y="2327370"/>
                </a:lnTo>
                <a:lnTo>
                  <a:pt x="5498167" y="2318578"/>
                </a:lnTo>
                <a:close/>
              </a:path>
              <a:path w="16523335" h="9235440">
                <a:moveTo>
                  <a:pt x="5498167" y="2050869"/>
                </a:moveTo>
                <a:lnTo>
                  <a:pt x="5454608" y="2059660"/>
                </a:lnTo>
                <a:lnTo>
                  <a:pt x="5419031" y="2083635"/>
                </a:lnTo>
                <a:lnTo>
                  <a:pt x="5395041" y="2119197"/>
                </a:lnTo>
                <a:lnTo>
                  <a:pt x="5386244" y="2162750"/>
                </a:lnTo>
                <a:lnTo>
                  <a:pt x="5395041" y="2206284"/>
                </a:lnTo>
                <a:lnTo>
                  <a:pt x="5419031" y="2241845"/>
                </a:lnTo>
                <a:lnTo>
                  <a:pt x="5454608" y="2265826"/>
                </a:lnTo>
                <a:lnTo>
                  <a:pt x="5498167" y="2274621"/>
                </a:lnTo>
                <a:lnTo>
                  <a:pt x="5541692" y="2265826"/>
                </a:lnTo>
                <a:lnTo>
                  <a:pt x="5577242" y="2241845"/>
                </a:lnTo>
                <a:lnTo>
                  <a:pt x="5601215" y="2206284"/>
                </a:lnTo>
                <a:lnTo>
                  <a:pt x="5610007" y="2162750"/>
                </a:lnTo>
                <a:lnTo>
                  <a:pt x="5601215" y="2119197"/>
                </a:lnTo>
                <a:lnTo>
                  <a:pt x="5577242" y="2083635"/>
                </a:lnTo>
                <a:lnTo>
                  <a:pt x="5541692" y="2059660"/>
                </a:lnTo>
                <a:lnTo>
                  <a:pt x="5498167" y="2050869"/>
                </a:lnTo>
                <a:close/>
              </a:path>
              <a:path w="16523335" h="9235440">
                <a:moveTo>
                  <a:pt x="5498167" y="4995774"/>
                </a:moveTo>
                <a:lnTo>
                  <a:pt x="5454608" y="5004565"/>
                </a:lnTo>
                <a:lnTo>
                  <a:pt x="5419031" y="5028541"/>
                </a:lnTo>
                <a:lnTo>
                  <a:pt x="5395041" y="5064107"/>
                </a:lnTo>
                <a:lnTo>
                  <a:pt x="5386244" y="5107666"/>
                </a:lnTo>
                <a:lnTo>
                  <a:pt x="5395041" y="5151204"/>
                </a:lnTo>
                <a:lnTo>
                  <a:pt x="5419031" y="5186764"/>
                </a:lnTo>
                <a:lnTo>
                  <a:pt x="5454608" y="5210743"/>
                </a:lnTo>
                <a:lnTo>
                  <a:pt x="5498167" y="5219537"/>
                </a:lnTo>
                <a:lnTo>
                  <a:pt x="5541692" y="5210743"/>
                </a:lnTo>
                <a:lnTo>
                  <a:pt x="5577242" y="5186764"/>
                </a:lnTo>
                <a:lnTo>
                  <a:pt x="5601215" y="5151204"/>
                </a:lnTo>
                <a:lnTo>
                  <a:pt x="5610007" y="5107666"/>
                </a:lnTo>
                <a:lnTo>
                  <a:pt x="5601215" y="5064107"/>
                </a:lnTo>
                <a:lnTo>
                  <a:pt x="5577242" y="5028541"/>
                </a:lnTo>
                <a:lnTo>
                  <a:pt x="5541692" y="5004565"/>
                </a:lnTo>
                <a:lnTo>
                  <a:pt x="5498167" y="4995774"/>
                </a:lnTo>
                <a:close/>
              </a:path>
              <a:path w="16523335" h="9235440">
                <a:moveTo>
                  <a:pt x="5498167" y="5263483"/>
                </a:moveTo>
                <a:lnTo>
                  <a:pt x="5454608" y="5272274"/>
                </a:lnTo>
                <a:lnTo>
                  <a:pt x="5419031" y="5296250"/>
                </a:lnTo>
                <a:lnTo>
                  <a:pt x="5395041" y="5331816"/>
                </a:lnTo>
                <a:lnTo>
                  <a:pt x="5386244" y="5375375"/>
                </a:lnTo>
                <a:lnTo>
                  <a:pt x="5395041" y="5418906"/>
                </a:lnTo>
                <a:lnTo>
                  <a:pt x="5419031" y="5454471"/>
                </a:lnTo>
                <a:lnTo>
                  <a:pt x="5454608" y="5478458"/>
                </a:lnTo>
                <a:lnTo>
                  <a:pt x="5498167" y="5487256"/>
                </a:lnTo>
                <a:lnTo>
                  <a:pt x="5541692" y="5478458"/>
                </a:lnTo>
                <a:lnTo>
                  <a:pt x="5577242" y="5454471"/>
                </a:lnTo>
                <a:lnTo>
                  <a:pt x="5601215" y="5418906"/>
                </a:lnTo>
                <a:lnTo>
                  <a:pt x="5610007" y="5375375"/>
                </a:lnTo>
                <a:lnTo>
                  <a:pt x="5601215" y="5331816"/>
                </a:lnTo>
                <a:lnTo>
                  <a:pt x="5577242" y="5296250"/>
                </a:lnTo>
                <a:lnTo>
                  <a:pt x="5541692" y="5272274"/>
                </a:lnTo>
                <a:lnTo>
                  <a:pt x="5498167" y="5263483"/>
                </a:lnTo>
                <a:close/>
              </a:path>
              <a:path w="16523335" h="9235440">
                <a:moveTo>
                  <a:pt x="5498167" y="5531192"/>
                </a:moveTo>
                <a:lnTo>
                  <a:pt x="5454608" y="5539988"/>
                </a:lnTo>
                <a:lnTo>
                  <a:pt x="5419031" y="5563975"/>
                </a:lnTo>
                <a:lnTo>
                  <a:pt x="5395041" y="5599551"/>
                </a:lnTo>
                <a:lnTo>
                  <a:pt x="5386244" y="5643115"/>
                </a:lnTo>
                <a:lnTo>
                  <a:pt x="5395041" y="5686662"/>
                </a:lnTo>
                <a:lnTo>
                  <a:pt x="5419031" y="5722222"/>
                </a:lnTo>
                <a:lnTo>
                  <a:pt x="5454608" y="5746196"/>
                </a:lnTo>
                <a:lnTo>
                  <a:pt x="5498167" y="5754986"/>
                </a:lnTo>
                <a:lnTo>
                  <a:pt x="5541692" y="5746196"/>
                </a:lnTo>
                <a:lnTo>
                  <a:pt x="5577242" y="5722222"/>
                </a:lnTo>
                <a:lnTo>
                  <a:pt x="5601215" y="5686662"/>
                </a:lnTo>
                <a:lnTo>
                  <a:pt x="5610007" y="5643115"/>
                </a:lnTo>
                <a:lnTo>
                  <a:pt x="5601215" y="5599551"/>
                </a:lnTo>
                <a:lnTo>
                  <a:pt x="5577242" y="5563975"/>
                </a:lnTo>
                <a:lnTo>
                  <a:pt x="5541692" y="5539988"/>
                </a:lnTo>
                <a:lnTo>
                  <a:pt x="5498167" y="5531192"/>
                </a:lnTo>
                <a:close/>
              </a:path>
              <a:path w="16523335" h="9235440">
                <a:moveTo>
                  <a:pt x="5498167" y="5798933"/>
                </a:moveTo>
                <a:lnTo>
                  <a:pt x="5454608" y="5807723"/>
                </a:lnTo>
                <a:lnTo>
                  <a:pt x="5419031" y="5831697"/>
                </a:lnTo>
                <a:lnTo>
                  <a:pt x="5395041" y="5867257"/>
                </a:lnTo>
                <a:lnTo>
                  <a:pt x="5386244" y="5910804"/>
                </a:lnTo>
                <a:lnTo>
                  <a:pt x="5395041" y="5954345"/>
                </a:lnTo>
                <a:lnTo>
                  <a:pt x="5419031" y="5989912"/>
                </a:lnTo>
                <a:lnTo>
                  <a:pt x="5454608" y="6013898"/>
                </a:lnTo>
                <a:lnTo>
                  <a:pt x="5498167" y="6022695"/>
                </a:lnTo>
                <a:lnTo>
                  <a:pt x="5541692" y="6013898"/>
                </a:lnTo>
                <a:lnTo>
                  <a:pt x="5577242" y="5989912"/>
                </a:lnTo>
                <a:lnTo>
                  <a:pt x="5601215" y="5954345"/>
                </a:lnTo>
                <a:lnTo>
                  <a:pt x="5610007" y="5910804"/>
                </a:lnTo>
                <a:lnTo>
                  <a:pt x="5601215" y="5867257"/>
                </a:lnTo>
                <a:lnTo>
                  <a:pt x="5577242" y="5831697"/>
                </a:lnTo>
                <a:lnTo>
                  <a:pt x="5541692" y="5807723"/>
                </a:lnTo>
                <a:lnTo>
                  <a:pt x="5498167" y="5798933"/>
                </a:lnTo>
                <a:close/>
              </a:path>
              <a:path w="16523335" h="9235440">
                <a:moveTo>
                  <a:pt x="5498167" y="6066642"/>
                </a:moveTo>
                <a:lnTo>
                  <a:pt x="5454608" y="6075433"/>
                </a:lnTo>
                <a:lnTo>
                  <a:pt x="5419031" y="6099406"/>
                </a:lnTo>
                <a:lnTo>
                  <a:pt x="5395041" y="6134966"/>
                </a:lnTo>
                <a:lnTo>
                  <a:pt x="5386244" y="6178513"/>
                </a:lnTo>
                <a:lnTo>
                  <a:pt x="5395041" y="6222077"/>
                </a:lnTo>
                <a:lnTo>
                  <a:pt x="5419031" y="6257653"/>
                </a:lnTo>
                <a:lnTo>
                  <a:pt x="5454608" y="6281640"/>
                </a:lnTo>
                <a:lnTo>
                  <a:pt x="5498167" y="6290436"/>
                </a:lnTo>
                <a:lnTo>
                  <a:pt x="5541692" y="6281640"/>
                </a:lnTo>
                <a:lnTo>
                  <a:pt x="5577242" y="6257653"/>
                </a:lnTo>
                <a:lnTo>
                  <a:pt x="5601215" y="6222077"/>
                </a:lnTo>
                <a:lnTo>
                  <a:pt x="5610007" y="6178513"/>
                </a:lnTo>
                <a:lnTo>
                  <a:pt x="5601215" y="6134966"/>
                </a:lnTo>
                <a:lnTo>
                  <a:pt x="5577242" y="6099406"/>
                </a:lnTo>
                <a:lnTo>
                  <a:pt x="5541692" y="6075433"/>
                </a:lnTo>
                <a:lnTo>
                  <a:pt x="5498167" y="6066642"/>
                </a:lnTo>
                <a:close/>
              </a:path>
              <a:path w="16523335" h="9235440">
                <a:moveTo>
                  <a:pt x="5498167" y="6334382"/>
                </a:moveTo>
                <a:lnTo>
                  <a:pt x="5454608" y="6343178"/>
                </a:lnTo>
                <a:lnTo>
                  <a:pt x="5419031" y="6367165"/>
                </a:lnTo>
                <a:lnTo>
                  <a:pt x="5395041" y="6402742"/>
                </a:lnTo>
                <a:lnTo>
                  <a:pt x="5386244" y="6446306"/>
                </a:lnTo>
                <a:lnTo>
                  <a:pt x="5395041" y="6489813"/>
                </a:lnTo>
                <a:lnTo>
                  <a:pt x="5419031" y="6525358"/>
                </a:lnTo>
                <a:lnTo>
                  <a:pt x="5454608" y="6549331"/>
                </a:lnTo>
                <a:lnTo>
                  <a:pt x="5498167" y="6558124"/>
                </a:lnTo>
                <a:lnTo>
                  <a:pt x="5541692" y="6549331"/>
                </a:lnTo>
                <a:lnTo>
                  <a:pt x="5577242" y="6525358"/>
                </a:lnTo>
                <a:lnTo>
                  <a:pt x="5601215" y="6489813"/>
                </a:lnTo>
                <a:lnTo>
                  <a:pt x="5610007" y="6446306"/>
                </a:lnTo>
                <a:lnTo>
                  <a:pt x="5601215" y="6402742"/>
                </a:lnTo>
                <a:lnTo>
                  <a:pt x="5577242" y="6367165"/>
                </a:lnTo>
                <a:lnTo>
                  <a:pt x="5541692" y="6343178"/>
                </a:lnTo>
                <a:lnTo>
                  <a:pt x="5498167" y="6334382"/>
                </a:lnTo>
                <a:close/>
              </a:path>
              <a:path w="16523335" h="9235440">
                <a:moveTo>
                  <a:pt x="5498167" y="6602112"/>
                </a:moveTo>
                <a:lnTo>
                  <a:pt x="5454608" y="6610897"/>
                </a:lnTo>
                <a:lnTo>
                  <a:pt x="5419031" y="6634856"/>
                </a:lnTo>
                <a:lnTo>
                  <a:pt x="5395041" y="6670401"/>
                </a:lnTo>
                <a:lnTo>
                  <a:pt x="5386244" y="6713941"/>
                </a:lnTo>
                <a:lnTo>
                  <a:pt x="5395041" y="6757505"/>
                </a:lnTo>
                <a:lnTo>
                  <a:pt x="5419031" y="6793082"/>
                </a:lnTo>
                <a:lnTo>
                  <a:pt x="5454608" y="6817069"/>
                </a:lnTo>
                <a:lnTo>
                  <a:pt x="5498167" y="6825865"/>
                </a:lnTo>
                <a:lnTo>
                  <a:pt x="5541692" y="6817069"/>
                </a:lnTo>
                <a:lnTo>
                  <a:pt x="5577242" y="6793082"/>
                </a:lnTo>
                <a:lnTo>
                  <a:pt x="5601215" y="6757505"/>
                </a:lnTo>
                <a:lnTo>
                  <a:pt x="5610007" y="6713941"/>
                </a:lnTo>
                <a:lnTo>
                  <a:pt x="5601215" y="6670401"/>
                </a:lnTo>
                <a:lnTo>
                  <a:pt x="5577242" y="6634856"/>
                </a:lnTo>
                <a:lnTo>
                  <a:pt x="5541692" y="6610897"/>
                </a:lnTo>
                <a:lnTo>
                  <a:pt x="5498167" y="6602112"/>
                </a:lnTo>
                <a:close/>
              </a:path>
              <a:path w="16523335" h="9235440">
                <a:moveTo>
                  <a:pt x="5498167" y="7405229"/>
                </a:moveTo>
                <a:lnTo>
                  <a:pt x="5454608" y="7414026"/>
                </a:lnTo>
                <a:lnTo>
                  <a:pt x="5419031" y="7438015"/>
                </a:lnTo>
                <a:lnTo>
                  <a:pt x="5395041" y="7473597"/>
                </a:lnTo>
                <a:lnTo>
                  <a:pt x="5386244" y="7517173"/>
                </a:lnTo>
                <a:lnTo>
                  <a:pt x="5395041" y="7560674"/>
                </a:lnTo>
                <a:lnTo>
                  <a:pt x="5419031" y="7596223"/>
                </a:lnTo>
                <a:lnTo>
                  <a:pt x="5454608" y="7620205"/>
                </a:lnTo>
                <a:lnTo>
                  <a:pt x="5498167" y="7629003"/>
                </a:lnTo>
                <a:lnTo>
                  <a:pt x="5541692" y="7620205"/>
                </a:lnTo>
                <a:lnTo>
                  <a:pt x="5577242" y="7596223"/>
                </a:lnTo>
                <a:lnTo>
                  <a:pt x="5601215" y="7560674"/>
                </a:lnTo>
                <a:lnTo>
                  <a:pt x="5610007" y="7517173"/>
                </a:lnTo>
                <a:lnTo>
                  <a:pt x="5601215" y="7473597"/>
                </a:lnTo>
                <a:lnTo>
                  <a:pt x="5577242" y="7438015"/>
                </a:lnTo>
                <a:lnTo>
                  <a:pt x="5541692" y="7414026"/>
                </a:lnTo>
                <a:lnTo>
                  <a:pt x="5498167" y="7405229"/>
                </a:lnTo>
                <a:close/>
              </a:path>
              <a:path w="16523335" h="9235440">
                <a:moveTo>
                  <a:pt x="5498167" y="7672991"/>
                </a:moveTo>
                <a:lnTo>
                  <a:pt x="5454608" y="7681775"/>
                </a:lnTo>
                <a:lnTo>
                  <a:pt x="5419031" y="7705737"/>
                </a:lnTo>
                <a:lnTo>
                  <a:pt x="5395041" y="7741288"/>
                </a:lnTo>
                <a:lnTo>
                  <a:pt x="5386244" y="7784841"/>
                </a:lnTo>
                <a:lnTo>
                  <a:pt x="5395041" y="7828394"/>
                </a:lnTo>
                <a:lnTo>
                  <a:pt x="5419031" y="7863968"/>
                </a:lnTo>
                <a:lnTo>
                  <a:pt x="5454608" y="7887956"/>
                </a:lnTo>
                <a:lnTo>
                  <a:pt x="5498167" y="7896754"/>
                </a:lnTo>
                <a:lnTo>
                  <a:pt x="5541692" y="7887956"/>
                </a:lnTo>
                <a:lnTo>
                  <a:pt x="5577242" y="7863968"/>
                </a:lnTo>
                <a:lnTo>
                  <a:pt x="5601215" y="7828394"/>
                </a:lnTo>
                <a:lnTo>
                  <a:pt x="5610007" y="7784841"/>
                </a:lnTo>
                <a:lnTo>
                  <a:pt x="5601215" y="7741288"/>
                </a:lnTo>
                <a:lnTo>
                  <a:pt x="5577242" y="7705737"/>
                </a:lnTo>
                <a:lnTo>
                  <a:pt x="5541692" y="7681775"/>
                </a:lnTo>
                <a:lnTo>
                  <a:pt x="5498167" y="7672991"/>
                </a:lnTo>
                <a:close/>
              </a:path>
              <a:path w="16523335" h="9235440">
                <a:moveTo>
                  <a:pt x="5498167" y="8743869"/>
                </a:moveTo>
                <a:lnTo>
                  <a:pt x="5454608" y="8752652"/>
                </a:lnTo>
                <a:lnTo>
                  <a:pt x="5419031" y="8776608"/>
                </a:lnTo>
                <a:lnTo>
                  <a:pt x="5395041" y="8812149"/>
                </a:lnTo>
                <a:lnTo>
                  <a:pt x="5386244" y="8855688"/>
                </a:lnTo>
                <a:lnTo>
                  <a:pt x="5395041" y="8899255"/>
                </a:lnTo>
                <a:lnTo>
                  <a:pt x="5419031" y="8934838"/>
                </a:lnTo>
                <a:lnTo>
                  <a:pt x="5454608" y="8958833"/>
                </a:lnTo>
                <a:lnTo>
                  <a:pt x="5498167" y="8967632"/>
                </a:lnTo>
                <a:lnTo>
                  <a:pt x="5541692" y="8958833"/>
                </a:lnTo>
                <a:lnTo>
                  <a:pt x="5577242" y="8934838"/>
                </a:lnTo>
                <a:lnTo>
                  <a:pt x="5601215" y="8899255"/>
                </a:lnTo>
                <a:lnTo>
                  <a:pt x="5610007" y="8855688"/>
                </a:lnTo>
                <a:lnTo>
                  <a:pt x="5601215" y="8812149"/>
                </a:lnTo>
                <a:lnTo>
                  <a:pt x="5577242" y="8776608"/>
                </a:lnTo>
                <a:lnTo>
                  <a:pt x="5541692" y="8752652"/>
                </a:lnTo>
                <a:lnTo>
                  <a:pt x="5498167" y="8743869"/>
                </a:lnTo>
                <a:close/>
              </a:path>
              <a:path w="16523335" h="9235440">
                <a:moveTo>
                  <a:pt x="5498167" y="7137541"/>
                </a:moveTo>
                <a:lnTo>
                  <a:pt x="5454608" y="7146329"/>
                </a:lnTo>
                <a:lnTo>
                  <a:pt x="5419031" y="7170295"/>
                </a:lnTo>
                <a:lnTo>
                  <a:pt x="5395041" y="7205847"/>
                </a:lnTo>
                <a:lnTo>
                  <a:pt x="5386244" y="7249391"/>
                </a:lnTo>
                <a:lnTo>
                  <a:pt x="5395041" y="7292955"/>
                </a:lnTo>
                <a:lnTo>
                  <a:pt x="5419031" y="7328531"/>
                </a:lnTo>
                <a:lnTo>
                  <a:pt x="5454608" y="7352518"/>
                </a:lnTo>
                <a:lnTo>
                  <a:pt x="5498167" y="7361314"/>
                </a:lnTo>
                <a:lnTo>
                  <a:pt x="5541692" y="7352518"/>
                </a:lnTo>
                <a:lnTo>
                  <a:pt x="5577242" y="7328531"/>
                </a:lnTo>
                <a:lnTo>
                  <a:pt x="5601215" y="7292955"/>
                </a:lnTo>
                <a:lnTo>
                  <a:pt x="5610007" y="7249391"/>
                </a:lnTo>
                <a:lnTo>
                  <a:pt x="5601215" y="7205847"/>
                </a:lnTo>
                <a:lnTo>
                  <a:pt x="5577242" y="7170295"/>
                </a:lnTo>
                <a:lnTo>
                  <a:pt x="5541692" y="7146329"/>
                </a:lnTo>
                <a:lnTo>
                  <a:pt x="5498167" y="7137541"/>
                </a:lnTo>
                <a:close/>
              </a:path>
              <a:path w="16523335" h="9235440">
                <a:moveTo>
                  <a:pt x="5498167" y="6869780"/>
                </a:moveTo>
                <a:lnTo>
                  <a:pt x="5454608" y="6878579"/>
                </a:lnTo>
                <a:lnTo>
                  <a:pt x="5419031" y="6902573"/>
                </a:lnTo>
                <a:lnTo>
                  <a:pt x="5395041" y="6938157"/>
                </a:lnTo>
                <a:lnTo>
                  <a:pt x="5386244" y="6981724"/>
                </a:lnTo>
                <a:lnTo>
                  <a:pt x="5395041" y="7025264"/>
                </a:lnTo>
                <a:lnTo>
                  <a:pt x="5419031" y="7060809"/>
                </a:lnTo>
                <a:lnTo>
                  <a:pt x="5454608" y="7084769"/>
                </a:lnTo>
                <a:lnTo>
                  <a:pt x="5498167" y="7093553"/>
                </a:lnTo>
                <a:lnTo>
                  <a:pt x="5541692" y="7084769"/>
                </a:lnTo>
                <a:lnTo>
                  <a:pt x="5577242" y="7060809"/>
                </a:lnTo>
                <a:lnTo>
                  <a:pt x="5601215" y="7025264"/>
                </a:lnTo>
                <a:lnTo>
                  <a:pt x="5610007" y="6981724"/>
                </a:lnTo>
                <a:lnTo>
                  <a:pt x="5601215" y="6938157"/>
                </a:lnTo>
                <a:lnTo>
                  <a:pt x="5577242" y="6902573"/>
                </a:lnTo>
                <a:lnTo>
                  <a:pt x="5541692" y="6878579"/>
                </a:lnTo>
                <a:lnTo>
                  <a:pt x="5498167" y="6869780"/>
                </a:lnTo>
                <a:close/>
              </a:path>
              <a:path w="16523335" h="9235440">
                <a:moveTo>
                  <a:pt x="5767478" y="176790"/>
                </a:moveTo>
                <a:lnTo>
                  <a:pt x="5723919" y="185586"/>
                </a:lnTo>
                <a:lnTo>
                  <a:pt x="5688342" y="209571"/>
                </a:lnTo>
                <a:lnTo>
                  <a:pt x="5664353" y="245145"/>
                </a:lnTo>
                <a:lnTo>
                  <a:pt x="5655555" y="288702"/>
                </a:lnTo>
                <a:lnTo>
                  <a:pt x="5664353" y="332221"/>
                </a:lnTo>
                <a:lnTo>
                  <a:pt x="5688342" y="367780"/>
                </a:lnTo>
                <a:lnTo>
                  <a:pt x="5723919" y="391765"/>
                </a:lnTo>
                <a:lnTo>
                  <a:pt x="5767478" y="400563"/>
                </a:lnTo>
                <a:lnTo>
                  <a:pt x="5811007" y="391765"/>
                </a:lnTo>
                <a:lnTo>
                  <a:pt x="5846557" y="367780"/>
                </a:lnTo>
                <a:lnTo>
                  <a:pt x="5870528" y="332221"/>
                </a:lnTo>
                <a:lnTo>
                  <a:pt x="5879318" y="288702"/>
                </a:lnTo>
                <a:lnTo>
                  <a:pt x="5870528" y="245145"/>
                </a:lnTo>
                <a:lnTo>
                  <a:pt x="5846557" y="209571"/>
                </a:lnTo>
                <a:lnTo>
                  <a:pt x="5811007" y="185586"/>
                </a:lnTo>
                <a:lnTo>
                  <a:pt x="5767478" y="176790"/>
                </a:lnTo>
                <a:close/>
              </a:path>
              <a:path w="16523335" h="9235440">
                <a:moveTo>
                  <a:pt x="5767478" y="444551"/>
                </a:moveTo>
                <a:lnTo>
                  <a:pt x="5723919" y="453336"/>
                </a:lnTo>
                <a:lnTo>
                  <a:pt x="5688342" y="477296"/>
                </a:lnTo>
                <a:lnTo>
                  <a:pt x="5664353" y="512844"/>
                </a:lnTo>
                <a:lnTo>
                  <a:pt x="5655555" y="556391"/>
                </a:lnTo>
                <a:lnTo>
                  <a:pt x="5664353" y="599952"/>
                </a:lnTo>
                <a:lnTo>
                  <a:pt x="5688342" y="635532"/>
                </a:lnTo>
                <a:lnTo>
                  <a:pt x="5723919" y="659525"/>
                </a:lnTo>
                <a:lnTo>
                  <a:pt x="5767478" y="668324"/>
                </a:lnTo>
                <a:lnTo>
                  <a:pt x="5811007" y="659525"/>
                </a:lnTo>
                <a:lnTo>
                  <a:pt x="5846557" y="635532"/>
                </a:lnTo>
                <a:lnTo>
                  <a:pt x="5870528" y="599952"/>
                </a:lnTo>
                <a:lnTo>
                  <a:pt x="5879318" y="556391"/>
                </a:lnTo>
                <a:lnTo>
                  <a:pt x="5870528" y="512844"/>
                </a:lnTo>
                <a:lnTo>
                  <a:pt x="5846557" y="477296"/>
                </a:lnTo>
                <a:lnTo>
                  <a:pt x="5811007" y="453336"/>
                </a:lnTo>
                <a:lnTo>
                  <a:pt x="5767478" y="444551"/>
                </a:lnTo>
                <a:close/>
              </a:path>
              <a:path w="16523335" h="9235440">
                <a:moveTo>
                  <a:pt x="5767478" y="712218"/>
                </a:moveTo>
                <a:lnTo>
                  <a:pt x="5723919" y="721018"/>
                </a:lnTo>
                <a:lnTo>
                  <a:pt x="5688342" y="745011"/>
                </a:lnTo>
                <a:lnTo>
                  <a:pt x="5664353" y="780591"/>
                </a:lnTo>
                <a:lnTo>
                  <a:pt x="5655555" y="824152"/>
                </a:lnTo>
                <a:lnTo>
                  <a:pt x="5664353" y="867681"/>
                </a:lnTo>
                <a:lnTo>
                  <a:pt x="5688342" y="903231"/>
                </a:lnTo>
                <a:lnTo>
                  <a:pt x="5723919" y="927201"/>
                </a:lnTo>
                <a:lnTo>
                  <a:pt x="5767478" y="935992"/>
                </a:lnTo>
                <a:lnTo>
                  <a:pt x="5811007" y="927201"/>
                </a:lnTo>
                <a:lnTo>
                  <a:pt x="5846557" y="903231"/>
                </a:lnTo>
                <a:lnTo>
                  <a:pt x="5870528" y="867681"/>
                </a:lnTo>
                <a:lnTo>
                  <a:pt x="5879318" y="824152"/>
                </a:lnTo>
                <a:lnTo>
                  <a:pt x="5870528" y="780591"/>
                </a:lnTo>
                <a:lnTo>
                  <a:pt x="5846557" y="745011"/>
                </a:lnTo>
                <a:lnTo>
                  <a:pt x="5811007" y="721018"/>
                </a:lnTo>
                <a:lnTo>
                  <a:pt x="5767478" y="712218"/>
                </a:lnTo>
                <a:close/>
              </a:path>
              <a:path w="16523335" h="9235440">
                <a:moveTo>
                  <a:pt x="5875091" y="0"/>
                </a:moveTo>
                <a:lnTo>
                  <a:pt x="5659786" y="0"/>
                </a:lnTo>
                <a:lnTo>
                  <a:pt x="5655555" y="20941"/>
                </a:lnTo>
                <a:lnTo>
                  <a:pt x="5664353" y="64502"/>
                </a:lnTo>
                <a:lnTo>
                  <a:pt x="5688342" y="100083"/>
                </a:lnTo>
                <a:lnTo>
                  <a:pt x="5723919" y="124076"/>
                </a:lnTo>
                <a:lnTo>
                  <a:pt x="5767478" y="132875"/>
                </a:lnTo>
                <a:lnTo>
                  <a:pt x="5811007" y="124076"/>
                </a:lnTo>
                <a:lnTo>
                  <a:pt x="5846557" y="100083"/>
                </a:lnTo>
                <a:lnTo>
                  <a:pt x="5870528" y="64502"/>
                </a:lnTo>
                <a:lnTo>
                  <a:pt x="5879318" y="20941"/>
                </a:lnTo>
                <a:lnTo>
                  <a:pt x="5875091" y="0"/>
                </a:lnTo>
                <a:close/>
              </a:path>
              <a:path w="16523335" h="9235440">
                <a:moveTo>
                  <a:pt x="5767478" y="2586297"/>
                </a:moveTo>
                <a:lnTo>
                  <a:pt x="5723919" y="2595090"/>
                </a:lnTo>
                <a:lnTo>
                  <a:pt x="5688342" y="2619070"/>
                </a:lnTo>
                <a:lnTo>
                  <a:pt x="5664353" y="2654639"/>
                </a:lnTo>
                <a:lnTo>
                  <a:pt x="5655555" y="2698200"/>
                </a:lnTo>
                <a:lnTo>
                  <a:pt x="5664353" y="2741725"/>
                </a:lnTo>
                <a:lnTo>
                  <a:pt x="5688342" y="2777286"/>
                </a:lnTo>
                <a:lnTo>
                  <a:pt x="5723919" y="2801273"/>
                </a:lnTo>
                <a:lnTo>
                  <a:pt x="5767478" y="2810071"/>
                </a:lnTo>
                <a:lnTo>
                  <a:pt x="5811007" y="2801273"/>
                </a:lnTo>
                <a:lnTo>
                  <a:pt x="5846557" y="2777286"/>
                </a:lnTo>
                <a:lnTo>
                  <a:pt x="5870528" y="2741725"/>
                </a:lnTo>
                <a:lnTo>
                  <a:pt x="5879318" y="2698200"/>
                </a:lnTo>
                <a:lnTo>
                  <a:pt x="5870528" y="2654639"/>
                </a:lnTo>
                <a:lnTo>
                  <a:pt x="5846557" y="2619070"/>
                </a:lnTo>
                <a:lnTo>
                  <a:pt x="5811007" y="2595090"/>
                </a:lnTo>
                <a:lnTo>
                  <a:pt x="5767478" y="2586297"/>
                </a:lnTo>
                <a:close/>
              </a:path>
              <a:path w="16523335" h="9235440">
                <a:moveTo>
                  <a:pt x="5767478" y="2318578"/>
                </a:moveTo>
                <a:lnTo>
                  <a:pt x="5723919" y="2327370"/>
                </a:lnTo>
                <a:lnTo>
                  <a:pt x="5688342" y="2351349"/>
                </a:lnTo>
                <a:lnTo>
                  <a:pt x="5664353" y="2386915"/>
                </a:lnTo>
                <a:lnTo>
                  <a:pt x="5655555" y="2430470"/>
                </a:lnTo>
                <a:lnTo>
                  <a:pt x="5664353" y="2474021"/>
                </a:lnTo>
                <a:lnTo>
                  <a:pt x="5688342" y="2509580"/>
                </a:lnTo>
                <a:lnTo>
                  <a:pt x="5723919" y="2533551"/>
                </a:lnTo>
                <a:lnTo>
                  <a:pt x="5767478" y="2542341"/>
                </a:lnTo>
                <a:lnTo>
                  <a:pt x="5811007" y="2533551"/>
                </a:lnTo>
                <a:lnTo>
                  <a:pt x="5846557" y="2509580"/>
                </a:lnTo>
                <a:lnTo>
                  <a:pt x="5870528" y="2474021"/>
                </a:lnTo>
                <a:lnTo>
                  <a:pt x="5879318" y="2430470"/>
                </a:lnTo>
                <a:lnTo>
                  <a:pt x="5870528" y="2386915"/>
                </a:lnTo>
                <a:lnTo>
                  <a:pt x="5846557" y="2351349"/>
                </a:lnTo>
                <a:lnTo>
                  <a:pt x="5811007" y="2327370"/>
                </a:lnTo>
                <a:lnTo>
                  <a:pt x="5767478" y="2318578"/>
                </a:lnTo>
                <a:close/>
              </a:path>
              <a:path w="16523335" h="9235440">
                <a:moveTo>
                  <a:pt x="5767478" y="4995774"/>
                </a:moveTo>
                <a:lnTo>
                  <a:pt x="5723919" y="5004565"/>
                </a:lnTo>
                <a:lnTo>
                  <a:pt x="5688342" y="5028541"/>
                </a:lnTo>
                <a:lnTo>
                  <a:pt x="5664353" y="5064107"/>
                </a:lnTo>
                <a:lnTo>
                  <a:pt x="5655555" y="5107666"/>
                </a:lnTo>
                <a:lnTo>
                  <a:pt x="5664353" y="5151204"/>
                </a:lnTo>
                <a:lnTo>
                  <a:pt x="5688342" y="5186764"/>
                </a:lnTo>
                <a:lnTo>
                  <a:pt x="5723919" y="5210743"/>
                </a:lnTo>
                <a:lnTo>
                  <a:pt x="5767478" y="5219537"/>
                </a:lnTo>
                <a:lnTo>
                  <a:pt x="5811007" y="5210743"/>
                </a:lnTo>
                <a:lnTo>
                  <a:pt x="5846557" y="5186764"/>
                </a:lnTo>
                <a:lnTo>
                  <a:pt x="5870528" y="5151204"/>
                </a:lnTo>
                <a:lnTo>
                  <a:pt x="5879318" y="5107666"/>
                </a:lnTo>
                <a:lnTo>
                  <a:pt x="5870528" y="5064107"/>
                </a:lnTo>
                <a:lnTo>
                  <a:pt x="5846557" y="5028541"/>
                </a:lnTo>
                <a:lnTo>
                  <a:pt x="5811007" y="5004565"/>
                </a:lnTo>
                <a:lnTo>
                  <a:pt x="5767478" y="4995774"/>
                </a:lnTo>
                <a:close/>
              </a:path>
              <a:path w="16523335" h="9235440">
                <a:moveTo>
                  <a:pt x="5767478" y="5263483"/>
                </a:moveTo>
                <a:lnTo>
                  <a:pt x="5723919" y="5272274"/>
                </a:lnTo>
                <a:lnTo>
                  <a:pt x="5688342" y="5296250"/>
                </a:lnTo>
                <a:lnTo>
                  <a:pt x="5664353" y="5331816"/>
                </a:lnTo>
                <a:lnTo>
                  <a:pt x="5655555" y="5375375"/>
                </a:lnTo>
                <a:lnTo>
                  <a:pt x="5664353" y="5418906"/>
                </a:lnTo>
                <a:lnTo>
                  <a:pt x="5688342" y="5454471"/>
                </a:lnTo>
                <a:lnTo>
                  <a:pt x="5723919" y="5478458"/>
                </a:lnTo>
                <a:lnTo>
                  <a:pt x="5767478" y="5487256"/>
                </a:lnTo>
                <a:lnTo>
                  <a:pt x="5811007" y="5478458"/>
                </a:lnTo>
                <a:lnTo>
                  <a:pt x="5846557" y="5454471"/>
                </a:lnTo>
                <a:lnTo>
                  <a:pt x="5870528" y="5418906"/>
                </a:lnTo>
                <a:lnTo>
                  <a:pt x="5879318" y="5375375"/>
                </a:lnTo>
                <a:lnTo>
                  <a:pt x="5870528" y="5331816"/>
                </a:lnTo>
                <a:lnTo>
                  <a:pt x="5846557" y="5296250"/>
                </a:lnTo>
                <a:lnTo>
                  <a:pt x="5811007" y="5272274"/>
                </a:lnTo>
                <a:lnTo>
                  <a:pt x="5767478" y="5263483"/>
                </a:lnTo>
                <a:close/>
              </a:path>
              <a:path w="16523335" h="9235440">
                <a:moveTo>
                  <a:pt x="5767478" y="5531192"/>
                </a:moveTo>
                <a:lnTo>
                  <a:pt x="5723919" y="5539988"/>
                </a:lnTo>
                <a:lnTo>
                  <a:pt x="5688342" y="5563975"/>
                </a:lnTo>
                <a:lnTo>
                  <a:pt x="5664353" y="5599551"/>
                </a:lnTo>
                <a:lnTo>
                  <a:pt x="5655555" y="5643115"/>
                </a:lnTo>
                <a:lnTo>
                  <a:pt x="5664353" y="5686662"/>
                </a:lnTo>
                <a:lnTo>
                  <a:pt x="5688342" y="5722222"/>
                </a:lnTo>
                <a:lnTo>
                  <a:pt x="5723919" y="5746196"/>
                </a:lnTo>
                <a:lnTo>
                  <a:pt x="5767478" y="5754986"/>
                </a:lnTo>
                <a:lnTo>
                  <a:pt x="5811007" y="5746196"/>
                </a:lnTo>
                <a:lnTo>
                  <a:pt x="5846557" y="5722222"/>
                </a:lnTo>
                <a:lnTo>
                  <a:pt x="5870528" y="5686662"/>
                </a:lnTo>
                <a:lnTo>
                  <a:pt x="5879318" y="5643115"/>
                </a:lnTo>
                <a:lnTo>
                  <a:pt x="5870528" y="5599551"/>
                </a:lnTo>
                <a:lnTo>
                  <a:pt x="5846557" y="5563975"/>
                </a:lnTo>
                <a:lnTo>
                  <a:pt x="5811007" y="5539988"/>
                </a:lnTo>
                <a:lnTo>
                  <a:pt x="5767478" y="5531192"/>
                </a:lnTo>
                <a:close/>
              </a:path>
              <a:path w="16523335" h="9235440">
                <a:moveTo>
                  <a:pt x="5767478" y="5798933"/>
                </a:moveTo>
                <a:lnTo>
                  <a:pt x="5723919" y="5807723"/>
                </a:lnTo>
                <a:lnTo>
                  <a:pt x="5688342" y="5831697"/>
                </a:lnTo>
                <a:lnTo>
                  <a:pt x="5664353" y="5867257"/>
                </a:lnTo>
                <a:lnTo>
                  <a:pt x="5655555" y="5910804"/>
                </a:lnTo>
                <a:lnTo>
                  <a:pt x="5664353" y="5954345"/>
                </a:lnTo>
                <a:lnTo>
                  <a:pt x="5688342" y="5989912"/>
                </a:lnTo>
                <a:lnTo>
                  <a:pt x="5723919" y="6013898"/>
                </a:lnTo>
                <a:lnTo>
                  <a:pt x="5767478" y="6022695"/>
                </a:lnTo>
                <a:lnTo>
                  <a:pt x="5811007" y="6013898"/>
                </a:lnTo>
                <a:lnTo>
                  <a:pt x="5846557" y="5989912"/>
                </a:lnTo>
                <a:lnTo>
                  <a:pt x="5870528" y="5954345"/>
                </a:lnTo>
                <a:lnTo>
                  <a:pt x="5879318" y="5910804"/>
                </a:lnTo>
                <a:lnTo>
                  <a:pt x="5870528" y="5867257"/>
                </a:lnTo>
                <a:lnTo>
                  <a:pt x="5846557" y="5831697"/>
                </a:lnTo>
                <a:lnTo>
                  <a:pt x="5811007" y="5807723"/>
                </a:lnTo>
                <a:lnTo>
                  <a:pt x="5767478" y="5798933"/>
                </a:lnTo>
                <a:close/>
              </a:path>
              <a:path w="16523335" h="9235440">
                <a:moveTo>
                  <a:pt x="5767478" y="6066642"/>
                </a:moveTo>
                <a:lnTo>
                  <a:pt x="5723919" y="6075433"/>
                </a:lnTo>
                <a:lnTo>
                  <a:pt x="5688342" y="6099406"/>
                </a:lnTo>
                <a:lnTo>
                  <a:pt x="5664353" y="6134966"/>
                </a:lnTo>
                <a:lnTo>
                  <a:pt x="5655555" y="6178513"/>
                </a:lnTo>
                <a:lnTo>
                  <a:pt x="5664353" y="6222077"/>
                </a:lnTo>
                <a:lnTo>
                  <a:pt x="5688342" y="6257653"/>
                </a:lnTo>
                <a:lnTo>
                  <a:pt x="5723919" y="6281640"/>
                </a:lnTo>
                <a:lnTo>
                  <a:pt x="5767478" y="6290436"/>
                </a:lnTo>
                <a:lnTo>
                  <a:pt x="5811007" y="6281640"/>
                </a:lnTo>
                <a:lnTo>
                  <a:pt x="5846557" y="6257653"/>
                </a:lnTo>
                <a:lnTo>
                  <a:pt x="5870528" y="6222077"/>
                </a:lnTo>
                <a:lnTo>
                  <a:pt x="5879318" y="6178513"/>
                </a:lnTo>
                <a:lnTo>
                  <a:pt x="5870528" y="6134966"/>
                </a:lnTo>
                <a:lnTo>
                  <a:pt x="5846557" y="6099406"/>
                </a:lnTo>
                <a:lnTo>
                  <a:pt x="5811007" y="6075433"/>
                </a:lnTo>
                <a:lnTo>
                  <a:pt x="5767478" y="6066642"/>
                </a:lnTo>
                <a:close/>
              </a:path>
              <a:path w="16523335" h="9235440">
                <a:moveTo>
                  <a:pt x="5767478" y="6334382"/>
                </a:moveTo>
                <a:lnTo>
                  <a:pt x="5723919" y="6343178"/>
                </a:lnTo>
                <a:lnTo>
                  <a:pt x="5688342" y="6367165"/>
                </a:lnTo>
                <a:lnTo>
                  <a:pt x="5664353" y="6402742"/>
                </a:lnTo>
                <a:lnTo>
                  <a:pt x="5655555" y="6446306"/>
                </a:lnTo>
                <a:lnTo>
                  <a:pt x="5664353" y="6489813"/>
                </a:lnTo>
                <a:lnTo>
                  <a:pt x="5688342" y="6525358"/>
                </a:lnTo>
                <a:lnTo>
                  <a:pt x="5723919" y="6549331"/>
                </a:lnTo>
                <a:lnTo>
                  <a:pt x="5767478" y="6558124"/>
                </a:lnTo>
                <a:lnTo>
                  <a:pt x="5811007" y="6549331"/>
                </a:lnTo>
                <a:lnTo>
                  <a:pt x="5846557" y="6525358"/>
                </a:lnTo>
                <a:lnTo>
                  <a:pt x="5870528" y="6489813"/>
                </a:lnTo>
                <a:lnTo>
                  <a:pt x="5879318" y="6446306"/>
                </a:lnTo>
                <a:lnTo>
                  <a:pt x="5870528" y="6402742"/>
                </a:lnTo>
                <a:lnTo>
                  <a:pt x="5846557" y="6367165"/>
                </a:lnTo>
                <a:lnTo>
                  <a:pt x="5811007" y="6343178"/>
                </a:lnTo>
                <a:lnTo>
                  <a:pt x="5767478" y="6334382"/>
                </a:lnTo>
                <a:close/>
              </a:path>
              <a:path w="16523335" h="9235440">
                <a:moveTo>
                  <a:pt x="5767478" y="6602112"/>
                </a:moveTo>
                <a:lnTo>
                  <a:pt x="5723919" y="6610897"/>
                </a:lnTo>
                <a:lnTo>
                  <a:pt x="5688342" y="6634856"/>
                </a:lnTo>
                <a:lnTo>
                  <a:pt x="5664353" y="6670401"/>
                </a:lnTo>
                <a:lnTo>
                  <a:pt x="5655555" y="6713941"/>
                </a:lnTo>
                <a:lnTo>
                  <a:pt x="5664353" y="6757505"/>
                </a:lnTo>
                <a:lnTo>
                  <a:pt x="5688342" y="6793082"/>
                </a:lnTo>
                <a:lnTo>
                  <a:pt x="5723919" y="6817069"/>
                </a:lnTo>
                <a:lnTo>
                  <a:pt x="5767478" y="6825865"/>
                </a:lnTo>
                <a:lnTo>
                  <a:pt x="5811007" y="6817069"/>
                </a:lnTo>
                <a:lnTo>
                  <a:pt x="5846557" y="6793082"/>
                </a:lnTo>
                <a:lnTo>
                  <a:pt x="5870528" y="6757505"/>
                </a:lnTo>
                <a:lnTo>
                  <a:pt x="5879318" y="6713941"/>
                </a:lnTo>
                <a:lnTo>
                  <a:pt x="5870528" y="6670401"/>
                </a:lnTo>
                <a:lnTo>
                  <a:pt x="5846557" y="6634856"/>
                </a:lnTo>
                <a:lnTo>
                  <a:pt x="5811007" y="6610897"/>
                </a:lnTo>
                <a:lnTo>
                  <a:pt x="5767478" y="6602112"/>
                </a:lnTo>
                <a:close/>
              </a:path>
              <a:path w="16523335" h="9235440">
                <a:moveTo>
                  <a:pt x="5767478" y="7405229"/>
                </a:moveTo>
                <a:lnTo>
                  <a:pt x="5723919" y="7414026"/>
                </a:lnTo>
                <a:lnTo>
                  <a:pt x="5688342" y="7438015"/>
                </a:lnTo>
                <a:lnTo>
                  <a:pt x="5664353" y="7473597"/>
                </a:lnTo>
                <a:lnTo>
                  <a:pt x="5655555" y="7517173"/>
                </a:lnTo>
                <a:lnTo>
                  <a:pt x="5664353" y="7560674"/>
                </a:lnTo>
                <a:lnTo>
                  <a:pt x="5688342" y="7596223"/>
                </a:lnTo>
                <a:lnTo>
                  <a:pt x="5723919" y="7620205"/>
                </a:lnTo>
                <a:lnTo>
                  <a:pt x="5767478" y="7629003"/>
                </a:lnTo>
                <a:lnTo>
                  <a:pt x="5811007" y="7620205"/>
                </a:lnTo>
                <a:lnTo>
                  <a:pt x="5846557" y="7596223"/>
                </a:lnTo>
                <a:lnTo>
                  <a:pt x="5870528" y="7560674"/>
                </a:lnTo>
                <a:lnTo>
                  <a:pt x="5879318" y="7517173"/>
                </a:lnTo>
                <a:lnTo>
                  <a:pt x="5870528" y="7473597"/>
                </a:lnTo>
                <a:lnTo>
                  <a:pt x="5846557" y="7438015"/>
                </a:lnTo>
                <a:lnTo>
                  <a:pt x="5811007" y="7414026"/>
                </a:lnTo>
                <a:lnTo>
                  <a:pt x="5767478" y="7405229"/>
                </a:lnTo>
                <a:close/>
              </a:path>
              <a:path w="16523335" h="9235440">
                <a:moveTo>
                  <a:pt x="5767478" y="7137541"/>
                </a:moveTo>
                <a:lnTo>
                  <a:pt x="5723919" y="7146329"/>
                </a:lnTo>
                <a:lnTo>
                  <a:pt x="5688342" y="7170295"/>
                </a:lnTo>
                <a:lnTo>
                  <a:pt x="5664353" y="7205847"/>
                </a:lnTo>
                <a:lnTo>
                  <a:pt x="5655555" y="7249391"/>
                </a:lnTo>
                <a:lnTo>
                  <a:pt x="5664353" y="7292955"/>
                </a:lnTo>
                <a:lnTo>
                  <a:pt x="5688342" y="7328531"/>
                </a:lnTo>
                <a:lnTo>
                  <a:pt x="5723919" y="7352518"/>
                </a:lnTo>
                <a:lnTo>
                  <a:pt x="5767478" y="7361314"/>
                </a:lnTo>
                <a:lnTo>
                  <a:pt x="5811007" y="7352518"/>
                </a:lnTo>
                <a:lnTo>
                  <a:pt x="5846557" y="7328531"/>
                </a:lnTo>
                <a:lnTo>
                  <a:pt x="5870528" y="7292955"/>
                </a:lnTo>
                <a:lnTo>
                  <a:pt x="5879318" y="7249391"/>
                </a:lnTo>
                <a:lnTo>
                  <a:pt x="5870528" y="7205847"/>
                </a:lnTo>
                <a:lnTo>
                  <a:pt x="5846557" y="7170295"/>
                </a:lnTo>
                <a:lnTo>
                  <a:pt x="5811007" y="7146329"/>
                </a:lnTo>
                <a:lnTo>
                  <a:pt x="5767478" y="7137541"/>
                </a:lnTo>
                <a:close/>
              </a:path>
              <a:path w="16523335" h="9235440">
                <a:moveTo>
                  <a:pt x="5767478" y="6869780"/>
                </a:moveTo>
                <a:lnTo>
                  <a:pt x="5723919" y="6878579"/>
                </a:lnTo>
                <a:lnTo>
                  <a:pt x="5688342" y="6902573"/>
                </a:lnTo>
                <a:lnTo>
                  <a:pt x="5664353" y="6938157"/>
                </a:lnTo>
                <a:lnTo>
                  <a:pt x="5655555" y="6981724"/>
                </a:lnTo>
                <a:lnTo>
                  <a:pt x="5664353" y="7025264"/>
                </a:lnTo>
                <a:lnTo>
                  <a:pt x="5688342" y="7060809"/>
                </a:lnTo>
                <a:lnTo>
                  <a:pt x="5723919" y="7084769"/>
                </a:lnTo>
                <a:lnTo>
                  <a:pt x="5767478" y="7093553"/>
                </a:lnTo>
                <a:lnTo>
                  <a:pt x="5811007" y="7084769"/>
                </a:lnTo>
                <a:lnTo>
                  <a:pt x="5846557" y="7060809"/>
                </a:lnTo>
                <a:lnTo>
                  <a:pt x="5870528" y="7025264"/>
                </a:lnTo>
                <a:lnTo>
                  <a:pt x="5879318" y="6981724"/>
                </a:lnTo>
                <a:lnTo>
                  <a:pt x="5870528" y="6938157"/>
                </a:lnTo>
                <a:lnTo>
                  <a:pt x="5846557" y="6902573"/>
                </a:lnTo>
                <a:lnTo>
                  <a:pt x="5811007" y="6878579"/>
                </a:lnTo>
                <a:lnTo>
                  <a:pt x="5767478" y="6869780"/>
                </a:lnTo>
                <a:close/>
              </a:path>
              <a:path w="16523335" h="9235440">
                <a:moveTo>
                  <a:pt x="6036748" y="176790"/>
                </a:moveTo>
                <a:lnTo>
                  <a:pt x="5993199" y="185586"/>
                </a:lnTo>
                <a:lnTo>
                  <a:pt x="5957636" y="209571"/>
                </a:lnTo>
                <a:lnTo>
                  <a:pt x="5933659" y="245145"/>
                </a:lnTo>
                <a:lnTo>
                  <a:pt x="5924866" y="288702"/>
                </a:lnTo>
                <a:lnTo>
                  <a:pt x="5933659" y="332221"/>
                </a:lnTo>
                <a:lnTo>
                  <a:pt x="5957636" y="367780"/>
                </a:lnTo>
                <a:lnTo>
                  <a:pt x="5993199" y="391765"/>
                </a:lnTo>
                <a:lnTo>
                  <a:pt x="6036748" y="400563"/>
                </a:lnTo>
                <a:lnTo>
                  <a:pt x="6080302" y="391765"/>
                </a:lnTo>
                <a:lnTo>
                  <a:pt x="6115868" y="367780"/>
                </a:lnTo>
                <a:lnTo>
                  <a:pt x="6139847" y="332221"/>
                </a:lnTo>
                <a:lnTo>
                  <a:pt x="6148640" y="288702"/>
                </a:lnTo>
                <a:lnTo>
                  <a:pt x="6139847" y="245145"/>
                </a:lnTo>
                <a:lnTo>
                  <a:pt x="6115868" y="209571"/>
                </a:lnTo>
                <a:lnTo>
                  <a:pt x="6080302" y="185586"/>
                </a:lnTo>
                <a:lnTo>
                  <a:pt x="6036748" y="176790"/>
                </a:lnTo>
                <a:close/>
              </a:path>
              <a:path w="16523335" h="9235440">
                <a:moveTo>
                  <a:pt x="6036748" y="444551"/>
                </a:moveTo>
                <a:lnTo>
                  <a:pt x="5993199" y="453336"/>
                </a:lnTo>
                <a:lnTo>
                  <a:pt x="5957636" y="477296"/>
                </a:lnTo>
                <a:lnTo>
                  <a:pt x="5933659" y="512844"/>
                </a:lnTo>
                <a:lnTo>
                  <a:pt x="5924866" y="556391"/>
                </a:lnTo>
                <a:lnTo>
                  <a:pt x="5933659" y="599952"/>
                </a:lnTo>
                <a:lnTo>
                  <a:pt x="5957636" y="635532"/>
                </a:lnTo>
                <a:lnTo>
                  <a:pt x="5993199" y="659525"/>
                </a:lnTo>
                <a:lnTo>
                  <a:pt x="6036748" y="668324"/>
                </a:lnTo>
                <a:lnTo>
                  <a:pt x="6080302" y="659525"/>
                </a:lnTo>
                <a:lnTo>
                  <a:pt x="6115868" y="635532"/>
                </a:lnTo>
                <a:lnTo>
                  <a:pt x="6139847" y="599952"/>
                </a:lnTo>
                <a:lnTo>
                  <a:pt x="6148640" y="556391"/>
                </a:lnTo>
                <a:lnTo>
                  <a:pt x="6139847" y="512844"/>
                </a:lnTo>
                <a:lnTo>
                  <a:pt x="6115868" y="477296"/>
                </a:lnTo>
                <a:lnTo>
                  <a:pt x="6080302" y="453336"/>
                </a:lnTo>
                <a:lnTo>
                  <a:pt x="6036748" y="444551"/>
                </a:lnTo>
                <a:close/>
              </a:path>
              <a:path w="16523335" h="9235440">
                <a:moveTo>
                  <a:pt x="6036748" y="712218"/>
                </a:moveTo>
                <a:lnTo>
                  <a:pt x="5993199" y="721018"/>
                </a:lnTo>
                <a:lnTo>
                  <a:pt x="5957636" y="745011"/>
                </a:lnTo>
                <a:lnTo>
                  <a:pt x="5933659" y="780591"/>
                </a:lnTo>
                <a:lnTo>
                  <a:pt x="5924866" y="824152"/>
                </a:lnTo>
                <a:lnTo>
                  <a:pt x="5933659" y="867681"/>
                </a:lnTo>
                <a:lnTo>
                  <a:pt x="5957636" y="903231"/>
                </a:lnTo>
                <a:lnTo>
                  <a:pt x="5993199" y="927201"/>
                </a:lnTo>
                <a:lnTo>
                  <a:pt x="6036748" y="935992"/>
                </a:lnTo>
                <a:lnTo>
                  <a:pt x="6080302" y="927201"/>
                </a:lnTo>
                <a:lnTo>
                  <a:pt x="6115868" y="903231"/>
                </a:lnTo>
                <a:lnTo>
                  <a:pt x="6139847" y="867681"/>
                </a:lnTo>
                <a:lnTo>
                  <a:pt x="6148640" y="824152"/>
                </a:lnTo>
                <a:lnTo>
                  <a:pt x="6139847" y="780591"/>
                </a:lnTo>
                <a:lnTo>
                  <a:pt x="6115868" y="745011"/>
                </a:lnTo>
                <a:lnTo>
                  <a:pt x="6080302" y="721018"/>
                </a:lnTo>
                <a:lnTo>
                  <a:pt x="6036748" y="712218"/>
                </a:lnTo>
                <a:close/>
              </a:path>
              <a:path w="16523335" h="9235440">
                <a:moveTo>
                  <a:pt x="6036748" y="979980"/>
                </a:moveTo>
                <a:lnTo>
                  <a:pt x="5993199" y="988766"/>
                </a:lnTo>
                <a:lnTo>
                  <a:pt x="5957636" y="1012731"/>
                </a:lnTo>
                <a:lnTo>
                  <a:pt x="5933659" y="1048286"/>
                </a:lnTo>
                <a:lnTo>
                  <a:pt x="5924866" y="1091840"/>
                </a:lnTo>
                <a:lnTo>
                  <a:pt x="5933659" y="1135394"/>
                </a:lnTo>
                <a:lnTo>
                  <a:pt x="5957636" y="1170968"/>
                </a:lnTo>
                <a:lnTo>
                  <a:pt x="5993199" y="1194956"/>
                </a:lnTo>
                <a:lnTo>
                  <a:pt x="6036748" y="1203753"/>
                </a:lnTo>
                <a:lnTo>
                  <a:pt x="6080302" y="1194956"/>
                </a:lnTo>
                <a:lnTo>
                  <a:pt x="6115868" y="1170968"/>
                </a:lnTo>
                <a:lnTo>
                  <a:pt x="6139847" y="1135394"/>
                </a:lnTo>
                <a:lnTo>
                  <a:pt x="6148640" y="1091840"/>
                </a:lnTo>
                <a:lnTo>
                  <a:pt x="6139847" y="1048286"/>
                </a:lnTo>
                <a:lnTo>
                  <a:pt x="6115868" y="1012731"/>
                </a:lnTo>
                <a:lnTo>
                  <a:pt x="6080302" y="988766"/>
                </a:lnTo>
                <a:lnTo>
                  <a:pt x="6036748" y="979980"/>
                </a:lnTo>
                <a:close/>
              </a:path>
              <a:path w="16523335" h="9235440">
                <a:moveTo>
                  <a:pt x="6036748" y="1247668"/>
                </a:moveTo>
                <a:lnTo>
                  <a:pt x="5993199" y="1256467"/>
                </a:lnTo>
                <a:lnTo>
                  <a:pt x="5957636" y="1280459"/>
                </a:lnTo>
                <a:lnTo>
                  <a:pt x="5933659" y="1316036"/>
                </a:lnTo>
                <a:lnTo>
                  <a:pt x="5924866" y="1359591"/>
                </a:lnTo>
                <a:lnTo>
                  <a:pt x="5933659" y="1403138"/>
                </a:lnTo>
                <a:lnTo>
                  <a:pt x="5957636" y="1438686"/>
                </a:lnTo>
                <a:lnTo>
                  <a:pt x="5993199" y="1462646"/>
                </a:lnTo>
                <a:lnTo>
                  <a:pt x="6036748" y="1471431"/>
                </a:lnTo>
                <a:lnTo>
                  <a:pt x="6080302" y="1462646"/>
                </a:lnTo>
                <a:lnTo>
                  <a:pt x="6115868" y="1438686"/>
                </a:lnTo>
                <a:lnTo>
                  <a:pt x="6139847" y="1403138"/>
                </a:lnTo>
                <a:lnTo>
                  <a:pt x="6148640" y="1359591"/>
                </a:lnTo>
                <a:lnTo>
                  <a:pt x="6139847" y="1316036"/>
                </a:lnTo>
                <a:lnTo>
                  <a:pt x="6115868" y="1280459"/>
                </a:lnTo>
                <a:lnTo>
                  <a:pt x="6080302" y="1256467"/>
                </a:lnTo>
                <a:lnTo>
                  <a:pt x="6036748" y="1247668"/>
                </a:lnTo>
                <a:close/>
              </a:path>
              <a:path w="16523335" h="9235440">
                <a:moveTo>
                  <a:pt x="6036748" y="1515430"/>
                </a:moveTo>
                <a:lnTo>
                  <a:pt x="5993199" y="1524214"/>
                </a:lnTo>
                <a:lnTo>
                  <a:pt x="5957636" y="1548173"/>
                </a:lnTo>
                <a:lnTo>
                  <a:pt x="5933659" y="1583718"/>
                </a:lnTo>
                <a:lnTo>
                  <a:pt x="5924866" y="1627259"/>
                </a:lnTo>
                <a:lnTo>
                  <a:pt x="5933659" y="1670826"/>
                </a:lnTo>
                <a:lnTo>
                  <a:pt x="5957636" y="1706409"/>
                </a:lnTo>
                <a:lnTo>
                  <a:pt x="5993199" y="1730404"/>
                </a:lnTo>
                <a:lnTo>
                  <a:pt x="6036748" y="1739203"/>
                </a:lnTo>
                <a:lnTo>
                  <a:pt x="6080302" y="1730404"/>
                </a:lnTo>
                <a:lnTo>
                  <a:pt x="6115868" y="1706409"/>
                </a:lnTo>
                <a:lnTo>
                  <a:pt x="6139847" y="1670826"/>
                </a:lnTo>
                <a:lnTo>
                  <a:pt x="6148640" y="1627259"/>
                </a:lnTo>
                <a:lnTo>
                  <a:pt x="6139847" y="1583718"/>
                </a:lnTo>
                <a:lnTo>
                  <a:pt x="6115868" y="1548173"/>
                </a:lnTo>
                <a:lnTo>
                  <a:pt x="6080302" y="1524214"/>
                </a:lnTo>
                <a:lnTo>
                  <a:pt x="6036748" y="1515430"/>
                </a:lnTo>
                <a:close/>
              </a:path>
              <a:path w="16523335" h="9235440">
                <a:moveTo>
                  <a:pt x="6144411" y="0"/>
                </a:moveTo>
                <a:lnTo>
                  <a:pt x="5929095" y="0"/>
                </a:lnTo>
                <a:lnTo>
                  <a:pt x="5924866" y="20941"/>
                </a:lnTo>
                <a:lnTo>
                  <a:pt x="5933659" y="64502"/>
                </a:lnTo>
                <a:lnTo>
                  <a:pt x="5957636" y="100083"/>
                </a:lnTo>
                <a:lnTo>
                  <a:pt x="5993199" y="124076"/>
                </a:lnTo>
                <a:lnTo>
                  <a:pt x="6036748" y="132875"/>
                </a:lnTo>
                <a:lnTo>
                  <a:pt x="6080302" y="124076"/>
                </a:lnTo>
                <a:lnTo>
                  <a:pt x="6115868" y="100083"/>
                </a:lnTo>
                <a:lnTo>
                  <a:pt x="6139847" y="64502"/>
                </a:lnTo>
                <a:lnTo>
                  <a:pt x="6148640" y="20941"/>
                </a:lnTo>
                <a:lnTo>
                  <a:pt x="6144411" y="0"/>
                </a:lnTo>
                <a:close/>
              </a:path>
              <a:path w="16523335" h="9235440">
                <a:moveTo>
                  <a:pt x="6036748" y="5263483"/>
                </a:moveTo>
                <a:lnTo>
                  <a:pt x="5993199" y="5272274"/>
                </a:lnTo>
                <a:lnTo>
                  <a:pt x="5957636" y="5296250"/>
                </a:lnTo>
                <a:lnTo>
                  <a:pt x="5933659" y="5331816"/>
                </a:lnTo>
                <a:lnTo>
                  <a:pt x="5924866" y="5375375"/>
                </a:lnTo>
                <a:lnTo>
                  <a:pt x="5933659" y="5418906"/>
                </a:lnTo>
                <a:lnTo>
                  <a:pt x="5957636" y="5454471"/>
                </a:lnTo>
                <a:lnTo>
                  <a:pt x="5993199" y="5478458"/>
                </a:lnTo>
                <a:lnTo>
                  <a:pt x="6036748" y="5487256"/>
                </a:lnTo>
                <a:lnTo>
                  <a:pt x="6080302" y="5478458"/>
                </a:lnTo>
                <a:lnTo>
                  <a:pt x="6115868" y="5454471"/>
                </a:lnTo>
                <a:lnTo>
                  <a:pt x="6139847" y="5418906"/>
                </a:lnTo>
                <a:lnTo>
                  <a:pt x="6148640" y="5375375"/>
                </a:lnTo>
                <a:lnTo>
                  <a:pt x="6139847" y="5331816"/>
                </a:lnTo>
                <a:lnTo>
                  <a:pt x="6115868" y="5296250"/>
                </a:lnTo>
                <a:lnTo>
                  <a:pt x="6080302" y="5272274"/>
                </a:lnTo>
                <a:lnTo>
                  <a:pt x="6036748" y="5263483"/>
                </a:lnTo>
                <a:close/>
              </a:path>
              <a:path w="16523335" h="9235440">
                <a:moveTo>
                  <a:pt x="6036748" y="5531192"/>
                </a:moveTo>
                <a:lnTo>
                  <a:pt x="5993199" y="5539988"/>
                </a:lnTo>
                <a:lnTo>
                  <a:pt x="5957636" y="5563975"/>
                </a:lnTo>
                <a:lnTo>
                  <a:pt x="5933659" y="5599551"/>
                </a:lnTo>
                <a:lnTo>
                  <a:pt x="5924866" y="5643115"/>
                </a:lnTo>
                <a:lnTo>
                  <a:pt x="5933659" y="5686662"/>
                </a:lnTo>
                <a:lnTo>
                  <a:pt x="5957636" y="5722222"/>
                </a:lnTo>
                <a:lnTo>
                  <a:pt x="5993199" y="5746196"/>
                </a:lnTo>
                <a:lnTo>
                  <a:pt x="6036748" y="5754986"/>
                </a:lnTo>
                <a:lnTo>
                  <a:pt x="6080302" y="5746196"/>
                </a:lnTo>
                <a:lnTo>
                  <a:pt x="6115868" y="5722222"/>
                </a:lnTo>
                <a:lnTo>
                  <a:pt x="6139847" y="5686662"/>
                </a:lnTo>
                <a:lnTo>
                  <a:pt x="6148640" y="5643115"/>
                </a:lnTo>
                <a:lnTo>
                  <a:pt x="6139847" y="5599551"/>
                </a:lnTo>
                <a:lnTo>
                  <a:pt x="6115868" y="5563975"/>
                </a:lnTo>
                <a:lnTo>
                  <a:pt x="6080302" y="5539988"/>
                </a:lnTo>
                <a:lnTo>
                  <a:pt x="6036748" y="5531192"/>
                </a:lnTo>
                <a:close/>
              </a:path>
              <a:path w="16523335" h="9235440">
                <a:moveTo>
                  <a:pt x="6036748" y="5798933"/>
                </a:moveTo>
                <a:lnTo>
                  <a:pt x="5993199" y="5807723"/>
                </a:lnTo>
                <a:lnTo>
                  <a:pt x="5957636" y="5831697"/>
                </a:lnTo>
                <a:lnTo>
                  <a:pt x="5933659" y="5867257"/>
                </a:lnTo>
                <a:lnTo>
                  <a:pt x="5924866" y="5910804"/>
                </a:lnTo>
                <a:lnTo>
                  <a:pt x="5933659" y="5954345"/>
                </a:lnTo>
                <a:lnTo>
                  <a:pt x="5957636" y="5989912"/>
                </a:lnTo>
                <a:lnTo>
                  <a:pt x="5993199" y="6013898"/>
                </a:lnTo>
                <a:lnTo>
                  <a:pt x="6036748" y="6022695"/>
                </a:lnTo>
                <a:lnTo>
                  <a:pt x="6080302" y="6013898"/>
                </a:lnTo>
                <a:lnTo>
                  <a:pt x="6115868" y="5989912"/>
                </a:lnTo>
                <a:lnTo>
                  <a:pt x="6139847" y="5954345"/>
                </a:lnTo>
                <a:lnTo>
                  <a:pt x="6148640" y="5910804"/>
                </a:lnTo>
                <a:lnTo>
                  <a:pt x="6139847" y="5867257"/>
                </a:lnTo>
                <a:lnTo>
                  <a:pt x="6115868" y="5831697"/>
                </a:lnTo>
                <a:lnTo>
                  <a:pt x="6080302" y="5807723"/>
                </a:lnTo>
                <a:lnTo>
                  <a:pt x="6036748" y="5798933"/>
                </a:lnTo>
                <a:close/>
              </a:path>
              <a:path w="16523335" h="9235440">
                <a:moveTo>
                  <a:pt x="6036748" y="6066642"/>
                </a:moveTo>
                <a:lnTo>
                  <a:pt x="5993199" y="6075433"/>
                </a:lnTo>
                <a:lnTo>
                  <a:pt x="5957636" y="6099406"/>
                </a:lnTo>
                <a:lnTo>
                  <a:pt x="5933659" y="6134966"/>
                </a:lnTo>
                <a:lnTo>
                  <a:pt x="5924866" y="6178513"/>
                </a:lnTo>
                <a:lnTo>
                  <a:pt x="5933659" y="6222077"/>
                </a:lnTo>
                <a:lnTo>
                  <a:pt x="5957636" y="6257653"/>
                </a:lnTo>
                <a:lnTo>
                  <a:pt x="5993199" y="6281640"/>
                </a:lnTo>
                <a:lnTo>
                  <a:pt x="6036748" y="6290436"/>
                </a:lnTo>
                <a:lnTo>
                  <a:pt x="6080302" y="6281640"/>
                </a:lnTo>
                <a:lnTo>
                  <a:pt x="6115868" y="6257653"/>
                </a:lnTo>
                <a:lnTo>
                  <a:pt x="6139847" y="6222077"/>
                </a:lnTo>
                <a:lnTo>
                  <a:pt x="6148640" y="6178513"/>
                </a:lnTo>
                <a:lnTo>
                  <a:pt x="6139847" y="6134966"/>
                </a:lnTo>
                <a:lnTo>
                  <a:pt x="6115868" y="6099406"/>
                </a:lnTo>
                <a:lnTo>
                  <a:pt x="6080302" y="6075433"/>
                </a:lnTo>
                <a:lnTo>
                  <a:pt x="6036748" y="6066642"/>
                </a:lnTo>
                <a:close/>
              </a:path>
              <a:path w="16523335" h="9235440">
                <a:moveTo>
                  <a:pt x="6036748" y="6334382"/>
                </a:moveTo>
                <a:lnTo>
                  <a:pt x="5993199" y="6343178"/>
                </a:lnTo>
                <a:lnTo>
                  <a:pt x="5957636" y="6367165"/>
                </a:lnTo>
                <a:lnTo>
                  <a:pt x="5933659" y="6402742"/>
                </a:lnTo>
                <a:lnTo>
                  <a:pt x="5924866" y="6446306"/>
                </a:lnTo>
                <a:lnTo>
                  <a:pt x="5933659" y="6489813"/>
                </a:lnTo>
                <a:lnTo>
                  <a:pt x="5957636" y="6525358"/>
                </a:lnTo>
                <a:lnTo>
                  <a:pt x="5993199" y="6549331"/>
                </a:lnTo>
                <a:lnTo>
                  <a:pt x="6036748" y="6558124"/>
                </a:lnTo>
                <a:lnTo>
                  <a:pt x="6080302" y="6549331"/>
                </a:lnTo>
                <a:lnTo>
                  <a:pt x="6115868" y="6525358"/>
                </a:lnTo>
                <a:lnTo>
                  <a:pt x="6139847" y="6489813"/>
                </a:lnTo>
                <a:lnTo>
                  <a:pt x="6148640" y="6446306"/>
                </a:lnTo>
                <a:lnTo>
                  <a:pt x="6139847" y="6402742"/>
                </a:lnTo>
                <a:lnTo>
                  <a:pt x="6115868" y="6367165"/>
                </a:lnTo>
                <a:lnTo>
                  <a:pt x="6080302" y="6343178"/>
                </a:lnTo>
                <a:lnTo>
                  <a:pt x="6036748" y="6334382"/>
                </a:lnTo>
                <a:close/>
              </a:path>
              <a:path w="16523335" h="9235440">
                <a:moveTo>
                  <a:pt x="6036748" y="6602112"/>
                </a:moveTo>
                <a:lnTo>
                  <a:pt x="5993199" y="6610897"/>
                </a:lnTo>
                <a:lnTo>
                  <a:pt x="5957636" y="6634856"/>
                </a:lnTo>
                <a:lnTo>
                  <a:pt x="5933659" y="6670401"/>
                </a:lnTo>
                <a:lnTo>
                  <a:pt x="5924866" y="6713941"/>
                </a:lnTo>
                <a:lnTo>
                  <a:pt x="5933659" y="6757505"/>
                </a:lnTo>
                <a:lnTo>
                  <a:pt x="5957636" y="6793082"/>
                </a:lnTo>
                <a:lnTo>
                  <a:pt x="5993199" y="6817069"/>
                </a:lnTo>
                <a:lnTo>
                  <a:pt x="6036748" y="6825865"/>
                </a:lnTo>
                <a:lnTo>
                  <a:pt x="6080302" y="6817069"/>
                </a:lnTo>
                <a:lnTo>
                  <a:pt x="6115868" y="6793082"/>
                </a:lnTo>
                <a:lnTo>
                  <a:pt x="6139847" y="6757505"/>
                </a:lnTo>
                <a:lnTo>
                  <a:pt x="6148640" y="6713941"/>
                </a:lnTo>
                <a:lnTo>
                  <a:pt x="6139847" y="6670401"/>
                </a:lnTo>
                <a:lnTo>
                  <a:pt x="6115868" y="6634856"/>
                </a:lnTo>
                <a:lnTo>
                  <a:pt x="6080302" y="6610897"/>
                </a:lnTo>
                <a:lnTo>
                  <a:pt x="6036748" y="6602112"/>
                </a:lnTo>
                <a:close/>
              </a:path>
              <a:path w="16523335" h="9235440">
                <a:moveTo>
                  <a:pt x="6036748" y="7137541"/>
                </a:moveTo>
                <a:lnTo>
                  <a:pt x="5993199" y="7146329"/>
                </a:lnTo>
                <a:lnTo>
                  <a:pt x="5957636" y="7170295"/>
                </a:lnTo>
                <a:lnTo>
                  <a:pt x="5933659" y="7205847"/>
                </a:lnTo>
                <a:lnTo>
                  <a:pt x="5924866" y="7249391"/>
                </a:lnTo>
                <a:lnTo>
                  <a:pt x="5933659" y="7292955"/>
                </a:lnTo>
                <a:lnTo>
                  <a:pt x="5957636" y="7328531"/>
                </a:lnTo>
                <a:lnTo>
                  <a:pt x="5993199" y="7352518"/>
                </a:lnTo>
                <a:lnTo>
                  <a:pt x="6036748" y="7361314"/>
                </a:lnTo>
                <a:lnTo>
                  <a:pt x="6080302" y="7352518"/>
                </a:lnTo>
                <a:lnTo>
                  <a:pt x="6115868" y="7328531"/>
                </a:lnTo>
                <a:lnTo>
                  <a:pt x="6139847" y="7292955"/>
                </a:lnTo>
                <a:lnTo>
                  <a:pt x="6148640" y="7249391"/>
                </a:lnTo>
                <a:lnTo>
                  <a:pt x="6139847" y="7205847"/>
                </a:lnTo>
                <a:lnTo>
                  <a:pt x="6115868" y="7170295"/>
                </a:lnTo>
                <a:lnTo>
                  <a:pt x="6080302" y="7146329"/>
                </a:lnTo>
                <a:lnTo>
                  <a:pt x="6036748" y="7137541"/>
                </a:lnTo>
                <a:close/>
              </a:path>
              <a:path w="16523335" h="9235440">
                <a:moveTo>
                  <a:pt x="6036748" y="6869780"/>
                </a:moveTo>
                <a:lnTo>
                  <a:pt x="5993199" y="6878579"/>
                </a:lnTo>
                <a:lnTo>
                  <a:pt x="5957636" y="6902573"/>
                </a:lnTo>
                <a:lnTo>
                  <a:pt x="5933659" y="6938157"/>
                </a:lnTo>
                <a:lnTo>
                  <a:pt x="5924866" y="6981724"/>
                </a:lnTo>
                <a:lnTo>
                  <a:pt x="5933659" y="7025264"/>
                </a:lnTo>
                <a:lnTo>
                  <a:pt x="5957636" y="7060809"/>
                </a:lnTo>
                <a:lnTo>
                  <a:pt x="5993199" y="7084769"/>
                </a:lnTo>
                <a:lnTo>
                  <a:pt x="6036748" y="7093553"/>
                </a:lnTo>
                <a:lnTo>
                  <a:pt x="6080302" y="7084769"/>
                </a:lnTo>
                <a:lnTo>
                  <a:pt x="6115868" y="7060809"/>
                </a:lnTo>
                <a:lnTo>
                  <a:pt x="6139847" y="7025264"/>
                </a:lnTo>
                <a:lnTo>
                  <a:pt x="6148640" y="6981724"/>
                </a:lnTo>
                <a:lnTo>
                  <a:pt x="6139847" y="6938157"/>
                </a:lnTo>
                <a:lnTo>
                  <a:pt x="6115868" y="6902573"/>
                </a:lnTo>
                <a:lnTo>
                  <a:pt x="6080302" y="6878579"/>
                </a:lnTo>
                <a:lnTo>
                  <a:pt x="6036748" y="6869780"/>
                </a:lnTo>
                <a:close/>
              </a:path>
              <a:path w="16523335" h="9235440">
                <a:moveTo>
                  <a:pt x="6306080" y="176790"/>
                </a:moveTo>
                <a:lnTo>
                  <a:pt x="6262523" y="185586"/>
                </a:lnTo>
                <a:lnTo>
                  <a:pt x="6226954" y="209571"/>
                </a:lnTo>
                <a:lnTo>
                  <a:pt x="6202972" y="245145"/>
                </a:lnTo>
                <a:lnTo>
                  <a:pt x="6194177" y="288702"/>
                </a:lnTo>
                <a:lnTo>
                  <a:pt x="6202972" y="332221"/>
                </a:lnTo>
                <a:lnTo>
                  <a:pt x="6226954" y="367780"/>
                </a:lnTo>
                <a:lnTo>
                  <a:pt x="6262523" y="391765"/>
                </a:lnTo>
                <a:lnTo>
                  <a:pt x="6306080" y="400563"/>
                </a:lnTo>
                <a:lnTo>
                  <a:pt x="6349605" y="391765"/>
                </a:lnTo>
                <a:lnTo>
                  <a:pt x="6385166" y="367780"/>
                </a:lnTo>
                <a:lnTo>
                  <a:pt x="6409153" y="332221"/>
                </a:lnTo>
                <a:lnTo>
                  <a:pt x="6417951" y="288702"/>
                </a:lnTo>
                <a:lnTo>
                  <a:pt x="6409153" y="245145"/>
                </a:lnTo>
                <a:lnTo>
                  <a:pt x="6385166" y="209571"/>
                </a:lnTo>
                <a:lnTo>
                  <a:pt x="6349605" y="185586"/>
                </a:lnTo>
                <a:lnTo>
                  <a:pt x="6306080" y="176790"/>
                </a:lnTo>
                <a:close/>
              </a:path>
              <a:path w="16523335" h="9235440">
                <a:moveTo>
                  <a:pt x="6306080" y="444551"/>
                </a:moveTo>
                <a:lnTo>
                  <a:pt x="6262523" y="453336"/>
                </a:lnTo>
                <a:lnTo>
                  <a:pt x="6226954" y="477296"/>
                </a:lnTo>
                <a:lnTo>
                  <a:pt x="6202972" y="512844"/>
                </a:lnTo>
                <a:lnTo>
                  <a:pt x="6194177" y="556391"/>
                </a:lnTo>
                <a:lnTo>
                  <a:pt x="6202972" y="599952"/>
                </a:lnTo>
                <a:lnTo>
                  <a:pt x="6226954" y="635532"/>
                </a:lnTo>
                <a:lnTo>
                  <a:pt x="6262523" y="659525"/>
                </a:lnTo>
                <a:lnTo>
                  <a:pt x="6306080" y="668324"/>
                </a:lnTo>
                <a:lnTo>
                  <a:pt x="6349605" y="659525"/>
                </a:lnTo>
                <a:lnTo>
                  <a:pt x="6385166" y="635532"/>
                </a:lnTo>
                <a:lnTo>
                  <a:pt x="6409153" y="599952"/>
                </a:lnTo>
                <a:lnTo>
                  <a:pt x="6417951" y="556391"/>
                </a:lnTo>
                <a:lnTo>
                  <a:pt x="6409153" y="512844"/>
                </a:lnTo>
                <a:lnTo>
                  <a:pt x="6385166" y="477296"/>
                </a:lnTo>
                <a:lnTo>
                  <a:pt x="6349605" y="453336"/>
                </a:lnTo>
                <a:lnTo>
                  <a:pt x="6306080" y="444551"/>
                </a:lnTo>
                <a:close/>
              </a:path>
              <a:path w="16523335" h="9235440">
                <a:moveTo>
                  <a:pt x="6306080" y="712218"/>
                </a:moveTo>
                <a:lnTo>
                  <a:pt x="6262523" y="721018"/>
                </a:lnTo>
                <a:lnTo>
                  <a:pt x="6226954" y="745011"/>
                </a:lnTo>
                <a:lnTo>
                  <a:pt x="6202972" y="780591"/>
                </a:lnTo>
                <a:lnTo>
                  <a:pt x="6194177" y="824152"/>
                </a:lnTo>
                <a:lnTo>
                  <a:pt x="6202972" y="867681"/>
                </a:lnTo>
                <a:lnTo>
                  <a:pt x="6226954" y="903231"/>
                </a:lnTo>
                <a:lnTo>
                  <a:pt x="6262523" y="927201"/>
                </a:lnTo>
                <a:lnTo>
                  <a:pt x="6306080" y="935992"/>
                </a:lnTo>
                <a:lnTo>
                  <a:pt x="6349605" y="927201"/>
                </a:lnTo>
                <a:lnTo>
                  <a:pt x="6385166" y="903231"/>
                </a:lnTo>
                <a:lnTo>
                  <a:pt x="6409153" y="867681"/>
                </a:lnTo>
                <a:lnTo>
                  <a:pt x="6417951" y="824152"/>
                </a:lnTo>
                <a:lnTo>
                  <a:pt x="6409153" y="780591"/>
                </a:lnTo>
                <a:lnTo>
                  <a:pt x="6385166" y="745011"/>
                </a:lnTo>
                <a:lnTo>
                  <a:pt x="6349605" y="721018"/>
                </a:lnTo>
                <a:lnTo>
                  <a:pt x="6306080" y="712218"/>
                </a:lnTo>
                <a:close/>
              </a:path>
              <a:path w="16523335" h="9235440">
                <a:moveTo>
                  <a:pt x="6306080" y="979980"/>
                </a:moveTo>
                <a:lnTo>
                  <a:pt x="6262523" y="988766"/>
                </a:lnTo>
                <a:lnTo>
                  <a:pt x="6226954" y="1012731"/>
                </a:lnTo>
                <a:lnTo>
                  <a:pt x="6202972" y="1048286"/>
                </a:lnTo>
                <a:lnTo>
                  <a:pt x="6194177" y="1091840"/>
                </a:lnTo>
                <a:lnTo>
                  <a:pt x="6202972" y="1135394"/>
                </a:lnTo>
                <a:lnTo>
                  <a:pt x="6226954" y="1170968"/>
                </a:lnTo>
                <a:lnTo>
                  <a:pt x="6262523" y="1194956"/>
                </a:lnTo>
                <a:lnTo>
                  <a:pt x="6306080" y="1203753"/>
                </a:lnTo>
                <a:lnTo>
                  <a:pt x="6349605" y="1194956"/>
                </a:lnTo>
                <a:lnTo>
                  <a:pt x="6385166" y="1170968"/>
                </a:lnTo>
                <a:lnTo>
                  <a:pt x="6409153" y="1135394"/>
                </a:lnTo>
                <a:lnTo>
                  <a:pt x="6417951" y="1091840"/>
                </a:lnTo>
                <a:lnTo>
                  <a:pt x="6409153" y="1048286"/>
                </a:lnTo>
                <a:lnTo>
                  <a:pt x="6385166" y="1012731"/>
                </a:lnTo>
                <a:lnTo>
                  <a:pt x="6349605" y="988766"/>
                </a:lnTo>
                <a:lnTo>
                  <a:pt x="6306080" y="979980"/>
                </a:lnTo>
                <a:close/>
              </a:path>
              <a:path w="16523335" h="9235440">
                <a:moveTo>
                  <a:pt x="6306080" y="1247668"/>
                </a:moveTo>
                <a:lnTo>
                  <a:pt x="6262523" y="1256467"/>
                </a:lnTo>
                <a:lnTo>
                  <a:pt x="6226954" y="1280459"/>
                </a:lnTo>
                <a:lnTo>
                  <a:pt x="6202972" y="1316036"/>
                </a:lnTo>
                <a:lnTo>
                  <a:pt x="6194177" y="1359591"/>
                </a:lnTo>
                <a:lnTo>
                  <a:pt x="6202972" y="1403138"/>
                </a:lnTo>
                <a:lnTo>
                  <a:pt x="6226954" y="1438686"/>
                </a:lnTo>
                <a:lnTo>
                  <a:pt x="6262523" y="1462646"/>
                </a:lnTo>
                <a:lnTo>
                  <a:pt x="6306080" y="1471431"/>
                </a:lnTo>
                <a:lnTo>
                  <a:pt x="6349605" y="1462646"/>
                </a:lnTo>
                <a:lnTo>
                  <a:pt x="6385166" y="1438686"/>
                </a:lnTo>
                <a:lnTo>
                  <a:pt x="6409153" y="1403138"/>
                </a:lnTo>
                <a:lnTo>
                  <a:pt x="6417951" y="1359591"/>
                </a:lnTo>
                <a:lnTo>
                  <a:pt x="6409153" y="1316036"/>
                </a:lnTo>
                <a:lnTo>
                  <a:pt x="6385166" y="1280459"/>
                </a:lnTo>
                <a:lnTo>
                  <a:pt x="6349605" y="1256467"/>
                </a:lnTo>
                <a:lnTo>
                  <a:pt x="6306080" y="1247668"/>
                </a:lnTo>
                <a:close/>
              </a:path>
              <a:path w="16523335" h="9235440">
                <a:moveTo>
                  <a:pt x="6306080" y="1515430"/>
                </a:moveTo>
                <a:lnTo>
                  <a:pt x="6262523" y="1524214"/>
                </a:lnTo>
                <a:lnTo>
                  <a:pt x="6226954" y="1548173"/>
                </a:lnTo>
                <a:lnTo>
                  <a:pt x="6202972" y="1583718"/>
                </a:lnTo>
                <a:lnTo>
                  <a:pt x="6194177" y="1627259"/>
                </a:lnTo>
                <a:lnTo>
                  <a:pt x="6202972" y="1670826"/>
                </a:lnTo>
                <a:lnTo>
                  <a:pt x="6226954" y="1706409"/>
                </a:lnTo>
                <a:lnTo>
                  <a:pt x="6262523" y="1730404"/>
                </a:lnTo>
                <a:lnTo>
                  <a:pt x="6306080" y="1739203"/>
                </a:lnTo>
                <a:lnTo>
                  <a:pt x="6349605" y="1730404"/>
                </a:lnTo>
                <a:lnTo>
                  <a:pt x="6385166" y="1706409"/>
                </a:lnTo>
                <a:lnTo>
                  <a:pt x="6409153" y="1670826"/>
                </a:lnTo>
                <a:lnTo>
                  <a:pt x="6417951" y="1627259"/>
                </a:lnTo>
                <a:lnTo>
                  <a:pt x="6409153" y="1583718"/>
                </a:lnTo>
                <a:lnTo>
                  <a:pt x="6385166" y="1548173"/>
                </a:lnTo>
                <a:lnTo>
                  <a:pt x="6349605" y="1524214"/>
                </a:lnTo>
                <a:lnTo>
                  <a:pt x="6306080" y="1515430"/>
                </a:lnTo>
                <a:close/>
              </a:path>
              <a:path w="16523335" h="9235440">
                <a:moveTo>
                  <a:pt x="6306080" y="1783149"/>
                </a:moveTo>
                <a:lnTo>
                  <a:pt x="6262523" y="1791938"/>
                </a:lnTo>
                <a:lnTo>
                  <a:pt x="6226954" y="1815910"/>
                </a:lnTo>
                <a:lnTo>
                  <a:pt x="6202972" y="1851469"/>
                </a:lnTo>
                <a:lnTo>
                  <a:pt x="6194177" y="1895020"/>
                </a:lnTo>
                <a:lnTo>
                  <a:pt x="6202972" y="1938576"/>
                </a:lnTo>
                <a:lnTo>
                  <a:pt x="6226954" y="1974146"/>
                </a:lnTo>
                <a:lnTo>
                  <a:pt x="6262523" y="1998128"/>
                </a:lnTo>
                <a:lnTo>
                  <a:pt x="6306080" y="2006922"/>
                </a:lnTo>
                <a:lnTo>
                  <a:pt x="6349605" y="1998128"/>
                </a:lnTo>
                <a:lnTo>
                  <a:pt x="6385166" y="1974146"/>
                </a:lnTo>
                <a:lnTo>
                  <a:pt x="6409153" y="1938576"/>
                </a:lnTo>
                <a:lnTo>
                  <a:pt x="6417951" y="1895020"/>
                </a:lnTo>
                <a:lnTo>
                  <a:pt x="6409153" y="1851469"/>
                </a:lnTo>
                <a:lnTo>
                  <a:pt x="6385166" y="1815910"/>
                </a:lnTo>
                <a:lnTo>
                  <a:pt x="6349605" y="1791938"/>
                </a:lnTo>
                <a:lnTo>
                  <a:pt x="6306080" y="1783149"/>
                </a:lnTo>
                <a:close/>
              </a:path>
              <a:path w="16523335" h="9235440">
                <a:moveTo>
                  <a:pt x="6413720" y="0"/>
                </a:moveTo>
                <a:lnTo>
                  <a:pt x="6198407" y="0"/>
                </a:lnTo>
                <a:lnTo>
                  <a:pt x="6194177" y="20941"/>
                </a:lnTo>
                <a:lnTo>
                  <a:pt x="6202972" y="64502"/>
                </a:lnTo>
                <a:lnTo>
                  <a:pt x="6226954" y="100083"/>
                </a:lnTo>
                <a:lnTo>
                  <a:pt x="6262523" y="124076"/>
                </a:lnTo>
                <a:lnTo>
                  <a:pt x="6306080" y="132875"/>
                </a:lnTo>
                <a:lnTo>
                  <a:pt x="6349605" y="124076"/>
                </a:lnTo>
                <a:lnTo>
                  <a:pt x="6385166" y="100083"/>
                </a:lnTo>
                <a:lnTo>
                  <a:pt x="6409153" y="64502"/>
                </a:lnTo>
                <a:lnTo>
                  <a:pt x="6417951" y="20941"/>
                </a:lnTo>
                <a:lnTo>
                  <a:pt x="6413720" y="0"/>
                </a:lnTo>
                <a:close/>
              </a:path>
              <a:path w="16523335" h="9235440">
                <a:moveTo>
                  <a:pt x="6306080" y="5531192"/>
                </a:moveTo>
                <a:lnTo>
                  <a:pt x="6262523" y="5539988"/>
                </a:lnTo>
                <a:lnTo>
                  <a:pt x="6226954" y="5563975"/>
                </a:lnTo>
                <a:lnTo>
                  <a:pt x="6202972" y="5599551"/>
                </a:lnTo>
                <a:lnTo>
                  <a:pt x="6194177" y="5643115"/>
                </a:lnTo>
                <a:lnTo>
                  <a:pt x="6202972" y="5686662"/>
                </a:lnTo>
                <a:lnTo>
                  <a:pt x="6226954" y="5722222"/>
                </a:lnTo>
                <a:lnTo>
                  <a:pt x="6262523" y="5746196"/>
                </a:lnTo>
                <a:lnTo>
                  <a:pt x="6306080" y="5754986"/>
                </a:lnTo>
                <a:lnTo>
                  <a:pt x="6349605" y="5746196"/>
                </a:lnTo>
                <a:lnTo>
                  <a:pt x="6385166" y="5722222"/>
                </a:lnTo>
                <a:lnTo>
                  <a:pt x="6409153" y="5686662"/>
                </a:lnTo>
                <a:lnTo>
                  <a:pt x="6417951" y="5643115"/>
                </a:lnTo>
                <a:lnTo>
                  <a:pt x="6409153" y="5599551"/>
                </a:lnTo>
                <a:lnTo>
                  <a:pt x="6385166" y="5563975"/>
                </a:lnTo>
                <a:lnTo>
                  <a:pt x="6349605" y="5539988"/>
                </a:lnTo>
                <a:lnTo>
                  <a:pt x="6306080" y="5531192"/>
                </a:lnTo>
                <a:close/>
              </a:path>
              <a:path w="16523335" h="9235440">
                <a:moveTo>
                  <a:pt x="6306080" y="5798933"/>
                </a:moveTo>
                <a:lnTo>
                  <a:pt x="6262523" y="5807723"/>
                </a:lnTo>
                <a:lnTo>
                  <a:pt x="6226954" y="5831697"/>
                </a:lnTo>
                <a:lnTo>
                  <a:pt x="6202972" y="5867257"/>
                </a:lnTo>
                <a:lnTo>
                  <a:pt x="6194177" y="5910804"/>
                </a:lnTo>
                <a:lnTo>
                  <a:pt x="6202972" y="5954345"/>
                </a:lnTo>
                <a:lnTo>
                  <a:pt x="6226954" y="5989912"/>
                </a:lnTo>
                <a:lnTo>
                  <a:pt x="6262523" y="6013898"/>
                </a:lnTo>
                <a:lnTo>
                  <a:pt x="6306080" y="6022695"/>
                </a:lnTo>
                <a:lnTo>
                  <a:pt x="6349605" y="6013898"/>
                </a:lnTo>
                <a:lnTo>
                  <a:pt x="6385166" y="5989912"/>
                </a:lnTo>
                <a:lnTo>
                  <a:pt x="6409153" y="5954345"/>
                </a:lnTo>
                <a:lnTo>
                  <a:pt x="6417951" y="5910804"/>
                </a:lnTo>
                <a:lnTo>
                  <a:pt x="6409153" y="5867257"/>
                </a:lnTo>
                <a:lnTo>
                  <a:pt x="6385166" y="5831697"/>
                </a:lnTo>
                <a:lnTo>
                  <a:pt x="6349605" y="5807723"/>
                </a:lnTo>
                <a:lnTo>
                  <a:pt x="6306080" y="5798933"/>
                </a:lnTo>
                <a:close/>
              </a:path>
              <a:path w="16523335" h="9235440">
                <a:moveTo>
                  <a:pt x="6306080" y="6066642"/>
                </a:moveTo>
                <a:lnTo>
                  <a:pt x="6262523" y="6075433"/>
                </a:lnTo>
                <a:lnTo>
                  <a:pt x="6226954" y="6099406"/>
                </a:lnTo>
                <a:lnTo>
                  <a:pt x="6202972" y="6134966"/>
                </a:lnTo>
                <a:lnTo>
                  <a:pt x="6194177" y="6178513"/>
                </a:lnTo>
                <a:lnTo>
                  <a:pt x="6202972" y="6222077"/>
                </a:lnTo>
                <a:lnTo>
                  <a:pt x="6226954" y="6257653"/>
                </a:lnTo>
                <a:lnTo>
                  <a:pt x="6262523" y="6281640"/>
                </a:lnTo>
                <a:lnTo>
                  <a:pt x="6306080" y="6290436"/>
                </a:lnTo>
                <a:lnTo>
                  <a:pt x="6349605" y="6281640"/>
                </a:lnTo>
                <a:lnTo>
                  <a:pt x="6385166" y="6257653"/>
                </a:lnTo>
                <a:lnTo>
                  <a:pt x="6409153" y="6222077"/>
                </a:lnTo>
                <a:lnTo>
                  <a:pt x="6417951" y="6178513"/>
                </a:lnTo>
                <a:lnTo>
                  <a:pt x="6409153" y="6134966"/>
                </a:lnTo>
                <a:lnTo>
                  <a:pt x="6385166" y="6099406"/>
                </a:lnTo>
                <a:lnTo>
                  <a:pt x="6349605" y="6075433"/>
                </a:lnTo>
                <a:lnTo>
                  <a:pt x="6306080" y="6066642"/>
                </a:lnTo>
                <a:close/>
              </a:path>
              <a:path w="16523335" h="9235440">
                <a:moveTo>
                  <a:pt x="6306080" y="6334382"/>
                </a:moveTo>
                <a:lnTo>
                  <a:pt x="6262523" y="6343178"/>
                </a:lnTo>
                <a:lnTo>
                  <a:pt x="6226954" y="6367165"/>
                </a:lnTo>
                <a:lnTo>
                  <a:pt x="6202972" y="6402742"/>
                </a:lnTo>
                <a:lnTo>
                  <a:pt x="6194177" y="6446306"/>
                </a:lnTo>
                <a:lnTo>
                  <a:pt x="6202972" y="6489813"/>
                </a:lnTo>
                <a:lnTo>
                  <a:pt x="6226954" y="6525358"/>
                </a:lnTo>
                <a:lnTo>
                  <a:pt x="6262523" y="6549331"/>
                </a:lnTo>
                <a:lnTo>
                  <a:pt x="6306080" y="6558124"/>
                </a:lnTo>
                <a:lnTo>
                  <a:pt x="6349605" y="6549331"/>
                </a:lnTo>
                <a:lnTo>
                  <a:pt x="6385166" y="6525358"/>
                </a:lnTo>
                <a:lnTo>
                  <a:pt x="6409153" y="6489813"/>
                </a:lnTo>
                <a:lnTo>
                  <a:pt x="6417951" y="6446306"/>
                </a:lnTo>
                <a:lnTo>
                  <a:pt x="6409153" y="6402742"/>
                </a:lnTo>
                <a:lnTo>
                  <a:pt x="6385166" y="6367165"/>
                </a:lnTo>
                <a:lnTo>
                  <a:pt x="6349605" y="6343178"/>
                </a:lnTo>
                <a:lnTo>
                  <a:pt x="6306080" y="6334382"/>
                </a:lnTo>
                <a:close/>
              </a:path>
              <a:path w="16523335" h="9235440">
                <a:moveTo>
                  <a:pt x="6306080" y="6602112"/>
                </a:moveTo>
                <a:lnTo>
                  <a:pt x="6262523" y="6610897"/>
                </a:lnTo>
                <a:lnTo>
                  <a:pt x="6226954" y="6634856"/>
                </a:lnTo>
                <a:lnTo>
                  <a:pt x="6202972" y="6670401"/>
                </a:lnTo>
                <a:lnTo>
                  <a:pt x="6194177" y="6713941"/>
                </a:lnTo>
                <a:lnTo>
                  <a:pt x="6202972" y="6757505"/>
                </a:lnTo>
                <a:lnTo>
                  <a:pt x="6226954" y="6793082"/>
                </a:lnTo>
                <a:lnTo>
                  <a:pt x="6262523" y="6817069"/>
                </a:lnTo>
                <a:lnTo>
                  <a:pt x="6306080" y="6825865"/>
                </a:lnTo>
                <a:lnTo>
                  <a:pt x="6349605" y="6817069"/>
                </a:lnTo>
                <a:lnTo>
                  <a:pt x="6385166" y="6793082"/>
                </a:lnTo>
                <a:lnTo>
                  <a:pt x="6409153" y="6757505"/>
                </a:lnTo>
                <a:lnTo>
                  <a:pt x="6417951" y="6713941"/>
                </a:lnTo>
                <a:lnTo>
                  <a:pt x="6409153" y="6670401"/>
                </a:lnTo>
                <a:lnTo>
                  <a:pt x="6385166" y="6634856"/>
                </a:lnTo>
                <a:lnTo>
                  <a:pt x="6349605" y="6610897"/>
                </a:lnTo>
                <a:lnTo>
                  <a:pt x="6306080" y="6602112"/>
                </a:lnTo>
                <a:close/>
              </a:path>
              <a:path w="16523335" h="9235440">
                <a:moveTo>
                  <a:pt x="6306080" y="6869780"/>
                </a:moveTo>
                <a:lnTo>
                  <a:pt x="6262523" y="6878579"/>
                </a:lnTo>
                <a:lnTo>
                  <a:pt x="6226954" y="6902573"/>
                </a:lnTo>
                <a:lnTo>
                  <a:pt x="6202972" y="6938157"/>
                </a:lnTo>
                <a:lnTo>
                  <a:pt x="6194177" y="6981724"/>
                </a:lnTo>
                <a:lnTo>
                  <a:pt x="6202972" y="7025264"/>
                </a:lnTo>
                <a:lnTo>
                  <a:pt x="6226954" y="7060809"/>
                </a:lnTo>
                <a:lnTo>
                  <a:pt x="6262523" y="7084769"/>
                </a:lnTo>
                <a:lnTo>
                  <a:pt x="6306080" y="7093553"/>
                </a:lnTo>
                <a:lnTo>
                  <a:pt x="6349605" y="7084769"/>
                </a:lnTo>
                <a:lnTo>
                  <a:pt x="6385166" y="7060809"/>
                </a:lnTo>
                <a:lnTo>
                  <a:pt x="6409153" y="7025264"/>
                </a:lnTo>
                <a:lnTo>
                  <a:pt x="6417951" y="6981724"/>
                </a:lnTo>
                <a:lnTo>
                  <a:pt x="6409153" y="6938157"/>
                </a:lnTo>
                <a:lnTo>
                  <a:pt x="6385166" y="6902573"/>
                </a:lnTo>
                <a:lnTo>
                  <a:pt x="6349605" y="6878579"/>
                </a:lnTo>
                <a:lnTo>
                  <a:pt x="6306080" y="6869780"/>
                </a:lnTo>
                <a:close/>
              </a:path>
              <a:path w="16523335" h="9235440">
                <a:moveTo>
                  <a:pt x="6575391" y="176790"/>
                </a:moveTo>
                <a:lnTo>
                  <a:pt x="6531838" y="185586"/>
                </a:lnTo>
                <a:lnTo>
                  <a:pt x="6496276" y="209571"/>
                </a:lnTo>
                <a:lnTo>
                  <a:pt x="6472300" y="245145"/>
                </a:lnTo>
                <a:lnTo>
                  <a:pt x="6463510" y="288702"/>
                </a:lnTo>
                <a:lnTo>
                  <a:pt x="6472300" y="332221"/>
                </a:lnTo>
                <a:lnTo>
                  <a:pt x="6496276" y="367780"/>
                </a:lnTo>
                <a:lnTo>
                  <a:pt x="6531838" y="391765"/>
                </a:lnTo>
                <a:lnTo>
                  <a:pt x="6575391" y="400563"/>
                </a:lnTo>
                <a:lnTo>
                  <a:pt x="6618928" y="391765"/>
                </a:lnTo>
                <a:lnTo>
                  <a:pt x="6654496" y="367780"/>
                </a:lnTo>
                <a:lnTo>
                  <a:pt x="6678484" y="332221"/>
                </a:lnTo>
                <a:lnTo>
                  <a:pt x="6687283" y="288702"/>
                </a:lnTo>
                <a:lnTo>
                  <a:pt x="6678484" y="245145"/>
                </a:lnTo>
                <a:lnTo>
                  <a:pt x="6654496" y="209571"/>
                </a:lnTo>
                <a:lnTo>
                  <a:pt x="6618928" y="185586"/>
                </a:lnTo>
                <a:lnTo>
                  <a:pt x="6575391" y="176790"/>
                </a:lnTo>
                <a:close/>
              </a:path>
              <a:path w="16523335" h="9235440">
                <a:moveTo>
                  <a:pt x="6575391" y="444551"/>
                </a:moveTo>
                <a:lnTo>
                  <a:pt x="6531838" y="453336"/>
                </a:lnTo>
                <a:lnTo>
                  <a:pt x="6496276" y="477296"/>
                </a:lnTo>
                <a:lnTo>
                  <a:pt x="6472300" y="512844"/>
                </a:lnTo>
                <a:lnTo>
                  <a:pt x="6463510" y="556391"/>
                </a:lnTo>
                <a:lnTo>
                  <a:pt x="6472300" y="599952"/>
                </a:lnTo>
                <a:lnTo>
                  <a:pt x="6496276" y="635532"/>
                </a:lnTo>
                <a:lnTo>
                  <a:pt x="6531838" y="659525"/>
                </a:lnTo>
                <a:lnTo>
                  <a:pt x="6575391" y="668324"/>
                </a:lnTo>
                <a:lnTo>
                  <a:pt x="6618928" y="659525"/>
                </a:lnTo>
                <a:lnTo>
                  <a:pt x="6654496" y="635532"/>
                </a:lnTo>
                <a:lnTo>
                  <a:pt x="6678484" y="599952"/>
                </a:lnTo>
                <a:lnTo>
                  <a:pt x="6687283" y="556391"/>
                </a:lnTo>
                <a:lnTo>
                  <a:pt x="6678484" y="512844"/>
                </a:lnTo>
                <a:lnTo>
                  <a:pt x="6654496" y="477296"/>
                </a:lnTo>
                <a:lnTo>
                  <a:pt x="6618928" y="453336"/>
                </a:lnTo>
                <a:lnTo>
                  <a:pt x="6575391" y="444551"/>
                </a:lnTo>
                <a:close/>
              </a:path>
              <a:path w="16523335" h="9235440">
                <a:moveTo>
                  <a:pt x="6575391" y="712218"/>
                </a:moveTo>
                <a:lnTo>
                  <a:pt x="6531838" y="721018"/>
                </a:lnTo>
                <a:lnTo>
                  <a:pt x="6496276" y="745011"/>
                </a:lnTo>
                <a:lnTo>
                  <a:pt x="6472300" y="780591"/>
                </a:lnTo>
                <a:lnTo>
                  <a:pt x="6463510" y="824152"/>
                </a:lnTo>
                <a:lnTo>
                  <a:pt x="6472300" y="867681"/>
                </a:lnTo>
                <a:lnTo>
                  <a:pt x="6496276" y="903231"/>
                </a:lnTo>
                <a:lnTo>
                  <a:pt x="6531838" y="927201"/>
                </a:lnTo>
                <a:lnTo>
                  <a:pt x="6575391" y="935992"/>
                </a:lnTo>
                <a:lnTo>
                  <a:pt x="6618928" y="927201"/>
                </a:lnTo>
                <a:lnTo>
                  <a:pt x="6654496" y="903231"/>
                </a:lnTo>
                <a:lnTo>
                  <a:pt x="6678484" y="867681"/>
                </a:lnTo>
                <a:lnTo>
                  <a:pt x="6687283" y="824152"/>
                </a:lnTo>
                <a:lnTo>
                  <a:pt x="6678484" y="780591"/>
                </a:lnTo>
                <a:lnTo>
                  <a:pt x="6654496" y="745011"/>
                </a:lnTo>
                <a:lnTo>
                  <a:pt x="6618928" y="721018"/>
                </a:lnTo>
                <a:lnTo>
                  <a:pt x="6575391" y="712218"/>
                </a:lnTo>
                <a:close/>
              </a:path>
              <a:path w="16523335" h="9235440">
                <a:moveTo>
                  <a:pt x="6575391" y="979980"/>
                </a:moveTo>
                <a:lnTo>
                  <a:pt x="6531838" y="988766"/>
                </a:lnTo>
                <a:lnTo>
                  <a:pt x="6496276" y="1012731"/>
                </a:lnTo>
                <a:lnTo>
                  <a:pt x="6472300" y="1048286"/>
                </a:lnTo>
                <a:lnTo>
                  <a:pt x="6463510" y="1091840"/>
                </a:lnTo>
                <a:lnTo>
                  <a:pt x="6472300" y="1135394"/>
                </a:lnTo>
                <a:lnTo>
                  <a:pt x="6496276" y="1170968"/>
                </a:lnTo>
                <a:lnTo>
                  <a:pt x="6531838" y="1194956"/>
                </a:lnTo>
                <a:lnTo>
                  <a:pt x="6575391" y="1203753"/>
                </a:lnTo>
                <a:lnTo>
                  <a:pt x="6618928" y="1194956"/>
                </a:lnTo>
                <a:lnTo>
                  <a:pt x="6654496" y="1170968"/>
                </a:lnTo>
                <a:lnTo>
                  <a:pt x="6678484" y="1135394"/>
                </a:lnTo>
                <a:lnTo>
                  <a:pt x="6687283" y="1091840"/>
                </a:lnTo>
                <a:lnTo>
                  <a:pt x="6678484" y="1048286"/>
                </a:lnTo>
                <a:lnTo>
                  <a:pt x="6654496" y="1012731"/>
                </a:lnTo>
                <a:lnTo>
                  <a:pt x="6618928" y="988766"/>
                </a:lnTo>
                <a:lnTo>
                  <a:pt x="6575391" y="979980"/>
                </a:lnTo>
                <a:close/>
              </a:path>
              <a:path w="16523335" h="9235440">
                <a:moveTo>
                  <a:pt x="6575391" y="1247668"/>
                </a:moveTo>
                <a:lnTo>
                  <a:pt x="6531838" y="1256467"/>
                </a:lnTo>
                <a:lnTo>
                  <a:pt x="6496276" y="1280459"/>
                </a:lnTo>
                <a:lnTo>
                  <a:pt x="6472300" y="1316036"/>
                </a:lnTo>
                <a:lnTo>
                  <a:pt x="6463510" y="1359591"/>
                </a:lnTo>
                <a:lnTo>
                  <a:pt x="6472300" y="1403138"/>
                </a:lnTo>
                <a:lnTo>
                  <a:pt x="6496276" y="1438686"/>
                </a:lnTo>
                <a:lnTo>
                  <a:pt x="6531838" y="1462646"/>
                </a:lnTo>
                <a:lnTo>
                  <a:pt x="6575391" y="1471431"/>
                </a:lnTo>
                <a:lnTo>
                  <a:pt x="6618928" y="1462646"/>
                </a:lnTo>
                <a:lnTo>
                  <a:pt x="6654496" y="1438686"/>
                </a:lnTo>
                <a:lnTo>
                  <a:pt x="6678484" y="1403138"/>
                </a:lnTo>
                <a:lnTo>
                  <a:pt x="6687283" y="1359591"/>
                </a:lnTo>
                <a:lnTo>
                  <a:pt x="6678484" y="1316036"/>
                </a:lnTo>
                <a:lnTo>
                  <a:pt x="6654496" y="1280459"/>
                </a:lnTo>
                <a:lnTo>
                  <a:pt x="6618928" y="1256467"/>
                </a:lnTo>
                <a:lnTo>
                  <a:pt x="6575391" y="1247668"/>
                </a:lnTo>
                <a:close/>
              </a:path>
              <a:path w="16523335" h="9235440">
                <a:moveTo>
                  <a:pt x="6683052" y="0"/>
                </a:moveTo>
                <a:lnTo>
                  <a:pt x="6467737" y="0"/>
                </a:lnTo>
                <a:lnTo>
                  <a:pt x="6463510" y="20941"/>
                </a:lnTo>
                <a:lnTo>
                  <a:pt x="6472300" y="64502"/>
                </a:lnTo>
                <a:lnTo>
                  <a:pt x="6496276" y="100083"/>
                </a:lnTo>
                <a:lnTo>
                  <a:pt x="6531838" y="124076"/>
                </a:lnTo>
                <a:lnTo>
                  <a:pt x="6575391" y="132875"/>
                </a:lnTo>
                <a:lnTo>
                  <a:pt x="6618928" y="124076"/>
                </a:lnTo>
                <a:lnTo>
                  <a:pt x="6654496" y="100083"/>
                </a:lnTo>
                <a:lnTo>
                  <a:pt x="6678484" y="64502"/>
                </a:lnTo>
                <a:lnTo>
                  <a:pt x="6687283" y="20941"/>
                </a:lnTo>
                <a:lnTo>
                  <a:pt x="6683052" y="0"/>
                </a:lnTo>
                <a:close/>
              </a:path>
              <a:path w="16523335" h="9235440">
                <a:moveTo>
                  <a:pt x="6575391" y="5798933"/>
                </a:moveTo>
                <a:lnTo>
                  <a:pt x="6531838" y="5807723"/>
                </a:lnTo>
                <a:lnTo>
                  <a:pt x="6496276" y="5831697"/>
                </a:lnTo>
                <a:lnTo>
                  <a:pt x="6472300" y="5867257"/>
                </a:lnTo>
                <a:lnTo>
                  <a:pt x="6463510" y="5910804"/>
                </a:lnTo>
                <a:lnTo>
                  <a:pt x="6472300" y="5954345"/>
                </a:lnTo>
                <a:lnTo>
                  <a:pt x="6496276" y="5989912"/>
                </a:lnTo>
                <a:lnTo>
                  <a:pt x="6531838" y="6013898"/>
                </a:lnTo>
                <a:lnTo>
                  <a:pt x="6575391" y="6022695"/>
                </a:lnTo>
                <a:lnTo>
                  <a:pt x="6618928" y="6013898"/>
                </a:lnTo>
                <a:lnTo>
                  <a:pt x="6654496" y="5989912"/>
                </a:lnTo>
                <a:lnTo>
                  <a:pt x="6678484" y="5954345"/>
                </a:lnTo>
                <a:lnTo>
                  <a:pt x="6687283" y="5910804"/>
                </a:lnTo>
                <a:lnTo>
                  <a:pt x="6678484" y="5867257"/>
                </a:lnTo>
                <a:lnTo>
                  <a:pt x="6654496" y="5831697"/>
                </a:lnTo>
                <a:lnTo>
                  <a:pt x="6618928" y="5807723"/>
                </a:lnTo>
                <a:lnTo>
                  <a:pt x="6575391" y="5798933"/>
                </a:lnTo>
                <a:close/>
              </a:path>
              <a:path w="16523335" h="9235440">
                <a:moveTo>
                  <a:pt x="6575391" y="6066642"/>
                </a:moveTo>
                <a:lnTo>
                  <a:pt x="6531838" y="6075433"/>
                </a:lnTo>
                <a:lnTo>
                  <a:pt x="6496276" y="6099406"/>
                </a:lnTo>
                <a:lnTo>
                  <a:pt x="6472300" y="6134966"/>
                </a:lnTo>
                <a:lnTo>
                  <a:pt x="6463510" y="6178513"/>
                </a:lnTo>
                <a:lnTo>
                  <a:pt x="6472300" y="6222077"/>
                </a:lnTo>
                <a:lnTo>
                  <a:pt x="6496276" y="6257653"/>
                </a:lnTo>
                <a:lnTo>
                  <a:pt x="6531838" y="6281640"/>
                </a:lnTo>
                <a:lnTo>
                  <a:pt x="6575391" y="6290436"/>
                </a:lnTo>
                <a:lnTo>
                  <a:pt x="6618928" y="6281640"/>
                </a:lnTo>
                <a:lnTo>
                  <a:pt x="6654496" y="6257653"/>
                </a:lnTo>
                <a:lnTo>
                  <a:pt x="6678484" y="6222077"/>
                </a:lnTo>
                <a:lnTo>
                  <a:pt x="6687283" y="6178513"/>
                </a:lnTo>
                <a:lnTo>
                  <a:pt x="6678484" y="6134966"/>
                </a:lnTo>
                <a:lnTo>
                  <a:pt x="6654496" y="6099406"/>
                </a:lnTo>
                <a:lnTo>
                  <a:pt x="6618928" y="6075433"/>
                </a:lnTo>
                <a:lnTo>
                  <a:pt x="6575391" y="6066642"/>
                </a:lnTo>
                <a:close/>
              </a:path>
              <a:path w="16523335" h="9235440">
                <a:moveTo>
                  <a:pt x="6575391" y="6334382"/>
                </a:moveTo>
                <a:lnTo>
                  <a:pt x="6531838" y="6343178"/>
                </a:lnTo>
                <a:lnTo>
                  <a:pt x="6496276" y="6367165"/>
                </a:lnTo>
                <a:lnTo>
                  <a:pt x="6472300" y="6402742"/>
                </a:lnTo>
                <a:lnTo>
                  <a:pt x="6463510" y="6446306"/>
                </a:lnTo>
                <a:lnTo>
                  <a:pt x="6472300" y="6489813"/>
                </a:lnTo>
                <a:lnTo>
                  <a:pt x="6496276" y="6525358"/>
                </a:lnTo>
                <a:lnTo>
                  <a:pt x="6531838" y="6549331"/>
                </a:lnTo>
                <a:lnTo>
                  <a:pt x="6575391" y="6558124"/>
                </a:lnTo>
                <a:lnTo>
                  <a:pt x="6618928" y="6549331"/>
                </a:lnTo>
                <a:lnTo>
                  <a:pt x="6654496" y="6525358"/>
                </a:lnTo>
                <a:lnTo>
                  <a:pt x="6678484" y="6489813"/>
                </a:lnTo>
                <a:lnTo>
                  <a:pt x="6687283" y="6446306"/>
                </a:lnTo>
                <a:lnTo>
                  <a:pt x="6678484" y="6402742"/>
                </a:lnTo>
                <a:lnTo>
                  <a:pt x="6654496" y="6367165"/>
                </a:lnTo>
                <a:lnTo>
                  <a:pt x="6618928" y="6343178"/>
                </a:lnTo>
                <a:lnTo>
                  <a:pt x="6575391" y="6334382"/>
                </a:lnTo>
                <a:close/>
              </a:path>
              <a:path w="16523335" h="9235440">
                <a:moveTo>
                  <a:pt x="6575391" y="6602112"/>
                </a:moveTo>
                <a:lnTo>
                  <a:pt x="6531838" y="6610897"/>
                </a:lnTo>
                <a:lnTo>
                  <a:pt x="6496276" y="6634856"/>
                </a:lnTo>
                <a:lnTo>
                  <a:pt x="6472300" y="6670401"/>
                </a:lnTo>
                <a:lnTo>
                  <a:pt x="6463510" y="6713941"/>
                </a:lnTo>
                <a:lnTo>
                  <a:pt x="6472300" y="6757505"/>
                </a:lnTo>
                <a:lnTo>
                  <a:pt x="6496276" y="6793082"/>
                </a:lnTo>
                <a:lnTo>
                  <a:pt x="6531838" y="6817069"/>
                </a:lnTo>
                <a:lnTo>
                  <a:pt x="6575391" y="6825865"/>
                </a:lnTo>
                <a:lnTo>
                  <a:pt x="6618928" y="6817069"/>
                </a:lnTo>
                <a:lnTo>
                  <a:pt x="6654496" y="6793082"/>
                </a:lnTo>
                <a:lnTo>
                  <a:pt x="6678484" y="6757505"/>
                </a:lnTo>
                <a:lnTo>
                  <a:pt x="6687283" y="6713941"/>
                </a:lnTo>
                <a:lnTo>
                  <a:pt x="6678484" y="6670401"/>
                </a:lnTo>
                <a:lnTo>
                  <a:pt x="6654496" y="6634856"/>
                </a:lnTo>
                <a:lnTo>
                  <a:pt x="6618928" y="6610897"/>
                </a:lnTo>
                <a:lnTo>
                  <a:pt x="6575391" y="6602112"/>
                </a:lnTo>
                <a:close/>
              </a:path>
              <a:path w="16523335" h="9235440">
                <a:moveTo>
                  <a:pt x="6575391" y="6869780"/>
                </a:moveTo>
                <a:lnTo>
                  <a:pt x="6531838" y="6878579"/>
                </a:lnTo>
                <a:lnTo>
                  <a:pt x="6496276" y="6902573"/>
                </a:lnTo>
                <a:lnTo>
                  <a:pt x="6472300" y="6938157"/>
                </a:lnTo>
                <a:lnTo>
                  <a:pt x="6463510" y="6981724"/>
                </a:lnTo>
                <a:lnTo>
                  <a:pt x="6472300" y="7025264"/>
                </a:lnTo>
                <a:lnTo>
                  <a:pt x="6496276" y="7060809"/>
                </a:lnTo>
                <a:lnTo>
                  <a:pt x="6531838" y="7084769"/>
                </a:lnTo>
                <a:lnTo>
                  <a:pt x="6575391" y="7093553"/>
                </a:lnTo>
                <a:lnTo>
                  <a:pt x="6618928" y="7084769"/>
                </a:lnTo>
                <a:lnTo>
                  <a:pt x="6654496" y="7060809"/>
                </a:lnTo>
                <a:lnTo>
                  <a:pt x="6678484" y="7025264"/>
                </a:lnTo>
                <a:lnTo>
                  <a:pt x="6687283" y="6981724"/>
                </a:lnTo>
                <a:lnTo>
                  <a:pt x="6678484" y="6938157"/>
                </a:lnTo>
                <a:lnTo>
                  <a:pt x="6654496" y="6902573"/>
                </a:lnTo>
                <a:lnTo>
                  <a:pt x="6618928" y="6878579"/>
                </a:lnTo>
                <a:lnTo>
                  <a:pt x="6575391" y="6869780"/>
                </a:lnTo>
                <a:close/>
              </a:path>
              <a:path w="16523335" h="9235440">
                <a:moveTo>
                  <a:pt x="6844702" y="176790"/>
                </a:moveTo>
                <a:lnTo>
                  <a:pt x="6801154" y="185586"/>
                </a:lnTo>
                <a:lnTo>
                  <a:pt x="6765591" y="209571"/>
                </a:lnTo>
                <a:lnTo>
                  <a:pt x="6741613" y="245145"/>
                </a:lnTo>
                <a:lnTo>
                  <a:pt x="6732821" y="288702"/>
                </a:lnTo>
                <a:lnTo>
                  <a:pt x="6741613" y="332221"/>
                </a:lnTo>
                <a:lnTo>
                  <a:pt x="6765591" y="367780"/>
                </a:lnTo>
                <a:lnTo>
                  <a:pt x="6801154" y="391765"/>
                </a:lnTo>
                <a:lnTo>
                  <a:pt x="6844702" y="400563"/>
                </a:lnTo>
                <a:lnTo>
                  <a:pt x="6888239" y="391765"/>
                </a:lnTo>
                <a:lnTo>
                  <a:pt x="6923807" y="367780"/>
                </a:lnTo>
                <a:lnTo>
                  <a:pt x="6947795" y="332221"/>
                </a:lnTo>
                <a:lnTo>
                  <a:pt x="6956594" y="288702"/>
                </a:lnTo>
                <a:lnTo>
                  <a:pt x="6947795" y="245145"/>
                </a:lnTo>
                <a:lnTo>
                  <a:pt x="6923807" y="209571"/>
                </a:lnTo>
                <a:lnTo>
                  <a:pt x="6888239" y="185586"/>
                </a:lnTo>
                <a:lnTo>
                  <a:pt x="6844702" y="176790"/>
                </a:lnTo>
                <a:close/>
              </a:path>
              <a:path w="16523335" h="9235440">
                <a:moveTo>
                  <a:pt x="6844702" y="444551"/>
                </a:moveTo>
                <a:lnTo>
                  <a:pt x="6801154" y="453336"/>
                </a:lnTo>
                <a:lnTo>
                  <a:pt x="6765591" y="477296"/>
                </a:lnTo>
                <a:lnTo>
                  <a:pt x="6741613" y="512844"/>
                </a:lnTo>
                <a:lnTo>
                  <a:pt x="6732821" y="556391"/>
                </a:lnTo>
                <a:lnTo>
                  <a:pt x="6741613" y="599952"/>
                </a:lnTo>
                <a:lnTo>
                  <a:pt x="6765591" y="635532"/>
                </a:lnTo>
                <a:lnTo>
                  <a:pt x="6801154" y="659525"/>
                </a:lnTo>
                <a:lnTo>
                  <a:pt x="6844702" y="668324"/>
                </a:lnTo>
                <a:lnTo>
                  <a:pt x="6888239" y="659525"/>
                </a:lnTo>
                <a:lnTo>
                  <a:pt x="6923807" y="635532"/>
                </a:lnTo>
                <a:lnTo>
                  <a:pt x="6947795" y="599952"/>
                </a:lnTo>
                <a:lnTo>
                  <a:pt x="6956594" y="556391"/>
                </a:lnTo>
                <a:lnTo>
                  <a:pt x="6947795" y="512844"/>
                </a:lnTo>
                <a:lnTo>
                  <a:pt x="6923807" y="477296"/>
                </a:lnTo>
                <a:lnTo>
                  <a:pt x="6888239" y="453336"/>
                </a:lnTo>
                <a:lnTo>
                  <a:pt x="6844702" y="444551"/>
                </a:lnTo>
                <a:close/>
              </a:path>
              <a:path w="16523335" h="9235440">
                <a:moveTo>
                  <a:pt x="6844702" y="712218"/>
                </a:moveTo>
                <a:lnTo>
                  <a:pt x="6801154" y="721018"/>
                </a:lnTo>
                <a:lnTo>
                  <a:pt x="6765591" y="745011"/>
                </a:lnTo>
                <a:lnTo>
                  <a:pt x="6741613" y="780591"/>
                </a:lnTo>
                <a:lnTo>
                  <a:pt x="6732821" y="824152"/>
                </a:lnTo>
                <a:lnTo>
                  <a:pt x="6741613" y="867681"/>
                </a:lnTo>
                <a:lnTo>
                  <a:pt x="6765591" y="903231"/>
                </a:lnTo>
                <a:lnTo>
                  <a:pt x="6801154" y="927201"/>
                </a:lnTo>
                <a:lnTo>
                  <a:pt x="6844702" y="935992"/>
                </a:lnTo>
                <a:lnTo>
                  <a:pt x="6888239" y="927201"/>
                </a:lnTo>
                <a:lnTo>
                  <a:pt x="6923807" y="903231"/>
                </a:lnTo>
                <a:lnTo>
                  <a:pt x="6947795" y="867681"/>
                </a:lnTo>
                <a:lnTo>
                  <a:pt x="6956594" y="824152"/>
                </a:lnTo>
                <a:lnTo>
                  <a:pt x="6947795" y="780591"/>
                </a:lnTo>
                <a:lnTo>
                  <a:pt x="6923807" y="745011"/>
                </a:lnTo>
                <a:lnTo>
                  <a:pt x="6888239" y="721018"/>
                </a:lnTo>
                <a:lnTo>
                  <a:pt x="6844702" y="712218"/>
                </a:lnTo>
                <a:close/>
              </a:path>
              <a:path w="16523335" h="9235440">
                <a:moveTo>
                  <a:pt x="6844702" y="979980"/>
                </a:moveTo>
                <a:lnTo>
                  <a:pt x="6801154" y="988766"/>
                </a:lnTo>
                <a:lnTo>
                  <a:pt x="6765591" y="1012731"/>
                </a:lnTo>
                <a:lnTo>
                  <a:pt x="6741613" y="1048286"/>
                </a:lnTo>
                <a:lnTo>
                  <a:pt x="6732821" y="1091840"/>
                </a:lnTo>
                <a:lnTo>
                  <a:pt x="6741613" y="1135394"/>
                </a:lnTo>
                <a:lnTo>
                  <a:pt x="6765591" y="1170968"/>
                </a:lnTo>
                <a:lnTo>
                  <a:pt x="6801154" y="1194956"/>
                </a:lnTo>
                <a:lnTo>
                  <a:pt x="6844702" y="1203753"/>
                </a:lnTo>
                <a:lnTo>
                  <a:pt x="6888239" y="1194956"/>
                </a:lnTo>
                <a:lnTo>
                  <a:pt x="6923807" y="1170968"/>
                </a:lnTo>
                <a:lnTo>
                  <a:pt x="6947795" y="1135394"/>
                </a:lnTo>
                <a:lnTo>
                  <a:pt x="6956594" y="1091840"/>
                </a:lnTo>
                <a:lnTo>
                  <a:pt x="6947795" y="1048286"/>
                </a:lnTo>
                <a:lnTo>
                  <a:pt x="6923807" y="1012731"/>
                </a:lnTo>
                <a:lnTo>
                  <a:pt x="6888239" y="988766"/>
                </a:lnTo>
                <a:lnTo>
                  <a:pt x="6844702" y="979980"/>
                </a:lnTo>
                <a:close/>
              </a:path>
              <a:path w="16523335" h="9235440">
                <a:moveTo>
                  <a:pt x="6952363" y="0"/>
                </a:moveTo>
                <a:lnTo>
                  <a:pt x="6737049" y="0"/>
                </a:lnTo>
                <a:lnTo>
                  <a:pt x="6732821" y="20941"/>
                </a:lnTo>
                <a:lnTo>
                  <a:pt x="6741613" y="64502"/>
                </a:lnTo>
                <a:lnTo>
                  <a:pt x="6765591" y="100083"/>
                </a:lnTo>
                <a:lnTo>
                  <a:pt x="6801154" y="124076"/>
                </a:lnTo>
                <a:lnTo>
                  <a:pt x="6844702" y="132875"/>
                </a:lnTo>
                <a:lnTo>
                  <a:pt x="6888239" y="124076"/>
                </a:lnTo>
                <a:lnTo>
                  <a:pt x="6923807" y="100083"/>
                </a:lnTo>
                <a:lnTo>
                  <a:pt x="6947795" y="64502"/>
                </a:lnTo>
                <a:lnTo>
                  <a:pt x="6956594" y="20941"/>
                </a:lnTo>
                <a:lnTo>
                  <a:pt x="6952363" y="0"/>
                </a:lnTo>
                <a:close/>
              </a:path>
              <a:path w="16523335" h="9235440">
                <a:moveTo>
                  <a:pt x="6844702" y="5798933"/>
                </a:moveTo>
                <a:lnTo>
                  <a:pt x="6801154" y="5807723"/>
                </a:lnTo>
                <a:lnTo>
                  <a:pt x="6765591" y="5831697"/>
                </a:lnTo>
                <a:lnTo>
                  <a:pt x="6741613" y="5867257"/>
                </a:lnTo>
                <a:lnTo>
                  <a:pt x="6732821" y="5910804"/>
                </a:lnTo>
                <a:lnTo>
                  <a:pt x="6741613" y="5954345"/>
                </a:lnTo>
                <a:lnTo>
                  <a:pt x="6765591" y="5989912"/>
                </a:lnTo>
                <a:lnTo>
                  <a:pt x="6801154" y="6013898"/>
                </a:lnTo>
                <a:lnTo>
                  <a:pt x="6844702" y="6022695"/>
                </a:lnTo>
                <a:lnTo>
                  <a:pt x="6888239" y="6013898"/>
                </a:lnTo>
                <a:lnTo>
                  <a:pt x="6923807" y="5989912"/>
                </a:lnTo>
                <a:lnTo>
                  <a:pt x="6947795" y="5954345"/>
                </a:lnTo>
                <a:lnTo>
                  <a:pt x="6956594" y="5910804"/>
                </a:lnTo>
                <a:lnTo>
                  <a:pt x="6947795" y="5867257"/>
                </a:lnTo>
                <a:lnTo>
                  <a:pt x="6923807" y="5831697"/>
                </a:lnTo>
                <a:lnTo>
                  <a:pt x="6888239" y="5807723"/>
                </a:lnTo>
                <a:lnTo>
                  <a:pt x="6844702" y="5798933"/>
                </a:lnTo>
                <a:close/>
              </a:path>
              <a:path w="16523335" h="9235440">
                <a:moveTo>
                  <a:pt x="6844702" y="6066642"/>
                </a:moveTo>
                <a:lnTo>
                  <a:pt x="6801154" y="6075433"/>
                </a:lnTo>
                <a:lnTo>
                  <a:pt x="6765591" y="6099406"/>
                </a:lnTo>
                <a:lnTo>
                  <a:pt x="6741613" y="6134966"/>
                </a:lnTo>
                <a:lnTo>
                  <a:pt x="6732821" y="6178513"/>
                </a:lnTo>
                <a:lnTo>
                  <a:pt x="6741613" y="6222077"/>
                </a:lnTo>
                <a:lnTo>
                  <a:pt x="6765591" y="6257653"/>
                </a:lnTo>
                <a:lnTo>
                  <a:pt x="6801154" y="6281640"/>
                </a:lnTo>
                <a:lnTo>
                  <a:pt x="6844702" y="6290436"/>
                </a:lnTo>
                <a:lnTo>
                  <a:pt x="6888239" y="6281640"/>
                </a:lnTo>
                <a:lnTo>
                  <a:pt x="6923807" y="6257653"/>
                </a:lnTo>
                <a:lnTo>
                  <a:pt x="6947795" y="6222077"/>
                </a:lnTo>
                <a:lnTo>
                  <a:pt x="6956594" y="6178513"/>
                </a:lnTo>
                <a:lnTo>
                  <a:pt x="6947795" y="6134966"/>
                </a:lnTo>
                <a:lnTo>
                  <a:pt x="6923807" y="6099406"/>
                </a:lnTo>
                <a:lnTo>
                  <a:pt x="6888239" y="6075433"/>
                </a:lnTo>
                <a:lnTo>
                  <a:pt x="6844702" y="6066642"/>
                </a:lnTo>
                <a:close/>
              </a:path>
              <a:path w="16523335" h="9235440">
                <a:moveTo>
                  <a:pt x="6844702" y="6334382"/>
                </a:moveTo>
                <a:lnTo>
                  <a:pt x="6801154" y="6343178"/>
                </a:lnTo>
                <a:lnTo>
                  <a:pt x="6765591" y="6367165"/>
                </a:lnTo>
                <a:lnTo>
                  <a:pt x="6741613" y="6402742"/>
                </a:lnTo>
                <a:lnTo>
                  <a:pt x="6732821" y="6446306"/>
                </a:lnTo>
                <a:lnTo>
                  <a:pt x="6741613" y="6489813"/>
                </a:lnTo>
                <a:lnTo>
                  <a:pt x="6765591" y="6525358"/>
                </a:lnTo>
                <a:lnTo>
                  <a:pt x="6801154" y="6549331"/>
                </a:lnTo>
                <a:lnTo>
                  <a:pt x="6844702" y="6558124"/>
                </a:lnTo>
                <a:lnTo>
                  <a:pt x="6888239" y="6549331"/>
                </a:lnTo>
                <a:lnTo>
                  <a:pt x="6923807" y="6525358"/>
                </a:lnTo>
                <a:lnTo>
                  <a:pt x="6947795" y="6489813"/>
                </a:lnTo>
                <a:lnTo>
                  <a:pt x="6956594" y="6446306"/>
                </a:lnTo>
                <a:lnTo>
                  <a:pt x="6947795" y="6402742"/>
                </a:lnTo>
                <a:lnTo>
                  <a:pt x="6923807" y="6367165"/>
                </a:lnTo>
                <a:lnTo>
                  <a:pt x="6888239" y="6343178"/>
                </a:lnTo>
                <a:lnTo>
                  <a:pt x="6844702" y="6334382"/>
                </a:lnTo>
                <a:close/>
              </a:path>
              <a:path w="16523335" h="9235440">
                <a:moveTo>
                  <a:pt x="7113992" y="176790"/>
                </a:moveTo>
                <a:lnTo>
                  <a:pt x="7070441" y="185586"/>
                </a:lnTo>
                <a:lnTo>
                  <a:pt x="7034894" y="209571"/>
                </a:lnTo>
                <a:lnTo>
                  <a:pt x="7010936" y="245145"/>
                </a:lnTo>
                <a:lnTo>
                  <a:pt x="7002153" y="288702"/>
                </a:lnTo>
                <a:lnTo>
                  <a:pt x="7010936" y="332221"/>
                </a:lnTo>
                <a:lnTo>
                  <a:pt x="7034894" y="367780"/>
                </a:lnTo>
                <a:lnTo>
                  <a:pt x="7070441" y="391765"/>
                </a:lnTo>
                <a:lnTo>
                  <a:pt x="7113992" y="400563"/>
                </a:lnTo>
                <a:lnTo>
                  <a:pt x="7157547" y="391765"/>
                </a:lnTo>
                <a:lnTo>
                  <a:pt x="7193125" y="367780"/>
                </a:lnTo>
                <a:lnTo>
                  <a:pt x="7217117" y="332221"/>
                </a:lnTo>
                <a:lnTo>
                  <a:pt x="7225916" y="288702"/>
                </a:lnTo>
                <a:lnTo>
                  <a:pt x="7217117" y="245145"/>
                </a:lnTo>
                <a:lnTo>
                  <a:pt x="7193125" y="209571"/>
                </a:lnTo>
                <a:lnTo>
                  <a:pt x="7157547" y="185586"/>
                </a:lnTo>
                <a:lnTo>
                  <a:pt x="7113992" y="176790"/>
                </a:lnTo>
                <a:close/>
              </a:path>
              <a:path w="16523335" h="9235440">
                <a:moveTo>
                  <a:pt x="7113992" y="444551"/>
                </a:moveTo>
                <a:lnTo>
                  <a:pt x="7070441" y="453336"/>
                </a:lnTo>
                <a:lnTo>
                  <a:pt x="7034894" y="477296"/>
                </a:lnTo>
                <a:lnTo>
                  <a:pt x="7010936" y="512844"/>
                </a:lnTo>
                <a:lnTo>
                  <a:pt x="7002153" y="556391"/>
                </a:lnTo>
                <a:lnTo>
                  <a:pt x="7010936" y="599952"/>
                </a:lnTo>
                <a:lnTo>
                  <a:pt x="7034894" y="635532"/>
                </a:lnTo>
                <a:lnTo>
                  <a:pt x="7070441" y="659525"/>
                </a:lnTo>
                <a:lnTo>
                  <a:pt x="7113992" y="668324"/>
                </a:lnTo>
                <a:lnTo>
                  <a:pt x="7157547" y="659525"/>
                </a:lnTo>
                <a:lnTo>
                  <a:pt x="7193125" y="635532"/>
                </a:lnTo>
                <a:lnTo>
                  <a:pt x="7217117" y="599952"/>
                </a:lnTo>
                <a:lnTo>
                  <a:pt x="7225916" y="556391"/>
                </a:lnTo>
                <a:lnTo>
                  <a:pt x="7217117" y="512844"/>
                </a:lnTo>
                <a:lnTo>
                  <a:pt x="7193125" y="477296"/>
                </a:lnTo>
                <a:lnTo>
                  <a:pt x="7157547" y="453336"/>
                </a:lnTo>
                <a:lnTo>
                  <a:pt x="7113992" y="444551"/>
                </a:lnTo>
                <a:close/>
              </a:path>
              <a:path w="16523335" h="9235440">
                <a:moveTo>
                  <a:pt x="7113992" y="712218"/>
                </a:moveTo>
                <a:lnTo>
                  <a:pt x="7070441" y="721018"/>
                </a:lnTo>
                <a:lnTo>
                  <a:pt x="7034894" y="745011"/>
                </a:lnTo>
                <a:lnTo>
                  <a:pt x="7010936" y="780591"/>
                </a:lnTo>
                <a:lnTo>
                  <a:pt x="7002153" y="824152"/>
                </a:lnTo>
                <a:lnTo>
                  <a:pt x="7010936" y="867681"/>
                </a:lnTo>
                <a:lnTo>
                  <a:pt x="7034894" y="903231"/>
                </a:lnTo>
                <a:lnTo>
                  <a:pt x="7070441" y="927201"/>
                </a:lnTo>
                <a:lnTo>
                  <a:pt x="7113992" y="935992"/>
                </a:lnTo>
                <a:lnTo>
                  <a:pt x="7157547" y="927201"/>
                </a:lnTo>
                <a:lnTo>
                  <a:pt x="7193125" y="903231"/>
                </a:lnTo>
                <a:lnTo>
                  <a:pt x="7217117" y="867681"/>
                </a:lnTo>
                <a:lnTo>
                  <a:pt x="7225916" y="824152"/>
                </a:lnTo>
                <a:lnTo>
                  <a:pt x="7217117" y="780591"/>
                </a:lnTo>
                <a:lnTo>
                  <a:pt x="7193125" y="745011"/>
                </a:lnTo>
                <a:lnTo>
                  <a:pt x="7157547" y="721018"/>
                </a:lnTo>
                <a:lnTo>
                  <a:pt x="7113992" y="712218"/>
                </a:lnTo>
                <a:close/>
              </a:path>
              <a:path w="16523335" h="9235440">
                <a:moveTo>
                  <a:pt x="7113992" y="979980"/>
                </a:moveTo>
                <a:lnTo>
                  <a:pt x="7070441" y="988766"/>
                </a:lnTo>
                <a:lnTo>
                  <a:pt x="7034894" y="1012731"/>
                </a:lnTo>
                <a:lnTo>
                  <a:pt x="7010936" y="1048286"/>
                </a:lnTo>
                <a:lnTo>
                  <a:pt x="7002153" y="1091840"/>
                </a:lnTo>
                <a:lnTo>
                  <a:pt x="7010936" y="1135394"/>
                </a:lnTo>
                <a:lnTo>
                  <a:pt x="7034894" y="1170968"/>
                </a:lnTo>
                <a:lnTo>
                  <a:pt x="7070441" y="1194956"/>
                </a:lnTo>
                <a:lnTo>
                  <a:pt x="7113992" y="1203753"/>
                </a:lnTo>
                <a:lnTo>
                  <a:pt x="7157547" y="1194956"/>
                </a:lnTo>
                <a:lnTo>
                  <a:pt x="7193125" y="1170968"/>
                </a:lnTo>
                <a:lnTo>
                  <a:pt x="7217117" y="1135394"/>
                </a:lnTo>
                <a:lnTo>
                  <a:pt x="7225916" y="1091840"/>
                </a:lnTo>
                <a:lnTo>
                  <a:pt x="7217117" y="1048286"/>
                </a:lnTo>
                <a:lnTo>
                  <a:pt x="7193125" y="1012731"/>
                </a:lnTo>
                <a:lnTo>
                  <a:pt x="7157547" y="988766"/>
                </a:lnTo>
                <a:lnTo>
                  <a:pt x="7113992" y="979980"/>
                </a:lnTo>
                <a:close/>
              </a:path>
              <a:path w="16523335" h="9235440">
                <a:moveTo>
                  <a:pt x="7221684" y="0"/>
                </a:moveTo>
                <a:lnTo>
                  <a:pt x="7006377" y="0"/>
                </a:lnTo>
                <a:lnTo>
                  <a:pt x="7002153" y="20941"/>
                </a:lnTo>
                <a:lnTo>
                  <a:pt x="7010936" y="64502"/>
                </a:lnTo>
                <a:lnTo>
                  <a:pt x="7034894" y="100083"/>
                </a:lnTo>
                <a:lnTo>
                  <a:pt x="7070441" y="124076"/>
                </a:lnTo>
                <a:lnTo>
                  <a:pt x="7113992" y="132875"/>
                </a:lnTo>
                <a:lnTo>
                  <a:pt x="7157547" y="124076"/>
                </a:lnTo>
                <a:lnTo>
                  <a:pt x="7193125" y="100083"/>
                </a:lnTo>
                <a:lnTo>
                  <a:pt x="7217117" y="64502"/>
                </a:lnTo>
                <a:lnTo>
                  <a:pt x="7225916" y="20941"/>
                </a:lnTo>
                <a:lnTo>
                  <a:pt x="7221684" y="0"/>
                </a:lnTo>
                <a:close/>
              </a:path>
              <a:path w="16523335" h="9235440">
                <a:moveTo>
                  <a:pt x="7383345" y="176790"/>
                </a:moveTo>
                <a:lnTo>
                  <a:pt x="7339792" y="185586"/>
                </a:lnTo>
                <a:lnTo>
                  <a:pt x="7304230" y="209571"/>
                </a:lnTo>
                <a:lnTo>
                  <a:pt x="7280255" y="245145"/>
                </a:lnTo>
                <a:lnTo>
                  <a:pt x="7271464" y="288702"/>
                </a:lnTo>
                <a:lnTo>
                  <a:pt x="7280255" y="332221"/>
                </a:lnTo>
                <a:lnTo>
                  <a:pt x="7304230" y="367780"/>
                </a:lnTo>
                <a:lnTo>
                  <a:pt x="7339792" y="391765"/>
                </a:lnTo>
                <a:lnTo>
                  <a:pt x="7383345" y="400563"/>
                </a:lnTo>
                <a:lnTo>
                  <a:pt x="7426874" y="391765"/>
                </a:lnTo>
                <a:lnTo>
                  <a:pt x="7462424" y="367780"/>
                </a:lnTo>
                <a:lnTo>
                  <a:pt x="7486395" y="332221"/>
                </a:lnTo>
                <a:lnTo>
                  <a:pt x="7495185" y="288702"/>
                </a:lnTo>
                <a:lnTo>
                  <a:pt x="7486395" y="245145"/>
                </a:lnTo>
                <a:lnTo>
                  <a:pt x="7462424" y="209571"/>
                </a:lnTo>
                <a:lnTo>
                  <a:pt x="7426874" y="185586"/>
                </a:lnTo>
                <a:lnTo>
                  <a:pt x="7383345" y="176790"/>
                </a:lnTo>
                <a:close/>
              </a:path>
              <a:path w="16523335" h="9235440">
                <a:moveTo>
                  <a:pt x="7383345" y="444551"/>
                </a:moveTo>
                <a:lnTo>
                  <a:pt x="7339792" y="453336"/>
                </a:lnTo>
                <a:lnTo>
                  <a:pt x="7304230" y="477296"/>
                </a:lnTo>
                <a:lnTo>
                  <a:pt x="7280255" y="512844"/>
                </a:lnTo>
                <a:lnTo>
                  <a:pt x="7271464" y="556391"/>
                </a:lnTo>
                <a:lnTo>
                  <a:pt x="7280255" y="599952"/>
                </a:lnTo>
                <a:lnTo>
                  <a:pt x="7304230" y="635532"/>
                </a:lnTo>
                <a:lnTo>
                  <a:pt x="7339792" y="659525"/>
                </a:lnTo>
                <a:lnTo>
                  <a:pt x="7383345" y="668324"/>
                </a:lnTo>
                <a:lnTo>
                  <a:pt x="7426874" y="659525"/>
                </a:lnTo>
                <a:lnTo>
                  <a:pt x="7462424" y="635532"/>
                </a:lnTo>
                <a:lnTo>
                  <a:pt x="7486395" y="599952"/>
                </a:lnTo>
                <a:lnTo>
                  <a:pt x="7495185" y="556391"/>
                </a:lnTo>
                <a:lnTo>
                  <a:pt x="7486395" y="512844"/>
                </a:lnTo>
                <a:lnTo>
                  <a:pt x="7462424" y="477296"/>
                </a:lnTo>
                <a:lnTo>
                  <a:pt x="7426874" y="453336"/>
                </a:lnTo>
                <a:lnTo>
                  <a:pt x="7383345" y="444551"/>
                </a:lnTo>
                <a:close/>
              </a:path>
              <a:path w="16523335" h="9235440">
                <a:moveTo>
                  <a:pt x="7383345" y="712218"/>
                </a:moveTo>
                <a:lnTo>
                  <a:pt x="7339792" y="721018"/>
                </a:lnTo>
                <a:lnTo>
                  <a:pt x="7304230" y="745011"/>
                </a:lnTo>
                <a:lnTo>
                  <a:pt x="7280255" y="780591"/>
                </a:lnTo>
                <a:lnTo>
                  <a:pt x="7271464" y="824152"/>
                </a:lnTo>
                <a:lnTo>
                  <a:pt x="7280255" y="867681"/>
                </a:lnTo>
                <a:lnTo>
                  <a:pt x="7304230" y="903231"/>
                </a:lnTo>
                <a:lnTo>
                  <a:pt x="7339792" y="927201"/>
                </a:lnTo>
                <a:lnTo>
                  <a:pt x="7383345" y="935992"/>
                </a:lnTo>
                <a:lnTo>
                  <a:pt x="7426874" y="927201"/>
                </a:lnTo>
                <a:lnTo>
                  <a:pt x="7462424" y="903231"/>
                </a:lnTo>
                <a:lnTo>
                  <a:pt x="7486395" y="867681"/>
                </a:lnTo>
                <a:lnTo>
                  <a:pt x="7495185" y="824152"/>
                </a:lnTo>
                <a:lnTo>
                  <a:pt x="7486395" y="780591"/>
                </a:lnTo>
                <a:lnTo>
                  <a:pt x="7462424" y="745011"/>
                </a:lnTo>
                <a:lnTo>
                  <a:pt x="7426874" y="721018"/>
                </a:lnTo>
                <a:lnTo>
                  <a:pt x="7383345" y="712218"/>
                </a:lnTo>
                <a:close/>
              </a:path>
              <a:path w="16523335" h="9235440">
                <a:moveTo>
                  <a:pt x="7383345" y="1247668"/>
                </a:moveTo>
                <a:lnTo>
                  <a:pt x="7339792" y="1256467"/>
                </a:lnTo>
                <a:lnTo>
                  <a:pt x="7304230" y="1280459"/>
                </a:lnTo>
                <a:lnTo>
                  <a:pt x="7280255" y="1316036"/>
                </a:lnTo>
                <a:lnTo>
                  <a:pt x="7271464" y="1359591"/>
                </a:lnTo>
                <a:lnTo>
                  <a:pt x="7280255" y="1403138"/>
                </a:lnTo>
                <a:lnTo>
                  <a:pt x="7304230" y="1438686"/>
                </a:lnTo>
                <a:lnTo>
                  <a:pt x="7339792" y="1462646"/>
                </a:lnTo>
                <a:lnTo>
                  <a:pt x="7383345" y="1471431"/>
                </a:lnTo>
                <a:lnTo>
                  <a:pt x="7426874" y="1462646"/>
                </a:lnTo>
                <a:lnTo>
                  <a:pt x="7462424" y="1438686"/>
                </a:lnTo>
                <a:lnTo>
                  <a:pt x="7486395" y="1403138"/>
                </a:lnTo>
                <a:lnTo>
                  <a:pt x="7495185" y="1359591"/>
                </a:lnTo>
                <a:lnTo>
                  <a:pt x="7486395" y="1316036"/>
                </a:lnTo>
                <a:lnTo>
                  <a:pt x="7462424" y="1280459"/>
                </a:lnTo>
                <a:lnTo>
                  <a:pt x="7426874" y="1256467"/>
                </a:lnTo>
                <a:lnTo>
                  <a:pt x="7383345" y="1247668"/>
                </a:lnTo>
                <a:close/>
              </a:path>
              <a:path w="16523335" h="9235440">
                <a:moveTo>
                  <a:pt x="7490958" y="0"/>
                </a:moveTo>
                <a:lnTo>
                  <a:pt x="7275692" y="0"/>
                </a:lnTo>
                <a:lnTo>
                  <a:pt x="7271464" y="20941"/>
                </a:lnTo>
                <a:lnTo>
                  <a:pt x="7280255" y="64502"/>
                </a:lnTo>
                <a:lnTo>
                  <a:pt x="7304230" y="100083"/>
                </a:lnTo>
                <a:lnTo>
                  <a:pt x="7339792" y="124076"/>
                </a:lnTo>
                <a:lnTo>
                  <a:pt x="7383345" y="132875"/>
                </a:lnTo>
                <a:lnTo>
                  <a:pt x="7426874" y="124076"/>
                </a:lnTo>
                <a:lnTo>
                  <a:pt x="7462424" y="100083"/>
                </a:lnTo>
                <a:lnTo>
                  <a:pt x="7486395" y="64502"/>
                </a:lnTo>
                <a:lnTo>
                  <a:pt x="7495185" y="20941"/>
                </a:lnTo>
                <a:lnTo>
                  <a:pt x="7490958" y="0"/>
                </a:lnTo>
                <a:close/>
              </a:path>
              <a:path w="16523335" h="9235440">
                <a:moveTo>
                  <a:pt x="111933" y="712218"/>
                </a:moveTo>
                <a:lnTo>
                  <a:pt x="68372" y="721018"/>
                </a:lnTo>
                <a:lnTo>
                  <a:pt x="32792" y="745011"/>
                </a:lnTo>
                <a:lnTo>
                  <a:pt x="8799" y="780591"/>
                </a:lnTo>
                <a:lnTo>
                  <a:pt x="0" y="824152"/>
                </a:lnTo>
                <a:lnTo>
                  <a:pt x="8799" y="867681"/>
                </a:lnTo>
                <a:lnTo>
                  <a:pt x="32792" y="903231"/>
                </a:lnTo>
                <a:lnTo>
                  <a:pt x="68372" y="927201"/>
                </a:lnTo>
                <a:lnTo>
                  <a:pt x="111933" y="935992"/>
                </a:lnTo>
                <a:lnTo>
                  <a:pt x="155464" y="927201"/>
                </a:lnTo>
                <a:lnTo>
                  <a:pt x="191029" y="903231"/>
                </a:lnTo>
                <a:lnTo>
                  <a:pt x="215016" y="867681"/>
                </a:lnTo>
                <a:lnTo>
                  <a:pt x="223815" y="824152"/>
                </a:lnTo>
                <a:lnTo>
                  <a:pt x="215016" y="780591"/>
                </a:lnTo>
                <a:lnTo>
                  <a:pt x="191029" y="745011"/>
                </a:lnTo>
                <a:lnTo>
                  <a:pt x="155464" y="721018"/>
                </a:lnTo>
                <a:lnTo>
                  <a:pt x="111933" y="712218"/>
                </a:lnTo>
                <a:close/>
              </a:path>
              <a:path w="16523335" h="9235440">
                <a:moveTo>
                  <a:pt x="111933" y="1515430"/>
                </a:moveTo>
                <a:lnTo>
                  <a:pt x="68372" y="1524214"/>
                </a:lnTo>
                <a:lnTo>
                  <a:pt x="32792" y="1548173"/>
                </a:lnTo>
                <a:lnTo>
                  <a:pt x="8799" y="1583718"/>
                </a:lnTo>
                <a:lnTo>
                  <a:pt x="0" y="1627259"/>
                </a:lnTo>
                <a:lnTo>
                  <a:pt x="8799" y="1670826"/>
                </a:lnTo>
                <a:lnTo>
                  <a:pt x="32792" y="1706409"/>
                </a:lnTo>
                <a:lnTo>
                  <a:pt x="68372" y="1730404"/>
                </a:lnTo>
                <a:lnTo>
                  <a:pt x="111933" y="1739203"/>
                </a:lnTo>
                <a:lnTo>
                  <a:pt x="155464" y="1730404"/>
                </a:lnTo>
                <a:lnTo>
                  <a:pt x="191029" y="1706409"/>
                </a:lnTo>
                <a:lnTo>
                  <a:pt x="215016" y="1670826"/>
                </a:lnTo>
                <a:lnTo>
                  <a:pt x="223815" y="1627259"/>
                </a:lnTo>
                <a:lnTo>
                  <a:pt x="215016" y="1583718"/>
                </a:lnTo>
                <a:lnTo>
                  <a:pt x="191029" y="1548173"/>
                </a:lnTo>
                <a:lnTo>
                  <a:pt x="155464" y="1524214"/>
                </a:lnTo>
                <a:lnTo>
                  <a:pt x="111933" y="1515430"/>
                </a:lnTo>
                <a:close/>
              </a:path>
              <a:path w="16523335" h="9235440">
                <a:moveTo>
                  <a:pt x="111933" y="2318578"/>
                </a:moveTo>
                <a:lnTo>
                  <a:pt x="68372" y="2327370"/>
                </a:lnTo>
                <a:lnTo>
                  <a:pt x="32792" y="2351349"/>
                </a:lnTo>
                <a:lnTo>
                  <a:pt x="8799" y="2386915"/>
                </a:lnTo>
                <a:lnTo>
                  <a:pt x="0" y="2430470"/>
                </a:lnTo>
                <a:lnTo>
                  <a:pt x="8799" y="2474021"/>
                </a:lnTo>
                <a:lnTo>
                  <a:pt x="32792" y="2509580"/>
                </a:lnTo>
                <a:lnTo>
                  <a:pt x="68372" y="2533551"/>
                </a:lnTo>
                <a:lnTo>
                  <a:pt x="111933" y="2542341"/>
                </a:lnTo>
                <a:lnTo>
                  <a:pt x="155464" y="2533551"/>
                </a:lnTo>
                <a:lnTo>
                  <a:pt x="191029" y="2509580"/>
                </a:lnTo>
                <a:lnTo>
                  <a:pt x="215016" y="2474021"/>
                </a:lnTo>
                <a:lnTo>
                  <a:pt x="223815" y="2430470"/>
                </a:lnTo>
                <a:lnTo>
                  <a:pt x="215016" y="2386915"/>
                </a:lnTo>
                <a:lnTo>
                  <a:pt x="191029" y="2351349"/>
                </a:lnTo>
                <a:lnTo>
                  <a:pt x="155464" y="2327370"/>
                </a:lnTo>
                <a:lnTo>
                  <a:pt x="111933" y="2318578"/>
                </a:lnTo>
                <a:close/>
              </a:path>
              <a:path w="16523335" h="9235440">
                <a:moveTo>
                  <a:pt x="381192" y="712218"/>
                </a:moveTo>
                <a:lnTo>
                  <a:pt x="337652" y="721018"/>
                </a:lnTo>
                <a:lnTo>
                  <a:pt x="302107" y="745011"/>
                </a:lnTo>
                <a:lnTo>
                  <a:pt x="278147" y="780591"/>
                </a:lnTo>
                <a:lnTo>
                  <a:pt x="269363" y="824152"/>
                </a:lnTo>
                <a:lnTo>
                  <a:pt x="278147" y="867681"/>
                </a:lnTo>
                <a:lnTo>
                  <a:pt x="302107" y="903231"/>
                </a:lnTo>
                <a:lnTo>
                  <a:pt x="337652" y="927201"/>
                </a:lnTo>
                <a:lnTo>
                  <a:pt x="381192" y="935992"/>
                </a:lnTo>
                <a:lnTo>
                  <a:pt x="424753" y="927201"/>
                </a:lnTo>
                <a:lnTo>
                  <a:pt x="460334" y="903231"/>
                </a:lnTo>
                <a:lnTo>
                  <a:pt x="484327" y="867681"/>
                </a:lnTo>
                <a:lnTo>
                  <a:pt x="493126" y="824152"/>
                </a:lnTo>
                <a:lnTo>
                  <a:pt x="484327" y="780591"/>
                </a:lnTo>
                <a:lnTo>
                  <a:pt x="460334" y="745011"/>
                </a:lnTo>
                <a:lnTo>
                  <a:pt x="424753" y="721018"/>
                </a:lnTo>
                <a:lnTo>
                  <a:pt x="381192" y="712218"/>
                </a:lnTo>
                <a:close/>
              </a:path>
              <a:path w="16523335" h="9235440">
                <a:moveTo>
                  <a:pt x="381192" y="979980"/>
                </a:moveTo>
                <a:lnTo>
                  <a:pt x="337652" y="988766"/>
                </a:lnTo>
                <a:lnTo>
                  <a:pt x="302107" y="1012731"/>
                </a:lnTo>
                <a:lnTo>
                  <a:pt x="278147" y="1048286"/>
                </a:lnTo>
                <a:lnTo>
                  <a:pt x="269363" y="1091840"/>
                </a:lnTo>
                <a:lnTo>
                  <a:pt x="278147" y="1135394"/>
                </a:lnTo>
                <a:lnTo>
                  <a:pt x="302107" y="1170968"/>
                </a:lnTo>
                <a:lnTo>
                  <a:pt x="337652" y="1194956"/>
                </a:lnTo>
                <a:lnTo>
                  <a:pt x="381192" y="1203753"/>
                </a:lnTo>
                <a:lnTo>
                  <a:pt x="424753" y="1194956"/>
                </a:lnTo>
                <a:lnTo>
                  <a:pt x="460334" y="1170968"/>
                </a:lnTo>
                <a:lnTo>
                  <a:pt x="484327" y="1135394"/>
                </a:lnTo>
                <a:lnTo>
                  <a:pt x="493126" y="1091840"/>
                </a:lnTo>
                <a:lnTo>
                  <a:pt x="484327" y="1048286"/>
                </a:lnTo>
                <a:lnTo>
                  <a:pt x="460334" y="1012731"/>
                </a:lnTo>
                <a:lnTo>
                  <a:pt x="424753" y="988766"/>
                </a:lnTo>
                <a:lnTo>
                  <a:pt x="381192" y="979980"/>
                </a:lnTo>
                <a:close/>
              </a:path>
              <a:path w="16523335" h="9235440">
                <a:moveTo>
                  <a:pt x="381192" y="1247668"/>
                </a:moveTo>
                <a:lnTo>
                  <a:pt x="337652" y="1256467"/>
                </a:lnTo>
                <a:lnTo>
                  <a:pt x="302107" y="1280459"/>
                </a:lnTo>
                <a:lnTo>
                  <a:pt x="278147" y="1316036"/>
                </a:lnTo>
                <a:lnTo>
                  <a:pt x="269363" y="1359591"/>
                </a:lnTo>
                <a:lnTo>
                  <a:pt x="278147" y="1403138"/>
                </a:lnTo>
                <a:lnTo>
                  <a:pt x="302107" y="1438686"/>
                </a:lnTo>
                <a:lnTo>
                  <a:pt x="337652" y="1462646"/>
                </a:lnTo>
                <a:lnTo>
                  <a:pt x="381192" y="1471431"/>
                </a:lnTo>
                <a:lnTo>
                  <a:pt x="424753" y="1462646"/>
                </a:lnTo>
                <a:lnTo>
                  <a:pt x="460334" y="1438686"/>
                </a:lnTo>
                <a:lnTo>
                  <a:pt x="484327" y="1403138"/>
                </a:lnTo>
                <a:lnTo>
                  <a:pt x="493126" y="1359591"/>
                </a:lnTo>
                <a:lnTo>
                  <a:pt x="484327" y="1316036"/>
                </a:lnTo>
                <a:lnTo>
                  <a:pt x="460334" y="1280459"/>
                </a:lnTo>
                <a:lnTo>
                  <a:pt x="424753" y="1256467"/>
                </a:lnTo>
                <a:lnTo>
                  <a:pt x="381192" y="1247668"/>
                </a:lnTo>
                <a:close/>
              </a:path>
              <a:path w="16523335" h="9235440">
                <a:moveTo>
                  <a:pt x="381192" y="1515430"/>
                </a:moveTo>
                <a:lnTo>
                  <a:pt x="337652" y="1524214"/>
                </a:lnTo>
                <a:lnTo>
                  <a:pt x="302107" y="1548173"/>
                </a:lnTo>
                <a:lnTo>
                  <a:pt x="278147" y="1583718"/>
                </a:lnTo>
                <a:lnTo>
                  <a:pt x="269363" y="1627259"/>
                </a:lnTo>
                <a:lnTo>
                  <a:pt x="278147" y="1670826"/>
                </a:lnTo>
                <a:lnTo>
                  <a:pt x="302107" y="1706409"/>
                </a:lnTo>
                <a:lnTo>
                  <a:pt x="337652" y="1730404"/>
                </a:lnTo>
                <a:lnTo>
                  <a:pt x="381192" y="1739203"/>
                </a:lnTo>
                <a:lnTo>
                  <a:pt x="424753" y="1730404"/>
                </a:lnTo>
                <a:lnTo>
                  <a:pt x="460334" y="1706409"/>
                </a:lnTo>
                <a:lnTo>
                  <a:pt x="484327" y="1670826"/>
                </a:lnTo>
                <a:lnTo>
                  <a:pt x="493126" y="1627259"/>
                </a:lnTo>
                <a:lnTo>
                  <a:pt x="484327" y="1583718"/>
                </a:lnTo>
                <a:lnTo>
                  <a:pt x="460334" y="1548173"/>
                </a:lnTo>
                <a:lnTo>
                  <a:pt x="424753" y="1524214"/>
                </a:lnTo>
                <a:lnTo>
                  <a:pt x="381192" y="1515430"/>
                </a:lnTo>
                <a:close/>
              </a:path>
              <a:path w="16523335" h="9235440">
                <a:moveTo>
                  <a:pt x="381192" y="1783149"/>
                </a:moveTo>
                <a:lnTo>
                  <a:pt x="337652" y="1791938"/>
                </a:lnTo>
                <a:lnTo>
                  <a:pt x="302107" y="1815910"/>
                </a:lnTo>
                <a:lnTo>
                  <a:pt x="278147" y="1851469"/>
                </a:lnTo>
                <a:lnTo>
                  <a:pt x="269363" y="1895020"/>
                </a:lnTo>
                <a:lnTo>
                  <a:pt x="278147" y="1938576"/>
                </a:lnTo>
                <a:lnTo>
                  <a:pt x="302107" y="1974146"/>
                </a:lnTo>
                <a:lnTo>
                  <a:pt x="337652" y="1998128"/>
                </a:lnTo>
                <a:lnTo>
                  <a:pt x="381192" y="2006922"/>
                </a:lnTo>
                <a:lnTo>
                  <a:pt x="424753" y="1998128"/>
                </a:lnTo>
                <a:lnTo>
                  <a:pt x="460334" y="1974146"/>
                </a:lnTo>
                <a:lnTo>
                  <a:pt x="484327" y="1938576"/>
                </a:lnTo>
                <a:lnTo>
                  <a:pt x="493126" y="1895020"/>
                </a:lnTo>
                <a:lnTo>
                  <a:pt x="484327" y="1851469"/>
                </a:lnTo>
                <a:lnTo>
                  <a:pt x="460334" y="1815910"/>
                </a:lnTo>
                <a:lnTo>
                  <a:pt x="424753" y="1791938"/>
                </a:lnTo>
                <a:lnTo>
                  <a:pt x="381192" y="1783149"/>
                </a:lnTo>
                <a:close/>
              </a:path>
              <a:path w="16523335" h="9235440">
                <a:moveTo>
                  <a:pt x="381192" y="2050869"/>
                </a:moveTo>
                <a:lnTo>
                  <a:pt x="337652" y="2059660"/>
                </a:lnTo>
                <a:lnTo>
                  <a:pt x="302107" y="2083635"/>
                </a:lnTo>
                <a:lnTo>
                  <a:pt x="278147" y="2119197"/>
                </a:lnTo>
                <a:lnTo>
                  <a:pt x="269363" y="2162750"/>
                </a:lnTo>
                <a:lnTo>
                  <a:pt x="278147" y="2206284"/>
                </a:lnTo>
                <a:lnTo>
                  <a:pt x="302107" y="2241845"/>
                </a:lnTo>
                <a:lnTo>
                  <a:pt x="337652" y="2265826"/>
                </a:lnTo>
                <a:lnTo>
                  <a:pt x="381192" y="2274621"/>
                </a:lnTo>
                <a:lnTo>
                  <a:pt x="424753" y="2265826"/>
                </a:lnTo>
                <a:lnTo>
                  <a:pt x="460334" y="2241845"/>
                </a:lnTo>
                <a:lnTo>
                  <a:pt x="484327" y="2206284"/>
                </a:lnTo>
                <a:lnTo>
                  <a:pt x="493126" y="2162750"/>
                </a:lnTo>
                <a:lnTo>
                  <a:pt x="484327" y="2119197"/>
                </a:lnTo>
                <a:lnTo>
                  <a:pt x="460334" y="2083635"/>
                </a:lnTo>
                <a:lnTo>
                  <a:pt x="424753" y="2059660"/>
                </a:lnTo>
                <a:lnTo>
                  <a:pt x="381192" y="2050869"/>
                </a:lnTo>
                <a:close/>
              </a:path>
              <a:path w="16523335" h="9235440">
                <a:moveTo>
                  <a:pt x="650524" y="712218"/>
                </a:moveTo>
                <a:lnTo>
                  <a:pt x="606971" y="721018"/>
                </a:lnTo>
                <a:lnTo>
                  <a:pt x="571409" y="745011"/>
                </a:lnTo>
                <a:lnTo>
                  <a:pt x="547434" y="780591"/>
                </a:lnTo>
                <a:lnTo>
                  <a:pt x="538643" y="824152"/>
                </a:lnTo>
                <a:lnTo>
                  <a:pt x="547434" y="867681"/>
                </a:lnTo>
                <a:lnTo>
                  <a:pt x="571409" y="903231"/>
                </a:lnTo>
                <a:lnTo>
                  <a:pt x="606971" y="927201"/>
                </a:lnTo>
                <a:lnTo>
                  <a:pt x="650524" y="935992"/>
                </a:lnTo>
                <a:lnTo>
                  <a:pt x="694076" y="927201"/>
                </a:lnTo>
                <a:lnTo>
                  <a:pt x="729634" y="903231"/>
                </a:lnTo>
                <a:lnTo>
                  <a:pt x="753606" y="867681"/>
                </a:lnTo>
                <a:lnTo>
                  <a:pt x="762395" y="824152"/>
                </a:lnTo>
                <a:lnTo>
                  <a:pt x="753606" y="780591"/>
                </a:lnTo>
                <a:lnTo>
                  <a:pt x="729634" y="745011"/>
                </a:lnTo>
                <a:lnTo>
                  <a:pt x="694076" y="721018"/>
                </a:lnTo>
                <a:lnTo>
                  <a:pt x="650524" y="712218"/>
                </a:lnTo>
                <a:close/>
              </a:path>
              <a:path w="16523335" h="9235440">
                <a:moveTo>
                  <a:pt x="650524" y="979980"/>
                </a:moveTo>
                <a:lnTo>
                  <a:pt x="606971" y="988766"/>
                </a:lnTo>
                <a:lnTo>
                  <a:pt x="571409" y="1012731"/>
                </a:lnTo>
                <a:lnTo>
                  <a:pt x="547434" y="1048286"/>
                </a:lnTo>
                <a:lnTo>
                  <a:pt x="538643" y="1091840"/>
                </a:lnTo>
                <a:lnTo>
                  <a:pt x="547434" y="1135394"/>
                </a:lnTo>
                <a:lnTo>
                  <a:pt x="571409" y="1170968"/>
                </a:lnTo>
                <a:lnTo>
                  <a:pt x="606971" y="1194956"/>
                </a:lnTo>
                <a:lnTo>
                  <a:pt x="650524" y="1203753"/>
                </a:lnTo>
                <a:lnTo>
                  <a:pt x="694076" y="1194956"/>
                </a:lnTo>
                <a:lnTo>
                  <a:pt x="729634" y="1170968"/>
                </a:lnTo>
                <a:lnTo>
                  <a:pt x="753606" y="1135394"/>
                </a:lnTo>
                <a:lnTo>
                  <a:pt x="762395" y="1091840"/>
                </a:lnTo>
                <a:lnTo>
                  <a:pt x="753606" y="1048286"/>
                </a:lnTo>
                <a:lnTo>
                  <a:pt x="729634" y="1012731"/>
                </a:lnTo>
                <a:lnTo>
                  <a:pt x="694076" y="988766"/>
                </a:lnTo>
                <a:lnTo>
                  <a:pt x="650524" y="979980"/>
                </a:lnTo>
                <a:close/>
              </a:path>
              <a:path w="16523335" h="9235440">
                <a:moveTo>
                  <a:pt x="650524" y="1247668"/>
                </a:moveTo>
                <a:lnTo>
                  <a:pt x="606971" y="1256467"/>
                </a:lnTo>
                <a:lnTo>
                  <a:pt x="571409" y="1280459"/>
                </a:lnTo>
                <a:lnTo>
                  <a:pt x="547434" y="1316036"/>
                </a:lnTo>
                <a:lnTo>
                  <a:pt x="538643" y="1359591"/>
                </a:lnTo>
                <a:lnTo>
                  <a:pt x="547434" y="1403138"/>
                </a:lnTo>
                <a:lnTo>
                  <a:pt x="571409" y="1438686"/>
                </a:lnTo>
                <a:lnTo>
                  <a:pt x="606971" y="1462646"/>
                </a:lnTo>
                <a:lnTo>
                  <a:pt x="650524" y="1471431"/>
                </a:lnTo>
                <a:lnTo>
                  <a:pt x="694076" y="1462646"/>
                </a:lnTo>
                <a:lnTo>
                  <a:pt x="729634" y="1438686"/>
                </a:lnTo>
                <a:lnTo>
                  <a:pt x="753606" y="1403138"/>
                </a:lnTo>
                <a:lnTo>
                  <a:pt x="762395" y="1359591"/>
                </a:lnTo>
                <a:lnTo>
                  <a:pt x="753606" y="1316036"/>
                </a:lnTo>
                <a:lnTo>
                  <a:pt x="729634" y="1280459"/>
                </a:lnTo>
                <a:lnTo>
                  <a:pt x="694076" y="1256467"/>
                </a:lnTo>
                <a:lnTo>
                  <a:pt x="650524" y="1247668"/>
                </a:lnTo>
                <a:close/>
              </a:path>
              <a:path w="16523335" h="9235440">
                <a:moveTo>
                  <a:pt x="650524" y="1515430"/>
                </a:moveTo>
                <a:lnTo>
                  <a:pt x="606971" y="1524214"/>
                </a:lnTo>
                <a:lnTo>
                  <a:pt x="571409" y="1548173"/>
                </a:lnTo>
                <a:lnTo>
                  <a:pt x="547434" y="1583718"/>
                </a:lnTo>
                <a:lnTo>
                  <a:pt x="538643" y="1627259"/>
                </a:lnTo>
                <a:lnTo>
                  <a:pt x="547434" y="1670826"/>
                </a:lnTo>
                <a:lnTo>
                  <a:pt x="571409" y="1706409"/>
                </a:lnTo>
                <a:lnTo>
                  <a:pt x="606971" y="1730404"/>
                </a:lnTo>
                <a:lnTo>
                  <a:pt x="650524" y="1739203"/>
                </a:lnTo>
                <a:lnTo>
                  <a:pt x="694076" y="1730404"/>
                </a:lnTo>
                <a:lnTo>
                  <a:pt x="729634" y="1706409"/>
                </a:lnTo>
                <a:lnTo>
                  <a:pt x="753606" y="1670826"/>
                </a:lnTo>
                <a:lnTo>
                  <a:pt x="762395" y="1627259"/>
                </a:lnTo>
                <a:lnTo>
                  <a:pt x="753606" y="1583718"/>
                </a:lnTo>
                <a:lnTo>
                  <a:pt x="729634" y="1548173"/>
                </a:lnTo>
                <a:lnTo>
                  <a:pt x="694076" y="1524214"/>
                </a:lnTo>
                <a:lnTo>
                  <a:pt x="650524" y="1515430"/>
                </a:lnTo>
                <a:close/>
              </a:path>
              <a:path w="16523335" h="9235440">
                <a:moveTo>
                  <a:pt x="650524" y="1783149"/>
                </a:moveTo>
                <a:lnTo>
                  <a:pt x="606971" y="1791938"/>
                </a:lnTo>
                <a:lnTo>
                  <a:pt x="571409" y="1815910"/>
                </a:lnTo>
                <a:lnTo>
                  <a:pt x="547434" y="1851469"/>
                </a:lnTo>
                <a:lnTo>
                  <a:pt x="538643" y="1895020"/>
                </a:lnTo>
                <a:lnTo>
                  <a:pt x="547434" y="1938576"/>
                </a:lnTo>
                <a:lnTo>
                  <a:pt x="571409" y="1974146"/>
                </a:lnTo>
                <a:lnTo>
                  <a:pt x="606971" y="1998128"/>
                </a:lnTo>
                <a:lnTo>
                  <a:pt x="650524" y="2006922"/>
                </a:lnTo>
                <a:lnTo>
                  <a:pt x="694076" y="1998128"/>
                </a:lnTo>
                <a:lnTo>
                  <a:pt x="729634" y="1974146"/>
                </a:lnTo>
                <a:lnTo>
                  <a:pt x="753606" y="1938576"/>
                </a:lnTo>
                <a:lnTo>
                  <a:pt x="762395" y="1895020"/>
                </a:lnTo>
                <a:lnTo>
                  <a:pt x="753606" y="1851469"/>
                </a:lnTo>
                <a:lnTo>
                  <a:pt x="729634" y="1815910"/>
                </a:lnTo>
                <a:lnTo>
                  <a:pt x="694076" y="1791938"/>
                </a:lnTo>
                <a:lnTo>
                  <a:pt x="650524" y="1783149"/>
                </a:lnTo>
                <a:close/>
              </a:path>
              <a:path w="16523335" h="9235440">
                <a:moveTo>
                  <a:pt x="650524" y="4192615"/>
                </a:moveTo>
                <a:lnTo>
                  <a:pt x="606971" y="4201406"/>
                </a:lnTo>
                <a:lnTo>
                  <a:pt x="571409" y="4225380"/>
                </a:lnTo>
                <a:lnTo>
                  <a:pt x="547434" y="4260939"/>
                </a:lnTo>
                <a:lnTo>
                  <a:pt x="538643" y="4304486"/>
                </a:lnTo>
                <a:lnTo>
                  <a:pt x="547434" y="4348026"/>
                </a:lnTo>
                <a:lnTo>
                  <a:pt x="571409" y="4383601"/>
                </a:lnTo>
                <a:lnTo>
                  <a:pt x="606971" y="4407597"/>
                </a:lnTo>
                <a:lnTo>
                  <a:pt x="650524" y="4416399"/>
                </a:lnTo>
                <a:lnTo>
                  <a:pt x="694076" y="4407597"/>
                </a:lnTo>
                <a:lnTo>
                  <a:pt x="729634" y="4383601"/>
                </a:lnTo>
                <a:lnTo>
                  <a:pt x="753606" y="4348026"/>
                </a:lnTo>
                <a:lnTo>
                  <a:pt x="762395" y="4304486"/>
                </a:lnTo>
                <a:lnTo>
                  <a:pt x="753606" y="4260939"/>
                </a:lnTo>
                <a:lnTo>
                  <a:pt x="729634" y="4225380"/>
                </a:lnTo>
                <a:lnTo>
                  <a:pt x="694076" y="4201406"/>
                </a:lnTo>
                <a:lnTo>
                  <a:pt x="650524" y="4192615"/>
                </a:lnTo>
                <a:close/>
              </a:path>
              <a:path w="16523335" h="9235440">
                <a:moveTo>
                  <a:pt x="919835" y="712218"/>
                </a:moveTo>
                <a:lnTo>
                  <a:pt x="876284" y="721018"/>
                </a:lnTo>
                <a:lnTo>
                  <a:pt x="840725" y="745011"/>
                </a:lnTo>
                <a:lnTo>
                  <a:pt x="816754" y="780591"/>
                </a:lnTo>
                <a:lnTo>
                  <a:pt x="807964" y="824152"/>
                </a:lnTo>
                <a:lnTo>
                  <a:pt x="816754" y="867681"/>
                </a:lnTo>
                <a:lnTo>
                  <a:pt x="840725" y="903231"/>
                </a:lnTo>
                <a:lnTo>
                  <a:pt x="876284" y="927201"/>
                </a:lnTo>
                <a:lnTo>
                  <a:pt x="919835" y="935992"/>
                </a:lnTo>
                <a:lnTo>
                  <a:pt x="963388" y="927201"/>
                </a:lnTo>
                <a:lnTo>
                  <a:pt x="998951" y="903231"/>
                </a:lnTo>
                <a:lnTo>
                  <a:pt x="1022926" y="867681"/>
                </a:lnTo>
                <a:lnTo>
                  <a:pt x="1031717" y="824152"/>
                </a:lnTo>
                <a:lnTo>
                  <a:pt x="1022926" y="780591"/>
                </a:lnTo>
                <a:lnTo>
                  <a:pt x="998951" y="745011"/>
                </a:lnTo>
                <a:lnTo>
                  <a:pt x="963388" y="721018"/>
                </a:lnTo>
                <a:lnTo>
                  <a:pt x="919835" y="712218"/>
                </a:lnTo>
                <a:close/>
              </a:path>
              <a:path w="16523335" h="9235440">
                <a:moveTo>
                  <a:pt x="919835" y="979980"/>
                </a:moveTo>
                <a:lnTo>
                  <a:pt x="876284" y="988766"/>
                </a:lnTo>
                <a:lnTo>
                  <a:pt x="840725" y="1012731"/>
                </a:lnTo>
                <a:lnTo>
                  <a:pt x="816754" y="1048286"/>
                </a:lnTo>
                <a:lnTo>
                  <a:pt x="807964" y="1091840"/>
                </a:lnTo>
                <a:lnTo>
                  <a:pt x="816754" y="1135394"/>
                </a:lnTo>
                <a:lnTo>
                  <a:pt x="840725" y="1170968"/>
                </a:lnTo>
                <a:lnTo>
                  <a:pt x="876284" y="1194956"/>
                </a:lnTo>
                <a:lnTo>
                  <a:pt x="919835" y="1203753"/>
                </a:lnTo>
                <a:lnTo>
                  <a:pt x="963388" y="1194956"/>
                </a:lnTo>
                <a:lnTo>
                  <a:pt x="998951" y="1170968"/>
                </a:lnTo>
                <a:lnTo>
                  <a:pt x="1022926" y="1135394"/>
                </a:lnTo>
                <a:lnTo>
                  <a:pt x="1031717" y="1091840"/>
                </a:lnTo>
                <a:lnTo>
                  <a:pt x="1022926" y="1048286"/>
                </a:lnTo>
                <a:lnTo>
                  <a:pt x="998951" y="1012731"/>
                </a:lnTo>
                <a:lnTo>
                  <a:pt x="963388" y="988766"/>
                </a:lnTo>
                <a:lnTo>
                  <a:pt x="919835" y="979980"/>
                </a:lnTo>
                <a:close/>
              </a:path>
              <a:path w="16523335" h="9235440">
                <a:moveTo>
                  <a:pt x="919835" y="1247668"/>
                </a:moveTo>
                <a:lnTo>
                  <a:pt x="876284" y="1256467"/>
                </a:lnTo>
                <a:lnTo>
                  <a:pt x="840725" y="1280459"/>
                </a:lnTo>
                <a:lnTo>
                  <a:pt x="816754" y="1316036"/>
                </a:lnTo>
                <a:lnTo>
                  <a:pt x="807964" y="1359591"/>
                </a:lnTo>
                <a:lnTo>
                  <a:pt x="816754" y="1403138"/>
                </a:lnTo>
                <a:lnTo>
                  <a:pt x="840725" y="1438686"/>
                </a:lnTo>
                <a:lnTo>
                  <a:pt x="876284" y="1462646"/>
                </a:lnTo>
                <a:lnTo>
                  <a:pt x="919835" y="1471431"/>
                </a:lnTo>
                <a:lnTo>
                  <a:pt x="963388" y="1462646"/>
                </a:lnTo>
                <a:lnTo>
                  <a:pt x="998951" y="1438686"/>
                </a:lnTo>
                <a:lnTo>
                  <a:pt x="1022926" y="1403138"/>
                </a:lnTo>
                <a:lnTo>
                  <a:pt x="1031717" y="1359591"/>
                </a:lnTo>
                <a:lnTo>
                  <a:pt x="1022926" y="1316036"/>
                </a:lnTo>
                <a:lnTo>
                  <a:pt x="998951" y="1280459"/>
                </a:lnTo>
                <a:lnTo>
                  <a:pt x="963388" y="1256467"/>
                </a:lnTo>
                <a:lnTo>
                  <a:pt x="919835" y="1247668"/>
                </a:lnTo>
                <a:close/>
              </a:path>
              <a:path w="16523335" h="9235440">
                <a:moveTo>
                  <a:pt x="919835" y="1515430"/>
                </a:moveTo>
                <a:lnTo>
                  <a:pt x="876284" y="1524214"/>
                </a:lnTo>
                <a:lnTo>
                  <a:pt x="840725" y="1548173"/>
                </a:lnTo>
                <a:lnTo>
                  <a:pt x="816754" y="1583718"/>
                </a:lnTo>
                <a:lnTo>
                  <a:pt x="807964" y="1627259"/>
                </a:lnTo>
                <a:lnTo>
                  <a:pt x="816754" y="1670826"/>
                </a:lnTo>
                <a:lnTo>
                  <a:pt x="840725" y="1706409"/>
                </a:lnTo>
                <a:lnTo>
                  <a:pt x="876284" y="1730404"/>
                </a:lnTo>
                <a:lnTo>
                  <a:pt x="919835" y="1739203"/>
                </a:lnTo>
                <a:lnTo>
                  <a:pt x="963388" y="1730404"/>
                </a:lnTo>
                <a:lnTo>
                  <a:pt x="998951" y="1706409"/>
                </a:lnTo>
                <a:lnTo>
                  <a:pt x="1022926" y="1670826"/>
                </a:lnTo>
                <a:lnTo>
                  <a:pt x="1031717" y="1627259"/>
                </a:lnTo>
                <a:lnTo>
                  <a:pt x="1022926" y="1583718"/>
                </a:lnTo>
                <a:lnTo>
                  <a:pt x="998951" y="1548173"/>
                </a:lnTo>
                <a:lnTo>
                  <a:pt x="963388" y="1524214"/>
                </a:lnTo>
                <a:lnTo>
                  <a:pt x="919835" y="1515430"/>
                </a:lnTo>
                <a:close/>
              </a:path>
              <a:path w="16523335" h="9235440">
                <a:moveTo>
                  <a:pt x="919835" y="1783149"/>
                </a:moveTo>
                <a:lnTo>
                  <a:pt x="876284" y="1791938"/>
                </a:lnTo>
                <a:lnTo>
                  <a:pt x="840725" y="1815910"/>
                </a:lnTo>
                <a:lnTo>
                  <a:pt x="816754" y="1851469"/>
                </a:lnTo>
                <a:lnTo>
                  <a:pt x="807964" y="1895020"/>
                </a:lnTo>
                <a:lnTo>
                  <a:pt x="816754" y="1938576"/>
                </a:lnTo>
                <a:lnTo>
                  <a:pt x="840725" y="1974146"/>
                </a:lnTo>
                <a:lnTo>
                  <a:pt x="876284" y="1998128"/>
                </a:lnTo>
                <a:lnTo>
                  <a:pt x="919835" y="2006922"/>
                </a:lnTo>
                <a:lnTo>
                  <a:pt x="963388" y="1998128"/>
                </a:lnTo>
                <a:lnTo>
                  <a:pt x="998951" y="1974146"/>
                </a:lnTo>
                <a:lnTo>
                  <a:pt x="1022926" y="1938576"/>
                </a:lnTo>
                <a:lnTo>
                  <a:pt x="1031717" y="1895020"/>
                </a:lnTo>
                <a:lnTo>
                  <a:pt x="1022926" y="1851469"/>
                </a:lnTo>
                <a:lnTo>
                  <a:pt x="998951" y="1815910"/>
                </a:lnTo>
                <a:lnTo>
                  <a:pt x="963388" y="1791938"/>
                </a:lnTo>
                <a:lnTo>
                  <a:pt x="919835" y="1783149"/>
                </a:lnTo>
                <a:close/>
              </a:path>
              <a:path w="16523335" h="9235440">
                <a:moveTo>
                  <a:pt x="1189167" y="712218"/>
                </a:moveTo>
                <a:lnTo>
                  <a:pt x="1145611" y="721018"/>
                </a:lnTo>
                <a:lnTo>
                  <a:pt x="1110042" y="745011"/>
                </a:lnTo>
                <a:lnTo>
                  <a:pt x="1086059" y="780591"/>
                </a:lnTo>
                <a:lnTo>
                  <a:pt x="1077265" y="824152"/>
                </a:lnTo>
                <a:lnTo>
                  <a:pt x="1086059" y="867681"/>
                </a:lnTo>
                <a:lnTo>
                  <a:pt x="1110042" y="903231"/>
                </a:lnTo>
                <a:lnTo>
                  <a:pt x="1145611" y="927201"/>
                </a:lnTo>
                <a:lnTo>
                  <a:pt x="1189167" y="935992"/>
                </a:lnTo>
                <a:lnTo>
                  <a:pt x="1232719" y="927201"/>
                </a:lnTo>
                <a:lnTo>
                  <a:pt x="1268278" y="903231"/>
                </a:lnTo>
                <a:lnTo>
                  <a:pt x="1292249" y="867681"/>
                </a:lnTo>
                <a:lnTo>
                  <a:pt x="1301038" y="824152"/>
                </a:lnTo>
                <a:lnTo>
                  <a:pt x="1292249" y="780591"/>
                </a:lnTo>
                <a:lnTo>
                  <a:pt x="1268278" y="745011"/>
                </a:lnTo>
                <a:lnTo>
                  <a:pt x="1232719" y="721018"/>
                </a:lnTo>
                <a:lnTo>
                  <a:pt x="1189167" y="712218"/>
                </a:lnTo>
                <a:close/>
              </a:path>
              <a:path w="16523335" h="9235440">
                <a:moveTo>
                  <a:pt x="1189167" y="979980"/>
                </a:moveTo>
                <a:lnTo>
                  <a:pt x="1145611" y="988766"/>
                </a:lnTo>
                <a:lnTo>
                  <a:pt x="1110042" y="1012731"/>
                </a:lnTo>
                <a:lnTo>
                  <a:pt x="1086059" y="1048286"/>
                </a:lnTo>
                <a:lnTo>
                  <a:pt x="1077265" y="1091840"/>
                </a:lnTo>
                <a:lnTo>
                  <a:pt x="1086059" y="1135394"/>
                </a:lnTo>
                <a:lnTo>
                  <a:pt x="1110042" y="1170968"/>
                </a:lnTo>
                <a:lnTo>
                  <a:pt x="1145611" y="1194956"/>
                </a:lnTo>
                <a:lnTo>
                  <a:pt x="1189167" y="1203753"/>
                </a:lnTo>
                <a:lnTo>
                  <a:pt x="1232719" y="1194956"/>
                </a:lnTo>
                <a:lnTo>
                  <a:pt x="1268278" y="1170968"/>
                </a:lnTo>
                <a:lnTo>
                  <a:pt x="1292249" y="1135394"/>
                </a:lnTo>
                <a:lnTo>
                  <a:pt x="1301038" y="1091840"/>
                </a:lnTo>
                <a:lnTo>
                  <a:pt x="1292249" y="1048286"/>
                </a:lnTo>
                <a:lnTo>
                  <a:pt x="1268278" y="1012731"/>
                </a:lnTo>
                <a:lnTo>
                  <a:pt x="1232719" y="988766"/>
                </a:lnTo>
                <a:lnTo>
                  <a:pt x="1189167" y="979980"/>
                </a:lnTo>
                <a:close/>
              </a:path>
              <a:path w="16523335" h="9235440">
                <a:moveTo>
                  <a:pt x="1189167" y="1247668"/>
                </a:moveTo>
                <a:lnTo>
                  <a:pt x="1145611" y="1256467"/>
                </a:lnTo>
                <a:lnTo>
                  <a:pt x="1110042" y="1280459"/>
                </a:lnTo>
                <a:lnTo>
                  <a:pt x="1086059" y="1316036"/>
                </a:lnTo>
                <a:lnTo>
                  <a:pt x="1077265" y="1359591"/>
                </a:lnTo>
                <a:lnTo>
                  <a:pt x="1086059" y="1403138"/>
                </a:lnTo>
                <a:lnTo>
                  <a:pt x="1110042" y="1438686"/>
                </a:lnTo>
                <a:lnTo>
                  <a:pt x="1145611" y="1462646"/>
                </a:lnTo>
                <a:lnTo>
                  <a:pt x="1189167" y="1471431"/>
                </a:lnTo>
                <a:lnTo>
                  <a:pt x="1232719" y="1462646"/>
                </a:lnTo>
                <a:lnTo>
                  <a:pt x="1268278" y="1438686"/>
                </a:lnTo>
                <a:lnTo>
                  <a:pt x="1292249" y="1403138"/>
                </a:lnTo>
                <a:lnTo>
                  <a:pt x="1301038" y="1359591"/>
                </a:lnTo>
                <a:lnTo>
                  <a:pt x="1292249" y="1316036"/>
                </a:lnTo>
                <a:lnTo>
                  <a:pt x="1268278" y="1280459"/>
                </a:lnTo>
                <a:lnTo>
                  <a:pt x="1232719" y="1256467"/>
                </a:lnTo>
                <a:lnTo>
                  <a:pt x="1189167" y="1247668"/>
                </a:lnTo>
                <a:close/>
              </a:path>
              <a:path w="16523335" h="9235440">
                <a:moveTo>
                  <a:pt x="1189167" y="1515430"/>
                </a:moveTo>
                <a:lnTo>
                  <a:pt x="1145611" y="1524214"/>
                </a:lnTo>
                <a:lnTo>
                  <a:pt x="1110042" y="1548173"/>
                </a:lnTo>
                <a:lnTo>
                  <a:pt x="1086059" y="1583718"/>
                </a:lnTo>
                <a:lnTo>
                  <a:pt x="1077265" y="1627259"/>
                </a:lnTo>
                <a:lnTo>
                  <a:pt x="1086059" y="1670826"/>
                </a:lnTo>
                <a:lnTo>
                  <a:pt x="1110042" y="1706409"/>
                </a:lnTo>
                <a:lnTo>
                  <a:pt x="1145611" y="1730404"/>
                </a:lnTo>
                <a:lnTo>
                  <a:pt x="1189167" y="1739203"/>
                </a:lnTo>
                <a:lnTo>
                  <a:pt x="1232719" y="1730404"/>
                </a:lnTo>
                <a:lnTo>
                  <a:pt x="1268278" y="1706409"/>
                </a:lnTo>
                <a:lnTo>
                  <a:pt x="1292249" y="1670826"/>
                </a:lnTo>
                <a:lnTo>
                  <a:pt x="1301038" y="1627259"/>
                </a:lnTo>
                <a:lnTo>
                  <a:pt x="1292249" y="1583718"/>
                </a:lnTo>
                <a:lnTo>
                  <a:pt x="1268278" y="1548173"/>
                </a:lnTo>
                <a:lnTo>
                  <a:pt x="1232719" y="1524214"/>
                </a:lnTo>
                <a:lnTo>
                  <a:pt x="1189167" y="1515430"/>
                </a:lnTo>
                <a:close/>
              </a:path>
              <a:path w="16523335" h="9235440">
                <a:moveTo>
                  <a:pt x="1189167" y="1783149"/>
                </a:moveTo>
                <a:lnTo>
                  <a:pt x="1145611" y="1791938"/>
                </a:lnTo>
                <a:lnTo>
                  <a:pt x="1110042" y="1815910"/>
                </a:lnTo>
                <a:lnTo>
                  <a:pt x="1086059" y="1851469"/>
                </a:lnTo>
                <a:lnTo>
                  <a:pt x="1077265" y="1895020"/>
                </a:lnTo>
                <a:lnTo>
                  <a:pt x="1086059" y="1938576"/>
                </a:lnTo>
                <a:lnTo>
                  <a:pt x="1110042" y="1974146"/>
                </a:lnTo>
                <a:lnTo>
                  <a:pt x="1145611" y="1998128"/>
                </a:lnTo>
                <a:lnTo>
                  <a:pt x="1189167" y="2006922"/>
                </a:lnTo>
                <a:lnTo>
                  <a:pt x="1232719" y="1998128"/>
                </a:lnTo>
                <a:lnTo>
                  <a:pt x="1268278" y="1974146"/>
                </a:lnTo>
                <a:lnTo>
                  <a:pt x="1292249" y="1938576"/>
                </a:lnTo>
                <a:lnTo>
                  <a:pt x="1301038" y="1895020"/>
                </a:lnTo>
                <a:lnTo>
                  <a:pt x="1292249" y="1851469"/>
                </a:lnTo>
                <a:lnTo>
                  <a:pt x="1268278" y="1815910"/>
                </a:lnTo>
                <a:lnTo>
                  <a:pt x="1232719" y="1791938"/>
                </a:lnTo>
                <a:lnTo>
                  <a:pt x="1189167" y="1783149"/>
                </a:lnTo>
                <a:close/>
              </a:path>
              <a:path w="16523335" h="9235440">
                <a:moveTo>
                  <a:pt x="1458479" y="712218"/>
                </a:moveTo>
                <a:lnTo>
                  <a:pt x="1414926" y="721018"/>
                </a:lnTo>
                <a:lnTo>
                  <a:pt x="1379363" y="745011"/>
                </a:lnTo>
                <a:lnTo>
                  <a:pt x="1355388" y="780591"/>
                </a:lnTo>
                <a:lnTo>
                  <a:pt x="1346597" y="824152"/>
                </a:lnTo>
                <a:lnTo>
                  <a:pt x="1355388" y="867681"/>
                </a:lnTo>
                <a:lnTo>
                  <a:pt x="1379363" y="903231"/>
                </a:lnTo>
                <a:lnTo>
                  <a:pt x="1414926" y="927201"/>
                </a:lnTo>
                <a:lnTo>
                  <a:pt x="1458479" y="935992"/>
                </a:lnTo>
                <a:lnTo>
                  <a:pt x="1502010" y="927201"/>
                </a:lnTo>
                <a:lnTo>
                  <a:pt x="1537574" y="903231"/>
                </a:lnTo>
                <a:lnTo>
                  <a:pt x="1561562" y="867681"/>
                </a:lnTo>
                <a:lnTo>
                  <a:pt x="1570360" y="824152"/>
                </a:lnTo>
                <a:lnTo>
                  <a:pt x="1561562" y="780591"/>
                </a:lnTo>
                <a:lnTo>
                  <a:pt x="1537574" y="745011"/>
                </a:lnTo>
                <a:lnTo>
                  <a:pt x="1502010" y="721018"/>
                </a:lnTo>
                <a:lnTo>
                  <a:pt x="1458479" y="712218"/>
                </a:lnTo>
                <a:close/>
              </a:path>
              <a:path w="16523335" h="9235440">
                <a:moveTo>
                  <a:pt x="1458479" y="979980"/>
                </a:moveTo>
                <a:lnTo>
                  <a:pt x="1414926" y="988766"/>
                </a:lnTo>
                <a:lnTo>
                  <a:pt x="1379363" y="1012731"/>
                </a:lnTo>
                <a:lnTo>
                  <a:pt x="1355388" y="1048286"/>
                </a:lnTo>
                <a:lnTo>
                  <a:pt x="1346597" y="1091840"/>
                </a:lnTo>
                <a:lnTo>
                  <a:pt x="1355388" y="1135394"/>
                </a:lnTo>
                <a:lnTo>
                  <a:pt x="1379363" y="1170968"/>
                </a:lnTo>
                <a:lnTo>
                  <a:pt x="1414926" y="1194956"/>
                </a:lnTo>
                <a:lnTo>
                  <a:pt x="1458479" y="1203753"/>
                </a:lnTo>
                <a:lnTo>
                  <a:pt x="1502010" y="1194956"/>
                </a:lnTo>
                <a:lnTo>
                  <a:pt x="1537574" y="1170968"/>
                </a:lnTo>
                <a:lnTo>
                  <a:pt x="1561562" y="1135394"/>
                </a:lnTo>
                <a:lnTo>
                  <a:pt x="1570360" y="1091840"/>
                </a:lnTo>
                <a:lnTo>
                  <a:pt x="1561562" y="1048286"/>
                </a:lnTo>
                <a:lnTo>
                  <a:pt x="1537574" y="1012731"/>
                </a:lnTo>
                <a:lnTo>
                  <a:pt x="1502010" y="988766"/>
                </a:lnTo>
                <a:lnTo>
                  <a:pt x="1458479" y="979980"/>
                </a:lnTo>
                <a:close/>
              </a:path>
              <a:path w="16523335" h="9235440">
                <a:moveTo>
                  <a:pt x="1458479" y="1247668"/>
                </a:moveTo>
                <a:lnTo>
                  <a:pt x="1414926" y="1256467"/>
                </a:lnTo>
                <a:lnTo>
                  <a:pt x="1379363" y="1280459"/>
                </a:lnTo>
                <a:lnTo>
                  <a:pt x="1355388" y="1316036"/>
                </a:lnTo>
                <a:lnTo>
                  <a:pt x="1346597" y="1359591"/>
                </a:lnTo>
                <a:lnTo>
                  <a:pt x="1355388" y="1403138"/>
                </a:lnTo>
                <a:lnTo>
                  <a:pt x="1379363" y="1438686"/>
                </a:lnTo>
                <a:lnTo>
                  <a:pt x="1414926" y="1462646"/>
                </a:lnTo>
                <a:lnTo>
                  <a:pt x="1458479" y="1471431"/>
                </a:lnTo>
                <a:lnTo>
                  <a:pt x="1502010" y="1462646"/>
                </a:lnTo>
                <a:lnTo>
                  <a:pt x="1537574" y="1438686"/>
                </a:lnTo>
                <a:lnTo>
                  <a:pt x="1561562" y="1403138"/>
                </a:lnTo>
                <a:lnTo>
                  <a:pt x="1570360" y="1359591"/>
                </a:lnTo>
                <a:lnTo>
                  <a:pt x="1561562" y="1316036"/>
                </a:lnTo>
                <a:lnTo>
                  <a:pt x="1537574" y="1280459"/>
                </a:lnTo>
                <a:lnTo>
                  <a:pt x="1502010" y="1256467"/>
                </a:lnTo>
                <a:lnTo>
                  <a:pt x="1458479" y="1247668"/>
                </a:lnTo>
                <a:close/>
              </a:path>
              <a:path w="16523335" h="9235440">
                <a:moveTo>
                  <a:pt x="1458479" y="1515430"/>
                </a:moveTo>
                <a:lnTo>
                  <a:pt x="1414926" y="1524214"/>
                </a:lnTo>
                <a:lnTo>
                  <a:pt x="1379363" y="1548173"/>
                </a:lnTo>
                <a:lnTo>
                  <a:pt x="1355388" y="1583718"/>
                </a:lnTo>
                <a:lnTo>
                  <a:pt x="1346597" y="1627259"/>
                </a:lnTo>
                <a:lnTo>
                  <a:pt x="1355388" y="1670826"/>
                </a:lnTo>
                <a:lnTo>
                  <a:pt x="1379363" y="1706409"/>
                </a:lnTo>
                <a:lnTo>
                  <a:pt x="1414926" y="1730404"/>
                </a:lnTo>
                <a:lnTo>
                  <a:pt x="1458479" y="1739203"/>
                </a:lnTo>
                <a:lnTo>
                  <a:pt x="1502010" y="1730404"/>
                </a:lnTo>
                <a:lnTo>
                  <a:pt x="1537574" y="1706409"/>
                </a:lnTo>
                <a:lnTo>
                  <a:pt x="1561562" y="1670826"/>
                </a:lnTo>
                <a:lnTo>
                  <a:pt x="1570360" y="1627259"/>
                </a:lnTo>
                <a:lnTo>
                  <a:pt x="1561562" y="1583718"/>
                </a:lnTo>
                <a:lnTo>
                  <a:pt x="1537574" y="1548173"/>
                </a:lnTo>
                <a:lnTo>
                  <a:pt x="1502010" y="1524214"/>
                </a:lnTo>
                <a:lnTo>
                  <a:pt x="1458479" y="1515430"/>
                </a:lnTo>
                <a:close/>
              </a:path>
              <a:path w="16523335" h="9235440">
                <a:moveTo>
                  <a:pt x="1727790" y="712218"/>
                </a:moveTo>
                <a:lnTo>
                  <a:pt x="1684232" y="721018"/>
                </a:lnTo>
                <a:lnTo>
                  <a:pt x="1648659" y="745011"/>
                </a:lnTo>
                <a:lnTo>
                  <a:pt x="1624673" y="780591"/>
                </a:lnTo>
                <a:lnTo>
                  <a:pt x="1615877" y="824152"/>
                </a:lnTo>
                <a:lnTo>
                  <a:pt x="1624673" y="867681"/>
                </a:lnTo>
                <a:lnTo>
                  <a:pt x="1648659" y="903231"/>
                </a:lnTo>
                <a:lnTo>
                  <a:pt x="1684232" y="927201"/>
                </a:lnTo>
                <a:lnTo>
                  <a:pt x="1727790" y="935992"/>
                </a:lnTo>
                <a:lnTo>
                  <a:pt x="1771320" y="927201"/>
                </a:lnTo>
                <a:lnTo>
                  <a:pt x="1806874" y="903231"/>
                </a:lnTo>
                <a:lnTo>
                  <a:pt x="1830848" y="867681"/>
                </a:lnTo>
                <a:lnTo>
                  <a:pt x="1839640" y="824152"/>
                </a:lnTo>
                <a:lnTo>
                  <a:pt x="1830848" y="780591"/>
                </a:lnTo>
                <a:lnTo>
                  <a:pt x="1806874" y="745011"/>
                </a:lnTo>
                <a:lnTo>
                  <a:pt x="1771320" y="721018"/>
                </a:lnTo>
                <a:lnTo>
                  <a:pt x="1727790" y="712218"/>
                </a:lnTo>
                <a:close/>
              </a:path>
              <a:path w="16523335" h="9235440">
                <a:moveTo>
                  <a:pt x="1727790" y="979980"/>
                </a:moveTo>
                <a:lnTo>
                  <a:pt x="1684232" y="988766"/>
                </a:lnTo>
                <a:lnTo>
                  <a:pt x="1648659" y="1012731"/>
                </a:lnTo>
                <a:lnTo>
                  <a:pt x="1624673" y="1048286"/>
                </a:lnTo>
                <a:lnTo>
                  <a:pt x="1615877" y="1091840"/>
                </a:lnTo>
                <a:lnTo>
                  <a:pt x="1624673" y="1135394"/>
                </a:lnTo>
                <a:lnTo>
                  <a:pt x="1648659" y="1170968"/>
                </a:lnTo>
                <a:lnTo>
                  <a:pt x="1684232" y="1194956"/>
                </a:lnTo>
                <a:lnTo>
                  <a:pt x="1727790" y="1203753"/>
                </a:lnTo>
                <a:lnTo>
                  <a:pt x="1771320" y="1194956"/>
                </a:lnTo>
                <a:lnTo>
                  <a:pt x="1806874" y="1170968"/>
                </a:lnTo>
                <a:lnTo>
                  <a:pt x="1830848" y="1135394"/>
                </a:lnTo>
                <a:lnTo>
                  <a:pt x="1839640" y="1091840"/>
                </a:lnTo>
                <a:lnTo>
                  <a:pt x="1830848" y="1048286"/>
                </a:lnTo>
                <a:lnTo>
                  <a:pt x="1806874" y="1012731"/>
                </a:lnTo>
                <a:lnTo>
                  <a:pt x="1771320" y="988766"/>
                </a:lnTo>
                <a:lnTo>
                  <a:pt x="1727790" y="979980"/>
                </a:lnTo>
                <a:close/>
              </a:path>
              <a:path w="16523335" h="9235440">
                <a:moveTo>
                  <a:pt x="1727790" y="1247668"/>
                </a:moveTo>
                <a:lnTo>
                  <a:pt x="1684232" y="1256467"/>
                </a:lnTo>
                <a:lnTo>
                  <a:pt x="1648659" y="1280459"/>
                </a:lnTo>
                <a:lnTo>
                  <a:pt x="1624673" y="1316036"/>
                </a:lnTo>
                <a:lnTo>
                  <a:pt x="1615877" y="1359591"/>
                </a:lnTo>
                <a:lnTo>
                  <a:pt x="1624673" y="1403138"/>
                </a:lnTo>
                <a:lnTo>
                  <a:pt x="1648659" y="1438686"/>
                </a:lnTo>
                <a:lnTo>
                  <a:pt x="1684232" y="1462646"/>
                </a:lnTo>
                <a:lnTo>
                  <a:pt x="1727790" y="1471431"/>
                </a:lnTo>
                <a:lnTo>
                  <a:pt x="1771320" y="1462646"/>
                </a:lnTo>
                <a:lnTo>
                  <a:pt x="1806874" y="1438686"/>
                </a:lnTo>
                <a:lnTo>
                  <a:pt x="1830848" y="1403138"/>
                </a:lnTo>
                <a:lnTo>
                  <a:pt x="1839640" y="1359591"/>
                </a:lnTo>
                <a:lnTo>
                  <a:pt x="1830848" y="1316036"/>
                </a:lnTo>
                <a:lnTo>
                  <a:pt x="1806874" y="1280459"/>
                </a:lnTo>
                <a:lnTo>
                  <a:pt x="1771320" y="1256467"/>
                </a:lnTo>
                <a:lnTo>
                  <a:pt x="1727790" y="1247668"/>
                </a:lnTo>
                <a:close/>
              </a:path>
              <a:path w="16523335" h="9235440">
                <a:moveTo>
                  <a:pt x="1727790" y="1515430"/>
                </a:moveTo>
                <a:lnTo>
                  <a:pt x="1684232" y="1524214"/>
                </a:lnTo>
                <a:lnTo>
                  <a:pt x="1648659" y="1548173"/>
                </a:lnTo>
                <a:lnTo>
                  <a:pt x="1624673" y="1583718"/>
                </a:lnTo>
                <a:lnTo>
                  <a:pt x="1615877" y="1627259"/>
                </a:lnTo>
                <a:lnTo>
                  <a:pt x="1624673" y="1670826"/>
                </a:lnTo>
                <a:lnTo>
                  <a:pt x="1648659" y="1706409"/>
                </a:lnTo>
                <a:lnTo>
                  <a:pt x="1684232" y="1730404"/>
                </a:lnTo>
                <a:lnTo>
                  <a:pt x="1727790" y="1739203"/>
                </a:lnTo>
                <a:lnTo>
                  <a:pt x="1771320" y="1730404"/>
                </a:lnTo>
                <a:lnTo>
                  <a:pt x="1806874" y="1706409"/>
                </a:lnTo>
                <a:lnTo>
                  <a:pt x="1830848" y="1670826"/>
                </a:lnTo>
                <a:lnTo>
                  <a:pt x="1839640" y="1627259"/>
                </a:lnTo>
                <a:lnTo>
                  <a:pt x="1830848" y="1583718"/>
                </a:lnTo>
                <a:lnTo>
                  <a:pt x="1806874" y="1548173"/>
                </a:lnTo>
                <a:lnTo>
                  <a:pt x="1771320" y="1524214"/>
                </a:lnTo>
                <a:lnTo>
                  <a:pt x="1727790" y="1515430"/>
                </a:lnTo>
                <a:close/>
              </a:path>
              <a:path w="16523335" h="9235440">
                <a:moveTo>
                  <a:pt x="1727790" y="1783149"/>
                </a:moveTo>
                <a:lnTo>
                  <a:pt x="1684232" y="1791938"/>
                </a:lnTo>
                <a:lnTo>
                  <a:pt x="1648659" y="1815910"/>
                </a:lnTo>
                <a:lnTo>
                  <a:pt x="1624673" y="1851469"/>
                </a:lnTo>
                <a:lnTo>
                  <a:pt x="1615877" y="1895020"/>
                </a:lnTo>
                <a:lnTo>
                  <a:pt x="1624673" y="1938576"/>
                </a:lnTo>
                <a:lnTo>
                  <a:pt x="1648659" y="1974146"/>
                </a:lnTo>
                <a:lnTo>
                  <a:pt x="1684232" y="1998128"/>
                </a:lnTo>
                <a:lnTo>
                  <a:pt x="1727790" y="2006922"/>
                </a:lnTo>
                <a:lnTo>
                  <a:pt x="1771320" y="1998128"/>
                </a:lnTo>
                <a:lnTo>
                  <a:pt x="1806874" y="1974146"/>
                </a:lnTo>
                <a:lnTo>
                  <a:pt x="1830848" y="1938576"/>
                </a:lnTo>
                <a:lnTo>
                  <a:pt x="1839640" y="1895020"/>
                </a:lnTo>
                <a:lnTo>
                  <a:pt x="1830848" y="1851469"/>
                </a:lnTo>
                <a:lnTo>
                  <a:pt x="1806874" y="1815910"/>
                </a:lnTo>
                <a:lnTo>
                  <a:pt x="1771320" y="1791938"/>
                </a:lnTo>
                <a:lnTo>
                  <a:pt x="1727790" y="1783149"/>
                </a:lnTo>
                <a:close/>
              </a:path>
              <a:path w="16523335" h="9235440">
                <a:moveTo>
                  <a:pt x="1727790" y="2050869"/>
                </a:moveTo>
                <a:lnTo>
                  <a:pt x="1684232" y="2059660"/>
                </a:lnTo>
                <a:lnTo>
                  <a:pt x="1648659" y="2083635"/>
                </a:lnTo>
                <a:lnTo>
                  <a:pt x="1624673" y="2119197"/>
                </a:lnTo>
                <a:lnTo>
                  <a:pt x="1615877" y="2162750"/>
                </a:lnTo>
                <a:lnTo>
                  <a:pt x="1624673" y="2206284"/>
                </a:lnTo>
                <a:lnTo>
                  <a:pt x="1648659" y="2241845"/>
                </a:lnTo>
                <a:lnTo>
                  <a:pt x="1684232" y="2265826"/>
                </a:lnTo>
                <a:lnTo>
                  <a:pt x="1727790" y="2274621"/>
                </a:lnTo>
                <a:lnTo>
                  <a:pt x="1771320" y="2265826"/>
                </a:lnTo>
                <a:lnTo>
                  <a:pt x="1806874" y="2241845"/>
                </a:lnTo>
                <a:lnTo>
                  <a:pt x="1830848" y="2206284"/>
                </a:lnTo>
                <a:lnTo>
                  <a:pt x="1839640" y="2162750"/>
                </a:lnTo>
                <a:lnTo>
                  <a:pt x="1830848" y="2119197"/>
                </a:lnTo>
                <a:lnTo>
                  <a:pt x="1806874" y="2083635"/>
                </a:lnTo>
                <a:lnTo>
                  <a:pt x="1771320" y="2059660"/>
                </a:lnTo>
                <a:lnTo>
                  <a:pt x="1727790" y="2050869"/>
                </a:lnTo>
                <a:close/>
              </a:path>
              <a:path w="16523335" h="9235440">
                <a:moveTo>
                  <a:pt x="1997111" y="712218"/>
                </a:moveTo>
                <a:lnTo>
                  <a:pt x="1953552" y="721018"/>
                </a:lnTo>
                <a:lnTo>
                  <a:pt x="1917975" y="745011"/>
                </a:lnTo>
                <a:lnTo>
                  <a:pt x="1893986" y="780591"/>
                </a:lnTo>
                <a:lnTo>
                  <a:pt x="1885188" y="824152"/>
                </a:lnTo>
                <a:lnTo>
                  <a:pt x="1893986" y="867681"/>
                </a:lnTo>
                <a:lnTo>
                  <a:pt x="1917975" y="903231"/>
                </a:lnTo>
                <a:lnTo>
                  <a:pt x="1953552" y="927201"/>
                </a:lnTo>
                <a:lnTo>
                  <a:pt x="1997111" y="935992"/>
                </a:lnTo>
                <a:lnTo>
                  <a:pt x="2040639" y="927201"/>
                </a:lnTo>
                <a:lnTo>
                  <a:pt x="2076185" y="903231"/>
                </a:lnTo>
                <a:lnTo>
                  <a:pt x="2100152" y="867681"/>
                </a:lnTo>
                <a:lnTo>
                  <a:pt x="2108941" y="824152"/>
                </a:lnTo>
                <a:lnTo>
                  <a:pt x="2100152" y="780591"/>
                </a:lnTo>
                <a:lnTo>
                  <a:pt x="2076185" y="745011"/>
                </a:lnTo>
                <a:lnTo>
                  <a:pt x="2040639" y="721018"/>
                </a:lnTo>
                <a:lnTo>
                  <a:pt x="1997111" y="712218"/>
                </a:lnTo>
                <a:close/>
              </a:path>
              <a:path w="16523335" h="9235440">
                <a:moveTo>
                  <a:pt x="1997111" y="979980"/>
                </a:moveTo>
                <a:lnTo>
                  <a:pt x="1953552" y="988766"/>
                </a:lnTo>
                <a:lnTo>
                  <a:pt x="1917975" y="1012731"/>
                </a:lnTo>
                <a:lnTo>
                  <a:pt x="1893986" y="1048286"/>
                </a:lnTo>
                <a:lnTo>
                  <a:pt x="1885188" y="1091840"/>
                </a:lnTo>
                <a:lnTo>
                  <a:pt x="1893986" y="1135394"/>
                </a:lnTo>
                <a:lnTo>
                  <a:pt x="1917975" y="1170968"/>
                </a:lnTo>
                <a:lnTo>
                  <a:pt x="1953552" y="1194956"/>
                </a:lnTo>
                <a:lnTo>
                  <a:pt x="1997111" y="1203753"/>
                </a:lnTo>
                <a:lnTo>
                  <a:pt x="2040639" y="1194956"/>
                </a:lnTo>
                <a:lnTo>
                  <a:pt x="2076185" y="1170968"/>
                </a:lnTo>
                <a:lnTo>
                  <a:pt x="2100152" y="1135394"/>
                </a:lnTo>
                <a:lnTo>
                  <a:pt x="2108941" y="1091840"/>
                </a:lnTo>
                <a:lnTo>
                  <a:pt x="2100152" y="1048286"/>
                </a:lnTo>
                <a:lnTo>
                  <a:pt x="2076185" y="1012731"/>
                </a:lnTo>
                <a:lnTo>
                  <a:pt x="2040639" y="988766"/>
                </a:lnTo>
                <a:lnTo>
                  <a:pt x="1997111" y="979980"/>
                </a:lnTo>
                <a:close/>
              </a:path>
              <a:path w="16523335" h="9235440">
                <a:moveTo>
                  <a:pt x="1997111" y="1247668"/>
                </a:moveTo>
                <a:lnTo>
                  <a:pt x="1953552" y="1256467"/>
                </a:lnTo>
                <a:lnTo>
                  <a:pt x="1917975" y="1280459"/>
                </a:lnTo>
                <a:lnTo>
                  <a:pt x="1893986" y="1316036"/>
                </a:lnTo>
                <a:lnTo>
                  <a:pt x="1885188" y="1359591"/>
                </a:lnTo>
                <a:lnTo>
                  <a:pt x="1893986" y="1403138"/>
                </a:lnTo>
                <a:lnTo>
                  <a:pt x="1917975" y="1438686"/>
                </a:lnTo>
                <a:lnTo>
                  <a:pt x="1953552" y="1462646"/>
                </a:lnTo>
                <a:lnTo>
                  <a:pt x="1997111" y="1471431"/>
                </a:lnTo>
                <a:lnTo>
                  <a:pt x="2040639" y="1462646"/>
                </a:lnTo>
                <a:lnTo>
                  <a:pt x="2076185" y="1438686"/>
                </a:lnTo>
                <a:lnTo>
                  <a:pt x="2100152" y="1403138"/>
                </a:lnTo>
                <a:lnTo>
                  <a:pt x="2108941" y="1359591"/>
                </a:lnTo>
                <a:lnTo>
                  <a:pt x="2100152" y="1316036"/>
                </a:lnTo>
                <a:lnTo>
                  <a:pt x="2076185" y="1280459"/>
                </a:lnTo>
                <a:lnTo>
                  <a:pt x="2040639" y="1256467"/>
                </a:lnTo>
                <a:lnTo>
                  <a:pt x="1997111" y="1247668"/>
                </a:lnTo>
                <a:close/>
              </a:path>
              <a:path w="16523335" h="9235440">
                <a:moveTo>
                  <a:pt x="1997111" y="1515430"/>
                </a:moveTo>
                <a:lnTo>
                  <a:pt x="1953552" y="1524214"/>
                </a:lnTo>
                <a:lnTo>
                  <a:pt x="1917975" y="1548173"/>
                </a:lnTo>
                <a:lnTo>
                  <a:pt x="1893986" y="1583718"/>
                </a:lnTo>
                <a:lnTo>
                  <a:pt x="1885188" y="1627259"/>
                </a:lnTo>
                <a:lnTo>
                  <a:pt x="1893986" y="1670826"/>
                </a:lnTo>
                <a:lnTo>
                  <a:pt x="1917975" y="1706409"/>
                </a:lnTo>
                <a:lnTo>
                  <a:pt x="1953552" y="1730404"/>
                </a:lnTo>
                <a:lnTo>
                  <a:pt x="1997111" y="1739203"/>
                </a:lnTo>
                <a:lnTo>
                  <a:pt x="2040639" y="1730404"/>
                </a:lnTo>
                <a:lnTo>
                  <a:pt x="2076185" y="1706409"/>
                </a:lnTo>
                <a:lnTo>
                  <a:pt x="2100152" y="1670826"/>
                </a:lnTo>
                <a:lnTo>
                  <a:pt x="2108941" y="1627259"/>
                </a:lnTo>
                <a:lnTo>
                  <a:pt x="2100152" y="1583718"/>
                </a:lnTo>
                <a:lnTo>
                  <a:pt x="2076185" y="1548173"/>
                </a:lnTo>
                <a:lnTo>
                  <a:pt x="2040639" y="1524214"/>
                </a:lnTo>
                <a:lnTo>
                  <a:pt x="1997111" y="1515430"/>
                </a:lnTo>
                <a:close/>
              </a:path>
              <a:path w="16523335" h="9235440">
                <a:moveTo>
                  <a:pt x="1997111" y="1783149"/>
                </a:moveTo>
                <a:lnTo>
                  <a:pt x="1953552" y="1791938"/>
                </a:lnTo>
                <a:lnTo>
                  <a:pt x="1917975" y="1815910"/>
                </a:lnTo>
                <a:lnTo>
                  <a:pt x="1893986" y="1851469"/>
                </a:lnTo>
                <a:lnTo>
                  <a:pt x="1885188" y="1895020"/>
                </a:lnTo>
                <a:lnTo>
                  <a:pt x="1893986" y="1938576"/>
                </a:lnTo>
                <a:lnTo>
                  <a:pt x="1917975" y="1974146"/>
                </a:lnTo>
                <a:lnTo>
                  <a:pt x="1953552" y="1998128"/>
                </a:lnTo>
                <a:lnTo>
                  <a:pt x="1997111" y="2006922"/>
                </a:lnTo>
                <a:lnTo>
                  <a:pt x="2040639" y="1998128"/>
                </a:lnTo>
                <a:lnTo>
                  <a:pt x="2076185" y="1974146"/>
                </a:lnTo>
                <a:lnTo>
                  <a:pt x="2100152" y="1938576"/>
                </a:lnTo>
                <a:lnTo>
                  <a:pt x="2108941" y="1895020"/>
                </a:lnTo>
                <a:lnTo>
                  <a:pt x="2100152" y="1851469"/>
                </a:lnTo>
                <a:lnTo>
                  <a:pt x="2076185" y="1815910"/>
                </a:lnTo>
                <a:lnTo>
                  <a:pt x="2040639" y="1791938"/>
                </a:lnTo>
                <a:lnTo>
                  <a:pt x="1997111" y="1783149"/>
                </a:lnTo>
                <a:close/>
              </a:path>
              <a:path w="16523335" h="9235440">
                <a:moveTo>
                  <a:pt x="1997111" y="2318578"/>
                </a:moveTo>
                <a:lnTo>
                  <a:pt x="1953552" y="2327370"/>
                </a:lnTo>
                <a:lnTo>
                  <a:pt x="1917975" y="2351349"/>
                </a:lnTo>
                <a:lnTo>
                  <a:pt x="1893986" y="2386915"/>
                </a:lnTo>
                <a:lnTo>
                  <a:pt x="1885188" y="2430470"/>
                </a:lnTo>
                <a:lnTo>
                  <a:pt x="1893986" y="2474021"/>
                </a:lnTo>
                <a:lnTo>
                  <a:pt x="1917975" y="2509580"/>
                </a:lnTo>
                <a:lnTo>
                  <a:pt x="1953552" y="2533551"/>
                </a:lnTo>
                <a:lnTo>
                  <a:pt x="1997111" y="2542341"/>
                </a:lnTo>
                <a:lnTo>
                  <a:pt x="2040639" y="2533551"/>
                </a:lnTo>
                <a:lnTo>
                  <a:pt x="2076185" y="2509580"/>
                </a:lnTo>
                <a:lnTo>
                  <a:pt x="2100152" y="2474021"/>
                </a:lnTo>
                <a:lnTo>
                  <a:pt x="2108941" y="2430470"/>
                </a:lnTo>
                <a:lnTo>
                  <a:pt x="2100152" y="2386915"/>
                </a:lnTo>
                <a:lnTo>
                  <a:pt x="2076185" y="2351349"/>
                </a:lnTo>
                <a:lnTo>
                  <a:pt x="2040639" y="2327370"/>
                </a:lnTo>
                <a:lnTo>
                  <a:pt x="1997111" y="2318578"/>
                </a:lnTo>
                <a:close/>
              </a:path>
              <a:path w="16523335" h="9235440">
                <a:moveTo>
                  <a:pt x="1997111" y="2050869"/>
                </a:moveTo>
                <a:lnTo>
                  <a:pt x="1953552" y="2059660"/>
                </a:lnTo>
                <a:lnTo>
                  <a:pt x="1917975" y="2083635"/>
                </a:lnTo>
                <a:lnTo>
                  <a:pt x="1893986" y="2119197"/>
                </a:lnTo>
                <a:lnTo>
                  <a:pt x="1885188" y="2162750"/>
                </a:lnTo>
                <a:lnTo>
                  <a:pt x="1893986" y="2206284"/>
                </a:lnTo>
                <a:lnTo>
                  <a:pt x="1917975" y="2241845"/>
                </a:lnTo>
                <a:lnTo>
                  <a:pt x="1953552" y="2265826"/>
                </a:lnTo>
                <a:lnTo>
                  <a:pt x="1997111" y="2274621"/>
                </a:lnTo>
                <a:lnTo>
                  <a:pt x="2040639" y="2265826"/>
                </a:lnTo>
                <a:lnTo>
                  <a:pt x="2076185" y="2241845"/>
                </a:lnTo>
                <a:lnTo>
                  <a:pt x="2100152" y="2206284"/>
                </a:lnTo>
                <a:lnTo>
                  <a:pt x="2108941" y="2162750"/>
                </a:lnTo>
                <a:lnTo>
                  <a:pt x="2100152" y="2119197"/>
                </a:lnTo>
                <a:lnTo>
                  <a:pt x="2076185" y="2083635"/>
                </a:lnTo>
                <a:lnTo>
                  <a:pt x="2040639" y="2059660"/>
                </a:lnTo>
                <a:lnTo>
                  <a:pt x="1997111" y="2050869"/>
                </a:lnTo>
                <a:close/>
              </a:path>
              <a:path w="16523335" h="9235440">
                <a:moveTo>
                  <a:pt x="2266433" y="444551"/>
                </a:moveTo>
                <a:lnTo>
                  <a:pt x="2222872" y="453336"/>
                </a:lnTo>
                <a:lnTo>
                  <a:pt x="2187292" y="477296"/>
                </a:lnTo>
                <a:lnTo>
                  <a:pt x="2163298" y="512844"/>
                </a:lnTo>
                <a:lnTo>
                  <a:pt x="2154499" y="556391"/>
                </a:lnTo>
                <a:lnTo>
                  <a:pt x="2163298" y="599952"/>
                </a:lnTo>
                <a:lnTo>
                  <a:pt x="2187292" y="635532"/>
                </a:lnTo>
                <a:lnTo>
                  <a:pt x="2222872" y="659525"/>
                </a:lnTo>
                <a:lnTo>
                  <a:pt x="2266433" y="668324"/>
                </a:lnTo>
                <a:lnTo>
                  <a:pt x="2309980" y="659525"/>
                </a:lnTo>
                <a:lnTo>
                  <a:pt x="2345528" y="635532"/>
                </a:lnTo>
                <a:lnTo>
                  <a:pt x="2369488" y="599952"/>
                </a:lnTo>
                <a:lnTo>
                  <a:pt x="2378273" y="556391"/>
                </a:lnTo>
                <a:lnTo>
                  <a:pt x="2369488" y="512844"/>
                </a:lnTo>
                <a:lnTo>
                  <a:pt x="2345528" y="477296"/>
                </a:lnTo>
                <a:lnTo>
                  <a:pt x="2309980" y="453336"/>
                </a:lnTo>
                <a:lnTo>
                  <a:pt x="2266433" y="444551"/>
                </a:lnTo>
                <a:close/>
              </a:path>
              <a:path w="16523335" h="9235440">
                <a:moveTo>
                  <a:pt x="2266433" y="712218"/>
                </a:moveTo>
                <a:lnTo>
                  <a:pt x="2222872" y="721018"/>
                </a:lnTo>
                <a:lnTo>
                  <a:pt x="2187292" y="745011"/>
                </a:lnTo>
                <a:lnTo>
                  <a:pt x="2163298" y="780591"/>
                </a:lnTo>
                <a:lnTo>
                  <a:pt x="2154499" y="824152"/>
                </a:lnTo>
                <a:lnTo>
                  <a:pt x="2163298" y="867681"/>
                </a:lnTo>
                <a:lnTo>
                  <a:pt x="2187292" y="903231"/>
                </a:lnTo>
                <a:lnTo>
                  <a:pt x="2222872" y="927201"/>
                </a:lnTo>
                <a:lnTo>
                  <a:pt x="2266433" y="935992"/>
                </a:lnTo>
                <a:lnTo>
                  <a:pt x="2309980" y="927201"/>
                </a:lnTo>
                <a:lnTo>
                  <a:pt x="2345528" y="903231"/>
                </a:lnTo>
                <a:lnTo>
                  <a:pt x="2369488" y="867681"/>
                </a:lnTo>
                <a:lnTo>
                  <a:pt x="2378273" y="824152"/>
                </a:lnTo>
                <a:lnTo>
                  <a:pt x="2369488" y="780591"/>
                </a:lnTo>
                <a:lnTo>
                  <a:pt x="2345528" y="745011"/>
                </a:lnTo>
                <a:lnTo>
                  <a:pt x="2309980" y="721018"/>
                </a:lnTo>
                <a:lnTo>
                  <a:pt x="2266433" y="712218"/>
                </a:lnTo>
                <a:close/>
              </a:path>
              <a:path w="16523335" h="9235440">
                <a:moveTo>
                  <a:pt x="2266433" y="979980"/>
                </a:moveTo>
                <a:lnTo>
                  <a:pt x="2222872" y="988766"/>
                </a:lnTo>
                <a:lnTo>
                  <a:pt x="2187292" y="1012731"/>
                </a:lnTo>
                <a:lnTo>
                  <a:pt x="2163298" y="1048286"/>
                </a:lnTo>
                <a:lnTo>
                  <a:pt x="2154499" y="1091840"/>
                </a:lnTo>
                <a:lnTo>
                  <a:pt x="2163298" y="1135394"/>
                </a:lnTo>
                <a:lnTo>
                  <a:pt x="2187292" y="1170968"/>
                </a:lnTo>
                <a:lnTo>
                  <a:pt x="2222872" y="1194956"/>
                </a:lnTo>
                <a:lnTo>
                  <a:pt x="2266433" y="1203753"/>
                </a:lnTo>
                <a:lnTo>
                  <a:pt x="2309980" y="1194956"/>
                </a:lnTo>
                <a:lnTo>
                  <a:pt x="2345528" y="1170968"/>
                </a:lnTo>
                <a:lnTo>
                  <a:pt x="2369488" y="1135394"/>
                </a:lnTo>
                <a:lnTo>
                  <a:pt x="2378273" y="1091840"/>
                </a:lnTo>
                <a:lnTo>
                  <a:pt x="2369488" y="1048286"/>
                </a:lnTo>
                <a:lnTo>
                  <a:pt x="2345528" y="1012731"/>
                </a:lnTo>
                <a:lnTo>
                  <a:pt x="2309980" y="988766"/>
                </a:lnTo>
                <a:lnTo>
                  <a:pt x="2266433" y="979980"/>
                </a:lnTo>
                <a:close/>
              </a:path>
              <a:path w="16523335" h="9235440">
                <a:moveTo>
                  <a:pt x="2266433" y="1247668"/>
                </a:moveTo>
                <a:lnTo>
                  <a:pt x="2222872" y="1256467"/>
                </a:lnTo>
                <a:lnTo>
                  <a:pt x="2187292" y="1280459"/>
                </a:lnTo>
                <a:lnTo>
                  <a:pt x="2163298" y="1316036"/>
                </a:lnTo>
                <a:lnTo>
                  <a:pt x="2154499" y="1359591"/>
                </a:lnTo>
                <a:lnTo>
                  <a:pt x="2163298" y="1403138"/>
                </a:lnTo>
                <a:lnTo>
                  <a:pt x="2187292" y="1438686"/>
                </a:lnTo>
                <a:lnTo>
                  <a:pt x="2222872" y="1462646"/>
                </a:lnTo>
                <a:lnTo>
                  <a:pt x="2266433" y="1471431"/>
                </a:lnTo>
                <a:lnTo>
                  <a:pt x="2309980" y="1462646"/>
                </a:lnTo>
                <a:lnTo>
                  <a:pt x="2345528" y="1438686"/>
                </a:lnTo>
                <a:lnTo>
                  <a:pt x="2369488" y="1403138"/>
                </a:lnTo>
                <a:lnTo>
                  <a:pt x="2378273" y="1359591"/>
                </a:lnTo>
                <a:lnTo>
                  <a:pt x="2369488" y="1316036"/>
                </a:lnTo>
                <a:lnTo>
                  <a:pt x="2345528" y="1280459"/>
                </a:lnTo>
                <a:lnTo>
                  <a:pt x="2309980" y="1256467"/>
                </a:lnTo>
                <a:lnTo>
                  <a:pt x="2266433" y="1247668"/>
                </a:lnTo>
                <a:close/>
              </a:path>
              <a:path w="16523335" h="9235440">
                <a:moveTo>
                  <a:pt x="2266433" y="1515430"/>
                </a:moveTo>
                <a:lnTo>
                  <a:pt x="2222872" y="1524214"/>
                </a:lnTo>
                <a:lnTo>
                  <a:pt x="2187292" y="1548173"/>
                </a:lnTo>
                <a:lnTo>
                  <a:pt x="2163298" y="1583718"/>
                </a:lnTo>
                <a:lnTo>
                  <a:pt x="2154499" y="1627259"/>
                </a:lnTo>
                <a:lnTo>
                  <a:pt x="2163298" y="1670826"/>
                </a:lnTo>
                <a:lnTo>
                  <a:pt x="2187292" y="1706409"/>
                </a:lnTo>
                <a:lnTo>
                  <a:pt x="2222872" y="1730404"/>
                </a:lnTo>
                <a:lnTo>
                  <a:pt x="2266433" y="1739203"/>
                </a:lnTo>
                <a:lnTo>
                  <a:pt x="2309980" y="1730404"/>
                </a:lnTo>
                <a:lnTo>
                  <a:pt x="2345528" y="1706409"/>
                </a:lnTo>
                <a:lnTo>
                  <a:pt x="2369488" y="1670826"/>
                </a:lnTo>
                <a:lnTo>
                  <a:pt x="2378273" y="1627259"/>
                </a:lnTo>
                <a:lnTo>
                  <a:pt x="2369488" y="1583718"/>
                </a:lnTo>
                <a:lnTo>
                  <a:pt x="2345528" y="1548173"/>
                </a:lnTo>
                <a:lnTo>
                  <a:pt x="2309980" y="1524214"/>
                </a:lnTo>
                <a:lnTo>
                  <a:pt x="2266433" y="1515430"/>
                </a:lnTo>
                <a:close/>
              </a:path>
              <a:path w="16523335" h="9235440">
                <a:moveTo>
                  <a:pt x="2266433" y="1783149"/>
                </a:moveTo>
                <a:lnTo>
                  <a:pt x="2222872" y="1791938"/>
                </a:lnTo>
                <a:lnTo>
                  <a:pt x="2187292" y="1815910"/>
                </a:lnTo>
                <a:lnTo>
                  <a:pt x="2163298" y="1851469"/>
                </a:lnTo>
                <a:lnTo>
                  <a:pt x="2154499" y="1895020"/>
                </a:lnTo>
                <a:lnTo>
                  <a:pt x="2163298" y="1938576"/>
                </a:lnTo>
                <a:lnTo>
                  <a:pt x="2187292" y="1974146"/>
                </a:lnTo>
                <a:lnTo>
                  <a:pt x="2222872" y="1998128"/>
                </a:lnTo>
                <a:lnTo>
                  <a:pt x="2266433" y="2006922"/>
                </a:lnTo>
                <a:lnTo>
                  <a:pt x="2309980" y="1998128"/>
                </a:lnTo>
                <a:lnTo>
                  <a:pt x="2345528" y="1974146"/>
                </a:lnTo>
                <a:lnTo>
                  <a:pt x="2369488" y="1938576"/>
                </a:lnTo>
                <a:lnTo>
                  <a:pt x="2378273" y="1895020"/>
                </a:lnTo>
                <a:lnTo>
                  <a:pt x="2369488" y="1851469"/>
                </a:lnTo>
                <a:lnTo>
                  <a:pt x="2345528" y="1815910"/>
                </a:lnTo>
                <a:lnTo>
                  <a:pt x="2309980" y="1791938"/>
                </a:lnTo>
                <a:lnTo>
                  <a:pt x="2266433" y="1783149"/>
                </a:lnTo>
                <a:close/>
              </a:path>
              <a:path w="16523335" h="9235440">
                <a:moveTo>
                  <a:pt x="2266433" y="2586297"/>
                </a:moveTo>
                <a:lnTo>
                  <a:pt x="2222872" y="2595090"/>
                </a:lnTo>
                <a:lnTo>
                  <a:pt x="2187292" y="2619070"/>
                </a:lnTo>
                <a:lnTo>
                  <a:pt x="2163298" y="2654639"/>
                </a:lnTo>
                <a:lnTo>
                  <a:pt x="2154499" y="2698200"/>
                </a:lnTo>
                <a:lnTo>
                  <a:pt x="2163298" y="2741725"/>
                </a:lnTo>
                <a:lnTo>
                  <a:pt x="2187292" y="2777286"/>
                </a:lnTo>
                <a:lnTo>
                  <a:pt x="2222872" y="2801273"/>
                </a:lnTo>
                <a:lnTo>
                  <a:pt x="2266433" y="2810071"/>
                </a:lnTo>
                <a:lnTo>
                  <a:pt x="2309980" y="2801273"/>
                </a:lnTo>
                <a:lnTo>
                  <a:pt x="2345528" y="2777286"/>
                </a:lnTo>
                <a:lnTo>
                  <a:pt x="2369488" y="2741725"/>
                </a:lnTo>
                <a:lnTo>
                  <a:pt x="2378273" y="2698200"/>
                </a:lnTo>
                <a:lnTo>
                  <a:pt x="2369488" y="2654639"/>
                </a:lnTo>
                <a:lnTo>
                  <a:pt x="2345528" y="2619070"/>
                </a:lnTo>
                <a:lnTo>
                  <a:pt x="2309980" y="2595090"/>
                </a:lnTo>
                <a:lnTo>
                  <a:pt x="2266433" y="2586297"/>
                </a:lnTo>
                <a:close/>
              </a:path>
              <a:path w="16523335" h="9235440">
                <a:moveTo>
                  <a:pt x="2266433" y="2854028"/>
                </a:moveTo>
                <a:lnTo>
                  <a:pt x="2222872" y="2862817"/>
                </a:lnTo>
                <a:lnTo>
                  <a:pt x="2187292" y="2886788"/>
                </a:lnTo>
                <a:lnTo>
                  <a:pt x="2163298" y="2922347"/>
                </a:lnTo>
                <a:lnTo>
                  <a:pt x="2154499" y="2965898"/>
                </a:lnTo>
                <a:lnTo>
                  <a:pt x="2163298" y="3009453"/>
                </a:lnTo>
                <a:lnTo>
                  <a:pt x="2187292" y="3045019"/>
                </a:lnTo>
                <a:lnTo>
                  <a:pt x="2222872" y="3068998"/>
                </a:lnTo>
                <a:lnTo>
                  <a:pt x="2266433" y="3077790"/>
                </a:lnTo>
                <a:lnTo>
                  <a:pt x="2309980" y="3068998"/>
                </a:lnTo>
                <a:lnTo>
                  <a:pt x="2345528" y="3045019"/>
                </a:lnTo>
                <a:lnTo>
                  <a:pt x="2369488" y="3009453"/>
                </a:lnTo>
                <a:lnTo>
                  <a:pt x="2378273" y="2965898"/>
                </a:lnTo>
                <a:lnTo>
                  <a:pt x="2369488" y="2922347"/>
                </a:lnTo>
                <a:lnTo>
                  <a:pt x="2345528" y="2886788"/>
                </a:lnTo>
                <a:lnTo>
                  <a:pt x="2309980" y="2862817"/>
                </a:lnTo>
                <a:lnTo>
                  <a:pt x="2266433" y="2854028"/>
                </a:lnTo>
                <a:close/>
              </a:path>
              <a:path w="16523335" h="9235440">
                <a:moveTo>
                  <a:pt x="2266433" y="3121737"/>
                </a:moveTo>
                <a:lnTo>
                  <a:pt x="2222872" y="3130528"/>
                </a:lnTo>
                <a:lnTo>
                  <a:pt x="2187292" y="3154503"/>
                </a:lnTo>
                <a:lnTo>
                  <a:pt x="2163298" y="3190065"/>
                </a:lnTo>
                <a:lnTo>
                  <a:pt x="2154499" y="3233618"/>
                </a:lnTo>
                <a:lnTo>
                  <a:pt x="2163298" y="3277161"/>
                </a:lnTo>
                <a:lnTo>
                  <a:pt x="2187292" y="3312732"/>
                </a:lnTo>
                <a:lnTo>
                  <a:pt x="2222872" y="3336722"/>
                </a:lnTo>
                <a:lnTo>
                  <a:pt x="2266433" y="3345520"/>
                </a:lnTo>
                <a:lnTo>
                  <a:pt x="2309980" y="3336722"/>
                </a:lnTo>
                <a:lnTo>
                  <a:pt x="2345528" y="3312732"/>
                </a:lnTo>
                <a:lnTo>
                  <a:pt x="2369488" y="3277161"/>
                </a:lnTo>
                <a:lnTo>
                  <a:pt x="2378273" y="3233618"/>
                </a:lnTo>
                <a:lnTo>
                  <a:pt x="2369488" y="3190065"/>
                </a:lnTo>
                <a:lnTo>
                  <a:pt x="2345528" y="3154503"/>
                </a:lnTo>
                <a:lnTo>
                  <a:pt x="2309980" y="3130528"/>
                </a:lnTo>
                <a:lnTo>
                  <a:pt x="2266433" y="3121737"/>
                </a:lnTo>
                <a:close/>
              </a:path>
              <a:path w="16523335" h="9235440">
                <a:moveTo>
                  <a:pt x="2266433" y="2318578"/>
                </a:moveTo>
                <a:lnTo>
                  <a:pt x="2222872" y="2327370"/>
                </a:lnTo>
                <a:lnTo>
                  <a:pt x="2187292" y="2351349"/>
                </a:lnTo>
                <a:lnTo>
                  <a:pt x="2163298" y="2386915"/>
                </a:lnTo>
                <a:lnTo>
                  <a:pt x="2154499" y="2430470"/>
                </a:lnTo>
                <a:lnTo>
                  <a:pt x="2163298" y="2474021"/>
                </a:lnTo>
                <a:lnTo>
                  <a:pt x="2187292" y="2509580"/>
                </a:lnTo>
                <a:lnTo>
                  <a:pt x="2222872" y="2533551"/>
                </a:lnTo>
                <a:lnTo>
                  <a:pt x="2266433" y="2542341"/>
                </a:lnTo>
                <a:lnTo>
                  <a:pt x="2309980" y="2533551"/>
                </a:lnTo>
                <a:lnTo>
                  <a:pt x="2345528" y="2509580"/>
                </a:lnTo>
                <a:lnTo>
                  <a:pt x="2369488" y="2474021"/>
                </a:lnTo>
                <a:lnTo>
                  <a:pt x="2378273" y="2430470"/>
                </a:lnTo>
                <a:lnTo>
                  <a:pt x="2369488" y="2386915"/>
                </a:lnTo>
                <a:lnTo>
                  <a:pt x="2345528" y="2351349"/>
                </a:lnTo>
                <a:lnTo>
                  <a:pt x="2309980" y="2327370"/>
                </a:lnTo>
                <a:lnTo>
                  <a:pt x="2266433" y="2318578"/>
                </a:lnTo>
                <a:close/>
              </a:path>
              <a:path w="16523335" h="9235440">
                <a:moveTo>
                  <a:pt x="2266433" y="2050869"/>
                </a:moveTo>
                <a:lnTo>
                  <a:pt x="2222872" y="2059660"/>
                </a:lnTo>
                <a:lnTo>
                  <a:pt x="2187292" y="2083635"/>
                </a:lnTo>
                <a:lnTo>
                  <a:pt x="2163298" y="2119197"/>
                </a:lnTo>
                <a:lnTo>
                  <a:pt x="2154499" y="2162750"/>
                </a:lnTo>
                <a:lnTo>
                  <a:pt x="2163298" y="2206284"/>
                </a:lnTo>
                <a:lnTo>
                  <a:pt x="2187292" y="2241845"/>
                </a:lnTo>
                <a:lnTo>
                  <a:pt x="2222872" y="2265826"/>
                </a:lnTo>
                <a:lnTo>
                  <a:pt x="2266433" y="2274621"/>
                </a:lnTo>
                <a:lnTo>
                  <a:pt x="2309980" y="2265826"/>
                </a:lnTo>
                <a:lnTo>
                  <a:pt x="2345528" y="2241845"/>
                </a:lnTo>
                <a:lnTo>
                  <a:pt x="2369488" y="2206284"/>
                </a:lnTo>
                <a:lnTo>
                  <a:pt x="2378273" y="2162750"/>
                </a:lnTo>
                <a:lnTo>
                  <a:pt x="2369488" y="2119197"/>
                </a:lnTo>
                <a:lnTo>
                  <a:pt x="2345528" y="2083635"/>
                </a:lnTo>
                <a:lnTo>
                  <a:pt x="2309980" y="2059660"/>
                </a:lnTo>
                <a:lnTo>
                  <a:pt x="2266433" y="2050869"/>
                </a:lnTo>
                <a:close/>
              </a:path>
              <a:path w="16523335" h="9235440">
                <a:moveTo>
                  <a:pt x="2535713" y="176790"/>
                </a:moveTo>
                <a:lnTo>
                  <a:pt x="2492157" y="185586"/>
                </a:lnTo>
                <a:lnTo>
                  <a:pt x="2456587" y="209571"/>
                </a:lnTo>
                <a:lnTo>
                  <a:pt x="2432605" y="245145"/>
                </a:lnTo>
                <a:lnTo>
                  <a:pt x="2423811" y="288702"/>
                </a:lnTo>
                <a:lnTo>
                  <a:pt x="2432605" y="332221"/>
                </a:lnTo>
                <a:lnTo>
                  <a:pt x="2456587" y="367780"/>
                </a:lnTo>
                <a:lnTo>
                  <a:pt x="2492157" y="391765"/>
                </a:lnTo>
                <a:lnTo>
                  <a:pt x="2535713" y="400563"/>
                </a:lnTo>
                <a:lnTo>
                  <a:pt x="2579238" y="391765"/>
                </a:lnTo>
                <a:lnTo>
                  <a:pt x="2614799" y="367780"/>
                </a:lnTo>
                <a:lnTo>
                  <a:pt x="2638786" y="332221"/>
                </a:lnTo>
                <a:lnTo>
                  <a:pt x="2647584" y="288702"/>
                </a:lnTo>
                <a:lnTo>
                  <a:pt x="2638786" y="245145"/>
                </a:lnTo>
                <a:lnTo>
                  <a:pt x="2614799" y="209571"/>
                </a:lnTo>
                <a:lnTo>
                  <a:pt x="2579238" y="185586"/>
                </a:lnTo>
                <a:lnTo>
                  <a:pt x="2535713" y="176790"/>
                </a:lnTo>
                <a:close/>
              </a:path>
              <a:path w="16523335" h="9235440">
                <a:moveTo>
                  <a:pt x="2535713" y="444551"/>
                </a:moveTo>
                <a:lnTo>
                  <a:pt x="2492157" y="453336"/>
                </a:lnTo>
                <a:lnTo>
                  <a:pt x="2456587" y="477296"/>
                </a:lnTo>
                <a:lnTo>
                  <a:pt x="2432605" y="512844"/>
                </a:lnTo>
                <a:lnTo>
                  <a:pt x="2423811" y="556391"/>
                </a:lnTo>
                <a:lnTo>
                  <a:pt x="2432605" y="599952"/>
                </a:lnTo>
                <a:lnTo>
                  <a:pt x="2456587" y="635532"/>
                </a:lnTo>
                <a:lnTo>
                  <a:pt x="2492157" y="659525"/>
                </a:lnTo>
                <a:lnTo>
                  <a:pt x="2535713" y="668324"/>
                </a:lnTo>
                <a:lnTo>
                  <a:pt x="2579238" y="659525"/>
                </a:lnTo>
                <a:lnTo>
                  <a:pt x="2614799" y="635532"/>
                </a:lnTo>
                <a:lnTo>
                  <a:pt x="2638786" y="599952"/>
                </a:lnTo>
                <a:lnTo>
                  <a:pt x="2647584" y="556391"/>
                </a:lnTo>
                <a:lnTo>
                  <a:pt x="2638786" y="512844"/>
                </a:lnTo>
                <a:lnTo>
                  <a:pt x="2614799" y="477296"/>
                </a:lnTo>
                <a:lnTo>
                  <a:pt x="2579238" y="453336"/>
                </a:lnTo>
                <a:lnTo>
                  <a:pt x="2535713" y="444551"/>
                </a:lnTo>
                <a:close/>
              </a:path>
              <a:path w="16523335" h="9235440">
                <a:moveTo>
                  <a:pt x="2535713" y="712218"/>
                </a:moveTo>
                <a:lnTo>
                  <a:pt x="2492157" y="721018"/>
                </a:lnTo>
                <a:lnTo>
                  <a:pt x="2456587" y="745011"/>
                </a:lnTo>
                <a:lnTo>
                  <a:pt x="2432605" y="780591"/>
                </a:lnTo>
                <a:lnTo>
                  <a:pt x="2423811" y="824152"/>
                </a:lnTo>
                <a:lnTo>
                  <a:pt x="2432605" y="867681"/>
                </a:lnTo>
                <a:lnTo>
                  <a:pt x="2456587" y="903231"/>
                </a:lnTo>
                <a:lnTo>
                  <a:pt x="2492157" y="927201"/>
                </a:lnTo>
                <a:lnTo>
                  <a:pt x="2535713" y="935992"/>
                </a:lnTo>
                <a:lnTo>
                  <a:pt x="2579238" y="927201"/>
                </a:lnTo>
                <a:lnTo>
                  <a:pt x="2614799" y="903231"/>
                </a:lnTo>
                <a:lnTo>
                  <a:pt x="2638786" y="867681"/>
                </a:lnTo>
                <a:lnTo>
                  <a:pt x="2647584" y="824152"/>
                </a:lnTo>
                <a:lnTo>
                  <a:pt x="2638786" y="780591"/>
                </a:lnTo>
                <a:lnTo>
                  <a:pt x="2614799" y="745011"/>
                </a:lnTo>
                <a:lnTo>
                  <a:pt x="2579238" y="721018"/>
                </a:lnTo>
                <a:lnTo>
                  <a:pt x="2535713" y="712218"/>
                </a:lnTo>
                <a:close/>
              </a:path>
              <a:path w="16523335" h="9235440">
                <a:moveTo>
                  <a:pt x="2535713" y="979980"/>
                </a:moveTo>
                <a:lnTo>
                  <a:pt x="2492157" y="988766"/>
                </a:lnTo>
                <a:lnTo>
                  <a:pt x="2456587" y="1012731"/>
                </a:lnTo>
                <a:lnTo>
                  <a:pt x="2432605" y="1048286"/>
                </a:lnTo>
                <a:lnTo>
                  <a:pt x="2423811" y="1091840"/>
                </a:lnTo>
                <a:lnTo>
                  <a:pt x="2432605" y="1135394"/>
                </a:lnTo>
                <a:lnTo>
                  <a:pt x="2456587" y="1170968"/>
                </a:lnTo>
                <a:lnTo>
                  <a:pt x="2492157" y="1194956"/>
                </a:lnTo>
                <a:lnTo>
                  <a:pt x="2535713" y="1203753"/>
                </a:lnTo>
                <a:lnTo>
                  <a:pt x="2579238" y="1194956"/>
                </a:lnTo>
                <a:lnTo>
                  <a:pt x="2614799" y="1170968"/>
                </a:lnTo>
                <a:lnTo>
                  <a:pt x="2638786" y="1135394"/>
                </a:lnTo>
                <a:lnTo>
                  <a:pt x="2647584" y="1091840"/>
                </a:lnTo>
                <a:lnTo>
                  <a:pt x="2638786" y="1048286"/>
                </a:lnTo>
                <a:lnTo>
                  <a:pt x="2614799" y="1012731"/>
                </a:lnTo>
                <a:lnTo>
                  <a:pt x="2579238" y="988766"/>
                </a:lnTo>
                <a:lnTo>
                  <a:pt x="2535713" y="979980"/>
                </a:lnTo>
                <a:close/>
              </a:path>
              <a:path w="16523335" h="9235440">
                <a:moveTo>
                  <a:pt x="2535713" y="1247668"/>
                </a:moveTo>
                <a:lnTo>
                  <a:pt x="2492157" y="1256467"/>
                </a:lnTo>
                <a:lnTo>
                  <a:pt x="2456587" y="1280459"/>
                </a:lnTo>
                <a:lnTo>
                  <a:pt x="2432605" y="1316036"/>
                </a:lnTo>
                <a:lnTo>
                  <a:pt x="2423811" y="1359591"/>
                </a:lnTo>
                <a:lnTo>
                  <a:pt x="2432605" y="1403138"/>
                </a:lnTo>
                <a:lnTo>
                  <a:pt x="2456587" y="1438686"/>
                </a:lnTo>
                <a:lnTo>
                  <a:pt x="2492157" y="1462646"/>
                </a:lnTo>
                <a:lnTo>
                  <a:pt x="2535713" y="1471431"/>
                </a:lnTo>
                <a:lnTo>
                  <a:pt x="2579238" y="1462646"/>
                </a:lnTo>
                <a:lnTo>
                  <a:pt x="2614799" y="1438686"/>
                </a:lnTo>
                <a:lnTo>
                  <a:pt x="2638786" y="1403138"/>
                </a:lnTo>
                <a:lnTo>
                  <a:pt x="2647584" y="1359591"/>
                </a:lnTo>
                <a:lnTo>
                  <a:pt x="2638786" y="1316036"/>
                </a:lnTo>
                <a:lnTo>
                  <a:pt x="2614799" y="1280459"/>
                </a:lnTo>
                <a:lnTo>
                  <a:pt x="2579238" y="1256467"/>
                </a:lnTo>
                <a:lnTo>
                  <a:pt x="2535713" y="1247668"/>
                </a:lnTo>
                <a:close/>
              </a:path>
              <a:path w="16523335" h="9235440">
                <a:moveTo>
                  <a:pt x="2535713" y="1515430"/>
                </a:moveTo>
                <a:lnTo>
                  <a:pt x="2492157" y="1524214"/>
                </a:lnTo>
                <a:lnTo>
                  <a:pt x="2456587" y="1548173"/>
                </a:lnTo>
                <a:lnTo>
                  <a:pt x="2432605" y="1583718"/>
                </a:lnTo>
                <a:lnTo>
                  <a:pt x="2423811" y="1627259"/>
                </a:lnTo>
                <a:lnTo>
                  <a:pt x="2432605" y="1670826"/>
                </a:lnTo>
                <a:lnTo>
                  <a:pt x="2456587" y="1706409"/>
                </a:lnTo>
                <a:lnTo>
                  <a:pt x="2492157" y="1730404"/>
                </a:lnTo>
                <a:lnTo>
                  <a:pt x="2535713" y="1739203"/>
                </a:lnTo>
                <a:lnTo>
                  <a:pt x="2579238" y="1730404"/>
                </a:lnTo>
                <a:lnTo>
                  <a:pt x="2614799" y="1706409"/>
                </a:lnTo>
                <a:lnTo>
                  <a:pt x="2638786" y="1670826"/>
                </a:lnTo>
                <a:lnTo>
                  <a:pt x="2647584" y="1627259"/>
                </a:lnTo>
                <a:lnTo>
                  <a:pt x="2638786" y="1583718"/>
                </a:lnTo>
                <a:lnTo>
                  <a:pt x="2614799" y="1548173"/>
                </a:lnTo>
                <a:lnTo>
                  <a:pt x="2579238" y="1524214"/>
                </a:lnTo>
                <a:lnTo>
                  <a:pt x="2535713" y="1515430"/>
                </a:lnTo>
                <a:close/>
              </a:path>
              <a:path w="16523335" h="9235440">
                <a:moveTo>
                  <a:pt x="2535713" y="1783149"/>
                </a:moveTo>
                <a:lnTo>
                  <a:pt x="2492157" y="1791938"/>
                </a:lnTo>
                <a:lnTo>
                  <a:pt x="2456587" y="1815910"/>
                </a:lnTo>
                <a:lnTo>
                  <a:pt x="2432605" y="1851469"/>
                </a:lnTo>
                <a:lnTo>
                  <a:pt x="2423811" y="1895020"/>
                </a:lnTo>
                <a:lnTo>
                  <a:pt x="2432605" y="1938576"/>
                </a:lnTo>
                <a:lnTo>
                  <a:pt x="2456587" y="1974146"/>
                </a:lnTo>
                <a:lnTo>
                  <a:pt x="2492157" y="1998128"/>
                </a:lnTo>
                <a:lnTo>
                  <a:pt x="2535713" y="2006922"/>
                </a:lnTo>
                <a:lnTo>
                  <a:pt x="2579238" y="1998128"/>
                </a:lnTo>
                <a:lnTo>
                  <a:pt x="2614799" y="1974146"/>
                </a:lnTo>
                <a:lnTo>
                  <a:pt x="2638786" y="1938576"/>
                </a:lnTo>
                <a:lnTo>
                  <a:pt x="2647584" y="1895020"/>
                </a:lnTo>
                <a:lnTo>
                  <a:pt x="2638786" y="1851469"/>
                </a:lnTo>
                <a:lnTo>
                  <a:pt x="2614799" y="1815910"/>
                </a:lnTo>
                <a:lnTo>
                  <a:pt x="2579238" y="1791938"/>
                </a:lnTo>
                <a:lnTo>
                  <a:pt x="2535713" y="1783149"/>
                </a:lnTo>
                <a:close/>
              </a:path>
              <a:path w="16523335" h="9235440">
                <a:moveTo>
                  <a:pt x="2535713" y="2586297"/>
                </a:moveTo>
                <a:lnTo>
                  <a:pt x="2492157" y="2595090"/>
                </a:lnTo>
                <a:lnTo>
                  <a:pt x="2456587" y="2619070"/>
                </a:lnTo>
                <a:lnTo>
                  <a:pt x="2432605" y="2654639"/>
                </a:lnTo>
                <a:lnTo>
                  <a:pt x="2423811" y="2698200"/>
                </a:lnTo>
                <a:lnTo>
                  <a:pt x="2432605" y="2741725"/>
                </a:lnTo>
                <a:lnTo>
                  <a:pt x="2456587" y="2777286"/>
                </a:lnTo>
                <a:lnTo>
                  <a:pt x="2492157" y="2801273"/>
                </a:lnTo>
                <a:lnTo>
                  <a:pt x="2535713" y="2810071"/>
                </a:lnTo>
                <a:lnTo>
                  <a:pt x="2579238" y="2801273"/>
                </a:lnTo>
                <a:lnTo>
                  <a:pt x="2614799" y="2777286"/>
                </a:lnTo>
                <a:lnTo>
                  <a:pt x="2638786" y="2741725"/>
                </a:lnTo>
                <a:lnTo>
                  <a:pt x="2647584" y="2698200"/>
                </a:lnTo>
                <a:lnTo>
                  <a:pt x="2638786" y="2654639"/>
                </a:lnTo>
                <a:lnTo>
                  <a:pt x="2614799" y="2619070"/>
                </a:lnTo>
                <a:lnTo>
                  <a:pt x="2579238" y="2595090"/>
                </a:lnTo>
                <a:lnTo>
                  <a:pt x="2535713" y="2586297"/>
                </a:lnTo>
                <a:close/>
              </a:path>
              <a:path w="16523335" h="9235440">
                <a:moveTo>
                  <a:pt x="2535713" y="2854028"/>
                </a:moveTo>
                <a:lnTo>
                  <a:pt x="2492157" y="2862817"/>
                </a:lnTo>
                <a:lnTo>
                  <a:pt x="2456587" y="2886788"/>
                </a:lnTo>
                <a:lnTo>
                  <a:pt x="2432605" y="2922347"/>
                </a:lnTo>
                <a:lnTo>
                  <a:pt x="2423811" y="2965898"/>
                </a:lnTo>
                <a:lnTo>
                  <a:pt x="2432605" y="3009453"/>
                </a:lnTo>
                <a:lnTo>
                  <a:pt x="2456587" y="3045019"/>
                </a:lnTo>
                <a:lnTo>
                  <a:pt x="2492157" y="3068998"/>
                </a:lnTo>
                <a:lnTo>
                  <a:pt x="2535713" y="3077790"/>
                </a:lnTo>
                <a:lnTo>
                  <a:pt x="2579238" y="3068998"/>
                </a:lnTo>
                <a:lnTo>
                  <a:pt x="2614799" y="3045019"/>
                </a:lnTo>
                <a:lnTo>
                  <a:pt x="2638786" y="3009453"/>
                </a:lnTo>
                <a:lnTo>
                  <a:pt x="2647584" y="2965898"/>
                </a:lnTo>
                <a:lnTo>
                  <a:pt x="2638786" y="2922347"/>
                </a:lnTo>
                <a:lnTo>
                  <a:pt x="2614799" y="2886788"/>
                </a:lnTo>
                <a:lnTo>
                  <a:pt x="2579238" y="2862817"/>
                </a:lnTo>
                <a:lnTo>
                  <a:pt x="2535713" y="2854028"/>
                </a:lnTo>
                <a:close/>
              </a:path>
              <a:path w="16523335" h="9235440">
                <a:moveTo>
                  <a:pt x="2535713" y="3121737"/>
                </a:moveTo>
                <a:lnTo>
                  <a:pt x="2492157" y="3130528"/>
                </a:lnTo>
                <a:lnTo>
                  <a:pt x="2456587" y="3154503"/>
                </a:lnTo>
                <a:lnTo>
                  <a:pt x="2432605" y="3190065"/>
                </a:lnTo>
                <a:lnTo>
                  <a:pt x="2423811" y="3233618"/>
                </a:lnTo>
                <a:lnTo>
                  <a:pt x="2432605" y="3277161"/>
                </a:lnTo>
                <a:lnTo>
                  <a:pt x="2456587" y="3312732"/>
                </a:lnTo>
                <a:lnTo>
                  <a:pt x="2492157" y="3336722"/>
                </a:lnTo>
                <a:lnTo>
                  <a:pt x="2535713" y="3345520"/>
                </a:lnTo>
                <a:lnTo>
                  <a:pt x="2579238" y="3336722"/>
                </a:lnTo>
                <a:lnTo>
                  <a:pt x="2614799" y="3312732"/>
                </a:lnTo>
                <a:lnTo>
                  <a:pt x="2638786" y="3277161"/>
                </a:lnTo>
                <a:lnTo>
                  <a:pt x="2647584" y="3233618"/>
                </a:lnTo>
                <a:lnTo>
                  <a:pt x="2638786" y="3190065"/>
                </a:lnTo>
                <a:lnTo>
                  <a:pt x="2614799" y="3154503"/>
                </a:lnTo>
                <a:lnTo>
                  <a:pt x="2579238" y="3130528"/>
                </a:lnTo>
                <a:lnTo>
                  <a:pt x="2535713" y="3121737"/>
                </a:lnTo>
                <a:close/>
              </a:path>
              <a:path w="16523335" h="9235440">
                <a:moveTo>
                  <a:pt x="2535713" y="3389446"/>
                </a:moveTo>
                <a:lnTo>
                  <a:pt x="2492157" y="3398240"/>
                </a:lnTo>
                <a:lnTo>
                  <a:pt x="2456587" y="3422222"/>
                </a:lnTo>
                <a:lnTo>
                  <a:pt x="2432605" y="3457792"/>
                </a:lnTo>
                <a:lnTo>
                  <a:pt x="2423811" y="3501348"/>
                </a:lnTo>
                <a:lnTo>
                  <a:pt x="2432605" y="3544899"/>
                </a:lnTo>
                <a:lnTo>
                  <a:pt x="2456587" y="3580458"/>
                </a:lnTo>
                <a:lnTo>
                  <a:pt x="2492157" y="3604430"/>
                </a:lnTo>
                <a:lnTo>
                  <a:pt x="2535713" y="3613219"/>
                </a:lnTo>
                <a:lnTo>
                  <a:pt x="2579238" y="3604430"/>
                </a:lnTo>
                <a:lnTo>
                  <a:pt x="2614799" y="3580458"/>
                </a:lnTo>
                <a:lnTo>
                  <a:pt x="2638786" y="3544899"/>
                </a:lnTo>
                <a:lnTo>
                  <a:pt x="2647584" y="3501348"/>
                </a:lnTo>
                <a:lnTo>
                  <a:pt x="2638786" y="3457792"/>
                </a:lnTo>
                <a:lnTo>
                  <a:pt x="2614799" y="3422222"/>
                </a:lnTo>
                <a:lnTo>
                  <a:pt x="2579238" y="3398240"/>
                </a:lnTo>
                <a:lnTo>
                  <a:pt x="2535713" y="3389446"/>
                </a:lnTo>
                <a:close/>
              </a:path>
              <a:path w="16523335" h="9235440">
                <a:moveTo>
                  <a:pt x="2535713" y="2318578"/>
                </a:moveTo>
                <a:lnTo>
                  <a:pt x="2492157" y="2327370"/>
                </a:lnTo>
                <a:lnTo>
                  <a:pt x="2456587" y="2351349"/>
                </a:lnTo>
                <a:lnTo>
                  <a:pt x="2432605" y="2386915"/>
                </a:lnTo>
                <a:lnTo>
                  <a:pt x="2423811" y="2430470"/>
                </a:lnTo>
                <a:lnTo>
                  <a:pt x="2432605" y="2474021"/>
                </a:lnTo>
                <a:lnTo>
                  <a:pt x="2456587" y="2509580"/>
                </a:lnTo>
                <a:lnTo>
                  <a:pt x="2492157" y="2533551"/>
                </a:lnTo>
                <a:lnTo>
                  <a:pt x="2535713" y="2542341"/>
                </a:lnTo>
                <a:lnTo>
                  <a:pt x="2579238" y="2533551"/>
                </a:lnTo>
                <a:lnTo>
                  <a:pt x="2614799" y="2509580"/>
                </a:lnTo>
                <a:lnTo>
                  <a:pt x="2638786" y="2474021"/>
                </a:lnTo>
                <a:lnTo>
                  <a:pt x="2647584" y="2430470"/>
                </a:lnTo>
                <a:lnTo>
                  <a:pt x="2638786" y="2386915"/>
                </a:lnTo>
                <a:lnTo>
                  <a:pt x="2614799" y="2351349"/>
                </a:lnTo>
                <a:lnTo>
                  <a:pt x="2579238" y="2327370"/>
                </a:lnTo>
                <a:lnTo>
                  <a:pt x="2535713" y="2318578"/>
                </a:lnTo>
                <a:close/>
              </a:path>
              <a:path w="16523335" h="9235440">
                <a:moveTo>
                  <a:pt x="2535713" y="2050869"/>
                </a:moveTo>
                <a:lnTo>
                  <a:pt x="2492157" y="2059660"/>
                </a:lnTo>
                <a:lnTo>
                  <a:pt x="2456587" y="2083635"/>
                </a:lnTo>
                <a:lnTo>
                  <a:pt x="2432605" y="2119197"/>
                </a:lnTo>
                <a:lnTo>
                  <a:pt x="2423811" y="2162750"/>
                </a:lnTo>
                <a:lnTo>
                  <a:pt x="2432605" y="2206284"/>
                </a:lnTo>
                <a:lnTo>
                  <a:pt x="2456587" y="2241845"/>
                </a:lnTo>
                <a:lnTo>
                  <a:pt x="2492157" y="2265826"/>
                </a:lnTo>
                <a:lnTo>
                  <a:pt x="2535713" y="2274621"/>
                </a:lnTo>
                <a:lnTo>
                  <a:pt x="2579238" y="2265826"/>
                </a:lnTo>
                <a:lnTo>
                  <a:pt x="2614799" y="2241845"/>
                </a:lnTo>
                <a:lnTo>
                  <a:pt x="2638786" y="2206284"/>
                </a:lnTo>
                <a:lnTo>
                  <a:pt x="2647584" y="2162750"/>
                </a:lnTo>
                <a:lnTo>
                  <a:pt x="2638786" y="2119197"/>
                </a:lnTo>
                <a:lnTo>
                  <a:pt x="2614799" y="2083635"/>
                </a:lnTo>
                <a:lnTo>
                  <a:pt x="2579238" y="2059660"/>
                </a:lnTo>
                <a:lnTo>
                  <a:pt x="2535713" y="2050869"/>
                </a:lnTo>
                <a:close/>
              </a:path>
              <a:path w="16523335" h="9235440">
                <a:moveTo>
                  <a:pt x="2805014" y="176790"/>
                </a:moveTo>
                <a:lnTo>
                  <a:pt x="2761462" y="185586"/>
                </a:lnTo>
                <a:lnTo>
                  <a:pt x="2725903" y="209571"/>
                </a:lnTo>
                <a:lnTo>
                  <a:pt x="2701932" y="245145"/>
                </a:lnTo>
                <a:lnTo>
                  <a:pt x="2693143" y="288702"/>
                </a:lnTo>
                <a:lnTo>
                  <a:pt x="2701932" y="332221"/>
                </a:lnTo>
                <a:lnTo>
                  <a:pt x="2725903" y="367780"/>
                </a:lnTo>
                <a:lnTo>
                  <a:pt x="2761462" y="391765"/>
                </a:lnTo>
                <a:lnTo>
                  <a:pt x="2805014" y="400563"/>
                </a:lnTo>
                <a:lnTo>
                  <a:pt x="2848557" y="391765"/>
                </a:lnTo>
                <a:lnTo>
                  <a:pt x="2884128" y="367780"/>
                </a:lnTo>
                <a:lnTo>
                  <a:pt x="2908117" y="332221"/>
                </a:lnTo>
                <a:lnTo>
                  <a:pt x="2916916" y="288702"/>
                </a:lnTo>
                <a:lnTo>
                  <a:pt x="2908117" y="245145"/>
                </a:lnTo>
                <a:lnTo>
                  <a:pt x="2884128" y="209571"/>
                </a:lnTo>
                <a:lnTo>
                  <a:pt x="2848557" y="185586"/>
                </a:lnTo>
                <a:lnTo>
                  <a:pt x="2805014" y="176790"/>
                </a:lnTo>
                <a:close/>
              </a:path>
              <a:path w="16523335" h="9235440">
                <a:moveTo>
                  <a:pt x="2805014" y="444551"/>
                </a:moveTo>
                <a:lnTo>
                  <a:pt x="2761462" y="453336"/>
                </a:lnTo>
                <a:lnTo>
                  <a:pt x="2725903" y="477296"/>
                </a:lnTo>
                <a:lnTo>
                  <a:pt x="2701932" y="512844"/>
                </a:lnTo>
                <a:lnTo>
                  <a:pt x="2693143" y="556391"/>
                </a:lnTo>
                <a:lnTo>
                  <a:pt x="2701932" y="599952"/>
                </a:lnTo>
                <a:lnTo>
                  <a:pt x="2725903" y="635532"/>
                </a:lnTo>
                <a:lnTo>
                  <a:pt x="2761462" y="659525"/>
                </a:lnTo>
                <a:lnTo>
                  <a:pt x="2805014" y="668324"/>
                </a:lnTo>
                <a:lnTo>
                  <a:pt x="2848557" y="659525"/>
                </a:lnTo>
                <a:lnTo>
                  <a:pt x="2884128" y="635532"/>
                </a:lnTo>
                <a:lnTo>
                  <a:pt x="2908117" y="599952"/>
                </a:lnTo>
                <a:lnTo>
                  <a:pt x="2916916" y="556391"/>
                </a:lnTo>
                <a:lnTo>
                  <a:pt x="2908117" y="512844"/>
                </a:lnTo>
                <a:lnTo>
                  <a:pt x="2884128" y="477296"/>
                </a:lnTo>
                <a:lnTo>
                  <a:pt x="2848557" y="453336"/>
                </a:lnTo>
                <a:lnTo>
                  <a:pt x="2805014" y="444551"/>
                </a:lnTo>
                <a:close/>
              </a:path>
              <a:path w="16523335" h="9235440">
                <a:moveTo>
                  <a:pt x="2805014" y="712218"/>
                </a:moveTo>
                <a:lnTo>
                  <a:pt x="2761462" y="721018"/>
                </a:lnTo>
                <a:lnTo>
                  <a:pt x="2725903" y="745011"/>
                </a:lnTo>
                <a:lnTo>
                  <a:pt x="2701932" y="780591"/>
                </a:lnTo>
                <a:lnTo>
                  <a:pt x="2693143" y="824152"/>
                </a:lnTo>
                <a:lnTo>
                  <a:pt x="2701932" y="867681"/>
                </a:lnTo>
                <a:lnTo>
                  <a:pt x="2725903" y="903231"/>
                </a:lnTo>
                <a:lnTo>
                  <a:pt x="2761462" y="927201"/>
                </a:lnTo>
                <a:lnTo>
                  <a:pt x="2805014" y="935992"/>
                </a:lnTo>
                <a:lnTo>
                  <a:pt x="2848557" y="927201"/>
                </a:lnTo>
                <a:lnTo>
                  <a:pt x="2884128" y="903231"/>
                </a:lnTo>
                <a:lnTo>
                  <a:pt x="2908117" y="867681"/>
                </a:lnTo>
                <a:lnTo>
                  <a:pt x="2916916" y="824152"/>
                </a:lnTo>
                <a:lnTo>
                  <a:pt x="2908117" y="780591"/>
                </a:lnTo>
                <a:lnTo>
                  <a:pt x="2884128" y="745011"/>
                </a:lnTo>
                <a:lnTo>
                  <a:pt x="2848557" y="721018"/>
                </a:lnTo>
                <a:lnTo>
                  <a:pt x="2805014" y="712218"/>
                </a:lnTo>
                <a:close/>
              </a:path>
              <a:path w="16523335" h="9235440">
                <a:moveTo>
                  <a:pt x="2805014" y="979980"/>
                </a:moveTo>
                <a:lnTo>
                  <a:pt x="2761462" y="988766"/>
                </a:lnTo>
                <a:lnTo>
                  <a:pt x="2725903" y="1012731"/>
                </a:lnTo>
                <a:lnTo>
                  <a:pt x="2701932" y="1048286"/>
                </a:lnTo>
                <a:lnTo>
                  <a:pt x="2693143" y="1091840"/>
                </a:lnTo>
                <a:lnTo>
                  <a:pt x="2701932" y="1135394"/>
                </a:lnTo>
                <a:lnTo>
                  <a:pt x="2725903" y="1170968"/>
                </a:lnTo>
                <a:lnTo>
                  <a:pt x="2761462" y="1194956"/>
                </a:lnTo>
                <a:lnTo>
                  <a:pt x="2805014" y="1203753"/>
                </a:lnTo>
                <a:lnTo>
                  <a:pt x="2848557" y="1194956"/>
                </a:lnTo>
                <a:lnTo>
                  <a:pt x="2884128" y="1170968"/>
                </a:lnTo>
                <a:lnTo>
                  <a:pt x="2908117" y="1135394"/>
                </a:lnTo>
                <a:lnTo>
                  <a:pt x="2916916" y="1091840"/>
                </a:lnTo>
                <a:lnTo>
                  <a:pt x="2908117" y="1048286"/>
                </a:lnTo>
                <a:lnTo>
                  <a:pt x="2884128" y="1012731"/>
                </a:lnTo>
                <a:lnTo>
                  <a:pt x="2848557" y="988766"/>
                </a:lnTo>
                <a:lnTo>
                  <a:pt x="2805014" y="979980"/>
                </a:lnTo>
                <a:close/>
              </a:path>
              <a:path w="16523335" h="9235440">
                <a:moveTo>
                  <a:pt x="2805014" y="1247668"/>
                </a:moveTo>
                <a:lnTo>
                  <a:pt x="2761462" y="1256467"/>
                </a:lnTo>
                <a:lnTo>
                  <a:pt x="2725903" y="1280459"/>
                </a:lnTo>
                <a:lnTo>
                  <a:pt x="2701932" y="1316036"/>
                </a:lnTo>
                <a:lnTo>
                  <a:pt x="2693143" y="1359591"/>
                </a:lnTo>
                <a:lnTo>
                  <a:pt x="2701932" y="1403138"/>
                </a:lnTo>
                <a:lnTo>
                  <a:pt x="2725903" y="1438686"/>
                </a:lnTo>
                <a:lnTo>
                  <a:pt x="2761462" y="1462646"/>
                </a:lnTo>
                <a:lnTo>
                  <a:pt x="2805014" y="1471431"/>
                </a:lnTo>
                <a:lnTo>
                  <a:pt x="2848557" y="1462646"/>
                </a:lnTo>
                <a:lnTo>
                  <a:pt x="2884128" y="1438686"/>
                </a:lnTo>
                <a:lnTo>
                  <a:pt x="2908117" y="1403138"/>
                </a:lnTo>
                <a:lnTo>
                  <a:pt x="2916916" y="1359591"/>
                </a:lnTo>
                <a:lnTo>
                  <a:pt x="2908117" y="1316036"/>
                </a:lnTo>
                <a:lnTo>
                  <a:pt x="2884128" y="1280459"/>
                </a:lnTo>
                <a:lnTo>
                  <a:pt x="2848557" y="1256467"/>
                </a:lnTo>
                <a:lnTo>
                  <a:pt x="2805014" y="1247668"/>
                </a:lnTo>
                <a:close/>
              </a:path>
              <a:path w="16523335" h="9235440">
                <a:moveTo>
                  <a:pt x="2805014" y="1515430"/>
                </a:moveTo>
                <a:lnTo>
                  <a:pt x="2761462" y="1524214"/>
                </a:lnTo>
                <a:lnTo>
                  <a:pt x="2725903" y="1548173"/>
                </a:lnTo>
                <a:lnTo>
                  <a:pt x="2701932" y="1583718"/>
                </a:lnTo>
                <a:lnTo>
                  <a:pt x="2693143" y="1627259"/>
                </a:lnTo>
                <a:lnTo>
                  <a:pt x="2701932" y="1670826"/>
                </a:lnTo>
                <a:lnTo>
                  <a:pt x="2725903" y="1706409"/>
                </a:lnTo>
                <a:lnTo>
                  <a:pt x="2761462" y="1730404"/>
                </a:lnTo>
                <a:lnTo>
                  <a:pt x="2805014" y="1739203"/>
                </a:lnTo>
                <a:lnTo>
                  <a:pt x="2848557" y="1730404"/>
                </a:lnTo>
                <a:lnTo>
                  <a:pt x="2884128" y="1706409"/>
                </a:lnTo>
                <a:lnTo>
                  <a:pt x="2908117" y="1670826"/>
                </a:lnTo>
                <a:lnTo>
                  <a:pt x="2916916" y="1627259"/>
                </a:lnTo>
                <a:lnTo>
                  <a:pt x="2908117" y="1583718"/>
                </a:lnTo>
                <a:lnTo>
                  <a:pt x="2884128" y="1548173"/>
                </a:lnTo>
                <a:lnTo>
                  <a:pt x="2848557" y="1524214"/>
                </a:lnTo>
                <a:lnTo>
                  <a:pt x="2805014" y="1515430"/>
                </a:lnTo>
                <a:close/>
              </a:path>
              <a:path w="16523335" h="9235440">
                <a:moveTo>
                  <a:pt x="2805014" y="1783149"/>
                </a:moveTo>
                <a:lnTo>
                  <a:pt x="2761462" y="1791938"/>
                </a:lnTo>
                <a:lnTo>
                  <a:pt x="2725903" y="1815910"/>
                </a:lnTo>
                <a:lnTo>
                  <a:pt x="2701932" y="1851469"/>
                </a:lnTo>
                <a:lnTo>
                  <a:pt x="2693143" y="1895020"/>
                </a:lnTo>
                <a:lnTo>
                  <a:pt x="2701932" y="1938576"/>
                </a:lnTo>
                <a:lnTo>
                  <a:pt x="2725903" y="1974146"/>
                </a:lnTo>
                <a:lnTo>
                  <a:pt x="2761462" y="1998128"/>
                </a:lnTo>
                <a:lnTo>
                  <a:pt x="2805014" y="2006922"/>
                </a:lnTo>
                <a:lnTo>
                  <a:pt x="2848557" y="1998128"/>
                </a:lnTo>
                <a:lnTo>
                  <a:pt x="2884128" y="1974146"/>
                </a:lnTo>
                <a:lnTo>
                  <a:pt x="2908117" y="1938576"/>
                </a:lnTo>
                <a:lnTo>
                  <a:pt x="2916916" y="1895020"/>
                </a:lnTo>
                <a:lnTo>
                  <a:pt x="2908117" y="1851469"/>
                </a:lnTo>
                <a:lnTo>
                  <a:pt x="2884128" y="1815910"/>
                </a:lnTo>
                <a:lnTo>
                  <a:pt x="2848557" y="1791938"/>
                </a:lnTo>
                <a:lnTo>
                  <a:pt x="2805014" y="1783149"/>
                </a:lnTo>
                <a:close/>
              </a:path>
              <a:path w="16523335" h="9235440">
                <a:moveTo>
                  <a:pt x="2912685" y="0"/>
                </a:moveTo>
                <a:lnTo>
                  <a:pt x="2697369" y="0"/>
                </a:lnTo>
                <a:lnTo>
                  <a:pt x="2693143" y="20941"/>
                </a:lnTo>
                <a:lnTo>
                  <a:pt x="2701932" y="64502"/>
                </a:lnTo>
                <a:lnTo>
                  <a:pt x="2725903" y="100083"/>
                </a:lnTo>
                <a:lnTo>
                  <a:pt x="2761462" y="124076"/>
                </a:lnTo>
                <a:lnTo>
                  <a:pt x="2805014" y="132875"/>
                </a:lnTo>
                <a:lnTo>
                  <a:pt x="2848557" y="124076"/>
                </a:lnTo>
                <a:lnTo>
                  <a:pt x="2884128" y="100083"/>
                </a:lnTo>
                <a:lnTo>
                  <a:pt x="2908117" y="64502"/>
                </a:lnTo>
                <a:lnTo>
                  <a:pt x="2916916" y="20941"/>
                </a:lnTo>
                <a:lnTo>
                  <a:pt x="2912685" y="0"/>
                </a:lnTo>
                <a:close/>
              </a:path>
              <a:path w="16523335" h="9235440">
                <a:moveTo>
                  <a:pt x="2805014" y="2586297"/>
                </a:moveTo>
                <a:lnTo>
                  <a:pt x="2761462" y="2595090"/>
                </a:lnTo>
                <a:lnTo>
                  <a:pt x="2725903" y="2619070"/>
                </a:lnTo>
                <a:lnTo>
                  <a:pt x="2701932" y="2654639"/>
                </a:lnTo>
                <a:lnTo>
                  <a:pt x="2693143" y="2698200"/>
                </a:lnTo>
                <a:lnTo>
                  <a:pt x="2701932" y="2741725"/>
                </a:lnTo>
                <a:lnTo>
                  <a:pt x="2725903" y="2777286"/>
                </a:lnTo>
                <a:lnTo>
                  <a:pt x="2761462" y="2801273"/>
                </a:lnTo>
                <a:lnTo>
                  <a:pt x="2805014" y="2810071"/>
                </a:lnTo>
                <a:lnTo>
                  <a:pt x="2848557" y="2801273"/>
                </a:lnTo>
                <a:lnTo>
                  <a:pt x="2884128" y="2777286"/>
                </a:lnTo>
                <a:lnTo>
                  <a:pt x="2908117" y="2741725"/>
                </a:lnTo>
                <a:lnTo>
                  <a:pt x="2916916" y="2698200"/>
                </a:lnTo>
                <a:lnTo>
                  <a:pt x="2908117" y="2654639"/>
                </a:lnTo>
                <a:lnTo>
                  <a:pt x="2884128" y="2619070"/>
                </a:lnTo>
                <a:lnTo>
                  <a:pt x="2848557" y="2595090"/>
                </a:lnTo>
                <a:lnTo>
                  <a:pt x="2805014" y="2586297"/>
                </a:lnTo>
                <a:close/>
              </a:path>
              <a:path w="16523335" h="9235440">
                <a:moveTo>
                  <a:pt x="2805014" y="2854028"/>
                </a:moveTo>
                <a:lnTo>
                  <a:pt x="2761462" y="2862817"/>
                </a:lnTo>
                <a:lnTo>
                  <a:pt x="2725903" y="2886788"/>
                </a:lnTo>
                <a:lnTo>
                  <a:pt x="2701932" y="2922347"/>
                </a:lnTo>
                <a:lnTo>
                  <a:pt x="2693143" y="2965898"/>
                </a:lnTo>
                <a:lnTo>
                  <a:pt x="2701932" y="3009453"/>
                </a:lnTo>
                <a:lnTo>
                  <a:pt x="2725903" y="3045019"/>
                </a:lnTo>
                <a:lnTo>
                  <a:pt x="2761462" y="3068998"/>
                </a:lnTo>
                <a:lnTo>
                  <a:pt x="2805014" y="3077790"/>
                </a:lnTo>
                <a:lnTo>
                  <a:pt x="2848557" y="3068998"/>
                </a:lnTo>
                <a:lnTo>
                  <a:pt x="2884128" y="3045019"/>
                </a:lnTo>
                <a:lnTo>
                  <a:pt x="2908117" y="3009453"/>
                </a:lnTo>
                <a:lnTo>
                  <a:pt x="2916916" y="2965898"/>
                </a:lnTo>
                <a:lnTo>
                  <a:pt x="2908117" y="2922347"/>
                </a:lnTo>
                <a:lnTo>
                  <a:pt x="2884128" y="2886788"/>
                </a:lnTo>
                <a:lnTo>
                  <a:pt x="2848557" y="2862817"/>
                </a:lnTo>
                <a:lnTo>
                  <a:pt x="2805014" y="2854028"/>
                </a:lnTo>
                <a:close/>
              </a:path>
              <a:path w="16523335" h="9235440">
                <a:moveTo>
                  <a:pt x="2805014" y="3121737"/>
                </a:moveTo>
                <a:lnTo>
                  <a:pt x="2761462" y="3130528"/>
                </a:lnTo>
                <a:lnTo>
                  <a:pt x="2725903" y="3154503"/>
                </a:lnTo>
                <a:lnTo>
                  <a:pt x="2701932" y="3190065"/>
                </a:lnTo>
                <a:lnTo>
                  <a:pt x="2693143" y="3233618"/>
                </a:lnTo>
                <a:lnTo>
                  <a:pt x="2701932" y="3277161"/>
                </a:lnTo>
                <a:lnTo>
                  <a:pt x="2725903" y="3312732"/>
                </a:lnTo>
                <a:lnTo>
                  <a:pt x="2761462" y="3336722"/>
                </a:lnTo>
                <a:lnTo>
                  <a:pt x="2805014" y="3345520"/>
                </a:lnTo>
                <a:lnTo>
                  <a:pt x="2848557" y="3336722"/>
                </a:lnTo>
                <a:lnTo>
                  <a:pt x="2884128" y="3312732"/>
                </a:lnTo>
                <a:lnTo>
                  <a:pt x="2908117" y="3277161"/>
                </a:lnTo>
                <a:lnTo>
                  <a:pt x="2916916" y="3233618"/>
                </a:lnTo>
                <a:lnTo>
                  <a:pt x="2908117" y="3190065"/>
                </a:lnTo>
                <a:lnTo>
                  <a:pt x="2884128" y="3154503"/>
                </a:lnTo>
                <a:lnTo>
                  <a:pt x="2848557" y="3130528"/>
                </a:lnTo>
                <a:lnTo>
                  <a:pt x="2805014" y="3121737"/>
                </a:lnTo>
                <a:close/>
              </a:path>
              <a:path w="16523335" h="9235440">
                <a:moveTo>
                  <a:pt x="2805014" y="3389446"/>
                </a:moveTo>
                <a:lnTo>
                  <a:pt x="2761462" y="3398240"/>
                </a:lnTo>
                <a:lnTo>
                  <a:pt x="2725903" y="3422222"/>
                </a:lnTo>
                <a:lnTo>
                  <a:pt x="2701932" y="3457792"/>
                </a:lnTo>
                <a:lnTo>
                  <a:pt x="2693143" y="3501348"/>
                </a:lnTo>
                <a:lnTo>
                  <a:pt x="2701932" y="3544899"/>
                </a:lnTo>
                <a:lnTo>
                  <a:pt x="2725903" y="3580458"/>
                </a:lnTo>
                <a:lnTo>
                  <a:pt x="2761462" y="3604430"/>
                </a:lnTo>
                <a:lnTo>
                  <a:pt x="2805014" y="3613219"/>
                </a:lnTo>
                <a:lnTo>
                  <a:pt x="2848557" y="3604430"/>
                </a:lnTo>
                <a:lnTo>
                  <a:pt x="2884128" y="3580458"/>
                </a:lnTo>
                <a:lnTo>
                  <a:pt x="2908117" y="3544899"/>
                </a:lnTo>
                <a:lnTo>
                  <a:pt x="2916916" y="3501348"/>
                </a:lnTo>
                <a:lnTo>
                  <a:pt x="2908117" y="3457792"/>
                </a:lnTo>
                <a:lnTo>
                  <a:pt x="2884128" y="3422222"/>
                </a:lnTo>
                <a:lnTo>
                  <a:pt x="2848557" y="3398240"/>
                </a:lnTo>
                <a:lnTo>
                  <a:pt x="2805014" y="3389446"/>
                </a:lnTo>
                <a:close/>
              </a:path>
              <a:path w="16523335" h="9235440">
                <a:moveTo>
                  <a:pt x="2805014" y="3657176"/>
                </a:moveTo>
                <a:lnTo>
                  <a:pt x="2761462" y="3665968"/>
                </a:lnTo>
                <a:lnTo>
                  <a:pt x="2725903" y="3689947"/>
                </a:lnTo>
                <a:lnTo>
                  <a:pt x="2701932" y="3725513"/>
                </a:lnTo>
                <a:lnTo>
                  <a:pt x="2693143" y="3769068"/>
                </a:lnTo>
                <a:lnTo>
                  <a:pt x="2701932" y="3812619"/>
                </a:lnTo>
                <a:lnTo>
                  <a:pt x="2725903" y="3848178"/>
                </a:lnTo>
                <a:lnTo>
                  <a:pt x="2761462" y="3872149"/>
                </a:lnTo>
                <a:lnTo>
                  <a:pt x="2805014" y="3880939"/>
                </a:lnTo>
                <a:lnTo>
                  <a:pt x="2848557" y="3872149"/>
                </a:lnTo>
                <a:lnTo>
                  <a:pt x="2884128" y="3848178"/>
                </a:lnTo>
                <a:lnTo>
                  <a:pt x="2908117" y="3812619"/>
                </a:lnTo>
                <a:lnTo>
                  <a:pt x="2916916" y="3769068"/>
                </a:lnTo>
                <a:lnTo>
                  <a:pt x="2908117" y="3725513"/>
                </a:lnTo>
                <a:lnTo>
                  <a:pt x="2884128" y="3689947"/>
                </a:lnTo>
                <a:lnTo>
                  <a:pt x="2848557" y="3665968"/>
                </a:lnTo>
                <a:lnTo>
                  <a:pt x="2805014" y="3657176"/>
                </a:lnTo>
                <a:close/>
              </a:path>
              <a:path w="16523335" h="9235440">
                <a:moveTo>
                  <a:pt x="2805014" y="3924895"/>
                </a:moveTo>
                <a:lnTo>
                  <a:pt x="2761462" y="3933689"/>
                </a:lnTo>
                <a:lnTo>
                  <a:pt x="2725903" y="3957668"/>
                </a:lnTo>
                <a:lnTo>
                  <a:pt x="2701932" y="3993228"/>
                </a:lnTo>
                <a:lnTo>
                  <a:pt x="2693143" y="4036766"/>
                </a:lnTo>
                <a:lnTo>
                  <a:pt x="2701932" y="4080327"/>
                </a:lnTo>
                <a:lnTo>
                  <a:pt x="2725903" y="4115896"/>
                </a:lnTo>
                <a:lnTo>
                  <a:pt x="2761462" y="4139876"/>
                </a:lnTo>
                <a:lnTo>
                  <a:pt x="2805014" y="4148669"/>
                </a:lnTo>
                <a:lnTo>
                  <a:pt x="2848557" y="4139876"/>
                </a:lnTo>
                <a:lnTo>
                  <a:pt x="2884128" y="4115896"/>
                </a:lnTo>
                <a:lnTo>
                  <a:pt x="2908117" y="4080327"/>
                </a:lnTo>
                <a:lnTo>
                  <a:pt x="2916916" y="4036766"/>
                </a:lnTo>
                <a:lnTo>
                  <a:pt x="2908117" y="3993228"/>
                </a:lnTo>
                <a:lnTo>
                  <a:pt x="2884128" y="3957668"/>
                </a:lnTo>
                <a:lnTo>
                  <a:pt x="2848557" y="3933689"/>
                </a:lnTo>
                <a:lnTo>
                  <a:pt x="2805014" y="3924895"/>
                </a:lnTo>
                <a:close/>
              </a:path>
              <a:path w="16523335" h="9235440">
                <a:moveTo>
                  <a:pt x="2805014" y="2318578"/>
                </a:moveTo>
                <a:lnTo>
                  <a:pt x="2761462" y="2327370"/>
                </a:lnTo>
                <a:lnTo>
                  <a:pt x="2725903" y="2351349"/>
                </a:lnTo>
                <a:lnTo>
                  <a:pt x="2701932" y="2386915"/>
                </a:lnTo>
                <a:lnTo>
                  <a:pt x="2693143" y="2430470"/>
                </a:lnTo>
                <a:lnTo>
                  <a:pt x="2701932" y="2474021"/>
                </a:lnTo>
                <a:lnTo>
                  <a:pt x="2725903" y="2509580"/>
                </a:lnTo>
                <a:lnTo>
                  <a:pt x="2761462" y="2533551"/>
                </a:lnTo>
                <a:lnTo>
                  <a:pt x="2805014" y="2542341"/>
                </a:lnTo>
                <a:lnTo>
                  <a:pt x="2848557" y="2533551"/>
                </a:lnTo>
                <a:lnTo>
                  <a:pt x="2884128" y="2509580"/>
                </a:lnTo>
                <a:lnTo>
                  <a:pt x="2908117" y="2474021"/>
                </a:lnTo>
                <a:lnTo>
                  <a:pt x="2916916" y="2430470"/>
                </a:lnTo>
                <a:lnTo>
                  <a:pt x="2908117" y="2386915"/>
                </a:lnTo>
                <a:lnTo>
                  <a:pt x="2884128" y="2351349"/>
                </a:lnTo>
                <a:lnTo>
                  <a:pt x="2848557" y="2327370"/>
                </a:lnTo>
                <a:lnTo>
                  <a:pt x="2805014" y="2318578"/>
                </a:lnTo>
                <a:close/>
              </a:path>
              <a:path w="16523335" h="9235440">
                <a:moveTo>
                  <a:pt x="2805014" y="2050869"/>
                </a:moveTo>
                <a:lnTo>
                  <a:pt x="2761462" y="2059660"/>
                </a:lnTo>
                <a:lnTo>
                  <a:pt x="2725903" y="2083635"/>
                </a:lnTo>
                <a:lnTo>
                  <a:pt x="2701932" y="2119197"/>
                </a:lnTo>
                <a:lnTo>
                  <a:pt x="2693143" y="2162750"/>
                </a:lnTo>
                <a:lnTo>
                  <a:pt x="2701932" y="2206284"/>
                </a:lnTo>
                <a:lnTo>
                  <a:pt x="2725903" y="2241845"/>
                </a:lnTo>
                <a:lnTo>
                  <a:pt x="2761462" y="2265826"/>
                </a:lnTo>
                <a:lnTo>
                  <a:pt x="2805014" y="2274621"/>
                </a:lnTo>
                <a:lnTo>
                  <a:pt x="2848557" y="2265826"/>
                </a:lnTo>
                <a:lnTo>
                  <a:pt x="2884128" y="2241845"/>
                </a:lnTo>
                <a:lnTo>
                  <a:pt x="2908117" y="2206284"/>
                </a:lnTo>
                <a:lnTo>
                  <a:pt x="2916916" y="2162750"/>
                </a:lnTo>
                <a:lnTo>
                  <a:pt x="2908117" y="2119197"/>
                </a:lnTo>
                <a:lnTo>
                  <a:pt x="2884128" y="2083635"/>
                </a:lnTo>
                <a:lnTo>
                  <a:pt x="2848557" y="2059660"/>
                </a:lnTo>
                <a:lnTo>
                  <a:pt x="2805014" y="2050869"/>
                </a:lnTo>
                <a:close/>
              </a:path>
              <a:path w="16523335" h="9235440">
                <a:moveTo>
                  <a:pt x="3074346" y="444551"/>
                </a:moveTo>
                <a:lnTo>
                  <a:pt x="3030791" y="453336"/>
                </a:lnTo>
                <a:lnTo>
                  <a:pt x="2995225" y="477296"/>
                </a:lnTo>
                <a:lnTo>
                  <a:pt x="2971246" y="512844"/>
                </a:lnTo>
                <a:lnTo>
                  <a:pt x="2962454" y="556391"/>
                </a:lnTo>
                <a:lnTo>
                  <a:pt x="2971246" y="599952"/>
                </a:lnTo>
                <a:lnTo>
                  <a:pt x="2995225" y="635532"/>
                </a:lnTo>
                <a:lnTo>
                  <a:pt x="3030791" y="659525"/>
                </a:lnTo>
                <a:lnTo>
                  <a:pt x="3074346" y="668324"/>
                </a:lnTo>
                <a:lnTo>
                  <a:pt x="3117877" y="659525"/>
                </a:lnTo>
                <a:lnTo>
                  <a:pt x="3153441" y="635532"/>
                </a:lnTo>
                <a:lnTo>
                  <a:pt x="3177429" y="599952"/>
                </a:lnTo>
                <a:lnTo>
                  <a:pt x="3186227" y="556391"/>
                </a:lnTo>
                <a:lnTo>
                  <a:pt x="3177429" y="512844"/>
                </a:lnTo>
                <a:lnTo>
                  <a:pt x="3153441" y="477296"/>
                </a:lnTo>
                <a:lnTo>
                  <a:pt x="3117877" y="453336"/>
                </a:lnTo>
                <a:lnTo>
                  <a:pt x="3074346" y="444551"/>
                </a:lnTo>
                <a:close/>
              </a:path>
              <a:path w="16523335" h="9235440">
                <a:moveTo>
                  <a:pt x="3074346" y="712218"/>
                </a:moveTo>
                <a:lnTo>
                  <a:pt x="3030791" y="721018"/>
                </a:lnTo>
                <a:lnTo>
                  <a:pt x="2995225" y="745011"/>
                </a:lnTo>
                <a:lnTo>
                  <a:pt x="2971246" y="780591"/>
                </a:lnTo>
                <a:lnTo>
                  <a:pt x="2962454" y="824152"/>
                </a:lnTo>
                <a:lnTo>
                  <a:pt x="2971246" y="867681"/>
                </a:lnTo>
                <a:lnTo>
                  <a:pt x="2995225" y="903231"/>
                </a:lnTo>
                <a:lnTo>
                  <a:pt x="3030791" y="927201"/>
                </a:lnTo>
                <a:lnTo>
                  <a:pt x="3074346" y="935992"/>
                </a:lnTo>
                <a:lnTo>
                  <a:pt x="3117877" y="927201"/>
                </a:lnTo>
                <a:lnTo>
                  <a:pt x="3153441" y="903231"/>
                </a:lnTo>
                <a:lnTo>
                  <a:pt x="3177429" y="867681"/>
                </a:lnTo>
                <a:lnTo>
                  <a:pt x="3186227" y="824152"/>
                </a:lnTo>
                <a:lnTo>
                  <a:pt x="3177429" y="780591"/>
                </a:lnTo>
                <a:lnTo>
                  <a:pt x="3153441" y="745011"/>
                </a:lnTo>
                <a:lnTo>
                  <a:pt x="3117877" y="721018"/>
                </a:lnTo>
                <a:lnTo>
                  <a:pt x="3074346" y="712218"/>
                </a:lnTo>
                <a:close/>
              </a:path>
              <a:path w="16523335" h="9235440">
                <a:moveTo>
                  <a:pt x="3074346" y="979980"/>
                </a:moveTo>
                <a:lnTo>
                  <a:pt x="3030791" y="988766"/>
                </a:lnTo>
                <a:lnTo>
                  <a:pt x="2995225" y="1012731"/>
                </a:lnTo>
                <a:lnTo>
                  <a:pt x="2971246" y="1048286"/>
                </a:lnTo>
                <a:lnTo>
                  <a:pt x="2962454" y="1091840"/>
                </a:lnTo>
                <a:lnTo>
                  <a:pt x="2971246" y="1135394"/>
                </a:lnTo>
                <a:lnTo>
                  <a:pt x="2995225" y="1170968"/>
                </a:lnTo>
                <a:lnTo>
                  <a:pt x="3030791" y="1194956"/>
                </a:lnTo>
                <a:lnTo>
                  <a:pt x="3074346" y="1203753"/>
                </a:lnTo>
                <a:lnTo>
                  <a:pt x="3117877" y="1194956"/>
                </a:lnTo>
                <a:lnTo>
                  <a:pt x="3153441" y="1170968"/>
                </a:lnTo>
                <a:lnTo>
                  <a:pt x="3177429" y="1135394"/>
                </a:lnTo>
                <a:lnTo>
                  <a:pt x="3186227" y="1091840"/>
                </a:lnTo>
                <a:lnTo>
                  <a:pt x="3177429" y="1048286"/>
                </a:lnTo>
                <a:lnTo>
                  <a:pt x="3153441" y="1012731"/>
                </a:lnTo>
                <a:lnTo>
                  <a:pt x="3117877" y="988766"/>
                </a:lnTo>
                <a:lnTo>
                  <a:pt x="3074346" y="979980"/>
                </a:lnTo>
                <a:close/>
              </a:path>
              <a:path w="16523335" h="9235440">
                <a:moveTo>
                  <a:pt x="3074346" y="1247668"/>
                </a:moveTo>
                <a:lnTo>
                  <a:pt x="3030791" y="1256467"/>
                </a:lnTo>
                <a:lnTo>
                  <a:pt x="2995225" y="1280459"/>
                </a:lnTo>
                <a:lnTo>
                  <a:pt x="2971246" y="1316036"/>
                </a:lnTo>
                <a:lnTo>
                  <a:pt x="2962454" y="1359591"/>
                </a:lnTo>
                <a:lnTo>
                  <a:pt x="2971246" y="1403138"/>
                </a:lnTo>
                <a:lnTo>
                  <a:pt x="2995225" y="1438686"/>
                </a:lnTo>
                <a:lnTo>
                  <a:pt x="3030791" y="1462646"/>
                </a:lnTo>
                <a:lnTo>
                  <a:pt x="3074346" y="1471431"/>
                </a:lnTo>
                <a:lnTo>
                  <a:pt x="3117877" y="1462646"/>
                </a:lnTo>
                <a:lnTo>
                  <a:pt x="3153441" y="1438686"/>
                </a:lnTo>
                <a:lnTo>
                  <a:pt x="3177429" y="1403138"/>
                </a:lnTo>
                <a:lnTo>
                  <a:pt x="3186227" y="1359591"/>
                </a:lnTo>
                <a:lnTo>
                  <a:pt x="3177429" y="1316036"/>
                </a:lnTo>
                <a:lnTo>
                  <a:pt x="3153441" y="1280459"/>
                </a:lnTo>
                <a:lnTo>
                  <a:pt x="3117877" y="1256467"/>
                </a:lnTo>
                <a:lnTo>
                  <a:pt x="3074346" y="1247668"/>
                </a:lnTo>
                <a:close/>
              </a:path>
              <a:path w="16523335" h="9235440">
                <a:moveTo>
                  <a:pt x="3074346" y="1515430"/>
                </a:moveTo>
                <a:lnTo>
                  <a:pt x="3030791" y="1524214"/>
                </a:lnTo>
                <a:lnTo>
                  <a:pt x="2995225" y="1548173"/>
                </a:lnTo>
                <a:lnTo>
                  <a:pt x="2971246" y="1583718"/>
                </a:lnTo>
                <a:lnTo>
                  <a:pt x="2962454" y="1627259"/>
                </a:lnTo>
                <a:lnTo>
                  <a:pt x="2971246" y="1670826"/>
                </a:lnTo>
                <a:lnTo>
                  <a:pt x="2995225" y="1706409"/>
                </a:lnTo>
                <a:lnTo>
                  <a:pt x="3030791" y="1730404"/>
                </a:lnTo>
                <a:lnTo>
                  <a:pt x="3074346" y="1739203"/>
                </a:lnTo>
                <a:lnTo>
                  <a:pt x="3117877" y="1730404"/>
                </a:lnTo>
                <a:lnTo>
                  <a:pt x="3153441" y="1706409"/>
                </a:lnTo>
                <a:lnTo>
                  <a:pt x="3177429" y="1670826"/>
                </a:lnTo>
                <a:lnTo>
                  <a:pt x="3186227" y="1627259"/>
                </a:lnTo>
                <a:lnTo>
                  <a:pt x="3177429" y="1583718"/>
                </a:lnTo>
                <a:lnTo>
                  <a:pt x="3153441" y="1548173"/>
                </a:lnTo>
                <a:lnTo>
                  <a:pt x="3117877" y="1524214"/>
                </a:lnTo>
                <a:lnTo>
                  <a:pt x="3074346" y="1515430"/>
                </a:lnTo>
                <a:close/>
              </a:path>
              <a:path w="16523335" h="9235440">
                <a:moveTo>
                  <a:pt x="3074346" y="1783149"/>
                </a:moveTo>
                <a:lnTo>
                  <a:pt x="3030791" y="1791938"/>
                </a:lnTo>
                <a:lnTo>
                  <a:pt x="2995225" y="1815910"/>
                </a:lnTo>
                <a:lnTo>
                  <a:pt x="2971246" y="1851469"/>
                </a:lnTo>
                <a:lnTo>
                  <a:pt x="2962454" y="1895020"/>
                </a:lnTo>
                <a:lnTo>
                  <a:pt x="2971246" y="1938576"/>
                </a:lnTo>
                <a:lnTo>
                  <a:pt x="2995225" y="1974146"/>
                </a:lnTo>
                <a:lnTo>
                  <a:pt x="3030791" y="1998128"/>
                </a:lnTo>
                <a:lnTo>
                  <a:pt x="3074346" y="2006922"/>
                </a:lnTo>
                <a:lnTo>
                  <a:pt x="3117877" y="1998128"/>
                </a:lnTo>
                <a:lnTo>
                  <a:pt x="3153441" y="1974146"/>
                </a:lnTo>
                <a:lnTo>
                  <a:pt x="3177429" y="1938576"/>
                </a:lnTo>
                <a:lnTo>
                  <a:pt x="3186227" y="1895020"/>
                </a:lnTo>
                <a:lnTo>
                  <a:pt x="3177429" y="1851469"/>
                </a:lnTo>
                <a:lnTo>
                  <a:pt x="3153441" y="1815910"/>
                </a:lnTo>
                <a:lnTo>
                  <a:pt x="3117877" y="1791938"/>
                </a:lnTo>
                <a:lnTo>
                  <a:pt x="3074346" y="1783149"/>
                </a:lnTo>
                <a:close/>
              </a:path>
              <a:path w="16523335" h="9235440">
                <a:moveTo>
                  <a:pt x="3181996" y="0"/>
                </a:moveTo>
                <a:lnTo>
                  <a:pt x="2966682" y="0"/>
                </a:lnTo>
                <a:lnTo>
                  <a:pt x="2962454" y="20941"/>
                </a:lnTo>
                <a:lnTo>
                  <a:pt x="2971246" y="64502"/>
                </a:lnTo>
                <a:lnTo>
                  <a:pt x="2995225" y="100083"/>
                </a:lnTo>
                <a:lnTo>
                  <a:pt x="3030791" y="124076"/>
                </a:lnTo>
                <a:lnTo>
                  <a:pt x="3074346" y="132875"/>
                </a:lnTo>
                <a:lnTo>
                  <a:pt x="3117877" y="124076"/>
                </a:lnTo>
                <a:lnTo>
                  <a:pt x="3153441" y="100083"/>
                </a:lnTo>
                <a:lnTo>
                  <a:pt x="3177429" y="64502"/>
                </a:lnTo>
                <a:lnTo>
                  <a:pt x="3186227" y="20941"/>
                </a:lnTo>
                <a:lnTo>
                  <a:pt x="3181996" y="0"/>
                </a:lnTo>
                <a:close/>
              </a:path>
              <a:path w="16523335" h="9235440">
                <a:moveTo>
                  <a:pt x="3074346" y="2586297"/>
                </a:moveTo>
                <a:lnTo>
                  <a:pt x="3030791" y="2595090"/>
                </a:lnTo>
                <a:lnTo>
                  <a:pt x="2995225" y="2619070"/>
                </a:lnTo>
                <a:lnTo>
                  <a:pt x="2971246" y="2654639"/>
                </a:lnTo>
                <a:lnTo>
                  <a:pt x="2962454" y="2698200"/>
                </a:lnTo>
                <a:lnTo>
                  <a:pt x="2971246" y="2741725"/>
                </a:lnTo>
                <a:lnTo>
                  <a:pt x="2995225" y="2777286"/>
                </a:lnTo>
                <a:lnTo>
                  <a:pt x="3030791" y="2801273"/>
                </a:lnTo>
                <a:lnTo>
                  <a:pt x="3074346" y="2810071"/>
                </a:lnTo>
                <a:lnTo>
                  <a:pt x="3117877" y="2801273"/>
                </a:lnTo>
                <a:lnTo>
                  <a:pt x="3153441" y="2777286"/>
                </a:lnTo>
                <a:lnTo>
                  <a:pt x="3177429" y="2741725"/>
                </a:lnTo>
                <a:lnTo>
                  <a:pt x="3186227" y="2698200"/>
                </a:lnTo>
                <a:lnTo>
                  <a:pt x="3177429" y="2654639"/>
                </a:lnTo>
                <a:lnTo>
                  <a:pt x="3153441" y="2619070"/>
                </a:lnTo>
                <a:lnTo>
                  <a:pt x="3117877" y="2595090"/>
                </a:lnTo>
                <a:lnTo>
                  <a:pt x="3074346" y="2586297"/>
                </a:lnTo>
                <a:close/>
              </a:path>
              <a:path w="16523335" h="9235440">
                <a:moveTo>
                  <a:pt x="3074346" y="2854028"/>
                </a:moveTo>
                <a:lnTo>
                  <a:pt x="3030791" y="2862817"/>
                </a:lnTo>
                <a:lnTo>
                  <a:pt x="2995225" y="2886788"/>
                </a:lnTo>
                <a:lnTo>
                  <a:pt x="2971246" y="2922347"/>
                </a:lnTo>
                <a:lnTo>
                  <a:pt x="2962454" y="2965898"/>
                </a:lnTo>
                <a:lnTo>
                  <a:pt x="2971246" y="3009453"/>
                </a:lnTo>
                <a:lnTo>
                  <a:pt x="2995225" y="3045019"/>
                </a:lnTo>
                <a:lnTo>
                  <a:pt x="3030791" y="3068998"/>
                </a:lnTo>
                <a:lnTo>
                  <a:pt x="3074346" y="3077790"/>
                </a:lnTo>
                <a:lnTo>
                  <a:pt x="3117877" y="3068998"/>
                </a:lnTo>
                <a:lnTo>
                  <a:pt x="3153441" y="3045019"/>
                </a:lnTo>
                <a:lnTo>
                  <a:pt x="3177429" y="3009453"/>
                </a:lnTo>
                <a:lnTo>
                  <a:pt x="3186227" y="2965898"/>
                </a:lnTo>
                <a:lnTo>
                  <a:pt x="3177429" y="2922347"/>
                </a:lnTo>
                <a:lnTo>
                  <a:pt x="3153441" y="2886788"/>
                </a:lnTo>
                <a:lnTo>
                  <a:pt x="3117877" y="2862817"/>
                </a:lnTo>
                <a:lnTo>
                  <a:pt x="3074346" y="2854028"/>
                </a:lnTo>
                <a:close/>
              </a:path>
              <a:path w="16523335" h="9235440">
                <a:moveTo>
                  <a:pt x="3074346" y="3121737"/>
                </a:moveTo>
                <a:lnTo>
                  <a:pt x="3030791" y="3130528"/>
                </a:lnTo>
                <a:lnTo>
                  <a:pt x="2995225" y="3154503"/>
                </a:lnTo>
                <a:lnTo>
                  <a:pt x="2971246" y="3190065"/>
                </a:lnTo>
                <a:lnTo>
                  <a:pt x="2962454" y="3233618"/>
                </a:lnTo>
                <a:lnTo>
                  <a:pt x="2971246" y="3277161"/>
                </a:lnTo>
                <a:lnTo>
                  <a:pt x="2995225" y="3312732"/>
                </a:lnTo>
                <a:lnTo>
                  <a:pt x="3030791" y="3336722"/>
                </a:lnTo>
                <a:lnTo>
                  <a:pt x="3074346" y="3345520"/>
                </a:lnTo>
                <a:lnTo>
                  <a:pt x="3117877" y="3336722"/>
                </a:lnTo>
                <a:lnTo>
                  <a:pt x="3153441" y="3312732"/>
                </a:lnTo>
                <a:lnTo>
                  <a:pt x="3177429" y="3277161"/>
                </a:lnTo>
                <a:lnTo>
                  <a:pt x="3186227" y="3233618"/>
                </a:lnTo>
                <a:lnTo>
                  <a:pt x="3177429" y="3190065"/>
                </a:lnTo>
                <a:lnTo>
                  <a:pt x="3153441" y="3154503"/>
                </a:lnTo>
                <a:lnTo>
                  <a:pt x="3117877" y="3130528"/>
                </a:lnTo>
                <a:lnTo>
                  <a:pt x="3074346" y="3121737"/>
                </a:lnTo>
                <a:close/>
              </a:path>
              <a:path w="16523335" h="9235440">
                <a:moveTo>
                  <a:pt x="3074346" y="3389446"/>
                </a:moveTo>
                <a:lnTo>
                  <a:pt x="3030791" y="3398240"/>
                </a:lnTo>
                <a:lnTo>
                  <a:pt x="2995225" y="3422222"/>
                </a:lnTo>
                <a:lnTo>
                  <a:pt x="2971246" y="3457792"/>
                </a:lnTo>
                <a:lnTo>
                  <a:pt x="2962454" y="3501348"/>
                </a:lnTo>
                <a:lnTo>
                  <a:pt x="2971246" y="3544899"/>
                </a:lnTo>
                <a:lnTo>
                  <a:pt x="2995225" y="3580458"/>
                </a:lnTo>
                <a:lnTo>
                  <a:pt x="3030791" y="3604430"/>
                </a:lnTo>
                <a:lnTo>
                  <a:pt x="3074346" y="3613219"/>
                </a:lnTo>
                <a:lnTo>
                  <a:pt x="3117877" y="3604430"/>
                </a:lnTo>
                <a:lnTo>
                  <a:pt x="3153441" y="3580458"/>
                </a:lnTo>
                <a:lnTo>
                  <a:pt x="3177429" y="3544899"/>
                </a:lnTo>
                <a:lnTo>
                  <a:pt x="3186227" y="3501348"/>
                </a:lnTo>
                <a:lnTo>
                  <a:pt x="3177429" y="3457792"/>
                </a:lnTo>
                <a:lnTo>
                  <a:pt x="3153441" y="3422222"/>
                </a:lnTo>
                <a:lnTo>
                  <a:pt x="3117877" y="3398240"/>
                </a:lnTo>
                <a:lnTo>
                  <a:pt x="3074346" y="3389446"/>
                </a:lnTo>
                <a:close/>
              </a:path>
              <a:path w="16523335" h="9235440">
                <a:moveTo>
                  <a:pt x="3074346" y="3657176"/>
                </a:moveTo>
                <a:lnTo>
                  <a:pt x="3030791" y="3665968"/>
                </a:lnTo>
                <a:lnTo>
                  <a:pt x="2995225" y="3689947"/>
                </a:lnTo>
                <a:lnTo>
                  <a:pt x="2971246" y="3725513"/>
                </a:lnTo>
                <a:lnTo>
                  <a:pt x="2962454" y="3769068"/>
                </a:lnTo>
                <a:lnTo>
                  <a:pt x="2971246" y="3812619"/>
                </a:lnTo>
                <a:lnTo>
                  <a:pt x="2995225" y="3848178"/>
                </a:lnTo>
                <a:lnTo>
                  <a:pt x="3030791" y="3872149"/>
                </a:lnTo>
                <a:lnTo>
                  <a:pt x="3074346" y="3880939"/>
                </a:lnTo>
                <a:lnTo>
                  <a:pt x="3117877" y="3872149"/>
                </a:lnTo>
                <a:lnTo>
                  <a:pt x="3153441" y="3848178"/>
                </a:lnTo>
                <a:lnTo>
                  <a:pt x="3177429" y="3812619"/>
                </a:lnTo>
                <a:lnTo>
                  <a:pt x="3186227" y="3769068"/>
                </a:lnTo>
                <a:lnTo>
                  <a:pt x="3177429" y="3725513"/>
                </a:lnTo>
                <a:lnTo>
                  <a:pt x="3153441" y="3689947"/>
                </a:lnTo>
                <a:lnTo>
                  <a:pt x="3117877" y="3665968"/>
                </a:lnTo>
                <a:lnTo>
                  <a:pt x="3074346" y="3657176"/>
                </a:lnTo>
                <a:close/>
              </a:path>
              <a:path w="16523335" h="9235440">
                <a:moveTo>
                  <a:pt x="3074346" y="3924895"/>
                </a:moveTo>
                <a:lnTo>
                  <a:pt x="3030791" y="3933689"/>
                </a:lnTo>
                <a:lnTo>
                  <a:pt x="2995225" y="3957668"/>
                </a:lnTo>
                <a:lnTo>
                  <a:pt x="2971246" y="3993228"/>
                </a:lnTo>
                <a:lnTo>
                  <a:pt x="2962454" y="4036766"/>
                </a:lnTo>
                <a:lnTo>
                  <a:pt x="2971246" y="4080327"/>
                </a:lnTo>
                <a:lnTo>
                  <a:pt x="2995225" y="4115896"/>
                </a:lnTo>
                <a:lnTo>
                  <a:pt x="3030791" y="4139876"/>
                </a:lnTo>
                <a:lnTo>
                  <a:pt x="3074346" y="4148669"/>
                </a:lnTo>
                <a:lnTo>
                  <a:pt x="3117877" y="4139876"/>
                </a:lnTo>
                <a:lnTo>
                  <a:pt x="3153441" y="4115896"/>
                </a:lnTo>
                <a:lnTo>
                  <a:pt x="3177429" y="4080327"/>
                </a:lnTo>
                <a:lnTo>
                  <a:pt x="3186227" y="4036766"/>
                </a:lnTo>
                <a:lnTo>
                  <a:pt x="3177429" y="3993228"/>
                </a:lnTo>
                <a:lnTo>
                  <a:pt x="3153441" y="3957668"/>
                </a:lnTo>
                <a:lnTo>
                  <a:pt x="3117877" y="3933689"/>
                </a:lnTo>
                <a:lnTo>
                  <a:pt x="3074346" y="3924895"/>
                </a:lnTo>
                <a:close/>
              </a:path>
              <a:path w="16523335" h="9235440">
                <a:moveTo>
                  <a:pt x="3074346" y="2318578"/>
                </a:moveTo>
                <a:lnTo>
                  <a:pt x="3030791" y="2327370"/>
                </a:lnTo>
                <a:lnTo>
                  <a:pt x="2995225" y="2351349"/>
                </a:lnTo>
                <a:lnTo>
                  <a:pt x="2971246" y="2386915"/>
                </a:lnTo>
                <a:lnTo>
                  <a:pt x="2962454" y="2430470"/>
                </a:lnTo>
                <a:lnTo>
                  <a:pt x="2971246" y="2474021"/>
                </a:lnTo>
                <a:lnTo>
                  <a:pt x="2995225" y="2509580"/>
                </a:lnTo>
                <a:lnTo>
                  <a:pt x="3030791" y="2533551"/>
                </a:lnTo>
                <a:lnTo>
                  <a:pt x="3074346" y="2542341"/>
                </a:lnTo>
                <a:lnTo>
                  <a:pt x="3117877" y="2533551"/>
                </a:lnTo>
                <a:lnTo>
                  <a:pt x="3153441" y="2509580"/>
                </a:lnTo>
                <a:lnTo>
                  <a:pt x="3177429" y="2474021"/>
                </a:lnTo>
                <a:lnTo>
                  <a:pt x="3186227" y="2430470"/>
                </a:lnTo>
                <a:lnTo>
                  <a:pt x="3177429" y="2386915"/>
                </a:lnTo>
                <a:lnTo>
                  <a:pt x="3153441" y="2351349"/>
                </a:lnTo>
                <a:lnTo>
                  <a:pt x="3117877" y="2327370"/>
                </a:lnTo>
                <a:lnTo>
                  <a:pt x="3074346" y="2318578"/>
                </a:lnTo>
                <a:close/>
              </a:path>
              <a:path w="16523335" h="9235440">
                <a:moveTo>
                  <a:pt x="3074346" y="2050869"/>
                </a:moveTo>
                <a:lnTo>
                  <a:pt x="3030791" y="2059660"/>
                </a:lnTo>
                <a:lnTo>
                  <a:pt x="2995225" y="2083635"/>
                </a:lnTo>
                <a:lnTo>
                  <a:pt x="2971246" y="2119197"/>
                </a:lnTo>
                <a:lnTo>
                  <a:pt x="2962454" y="2162750"/>
                </a:lnTo>
                <a:lnTo>
                  <a:pt x="2971246" y="2206284"/>
                </a:lnTo>
                <a:lnTo>
                  <a:pt x="2995225" y="2241845"/>
                </a:lnTo>
                <a:lnTo>
                  <a:pt x="3030791" y="2265826"/>
                </a:lnTo>
                <a:lnTo>
                  <a:pt x="3074346" y="2274621"/>
                </a:lnTo>
                <a:lnTo>
                  <a:pt x="3117877" y="2265826"/>
                </a:lnTo>
                <a:lnTo>
                  <a:pt x="3153441" y="2241845"/>
                </a:lnTo>
                <a:lnTo>
                  <a:pt x="3177429" y="2206284"/>
                </a:lnTo>
                <a:lnTo>
                  <a:pt x="3186227" y="2162750"/>
                </a:lnTo>
                <a:lnTo>
                  <a:pt x="3177429" y="2119197"/>
                </a:lnTo>
                <a:lnTo>
                  <a:pt x="3153441" y="2083635"/>
                </a:lnTo>
                <a:lnTo>
                  <a:pt x="3117877" y="2059660"/>
                </a:lnTo>
                <a:lnTo>
                  <a:pt x="3074346" y="2050869"/>
                </a:lnTo>
                <a:close/>
              </a:path>
              <a:path w="16523335" h="9235440">
                <a:moveTo>
                  <a:pt x="3343615" y="712218"/>
                </a:moveTo>
                <a:lnTo>
                  <a:pt x="3300070" y="721018"/>
                </a:lnTo>
                <a:lnTo>
                  <a:pt x="3264526" y="745011"/>
                </a:lnTo>
                <a:lnTo>
                  <a:pt x="3240569" y="780591"/>
                </a:lnTo>
                <a:lnTo>
                  <a:pt x="3231786" y="824152"/>
                </a:lnTo>
                <a:lnTo>
                  <a:pt x="3240569" y="867681"/>
                </a:lnTo>
                <a:lnTo>
                  <a:pt x="3264526" y="903231"/>
                </a:lnTo>
                <a:lnTo>
                  <a:pt x="3300070" y="927201"/>
                </a:lnTo>
                <a:lnTo>
                  <a:pt x="3343615" y="935992"/>
                </a:lnTo>
                <a:lnTo>
                  <a:pt x="3387181" y="927201"/>
                </a:lnTo>
                <a:lnTo>
                  <a:pt x="3422760" y="903231"/>
                </a:lnTo>
                <a:lnTo>
                  <a:pt x="3446751" y="867681"/>
                </a:lnTo>
                <a:lnTo>
                  <a:pt x="3455549" y="824152"/>
                </a:lnTo>
                <a:lnTo>
                  <a:pt x="3446751" y="780591"/>
                </a:lnTo>
                <a:lnTo>
                  <a:pt x="3422760" y="745011"/>
                </a:lnTo>
                <a:lnTo>
                  <a:pt x="3387181" y="721018"/>
                </a:lnTo>
                <a:lnTo>
                  <a:pt x="3343615" y="712218"/>
                </a:lnTo>
                <a:close/>
              </a:path>
              <a:path w="16523335" h="9235440">
                <a:moveTo>
                  <a:pt x="3343615" y="979980"/>
                </a:moveTo>
                <a:lnTo>
                  <a:pt x="3300070" y="988766"/>
                </a:lnTo>
                <a:lnTo>
                  <a:pt x="3264526" y="1012731"/>
                </a:lnTo>
                <a:lnTo>
                  <a:pt x="3240569" y="1048286"/>
                </a:lnTo>
                <a:lnTo>
                  <a:pt x="3231786" y="1091840"/>
                </a:lnTo>
                <a:lnTo>
                  <a:pt x="3240569" y="1135394"/>
                </a:lnTo>
                <a:lnTo>
                  <a:pt x="3264526" y="1170968"/>
                </a:lnTo>
                <a:lnTo>
                  <a:pt x="3300070" y="1194956"/>
                </a:lnTo>
                <a:lnTo>
                  <a:pt x="3343615" y="1203753"/>
                </a:lnTo>
                <a:lnTo>
                  <a:pt x="3387181" y="1194956"/>
                </a:lnTo>
                <a:lnTo>
                  <a:pt x="3422760" y="1170968"/>
                </a:lnTo>
                <a:lnTo>
                  <a:pt x="3446751" y="1135394"/>
                </a:lnTo>
                <a:lnTo>
                  <a:pt x="3455549" y="1091840"/>
                </a:lnTo>
                <a:lnTo>
                  <a:pt x="3446751" y="1048286"/>
                </a:lnTo>
                <a:lnTo>
                  <a:pt x="3422760" y="1012731"/>
                </a:lnTo>
                <a:lnTo>
                  <a:pt x="3387181" y="988766"/>
                </a:lnTo>
                <a:lnTo>
                  <a:pt x="3343615" y="979980"/>
                </a:lnTo>
                <a:close/>
              </a:path>
              <a:path w="16523335" h="9235440">
                <a:moveTo>
                  <a:pt x="3343615" y="1247668"/>
                </a:moveTo>
                <a:lnTo>
                  <a:pt x="3300070" y="1256467"/>
                </a:lnTo>
                <a:lnTo>
                  <a:pt x="3264526" y="1280459"/>
                </a:lnTo>
                <a:lnTo>
                  <a:pt x="3240569" y="1316036"/>
                </a:lnTo>
                <a:lnTo>
                  <a:pt x="3231786" y="1359591"/>
                </a:lnTo>
                <a:lnTo>
                  <a:pt x="3240569" y="1403138"/>
                </a:lnTo>
                <a:lnTo>
                  <a:pt x="3264526" y="1438686"/>
                </a:lnTo>
                <a:lnTo>
                  <a:pt x="3300070" y="1462646"/>
                </a:lnTo>
                <a:lnTo>
                  <a:pt x="3343615" y="1471431"/>
                </a:lnTo>
                <a:lnTo>
                  <a:pt x="3387181" y="1462646"/>
                </a:lnTo>
                <a:lnTo>
                  <a:pt x="3422760" y="1438686"/>
                </a:lnTo>
                <a:lnTo>
                  <a:pt x="3446751" y="1403138"/>
                </a:lnTo>
                <a:lnTo>
                  <a:pt x="3455549" y="1359591"/>
                </a:lnTo>
                <a:lnTo>
                  <a:pt x="3446751" y="1316036"/>
                </a:lnTo>
                <a:lnTo>
                  <a:pt x="3422760" y="1280459"/>
                </a:lnTo>
                <a:lnTo>
                  <a:pt x="3387181" y="1256467"/>
                </a:lnTo>
                <a:lnTo>
                  <a:pt x="3343615" y="1247668"/>
                </a:lnTo>
                <a:close/>
              </a:path>
              <a:path w="16523335" h="9235440">
                <a:moveTo>
                  <a:pt x="3343615" y="1515430"/>
                </a:moveTo>
                <a:lnTo>
                  <a:pt x="3300070" y="1524214"/>
                </a:lnTo>
                <a:lnTo>
                  <a:pt x="3264526" y="1548173"/>
                </a:lnTo>
                <a:lnTo>
                  <a:pt x="3240569" y="1583718"/>
                </a:lnTo>
                <a:lnTo>
                  <a:pt x="3231786" y="1627259"/>
                </a:lnTo>
                <a:lnTo>
                  <a:pt x="3240569" y="1670826"/>
                </a:lnTo>
                <a:lnTo>
                  <a:pt x="3264526" y="1706409"/>
                </a:lnTo>
                <a:lnTo>
                  <a:pt x="3300070" y="1730404"/>
                </a:lnTo>
                <a:lnTo>
                  <a:pt x="3343615" y="1739203"/>
                </a:lnTo>
                <a:lnTo>
                  <a:pt x="3387181" y="1730404"/>
                </a:lnTo>
                <a:lnTo>
                  <a:pt x="3422760" y="1706409"/>
                </a:lnTo>
                <a:lnTo>
                  <a:pt x="3446751" y="1670826"/>
                </a:lnTo>
                <a:lnTo>
                  <a:pt x="3455549" y="1627259"/>
                </a:lnTo>
                <a:lnTo>
                  <a:pt x="3446751" y="1583718"/>
                </a:lnTo>
                <a:lnTo>
                  <a:pt x="3422760" y="1548173"/>
                </a:lnTo>
                <a:lnTo>
                  <a:pt x="3387181" y="1524214"/>
                </a:lnTo>
                <a:lnTo>
                  <a:pt x="3343615" y="1515430"/>
                </a:lnTo>
                <a:close/>
              </a:path>
              <a:path w="16523335" h="9235440">
                <a:moveTo>
                  <a:pt x="3343615" y="1783149"/>
                </a:moveTo>
                <a:lnTo>
                  <a:pt x="3300070" y="1791938"/>
                </a:lnTo>
                <a:lnTo>
                  <a:pt x="3264526" y="1815910"/>
                </a:lnTo>
                <a:lnTo>
                  <a:pt x="3240569" y="1851469"/>
                </a:lnTo>
                <a:lnTo>
                  <a:pt x="3231786" y="1895020"/>
                </a:lnTo>
                <a:lnTo>
                  <a:pt x="3240569" y="1938576"/>
                </a:lnTo>
                <a:lnTo>
                  <a:pt x="3264526" y="1974146"/>
                </a:lnTo>
                <a:lnTo>
                  <a:pt x="3300070" y="1998128"/>
                </a:lnTo>
                <a:lnTo>
                  <a:pt x="3343615" y="2006922"/>
                </a:lnTo>
                <a:lnTo>
                  <a:pt x="3387181" y="1998128"/>
                </a:lnTo>
                <a:lnTo>
                  <a:pt x="3422760" y="1974146"/>
                </a:lnTo>
                <a:lnTo>
                  <a:pt x="3446751" y="1938576"/>
                </a:lnTo>
                <a:lnTo>
                  <a:pt x="3455549" y="1895020"/>
                </a:lnTo>
                <a:lnTo>
                  <a:pt x="3446751" y="1851469"/>
                </a:lnTo>
                <a:lnTo>
                  <a:pt x="3422760" y="1815910"/>
                </a:lnTo>
                <a:lnTo>
                  <a:pt x="3387181" y="1791938"/>
                </a:lnTo>
                <a:lnTo>
                  <a:pt x="3343615" y="1783149"/>
                </a:lnTo>
                <a:close/>
              </a:path>
              <a:path w="16523335" h="9235440">
                <a:moveTo>
                  <a:pt x="3451318" y="0"/>
                </a:moveTo>
                <a:lnTo>
                  <a:pt x="3236010" y="0"/>
                </a:lnTo>
                <a:lnTo>
                  <a:pt x="3231786" y="20941"/>
                </a:lnTo>
                <a:lnTo>
                  <a:pt x="3240569" y="64502"/>
                </a:lnTo>
                <a:lnTo>
                  <a:pt x="3264526" y="100083"/>
                </a:lnTo>
                <a:lnTo>
                  <a:pt x="3300070" y="124076"/>
                </a:lnTo>
                <a:lnTo>
                  <a:pt x="3343615" y="132875"/>
                </a:lnTo>
                <a:lnTo>
                  <a:pt x="3387181" y="124076"/>
                </a:lnTo>
                <a:lnTo>
                  <a:pt x="3422760" y="100083"/>
                </a:lnTo>
                <a:lnTo>
                  <a:pt x="3446751" y="64502"/>
                </a:lnTo>
                <a:lnTo>
                  <a:pt x="3455549" y="20941"/>
                </a:lnTo>
                <a:lnTo>
                  <a:pt x="3451318" y="0"/>
                </a:lnTo>
                <a:close/>
              </a:path>
              <a:path w="16523335" h="9235440">
                <a:moveTo>
                  <a:pt x="3343615" y="2586297"/>
                </a:moveTo>
                <a:lnTo>
                  <a:pt x="3300070" y="2595090"/>
                </a:lnTo>
                <a:lnTo>
                  <a:pt x="3264526" y="2619070"/>
                </a:lnTo>
                <a:lnTo>
                  <a:pt x="3240569" y="2654639"/>
                </a:lnTo>
                <a:lnTo>
                  <a:pt x="3231786" y="2698200"/>
                </a:lnTo>
                <a:lnTo>
                  <a:pt x="3240569" y="2741725"/>
                </a:lnTo>
                <a:lnTo>
                  <a:pt x="3264526" y="2777286"/>
                </a:lnTo>
                <a:lnTo>
                  <a:pt x="3300070" y="2801273"/>
                </a:lnTo>
                <a:lnTo>
                  <a:pt x="3343615" y="2810071"/>
                </a:lnTo>
                <a:lnTo>
                  <a:pt x="3387181" y="2801273"/>
                </a:lnTo>
                <a:lnTo>
                  <a:pt x="3422760" y="2777286"/>
                </a:lnTo>
                <a:lnTo>
                  <a:pt x="3446751" y="2741725"/>
                </a:lnTo>
                <a:lnTo>
                  <a:pt x="3455549" y="2698200"/>
                </a:lnTo>
                <a:lnTo>
                  <a:pt x="3446751" y="2654639"/>
                </a:lnTo>
                <a:lnTo>
                  <a:pt x="3422760" y="2619070"/>
                </a:lnTo>
                <a:lnTo>
                  <a:pt x="3387181" y="2595090"/>
                </a:lnTo>
                <a:lnTo>
                  <a:pt x="3343615" y="2586297"/>
                </a:lnTo>
                <a:close/>
              </a:path>
              <a:path w="16523335" h="9235440">
                <a:moveTo>
                  <a:pt x="3343615" y="2854028"/>
                </a:moveTo>
                <a:lnTo>
                  <a:pt x="3300070" y="2862817"/>
                </a:lnTo>
                <a:lnTo>
                  <a:pt x="3264526" y="2886788"/>
                </a:lnTo>
                <a:lnTo>
                  <a:pt x="3240569" y="2922347"/>
                </a:lnTo>
                <a:lnTo>
                  <a:pt x="3231786" y="2965898"/>
                </a:lnTo>
                <a:lnTo>
                  <a:pt x="3240569" y="3009453"/>
                </a:lnTo>
                <a:lnTo>
                  <a:pt x="3264526" y="3045019"/>
                </a:lnTo>
                <a:lnTo>
                  <a:pt x="3300070" y="3068998"/>
                </a:lnTo>
                <a:lnTo>
                  <a:pt x="3343615" y="3077790"/>
                </a:lnTo>
                <a:lnTo>
                  <a:pt x="3387181" y="3068998"/>
                </a:lnTo>
                <a:lnTo>
                  <a:pt x="3422760" y="3045019"/>
                </a:lnTo>
                <a:lnTo>
                  <a:pt x="3446751" y="3009453"/>
                </a:lnTo>
                <a:lnTo>
                  <a:pt x="3455549" y="2965898"/>
                </a:lnTo>
                <a:lnTo>
                  <a:pt x="3446751" y="2922347"/>
                </a:lnTo>
                <a:lnTo>
                  <a:pt x="3422760" y="2886788"/>
                </a:lnTo>
                <a:lnTo>
                  <a:pt x="3387181" y="2862817"/>
                </a:lnTo>
                <a:lnTo>
                  <a:pt x="3343615" y="2854028"/>
                </a:lnTo>
                <a:close/>
              </a:path>
              <a:path w="16523335" h="9235440">
                <a:moveTo>
                  <a:pt x="3343615" y="3121737"/>
                </a:moveTo>
                <a:lnTo>
                  <a:pt x="3300070" y="3130528"/>
                </a:lnTo>
                <a:lnTo>
                  <a:pt x="3264526" y="3154503"/>
                </a:lnTo>
                <a:lnTo>
                  <a:pt x="3240569" y="3190065"/>
                </a:lnTo>
                <a:lnTo>
                  <a:pt x="3231786" y="3233618"/>
                </a:lnTo>
                <a:lnTo>
                  <a:pt x="3240569" y="3277161"/>
                </a:lnTo>
                <a:lnTo>
                  <a:pt x="3264526" y="3312732"/>
                </a:lnTo>
                <a:lnTo>
                  <a:pt x="3300070" y="3336722"/>
                </a:lnTo>
                <a:lnTo>
                  <a:pt x="3343615" y="3345520"/>
                </a:lnTo>
                <a:lnTo>
                  <a:pt x="3387181" y="3336722"/>
                </a:lnTo>
                <a:lnTo>
                  <a:pt x="3422760" y="3312732"/>
                </a:lnTo>
                <a:lnTo>
                  <a:pt x="3446751" y="3277161"/>
                </a:lnTo>
                <a:lnTo>
                  <a:pt x="3455549" y="3233618"/>
                </a:lnTo>
                <a:lnTo>
                  <a:pt x="3446751" y="3190065"/>
                </a:lnTo>
                <a:lnTo>
                  <a:pt x="3422760" y="3154503"/>
                </a:lnTo>
                <a:lnTo>
                  <a:pt x="3387181" y="3130528"/>
                </a:lnTo>
                <a:lnTo>
                  <a:pt x="3343615" y="3121737"/>
                </a:lnTo>
                <a:close/>
              </a:path>
              <a:path w="16523335" h="9235440">
                <a:moveTo>
                  <a:pt x="3343615" y="3389446"/>
                </a:moveTo>
                <a:lnTo>
                  <a:pt x="3300070" y="3398240"/>
                </a:lnTo>
                <a:lnTo>
                  <a:pt x="3264526" y="3422222"/>
                </a:lnTo>
                <a:lnTo>
                  <a:pt x="3240569" y="3457792"/>
                </a:lnTo>
                <a:lnTo>
                  <a:pt x="3231786" y="3501348"/>
                </a:lnTo>
                <a:lnTo>
                  <a:pt x="3240569" y="3544899"/>
                </a:lnTo>
                <a:lnTo>
                  <a:pt x="3264526" y="3580458"/>
                </a:lnTo>
                <a:lnTo>
                  <a:pt x="3300070" y="3604430"/>
                </a:lnTo>
                <a:lnTo>
                  <a:pt x="3343615" y="3613219"/>
                </a:lnTo>
                <a:lnTo>
                  <a:pt x="3387181" y="3604430"/>
                </a:lnTo>
                <a:lnTo>
                  <a:pt x="3422760" y="3580458"/>
                </a:lnTo>
                <a:lnTo>
                  <a:pt x="3446751" y="3544899"/>
                </a:lnTo>
                <a:lnTo>
                  <a:pt x="3455549" y="3501348"/>
                </a:lnTo>
                <a:lnTo>
                  <a:pt x="3446751" y="3457792"/>
                </a:lnTo>
                <a:lnTo>
                  <a:pt x="3422760" y="3422222"/>
                </a:lnTo>
                <a:lnTo>
                  <a:pt x="3387181" y="3398240"/>
                </a:lnTo>
                <a:lnTo>
                  <a:pt x="3343615" y="3389446"/>
                </a:lnTo>
                <a:close/>
              </a:path>
              <a:path w="16523335" h="9235440">
                <a:moveTo>
                  <a:pt x="3343615" y="3657176"/>
                </a:moveTo>
                <a:lnTo>
                  <a:pt x="3300070" y="3665968"/>
                </a:lnTo>
                <a:lnTo>
                  <a:pt x="3264526" y="3689947"/>
                </a:lnTo>
                <a:lnTo>
                  <a:pt x="3240569" y="3725513"/>
                </a:lnTo>
                <a:lnTo>
                  <a:pt x="3231786" y="3769068"/>
                </a:lnTo>
                <a:lnTo>
                  <a:pt x="3240569" y="3812619"/>
                </a:lnTo>
                <a:lnTo>
                  <a:pt x="3264526" y="3848178"/>
                </a:lnTo>
                <a:lnTo>
                  <a:pt x="3300070" y="3872149"/>
                </a:lnTo>
                <a:lnTo>
                  <a:pt x="3343615" y="3880939"/>
                </a:lnTo>
                <a:lnTo>
                  <a:pt x="3387181" y="3872149"/>
                </a:lnTo>
                <a:lnTo>
                  <a:pt x="3422760" y="3848178"/>
                </a:lnTo>
                <a:lnTo>
                  <a:pt x="3446751" y="3812619"/>
                </a:lnTo>
                <a:lnTo>
                  <a:pt x="3455549" y="3769068"/>
                </a:lnTo>
                <a:lnTo>
                  <a:pt x="3446751" y="3725513"/>
                </a:lnTo>
                <a:lnTo>
                  <a:pt x="3422760" y="3689947"/>
                </a:lnTo>
                <a:lnTo>
                  <a:pt x="3387181" y="3665968"/>
                </a:lnTo>
                <a:lnTo>
                  <a:pt x="3343615" y="3657176"/>
                </a:lnTo>
                <a:close/>
              </a:path>
              <a:path w="16523335" h="9235440">
                <a:moveTo>
                  <a:pt x="3343615" y="3924895"/>
                </a:moveTo>
                <a:lnTo>
                  <a:pt x="3300070" y="3933689"/>
                </a:lnTo>
                <a:lnTo>
                  <a:pt x="3264526" y="3957668"/>
                </a:lnTo>
                <a:lnTo>
                  <a:pt x="3240569" y="3993228"/>
                </a:lnTo>
                <a:lnTo>
                  <a:pt x="3231786" y="4036766"/>
                </a:lnTo>
                <a:lnTo>
                  <a:pt x="3240569" y="4080327"/>
                </a:lnTo>
                <a:lnTo>
                  <a:pt x="3264526" y="4115896"/>
                </a:lnTo>
                <a:lnTo>
                  <a:pt x="3300070" y="4139876"/>
                </a:lnTo>
                <a:lnTo>
                  <a:pt x="3343615" y="4148669"/>
                </a:lnTo>
                <a:lnTo>
                  <a:pt x="3387181" y="4139876"/>
                </a:lnTo>
                <a:lnTo>
                  <a:pt x="3422760" y="4115896"/>
                </a:lnTo>
                <a:lnTo>
                  <a:pt x="3446751" y="4080327"/>
                </a:lnTo>
                <a:lnTo>
                  <a:pt x="3455549" y="4036766"/>
                </a:lnTo>
                <a:lnTo>
                  <a:pt x="3446751" y="3993228"/>
                </a:lnTo>
                <a:lnTo>
                  <a:pt x="3422760" y="3957668"/>
                </a:lnTo>
                <a:lnTo>
                  <a:pt x="3387181" y="3933689"/>
                </a:lnTo>
                <a:lnTo>
                  <a:pt x="3343615" y="3924895"/>
                </a:lnTo>
                <a:close/>
              </a:path>
              <a:path w="16523335" h="9235440">
                <a:moveTo>
                  <a:pt x="3343615" y="4192615"/>
                </a:moveTo>
                <a:lnTo>
                  <a:pt x="3300070" y="4201406"/>
                </a:lnTo>
                <a:lnTo>
                  <a:pt x="3264526" y="4225380"/>
                </a:lnTo>
                <a:lnTo>
                  <a:pt x="3240569" y="4260939"/>
                </a:lnTo>
                <a:lnTo>
                  <a:pt x="3231786" y="4304486"/>
                </a:lnTo>
                <a:lnTo>
                  <a:pt x="3240569" y="4348026"/>
                </a:lnTo>
                <a:lnTo>
                  <a:pt x="3264526" y="4383601"/>
                </a:lnTo>
                <a:lnTo>
                  <a:pt x="3300070" y="4407597"/>
                </a:lnTo>
                <a:lnTo>
                  <a:pt x="3343615" y="4416399"/>
                </a:lnTo>
                <a:lnTo>
                  <a:pt x="3387181" y="4407597"/>
                </a:lnTo>
                <a:lnTo>
                  <a:pt x="3422760" y="4383601"/>
                </a:lnTo>
                <a:lnTo>
                  <a:pt x="3446751" y="4348026"/>
                </a:lnTo>
                <a:lnTo>
                  <a:pt x="3455549" y="4304486"/>
                </a:lnTo>
                <a:lnTo>
                  <a:pt x="3446751" y="4260939"/>
                </a:lnTo>
                <a:lnTo>
                  <a:pt x="3422760" y="4225380"/>
                </a:lnTo>
                <a:lnTo>
                  <a:pt x="3387181" y="4201406"/>
                </a:lnTo>
                <a:lnTo>
                  <a:pt x="3343615" y="4192615"/>
                </a:lnTo>
                <a:close/>
              </a:path>
              <a:path w="16523335" h="9235440">
                <a:moveTo>
                  <a:pt x="3343615" y="2318578"/>
                </a:moveTo>
                <a:lnTo>
                  <a:pt x="3300070" y="2327370"/>
                </a:lnTo>
                <a:lnTo>
                  <a:pt x="3264526" y="2351349"/>
                </a:lnTo>
                <a:lnTo>
                  <a:pt x="3240569" y="2386915"/>
                </a:lnTo>
                <a:lnTo>
                  <a:pt x="3231786" y="2430470"/>
                </a:lnTo>
                <a:lnTo>
                  <a:pt x="3240569" y="2474021"/>
                </a:lnTo>
                <a:lnTo>
                  <a:pt x="3264526" y="2509580"/>
                </a:lnTo>
                <a:lnTo>
                  <a:pt x="3300070" y="2533551"/>
                </a:lnTo>
                <a:lnTo>
                  <a:pt x="3343615" y="2542341"/>
                </a:lnTo>
                <a:lnTo>
                  <a:pt x="3387181" y="2533551"/>
                </a:lnTo>
                <a:lnTo>
                  <a:pt x="3422760" y="2509580"/>
                </a:lnTo>
                <a:lnTo>
                  <a:pt x="3446751" y="2474021"/>
                </a:lnTo>
                <a:lnTo>
                  <a:pt x="3455549" y="2430470"/>
                </a:lnTo>
                <a:lnTo>
                  <a:pt x="3446751" y="2386915"/>
                </a:lnTo>
                <a:lnTo>
                  <a:pt x="3422760" y="2351349"/>
                </a:lnTo>
                <a:lnTo>
                  <a:pt x="3387181" y="2327370"/>
                </a:lnTo>
                <a:lnTo>
                  <a:pt x="3343615" y="2318578"/>
                </a:lnTo>
                <a:close/>
              </a:path>
              <a:path w="16523335" h="9235440">
                <a:moveTo>
                  <a:pt x="3343615" y="2050869"/>
                </a:moveTo>
                <a:lnTo>
                  <a:pt x="3300070" y="2059660"/>
                </a:lnTo>
                <a:lnTo>
                  <a:pt x="3264526" y="2083635"/>
                </a:lnTo>
                <a:lnTo>
                  <a:pt x="3240569" y="2119197"/>
                </a:lnTo>
                <a:lnTo>
                  <a:pt x="3231786" y="2162750"/>
                </a:lnTo>
                <a:lnTo>
                  <a:pt x="3240569" y="2206284"/>
                </a:lnTo>
                <a:lnTo>
                  <a:pt x="3264526" y="2241845"/>
                </a:lnTo>
                <a:lnTo>
                  <a:pt x="3300070" y="2265826"/>
                </a:lnTo>
                <a:lnTo>
                  <a:pt x="3343615" y="2274621"/>
                </a:lnTo>
                <a:lnTo>
                  <a:pt x="3387181" y="2265826"/>
                </a:lnTo>
                <a:lnTo>
                  <a:pt x="3422760" y="2241845"/>
                </a:lnTo>
                <a:lnTo>
                  <a:pt x="3446751" y="2206284"/>
                </a:lnTo>
                <a:lnTo>
                  <a:pt x="3455549" y="2162750"/>
                </a:lnTo>
                <a:lnTo>
                  <a:pt x="3446751" y="2119197"/>
                </a:lnTo>
                <a:lnTo>
                  <a:pt x="3422760" y="2083635"/>
                </a:lnTo>
                <a:lnTo>
                  <a:pt x="3387181" y="2059660"/>
                </a:lnTo>
                <a:lnTo>
                  <a:pt x="3343615" y="2050869"/>
                </a:lnTo>
                <a:close/>
              </a:path>
              <a:path w="16523335" h="9235440">
                <a:moveTo>
                  <a:pt x="3343615" y="4460345"/>
                </a:moveTo>
                <a:lnTo>
                  <a:pt x="3300070" y="4469136"/>
                </a:lnTo>
                <a:lnTo>
                  <a:pt x="3264526" y="4493110"/>
                </a:lnTo>
                <a:lnTo>
                  <a:pt x="3240569" y="4528669"/>
                </a:lnTo>
                <a:lnTo>
                  <a:pt x="3231786" y="4572216"/>
                </a:lnTo>
                <a:lnTo>
                  <a:pt x="3240569" y="4615763"/>
                </a:lnTo>
                <a:lnTo>
                  <a:pt x="3264526" y="4651322"/>
                </a:lnTo>
                <a:lnTo>
                  <a:pt x="3300070" y="4675296"/>
                </a:lnTo>
                <a:lnTo>
                  <a:pt x="3343615" y="4684087"/>
                </a:lnTo>
                <a:lnTo>
                  <a:pt x="3387181" y="4675296"/>
                </a:lnTo>
                <a:lnTo>
                  <a:pt x="3422760" y="4651322"/>
                </a:lnTo>
                <a:lnTo>
                  <a:pt x="3446751" y="4615763"/>
                </a:lnTo>
                <a:lnTo>
                  <a:pt x="3455549" y="4572216"/>
                </a:lnTo>
                <a:lnTo>
                  <a:pt x="3446751" y="4528669"/>
                </a:lnTo>
                <a:lnTo>
                  <a:pt x="3422760" y="4493110"/>
                </a:lnTo>
                <a:lnTo>
                  <a:pt x="3387181" y="4469136"/>
                </a:lnTo>
                <a:lnTo>
                  <a:pt x="3343615" y="4460345"/>
                </a:lnTo>
                <a:close/>
              </a:path>
              <a:path w="16523335" h="9235440">
                <a:moveTo>
                  <a:pt x="3612978" y="176790"/>
                </a:moveTo>
                <a:lnTo>
                  <a:pt x="3569426" y="185586"/>
                </a:lnTo>
                <a:lnTo>
                  <a:pt x="3533863" y="209571"/>
                </a:lnTo>
                <a:lnTo>
                  <a:pt x="3509888" y="245145"/>
                </a:lnTo>
                <a:lnTo>
                  <a:pt x="3501097" y="288702"/>
                </a:lnTo>
                <a:lnTo>
                  <a:pt x="3509888" y="332221"/>
                </a:lnTo>
                <a:lnTo>
                  <a:pt x="3533863" y="367780"/>
                </a:lnTo>
                <a:lnTo>
                  <a:pt x="3569426" y="391765"/>
                </a:lnTo>
                <a:lnTo>
                  <a:pt x="3612978" y="400563"/>
                </a:lnTo>
                <a:lnTo>
                  <a:pt x="3656507" y="391765"/>
                </a:lnTo>
                <a:lnTo>
                  <a:pt x="3692057" y="367780"/>
                </a:lnTo>
                <a:lnTo>
                  <a:pt x="3716028" y="332221"/>
                </a:lnTo>
                <a:lnTo>
                  <a:pt x="3724818" y="288702"/>
                </a:lnTo>
                <a:lnTo>
                  <a:pt x="3716028" y="245145"/>
                </a:lnTo>
                <a:lnTo>
                  <a:pt x="3692057" y="209571"/>
                </a:lnTo>
                <a:lnTo>
                  <a:pt x="3656507" y="185586"/>
                </a:lnTo>
                <a:lnTo>
                  <a:pt x="3612978" y="176790"/>
                </a:lnTo>
                <a:close/>
              </a:path>
              <a:path w="16523335" h="9235440">
                <a:moveTo>
                  <a:pt x="3612978" y="444551"/>
                </a:moveTo>
                <a:lnTo>
                  <a:pt x="3569426" y="453336"/>
                </a:lnTo>
                <a:lnTo>
                  <a:pt x="3533863" y="477296"/>
                </a:lnTo>
                <a:lnTo>
                  <a:pt x="3509888" y="512844"/>
                </a:lnTo>
                <a:lnTo>
                  <a:pt x="3501097" y="556391"/>
                </a:lnTo>
                <a:lnTo>
                  <a:pt x="3509888" y="599952"/>
                </a:lnTo>
                <a:lnTo>
                  <a:pt x="3533863" y="635532"/>
                </a:lnTo>
                <a:lnTo>
                  <a:pt x="3569426" y="659525"/>
                </a:lnTo>
                <a:lnTo>
                  <a:pt x="3612978" y="668324"/>
                </a:lnTo>
                <a:lnTo>
                  <a:pt x="3656507" y="659525"/>
                </a:lnTo>
                <a:lnTo>
                  <a:pt x="3692057" y="635532"/>
                </a:lnTo>
                <a:lnTo>
                  <a:pt x="3716028" y="599952"/>
                </a:lnTo>
                <a:lnTo>
                  <a:pt x="3724818" y="556391"/>
                </a:lnTo>
                <a:lnTo>
                  <a:pt x="3716028" y="512844"/>
                </a:lnTo>
                <a:lnTo>
                  <a:pt x="3692057" y="477296"/>
                </a:lnTo>
                <a:lnTo>
                  <a:pt x="3656507" y="453336"/>
                </a:lnTo>
                <a:lnTo>
                  <a:pt x="3612978" y="444551"/>
                </a:lnTo>
                <a:close/>
              </a:path>
              <a:path w="16523335" h="9235440">
                <a:moveTo>
                  <a:pt x="3612978" y="712218"/>
                </a:moveTo>
                <a:lnTo>
                  <a:pt x="3569426" y="721018"/>
                </a:lnTo>
                <a:lnTo>
                  <a:pt x="3533863" y="745011"/>
                </a:lnTo>
                <a:lnTo>
                  <a:pt x="3509888" y="780591"/>
                </a:lnTo>
                <a:lnTo>
                  <a:pt x="3501097" y="824152"/>
                </a:lnTo>
                <a:lnTo>
                  <a:pt x="3509888" y="867681"/>
                </a:lnTo>
                <a:lnTo>
                  <a:pt x="3533863" y="903231"/>
                </a:lnTo>
                <a:lnTo>
                  <a:pt x="3569426" y="927201"/>
                </a:lnTo>
                <a:lnTo>
                  <a:pt x="3612978" y="935992"/>
                </a:lnTo>
                <a:lnTo>
                  <a:pt x="3656507" y="927201"/>
                </a:lnTo>
                <a:lnTo>
                  <a:pt x="3692057" y="903231"/>
                </a:lnTo>
                <a:lnTo>
                  <a:pt x="3716028" y="867681"/>
                </a:lnTo>
                <a:lnTo>
                  <a:pt x="3724818" y="824152"/>
                </a:lnTo>
                <a:lnTo>
                  <a:pt x="3716028" y="780591"/>
                </a:lnTo>
                <a:lnTo>
                  <a:pt x="3692057" y="745011"/>
                </a:lnTo>
                <a:lnTo>
                  <a:pt x="3656507" y="721018"/>
                </a:lnTo>
                <a:lnTo>
                  <a:pt x="3612978" y="712218"/>
                </a:lnTo>
                <a:close/>
              </a:path>
              <a:path w="16523335" h="9235440">
                <a:moveTo>
                  <a:pt x="3612978" y="979980"/>
                </a:moveTo>
                <a:lnTo>
                  <a:pt x="3569426" y="988766"/>
                </a:lnTo>
                <a:lnTo>
                  <a:pt x="3533863" y="1012731"/>
                </a:lnTo>
                <a:lnTo>
                  <a:pt x="3509888" y="1048286"/>
                </a:lnTo>
                <a:lnTo>
                  <a:pt x="3501097" y="1091840"/>
                </a:lnTo>
                <a:lnTo>
                  <a:pt x="3509888" y="1135394"/>
                </a:lnTo>
                <a:lnTo>
                  <a:pt x="3533863" y="1170968"/>
                </a:lnTo>
                <a:lnTo>
                  <a:pt x="3569426" y="1194956"/>
                </a:lnTo>
                <a:lnTo>
                  <a:pt x="3612978" y="1203753"/>
                </a:lnTo>
                <a:lnTo>
                  <a:pt x="3656507" y="1194956"/>
                </a:lnTo>
                <a:lnTo>
                  <a:pt x="3692057" y="1170968"/>
                </a:lnTo>
                <a:lnTo>
                  <a:pt x="3716028" y="1135394"/>
                </a:lnTo>
                <a:lnTo>
                  <a:pt x="3724818" y="1091840"/>
                </a:lnTo>
                <a:lnTo>
                  <a:pt x="3716028" y="1048286"/>
                </a:lnTo>
                <a:lnTo>
                  <a:pt x="3692057" y="1012731"/>
                </a:lnTo>
                <a:lnTo>
                  <a:pt x="3656507" y="988766"/>
                </a:lnTo>
                <a:lnTo>
                  <a:pt x="3612978" y="979980"/>
                </a:lnTo>
                <a:close/>
              </a:path>
              <a:path w="16523335" h="9235440">
                <a:moveTo>
                  <a:pt x="3612978" y="1247668"/>
                </a:moveTo>
                <a:lnTo>
                  <a:pt x="3569426" y="1256467"/>
                </a:lnTo>
                <a:lnTo>
                  <a:pt x="3533863" y="1280459"/>
                </a:lnTo>
                <a:lnTo>
                  <a:pt x="3509888" y="1316036"/>
                </a:lnTo>
                <a:lnTo>
                  <a:pt x="3501097" y="1359591"/>
                </a:lnTo>
                <a:lnTo>
                  <a:pt x="3509888" y="1403138"/>
                </a:lnTo>
                <a:lnTo>
                  <a:pt x="3533863" y="1438686"/>
                </a:lnTo>
                <a:lnTo>
                  <a:pt x="3569426" y="1462646"/>
                </a:lnTo>
                <a:lnTo>
                  <a:pt x="3612978" y="1471431"/>
                </a:lnTo>
                <a:lnTo>
                  <a:pt x="3656507" y="1462646"/>
                </a:lnTo>
                <a:lnTo>
                  <a:pt x="3692057" y="1438686"/>
                </a:lnTo>
                <a:lnTo>
                  <a:pt x="3716028" y="1403138"/>
                </a:lnTo>
                <a:lnTo>
                  <a:pt x="3724818" y="1359591"/>
                </a:lnTo>
                <a:lnTo>
                  <a:pt x="3716028" y="1316036"/>
                </a:lnTo>
                <a:lnTo>
                  <a:pt x="3692057" y="1280459"/>
                </a:lnTo>
                <a:lnTo>
                  <a:pt x="3656507" y="1256467"/>
                </a:lnTo>
                <a:lnTo>
                  <a:pt x="3612978" y="1247668"/>
                </a:lnTo>
                <a:close/>
              </a:path>
              <a:path w="16523335" h="9235440">
                <a:moveTo>
                  <a:pt x="3612978" y="1515430"/>
                </a:moveTo>
                <a:lnTo>
                  <a:pt x="3569426" y="1524214"/>
                </a:lnTo>
                <a:lnTo>
                  <a:pt x="3533863" y="1548173"/>
                </a:lnTo>
                <a:lnTo>
                  <a:pt x="3509888" y="1583718"/>
                </a:lnTo>
                <a:lnTo>
                  <a:pt x="3501097" y="1627259"/>
                </a:lnTo>
                <a:lnTo>
                  <a:pt x="3509888" y="1670826"/>
                </a:lnTo>
                <a:lnTo>
                  <a:pt x="3533863" y="1706409"/>
                </a:lnTo>
                <a:lnTo>
                  <a:pt x="3569426" y="1730404"/>
                </a:lnTo>
                <a:lnTo>
                  <a:pt x="3612978" y="1739203"/>
                </a:lnTo>
                <a:lnTo>
                  <a:pt x="3656507" y="1730404"/>
                </a:lnTo>
                <a:lnTo>
                  <a:pt x="3692057" y="1706409"/>
                </a:lnTo>
                <a:lnTo>
                  <a:pt x="3716028" y="1670826"/>
                </a:lnTo>
                <a:lnTo>
                  <a:pt x="3724818" y="1627259"/>
                </a:lnTo>
                <a:lnTo>
                  <a:pt x="3716028" y="1583718"/>
                </a:lnTo>
                <a:lnTo>
                  <a:pt x="3692057" y="1548173"/>
                </a:lnTo>
                <a:lnTo>
                  <a:pt x="3656507" y="1524214"/>
                </a:lnTo>
                <a:lnTo>
                  <a:pt x="3612978" y="1515430"/>
                </a:lnTo>
                <a:close/>
              </a:path>
              <a:path w="16523335" h="9235440">
                <a:moveTo>
                  <a:pt x="3612978" y="1783149"/>
                </a:moveTo>
                <a:lnTo>
                  <a:pt x="3569426" y="1791938"/>
                </a:lnTo>
                <a:lnTo>
                  <a:pt x="3533863" y="1815910"/>
                </a:lnTo>
                <a:lnTo>
                  <a:pt x="3509888" y="1851469"/>
                </a:lnTo>
                <a:lnTo>
                  <a:pt x="3501097" y="1895020"/>
                </a:lnTo>
                <a:lnTo>
                  <a:pt x="3509888" y="1938576"/>
                </a:lnTo>
                <a:lnTo>
                  <a:pt x="3533863" y="1974146"/>
                </a:lnTo>
                <a:lnTo>
                  <a:pt x="3569426" y="1998128"/>
                </a:lnTo>
                <a:lnTo>
                  <a:pt x="3612978" y="2006922"/>
                </a:lnTo>
                <a:lnTo>
                  <a:pt x="3656507" y="1998128"/>
                </a:lnTo>
                <a:lnTo>
                  <a:pt x="3692057" y="1974146"/>
                </a:lnTo>
                <a:lnTo>
                  <a:pt x="3716028" y="1938576"/>
                </a:lnTo>
                <a:lnTo>
                  <a:pt x="3724818" y="1895020"/>
                </a:lnTo>
                <a:lnTo>
                  <a:pt x="3716028" y="1851469"/>
                </a:lnTo>
                <a:lnTo>
                  <a:pt x="3692057" y="1815910"/>
                </a:lnTo>
                <a:lnTo>
                  <a:pt x="3656507" y="1791938"/>
                </a:lnTo>
                <a:lnTo>
                  <a:pt x="3612978" y="1783149"/>
                </a:lnTo>
                <a:close/>
              </a:path>
              <a:path w="16523335" h="9235440">
                <a:moveTo>
                  <a:pt x="3612978" y="2586297"/>
                </a:moveTo>
                <a:lnTo>
                  <a:pt x="3569426" y="2595090"/>
                </a:lnTo>
                <a:lnTo>
                  <a:pt x="3533863" y="2619070"/>
                </a:lnTo>
                <a:lnTo>
                  <a:pt x="3509888" y="2654639"/>
                </a:lnTo>
                <a:lnTo>
                  <a:pt x="3501097" y="2698200"/>
                </a:lnTo>
                <a:lnTo>
                  <a:pt x="3509888" y="2741725"/>
                </a:lnTo>
                <a:lnTo>
                  <a:pt x="3533863" y="2777286"/>
                </a:lnTo>
                <a:lnTo>
                  <a:pt x="3569426" y="2801273"/>
                </a:lnTo>
                <a:lnTo>
                  <a:pt x="3612978" y="2810071"/>
                </a:lnTo>
                <a:lnTo>
                  <a:pt x="3656507" y="2801273"/>
                </a:lnTo>
                <a:lnTo>
                  <a:pt x="3692057" y="2777286"/>
                </a:lnTo>
                <a:lnTo>
                  <a:pt x="3716028" y="2741725"/>
                </a:lnTo>
                <a:lnTo>
                  <a:pt x="3724818" y="2698200"/>
                </a:lnTo>
                <a:lnTo>
                  <a:pt x="3716028" y="2654639"/>
                </a:lnTo>
                <a:lnTo>
                  <a:pt x="3692057" y="2619070"/>
                </a:lnTo>
                <a:lnTo>
                  <a:pt x="3656507" y="2595090"/>
                </a:lnTo>
                <a:lnTo>
                  <a:pt x="3612978" y="2586297"/>
                </a:lnTo>
                <a:close/>
              </a:path>
              <a:path w="16523335" h="9235440">
                <a:moveTo>
                  <a:pt x="3612978" y="2854028"/>
                </a:moveTo>
                <a:lnTo>
                  <a:pt x="3569426" y="2862817"/>
                </a:lnTo>
                <a:lnTo>
                  <a:pt x="3533863" y="2886788"/>
                </a:lnTo>
                <a:lnTo>
                  <a:pt x="3509888" y="2922347"/>
                </a:lnTo>
                <a:lnTo>
                  <a:pt x="3501097" y="2965898"/>
                </a:lnTo>
                <a:lnTo>
                  <a:pt x="3509888" y="3009453"/>
                </a:lnTo>
                <a:lnTo>
                  <a:pt x="3533863" y="3045019"/>
                </a:lnTo>
                <a:lnTo>
                  <a:pt x="3569426" y="3068998"/>
                </a:lnTo>
                <a:lnTo>
                  <a:pt x="3612978" y="3077790"/>
                </a:lnTo>
                <a:lnTo>
                  <a:pt x="3656507" y="3068998"/>
                </a:lnTo>
                <a:lnTo>
                  <a:pt x="3692057" y="3045019"/>
                </a:lnTo>
                <a:lnTo>
                  <a:pt x="3716028" y="3009453"/>
                </a:lnTo>
                <a:lnTo>
                  <a:pt x="3724818" y="2965898"/>
                </a:lnTo>
                <a:lnTo>
                  <a:pt x="3716028" y="2922347"/>
                </a:lnTo>
                <a:lnTo>
                  <a:pt x="3692057" y="2886788"/>
                </a:lnTo>
                <a:lnTo>
                  <a:pt x="3656507" y="2862817"/>
                </a:lnTo>
                <a:lnTo>
                  <a:pt x="3612978" y="2854028"/>
                </a:lnTo>
                <a:close/>
              </a:path>
              <a:path w="16523335" h="9235440">
                <a:moveTo>
                  <a:pt x="3612978" y="3121737"/>
                </a:moveTo>
                <a:lnTo>
                  <a:pt x="3569426" y="3130528"/>
                </a:lnTo>
                <a:lnTo>
                  <a:pt x="3533863" y="3154503"/>
                </a:lnTo>
                <a:lnTo>
                  <a:pt x="3509888" y="3190065"/>
                </a:lnTo>
                <a:lnTo>
                  <a:pt x="3501097" y="3233618"/>
                </a:lnTo>
                <a:lnTo>
                  <a:pt x="3509888" y="3277161"/>
                </a:lnTo>
                <a:lnTo>
                  <a:pt x="3533863" y="3312732"/>
                </a:lnTo>
                <a:lnTo>
                  <a:pt x="3569426" y="3336722"/>
                </a:lnTo>
                <a:lnTo>
                  <a:pt x="3612978" y="3345520"/>
                </a:lnTo>
                <a:lnTo>
                  <a:pt x="3656507" y="3336722"/>
                </a:lnTo>
                <a:lnTo>
                  <a:pt x="3692057" y="3312732"/>
                </a:lnTo>
                <a:lnTo>
                  <a:pt x="3716028" y="3277161"/>
                </a:lnTo>
                <a:lnTo>
                  <a:pt x="3724818" y="3233618"/>
                </a:lnTo>
                <a:lnTo>
                  <a:pt x="3716028" y="3190065"/>
                </a:lnTo>
                <a:lnTo>
                  <a:pt x="3692057" y="3154503"/>
                </a:lnTo>
                <a:lnTo>
                  <a:pt x="3656507" y="3130528"/>
                </a:lnTo>
                <a:lnTo>
                  <a:pt x="3612978" y="3121737"/>
                </a:lnTo>
                <a:close/>
              </a:path>
              <a:path w="16523335" h="9235440">
                <a:moveTo>
                  <a:pt x="3612978" y="3389446"/>
                </a:moveTo>
                <a:lnTo>
                  <a:pt x="3569426" y="3398240"/>
                </a:lnTo>
                <a:lnTo>
                  <a:pt x="3533863" y="3422222"/>
                </a:lnTo>
                <a:lnTo>
                  <a:pt x="3509888" y="3457792"/>
                </a:lnTo>
                <a:lnTo>
                  <a:pt x="3501097" y="3501348"/>
                </a:lnTo>
                <a:lnTo>
                  <a:pt x="3509888" y="3544899"/>
                </a:lnTo>
                <a:lnTo>
                  <a:pt x="3533863" y="3580458"/>
                </a:lnTo>
                <a:lnTo>
                  <a:pt x="3569426" y="3604430"/>
                </a:lnTo>
                <a:lnTo>
                  <a:pt x="3612978" y="3613219"/>
                </a:lnTo>
                <a:lnTo>
                  <a:pt x="3656507" y="3604430"/>
                </a:lnTo>
                <a:lnTo>
                  <a:pt x="3692057" y="3580458"/>
                </a:lnTo>
                <a:lnTo>
                  <a:pt x="3716028" y="3544899"/>
                </a:lnTo>
                <a:lnTo>
                  <a:pt x="3724818" y="3501348"/>
                </a:lnTo>
                <a:lnTo>
                  <a:pt x="3716028" y="3457792"/>
                </a:lnTo>
                <a:lnTo>
                  <a:pt x="3692057" y="3422222"/>
                </a:lnTo>
                <a:lnTo>
                  <a:pt x="3656507" y="3398240"/>
                </a:lnTo>
                <a:lnTo>
                  <a:pt x="3612978" y="3389446"/>
                </a:lnTo>
                <a:close/>
              </a:path>
              <a:path w="16523335" h="9235440">
                <a:moveTo>
                  <a:pt x="3612978" y="3657176"/>
                </a:moveTo>
                <a:lnTo>
                  <a:pt x="3569426" y="3665968"/>
                </a:lnTo>
                <a:lnTo>
                  <a:pt x="3533863" y="3689947"/>
                </a:lnTo>
                <a:lnTo>
                  <a:pt x="3509888" y="3725513"/>
                </a:lnTo>
                <a:lnTo>
                  <a:pt x="3501097" y="3769068"/>
                </a:lnTo>
                <a:lnTo>
                  <a:pt x="3509888" y="3812619"/>
                </a:lnTo>
                <a:lnTo>
                  <a:pt x="3533863" y="3848178"/>
                </a:lnTo>
                <a:lnTo>
                  <a:pt x="3569426" y="3872149"/>
                </a:lnTo>
                <a:lnTo>
                  <a:pt x="3612978" y="3880939"/>
                </a:lnTo>
                <a:lnTo>
                  <a:pt x="3656507" y="3872149"/>
                </a:lnTo>
                <a:lnTo>
                  <a:pt x="3692057" y="3848178"/>
                </a:lnTo>
                <a:lnTo>
                  <a:pt x="3716028" y="3812619"/>
                </a:lnTo>
                <a:lnTo>
                  <a:pt x="3724818" y="3769068"/>
                </a:lnTo>
                <a:lnTo>
                  <a:pt x="3716028" y="3725513"/>
                </a:lnTo>
                <a:lnTo>
                  <a:pt x="3692057" y="3689947"/>
                </a:lnTo>
                <a:lnTo>
                  <a:pt x="3656507" y="3665968"/>
                </a:lnTo>
                <a:lnTo>
                  <a:pt x="3612978" y="3657176"/>
                </a:lnTo>
                <a:close/>
              </a:path>
              <a:path w="16523335" h="9235440">
                <a:moveTo>
                  <a:pt x="3612978" y="3924895"/>
                </a:moveTo>
                <a:lnTo>
                  <a:pt x="3569426" y="3933689"/>
                </a:lnTo>
                <a:lnTo>
                  <a:pt x="3533863" y="3957668"/>
                </a:lnTo>
                <a:lnTo>
                  <a:pt x="3509888" y="3993228"/>
                </a:lnTo>
                <a:lnTo>
                  <a:pt x="3501097" y="4036766"/>
                </a:lnTo>
                <a:lnTo>
                  <a:pt x="3509888" y="4080327"/>
                </a:lnTo>
                <a:lnTo>
                  <a:pt x="3533863" y="4115896"/>
                </a:lnTo>
                <a:lnTo>
                  <a:pt x="3569426" y="4139876"/>
                </a:lnTo>
                <a:lnTo>
                  <a:pt x="3612978" y="4148669"/>
                </a:lnTo>
                <a:lnTo>
                  <a:pt x="3656507" y="4139876"/>
                </a:lnTo>
                <a:lnTo>
                  <a:pt x="3692057" y="4115896"/>
                </a:lnTo>
                <a:lnTo>
                  <a:pt x="3716028" y="4080327"/>
                </a:lnTo>
                <a:lnTo>
                  <a:pt x="3724818" y="4036766"/>
                </a:lnTo>
                <a:lnTo>
                  <a:pt x="3716028" y="3993228"/>
                </a:lnTo>
                <a:lnTo>
                  <a:pt x="3692057" y="3957668"/>
                </a:lnTo>
                <a:lnTo>
                  <a:pt x="3656507" y="3933689"/>
                </a:lnTo>
                <a:lnTo>
                  <a:pt x="3612978" y="3924895"/>
                </a:lnTo>
                <a:close/>
              </a:path>
              <a:path w="16523335" h="9235440">
                <a:moveTo>
                  <a:pt x="3612978" y="4192615"/>
                </a:moveTo>
                <a:lnTo>
                  <a:pt x="3569426" y="4201406"/>
                </a:lnTo>
                <a:lnTo>
                  <a:pt x="3533863" y="4225380"/>
                </a:lnTo>
                <a:lnTo>
                  <a:pt x="3509888" y="4260939"/>
                </a:lnTo>
                <a:lnTo>
                  <a:pt x="3501097" y="4304486"/>
                </a:lnTo>
                <a:lnTo>
                  <a:pt x="3509888" y="4348026"/>
                </a:lnTo>
                <a:lnTo>
                  <a:pt x="3533863" y="4383601"/>
                </a:lnTo>
                <a:lnTo>
                  <a:pt x="3569426" y="4407597"/>
                </a:lnTo>
                <a:lnTo>
                  <a:pt x="3612978" y="4416399"/>
                </a:lnTo>
                <a:lnTo>
                  <a:pt x="3656507" y="4407597"/>
                </a:lnTo>
                <a:lnTo>
                  <a:pt x="3692057" y="4383601"/>
                </a:lnTo>
                <a:lnTo>
                  <a:pt x="3716028" y="4348026"/>
                </a:lnTo>
                <a:lnTo>
                  <a:pt x="3724818" y="4304486"/>
                </a:lnTo>
                <a:lnTo>
                  <a:pt x="3716028" y="4260939"/>
                </a:lnTo>
                <a:lnTo>
                  <a:pt x="3692057" y="4225380"/>
                </a:lnTo>
                <a:lnTo>
                  <a:pt x="3656507" y="4201406"/>
                </a:lnTo>
                <a:lnTo>
                  <a:pt x="3612978" y="4192615"/>
                </a:lnTo>
                <a:close/>
              </a:path>
              <a:path w="16523335" h="9235440">
                <a:moveTo>
                  <a:pt x="3612978" y="2318578"/>
                </a:moveTo>
                <a:lnTo>
                  <a:pt x="3569426" y="2327370"/>
                </a:lnTo>
                <a:lnTo>
                  <a:pt x="3533863" y="2351349"/>
                </a:lnTo>
                <a:lnTo>
                  <a:pt x="3509888" y="2386915"/>
                </a:lnTo>
                <a:lnTo>
                  <a:pt x="3501097" y="2430470"/>
                </a:lnTo>
                <a:lnTo>
                  <a:pt x="3509888" y="2474021"/>
                </a:lnTo>
                <a:lnTo>
                  <a:pt x="3533863" y="2509580"/>
                </a:lnTo>
                <a:lnTo>
                  <a:pt x="3569426" y="2533551"/>
                </a:lnTo>
                <a:lnTo>
                  <a:pt x="3612978" y="2542341"/>
                </a:lnTo>
                <a:lnTo>
                  <a:pt x="3656507" y="2533551"/>
                </a:lnTo>
                <a:lnTo>
                  <a:pt x="3692057" y="2509580"/>
                </a:lnTo>
                <a:lnTo>
                  <a:pt x="3716028" y="2474021"/>
                </a:lnTo>
                <a:lnTo>
                  <a:pt x="3724818" y="2430470"/>
                </a:lnTo>
                <a:lnTo>
                  <a:pt x="3716028" y="2386915"/>
                </a:lnTo>
                <a:lnTo>
                  <a:pt x="3692057" y="2351349"/>
                </a:lnTo>
                <a:lnTo>
                  <a:pt x="3656507" y="2327370"/>
                </a:lnTo>
                <a:lnTo>
                  <a:pt x="3612978" y="2318578"/>
                </a:lnTo>
                <a:close/>
              </a:path>
              <a:path w="16523335" h="9235440">
                <a:moveTo>
                  <a:pt x="3612978" y="2050869"/>
                </a:moveTo>
                <a:lnTo>
                  <a:pt x="3569426" y="2059660"/>
                </a:lnTo>
                <a:lnTo>
                  <a:pt x="3533863" y="2083635"/>
                </a:lnTo>
                <a:lnTo>
                  <a:pt x="3509888" y="2119197"/>
                </a:lnTo>
                <a:lnTo>
                  <a:pt x="3501097" y="2162750"/>
                </a:lnTo>
                <a:lnTo>
                  <a:pt x="3509888" y="2206284"/>
                </a:lnTo>
                <a:lnTo>
                  <a:pt x="3533863" y="2241845"/>
                </a:lnTo>
                <a:lnTo>
                  <a:pt x="3569426" y="2265826"/>
                </a:lnTo>
                <a:lnTo>
                  <a:pt x="3612978" y="2274621"/>
                </a:lnTo>
                <a:lnTo>
                  <a:pt x="3656507" y="2265826"/>
                </a:lnTo>
                <a:lnTo>
                  <a:pt x="3692057" y="2241845"/>
                </a:lnTo>
                <a:lnTo>
                  <a:pt x="3716028" y="2206284"/>
                </a:lnTo>
                <a:lnTo>
                  <a:pt x="3724818" y="2162750"/>
                </a:lnTo>
                <a:lnTo>
                  <a:pt x="3716028" y="2119197"/>
                </a:lnTo>
                <a:lnTo>
                  <a:pt x="3692057" y="2083635"/>
                </a:lnTo>
                <a:lnTo>
                  <a:pt x="3656507" y="2059660"/>
                </a:lnTo>
                <a:lnTo>
                  <a:pt x="3612978" y="2050869"/>
                </a:lnTo>
                <a:close/>
              </a:path>
              <a:path w="16523335" h="9235440">
                <a:moveTo>
                  <a:pt x="3612978" y="4460345"/>
                </a:moveTo>
                <a:lnTo>
                  <a:pt x="3569426" y="4469136"/>
                </a:lnTo>
                <a:lnTo>
                  <a:pt x="3533863" y="4493110"/>
                </a:lnTo>
                <a:lnTo>
                  <a:pt x="3509888" y="4528669"/>
                </a:lnTo>
                <a:lnTo>
                  <a:pt x="3501097" y="4572216"/>
                </a:lnTo>
                <a:lnTo>
                  <a:pt x="3509888" y="4615763"/>
                </a:lnTo>
                <a:lnTo>
                  <a:pt x="3533863" y="4651322"/>
                </a:lnTo>
                <a:lnTo>
                  <a:pt x="3569426" y="4675296"/>
                </a:lnTo>
                <a:lnTo>
                  <a:pt x="3612978" y="4684087"/>
                </a:lnTo>
                <a:lnTo>
                  <a:pt x="3656507" y="4675296"/>
                </a:lnTo>
                <a:lnTo>
                  <a:pt x="3692057" y="4651322"/>
                </a:lnTo>
                <a:lnTo>
                  <a:pt x="3716028" y="4615763"/>
                </a:lnTo>
                <a:lnTo>
                  <a:pt x="3724818" y="4572216"/>
                </a:lnTo>
                <a:lnTo>
                  <a:pt x="3716028" y="4528669"/>
                </a:lnTo>
                <a:lnTo>
                  <a:pt x="3692057" y="4493110"/>
                </a:lnTo>
                <a:lnTo>
                  <a:pt x="3656507" y="4469136"/>
                </a:lnTo>
                <a:lnTo>
                  <a:pt x="3612978" y="4460345"/>
                </a:lnTo>
                <a:close/>
              </a:path>
              <a:path w="16523335" h="9235440">
                <a:moveTo>
                  <a:pt x="7652667" y="176790"/>
                </a:moveTo>
                <a:lnTo>
                  <a:pt x="7609112" y="185586"/>
                </a:lnTo>
                <a:lnTo>
                  <a:pt x="7573546" y="209571"/>
                </a:lnTo>
                <a:lnTo>
                  <a:pt x="7549568" y="245145"/>
                </a:lnTo>
                <a:lnTo>
                  <a:pt x="7540775" y="288702"/>
                </a:lnTo>
                <a:lnTo>
                  <a:pt x="7549568" y="332221"/>
                </a:lnTo>
                <a:lnTo>
                  <a:pt x="7573546" y="367780"/>
                </a:lnTo>
                <a:lnTo>
                  <a:pt x="7609112" y="391765"/>
                </a:lnTo>
                <a:lnTo>
                  <a:pt x="7652667" y="400563"/>
                </a:lnTo>
                <a:lnTo>
                  <a:pt x="7696212" y="391765"/>
                </a:lnTo>
                <a:lnTo>
                  <a:pt x="7731756" y="367780"/>
                </a:lnTo>
                <a:lnTo>
                  <a:pt x="7755713" y="332221"/>
                </a:lnTo>
                <a:lnTo>
                  <a:pt x="7764496" y="288702"/>
                </a:lnTo>
                <a:lnTo>
                  <a:pt x="7755713" y="245145"/>
                </a:lnTo>
                <a:lnTo>
                  <a:pt x="7731756" y="209571"/>
                </a:lnTo>
                <a:lnTo>
                  <a:pt x="7696212" y="185586"/>
                </a:lnTo>
                <a:lnTo>
                  <a:pt x="7652667" y="176790"/>
                </a:lnTo>
                <a:close/>
              </a:path>
              <a:path w="16523335" h="9235440">
                <a:moveTo>
                  <a:pt x="7652667" y="444551"/>
                </a:moveTo>
                <a:lnTo>
                  <a:pt x="7609112" y="453336"/>
                </a:lnTo>
                <a:lnTo>
                  <a:pt x="7573546" y="477296"/>
                </a:lnTo>
                <a:lnTo>
                  <a:pt x="7549568" y="512844"/>
                </a:lnTo>
                <a:lnTo>
                  <a:pt x="7540775" y="556391"/>
                </a:lnTo>
                <a:lnTo>
                  <a:pt x="7549568" y="599952"/>
                </a:lnTo>
                <a:lnTo>
                  <a:pt x="7573546" y="635532"/>
                </a:lnTo>
                <a:lnTo>
                  <a:pt x="7609112" y="659525"/>
                </a:lnTo>
                <a:lnTo>
                  <a:pt x="7652667" y="668324"/>
                </a:lnTo>
                <a:lnTo>
                  <a:pt x="7696212" y="659525"/>
                </a:lnTo>
                <a:lnTo>
                  <a:pt x="7731756" y="635532"/>
                </a:lnTo>
                <a:lnTo>
                  <a:pt x="7755713" y="599952"/>
                </a:lnTo>
                <a:lnTo>
                  <a:pt x="7764496" y="556391"/>
                </a:lnTo>
                <a:lnTo>
                  <a:pt x="7755713" y="512844"/>
                </a:lnTo>
                <a:lnTo>
                  <a:pt x="7731756" y="477296"/>
                </a:lnTo>
                <a:lnTo>
                  <a:pt x="7696212" y="453336"/>
                </a:lnTo>
                <a:lnTo>
                  <a:pt x="7652667" y="444551"/>
                </a:lnTo>
                <a:close/>
              </a:path>
              <a:path w="16523335" h="9235440">
                <a:moveTo>
                  <a:pt x="7652667" y="1247668"/>
                </a:moveTo>
                <a:lnTo>
                  <a:pt x="7609112" y="1256467"/>
                </a:lnTo>
                <a:lnTo>
                  <a:pt x="7573546" y="1280459"/>
                </a:lnTo>
                <a:lnTo>
                  <a:pt x="7549568" y="1316036"/>
                </a:lnTo>
                <a:lnTo>
                  <a:pt x="7540775" y="1359591"/>
                </a:lnTo>
                <a:lnTo>
                  <a:pt x="7549568" y="1403138"/>
                </a:lnTo>
                <a:lnTo>
                  <a:pt x="7573546" y="1438686"/>
                </a:lnTo>
                <a:lnTo>
                  <a:pt x="7609112" y="1462646"/>
                </a:lnTo>
                <a:lnTo>
                  <a:pt x="7652667" y="1471431"/>
                </a:lnTo>
                <a:lnTo>
                  <a:pt x="7696212" y="1462646"/>
                </a:lnTo>
                <a:lnTo>
                  <a:pt x="7731756" y="1438686"/>
                </a:lnTo>
                <a:lnTo>
                  <a:pt x="7755713" y="1403138"/>
                </a:lnTo>
                <a:lnTo>
                  <a:pt x="7764496" y="1359591"/>
                </a:lnTo>
                <a:lnTo>
                  <a:pt x="7755713" y="1316036"/>
                </a:lnTo>
                <a:lnTo>
                  <a:pt x="7731756" y="1280459"/>
                </a:lnTo>
                <a:lnTo>
                  <a:pt x="7696212" y="1256467"/>
                </a:lnTo>
                <a:lnTo>
                  <a:pt x="7652667" y="1247668"/>
                </a:lnTo>
                <a:close/>
              </a:path>
              <a:path w="16523335" h="9235440">
                <a:moveTo>
                  <a:pt x="7760272" y="0"/>
                </a:moveTo>
                <a:lnTo>
                  <a:pt x="7545003" y="0"/>
                </a:lnTo>
                <a:lnTo>
                  <a:pt x="7540775" y="20941"/>
                </a:lnTo>
                <a:lnTo>
                  <a:pt x="7549568" y="64502"/>
                </a:lnTo>
                <a:lnTo>
                  <a:pt x="7573546" y="100083"/>
                </a:lnTo>
                <a:lnTo>
                  <a:pt x="7609112" y="124076"/>
                </a:lnTo>
                <a:lnTo>
                  <a:pt x="7652667" y="132875"/>
                </a:lnTo>
                <a:lnTo>
                  <a:pt x="7696212" y="124076"/>
                </a:lnTo>
                <a:lnTo>
                  <a:pt x="7731756" y="100083"/>
                </a:lnTo>
                <a:lnTo>
                  <a:pt x="7755713" y="64502"/>
                </a:lnTo>
                <a:lnTo>
                  <a:pt x="7764496" y="20941"/>
                </a:lnTo>
                <a:lnTo>
                  <a:pt x="7760272" y="0"/>
                </a:lnTo>
                <a:close/>
              </a:path>
              <a:path w="16523335" h="9235440">
                <a:moveTo>
                  <a:pt x="7652667" y="4192615"/>
                </a:moveTo>
                <a:lnTo>
                  <a:pt x="7609112" y="4201406"/>
                </a:lnTo>
                <a:lnTo>
                  <a:pt x="7573546" y="4225380"/>
                </a:lnTo>
                <a:lnTo>
                  <a:pt x="7549568" y="4260939"/>
                </a:lnTo>
                <a:lnTo>
                  <a:pt x="7540775" y="4304486"/>
                </a:lnTo>
                <a:lnTo>
                  <a:pt x="7549568" y="4348026"/>
                </a:lnTo>
                <a:lnTo>
                  <a:pt x="7573546" y="4383601"/>
                </a:lnTo>
                <a:lnTo>
                  <a:pt x="7609112" y="4407597"/>
                </a:lnTo>
                <a:lnTo>
                  <a:pt x="7652667" y="4416399"/>
                </a:lnTo>
                <a:lnTo>
                  <a:pt x="7696212" y="4407597"/>
                </a:lnTo>
                <a:lnTo>
                  <a:pt x="7731756" y="4383601"/>
                </a:lnTo>
                <a:lnTo>
                  <a:pt x="7755713" y="4348026"/>
                </a:lnTo>
                <a:lnTo>
                  <a:pt x="7764496" y="4304486"/>
                </a:lnTo>
                <a:lnTo>
                  <a:pt x="7755713" y="4260939"/>
                </a:lnTo>
                <a:lnTo>
                  <a:pt x="7731756" y="4225380"/>
                </a:lnTo>
                <a:lnTo>
                  <a:pt x="7696212" y="4201406"/>
                </a:lnTo>
                <a:lnTo>
                  <a:pt x="7652667" y="4192615"/>
                </a:lnTo>
                <a:close/>
              </a:path>
              <a:path w="16523335" h="9235440">
                <a:moveTo>
                  <a:pt x="7652667" y="4728033"/>
                </a:moveTo>
                <a:lnTo>
                  <a:pt x="7609112" y="4736825"/>
                </a:lnTo>
                <a:lnTo>
                  <a:pt x="7573546" y="4760802"/>
                </a:lnTo>
                <a:lnTo>
                  <a:pt x="7549568" y="4796371"/>
                </a:lnTo>
                <a:lnTo>
                  <a:pt x="7540775" y="4839936"/>
                </a:lnTo>
                <a:lnTo>
                  <a:pt x="7549568" y="4883473"/>
                </a:lnTo>
                <a:lnTo>
                  <a:pt x="7573546" y="4919041"/>
                </a:lnTo>
                <a:lnTo>
                  <a:pt x="7609112" y="4943029"/>
                </a:lnTo>
                <a:lnTo>
                  <a:pt x="7652667" y="4951828"/>
                </a:lnTo>
                <a:lnTo>
                  <a:pt x="7696212" y="4943029"/>
                </a:lnTo>
                <a:lnTo>
                  <a:pt x="7731756" y="4919041"/>
                </a:lnTo>
                <a:lnTo>
                  <a:pt x="7755713" y="4883473"/>
                </a:lnTo>
                <a:lnTo>
                  <a:pt x="7764496" y="4839936"/>
                </a:lnTo>
                <a:lnTo>
                  <a:pt x="7755713" y="4796371"/>
                </a:lnTo>
                <a:lnTo>
                  <a:pt x="7731756" y="4760802"/>
                </a:lnTo>
                <a:lnTo>
                  <a:pt x="7696212" y="4736825"/>
                </a:lnTo>
                <a:lnTo>
                  <a:pt x="7652667" y="4728033"/>
                </a:lnTo>
                <a:close/>
              </a:path>
              <a:path w="16523335" h="9235440">
                <a:moveTo>
                  <a:pt x="7652667" y="4460345"/>
                </a:moveTo>
                <a:lnTo>
                  <a:pt x="7609112" y="4469136"/>
                </a:lnTo>
                <a:lnTo>
                  <a:pt x="7573546" y="4493110"/>
                </a:lnTo>
                <a:lnTo>
                  <a:pt x="7549568" y="4528669"/>
                </a:lnTo>
                <a:lnTo>
                  <a:pt x="7540775" y="4572216"/>
                </a:lnTo>
                <a:lnTo>
                  <a:pt x="7549568" y="4615763"/>
                </a:lnTo>
                <a:lnTo>
                  <a:pt x="7573546" y="4651322"/>
                </a:lnTo>
                <a:lnTo>
                  <a:pt x="7609112" y="4675296"/>
                </a:lnTo>
                <a:lnTo>
                  <a:pt x="7652667" y="4684087"/>
                </a:lnTo>
                <a:lnTo>
                  <a:pt x="7696212" y="4675296"/>
                </a:lnTo>
                <a:lnTo>
                  <a:pt x="7731756" y="4651322"/>
                </a:lnTo>
                <a:lnTo>
                  <a:pt x="7755713" y="4615763"/>
                </a:lnTo>
                <a:lnTo>
                  <a:pt x="7764496" y="4572216"/>
                </a:lnTo>
                <a:lnTo>
                  <a:pt x="7755713" y="4528669"/>
                </a:lnTo>
                <a:lnTo>
                  <a:pt x="7731756" y="4493110"/>
                </a:lnTo>
                <a:lnTo>
                  <a:pt x="7696212" y="4469136"/>
                </a:lnTo>
                <a:lnTo>
                  <a:pt x="7652667" y="4460345"/>
                </a:lnTo>
                <a:close/>
              </a:path>
              <a:path w="16523335" h="9235440">
                <a:moveTo>
                  <a:pt x="7921926" y="3924895"/>
                </a:moveTo>
                <a:lnTo>
                  <a:pt x="7878381" y="3933689"/>
                </a:lnTo>
                <a:lnTo>
                  <a:pt x="7842837" y="3957668"/>
                </a:lnTo>
                <a:lnTo>
                  <a:pt x="7818880" y="3993228"/>
                </a:lnTo>
                <a:lnTo>
                  <a:pt x="7810097" y="4036766"/>
                </a:lnTo>
                <a:lnTo>
                  <a:pt x="7818880" y="4080327"/>
                </a:lnTo>
                <a:lnTo>
                  <a:pt x="7842837" y="4115896"/>
                </a:lnTo>
                <a:lnTo>
                  <a:pt x="7878381" y="4139876"/>
                </a:lnTo>
                <a:lnTo>
                  <a:pt x="7921926" y="4148669"/>
                </a:lnTo>
                <a:lnTo>
                  <a:pt x="7965476" y="4139876"/>
                </a:lnTo>
                <a:lnTo>
                  <a:pt x="8001031" y="4115896"/>
                </a:lnTo>
                <a:lnTo>
                  <a:pt x="8024999" y="4080327"/>
                </a:lnTo>
                <a:lnTo>
                  <a:pt x="8033786" y="4036766"/>
                </a:lnTo>
                <a:lnTo>
                  <a:pt x="8024999" y="3993228"/>
                </a:lnTo>
                <a:lnTo>
                  <a:pt x="8001031" y="3957668"/>
                </a:lnTo>
                <a:lnTo>
                  <a:pt x="7965476" y="3933689"/>
                </a:lnTo>
                <a:lnTo>
                  <a:pt x="7921926" y="3924895"/>
                </a:lnTo>
                <a:close/>
              </a:path>
              <a:path w="16523335" h="9235440">
                <a:moveTo>
                  <a:pt x="7921926" y="4192615"/>
                </a:moveTo>
                <a:lnTo>
                  <a:pt x="7878381" y="4201406"/>
                </a:lnTo>
                <a:lnTo>
                  <a:pt x="7842837" y="4225380"/>
                </a:lnTo>
                <a:lnTo>
                  <a:pt x="7818880" y="4260939"/>
                </a:lnTo>
                <a:lnTo>
                  <a:pt x="7810097" y="4304486"/>
                </a:lnTo>
                <a:lnTo>
                  <a:pt x="7818880" y="4348026"/>
                </a:lnTo>
                <a:lnTo>
                  <a:pt x="7842837" y="4383601"/>
                </a:lnTo>
                <a:lnTo>
                  <a:pt x="7878381" y="4407597"/>
                </a:lnTo>
                <a:lnTo>
                  <a:pt x="7921926" y="4416399"/>
                </a:lnTo>
                <a:lnTo>
                  <a:pt x="7965476" y="4407597"/>
                </a:lnTo>
                <a:lnTo>
                  <a:pt x="8001031" y="4383601"/>
                </a:lnTo>
                <a:lnTo>
                  <a:pt x="8024999" y="4348026"/>
                </a:lnTo>
                <a:lnTo>
                  <a:pt x="8033786" y="4304486"/>
                </a:lnTo>
                <a:lnTo>
                  <a:pt x="8024999" y="4260939"/>
                </a:lnTo>
                <a:lnTo>
                  <a:pt x="8001031" y="4225380"/>
                </a:lnTo>
                <a:lnTo>
                  <a:pt x="7965476" y="4201406"/>
                </a:lnTo>
                <a:lnTo>
                  <a:pt x="7921926" y="4192615"/>
                </a:lnTo>
                <a:close/>
              </a:path>
              <a:path w="16523335" h="9235440">
                <a:moveTo>
                  <a:pt x="7921926" y="4995774"/>
                </a:moveTo>
                <a:lnTo>
                  <a:pt x="7878381" y="5004565"/>
                </a:lnTo>
                <a:lnTo>
                  <a:pt x="7842837" y="5028541"/>
                </a:lnTo>
                <a:lnTo>
                  <a:pt x="7818880" y="5064107"/>
                </a:lnTo>
                <a:lnTo>
                  <a:pt x="7810097" y="5107666"/>
                </a:lnTo>
                <a:lnTo>
                  <a:pt x="7818880" y="5151204"/>
                </a:lnTo>
                <a:lnTo>
                  <a:pt x="7842837" y="5186764"/>
                </a:lnTo>
                <a:lnTo>
                  <a:pt x="7878381" y="5210743"/>
                </a:lnTo>
                <a:lnTo>
                  <a:pt x="7921926" y="5219537"/>
                </a:lnTo>
                <a:lnTo>
                  <a:pt x="7965476" y="5210743"/>
                </a:lnTo>
                <a:lnTo>
                  <a:pt x="8001031" y="5186764"/>
                </a:lnTo>
                <a:lnTo>
                  <a:pt x="8024999" y="5151204"/>
                </a:lnTo>
                <a:lnTo>
                  <a:pt x="8033786" y="5107666"/>
                </a:lnTo>
                <a:lnTo>
                  <a:pt x="8024999" y="5064107"/>
                </a:lnTo>
                <a:lnTo>
                  <a:pt x="8001031" y="5028541"/>
                </a:lnTo>
                <a:lnTo>
                  <a:pt x="7965476" y="5004565"/>
                </a:lnTo>
                <a:lnTo>
                  <a:pt x="7921926" y="4995774"/>
                </a:lnTo>
                <a:close/>
              </a:path>
              <a:path w="16523335" h="9235440">
                <a:moveTo>
                  <a:pt x="7921926" y="4728033"/>
                </a:moveTo>
                <a:lnTo>
                  <a:pt x="7878381" y="4736825"/>
                </a:lnTo>
                <a:lnTo>
                  <a:pt x="7842837" y="4760802"/>
                </a:lnTo>
                <a:lnTo>
                  <a:pt x="7818880" y="4796371"/>
                </a:lnTo>
                <a:lnTo>
                  <a:pt x="7810097" y="4839936"/>
                </a:lnTo>
                <a:lnTo>
                  <a:pt x="7818880" y="4883473"/>
                </a:lnTo>
                <a:lnTo>
                  <a:pt x="7842837" y="4919041"/>
                </a:lnTo>
                <a:lnTo>
                  <a:pt x="7878381" y="4943029"/>
                </a:lnTo>
                <a:lnTo>
                  <a:pt x="7921926" y="4951828"/>
                </a:lnTo>
                <a:lnTo>
                  <a:pt x="7965476" y="4943029"/>
                </a:lnTo>
                <a:lnTo>
                  <a:pt x="8001031" y="4919041"/>
                </a:lnTo>
                <a:lnTo>
                  <a:pt x="8024999" y="4883473"/>
                </a:lnTo>
                <a:lnTo>
                  <a:pt x="8033786" y="4839936"/>
                </a:lnTo>
                <a:lnTo>
                  <a:pt x="8024999" y="4796371"/>
                </a:lnTo>
                <a:lnTo>
                  <a:pt x="8001031" y="4760802"/>
                </a:lnTo>
                <a:lnTo>
                  <a:pt x="7965476" y="4736825"/>
                </a:lnTo>
                <a:lnTo>
                  <a:pt x="7921926" y="4728033"/>
                </a:lnTo>
                <a:close/>
              </a:path>
              <a:path w="16523335" h="9235440">
                <a:moveTo>
                  <a:pt x="7921926" y="4460345"/>
                </a:moveTo>
                <a:lnTo>
                  <a:pt x="7878381" y="4469136"/>
                </a:lnTo>
                <a:lnTo>
                  <a:pt x="7842837" y="4493110"/>
                </a:lnTo>
                <a:lnTo>
                  <a:pt x="7818880" y="4528669"/>
                </a:lnTo>
                <a:lnTo>
                  <a:pt x="7810097" y="4572216"/>
                </a:lnTo>
                <a:lnTo>
                  <a:pt x="7818880" y="4615763"/>
                </a:lnTo>
                <a:lnTo>
                  <a:pt x="7842837" y="4651322"/>
                </a:lnTo>
                <a:lnTo>
                  <a:pt x="7878381" y="4675296"/>
                </a:lnTo>
                <a:lnTo>
                  <a:pt x="7921926" y="4684087"/>
                </a:lnTo>
                <a:lnTo>
                  <a:pt x="7965476" y="4675296"/>
                </a:lnTo>
                <a:lnTo>
                  <a:pt x="8001031" y="4651322"/>
                </a:lnTo>
                <a:lnTo>
                  <a:pt x="8024999" y="4615763"/>
                </a:lnTo>
                <a:lnTo>
                  <a:pt x="8033786" y="4572216"/>
                </a:lnTo>
                <a:lnTo>
                  <a:pt x="8024999" y="4528669"/>
                </a:lnTo>
                <a:lnTo>
                  <a:pt x="8001031" y="4493110"/>
                </a:lnTo>
                <a:lnTo>
                  <a:pt x="7965476" y="4469136"/>
                </a:lnTo>
                <a:lnTo>
                  <a:pt x="7921926" y="4460345"/>
                </a:lnTo>
                <a:close/>
              </a:path>
              <a:path w="16523335" h="9235440">
                <a:moveTo>
                  <a:pt x="8191258" y="3121737"/>
                </a:moveTo>
                <a:lnTo>
                  <a:pt x="8147711" y="3130528"/>
                </a:lnTo>
                <a:lnTo>
                  <a:pt x="8112163" y="3154503"/>
                </a:lnTo>
                <a:lnTo>
                  <a:pt x="8088203" y="3190065"/>
                </a:lnTo>
                <a:lnTo>
                  <a:pt x="8079418" y="3233618"/>
                </a:lnTo>
                <a:lnTo>
                  <a:pt x="8088203" y="3277161"/>
                </a:lnTo>
                <a:lnTo>
                  <a:pt x="8112163" y="3312732"/>
                </a:lnTo>
                <a:lnTo>
                  <a:pt x="8147711" y="3336722"/>
                </a:lnTo>
                <a:lnTo>
                  <a:pt x="8191258" y="3345520"/>
                </a:lnTo>
                <a:lnTo>
                  <a:pt x="8234804" y="3336722"/>
                </a:lnTo>
                <a:lnTo>
                  <a:pt x="8270352" y="3312732"/>
                </a:lnTo>
                <a:lnTo>
                  <a:pt x="8294313" y="3277161"/>
                </a:lnTo>
                <a:lnTo>
                  <a:pt x="8303097" y="3233618"/>
                </a:lnTo>
                <a:lnTo>
                  <a:pt x="8294313" y="3190065"/>
                </a:lnTo>
                <a:lnTo>
                  <a:pt x="8270352" y="3154503"/>
                </a:lnTo>
                <a:lnTo>
                  <a:pt x="8234804" y="3130528"/>
                </a:lnTo>
                <a:lnTo>
                  <a:pt x="8191258" y="3121737"/>
                </a:lnTo>
                <a:close/>
              </a:path>
              <a:path w="16523335" h="9235440">
                <a:moveTo>
                  <a:pt x="8191258" y="3389446"/>
                </a:moveTo>
                <a:lnTo>
                  <a:pt x="8147711" y="3398240"/>
                </a:lnTo>
                <a:lnTo>
                  <a:pt x="8112163" y="3422222"/>
                </a:lnTo>
                <a:lnTo>
                  <a:pt x="8088203" y="3457792"/>
                </a:lnTo>
                <a:lnTo>
                  <a:pt x="8079418" y="3501348"/>
                </a:lnTo>
                <a:lnTo>
                  <a:pt x="8088203" y="3544899"/>
                </a:lnTo>
                <a:lnTo>
                  <a:pt x="8112163" y="3580458"/>
                </a:lnTo>
                <a:lnTo>
                  <a:pt x="8147711" y="3604430"/>
                </a:lnTo>
                <a:lnTo>
                  <a:pt x="8191258" y="3613219"/>
                </a:lnTo>
                <a:lnTo>
                  <a:pt x="8234804" y="3604430"/>
                </a:lnTo>
                <a:lnTo>
                  <a:pt x="8270352" y="3580458"/>
                </a:lnTo>
                <a:lnTo>
                  <a:pt x="8294313" y="3544899"/>
                </a:lnTo>
                <a:lnTo>
                  <a:pt x="8303097" y="3501348"/>
                </a:lnTo>
                <a:lnTo>
                  <a:pt x="8294313" y="3457792"/>
                </a:lnTo>
                <a:lnTo>
                  <a:pt x="8270352" y="3422222"/>
                </a:lnTo>
                <a:lnTo>
                  <a:pt x="8234804" y="3398240"/>
                </a:lnTo>
                <a:lnTo>
                  <a:pt x="8191258" y="3389446"/>
                </a:lnTo>
                <a:close/>
              </a:path>
              <a:path w="16523335" h="9235440">
                <a:moveTo>
                  <a:pt x="8191258" y="3657176"/>
                </a:moveTo>
                <a:lnTo>
                  <a:pt x="8147711" y="3665968"/>
                </a:lnTo>
                <a:lnTo>
                  <a:pt x="8112163" y="3689947"/>
                </a:lnTo>
                <a:lnTo>
                  <a:pt x="8088203" y="3725513"/>
                </a:lnTo>
                <a:lnTo>
                  <a:pt x="8079418" y="3769068"/>
                </a:lnTo>
                <a:lnTo>
                  <a:pt x="8088203" y="3812619"/>
                </a:lnTo>
                <a:lnTo>
                  <a:pt x="8112163" y="3848178"/>
                </a:lnTo>
                <a:lnTo>
                  <a:pt x="8147711" y="3872149"/>
                </a:lnTo>
                <a:lnTo>
                  <a:pt x="8191258" y="3880939"/>
                </a:lnTo>
                <a:lnTo>
                  <a:pt x="8234804" y="3872149"/>
                </a:lnTo>
                <a:lnTo>
                  <a:pt x="8270352" y="3848178"/>
                </a:lnTo>
                <a:lnTo>
                  <a:pt x="8294313" y="3812619"/>
                </a:lnTo>
                <a:lnTo>
                  <a:pt x="8303097" y="3769068"/>
                </a:lnTo>
                <a:lnTo>
                  <a:pt x="8294313" y="3725513"/>
                </a:lnTo>
                <a:lnTo>
                  <a:pt x="8270352" y="3689947"/>
                </a:lnTo>
                <a:lnTo>
                  <a:pt x="8234804" y="3665968"/>
                </a:lnTo>
                <a:lnTo>
                  <a:pt x="8191258" y="3657176"/>
                </a:lnTo>
                <a:close/>
              </a:path>
              <a:path w="16523335" h="9235440">
                <a:moveTo>
                  <a:pt x="8191258" y="3924895"/>
                </a:moveTo>
                <a:lnTo>
                  <a:pt x="8147711" y="3933689"/>
                </a:lnTo>
                <a:lnTo>
                  <a:pt x="8112163" y="3957668"/>
                </a:lnTo>
                <a:lnTo>
                  <a:pt x="8088203" y="3993228"/>
                </a:lnTo>
                <a:lnTo>
                  <a:pt x="8079418" y="4036766"/>
                </a:lnTo>
                <a:lnTo>
                  <a:pt x="8088203" y="4080327"/>
                </a:lnTo>
                <a:lnTo>
                  <a:pt x="8112163" y="4115896"/>
                </a:lnTo>
                <a:lnTo>
                  <a:pt x="8147711" y="4139876"/>
                </a:lnTo>
                <a:lnTo>
                  <a:pt x="8191258" y="4148669"/>
                </a:lnTo>
                <a:lnTo>
                  <a:pt x="8234804" y="4139876"/>
                </a:lnTo>
                <a:lnTo>
                  <a:pt x="8270352" y="4115896"/>
                </a:lnTo>
                <a:lnTo>
                  <a:pt x="8294313" y="4080327"/>
                </a:lnTo>
                <a:lnTo>
                  <a:pt x="8303097" y="4036766"/>
                </a:lnTo>
                <a:lnTo>
                  <a:pt x="8294313" y="3993228"/>
                </a:lnTo>
                <a:lnTo>
                  <a:pt x="8270352" y="3957668"/>
                </a:lnTo>
                <a:lnTo>
                  <a:pt x="8234804" y="3933689"/>
                </a:lnTo>
                <a:lnTo>
                  <a:pt x="8191258" y="3924895"/>
                </a:lnTo>
                <a:close/>
              </a:path>
              <a:path w="16523335" h="9235440">
                <a:moveTo>
                  <a:pt x="8191258" y="4192615"/>
                </a:moveTo>
                <a:lnTo>
                  <a:pt x="8147711" y="4201406"/>
                </a:lnTo>
                <a:lnTo>
                  <a:pt x="8112163" y="4225380"/>
                </a:lnTo>
                <a:lnTo>
                  <a:pt x="8088203" y="4260939"/>
                </a:lnTo>
                <a:lnTo>
                  <a:pt x="8079418" y="4304486"/>
                </a:lnTo>
                <a:lnTo>
                  <a:pt x="8088203" y="4348026"/>
                </a:lnTo>
                <a:lnTo>
                  <a:pt x="8112163" y="4383601"/>
                </a:lnTo>
                <a:lnTo>
                  <a:pt x="8147711" y="4407597"/>
                </a:lnTo>
                <a:lnTo>
                  <a:pt x="8191258" y="4416399"/>
                </a:lnTo>
                <a:lnTo>
                  <a:pt x="8234804" y="4407597"/>
                </a:lnTo>
                <a:lnTo>
                  <a:pt x="8270352" y="4383601"/>
                </a:lnTo>
                <a:lnTo>
                  <a:pt x="8294313" y="4348026"/>
                </a:lnTo>
                <a:lnTo>
                  <a:pt x="8303097" y="4304486"/>
                </a:lnTo>
                <a:lnTo>
                  <a:pt x="8294313" y="4260939"/>
                </a:lnTo>
                <a:lnTo>
                  <a:pt x="8270352" y="4225380"/>
                </a:lnTo>
                <a:lnTo>
                  <a:pt x="8234804" y="4201406"/>
                </a:lnTo>
                <a:lnTo>
                  <a:pt x="8191258" y="4192615"/>
                </a:lnTo>
                <a:close/>
              </a:path>
              <a:path w="16523335" h="9235440">
                <a:moveTo>
                  <a:pt x="8191258" y="2318578"/>
                </a:moveTo>
                <a:lnTo>
                  <a:pt x="8147711" y="2327370"/>
                </a:lnTo>
                <a:lnTo>
                  <a:pt x="8112163" y="2351349"/>
                </a:lnTo>
                <a:lnTo>
                  <a:pt x="8088203" y="2386915"/>
                </a:lnTo>
                <a:lnTo>
                  <a:pt x="8079418" y="2430470"/>
                </a:lnTo>
                <a:lnTo>
                  <a:pt x="8088203" y="2474021"/>
                </a:lnTo>
                <a:lnTo>
                  <a:pt x="8112163" y="2509580"/>
                </a:lnTo>
                <a:lnTo>
                  <a:pt x="8147711" y="2533551"/>
                </a:lnTo>
                <a:lnTo>
                  <a:pt x="8191258" y="2542341"/>
                </a:lnTo>
                <a:lnTo>
                  <a:pt x="8234804" y="2533551"/>
                </a:lnTo>
                <a:lnTo>
                  <a:pt x="8270352" y="2509580"/>
                </a:lnTo>
                <a:lnTo>
                  <a:pt x="8294313" y="2474021"/>
                </a:lnTo>
                <a:lnTo>
                  <a:pt x="8303097" y="2430470"/>
                </a:lnTo>
                <a:lnTo>
                  <a:pt x="8294313" y="2386915"/>
                </a:lnTo>
                <a:lnTo>
                  <a:pt x="8270352" y="2351349"/>
                </a:lnTo>
                <a:lnTo>
                  <a:pt x="8234804" y="2327370"/>
                </a:lnTo>
                <a:lnTo>
                  <a:pt x="8191258" y="2318578"/>
                </a:lnTo>
                <a:close/>
              </a:path>
              <a:path w="16523335" h="9235440">
                <a:moveTo>
                  <a:pt x="8191258" y="2050869"/>
                </a:moveTo>
                <a:lnTo>
                  <a:pt x="8147711" y="2059660"/>
                </a:lnTo>
                <a:lnTo>
                  <a:pt x="8112163" y="2083635"/>
                </a:lnTo>
                <a:lnTo>
                  <a:pt x="8088203" y="2119197"/>
                </a:lnTo>
                <a:lnTo>
                  <a:pt x="8079418" y="2162750"/>
                </a:lnTo>
                <a:lnTo>
                  <a:pt x="8088203" y="2206284"/>
                </a:lnTo>
                <a:lnTo>
                  <a:pt x="8112163" y="2241845"/>
                </a:lnTo>
                <a:lnTo>
                  <a:pt x="8147711" y="2265826"/>
                </a:lnTo>
                <a:lnTo>
                  <a:pt x="8191258" y="2274621"/>
                </a:lnTo>
                <a:lnTo>
                  <a:pt x="8234804" y="2265826"/>
                </a:lnTo>
                <a:lnTo>
                  <a:pt x="8270352" y="2241845"/>
                </a:lnTo>
                <a:lnTo>
                  <a:pt x="8294313" y="2206284"/>
                </a:lnTo>
                <a:lnTo>
                  <a:pt x="8303097" y="2162750"/>
                </a:lnTo>
                <a:lnTo>
                  <a:pt x="8294313" y="2119197"/>
                </a:lnTo>
                <a:lnTo>
                  <a:pt x="8270352" y="2083635"/>
                </a:lnTo>
                <a:lnTo>
                  <a:pt x="8234804" y="2059660"/>
                </a:lnTo>
                <a:lnTo>
                  <a:pt x="8191258" y="2050869"/>
                </a:lnTo>
                <a:close/>
              </a:path>
              <a:path w="16523335" h="9235440">
                <a:moveTo>
                  <a:pt x="8191258" y="4995774"/>
                </a:moveTo>
                <a:lnTo>
                  <a:pt x="8147711" y="5004565"/>
                </a:lnTo>
                <a:lnTo>
                  <a:pt x="8112163" y="5028541"/>
                </a:lnTo>
                <a:lnTo>
                  <a:pt x="8088203" y="5064107"/>
                </a:lnTo>
                <a:lnTo>
                  <a:pt x="8079418" y="5107666"/>
                </a:lnTo>
                <a:lnTo>
                  <a:pt x="8088203" y="5151204"/>
                </a:lnTo>
                <a:lnTo>
                  <a:pt x="8112163" y="5186764"/>
                </a:lnTo>
                <a:lnTo>
                  <a:pt x="8147711" y="5210743"/>
                </a:lnTo>
                <a:lnTo>
                  <a:pt x="8191258" y="5219537"/>
                </a:lnTo>
                <a:lnTo>
                  <a:pt x="8234804" y="5210743"/>
                </a:lnTo>
                <a:lnTo>
                  <a:pt x="8270352" y="5186764"/>
                </a:lnTo>
                <a:lnTo>
                  <a:pt x="8294313" y="5151204"/>
                </a:lnTo>
                <a:lnTo>
                  <a:pt x="8303097" y="5107666"/>
                </a:lnTo>
                <a:lnTo>
                  <a:pt x="8294313" y="5064107"/>
                </a:lnTo>
                <a:lnTo>
                  <a:pt x="8270352" y="5028541"/>
                </a:lnTo>
                <a:lnTo>
                  <a:pt x="8234804" y="5004565"/>
                </a:lnTo>
                <a:lnTo>
                  <a:pt x="8191258" y="4995774"/>
                </a:lnTo>
                <a:close/>
              </a:path>
              <a:path w="16523335" h="9235440">
                <a:moveTo>
                  <a:pt x="8191258" y="5263483"/>
                </a:moveTo>
                <a:lnTo>
                  <a:pt x="8147711" y="5272274"/>
                </a:lnTo>
                <a:lnTo>
                  <a:pt x="8112163" y="5296250"/>
                </a:lnTo>
                <a:lnTo>
                  <a:pt x="8088203" y="5331816"/>
                </a:lnTo>
                <a:lnTo>
                  <a:pt x="8079418" y="5375375"/>
                </a:lnTo>
                <a:lnTo>
                  <a:pt x="8088203" y="5418906"/>
                </a:lnTo>
                <a:lnTo>
                  <a:pt x="8112163" y="5454471"/>
                </a:lnTo>
                <a:lnTo>
                  <a:pt x="8147711" y="5478458"/>
                </a:lnTo>
                <a:lnTo>
                  <a:pt x="8191258" y="5487256"/>
                </a:lnTo>
                <a:lnTo>
                  <a:pt x="8234804" y="5478458"/>
                </a:lnTo>
                <a:lnTo>
                  <a:pt x="8270352" y="5454471"/>
                </a:lnTo>
                <a:lnTo>
                  <a:pt x="8294313" y="5418906"/>
                </a:lnTo>
                <a:lnTo>
                  <a:pt x="8303097" y="5375375"/>
                </a:lnTo>
                <a:lnTo>
                  <a:pt x="8294313" y="5331816"/>
                </a:lnTo>
                <a:lnTo>
                  <a:pt x="8270352" y="5296250"/>
                </a:lnTo>
                <a:lnTo>
                  <a:pt x="8234804" y="5272274"/>
                </a:lnTo>
                <a:lnTo>
                  <a:pt x="8191258" y="5263483"/>
                </a:lnTo>
                <a:close/>
              </a:path>
              <a:path w="16523335" h="9235440">
                <a:moveTo>
                  <a:pt x="8191258" y="4728033"/>
                </a:moveTo>
                <a:lnTo>
                  <a:pt x="8147711" y="4736825"/>
                </a:lnTo>
                <a:lnTo>
                  <a:pt x="8112163" y="4760802"/>
                </a:lnTo>
                <a:lnTo>
                  <a:pt x="8088203" y="4796371"/>
                </a:lnTo>
                <a:lnTo>
                  <a:pt x="8079418" y="4839936"/>
                </a:lnTo>
                <a:lnTo>
                  <a:pt x="8088203" y="4883473"/>
                </a:lnTo>
                <a:lnTo>
                  <a:pt x="8112163" y="4919041"/>
                </a:lnTo>
                <a:lnTo>
                  <a:pt x="8147711" y="4943029"/>
                </a:lnTo>
                <a:lnTo>
                  <a:pt x="8191258" y="4951828"/>
                </a:lnTo>
                <a:lnTo>
                  <a:pt x="8234804" y="4943029"/>
                </a:lnTo>
                <a:lnTo>
                  <a:pt x="8270352" y="4919041"/>
                </a:lnTo>
                <a:lnTo>
                  <a:pt x="8294313" y="4883473"/>
                </a:lnTo>
                <a:lnTo>
                  <a:pt x="8303097" y="4839936"/>
                </a:lnTo>
                <a:lnTo>
                  <a:pt x="8294313" y="4796371"/>
                </a:lnTo>
                <a:lnTo>
                  <a:pt x="8270352" y="4760802"/>
                </a:lnTo>
                <a:lnTo>
                  <a:pt x="8234804" y="4736825"/>
                </a:lnTo>
                <a:lnTo>
                  <a:pt x="8191258" y="4728033"/>
                </a:lnTo>
                <a:close/>
              </a:path>
              <a:path w="16523335" h="9235440">
                <a:moveTo>
                  <a:pt x="8191258" y="4460345"/>
                </a:moveTo>
                <a:lnTo>
                  <a:pt x="8147711" y="4469136"/>
                </a:lnTo>
                <a:lnTo>
                  <a:pt x="8112163" y="4493110"/>
                </a:lnTo>
                <a:lnTo>
                  <a:pt x="8088203" y="4528669"/>
                </a:lnTo>
                <a:lnTo>
                  <a:pt x="8079418" y="4572216"/>
                </a:lnTo>
                <a:lnTo>
                  <a:pt x="8088203" y="4615763"/>
                </a:lnTo>
                <a:lnTo>
                  <a:pt x="8112163" y="4651322"/>
                </a:lnTo>
                <a:lnTo>
                  <a:pt x="8147711" y="4675296"/>
                </a:lnTo>
                <a:lnTo>
                  <a:pt x="8191258" y="4684087"/>
                </a:lnTo>
                <a:lnTo>
                  <a:pt x="8234804" y="4675296"/>
                </a:lnTo>
                <a:lnTo>
                  <a:pt x="8270352" y="4651322"/>
                </a:lnTo>
                <a:lnTo>
                  <a:pt x="8294313" y="4615763"/>
                </a:lnTo>
                <a:lnTo>
                  <a:pt x="8303097" y="4572216"/>
                </a:lnTo>
                <a:lnTo>
                  <a:pt x="8294313" y="4528669"/>
                </a:lnTo>
                <a:lnTo>
                  <a:pt x="8270352" y="4493110"/>
                </a:lnTo>
                <a:lnTo>
                  <a:pt x="8234804" y="4469136"/>
                </a:lnTo>
                <a:lnTo>
                  <a:pt x="8191258" y="4460345"/>
                </a:lnTo>
                <a:close/>
              </a:path>
              <a:path w="16523335" h="9235440">
                <a:moveTo>
                  <a:pt x="8460580" y="1783149"/>
                </a:moveTo>
                <a:lnTo>
                  <a:pt x="8417029" y="1791938"/>
                </a:lnTo>
                <a:lnTo>
                  <a:pt x="8381481" y="1815910"/>
                </a:lnTo>
                <a:lnTo>
                  <a:pt x="8357523" y="1851469"/>
                </a:lnTo>
                <a:lnTo>
                  <a:pt x="8348740" y="1895020"/>
                </a:lnTo>
                <a:lnTo>
                  <a:pt x="8357523" y="1938576"/>
                </a:lnTo>
                <a:lnTo>
                  <a:pt x="8381481" y="1974146"/>
                </a:lnTo>
                <a:lnTo>
                  <a:pt x="8417029" y="1998128"/>
                </a:lnTo>
                <a:lnTo>
                  <a:pt x="8460580" y="2006922"/>
                </a:lnTo>
                <a:lnTo>
                  <a:pt x="8504120" y="1998128"/>
                </a:lnTo>
                <a:lnTo>
                  <a:pt x="8539665" y="1974146"/>
                </a:lnTo>
                <a:lnTo>
                  <a:pt x="8563624" y="1938576"/>
                </a:lnTo>
                <a:lnTo>
                  <a:pt x="8572409" y="1895020"/>
                </a:lnTo>
                <a:lnTo>
                  <a:pt x="8563624" y="1851469"/>
                </a:lnTo>
                <a:lnTo>
                  <a:pt x="8539665" y="1815910"/>
                </a:lnTo>
                <a:lnTo>
                  <a:pt x="8504120" y="1791938"/>
                </a:lnTo>
                <a:lnTo>
                  <a:pt x="8460580" y="1783149"/>
                </a:lnTo>
                <a:close/>
              </a:path>
              <a:path w="16523335" h="9235440">
                <a:moveTo>
                  <a:pt x="8460580" y="2586297"/>
                </a:moveTo>
                <a:lnTo>
                  <a:pt x="8417029" y="2595090"/>
                </a:lnTo>
                <a:lnTo>
                  <a:pt x="8381481" y="2619070"/>
                </a:lnTo>
                <a:lnTo>
                  <a:pt x="8357523" y="2654639"/>
                </a:lnTo>
                <a:lnTo>
                  <a:pt x="8348740" y="2698200"/>
                </a:lnTo>
                <a:lnTo>
                  <a:pt x="8357523" y="2741725"/>
                </a:lnTo>
                <a:lnTo>
                  <a:pt x="8381481" y="2777286"/>
                </a:lnTo>
                <a:lnTo>
                  <a:pt x="8417029" y="2801273"/>
                </a:lnTo>
                <a:lnTo>
                  <a:pt x="8460580" y="2810071"/>
                </a:lnTo>
                <a:lnTo>
                  <a:pt x="8504120" y="2801273"/>
                </a:lnTo>
                <a:lnTo>
                  <a:pt x="8539665" y="2777286"/>
                </a:lnTo>
                <a:lnTo>
                  <a:pt x="8563624" y="2741725"/>
                </a:lnTo>
                <a:lnTo>
                  <a:pt x="8572409" y="2698200"/>
                </a:lnTo>
                <a:lnTo>
                  <a:pt x="8563624" y="2654639"/>
                </a:lnTo>
                <a:lnTo>
                  <a:pt x="8539665" y="2619070"/>
                </a:lnTo>
                <a:lnTo>
                  <a:pt x="8504120" y="2595090"/>
                </a:lnTo>
                <a:lnTo>
                  <a:pt x="8460580" y="2586297"/>
                </a:lnTo>
                <a:close/>
              </a:path>
              <a:path w="16523335" h="9235440">
                <a:moveTo>
                  <a:pt x="8460580" y="2854028"/>
                </a:moveTo>
                <a:lnTo>
                  <a:pt x="8417029" y="2862817"/>
                </a:lnTo>
                <a:lnTo>
                  <a:pt x="8381481" y="2886788"/>
                </a:lnTo>
                <a:lnTo>
                  <a:pt x="8357523" y="2922347"/>
                </a:lnTo>
                <a:lnTo>
                  <a:pt x="8348740" y="2965898"/>
                </a:lnTo>
                <a:lnTo>
                  <a:pt x="8357523" y="3009453"/>
                </a:lnTo>
                <a:lnTo>
                  <a:pt x="8381481" y="3045019"/>
                </a:lnTo>
                <a:lnTo>
                  <a:pt x="8417029" y="3068998"/>
                </a:lnTo>
                <a:lnTo>
                  <a:pt x="8460580" y="3077790"/>
                </a:lnTo>
                <a:lnTo>
                  <a:pt x="8504120" y="3068998"/>
                </a:lnTo>
                <a:lnTo>
                  <a:pt x="8539665" y="3045019"/>
                </a:lnTo>
                <a:lnTo>
                  <a:pt x="8563624" y="3009453"/>
                </a:lnTo>
                <a:lnTo>
                  <a:pt x="8572409" y="2965898"/>
                </a:lnTo>
                <a:lnTo>
                  <a:pt x="8563624" y="2922347"/>
                </a:lnTo>
                <a:lnTo>
                  <a:pt x="8539665" y="2886788"/>
                </a:lnTo>
                <a:lnTo>
                  <a:pt x="8504120" y="2862817"/>
                </a:lnTo>
                <a:lnTo>
                  <a:pt x="8460580" y="2854028"/>
                </a:lnTo>
                <a:close/>
              </a:path>
              <a:path w="16523335" h="9235440">
                <a:moveTo>
                  <a:pt x="8460580" y="3121737"/>
                </a:moveTo>
                <a:lnTo>
                  <a:pt x="8417029" y="3130528"/>
                </a:lnTo>
                <a:lnTo>
                  <a:pt x="8381481" y="3154503"/>
                </a:lnTo>
                <a:lnTo>
                  <a:pt x="8357523" y="3190065"/>
                </a:lnTo>
                <a:lnTo>
                  <a:pt x="8348740" y="3233618"/>
                </a:lnTo>
                <a:lnTo>
                  <a:pt x="8357523" y="3277161"/>
                </a:lnTo>
                <a:lnTo>
                  <a:pt x="8381481" y="3312732"/>
                </a:lnTo>
                <a:lnTo>
                  <a:pt x="8417029" y="3336722"/>
                </a:lnTo>
                <a:lnTo>
                  <a:pt x="8460580" y="3345520"/>
                </a:lnTo>
                <a:lnTo>
                  <a:pt x="8504120" y="3336722"/>
                </a:lnTo>
                <a:lnTo>
                  <a:pt x="8539665" y="3312732"/>
                </a:lnTo>
                <a:lnTo>
                  <a:pt x="8563624" y="3277161"/>
                </a:lnTo>
                <a:lnTo>
                  <a:pt x="8572409" y="3233618"/>
                </a:lnTo>
                <a:lnTo>
                  <a:pt x="8563624" y="3190065"/>
                </a:lnTo>
                <a:lnTo>
                  <a:pt x="8539665" y="3154503"/>
                </a:lnTo>
                <a:lnTo>
                  <a:pt x="8504120" y="3130528"/>
                </a:lnTo>
                <a:lnTo>
                  <a:pt x="8460580" y="3121737"/>
                </a:lnTo>
                <a:close/>
              </a:path>
              <a:path w="16523335" h="9235440">
                <a:moveTo>
                  <a:pt x="8460580" y="3389446"/>
                </a:moveTo>
                <a:lnTo>
                  <a:pt x="8417029" y="3398240"/>
                </a:lnTo>
                <a:lnTo>
                  <a:pt x="8381481" y="3422222"/>
                </a:lnTo>
                <a:lnTo>
                  <a:pt x="8357523" y="3457792"/>
                </a:lnTo>
                <a:lnTo>
                  <a:pt x="8348740" y="3501348"/>
                </a:lnTo>
                <a:lnTo>
                  <a:pt x="8357523" y="3544899"/>
                </a:lnTo>
                <a:lnTo>
                  <a:pt x="8381481" y="3580458"/>
                </a:lnTo>
                <a:lnTo>
                  <a:pt x="8417029" y="3604430"/>
                </a:lnTo>
                <a:lnTo>
                  <a:pt x="8460580" y="3613219"/>
                </a:lnTo>
                <a:lnTo>
                  <a:pt x="8504120" y="3604430"/>
                </a:lnTo>
                <a:lnTo>
                  <a:pt x="8539665" y="3580458"/>
                </a:lnTo>
                <a:lnTo>
                  <a:pt x="8563624" y="3544899"/>
                </a:lnTo>
                <a:lnTo>
                  <a:pt x="8572409" y="3501348"/>
                </a:lnTo>
                <a:lnTo>
                  <a:pt x="8563624" y="3457792"/>
                </a:lnTo>
                <a:lnTo>
                  <a:pt x="8539665" y="3422222"/>
                </a:lnTo>
                <a:lnTo>
                  <a:pt x="8504120" y="3398240"/>
                </a:lnTo>
                <a:lnTo>
                  <a:pt x="8460580" y="3389446"/>
                </a:lnTo>
                <a:close/>
              </a:path>
              <a:path w="16523335" h="9235440">
                <a:moveTo>
                  <a:pt x="8460580" y="3657176"/>
                </a:moveTo>
                <a:lnTo>
                  <a:pt x="8417029" y="3665968"/>
                </a:lnTo>
                <a:lnTo>
                  <a:pt x="8381481" y="3689947"/>
                </a:lnTo>
                <a:lnTo>
                  <a:pt x="8357523" y="3725513"/>
                </a:lnTo>
                <a:lnTo>
                  <a:pt x="8348740" y="3769068"/>
                </a:lnTo>
                <a:lnTo>
                  <a:pt x="8357523" y="3812619"/>
                </a:lnTo>
                <a:lnTo>
                  <a:pt x="8381481" y="3848178"/>
                </a:lnTo>
                <a:lnTo>
                  <a:pt x="8417029" y="3872149"/>
                </a:lnTo>
                <a:lnTo>
                  <a:pt x="8460580" y="3880939"/>
                </a:lnTo>
                <a:lnTo>
                  <a:pt x="8504120" y="3872149"/>
                </a:lnTo>
                <a:lnTo>
                  <a:pt x="8539665" y="3848178"/>
                </a:lnTo>
                <a:lnTo>
                  <a:pt x="8563624" y="3812619"/>
                </a:lnTo>
                <a:lnTo>
                  <a:pt x="8572409" y="3769068"/>
                </a:lnTo>
                <a:lnTo>
                  <a:pt x="8563624" y="3725513"/>
                </a:lnTo>
                <a:lnTo>
                  <a:pt x="8539665" y="3689947"/>
                </a:lnTo>
                <a:lnTo>
                  <a:pt x="8504120" y="3665968"/>
                </a:lnTo>
                <a:lnTo>
                  <a:pt x="8460580" y="3657176"/>
                </a:lnTo>
                <a:close/>
              </a:path>
              <a:path w="16523335" h="9235440">
                <a:moveTo>
                  <a:pt x="8460580" y="3924895"/>
                </a:moveTo>
                <a:lnTo>
                  <a:pt x="8417029" y="3933689"/>
                </a:lnTo>
                <a:lnTo>
                  <a:pt x="8381481" y="3957668"/>
                </a:lnTo>
                <a:lnTo>
                  <a:pt x="8357523" y="3993228"/>
                </a:lnTo>
                <a:lnTo>
                  <a:pt x="8348740" y="4036766"/>
                </a:lnTo>
                <a:lnTo>
                  <a:pt x="8357523" y="4080327"/>
                </a:lnTo>
                <a:lnTo>
                  <a:pt x="8381481" y="4115896"/>
                </a:lnTo>
                <a:lnTo>
                  <a:pt x="8417029" y="4139876"/>
                </a:lnTo>
                <a:lnTo>
                  <a:pt x="8460580" y="4148669"/>
                </a:lnTo>
                <a:lnTo>
                  <a:pt x="8504120" y="4139876"/>
                </a:lnTo>
                <a:lnTo>
                  <a:pt x="8539665" y="4115896"/>
                </a:lnTo>
                <a:lnTo>
                  <a:pt x="8563624" y="4080327"/>
                </a:lnTo>
                <a:lnTo>
                  <a:pt x="8572409" y="4036766"/>
                </a:lnTo>
                <a:lnTo>
                  <a:pt x="8563624" y="3993228"/>
                </a:lnTo>
                <a:lnTo>
                  <a:pt x="8539665" y="3957668"/>
                </a:lnTo>
                <a:lnTo>
                  <a:pt x="8504120" y="3933689"/>
                </a:lnTo>
                <a:lnTo>
                  <a:pt x="8460580" y="3924895"/>
                </a:lnTo>
                <a:close/>
              </a:path>
              <a:path w="16523335" h="9235440">
                <a:moveTo>
                  <a:pt x="8460580" y="4192615"/>
                </a:moveTo>
                <a:lnTo>
                  <a:pt x="8417029" y="4201406"/>
                </a:lnTo>
                <a:lnTo>
                  <a:pt x="8381481" y="4225380"/>
                </a:lnTo>
                <a:lnTo>
                  <a:pt x="8357523" y="4260939"/>
                </a:lnTo>
                <a:lnTo>
                  <a:pt x="8348740" y="4304486"/>
                </a:lnTo>
                <a:lnTo>
                  <a:pt x="8357523" y="4348026"/>
                </a:lnTo>
                <a:lnTo>
                  <a:pt x="8381481" y="4383601"/>
                </a:lnTo>
                <a:lnTo>
                  <a:pt x="8417029" y="4407597"/>
                </a:lnTo>
                <a:lnTo>
                  <a:pt x="8460580" y="4416399"/>
                </a:lnTo>
                <a:lnTo>
                  <a:pt x="8504120" y="4407597"/>
                </a:lnTo>
                <a:lnTo>
                  <a:pt x="8539665" y="4383601"/>
                </a:lnTo>
                <a:lnTo>
                  <a:pt x="8563624" y="4348026"/>
                </a:lnTo>
                <a:lnTo>
                  <a:pt x="8572409" y="4304486"/>
                </a:lnTo>
                <a:lnTo>
                  <a:pt x="8563624" y="4260939"/>
                </a:lnTo>
                <a:lnTo>
                  <a:pt x="8539665" y="4225380"/>
                </a:lnTo>
                <a:lnTo>
                  <a:pt x="8504120" y="4201406"/>
                </a:lnTo>
                <a:lnTo>
                  <a:pt x="8460580" y="4192615"/>
                </a:lnTo>
                <a:close/>
              </a:path>
              <a:path w="16523335" h="9235440">
                <a:moveTo>
                  <a:pt x="8460580" y="2318578"/>
                </a:moveTo>
                <a:lnTo>
                  <a:pt x="8417029" y="2327370"/>
                </a:lnTo>
                <a:lnTo>
                  <a:pt x="8381481" y="2351349"/>
                </a:lnTo>
                <a:lnTo>
                  <a:pt x="8357523" y="2386915"/>
                </a:lnTo>
                <a:lnTo>
                  <a:pt x="8348740" y="2430470"/>
                </a:lnTo>
                <a:lnTo>
                  <a:pt x="8357523" y="2474021"/>
                </a:lnTo>
                <a:lnTo>
                  <a:pt x="8381481" y="2509580"/>
                </a:lnTo>
                <a:lnTo>
                  <a:pt x="8417029" y="2533551"/>
                </a:lnTo>
                <a:lnTo>
                  <a:pt x="8460580" y="2542341"/>
                </a:lnTo>
                <a:lnTo>
                  <a:pt x="8504120" y="2533551"/>
                </a:lnTo>
                <a:lnTo>
                  <a:pt x="8539665" y="2509580"/>
                </a:lnTo>
                <a:lnTo>
                  <a:pt x="8563624" y="2474021"/>
                </a:lnTo>
                <a:lnTo>
                  <a:pt x="8572409" y="2430470"/>
                </a:lnTo>
                <a:lnTo>
                  <a:pt x="8563624" y="2386915"/>
                </a:lnTo>
                <a:lnTo>
                  <a:pt x="8539665" y="2351349"/>
                </a:lnTo>
                <a:lnTo>
                  <a:pt x="8504120" y="2327370"/>
                </a:lnTo>
                <a:lnTo>
                  <a:pt x="8460580" y="2318578"/>
                </a:lnTo>
                <a:close/>
              </a:path>
              <a:path w="16523335" h="9235440">
                <a:moveTo>
                  <a:pt x="8460580" y="2050869"/>
                </a:moveTo>
                <a:lnTo>
                  <a:pt x="8417029" y="2059660"/>
                </a:lnTo>
                <a:lnTo>
                  <a:pt x="8381481" y="2083635"/>
                </a:lnTo>
                <a:lnTo>
                  <a:pt x="8357523" y="2119197"/>
                </a:lnTo>
                <a:lnTo>
                  <a:pt x="8348740" y="2162750"/>
                </a:lnTo>
                <a:lnTo>
                  <a:pt x="8357523" y="2206284"/>
                </a:lnTo>
                <a:lnTo>
                  <a:pt x="8381481" y="2241845"/>
                </a:lnTo>
                <a:lnTo>
                  <a:pt x="8417029" y="2265826"/>
                </a:lnTo>
                <a:lnTo>
                  <a:pt x="8460580" y="2274621"/>
                </a:lnTo>
                <a:lnTo>
                  <a:pt x="8504120" y="2265826"/>
                </a:lnTo>
                <a:lnTo>
                  <a:pt x="8539665" y="2241845"/>
                </a:lnTo>
                <a:lnTo>
                  <a:pt x="8563624" y="2206284"/>
                </a:lnTo>
                <a:lnTo>
                  <a:pt x="8572409" y="2162750"/>
                </a:lnTo>
                <a:lnTo>
                  <a:pt x="8563624" y="2119197"/>
                </a:lnTo>
                <a:lnTo>
                  <a:pt x="8539665" y="2083635"/>
                </a:lnTo>
                <a:lnTo>
                  <a:pt x="8504120" y="2059660"/>
                </a:lnTo>
                <a:lnTo>
                  <a:pt x="8460580" y="2050869"/>
                </a:lnTo>
                <a:close/>
              </a:path>
              <a:path w="16523335" h="9235440">
                <a:moveTo>
                  <a:pt x="8460580" y="4995774"/>
                </a:moveTo>
                <a:lnTo>
                  <a:pt x="8417029" y="5004565"/>
                </a:lnTo>
                <a:lnTo>
                  <a:pt x="8381481" y="5028541"/>
                </a:lnTo>
                <a:lnTo>
                  <a:pt x="8357523" y="5064107"/>
                </a:lnTo>
                <a:lnTo>
                  <a:pt x="8348740" y="5107666"/>
                </a:lnTo>
                <a:lnTo>
                  <a:pt x="8357523" y="5151204"/>
                </a:lnTo>
                <a:lnTo>
                  <a:pt x="8381481" y="5186764"/>
                </a:lnTo>
                <a:lnTo>
                  <a:pt x="8417029" y="5210743"/>
                </a:lnTo>
                <a:lnTo>
                  <a:pt x="8460580" y="5219537"/>
                </a:lnTo>
                <a:lnTo>
                  <a:pt x="8504120" y="5210743"/>
                </a:lnTo>
                <a:lnTo>
                  <a:pt x="8539665" y="5186764"/>
                </a:lnTo>
                <a:lnTo>
                  <a:pt x="8563624" y="5151204"/>
                </a:lnTo>
                <a:lnTo>
                  <a:pt x="8572409" y="5107666"/>
                </a:lnTo>
                <a:lnTo>
                  <a:pt x="8563624" y="5064107"/>
                </a:lnTo>
                <a:lnTo>
                  <a:pt x="8539665" y="5028541"/>
                </a:lnTo>
                <a:lnTo>
                  <a:pt x="8504120" y="5004565"/>
                </a:lnTo>
                <a:lnTo>
                  <a:pt x="8460580" y="4995774"/>
                </a:lnTo>
                <a:close/>
              </a:path>
              <a:path w="16523335" h="9235440">
                <a:moveTo>
                  <a:pt x="8460580" y="5263483"/>
                </a:moveTo>
                <a:lnTo>
                  <a:pt x="8417029" y="5272274"/>
                </a:lnTo>
                <a:lnTo>
                  <a:pt x="8381481" y="5296250"/>
                </a:lnTo>
                <a:lnTo>
                  <a:pt x="8357523" y="5331816"/>
                </a:lnTo>
                <a:lnTo>
                  <a:pt x="8348740" y="5375375"/>
                </a:lnTo>
                <a:lnTo>
                  <a:pt x="8357523" y="5418906"/>
                </a:lnTo>
                <a:lnTo>
                  <a:pt x="8381481" y="5454471"/>
                </a:lnTo>
                <a:lnTo>
                  <a:pt x="8417029" y="5478458"/>
                </a:lnTo>
                <a:lnTo>
                  <a:pt x="8460580" y="5487256"/>
                </a:lnTo>
                <a:lnTo>
                  <a:pt x="8504120" y="5478458"/>
                </a:lnTo>
                <a:lnTo>
                  <a:pt x="8539665" y="5454471"/>
                </a:lnTo>
                <a:lnTo>
                  <a:pt x="8563624" y="5418906"/>
                </a:lnTo>
                <a:lnTo>
                  <a:pt x="8572409" y="5375375"/>
                </a:lnTo>
                <a:lnTo>
                  <a:pt x="8563624" y="5331816"/>
                </a:lnTo>
                <a:lnTo>
                  <a:pt x="8539665" y="5296250"/>
                </a:lnTo>
                <a:lnTo>
                  <a:pt x="8504120" y="5272274"/>
                </a:lnTo>
                <a:lnTo>
                  <a:pt x="8460580" y="5263483"/>
                </a:lnTo>
                <a:close/>
              </a:path>
              <a:path w="16523335" h="9235440">
                <a:moveTo>
                  <a:pt x="8460580" y="4728033"/>
                </a:moveTo>
                <a:lnTo>
                  <a:pt x="8417029" y="4736825"/>
                </a:lnTo>
                <a:lnTo>
                  <a:pt x="8381481" y="4760802"/>
                </a:lnTo>
                <a:lnTo>
                  <a:pt x="8357523" y="4796371"/>
                </a:lnTo>
                <a:lnTo>
                  <a:pt x="8348740" y="4839936"/>
                </a:lnTo>
                <a:lnTo>
                  <a:pt x="8357523" y="4883473"/>
                </a:lnTo>
                <a:lnTo>
                  <a:pt x="8381481" y="4919041"/>
                </a:lnTo>
                <a:lnTo>
                  <a:pt x="8417029" y="4943029"/>
                </a:lnTo>
                <a:lnTo>
                  <a:pt x="8460580" y="4951828"/>
                </a:lnTo>
                <a:lnTo>
                  <a:pt x="8504120" y="4943029"/>
                </a:lnTo>
                <a:lnTo>
                  <a:pt x="8539665" y="4919041"/>
                </a:lnTo>
                <a:lnTo>
                  <a:pt x="8563624" y="4883473"/>
                </a:lnTo>
                <a:lnTo>
                  <a:pt x="8572409" y="4839936"/>
                </a:lnTo>
                <a:lnTo>
                  <a:pt x="8563624" y="4796371"/>
                </a:lnTo>
                <a:lnTo>
                  <a:pt x="8539665" y="4760802"/>
                </a:lnTo>
                <a:lnTo>
                  <a:pt x="8504120" y="4736825"/>
                </a:lnTo>
                <a:lnTo>
                  <a:pt x="8460580" y="4728033"/>
                </a:lnTo>
                <a:close/>
              </a:path>
              <a:path w="16523335" h="9235440">
                <a:moveTo>
                  <a:pt x="8460580" y="4460345"/>
                </a:moveTo>
                <a:lnTo>
                  <a:pt x="8417029" y="4469136"/>
                </a:lnTo>
                <a:lnTo>
                  <a:pt x="8381481" y="4493110"/>
                </a:lnTo>
                <a:lnTo>
                  <a:pt x="8357523" y="4528669"/>
                </a:lnTo>
                <a:lnTo>
                  <a:pt x="8348740" y="4572216"/>
                </a:lnTo>
                <a:lnTo>
                  <a:pt x="8357523" y="4615763"/>
                </a:lnTo>
                <a:lnTo>
                  <a:pt x="8381481" y="4651322"/>
                </a:lnTo>
                <a:lnTo>
                  <a:pt x="8417029" y="4675296"/>
                </a:lnTo>
                <a:lnTo>
                  <a:pt x="8460580" y="4684087"/>
                </a:lnTo>
                <a:lnTo>
                  <a:pt x="8504120" y="4675296"/>
                </a:lnTo>
                <a:lnTo>
                  <a:pt x="8539665" y="4651322"/>
                </a:lnTo>
                <a:lnTo>
                  <a:pt x="8563624" y="4615763"/>
                </a:lnTo>
                <a:lnTo>
                  <a:pt x="8572409" y="4572216"/>
                </a:lnTo>
                <a:lnTo>
                  <a:pt x="8563624" y="4528669"/>
                </a:lnTo>
                <a:lnTo>
                  <a:pt x="8539665" y="4493110"/>
                </a:lnTo>
                <a:lnTo>
                  <a:pt x="8504120" y="4469136"/>
                </a:lnTo>
                <a:lnTo>
                  <a:pt x="8460580" y="4460345"/>
                </a:lnTo>
                <a:close/>
              </a:path>
            </a:pathLst>
          </a:custGeom>
          <a:solidFill>
            <a:srgbClr val="EDEDED"/>
          </a:solidFill>
        </p:spPr>
        <p:txBody>
          <a:bodyPr wrap="square" lIns="0" tIns="0" rIns="0" bIns="0" rtlCol="0"/>
          <a:lstStyle/>
          <a:p>
            <a:endParaRPr lang="en-ZA" dirty="0"/>
          </a:p>
        </p:txBody>
      </p:sp>
      <p:sp>
        <p:nvSpPr>
          <p:cNvPr id="3" name="object 3"/>
          <p:cNvSpPr txBox="1">
            <a:spLocks noGrp="1"/>
          </p:cNvSpPr>
          <p:nvPr>
            <p:ph type="title"/>
          </p:nvPr>
        </p:nvSpPr>
        <p:spPr>
          <a:xfrm rot="10800000" flipV="1">
            <a:off x="9851744" y="2494627"/>
            <a:ext cx="7315201" cy="754053"/>
          </a:xfrm>
          <a:prstGeom prst="rect">
            <a:avLst/>
          </a:prstGeom>
        </p:spPr>
        <p:txBody>
          <a:bodyPr vert="horz" wrap="square" lIns="0" tIns="15240" rIns="0" bIns="0" rtlCol="0">
            <a:spAutoFit/>
          </a:bodyPr>
          <a:lstStyle/>
          <a:p>
            <a:pPr marL="12700">
              <a:lnSpc>
                <a:spcPct val="100000"/>
              </a:lnSpc>
              <a:spcBef>
                <a:spcPts val="120"/>
              </a:spcBef>
            </a:pPr>
            <a:r>
              <a:rPr lang="en-ZA" sz="2400" b="0" spc="-10" dirty="0">
                <a:solidFill>
                  <a:srgbClr val="000000"/>
                </a:solidFill>
                <a:latin typeface="Arial"/>
                <a:cs typeface="Arial"/>
              </a:rPr>
              <a:t>Preparation for </a:t>
            </a:r>
            <a:r>
              <a:rPr lang="en-ZA" sz="2400" b="0" spc="-10" dirty="0">
                <a:solidFill>
                  <a:srgbClr val="000000"/>
                </a:solidFill>
              </a:rPr>
              <a:t>digitisation includes retrieval of the items from the shelves, cutting of the spines </a:t>
            </a:r>
            <a:endParaRPr sz="2400" dirty="0">
              <a:latin typeface="Arial"/>
              <a:cs typeface="Arial"/>
            </a:endParaRPr>
          </a:p>
        </p:txBody>
      </p:sp>
      <p:sp>
        <p:nvSpPr>
          <p:cNvPr id="4" name="object 4"/>
          <p:cNvSpPr/>
          <p:nvPr/>
        </p:nvSpPr>
        <p:spPr>
          <a:xfrm>
            <a:off x="1240799" y="1696283"/>
            <a:ext cx="17622520" cy="0"/>
          </a:xfrm>
          <a:custGeom>
            <a:avLst/>
            <a:gdLst/>
            <a:ahLst/>
            <a:cxnLst/>
            <a:rect l="l" t="t" r="r" b="b"/>
            <a:pathLst>
              <a:path w="17622520">
                <a:moveTo>
                  <a:pt x="0" y="0"/>
                </a:moveTo>
                <a:lnTo>
                  <a:pt x="17622500" y="0"/>
                </a:lnTo>
              </a:path>
            </a:pathLst>
          </a:custGeom>
          <a:ln w="29684">
            <a:solidFill>
              <a:srgbClr val="999999"/>
            </a:solidFill>
          </a:ln>
        </p:spPr>
        <p:txBody>
          <a:bodyPr wrap="square" lIns="0" tIns="0" rIns="0" bIns="0" rtlCol="0"/>
          <a:lstStyle/>
          <a:p>
            <a:endParaRPr/>
          </a:p>
        </p:txBody>
      </p:sp>
      <p:sp>
        <p:nvSpPr>
          <p:cNvPr id="5" name="object 5"/>
          <p:cNvSpPr txBox="1"/>
          <p:nvPr/>
        </p:nvSpPr>
        <p:spPr>
          <a:xfrm>
            <a:off x="16665401" y="964114"/>
            <a:ext cx="2195830" cy="553720"/>
          </a:xfrm>
          <a:prstGeom prst="rect">
            <a:avLst/>
          </a:prstGeom>
        </p:spPr>
        <p:txBody>
          <a:bodyPr vert="horz" wrap="square" lIns="0" tIns="12065" rIns="0" bIns="0" rtlCol="0">
            <a:spAutoFit/>
          </a:bodyPr>
          <a:lstStyle/>
          <a:p>
            <a:pPr marL="12700" marR="5080">
              <a:lnSpc>
                <a:spcPct val="101800"/>
              </a:lnSpc>
              <a:spcBef>
                <a:spcPts val="95"/>
              </a:spcBef>
            </a:pPr>
            <a:r>
              <a:rPr sz="1700" b="1" dirty="0">
                <a:solidFill>
                  <a:srgbClr val="6D091E"/>
                </a:solidFill>
                <a:latin typeface="Arial"/>
                <a:cs typeface="Arial"/>
              </a:rPr>
              <a:t>Library</a:t>
            </a:r>
            <a:r>
              <a:rPr sz="1700" b="1" spc="60" dirty="0">
                <a:solidFill>
                  <a:srgbClr val="6D091E"/>
                </a:solidFill>
                <a:latin typeface="Arial"/>
                <a:cs typeface="Arial"/>
              </a:rPr>
              <a:t> </a:t>
            </a:r>
            <a:r>
              <a:rPr sz="1700" b="1" spc="-25" dirty="0">
                <a:solidFill>
                  <a:srgbClr val="6D091E"/>
                </a:solidFill>
                <a:latin typeface="Arial"/>
                <a:cs typeface="Arial"/>
              </a:rPr>
              <a:t>and </a:t>
            </a:r>
            <a:r>
              <a:rPr sz="1700" b="1" dirty="0">
                <a:solidFill>
                  <a:srgbClr val="6D091E"/>
                </a:solidFill>
                <a:latin typeface="Arial"/>
                <a:cs typeface="Arial"/>
              </a:rPr>
              <a:t>Information</a:t>
            </a:r>
            <a:r>
              <a:rPr sz="1700" b="1" spc="50" dirty="0">
                <a:solidFill>
                  <a:srgbClr val="6D091E"/>
                </a:solidFill>
                <a:latin typeface="Arial"/>
                <a:cs typeface="Arial"/>
              </a:rPr>
              <a:t> </a:t>
            </a:r>
            <a:r>
              <a:rPr sz="1700" b="1" spc="-10" dirty="0">
                <a:solidFill>
                  <a:srgbClr val="6D091E"/>
                </a:solidFill>
                <a:latin typeface="Arial"/>
                <a:cs typeface="Arial"/>
              </a:rPr>
              <a:t>Services</a:t>
            </a:r>
            <a:endParaRPr sz="1700">
              <a:latin typeface="Arial"/>
              <a:cs typeface="Arial"/>
            </a:endParaRPr>
          </a:p>
        </p:txBody>
      </p:sp>
      <p:pic>
        <p:nvPicPr>
          <p:cNvPr id="6" name="Picture 5" descr="A stack of books&#10;&#10;Description automatically generated with medium confidence">
            <a:extLst>
              <a:ext uri="{FF2B5EF4-FFF2-40B4-BE49-F238E27FC236}">
                <a16:creationId xmlns:a16="http://schemas.microsoft.com/office/drawing/2014/main" id="{01BCC8FE-E392-479D-A5DD-2FF88A289E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9118" y="7458902"/>
            <a:ext cx="5321826" cy="3547885"/>
          </a:xfrm>
          <a:prstGeom prst="rect">
            <a:avLst/>
          </a:prstGeom>
        </p:spPr>
      </p:pic>
      <p:pic>
        <p:nvPicPr>
          <p:cNvPr id="9" name="Picture 8">
            <a:extLst>
              <a:ext uri="{FF2B5EF4-FFF2-40B4-BE49-F238E27FC236}">
                <a16:creationId xmlns:a16="http://schemas.microsoft.com/office/drawing/2014/main" id="{75CB2812-1FF5-419D-BBF1-ABFD65ABF5EB}"/>
              </a:ext>
            </a:extLst>
          </p:cNvPr>
          <p:cNvPicPr>
            <a:picLocks noChangeAspect="1"/>
          </p:cNvPicPr>
          <p:nvPr/>
        </p:nvPicPr>
        <p:blipFill>
          <a:blip r:embed="rId3"/>
          <a:stretch>
            <a:fillRect/>
          </a:stretch>
        </p:blipFill>
        <p:spPr>
          <a:xfrm rot="10800000">
            <a:off x="8272016" y="4162344"/>
            <a:ext cx="4779071" cy="6593116"/>
          </a:xfrm>
          <a:prstGeom prst="rect">
            <a:avLst/>
          </a:prstGeom>
        </p:spPr>
      </p:pic>
      <p:pic>
        <p:nvPicPr>
          <p:cNvPr id="11" name="Picture 10">
            <a:extLst>
              <a:ext uri="{FF2B5EF4-FFF2-40B4-BE49-F238E27FC236}">
                <a16:creationId xmlns:a16="http://schemas.microsoft.com/office/drawing/2014/main" id="{2B7D5C28-78DC-4D84-B6D9-EBB233A07B47}"/>
              </a:ext>
            </a:extLst>
          </p:cNvPr>
          <p:cNvPicPr>
            <a:picLocks noChangeAspect="1"/>
          </p:cNvPicPr>
          <p:nvPr/>
        </p:nvPicPr>
        <p:blipFill>
          <a:blip r:embed="rId4"/>
          <a:stretch>
            <a:fillRect/>
          </a:stretch>
        </p:blipFill>
        <p:spPr>
          <a:xfrm rot="10800000">
            <a:off x="13858870" y="4092603"/>
            <a:ext cx="4440253" cy="6828691"/>
          </a:xfrm>
          <a:prstGeom prst="rect">
            <a:avLst/>
          </a:prstGeom>
        </p:spPr>
      </p:pic>
      <p:pic>
        <p:nvPicPr>
          <p:cNvPr id="13" name="Picture 12" descr="A picture containing text, book, shelf, indoor&#10;&#10;Description automatically generated">
            <a:extLst>
              <a:ext uri="{FF2B5EF4-FFF2-40B4-BE49-F238E27FC236}">
                <a16:creationId xmlns:a16="http://schemas.microsoft.com/office/drawing/2014/main" id="{810E8168-7C0F-4132-80CD-4D4D963C4EE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04977" y="2297904"/>
            <a:ext cx="5405967" cy="4054475"/>
          </a:xfrm>
          <a:prstGeom prst="rect">
            <a:avLst/>
          </a:prstGeom>
        </p:spPr>
      </p:pic>
      <p:sp>
        <p:nvSpPr>
          <p:cNvPr id="14" name="TextBox 13">
            <a:extLst>
              <a:ext uri="{FF2B5EF4-FFF2-40B4-BE49-F238E27FC236}">
                <a16:creationId xmlns:a16="http://schemas.microsoft.com/office/drawing/2014/main" id="{CB3C499D-1B8A-44FF-8395-D11F9095A0D3}"/>
              </a:ext>
            </a:extLst>
          </p:cNvPr>
          <p:cNvSpPr txBox="1"/>
          <p:nvPr/>
        </p:nvSpPr>
        <p:spPr>
          <a:xfrm>
            <a:off x="1472491" y="137797"/>
            <a:ext cx="14428978" cy="1446550"/>
          </a:xfrm>
          <a:prstGeom prst="rect">
            <a:avLst/>
          </a:prstGeom>
          <a:noFill/>
        </p:spPr>
        <p:txBody>
          <a:bodyPr wrap="square" rtlCol="0">
            <a:spAutoFit/>
          </a:bodyPr>
          <a:lstStyle/>
          <a:p>
            <a:r>
              <a:rPr lang="en-ZA" sz="4400" dirty="0">
                <a:latin typeface="Arial" panose="020B0604020202020204" pitchFamily="34" charset="0"/>
                <a:cs typeface="Arial" panose="020B0604020202020204" pitchFamily="34" charset="0"/>
              </a:rPr>
              <a:t>Selection of African Language theses and dissertations from the shelves to preserve African Indigenous content</a:t>
            </a:r>
          </a:p>
        </p:txBody>
      </p:sp>
    </p:spTree>
    <p:extLst>
      <p:ext uri="{BB962C8B-B14F-4D97-AF65-F5344CB8AC3E}">
        <p14:creationId xmlns:p14="http://schemas.microsoft.com/office/powerpoint/2010/main" val="3553360068"/>
      </p:ext>
    </p:extLst>
  </p:cSld>
  <p:clrMapOvr>
    <a:masterClrMapping/>
  </p:clrMapOvr>
  <p:transition spd="slow" advClick="0" advTm="10000">
    <p:wip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5B0673EC42B67478820518ECD98F1D7" ma:contentTypeVersion="16" ma:contentTypeDescription="Create a new document." ma:contentTypeScope="" ma:versionID="a192e62fb602fd86929cc9f37531ff6e">
  <xsd:schema xmlns:xsd="http://www.w3.org/2001/XMLSchema" xmlns:xs="http://www.w3.org/2001/XMLSchema" xmlns:p="http://schemas.microsoft.com/office/2006/metadata/properties" xmlns:ns1="http://schemas.microsoft.com/sharepoint/v3" xmlns:ns3="35be647c-7bd0-44cf-b5ff-9779aca2e5de" xmlns:ns4="bc2258e3-9ae8-4c82-ab56-fd92adbef069" targetNamespace="http://schemas.microsoft.com/office/2006/metadata/properties" ma:root="true" ma:fieldsID="44e21848801c0a53db3fb76c8cf2d54e" ns1:_="" ns3:_="" ns4:_="">
    <xsd:import namespace="http://schemas.microsoft.com/sharepoint/v3"/>
    <xsd:import namespace="35be647c-7bd0-44cf-b5ff-9779aca2e5de"/>
    <xsd:import namespace="bc2258e3-9ae8-4c82-ab56-fd92adbef069"/>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1:_ip_UnifiedCompliancePolicyProperties" minOccurs="0"/>
                <xsd:element ref="ns1:_ip_UnifiedCompliancePolicyUIAc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5be647c-7bd0-44cf-b5ff-9779aca2e5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3"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c2258e3-9ae8-4c82-ab56-fd92adbef06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2A86AB-E753-4E96-9A9E-908C5F881A3D}">
  <ds:schemaRefs>
    <ds:schemaRef ds:uri="35be647c-7bd0-44cf-b5ff-9779aca2e5de"/>
    <ds:schemaRef ds:uri="http://schemas.microsoft.com/office/2006/documentManagement/types"/>
    <ds:schemaRef ds:uri="http://schemas.microsoft.com/sharepoint/v3"/>
    <ds:schemaRef ds:uri="http://purl.org/dc/dcmitype/"/>
    <ds:schemaRef ds:uri="http://www.w3.org/XML/1998/namespace"/>
    <ds:schemaRef ds:uri="http://schemas.openxmlformats.org/package/2006/metadata/core-properties"/>
    <ds:schemaRef ds:uri="http://schemas.microsoft.com/office/infopath/2007/PartnerControls"/>
    <ds:schemaRef ds:uri="bc2258e3-9ae8-4c82-ab56-fd92adbef069"/>
    <ds:schemaRef ds:uri="http://schemas.microsoft.com/office/2006/metadata/properties"/>
    <ds:schemaRef ds:uri="http://purl.org/dc/terms/"/>
    <ds:schemaRef ds:uri="http://purl.org/dc/elements/1.1/"/>
  </ds:schemaRefs>
</ds:datastoreItem>
</file>

<file path=customXml/itemProps2.xml><?xml version="1.0" encoding="utf-8"?>
<ds:datastoreItem xmlns:ds="http://schemas.openxmlformats.org/officeDocument/2006/customXml" ds:itemID="{E2079074-1B33-4065-A058-0D62D8973F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5be647c-7bd0-44cf-b5ff-9779aca2e5de"/>
    <ds:schemaRef ds:uri="bc2258e3-9ae8-4c82-ab56-fd92adbef0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0691934-2390-4999-8645-44ED8908EB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1453</TotalTime>
  <Words>537</Words>
  <Application>Microsoft Office PowerPoint</Application>
  <PresentationFormat>Custom</PresentationFormat>
  <Paragraphs>51</Paragraphs>
  <Slides>22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inherit</vt:lpstr>
      <vt:lpstr>Roboto</vt:lpstr>
      <vt:lpstr>Office Theme</vt:lpstr>
      <vt:lpstr>Digital Preservation and Digitisation at Unisa Library and Information Services</vt:lpstr>
      <vt:lpstr>Unisa Library supports World Digital Preservation Day</vt:lpstr>
      <vt:lpstr>Preservation Life Cycle </vt:lpstr>
      <vt:lpstr>Digitisation versus Digital Preservation</vt:lpstr>
      <vt:lpstr>Creating digital content (Digitisation) vs Born Digital Content</vt:lpstr>
      <vt:lpstr>PowerPoint Presentation</vt:lpstr>
      <vt:lpstr>Selection process Assessment of need for digitisation</vt:lpstr>
      <vt:lpstr>PowerPoint Presentation</vt:lpstr>
      <vt:lpstr>Preparation for digitisation includes retrieval of the items from the shelves, cutting of the spines </vt:lpstr>
      <vt:lpstr>Digitisation Specialists scan the documents on overhead or high speed scanners depending on the condition of the original document</vt:lpstr>
      <vt:lpstr>Metadata and uploading are done by the Metadata specialists in the Cataloguing Division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 Manus, Virginia</dc:creator>
  <cp:lastModifiedBy>Van der Westhuizen, Ansie</cp:lastModifiedBy>
  <cp:revision>30</cp:revision>
  <dcterms:created xsi:type="dcterms:W3CDTF">2022-06-27T11:23:53Z</dcterms:created>
  <dcterms:modified xsi:type="dcterms:W3CDTF">2022-11-02T11:41:39Z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2022-06-27T00:00:00Z</vt:filetime>
  </property>
  <property fmtid="{D5CDD505-2E9C-101B-9397-08002B2CF9AE}" pid="3" name="Creator">
    <vt:lpwstr>Adobe InDesign 17.3 (Macintosh)</vt:lpwstr>
  </property>
  <property fmtid="{D5CDD505-2E9C-101B-9397-08002B2CF9AE}" pid="4" name="LastSaved">
    <vt:filetime>2022-06-27T00:00:00Z</vt:filetime>
  </property>
  <property fmtid="{D5CDD505-2E9C-101B-9397-08002B2CF9AE}" pid="5" name="ContentTypeId">
    <vt:lpwstr>0x01010025B0673EC42B67478820518ECD98F1D7</vt:lpwstr>
  </property>
</Properties>
</file>